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8"/>
  </p:handoutMasterIdLst>
  <p:sldIdLst>
    <p:sldId id="304" r:id="rId2"/>
    <p:sldId id="282" r:id="rId3"/>
    <p:sldId id="284" r:id="rId4"/>
    <p:sldId id="285" r:id="rId5"/>
    <p:sldId id="286" r:id="rId6"/>
    <p:sldId id="283" r:id="rId7"/>
    <p:sldId id="264" r:id="rId8"/>
    <p:sldId id="287" r:id="rId9"/>
    <p:sldId id="288" r:id="rId10"/>
    <p:sldId id="289" r:id="rId11"/>
    <p:sldId id="290" r:id="rId12"/>
    <p:sldId id="268" r:id="rId13"/>
    <p:sldId id="291" r:id="rId14"/>
    <p:sldId id="292" r:id="rId15"/>
    <p:sldId id="293" r:id="rId16"/>
    <p:sldId id="294" r:id="rId17"/>
    <p:sldId id="295" r:id="rId18"/>
    <p:sldId id="296" r:id="rId19"/>
    <p:sldId id="297" r:id="rId20"/>
    <p:sldId id="298" r:id="rId21"/>
    <p:sldId id="299" r:id="rId22"/>
    <p:sldId id="300" r:id="rId23"/>
    <p:sldId id="301" r:id="rId24"/>
    <p:sldId id="302" r:id="rId25"/>
    <p:sldId id="303" r:id="rId26"/>
    <p:sldId id="272"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50" d="100"/>
          <a:sy n="50" d="100"/>
        </p:scale>
        <p:origin x="1934" y="830"/>
      </p:cViewPr>
      <p:guideLst/>
    </p:cSldViewPr>
  </p:slideViewPr>
  <p:notesTextViewPr>
    <p:cViewPr>
      <p:scale>
        <a:sx n="1" d="1"/>
        <a:sy n="1" d="1"/>
      </p:scale>
      <p:origin x="0" y="0"/>
    </p:cViewPr>
  </p:notesTextViewPr>
  <p:notesViewPr>
    <p:cSldViewPr snapToGrid="0">
      <p:cViewPr varScale="1">
        <p:scale>
          <a:sx n="65" d="100"/>
          <a:sy n="65" d="100"/>
        </p:scale>
        <p:origin x="3154" y="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3A727F-1FBA-47EC-9D4B-6E4DFD579D6B}" type="datetimeFigureOut">
              <a:rPr lang="en-US" smtClean="0"/>
              <a:t>8/8/2024</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2A5769-6BC3-4467-B886-3B784D2DF475}" type="slidenum">
              <a:rPr lang="en-US" smtClean="0"/>
              <a:t>‹#›</a:t>
            </a:fld>
            <a:endParaRPr lang="en-US"/>
          </a:p>
        </p:txBody>
      </p:sp>
    </p:spTree>
    <p:extLst>
      <p:ext uri="{BB962C8B-B14F-4D97-AF65-F5344CB8AC3E}">
        <p14:creationId xmlns:p14="http://schemas.microsoft.com/office/powerpoint/2010/main" val="103360942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2" name="Rectangle: Rounded Corners 11">
            <a:extLst>
              <a:ext uri="{FF2B5EF4-FFF2-40B4-BE49-F238E27FC236}">
                <a16:creationId xmlns:a16="http://schemas.microsoft.com/office/drawing/2014/main" id="{6EA39FB6-50BD-76B5-30C1-04971B455CEF}"/>
              </a:ext>
            </a:extLst>
          </p:cNvPr>
          <p:cNvSpPr/>
          <p:nvPr userDrawn="1"/>
        </p:nvSpPr>
        <p:spPr>
          <a:xfrm>
            <a:off x="138165" y="381740"/>
            <a:ext cx="11331786" cy="6365288"/>
          </a:xfrm>
          <a:prstGeom prst="roundRect">
            <a:avLst>
              <a:gd name="adj" fmla="val 3497"/>
            </a:avLst>
          </a:prstGeom>
          <a:solidFill>
            <a:schemeClr val="bg1"/>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BD699928-673B-BC24-BBA4-E376442DF595}"/>
              </a:ext>
            </a:extLst>
          </p:cNvPr>
          <p:cNvGrpSpPr/>
          <p:nvPr userDrawn="1"/>
        </p:nvGrpSpPr>
        <p:grpSpPr>
          <a:xfrm>
            <a:off x="5992472" y="85414"/>
            <a:ext cx="5232743" cy="610401"/>
            <a:chOff x="6409724" y="85414"/>
            <a:chExt cx="5232743" cy="610401"/>
          </a:xfrm>
        </p:grpSpPr>
        <p:grpSp>
          <p:nvGrpSpPr>
            <p:cNvPr id="13" name="Group 12">
              <a:extLst>
                <a:ext uri="{FF2B5EF4-FFF2-40B4-BE49-F238E27FC236}">
                  <a16:creationId xmlns:a16="http://schemas.microsoft.com/office/drawing/2014/main" id="{77485AFB-36BC-DC09-4D5D-520A2746E739}"/>
                </a:ext>
              </a:extLst>
            </p:cNvPr>
            <p:cNvGrpSpPr/>
            <p:nvPr userDrawn="1"/>
          </p:nvGrpSpPr>
          <p:grpSpPr>
            <a:xfrm rot="16200000">
              <a:off x="8720895" y="-2225757"/>
              <a:ext cx="610401" cy="5232743"/>
              <a:chOff x="5608363" y="-396496"/>
              <a:chExt cx="610401" cy="5232743"/>
            </a:xfrm>
          </p:grpSpPr>
          <p:pic>
            <p:nvPicPr>
              <p:cNvPr id="14" name="Picture 13">
                <a:extLst>
                  <a:ext uri="{FF2B5EF4-FFF2-40B4-BE49-F238E27FC236}">
                    <a16:creationId xmlns:a16="http://schemas.microsoft.com/office/drawing/2014/main" id="{80C88281-3519-1E0E-BDD1-4EB37C334FFF}"/>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flipH="1">
                <a:off x="5608363" y="-396496"/>
                <a:ext cx="610394" cy="2156678"/>
              </a:xfrm>
              <a:prstGeom prst="rect">
                <a:avLst/>
              </a:prstGeom>
            </p:spPr>
          </p:pic>
          <p:pic>
            <p:nvPicPr>
              <p:cNvPr id="15" name="Picture 14">
                <a:extLst>
                  <a:ext uri="{FF2B5EF4-FFF2-40B4-BE49-F238E27FC236}">
                    <a16:creationId xmlns:a16="http://schemas.microsoft.com/office/drawing/2014/main" id="{944505E9-66AD-62A5-0B9A-ED961B8F953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flipH="1" flipV="1">
                <a:off x="5608370" y="2679569"/>
                <a:ext cx="610394" cy="2156678"/>
              </a:xfrm>
              <a:prstGeom prst="rect">
                <a:avLst/>
              </a:prstGeom>
            </p:spPr>
          </p:pic>
        </p:grpSp>
        <p:pic>
          <p:nvPicPr>
            <p:cNvPr id="16" name="Picture 15">
              <a:extLst>
                <a:ext uri="{FF2B5EF4-FFF2-40B4-BE49-F238E27FC236}">
                  <a16:creationId xmlns:a16="http://schemas.microsoft.com/office/drawing/2014/main" id="{D0F48224-728E-BCF6-8E20-159CB9DD484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rot="16200000" flipH="1" flipV="1">
              <a:off x="9180592" y="-687725"/>
              <a:ext cx="610394" cy="2156678"/>
            </a:xfrm>
            <a:prstGeom prst="rect">
              <a:avLst/>
            </a:prstGeom>
          </p:spPr>
        </p:pic>
      </p:grpSp>
      <p:pic>
        <p:nvPicPr>
          <p:cNvPr id="18" name="Picture 17">
            <a:extLst>
              <a:ext uri="{FF2B5EF4-FFF2-40B4-BE49-F238E27FC236}">
                <a16:creationId xmlns:a16="http://schemas.microsoft.com/office/drawing/2014/main" id="{C7707E37-4DB8-F652-B719-8F4CA9EF663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752586" y="660296"/>
            <a:ext cx="1434378" cy="2142867"/>
          </a:xfrm>
          <a:prstGeom prst="rect">
            <a:avLst/>
          </a:prstGeom>
        </p:spPr>
      </p:pic>
      <p:sp>
        <p:nvSpPr>
          <p:cNvPr id="21" name="Picture Placeholder 5">
            <a:extLst>
              <a:ext uri="{FF2B5EF4-FFF2-40B4-BE49-F238E27FC236}">
                <a16:creationId xmlns:a16="http://schemas.microsoft.com/office/drawing/2014/main" id="{19F14DA8-85E6-078B-6394-F25500E78CA2}"/>
              </a:ext>
            </a:extLst>
          </p:cNvPr>
          <p:cNvSpPr>
            <a:spLocks noGrp="1"/>
          </p:cNvSpPr>
          <p:nvPr>
            <p:ph type="pic" sz="quarter" idx="11"/>
          </p:nvPr>
        </p:nvSpPr>
        <p:spPr>
          <a:xfrm>
            <a:off x="662570" y="545888"/>
            <a:ext cx="3715011" cy="6036992"/>
          </a:xfrm>
          <a:custGeom>
            <a:avLst/>
            <a:gdLst>
              <a:gd name="connsiteX0" fmla="*/ 1782440 w 3566453"/>
              <a:gd name="connsiteY0" fmla="*/ 0 h 5795580"/>
              <a:gd name="connsiteX1" fmla="*/ 2478257 w 3566453"/>
              <a:gd name="connsiteY1" fmla="*/ 665906 h 5795580"/>
              <a:gd name="connsiteX2" fmla="*/ 2882051 w 3566453"/>
              <a:gd name="connsiteY2" fmla="*/ 1131094 h 5795580"/>
              <a:gd name="connsiteX3" fmla="*/ 2890709 w 3566453"/>
              <a:gd name="connsiteY3" fmla="*/ 1132669 h 5795580"/>
              <a:gd name="connsiteX4" fmla="*/ 3551106 w 3566453"/>
              <a:gd name="connsiteY4" fmla="*/ 1930025 h 5795580"/>
              <a:gd name="connsiteX5" fmla="*/ 3555828 w 3566453"/>
              <a:gd name="connsiteY5" fmla="*/ 2092171 h 5795580"/>
              <a:gd name="connsiteX6" fmla="*/ 3555828 w 3566453"/>
              <a:gd name="connsiteY6" fmla="*/ 2098468 h 5795580"/>
              <a:gd name="connsiteX7" fmla="*/ 3565273 w 3566453"/>
              <a:gd name="connsiteY7" fmla="*/ 2680938 h 5795580"/>
              <a:gd name="connsiteX8" fmla="*/ 3565273 w 3566453"/>
              <a:gd name="connsiteY8" fmla="*/ 3114643 h 5795580"/>
              <a:gd name="connsiteX9" fmla="*/ 3555828 w 3566453"/>
              <a:gd name="connsiteY9" fmla="*/ 3697113 h 5795580"/>
              <a:gd name="connsiteX10" fmla="*/ 3555828 w 3566453"/>
              <a:gd name="connsiteY10" fmla="*/ 3703410 h 5795580"/>
              <a:gd name="connsiteX11" fmla="*/ 3551106 w 3566453"/>
              <a:gd name="connsiteY11" fmla="*/ 3865557 h 5795580"/>
              <a:gd name="connsiteX12" fmla="*/ 2890709 w 3566453"/>
              <a:gd name="connsiteY12" fmla="*/ 4662912 h 5795580"/>
              <a:gd name="connsiteX13" fmla="*/ 2882837 w 3566453"/>
              <a:gd name="connsiteY13" fmla="*/ 4664486 h 5795580"/>
              <a:gd name="connsiteX14" fmla="*/ 2479043 w 3566453"/>
              <a:gd name="connsiteY14" fmla="*/ 5129675 h 5795580"/>
              <a:gd name="connsiteX15" fmla="*/ 1783228 w 3566453"/>
              <a:gd name="connsiteY15" fmla="*/ 5795580 h 5795580"/>
              <a:gd name="connsiteX16" fmla="*/ 1087411 w 3566453"/>
              <a:gd name="connsiteY16" fmla="*/ 5129675 h 5795580"/>
              <a:gd name="connsiteX17" fmla="*/ 684404 w 3566453"/>
              <a:gd name="connsiteY17" fmla="*/ 4664486 h 5795580"/>
              <a:gd name="connsiteX18" fmla="*/ 675746 w 3566453"/>
              <a:gd name="connsiteY18" fmla="*/ 4662912 h 5795580"/>
              <a:gd name="connsiteX19" fmla="*/ 15350 w 3566453"/>
              <a:gd name="connsiteY19" fmla="*/ 3865557 h 5795580"/>
              <a:gd name="connsiteX20" fmla="*/ 10628 w 3566453"/>
              <a:gd name="connsiteY20" fmla="*/ 3703410 h 5795580"/>
              <a:gd name="connsiteX21" fmla="*/ 10628 w 3566453"/>
              <a:gd name="connsiteY21" fmla="*/ 3697113 h 5795580"/>
              <a:gd name="connsiteX22" fmla="*/ 1182 w 3566453"/>
              <a:gd name="connsiteY22" fmla="*/ 3114643 h 5795580"/>
              <a:gd name="connsiteX23" fmla="*/ 1182 w 3566453"/>
              <a:gd name="connsiteY23" fmla="*/ 2680938 h 5795580"/>
              <a:gd name="connsiteX24" fmla="*/ 10628 w 3566453"/>
              <a:gd name="connsiteY24" fmla="*/ 2098468 h 5795580"/>
              <a:gd name="connsiteX25" fmla="*/ 10628 w 3566453"/>
              <a:gd name="connsiteY25" fmla="*/ 2092171 h 5795580"/>
              <a:gd name="connsiteX26" fmla="*/ 15350 w 3566453"/>
              <a:gd name="connsiteY26" fmla="*/ 1930025 h 5795580"/>
              <a:gd name="connsiteX27" fmla="*/ 674959 w 3566453"/>
              <a:gd name="connsiteY27" fmla="*/ 1132669 h 5795580"/>
              <a:gd name="connsiteX28" fmla="*/ 683617 w 3566453"/>
              <a:gd name="connsiteY28" fmla="*/ 1131094 h 5795580"/>
              <a:gd name="connsiteX29" fmla="*/ 1086624 w 3566453"/>
              <a:gd name="connsiteY29" fmla="*/ 665906 h 5795580"/>
              <a:gd name="connsiteX30" fmla="*/ 1782440 w 3566453"/>
              <a:gd name="connsiteY30" fmla="*/ 0 h 579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566453" h="5795580">
                <a:moveTo>
                  <a:pt x="1782440" y="0"/>
                </a:moveTo>
                <a:cubicBezTo>
                  <a:pt x="1782440" y="0"/>
                  <a:pt x="1998111" y="510843"/>
                  <a:pt x="2478257" y="665906"/>
                </a:cubicBezTo>
                <a:cubicBezTo>
                  <a:pt x="2781299" y="763509"/>
                  <a:pt x="2867882" y="965012"/>
                  <a:pt x="2882051" y="1131094"/>
                </a:cubicBezTo>
                <a:lnTo>
                  <a:pt x="2890709" y="1132669"/>
                </a:lnTo>
                <a:cubicBezTo>
                  <a:pt x="3267740" y="1216104"/>
                  <a:pt x="3540085" y="1544334"/>
                  <a:pt x="3551106" y="1930025"/>
                </a:cubicBezTo>
                <a:cubicBezTo>
                  <a:pt x="3552679" y="1980399"/>
                  <a:pt x="3554253" y="2033925"/>
                  <a:pt x="3555828" y="2092171"/>
                </a:cubicBezTo>
                <a:cubicBezTo>
                  <a:pt x="3555828" y="2094532"/>
                  <a:pt x="3555828" y="2096106"/>
                  <a:pt x="3555828" y="2098468"/>
                </a:cubicBezTo>
                <a:cubicBezTo>
                  <a:pt x="3561337" y="2331457"/>
                  <a:pt x="3563699" y="2447951"/>
                  <a:pt x="3565273" y="2680938"/>
                </a:cubicBezTo>
                <a:cubicBezTo>
                  <a:pt x="3566847" y="2854105"/>
                  <a:pt x="3566847" y="2941475"/>
                  <a:pt x="3565273" y="3114643"/>
                </a:cubicBezTo>
                <a:cubicBezTo>
                  <a:pt x="3563699" y="3347630"/>
                  <a:pt x="3562125" y="3464125"/>
                  <a:pt x="3555828" y="3697113"/>
                </a:cubicBezTo>
                <a:cubicBezTo>
                  <a:pt x="3555828" y="3699474"/>
                  <a:pt x="3555828" y="3701049"/>
                  <a:pt x="3555828" y="3703410"/>
                </a:cubicBezTo>
                <a:cubicBezTo>
                  <a:pt x="3554253" y="3762444"/>
                  <a:pt x="3552679" y="3815181"/>
                  <a:pt x="3551106" y="3865557"/>
                </a:cubicBezTo>
                <a:cubicBezTo>
                  <a:pt x="3539299" y="4251247"/>
                  <a:pt x="3267740" y="4579477"/>
                  <a:pt x="2890709" y="4662912"/>
                </a:cubicBezTo>
                <a:cubicBezTo>
                  <a:pt x="2887561" y="4663700"/>
                  <a:pt x="2885200" y="4663700"/>
                  <a:pt x="2882837" y="4664486"/>
                </a:cubicBezTo>
                <a:cubicBezTo>
                  <a:pt x="2868669" y="4830570"/>
                  <a:pt x="2782086" y="5032071"/>
                  <a:pt x="2479043" y="5129675"/>
                </a:cubicBezTo>
                <a:cubicBezTo>
                  <a:pt x="1998111" y="5284739"/>
                  <a:pt x="1783228" y="5795580"/>
                  <a:pt x="1783228" y="5795580"/>
                </a:cubicBezTo>
                <a:cubicBezTo>
                  <a:pt x="1783228" y="5795580"/>
                  <a:pt x="1571492" y="5276080"/>
                  <a:pt x="1087411" y="5129675"/>
                </a:cubicBezTo>
                <a:cubicBezTo>
                  <a:pt x="784368" y="5037582"/>
                  <a:pt x="697785" y="4832931"/>
                  <a:pt x="684404" y="4664486"/>
                </a:cubicBezTo>
                <a:lnTo>
                  <a:pt x="675746" y="4662912"/>
                </a:lnTo>
                <a:cubicBezTo>
                  <a:pt x="298714" y="4579477"/>
                  <a:pt x="26369" y="4251247"/>
                  <a:pt x="15350" y="3865557"/>
                </a:cubicBezTo>
                <a:cubicBezTo>
                  <a:pt x="13775" y="3815181"/>
                  <a:pt x="12201" y="3761657"/>
                  <a:pt x="10628" y="3703410"/>
                </a:cubicBezTo>
                <a:cubicBezTo>
                  <a:pt x="10628" y="3701049"/>
                  <a:pt x="10628" y="3699474"/>
                  <a:pt x="10628" y="3697113"/>
                </a:cubicBezTo>
                <a:cubicBezTo>
                  <a:pt x="5118" y="3464125"/>
                  <a:pt x="2756" y="3347630"/>
                  <a:pt x="1182" y="3114643"/>
                </a:cubicBezTo>
                <a:cubicBezTo>
                  <a:pt x="-393" y="2941475"/>
                  <a:pt x="-393" y="2854105"/>
                  <a:pt x="1182" y="2680938"/>
                </a:cubicBezTo>
                <a:cubicBezTo>
                  <a:pt x="2756" y="2447951"/>
                  <a:pt x="4331" y="2331457"/>
                  <a:pt x="10628" y="2098468"/>
                </a:cubicBezTo>
                <a:cubicBezTo>
                  <a:pt x="10628" y="2096106"/>
                  <a:pt x="10628" y="2094532"/>
                  <a:pt x="10628" y="2092171"/>
                </a:cubicBezTo>
                <a:cubicBezTo>
                  <a:pt x="12201" y="2033137"/>
                  <a:pt x="13775" y="1980399"/>
                  <a:pt x="15350" y="1930025"/>
                </a:cubicBezTo>
                <a:cubicBezTo>
                  <a:pt x="27157" y="1544334"/>
                  <a:pt x="298714" y="1216104"/>
                  <a:pt x="674959" y="1132669"/>
                </a:cubicBezTo>
                <a:cubicBezTo>
                  <a:pt x="678107" y="1132669"/>
                  <a:pt x="680468" y="1131882"/>
                  <a:pt x="683617" y="1131094"/>
                </a:cubicBezTo>
                <a:cubicBezTo>
                  <a:pt x="697785" y="961863"/>
                  <a:pt x="783582" y="757212"/>
                  <a:pt x="1086624" y="665906"/>
                </a:cubicBezTo>
                <a:cubicBezTo>
                  <a:pt x="1570703" y="519501"/>
                  <a:pt x="1782440" y="0"/>
                  <a:pt x="1782440" y="0"/>
                </a:cubicBezTo>
                <a:close/>
              </a:path>
            </a:pathLst>
          </a:custGeom>
          <a:noFill/>
          <a:ln w="28575">
            <a:noFill/>
          </a:ln>
          <a:effectLst>
            <a:outerShdw blurRad="2413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ID" sz="2000" b="1">
                <a:solidFill>
                  <a:schemeClr val="lt1"/>
                </a:solidFill>
                <a:latin typeface="+mj-lt"/>
              </a:defRPr>
            </a:lvl1pPr>
          </a:lstStyle>
          <a:p>
            <a:pPr marL="0" lvl="0" algn="ctr"/>
            <a:endParaRPr lang="en-ID"/>
          </a:p>
        </p:txBody>
      </p:sp>
    </p:spTree>
    <p:extLst>
      <p:ext uri="{BB962C8B-B14F-4D97-AF65-F5344CB8AC3E}">
        <p14:creationId xmlns:p14="http://schemas.microsoft.com/office/powerpoint/2010/main" val="1972047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12" name="Rectangle: Rounded Corners 11">
            <a:extLst>
              <a:ext uri="{FF2B5EF4-FFF2-40B4-BE49-F238E27FC236}">
                <a16:creationId xmlns:a16="http://schemas.microsoft.com/office/drawing/2014/main" id="{6EA39FB6-50BD-76B5-30C1-04971B455CEF}"/>
              </a:ext>
            </a:extLst>
          </p:cNvPr>
          <p:cNvSpPr/>
          <p:nvPr userDrawn="1"/>
        </p:nvSpPr>
        <p:spPr>
          <a:xfrm>
            <a:off x="138165" y="381740"/>
            <a:ext cx="11331786" cy="6365288"/>
          </a:xfrm>
          <a:prstGeom prst="roundRect">
            <a:avLst>
              <a:gd name="adj" fmla="val 3497"/>
            </a:avLst>
          </a:prstGeom>
          <a:solidFill>
            <a:schemeClr val="bg1"/>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BD699928-673B-BC24-BBA4-E376442DF595}"/>
              </a:ext>
            </a:extLst>
          </p:cNvPr>
          <p:cNvGrpSpPr/>
          <p:nvPr userDrawn="1"/>
        </p:nvGrpSpPr>
        <p:grpSpPr>
          <a:xfrm>
            <a:off x="5992472" y="85414"/>
            <a:ext cx="5232743" cy="610401"/>
            <a:chOff x="6409724" y="85414"/>
            <a:chExt cx="5232743" cy="610401"/>
          </a:xfrm>
        </p:grpSpPr>
        <p:grpSp>
          <p:nvGrpSpPr>
            <p:cNvPr id="13" name="Group 12">
              <a:extLst>
                <a:ext uri="{FF2B5EF4-FFF2-40B4-BE49-F238E27FC236}">
                  <a16:creationId xmlns:a16="http://schemas.microsoft.com/office/drawing/2014/main" id="{77485AFB-36BC-DC09-4D5D-520A2746E739}"/>
                </a:ext>
              </a:extLst>
            </p:cNvPr>
            <p:cNvGrpSpPr/>
            <p:nvPr userDrawn="1"/>
          </p:nvGrpSpPr>
          <p:grpSpPr>
            <a:xfrm rot="16200000">
              <a:off x="8720895" y="-2225757"/>
              <a:ext cx="610401" cy="5232743"/>
              <a:chOff x="5608363" y="-396496"/>
              <a:chExt cx="610401" cy="5232743"/>
            </a:xfrm>
          </p:grpSpPr>
          <p:pic>
            <p:nvPicPr>
              <p:cNvPr id="14" name="Picture 13">
                <a:extLst>
                  <a:ext uri="{FF2B5EF4-FFF2-40B4-BE49-F238E27FC236}">
                    <a16:creationId xmlns:a16="http://schemas.microsoft.com/office/drawing/2014/main" id="{80C88281-3519-1E0E-BDD1-4EB37C334FFF}"/>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flipH="1">
                <a:off x="5608363" y="-396496"/>
                <a:ext cx="610394" cy="2156678"/>
              </a:xfrm>
              <a:prstGeom prst="rect">
                <a:avLst/>
              </a:prstGeom>
            </p:spPr>
          </p:pic>
          <p:pic>
            <p:nvPicPr>
              <p:cNvPr id="15" name="Picture 14">
                <a:extLst>
                  <a:ext uri="{FF2B5EF4-FFF2-40B4-BE49-F238E27FC236}">
                    <a16:creationId xmlns:a16="http://schemas.microsoft.com/office/drawing/2014/main" id="{944505E9-66AD-62A5-0B9A-ED961B8F953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flipH="1" flipV="1">
                <a:off x="5608370" y="2679569"/>
                <a:ext cx="610394" cy="2156678"/>
              </a:xfrm>
              <a:prstGeom prst="rect">
                <a:avLst/>
              </a:prstGeom>
            </p:spPr>
          </p:pic>
        </p:grpSp>
        <p:pic>
          <p:nvPicPr>
            <p:cNvPr id="16" name="Picture 15">
              <a:extLst>
                <a:ext uri="{FF2B5EF4-FFF2-40B4-BE49-F238E27FC236}">
                  <a16:creationId xmlns:a16="http://schemas.microsoft.com/office/drawing/2014/main" id="{D0F48224-728E-BCF6-8E20-159CB9DD484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rot="16200000" flipH="1" flipV="1">
              <a:off x="9180592" y="-687725"/>
              <a:ext cx="610394" cy="2156678"/>
            </a:xfrm>
            <a:prstGeom prst="rect">
              <a:avLst/>
            </a:prstGeom>
          </p:spPr>
        </p:pic>
      </p:grpSp>
      <p:pic>
        <p:nvPicPr>
          <p:cNvPr id="18" name="Picture 17">
            <a:extLst>
              <a:ext uri="{FF2B5EF4-FFF2-40B4-BE49-F238E27FC236}">
                <a16:creationId xmlns:a16="http://schemas.microsoft.com/office/drawing/2014/main" id="{C7707E37-4DB8-F652-B719-8F4CA9EF663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752586" y="660296"/>
            <a:ext cx="1434378" cy="2142867"/>
          </a:xfrm>
          <a:prstGeom prst="rect">
            <a:avLst/>
          </a:prstGeom>
        </p:spPr>
      </p:pic>
      <p:sp>
        <p:nvSpPr>
          <p:cNvPr id="21" name="Picture Placeholder 5">
            <a:extLst>
              <a:ext uri="{FF2B5EF4-FFF2-40B4-BE49-F238E27FC236}">
                <a16:creationId xmlns:a16="http://schemas.microsoft.com/office/drawing/2014/main" id="{19F14DA8-85E6-078B-6394-F25500E78CA2}"/>
              </a:ext>
            </a:extLst>
          </p:cNvPr>
          <p:cNvSpPr>
            <a:spLocks noGrp="1"/>
          </p:cNvSpPr>
          <p:nvPr>
            <p:ph type="pic" sz="quarter" idx="11"/>
          </p:nvPr>
        </p:nvSpPr>
        <p:spPr>
          <a:xfrm>
            <a:off x="533121" y="598153"/>
            <a:ext cx="2532197" cy="4114888"/>
          </a:xfrm>
          <a:custGeom>
            <a:avLst/>
            <a:gdLst>
              <a:gd name="connsiteX0" fmla="*/ 1782440 w 3566453"/>
              <a:gd name="connsiteY0" fmla="*/ 0 h 5795580"/>
              <a:gd name="connsiteX1" fmla="*/ 2478257 w 3566453"/>
              <a:gd name="connsiteY1" fmla="*/ 665906 h 5795580"/>
              <a:gd name="connsiteX2" fmla="*/ 2882051 w 3566453"/>
              <a:gd name="connsiteY2" fmla="*/ 1131094 h 5795580"/>
              <a:gd name="connsiteX3" fmla="*/ 2890709 w 3566453"/>
              <a:gd name="connsiteY3" fmla="*/ 1132669 h 5795580"/>
              <a:gd name="connsiteX4" fmla="*/ 3551106 w 3566453"/>
              <a:gd name="connsiteY4" fmla="*/ 1930025 h 5795580"/>
              <a:gd name="connsiteX5" fmla="*/ 3555828 w 3566453"/>
              <a:gd name="connsiteY5" fmla="*/ 2092171 h 5795580"/>
              <a:gd name="connsiteX6" fmla="*/ 3555828 w 3566453"/>
              <a:gd name="connsiteY6" fmla="*/ 2098468 h 5795580"/>
              <a:gd name="connsiteX7" fmla="*/ 3565273 w 3566453"/>
              <a:gd name="connsiteY7" fmla="*/ 2680938 h 5795580"/>
              <a:gd name="connsiteX8" fmla="*/ 3565273 w 3566453"/>
              <a:gd name="connsiteY8" fmla="*/ 3114643 h 5795580"/>
              <a:gd name="connsiteX9" fmla="*/ 3555828 w 3566453"/>
              <a:gd name="connsiteY9" fmla="*/ 3697113 h 5795580"/>
              <a:gd name="connsiteX10" fmla="*/ 3555828 w 3566453"/>
              <a:gd name="connsiteY10" fmla="*/ 3703410 h 5795580"/>
              <a:gd name="connsiteX11" fmla="*/ 3551106 w 3566453"/>
              <a:gd name="connsiteY11" fmla="*/ 3865557 h 5795580"/>
              <a:gd name="connsiteX12" fmla="*/ 2890709 w 3566453"/>
              <a:gd name="connsiteY12" fmla="*/ 4662912 h 5795580"/>
              <a:gd name="connsiteX13" fmla="*/ 2882837 w 3566453"/>
              <a:gd name="connsiteY13" fmla="*/ 4664486 h 5795580"/>
              <a:gd name="connsiteX14" fmla="*/ 2479043 w 3566453"/>
              <a:gd name="connsiteY14" fmla="*/ 5129675 h 5795580"/>
              <a:gd name="connsiteX15" fmla="*/ 1783228 w 3566453"/>
              <a:gd name="connsiteY15" fmla="*/ 5795580 h 5795580"/>
              <a:gd name="connsiteX16" fmla="*/ 1087411 w 3566453"/>
              <a:gd name="connsiteY16" fmla="*/ 5129675 h 5795580"/>
              <a:gd name="connsiteX17" fmla="*/ 684404 w 3566453"/>
              <a:gd name="connsiteY17" fmla="*/ 4664486 h 5795580"/>
              <a:gd name="connsiteX18" fmla="*/ 675746 w 3566453"/>
              <a:gd name="connsiteY18" fmla="*/ 4662912 h 5795580"/>
              <a:gd name="connsiteX19" fmla="*/ 15350 w 3566453"/>
              <a:gd name="connsiteY19" fmla="*/ 3865557 h 5795580"/>
              <a:gd name="connsiteX20" fmla="*/ 10628 w 3566453"/>
              <a:gd name="connsiteY20" fmla="*/ 3703410 h 5795580"/>
              <a:gd name="connsiteX21" fmla="*/ 10628 w 3566453"/>
              <a:gd name="connsiteY21" fmla="*/ 3697113 h 5795580"/>
              <a:gd name="connsiteX22" fmla="*/ 1182 w 3566453"/>
              <a:gd name="connsiteY22" fmla="*/ 3114643 h 5795580"/>
              <a:gd name="connsiteX23" fmla="*/ 1182 w 3566453"/>
              <a:gd name="connsiteY23" fmla="*/ 2680938 h 5795580"/>
              <a:gd name="connsiteX24" fmla="*/ 10628 w 3566453"/>
              <a:gd name="connsiteY24" fmla="*/ 2098468 h 5795580"/>
              <a:gd name="connsiteX25" fmla="*/ 10628 w 3566453"/>
              <a:gd name="connsiteY25" fmla="*/ 2092171 h 5795580"/>
              <a:gd name="connsiteX26" fmla="*/ 15350 w 3566453"/>
              <a:gd name="connsiteY26" fmla="*/ 1930025 h 5795580"/>
              <a:gd name="connsiteX27" fmla="*/ 674959 w 3566453"/>
              <a:gd name="connsiteY27" fmla="*/ 1132669 h 5795580"/>
              <a:gd name="connsiteX28" fmla="*/ 683617 w 3566453"/>
              <a:gd name="connsiteY28" fmla="*/ 1131094 h 5795580"/>
              <a:gd name="connsiteX29" fmla="*/ 1086624 w 3566453"/>
              <a:gd name="connsiteY29" fmla="*/ 665906 h 5795580"/>
              <a:gd name="connsiteX30" fmla="*/ 1782440 w 3566453"/>
              <a:gd name="connsiteY30" fmla="*/ 0 h 579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566453" h="5795580">
                <a:moveTo>
                  <a:pt x="1782440" y="0"/>
                </a:moveTo>
                <a:cubicBezTo>
                  <a:pt x="1782440" y="0"/>
                  <a:pt x="1998111" y="510843"/>
                  <a:pt x="2478257" y="665906"/>
                </a:cubicBezTo>
                <a:cubicBezTo>
                  <a:pt x="2781299" y="763509"/>
                  <a:pt x="2867882" y="965012"/>
                  <a:pt x="2882051" y="1131094"/>
                </a:cubicBezTo>
                <a:lnTo>
                  <a:pt x="2890709" y="1132669"/>
                </a:lnTo>
                <a:cubicBezTo>
                  <a:pt x="3267740" y="1216104"/>
                  <a:pt x="3540085" y="1544334"/>
                  <a:pt x="3551106" y="1930025"/>
                </a:cubicBezTo>
                <a:cubicBezTo>
                  <a:pt x="3552679" y="1980399"/>
                  <a:pt x="3554253" y="2033925"/>
                  <a:pt x="3555828" y="2092171"/>
                </a:cubicBezTo>
                <a:cubicBezTo>
                  <a:pt x="3555828" y="2094532"/>
                  <a:pt x="3555828" y="2096106"/>
                  <a:pt x="3555828" y="2098468"/>
                </a:cubicBezTo>
                <a:cubicBezTo>
                  <a:pt x="3561337" y="2331457"/>
                  <a:pt x="3563699" y="2447951"/>
                  <a:pt x="3565273" y="2680938"/>
                </a:cubicBezTo>
                <a:cubicBezTo>
                  <a:pt x="3566847" y="2854105"/>
                  <a:pt x="3566847" y="2941475"/>
                  <a:pt x="3565273" y="3114643"/>
                </a:cubicBezTo>
                <a:cubicBezTo>
                  <a:pt x="3563699" y="3347630"/>
                  <a:pt x="3562125" y="3464125"/>
                  <a:pt x="3555828" y="3697113"/>
                </a:cubicBezTo>
                <a:cubicBezTo>
                  <a:pt x="3555828" y="3699474"/>
                  <a:pt x="3555828" y="3701049"/>
                  <a:pt x="3555828" y="3703410"/>
                </a:cubicBezTo>
                <a:cubicBezTo>
                  <a:pt x="3554253" y="3762444"/>
                  <a:pt x="3552679" y="3815181"/>
                  <a:pt x="3551106" y="3865557"/>
                </a:cubicBezTo>
                <a:cubicBezTo>
                  <a:pt x="3539299" y="4251247"/>
                  <a:pt x="3267740" y="4579477"/>
                  <a:pt x="2890709" y="4662912"/>
                </a:cubicBezTo>
                <a:cubicBezTo>
                  <a:pt x="2887561" y="4663700"/>
                  <a:pt x="2885200" y="4663700"/>
                  <a:pt x="2882837" y="4664486"/>
                </a:cubicBezTo>
                <a:cubicBezTo>
                  <a:pt x="2868669" y="4830570"/>
                  <a:pt x="2782086" y="5032071"/>
                  <a:pt x="2479043" y="5129675"/>
                </a:cubicBezTo>
                <a:cubicBezTo>
                  <a:pt x="1998111" y="5284739"/>
                  <a:pt x="1783228" y="5795580"/>
                  <a:pt x="1783228" y="5795580"/>
                </a:cubicBezTo>
                <a:cubicBezTo>
                  <a:pt x="1783228" y="5795580"/>
                  <a:pt x="1571492" y="5276080"/>
                  <a:pt x="1087411" y="5129675"/>
                </a:cubicBezTo>
                <a:cubicBezTo>
                  <a:pt x="784368" y="5037582"/>
                  <a:pt x="697785" y="4832931"/>
                  <a:pt x="684404" y="4664486"/>
                </a:cubicBezTo>
                <a:lnTo>
                  <a:pt x="675746" y="4662912"/>
                </a:lnTo>
                <a:cubicBezTo>
                  <a:pt x="298714" y="4579477"/>
                  <a:pt x="26369" y="4251247"/>
                  <a:pt x="15350" y="3865557"/>
                </a:cubicBezTo>
                <a:cubicBezTo>
                  <a:pt x="13775" y="3815181"/>
                  <a:pt x="12201" y="3761657"/>
                  <a:pt x="10628" y="3703410"/>
                </a:cubicBezTo>
                <a:cubicBezTo>
                  <a:pt x="10628" y="3701049"/>
                  <a:pt x="10628" y="3699474"/>
                  <a:pt x="10628" y="3697113"/>
                </a:cubicBezTo>
                <a:cubicBezTo>
                  <a:pt x="5118" y="3464125"/>
                  <a:pt x="2756" y="3347630"/>
                  <a:pt x="1182" y="3114643"/>
                </a:cubicBezTo>
                <a:cubicBezTo>
                  <a:pt x="-393" y="2941475"/>
                  <a:pt x="-393" y="2854105"/>
                  <a:pt x="1182" y="2680938"/>
                </a:cubicBezTo>
                <a:cubicBezTo>
                  <a:pt x="2756" y="2447951"/>
                  <a:pt x="4331" y="2331457"/>
                  <a:pt x="10628" y="2098468"/>
                </a:cubicBezTo>
                <a:cubicBezTo>
                  <a:pt x="10628" y="2096106"/>
                  <a:pt x="10628" y="2094532"/>
                  <a:pt x="10628" y="2092171"/>
                </a:cubicBezTo>
                <a:cubicBezTo>
                  <a:pt x="12201" y="2033137"/>
                  <a:pt x="13775" y="1980399"/>
                  <a:pt x="15350" y="1930025"/>
                </a:cubicBezTo>
                <a:cubicBezTo>
                  <a:pt x="27157" y="1544334"/>
                  <a:pt x="298714" y="1216104"/>
                  <a:pt x="674959" y="1132669"/>
                </a:cubicBezTo>
                <a:cubicBezTo>
                  <a:pt x="678107" y="1132669"/>
                  <a:pt x="680468" y="1131882"/>
                  <a:pt x="683617" y="1131094"/>
                </a:cubicBezTo>
                <a:cubicBezTo>
                  <a:pt x="697785" y="961863"/>
                  <a:pt x="783582" y="757212"/>
                  <a:pt x="1086624" y="665906"/>
                </a:cubicBezTo>
                <a:cubicBezTo>
                  <a:pt x="1570703" y="519501"/>
                  <a:pt x="1782440" y="0"/>
                  <a:pt x="1782440" y="0"/>
                </a:cubicBezTo>
                <a:close/>
              </a:path>
            </a:pathLst>
          </a:custGeom>
          <a:noFill/>
          <a:ln w="28575">
            <a:noFill/>
          </a:ln>
          <a:effectLst>
            <a:outerShdw blurRad="2413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ID" sz="2000" b="1">
                <a:solidFill>
                  <a:schemeClr val="lt1"/>
                </a:solidFill>
                <a:latin typeface="+mj-lt"/>
              </a:defRPr>
            </a:lvl1pPr>
          </a:lstStyle>
          <a:p>
            <a:pPr marL="0" lvl="0" algn="ctr"/>
            <a:endParaRPr lang="en-ID"/>
          </a:p>
        </p:txBody>
      </p:sp>
      <p:sp>
        <p:nvSpPr>
          <p:cNvPr id="2" name="Picture Placeholder 5">
            <a:extLst>
              <a:ext uri="{FF2B5EF4-FFF2-40B4-BE49-F238E27FC236}">
                <a16:creationId xmlns:a16="http://schemas.microsoft.com/office/drawing/2014/main" id="{B81002B9-7C8B-670C-7795-8725018A4484}"/>
              </a:ext>
            </a:extLst>
          </p:cNvPr>
          <p:cNvSpPr>
            <a:spLocks noGrp="1"/>
          </p:cNvSpPr>
          <p:nvPr>
            <p:ph type="pic" sz="quarter" idx="12"/>
          </p:nvPr>
        </p:nvSpPr>
        <p:spPr>
          <a:xfrm>
            <a:off x="3262796" y="1409285"/>
            <a:ext cx="2532197" cy="4114888"/>
          </a:xfrm>
          <a:custGeom>
            <a:avLst/>
            <a:gdLst>
              <a:gd name="connsiteX0" fmla="*/ 1782440 w 3566453"/>
              <a:gd name="connsiteY0" fmla="*/ 0 h 5795580"/>
              <a:gd name="connsiteX1" fmla="*/ 2478257 w 3566453"/>
              <a:gd name="connsiteY1" fmla="*/ 665906 h 5795580"/>
              <a:gd name="connsiteX2" fmla="*/ 2882051 w 3566453"/>
              <a:gd name="connsiteY2" fmla="*/ 1131094 h 5795580"/>
              <a:gd name="connsiteX3" fmla="*/ 2890709 w 3566453"/>
              <a:gd name="connsiteY3" fmla="*/ 1132669 h 5795580"/>
              <a:gd name="connsiteX4" fmla="*/ 3551106 w 3566453"/>
              <a:gd name="connsiteY4" fmla="*/ 1930025 h 5795580"/>
              <a:gd name="connsiteX5" fmla="*/ 3555828 w 3566453"/>
              <a:gd name="connsiteY5" fmla="*/ 2092171 h 5795580"/>
              <a:gd name="connsiteX6" fmla="*/ 3555828 w 3566453"/>
              <a:gd name="connsiteY6" fmla="*/ 2098468 h 5795580"/>
              <a:gd name="connsiteX7" fmla="*/ 3565273 w 3566453"/>
              <a:gd name="connsiteY7" fmla="*/ 2680938 h 5795580"/>
              <a:gd name="connsiteX8" fmla="*/ 3565273 w 3566453"/>
              <a:gd name="connsiteY8" fmla="*/ 3114643 h 5795580"/>
              <a:gd name="connsiteX9" fmla="*/ 3555828 w 3566453"/>
              <a:gd name="connsiteY9" fmla="*/ 3697113 h 5795580"/>
              <a:gd name="connsiteX10" fmla="*/ 3555828 w 3566453"/>
              <a:gd name="connsiteY10" fmla="*/ 3703410 h 5795580"/>
              <a:gd name="connsiteX11" fmla="*/ 3551106 w 3566453"/>
              <a:gd name="connsiteY11" fmla="*/ 3865557 h 5795580"/>
              <a:gd name="connsiteX12" fmla="*/ 2890709 w 3566453"/>
              <a:gd name="connsiteY12" fmla="*/ 4662912 h 5795580"/>
              <a:gd name="connsiteX13" fmla="*/ 2882837 w 3566453"/>
              <a:gd name="connsiteY13" fmla="*/ 4664486 h 5795580"/>
              <a:gd name="connsiteX14" fmla="*/ 2479043 w 3566453"/>
              <a:gd name="connsiteY14" fmla="*/ 5129675 h 5795580"/>
              <a:gd name="connsiteX15" fmla="*/ 1783228 w 3566453"/>
              <a:gd name="connsiteY15" fmla="*/ 5795580 h 5795580"/>
              <a:gd name="connsiteX16" fmla="*/ 1087411 w 3566453"/>
              <a:gd name="connsiteY16" fmla="*/ 5129675 h 5795580"/>
              <a:gd name="connsiteX17" fmla="*/ 684404 w 3566453"/>
              <a:gd name="connsiteY17" fmla="*/ 4664486 h 5795580"/>
              <a:gd name="connsiteX18" fmla="*/ 675746 w 3566453"/>
              <a:gd name="connsiteY18" fmla="*/ 4662912 h 5795580"/>
              <a:gd name="connsiteX19" fmla="*/ 15350 w 3566453"/>
              <a:gd name="connsiteY19" fmla="*/ 3865557 h 5795580"/>
              <a:gd name="connsiteX20" fmla="*/ 10628 w 3566453"/>
              <a:gd name="connsiteY20" fmla="*/ 3703410 h 5795580"/>
              <a:gd name="connsiteX21" fmla="*/ 10628 w 3566453"/>
              <a:gd name="connsiteY21" fmla="*/ 3697113 h 5795580"/>
              <a:gd name="connsiteX22" fmla="*/ 1182 w 3566453"/>
              <a:gd name="connsiteY22" fmla="*/ 3114643 h 5795580"/>
              <a:gd name="connsiteX23" fmla="*/ 1182 w 3566453"/>
              <a:gd name="connsiteY23" fmla="*/ 2680938 h 5795580"/>
              <a:gd name="connsiteX24" fmla="*/ 10628 w 3566453"/>
              <a:gd name="connsiteY24" fmla="*/ 2098468 h 5795580"/>
              <a:gd name="connsiteX25" fmla="*/ 10628 w 3566453"/>
              <a:gd name="connsiteY25" fmla="*/ 2092171 h 5795580"/>
              <a:gd name="connsiteX26" fmla="*/ 15350 w 3566453"/>
              <a:gd name="connsiteY26" fmla="*/ 1930025 h 5795580"/>
              <a:gd name="connsiteX27" fmla="*/ 674959 w 3566453"/>
              <a:gd name="connsiteY27" fmla="*/ 1132669 h 5795580"/>
              <a:gd name="connsiteX28" fmla="*/ 683617 w 3566453"/>
              <a:gd name="connsiteY28" fmla="*/ 1131094 h 5795580"/>
              <a:gd name="connsiteX29" fmla="*/ 1086624 w 3566453"/>
              <a:gd name="connsiteY29" fmla="*/ 665906 h 5795580"/>
              <a:gd name="connsiteX30" fmla="*/ 1782440 w 3566453"/>
              <a:gd name="connsiteY30" fmla="*/ 0 h 579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566453" h="5795580">
                <a:moveTo>
                  <a:pt x="1782440" y="0"/>
                </a:moveTo>
                <a:cubicBezTo>
                  <a:pt x="1782440" y="0"/>
                  <a:pt x="1998111" y="510843"/>
                  <a:pt x="2478257" y="665906"/>
                </a:cubicBezTo>
                <a:cubicBezTo>
                  <a:pt x="2781299" y="763509"/>
                  <a:pt x="2867882" y="965012"/>
                  <a:pt x="2882051" y="1131094"/>
                </a:cubicBezTo>
                <a:lnTo>
                  <a:pt x="2890709" y="1132669"/>
                </a:lnTo>
                <a:cubicBezTo>
                  <a:pt x="3267740" y="1216104"/>
                  <a:pt x="3540085" y="1544334"/>
                  <a:pt x="3551106" y="1930025"/>
                </a:cubicBezTo>
                <a:cubicBezTo>
                  <a:pt x="3552679" y="1980399"/>
                  <a:pt x="3554253" y="2033925"/>
                  <a:pt x="3555828" y="2092171"/>
                </a:cubicBezTo>
                <a:cubicBezTo>
                  <a:pt x="3555828" y="2094532"/>
                  <a:pt x="3555828" y="2096106"/>
                  <a:pt x="3555828" y="2098468"/>
                </a:cubicBezTo>
                <a:cubicBezTo>
                  <a:pt x="3561337" y="2331457"/>
                  <a:pt x="3563699" y="2447951"/>
                  <a:pt x="3565273" y="2680938"/>
                </a:cubicBezTo>
                <a:cubicBezTo>
                  <a:pt x="3566847" y="2854105"/>
                  <a:pt x="3566847" y="2941475"/>
                  <a:pt x="3565273" y="3114643"/>
                </a:cubicBezTo>
                <a:cubicBezTo>
                  <a:pt x="3563699" y="3347630"/>
                  <a:pt x="3562125" y="3464125"/>
                  <a:pt x="3555828" y="3697113"/>
                </a:cubicBezTo>
                <a:cubicBezTo>
                  <a:pt x="3555828" y="3699474"/>
                  <a:pt x="3555828" y="3701049"/>
                  <a:pt x="3555828" y="3703410"/>
                </a:cubicBezTo>
                <a:cubicBezTo>
                  <a:pt x="3554253" y="3762444"/>
                  <a:pt x="3552679" y="3815181"/>
                  <a:pt x="3551106" y="3865557"/>
                </a:cubicBezTo>
                <a:cubicBezTo>
                  <a:pt x="3539299" y="4251247"/>
                  <a:pt x="3267740" y="4579477"/>
                  <a:pt x="2890709" y="4662912"/>
                </a:cubicBezTo>
                <a:cubicBezTo>
                  <a:pt x="2887561" y="4663700"/>
                  <a:pt x="2885200" y="4663700"/>
                  <a:pt x="2882837" y="4664486"/>
                </a:cubicBezTo>
                <a:cubicBezTo>
                  <a:pt x="2868669" y="4830570"/>
                  <a:pt x="2782086" y="5032071"/>
                  <a:pt x="2479043" y="5129675"/>
                </a:cubicBezTo>
                <a:cubicBezTo>
                  <a:pt x="1998111" y="5284739"/>
                  <a:pt x="1783228" y="5795580"/>
                  <a:pt x="1783228" y="5795580"/>
                </a:cubicBezTo>
                <a:cubicBezTo>
                  <a:pt x="1783228" y="5795580"/>
                  <a:pt x="1571492" y="5276080"/>
                  <a:pt x="1087411" y="5129675"/>
                </a:cubicBezTo>
                <a:cubicBezTo>
                  <a:pt x="784368" y="5037582"/>
                  <a:pt x="697785" y="4832931"/>
                  <a:pt x="684404" y="4664486"/>
                </a:cubicBezTo>
                <a:lnTo>
                  <a:pt x="675746" y="4662912"/>
                </a:lnTo>
                <a:cubicBezTo>
                  <a:pt x="298714" y="4579477"/>
                  <a:pt x="26369" y="4251247"/>
                  <a:pt x="15350" y="3865557"/>
                </a:cubicBezTo>
                <a:cubicBezTo>
                  <a:pt x="13775" y="3815181"/>
                  <a:pt x="12201" y="3761657"/>
                  <a:pt x="10628" y="3703410"/>
                </a:cubicBezTo>
                <a:cubicBezTo>
                  <a:pt x="10628" y="3701049"/>
                  <a:pt x="10628" y="3699474"/>
                  <a:pt x="10628" y="3697113"/>
                </a:cubicBezTo>
                <a:cubicBezTo>
                  <a:pt x="5118" y="3464125"/>
                  <a:pt x="2756" y="3347630"/>
                  <a:pt x="1182" y="3114643"/>
                </a:cubicBezTo>
                <a:cubicBezTo>
                  <a:pt x="-393" y="2941475"/>
                  <a:pt x="-393" y="2854105"/>
                  <a:pt x="1182" y="2680938"/>
                </a:cubicBezTo>
                <a:cubicBezTo>
                  <a:pt x="2756" y="2447951"/>
                  <a:pt x="4331" y="2331457"/>
                  <a:pt x="10628" y="2098468"/>
                </a:cubicBezTo>
                <a:cubicBezTo>
                  <a:pt x="10628" y="2096106"/>
                  <a:pt x="10628" y="2094532"/>
                  <a:pt x="10628" y="2092171"/>
                </a:cubicBezTo>
                <a:cubicBezTo>
                  <a:pt x="12201" y="2033137"/>
                  <a:pt x="13775" y="1980399"/>
                  <a:pt x="15350" y="1930025"/>
                </a:cubicBezTo>
                <a:cubicBezTo>
                  <a:pt x="27157" y="1544334"/>
                  <a:pt x="298714" y="1216104"/>
                  <a:pt x="674959" y="1132669"/>
                </a:cubicBezTo>
                <a:cubicBezTo>
                  <a:pt x="678107" y="1132669"/>
                  <a:pt x="680468" y="1131882"/>
                  <a:pt x="683617" y="1131094"/>
                </a:cubicBezTo>
                <a:cubicBezTo>
                  <a:pt x="697785" y="961863"/>
                  <a:pt x="783582" y="757212"/>
                  <a:pt x="1086624" y="665906"/>
                </a:cubicBezTo>
                <a:cubicBezTo>
                  <a:pt x="1570703" y="519501"/>
                  <a:pt x="1782440" y="0"/>
                  <a:pt x="1782440" y="0"/>
                </a:cubicBezTo>
                <a:close/>
              </a:path>
            </a:pathLst>
          </a:custGeom>
          <a:noFill/>
          <a:ln w="28575">
            <a:noFill/>
          </a:ln>
          <a:effectLst>
            <a:outerShdw blurRad="2413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ID" sz="2000" b="1">
                <a:solidFill>
                  <a:schemeClr val="lt1"/>
                </a:solidFill>
                <a:latin typeface="+mj-lt"/>
              </a:defRPr>
            </a:lvl1pPr>
          </a:lstStyle>
          <a:p>
            <a:pPr marL="0" lvl="0" algn="ctr"/>
            <a:endParaRPr lang="en-ID"/>
          </a:p>
        </p:txBody>
      </p:sp>
      <p:sp>
        <p:nvSpPr>
          <p:cNvPr id="3" name="Picture Placeholder 5">
            <a:extLst>
              <a:ext uri="{FF2B5EF4-FFF2-40B4-BE49-F238E27FC236}">
                <a16:creationId xmlns:a16="http://schemas.microsoft.com/office/drawing/2014/main" id="{2AE6E7BE-ECB3-FDC3-DE0A-291B26C1025C}"/>
              </a:ext>
            </a:extLst>
          </p:cNvPr>
          <p:cNvSpPr>
            <a:spLocks noGrp="1"/>
          </p:cNvSpPr>
          <p:nvPr>
            <p:ph type="pic" sz="quarter" idx="13"/>
          </p:nvPr>
        </p:nvSpPr>
        <p:spPr>
          <a:xfrm>
            <a:off x="2015286" y="4225770"/>
            <a:ext cx="1444988" cy="2348144"/>
          </a:xfrm>
          <a:custGeom>
            <a:avLst/>
            <a:gdLst>
              <a:gd name="connsiteX0" fmla="*/ 1782440 w 3566453"/>
              <a:gd name="connsiteY0" fmla="*/ 0 h 5795580"/>
              <a:gd name="connsiteX1" fmla="*/ 2478257 w 3566453"/>
              <a:gd name="connsiteY1" fmla="*/ 665906 h 5795580"/>
              <a:gd name="connsiteX2" fmla="*/ 2882051 w 3566453"/>
              <a:gd name="connsiteY2" fmla="*/ 1131094 h 5795580"/>
              <a:gd name="connsiteX3" fmla="*/ 2890709 w 3566453"/>
              <a:gd name="connsiteY3" fmla="*/ 1132669 h 5795580"/>
              <a:gd name="connsiteX4" fmla="*/ 3551106 w 3566453"/>
              <a:gd name="connsiteY4" fmla="*/ 1930025 h 5795580"/>
              <a:gd name="connsiteX5" fmla="*/ 3555828 w 3566453"/>
              <a:gd name="connsiteY5" fmla="*/ 2092171 h 5795580"/>
              <a:gd name="connsiteX6" fmla="*/ 3555828 w 3566453"/>
              <a:gd name="connsiteY6" fmla="*/ 2098468 h 5795580"/>
              <a:gd name="connsiteX7" fmla="*/ 3565273 w 3566453"/>
              <a:gd name="connsiteY7" fmla="*/ 2680938 h 5795580"/>
              <a:gd name="connsiteX8" fmla="*/ 3565273 w 3566453"/>
              <a:gd name="connsiteY8" fmla="*/ 3114643 h 5795580"/>
              <a:gd name="connsiteX9" fmla="*/ 3555828 w 3566453"/>
              <a:gd name="connsiteY9" fmla="*/ 3697113 h 5795580"/>
              <a:gd name="connsiteX10" fmla="*/ 3555828 w 3566453"/>
              <a:gd name="connsiteY10" fmla="*/ 3703410 h 5795580"/>
              <a:gd name="connsiteX11" fmla="*/ 3551106 w 3566453"/>
              <a:gd name="connsiteY11" fmla="*/ 3865557 h 5795580"/>
              <a:gd name="connsiteX12" fmla="*/ 2890709 w 3566453"/>
              <a:gd name="connsiteY12" fmla="*/ 4662912 h 5795580"/>
              <a:gd name="connsiteX13" fmla="*/ 2882837 w 3566453"/>
              <a:gd name="connsiteY13" fmla="*/ 4664486 h 5795580"/>
              <a:gd name="connsiteX14" fmla="*/ 2479043 w 3566453"/>
              <a:gd name="connsiteY14" fmla="*/ 5129675 h 5795580"/>
              <a:gd name="connsiteX15" fmla="*/ 1783228 w 3566453"/>
              <a:gd name="connsiteY15" fmla="*/ 5795580 h 5795580"/>
              <a:gd name="connsiteX16" fmla="*/ 1087411 w 3566453"/>
              <a:gd name="connsiteY16" fmla="*/ 5129675 h 5795580"/>
              <a:gd name="connsiteX17" fmla="*/ 684404 w 3566453"/>
              <a:gd name="connsiteY17" fmla="*/ 4664486 h 5795580"/>
              <a:gd name="connsiteX18" fmla="*/ 675746 w 3566453"/>
              <a:gd name="connsiteY18" fmla="*/ 4662912 h 5795580"/>
              <a:gd name="connsiteX19" fmla="*/ 15350 w 3566453"/>
              <a:gd name="connsiteY19" fmla="*/ 3865557 h 5795580"/>
              <a:gd name="connsiteX20" fmla="*/ 10628 w 3566453"/>
              <a:gd name="connsiteY20" fmla="*/ 3703410 h 5795580"/>
              <a:gd name="connsiteX21" fmla="*/ 10628 w 3566453"/>
              <a:gd name="connsiteY21" fmla="*/ 3697113 h 5795580"/>
              <a:gd name="connsiteX22" fmla="*/ 1182 w 3566453"/>
              <a:gd name="connsiteY22" fmla="*/ 3114643 h 5795580"/>
              <a:gd name="connsiteX23" fmla="*/ 1182 w 3566453"/>
              <a:gd name="connsiteY23" fmla="*/ 2680938 h 5795580"/>
              <a:gd name="connsiteX24" fmla="*/ 10628 w 3566453"/>
              <a:gd name="connsiteY24" fmla="*/ 2098468 h 5795580"/>
              <a:gd name="connsiteX25" fmla="*/ 10628 w 3566453"/>
              <a:gd name="connsiteY25" fmla="*/ 2092171 h 5795580"/>
              <a:gd name="connsiteX26" fmla="*/ 15350 w 3566453"/>
              <a:gd name="connsiteY26" fmla="*/ 1930025 h 5795580"/>
              <a:gd name="connsiteX27" fmla="*/ 674959 w 3566453"/>
              <a:gd name="connsiteY27" fmla="*/ 1132669 h 5795580"/>
              <a:gd name="connsiteX28" fmla="*/ 683617 w 3566453"/>
              <a:gd name="connsiteY28" fmla="*/ 1131094 h 5795580"/>
              <a:gd name="connsiteX29" fmla="*/ 1086624 w 3566453"/>
              <a:gd name="connsiteY29" fmla="*/ 665906 h 5795580"/>
              <a:gd name="connsiteX30" fmla="*/ 1782440 w 3566453"/>
              <a:gd name="connsiteY30" fmla="*/ 0 h 579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566453" h="5795580">
                <a:moveTo>
                  <a:pt x="1782440" y="0"/>
                </a:moveTo>
                <a:cubicBezTo>
                  <a:pt x="1782440" y="0"/>
                  <a:pt x="1998111" y="510843"/>
                  <a:pt x="2478257" y="665906"/>
                </a:cubicBezTo>
                <a:cubicBezTo>
                  <a:pt x="2781299" y="763509"/>
                  <a:pt x="2867882" y="965012"/>
                  <a:pt x="2882051" y="1131094"/>
                </a:cubicBezTo>
                <a:lnTo>
                  <a:pt x="2890709" y="1132669"/>
                </a:lnTo>
                <a:cubicBezTo>
                  <a:pt x="3267740" y="1216104"/>
                  <a:pt x="3540085" y="1544334"/>
                  <a:pt x="3551106" y="1930025"/>
                </a:cubicBezTo>
                <a:cubicBezTo>
                  <a:pt x="3552679" y="1980399"/>
                  <a:pt x="3554253" y="2033925"/>
                  <a:pt x="3555828" y="2092171"/>
                </a:cubicBezTo>
                <a:cubicBezTo>
                  <a:pt x="3555828" y="2094532"/>
                  <a:pt x="3555828" y="2096106"/>
                  <a:pt x="3555828" y="2098468"/>
                </a:cubicBezTo>
                <a:cubicBezTo>
                  <a:pt x="3561337" y="2331457"/>
                  <a:pt x="3563699" y="2447951"/>
                  <a:pt x="3565273" y="2680938"/>
                </a:cubicBezTo>
                <a:cubicBezTo>
                  <a:pt x="3566847" y="2854105"/>
                  <a:pt x="3566847" y="2941475"/>
                  <a:pt x="3565273" y="3114643"/>
                </a:cubicBezTo>
                <a:cubicBezTo>
                  <a:pt x="3563699" y="3347630"/>
                  <a:pt x="3562125" y="3464125"/>
                  <a:pt x="3555828" y="3697113"/>
                </a:cubicBezTo>
                <a:cubicBezTo>
                  <a:pt x="3555828" y="3699474"/>
                  <a:pt x="3555828" y="3701049"/>
                  <a:pt x="3555828" y="3703410"/>
                </a:cubicBezTo>
                <a:cubicBezTo>
                  <a:pt x="3554253" y="3762444"/>
                  <a:pt x="3552679" y="3815181"/>
                  <a:pt x="3551106" y="3865557"/>
                </a:cubicBezTo>
                <a:cubicBezTo>
                  <a:pt x="3539299" y="4251247"/>
                  <a:pt x="3267740" y="4579477"/>
                  <a:pt x="2890709" y="4662912"/>
                </a:cubicBezTo>
                <a:cubicBezTo>
                  <a:pt x="2887561" y="4663700"/>
                  <a:pt x="2885200" y="4663700"/>
                  <a:pt x="2882837" y="4664486"/>
                </a:cubicBezTo>
                <a:cubicBezTo>
                  <a:pt x="2868669" y="4830570"/>
                  <a:pt x="2782086" y="5032071"/>
                  <a:pt x="2479043" y="5129675"/>
                </a:cubicBezTo>
                <a:cubicBezTo>
                  <a:pt x="1998111" y="5284739"/>
                  <a:pt x="1783228" y="5795580"/>
                  <a:pt x="1783228" y="5795580"/>
                </a:cubicBezTo>
                <a:cubicBezTo>
                  <a:pt x="1783228" y="5795580"/>
                  <a:pt x="1571492" y="5276080"/>
                  <a:pt x="1087411" y="5129675"/>
                </a:cubicBezTo>
                <a:cubicBezTo>
                  <a:pt x="784368" y="5037582"/>
                  <a:pt x="697785" y="4832931"/>
                  <a:pt x="684404" y="4664486"/>
                </a:cubicBezTo>
                <a:lnTo>
                  <a:pt x="675746" y="4662912"/>
                </a:lnTo>
                <a:cubicBezTo>
                  <a:pt x="298714" y="4579477"/>
                  <a:pt x="26369" y="4251247"/>
                  <a:pt x="15350" y="3865557"/>
                </a:cubicBezTo>
                <a:cubicBezTo>
                  <a:pt x="13775" y="3815181"/>
                  <a:pt x="12201" y="3761657"/>
                  <a:pt x="10628" y="3703410"/>
                </a:cubicBezTo>
                <a:cubicBezTo>
                  <a:pt x="10628" y="3701049"/>
                  <a:pt x="10628" y="3699474"/>
                  <a:pt x="10628" y="3697113"/>
                </a:cubicBezTo>
                <a:cubicBezTo>
                  <a:pt x="5118" y="3464125"/>
                  <a:pt x="2756" y="3347630"/>
                  <a:pt x="1182" y="3114643"/>
                </a:cubicBezTo>
                <a:cubicBezTo>
                  <a:pt x="-393" y="2941475"/>
                  <a:pt x="-393" y="2854105"/>
                  <a:pt x="1182" y="2680938"/>
                </a:cubicBezTo>
                <a:cubicBezTo>
                  <a:pt x="2756" y="2447951"/>
                  <a:pt x="4331" y="2331457"/>
                  <a:pt x="10628" y="2098468"/>
                </a:cubicBezTo>
                <a:cubicBezTo>
                  <a:pt x="10628" y="2096106"/>
                  <a:pt x="10628" y="2094532"/>
                  <a:pt x="10628" y="2092171"/>
                </a:cubicBezTo>
                <a:cubicBezTo>
                  <a:pt x="12201" y="2033137"/>
                  <a:pt x="13775" y="1980399"/>
                  <a:pt x="15350" y="1930025"/>
                </a:cubicBezTo>
                <a:cubicBezTo>
                  <a:pt x="27157" y="1544334"/>
                  <a:pt x="298714" y="1216104"/>
                  <a:pt x="674959" y="1132669"/>
                </a:cubicBezTo>
                <a:cubicBezTo>
                  <a:pt x="678107" y="1132669"/>
                  <a:pt x="680468" y="1131882"/>
                  <a:pt x="683617" y="1131094"/>
                </a:cubicBezTo>
                <a:cubicBezTo>
                  <a:pt x="697785" y="961863"/>
                  <a:pt x="783582" y="757212"/>
                  <a:pt x="1086624" y="665906"/>
                </a:cubicBezTo>
                <a:cubicBezTo>
                  <a:pt x="1570703" y="519501"/>
                  <a:pt x="1782440" y="0"/>
                  <a:pt x="1782440" y="0"/>
                </a:cubicBezTo>
                <a:close/>
              </a:path>
            </a:pathLst>
          </a:custGeom>
          <a:noFill/>
          <a:ln w="28575">
            <a:noFill/>
          </a:ln>
          <a:effectLst>
            <a:outerShdw blurRad="2413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ID" sz="2000" b="1">
                <a:solidFill>
                  <a:schemeClr val="lt1"/>
                </a:solidFill>
                <a:latin typeface="+mj-lt"/>
              </a:defRPr>
            </a:lvl1pPr>
          </a:lstStyle>
          <a:p>
            <a:pPr marL="0" lvl="0" algn="ctr"/>
            <a:endParaRPr lang="en-ID"/>
          </a:p>
        </p:txBody>
      </p:sp>
    </p:spTree>
    <p:extLst>
      <p:ext uri="{BB962C8B-B14F-4D97-AF65-F5344CB8AC3E}">
        <p14:creationId xmlns:p14="http://schemas.microsoft.com/office/powerpoint/2010/main" val="13581604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FC7C50D5-B6E7-E413-4634-D429746F0390}"/>
              </a:ext>
            </a:extLst>
          </p:cNvPr>
          <p:cNvSpPr/>
          <p:nvPr userDrawn="1"/>
        </p:nvSpPr>
        <p:spPr>
          <a:xfrm>
            <a:off x="206242" y="246356"/>
            <a:ext cx="11779515" cy="6365288"/>
          </a:xfrm>
          <a:prstGeom prst="roundRect">
            <a:avLst>
              <a:gd name="adj" fmla="val 3497"/>
            </a:avLst>
          </a:prstGeom>
          <a:solidFill>
            <a:schemeClr val="bg1"/>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08748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12" name="Rectangle: Rounded Corners 11">
            <a:extLst>
              <a:ext uri="{FF2B5EF4-FFF2-40B4-BE49-F238E27FC236}">
                <a16:creationId xmlns:a16="http://schemas.microsoft.com/office/drawing/2014/main" id="{6EA39FB6-50BD-76B5-30C1-04971B455CEF}"/>
              </a:ext>
            </a:extLst>
          </p:cNvPr>
          <p:cNvSpPr/>
          <p:nvPr userDrawn="1"/>
        </p:nvSpPr>
        <p:spPr>
          <a:xfrm>
            <a:off x="138165" y="381740"/>
            <a:ext cx="11331786" cy="6365288"/>
          </a:xfrm>
          <a:prstGeom prst="roundRect">
            <a:avLst>
              <a:gd name="adj" fmla="val 3497"/>
            </a:avLst>
          </a:prstGeom>
          <a:solidFill>
            <a:schemeClr val="bg1"/>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BD699928-673B-BC24-BBA4-E376442DF595}"/>
              </a:ext>
            </a:extLst>
          </p:cNvPr>
          <p:cNvGrpSpPr/>
          <p:nvPr userDrawn="1"/>
        </p:nvGrpSpPr>
        <p:grpSpPr>
          <a:xfrm>
            <a:off x="5992472" y="85414"/>
            <a:ext cx="5232743" cy="610401"/>
            <a:chOff x="6409724" y="85414"/>
            <a:chExt cx="5232743" cy="610401"/>
          </a:xfrm>
        </p:grpSpPr>
        <p:grpSp>
          <p:nvGrpSpPr>
            <p:cNvPr id="13" name="Group 12">
              <a:extLst>
                <a:ext uri="{FF2B5EF4-FFF2-40B4-BE49-F238E27FC236}">
                  <a16:creationId xmlns:a16="http://schemas.microsoft.com/office/drawing/2014/main" id="{77485AFB-36BC-DC09-4D5D-520A2746E739}"/>
                </a:ext>
              </a:extLst>
            </p:cNvPr>
            <p:cNvGrpSpPr/>
            <p:nvPr userDrawn="1"/>
          </p:nvGrpSpPr>
          <p:grpSpPr>
            <a:xfrm rot="16200000">
              <a:off x="8720895" y="-2225757"/>
              <a:ext cx="610401" cy="5232743"/>
              <a:chOff x="5608363" y="-396496"/>
              <a:chExt cx="610401" cy="5232743"/>
            </a:xfrm>
          </p:grpSpPr>
          <p:pic>
            <p:nvPicPr>
              <p:cNvPr id="14" name="Picture 13">
                <a:extLst>
                  <a:ext uri="{FF2B5EF4-FFF2-40B4-BE49-F238E27FC236}">
                    <a16:creationId xmlns:a16="http://schemas.microsoft.com/office/drawing/2014/main" id="{80C88281-3519-1E0E-BDD1-4EB37C334FFF}"/>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flipH="1">
                <a:off x="5608363" y="-396496"/>
                <a:ext cx="610394" cy="2156678"/>
              </a:xfrm>
              <a:prstGeom prst="rect">
                <a:avLst/>
              </a:prstGeom>
            </p:spPr>
          </p:pic>
          <p:pic>
            <p:nvPicPr>
              <p:cNvPr id="15" name="Picture 14">
                <a:extLst>
                  <a:ext uri="{FF2B5EF4-FFF2-40B4-BE49-F238E27FC236}">
                    <a16:creationId xmlns:a16="http://schemas.microsoft.com/office/drawing/2014/main" id="{944505E9-66AD-62A5-0B9A-ED961B8F953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flipH="1" flipV="1">
                <a:off x="5608370" y="2679569"/>
                <a:ext cx="610394" cy="2156678"/>
              </a:xfrm>
              <a:prstGeom prst="rect">
                <a:avLst/>
              </a:prstGeom>
            </p:spPr>
          </p:pic>
        </p:grpSp>
        <p:pic>
          <p:nvPicPr>
            <p:cNvPr id="16" name="Picture 15">
              <a:extLst>
                <a:ext uri="{FF2B5EF4-FFF2-40B4-BE49-F238E27FC236}">
                  <a16:creationId xmlns:a16="http://schemas.microsoft.com/office/drawing/2014/main" id="{D0F48224-728E-BCF6-8E20-159CB9DD484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rot="16200000" flipH="1" flipV="1">
              <a:off x="9180592" y="-687725"/>
              <a:ext cx="610394" cy="2156678"/>
            </a:xfrm>
            <a:prstGeom prst="rect">
              <a:avLst/>
            </a:prstGeom>
          </p:spPr>
        </p:pic>
      </p:grpSp>
      <p:pic>
        <p:nvPicPr>
          <p:cNvPr id="18" name="Picture 17">
            <a:extLst>
              <a:ext uri="{FF2B5EF4-FFF2-40B4-BE49-F238E27FC236}">
                <a16:creationId xmlns:a16="http://schemas.microsoft.com/office/drawing/2014/main" id="{C7707E37-4DB8-F652-B719-8F4CA9EF663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752586" y="660296"/>
            <a:ext cx="1434378" cy="2142867"/>
          </a:xfrm>
          <a:prstGeom prst="rect">
            <a:avLst/>
          </a:prstGeom>
        </p:spPr>
      </p:pic>
      <p:sp>
        <p:nvSpPr>
          <p:cNvPr id="2" name="Picture Placeholder 2">
            <a:extLst>
              <a:ext uri="{FF2B5EF4-FFF2-40B4-BE49-F238E27FC236}">
                <a16:creationId xmlns:a16="http://schemas.microsoft.com/office/drawing/2014/main" id="{AAF76411-0178-1F97-74FE-C77FB9568B9E}"/>
              </a:ext>
            </a:extLst>
          </p:cNvPr>
          <p:cNvSpPr>
            <a:spLocks noGrp="1"/>
          </p:cNvSpPr>
          <p:nvPr>
            <p:ph type="pic" sz="quarter" idx="11"/>
          </p:nvPr>
        </p:nvSpPr>
        <p:spPr>
          <a:xfrm>
            <a:off x="651367" y="2380760"/>
            <a:ext cx="6218569" cy="4366268"/>
          </a:xfrm>
          <a:custGeom>
            <a:avLst/>
            <a:gdLst>
              <a:gd name="connsiteX0" fmla="*/ 2924090 w 5850529"/>
              <a:gd name="connsiteY0" fmla="*/ 0 h 4107855"/>
              <a:gd name="connsiteX1" fmla="*/ 4067311 w 5850529"/>
              <a:gd name="connsiteY1" fmla="*/ 1094079 h 4107855"/>
              <a:gd name="connsiteX2" fmla="*/ 4730742 w 5850529"/>
              <a:gd name="connsiteY2" fmla="*/ 1858380 h 4107855"/>
              <a:gd name="connsiteX3" fmla="*/ 4744967 w 5850529"/>
              <a:gd name="connsiteY3" fmla="*/ 1860967 h 4107855"/>
              <a:gd name="connsiteX4" fmla="*/ 5829995 w 5850529"/>
              <a:gd name="connsiteY4" fmla="*/ 3171017 h 4107855"/>
              <a:gd name="connsiteX5" fmla="*/ 5837753 w 5850529"/>
              <a:gd name="connsiteY5" fmla="*/ 3437422 h 4107855"/>
              <a:gd name="connsiteX6" fmla="*/ 5837753 w 5850529"/>
              <a:gd name="connsiteY6" fmla="*/ 3447768 h 4107855"/>
              <a:gd name="connsiteX7" fmla="*/ 5849611 w 5850529"/>
              <a:gd name="connsiteY7" fmla="*/ 4034676 h 4107855"/>
              <a:gd name="connsiteX8" fmla="*/ 5850529 w 5850529"/>
              <a:gd name="connsiteY8" fmla="*/ 4107855 h 4107855"/>
              <a:gd name="connsiteX9" fmla="*/ 0 w 5850529"/>
              <a:gd name="connsiteY9" fmla="*/ 4107855 h 4107855"/>
              <a:gd name="connsiteX10" fmla="*/ 816 w 5850529"/>
              <a:gd name="connsiteY10" fmla="*/ 4034676 h 4107855"/>
              <a:gd name="connsiteX11" fmla="*/ 13016 w 5850529"/>
              <a:gd name="connsiteY11" fmla="*/ 3447768 h 4107855"/>
              <a:gd name="connsiteX12" fmla="*/ 13016 w 5850529"/>
              <a:gd name="connsiteY12" fmla="*/ 3437422 h 4107855"/>
              <a:gd name="connsiteX13" fmla="*/ 20775 w 5850529"/>
              <a:gd name="connsiteY13" fmla="*/ 3171017 h 4107855"/>
              <a:gd name="connsiteX14" fmla="*/ 1104508 w 5850529"/>
              <a:gd name="connsiteY14" fmla="*/ 1860967 h 4107855"/>
              <a:gd name="connsiteX15" fmla="*/ 1118732 w 5850529"/>
              <a:gd name="connsiteY15" fmla="*/ 1858380 h 4107855"/>
              <a:gd name="connsiteX16" fmla="*/ 1780870 w 5850529"/>
              <a:gd name="connsiteY16" fmla="*/ 1094079 h 4107855"/>
              <a:gd name="connsiteX17" fmla="*/ 2924090 w 5850529"/>
              <a:gd name="connsiteY17" fmla="*/ 0 h 4107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850529" h="4107855">
                <a:moveTo>
                  <a:pt x="2924090" y="0"/>
                </a:moveTo>
                <a:cubicBezTo>
                  <a:pt x="2924090" y="0"/>
                  <a:pt x="3278435" y="839312"/>
                  <a:pt x="4067311" y="1094079"/>
                </a:cubicBezTo>
                <a:cubicBezTo>
                  <a:pt x="4565208" y="1254440"/>
                  <a:pt x="4707463" y="1585508"/>
                  <a:pt x="4730742" y="1858380"/>
                </a:cubicBezTo>
                <a:lnTo>
                  <a:pt x="4744967" y="1860967"/>
                </a:lnTo>
                <a:cubicBezTo>
                  <a:pt x="5364427" y="1998051"/>
                  <a:pt x="5811887" y="2537329"/>
                  <a:pt x="5829995" y="3171017"/>
                </a:cubicBezTo>
                <a:cubicBezTo>
                  <a:pt x="5832579" y="3253781"/>
                  <a:pt x="5835165" y="3341724"/>
                  <a:pt x="5837753" y="3437422"/>
                </a:cubicBezTo>
                <a:cubicBezTo>
                  <a:pt x="5837753" y="3441301"/>
                  <a:pt x="5837753" y="3443887"/>
                  <a:pt x="5837753" y="3447768"/>
                </a:cubicBezTo>
                <a:cubicBezTo>
                  <a:pt x="5843410" y="3687017"/>
                  <a:pt x="5847047" y="3851501"/>
                  <a:pt x="5849611" y="4034676"/>
                </a:cubicBezTo>
                <a:lnTo>
                  <a:pt x="5850529" y="4107855"/>
                </a:lnTo>
                <a:lnTo>
                  <a:pt x="0" y="4107855"/>
                </a:lnTo>
                <a:lnTo>
                  <a:pt x="816" y="4034676"/>
                </a:lnTo>
                <a:cubicBezTo>
                  <a:pt x="3114" y="3851501"/>
                  <a:pt x="6550" y="3687017"/>
                  <a:pt x="13016" y="3447768"/>
                </a:cubicBezTo>
                <a:cubicBezTo>
                  <a:pt x="13016" y="3443887"/>
                  <a:pt x="13016" y="3441301"/>
                  <a:pt x="13016" y="3437422"/>
                </a:cubicBezTo>
                <a:cubicBezTo>
                  <a:pt x="15601" y="3340430"/>
                  <a:pt x="18186" y="3253781"/>
                  <a:pt x="20775" y="3171017"/>
                </a:cubicBezTo>
                <a:cubicBezTo>
                  <a:pt x="40173" y="2537329"/>
                  <a:pt x="486339" y="1998051"/>
                  <a:pt x="1104508" y="1860967"/>
                </a:cubicBezTo>
                <a:cubicBezTo>
                  <a:pt x="1109679" y="1860967"/>
                  <a:pt x="1113559" y="1859675"/>
                  <a:pt x="1118732" y="1858380"/>
                </a:cubicBezTo>
                <a:cubicBezTo>
                  <a:pt x="1142010" y="1580334"/>
                  <a:pt x="1282973" y="1244094"/>
                  <a:pt x="1780870" y="1094079"/>
                </a:cubicBezTo>
                <a:cubicBezTo>
                  <a:pt x="2576207" y="853537"/>
                  <a:pt x="2924090" y="0"/>
                  <a:pt x="2924090" y="0"/>
                </a:cubicBezTo>
                <a:close/>
              </a:path>
            </a:pathLst>
          </a:custGeom>
          <a:noFill/>
          <a:ln w="28575">
            <a:noFill/>
          </a:ln>
          <a:effectLst>
            <a:outerShdw blurRad="2413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en-ID" sz="2000" b="1">
                <a:solidFill>
                  <a:schemeClr val="lt1"/>
                </a:solidFill>
                <a:latin typeface="+mj-lt"/>
              </a:defRPr>
            </a:lvl1pPr>
          </a:lstStyle>
          <a:p>
            <a:pPr marL="0" lvl="0" algn="ctr"/>
            <a:endParaRPr lang="en-ID" dirty="0"/>
          </a:p>
        </p:txBody>
      </p:sp>
    </p:spTree>
    <p:extLst>
      <p:ext uri="{BB962C8B-B14F-4D97-AF65-F5344CB8AC3E}">
        <p14:creationId xmlns:p14="http://schemas.microsoft.com/office/powerpoint/2010/main" val="2846649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
        <p:nvSpPr>
          <p:cNvPr id="12" name="Rectangle: Rounded Corners 11">
            <a:extLst>
              <a:ext uri="{FF2B5EF4-FFF2-40B4-BE49-F238E27FC236}">
                <a16:creationId xmlns:a16="http://schemas.microsoft.com/office/drawing/2014/main" id="{6EA39FB6-50BD-76B5-30C1-04971B455CEF}"/>
              </a:ext>
            </a:extLst>
          </p:cNvPr>
          <p:cNvSpPr/>
          <p:nvPr userDrawn="1"/>
        </p:nvSpPr>
        <p:spPr>
          <a:xfrm>
            <a:off x="138165" y="381740"/>
            <a:ext cx="11331786" cy="6365288"/>
          </a:xfrm>
          <a:prstGeom prst="roundRect">
            <a:avLst>
              <a:gd name="adj" fmla="val 3497"/>
            </a:avLst>
          </a:prstGeom>
          <a:solidFill>
            <a:schemeClr val="bg1"/>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BD699928-673B-BC24-BBA4-E376442DF595}"/>
              </a:ext>
            </a:extLst>
          </p:cNvPr>
          <p:cNvGrpSpPr/>
          <p:nvPr userDrawn="1"/>
        </p:nvGrpSpPr>
        <p:grpSpPr>
          <a:xfrm>
            <a:off x="5992472" y="85414"/>
            <a:ext cx="5232743" cy="610401"/>
            <a:chOff x="6409724" y="85414"/>
            <a:chExt cx="5232743" cy="610401"/>
          </a:xfrm>
        </p:grpSpPr>
        <p:grpSp>
          <p:nvGrpSpPr>
            <p:cNvPr id="13" name="Group 12">
              <a:extLst>
                <a:ext uri="{FF2B5EF4-FFF2-40B4-BE49-F238E27FC236}">
                  <a16:creationId xmlns:a16="http://schemas.microsoft.com/office/drawing/2014/main" id="{77485AFB-36BC-DC09-4D5D-520A2746E739}"/>
                </a:ext>
              </a:extLst>
            </p:cNvPr>
            <p:cNvGrpSpPr/>
            <p:nvPr userDrawn="1"/>
          </p:nvGrpSpPr>
          <p:grpSpPr>
            <a:xfrm rot="16200000">
              <a:off x="8720895" y="-2225757"/>
              <a:ext cx="610401" cy="5232743"/>
              <a:chOff x="5608363" y="-396496"/>
              <a:chExt cx="610401" cy="5232743"/>
            </a:xfrm>
          </p:grpSpPr>
          <p:pic>
            <p:nvPicPr>
              <p:cNvPr id="14" name="Picture 13">
                <a:extLst>
                  <a:ext uri="{FF2B5EF4-FFF2-40B4-BE49-F238E27FC236}">
                    <a16:creationId xmlns:a16="http://schemas.microsoft.com/office/drawing/2014/main" id="{80C88281-3519-1E0E-BDD1-4EB37C334FFF}"/>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flipH="1">
                <a:off x="5608363" y="-396496"/>
                <a:ext cx="610394" cy="2156678"/>
              </a:xfrm>
              <a:prstGeom prst="rect">
                <a:avLst/>
              </a:prstGeom>
            </p:spPr>
          </p:pic>
          <p:pic>
            <p:nvPicPr>
              <p:cNvPr id="15" name="Picture 14">
                <a:extLst>
                  <a:ext uri="{FF2B5EF4-FFF2-40B4-BE49-F238E27FC236}">
                    <a16:creationId xmlns:a16="http://schemas.microsoft.com/office/drawing/2014/main" id="{944505E9-66AD-62A5-0B9A-ED961B8F953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flipH="1" flipV="1">
                <a:off x="5608370" y="2679569"/>
                <a:ext cx="610394" cy="2156678"/>
              </a:xfrm>
              <a:prstGeom prst="rect">
                <a:avLst/>
              </a:prstGeom>
            </p:spPr>
          </p:pic>
        </p:grpSp>
        <p:pic>
          <p:nvPicPr>
            <p:cNvPr id="16" name="Picture 15">
              <a:extLst>
                <a:ext uri="{FF2B5EF4-FFF2-40B4-BE49-F238E27FC236}">
                  <a16:creationId xmlns:a16="http://schemas.microsoft.com/office/drawing/2014/main" id="{D0F48224-728E-BCF6-8E20-159CB9DD484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rot="16200000" flipH="1" flipV="1">
              <a:off x="9180592" y="-687725"/>
              <a:ext cx="610394" cy="2156678"/>
            </a:xfrm>
            <a:prstGeom prst="rect">
              <a:avLst/>
            </a:prstGeom>
          </p:spPr>
        </p:pic>
      </p:grpSp>
      <p:pic>
        <p:nvPicPr>
          <p:cNvPr id="18" name="Picture 17">
            <a:extLst>
              <a:ext uri="{FF2B5EF4-FFF2-40B4-BE49-F238E27FC236}">
                <a16:creationId xmlns:a16="http://schemas.microsoft.com/office/drawing/2014/main" id="{C7707E37-4DB8-F652-B719-8F4CA9EF663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752586" y="660296"/>
            <a:ext cx="1434378" cy="2142867"/>
          </a:xfrm>
          <a:prstGeom prst="rect">
            <a:avLst/>
          </a:prstGeom>
        </p:spPr>
      </p:pic>
      <p:sp>
        <p:nvSpPr>
          <p:cNvPr id="3" name="Picture Placeholder 5">
            <a:extLst>
              <a:ext uri="{FF2B5EF4-FFF2-40B4-BE49-F238E27FC236}">
                <a16:creationId xmlns:a16="http://schemas.microsoft.com/office/drawing/2014/main" id="{B83E0057-27DE-0622-5126-844088E21CA9}"/>
              </a:ext>
            </a:extLst>
          </p:cNvPr>
          <p:cNvSpPr>
            <a:spLocks noGrp="1"/>
          </p:cNvSpPr>
          <p:nvPr>
            <p:ph type="pic" sz="quarter" idx="12"/>
          </p:nvPr>
        </p:nvSpPr>
        <p:spPr>
          <a:xfrm>
            <a:off x="2223913" y="2854248"/>
            <a:ext cx="2304656" cy="3745127"/>
          </a:xfrm>
          <a:custGeom>
            <a:avLst/>
            <a:gdLst>
              <a:gd name="connsiteX0" fmla="*/ 1782440 w 3566453"/>
              <a:gd name="connsiteY0" fmla="*/ 0 h 5795580"/>
              <a:gd name="connsiteX1" fmla="*/ 2478257 w 3566453"/>
              <a:gd name="connsiteY1" fmla="*/ 665906 h 5795580"/>
              <a:gd name="connsiteX2" fmla="*/ 2882051 w 3566453"/>
              <a:gd name="connsiteY2" fmla="*/ 1131094 h 5795580"/>
              <a:gd name="connsiteX3" fmla="*/ 2890709 w 3566453"/>
              <a:gd name="connsiteY3" fmla="*/ 1132669 h 5795580"/>
              <a:gd name="connsiteX4" fmla="*/ 3551106 w 3566453"/>
              <a:gd name="connsiteY4" fmla="*/ 1930025 h 5795580"/>
              <a:gd name="connsiteX5" fmla="*/ 3555828 w 3566453"/>
              <a:gd name="connsiteY5" fmla="*/ 2092171 h 5795580"/>
              <a:gd name="connsiteX6" fmla="*/ 3555828 w 3566453"/>
              <a:gd name="connsiteY6" fmla="*/ 2098468 h 5795580"/>
              <a:gd name="connsiteX7" fmla="*/ 3565273 w 3566453"/>
              <a:gd name="connsiteY7" fmla="*/ 2680938 h 5795580"/>
              <a:gd name="connsiteX8" fmla="*/ 3565273 w 3566453"/>
              <a:gd name="connsiteY8" fmla="*/ 3114643 h 5795580"/>
              <a:gd name="connsiteX9" fmla="*/ 3555828 w 3566453"/>
              <a:gd name="connsiteY9" fmla="*/ 3697113 h 5795580"/>
              <a:gd name="connsiteX10" fmla="*/ 3555828 w 3566453"/>
              <a:gd name="connsiteY10" fmla="*/ 3703410 h 5795580"/>
              <a:gd name="connsiteX11" fmla="*/ 3551106 w 3566453"/>
              <a:gd name="connsiteY11" fmla="*/ 3865557 h 5795580"/>
              <a:gd name="connsiteX12" fmla="*/ 2890709 w 3566453"/>
              <a:gd name="connsiteY12" fmla="*/ 4662912 h 5795580"/>
              <a:gd name="connsiteX13" fmla="*/ 2882837 w 3566453"/>
              <a:gd name="connsiteY13" fmla="*/ 4664486 h 5795580"/>
              <a:gd name="connsiteX14" fmla="*/ 2479043 w 3566453"/>
              <a:gd name="connsiteY14" fmla="*/ 5129675 h 5795580"/>
              <a:gd name="connsiteX15" fmla="*/ 1783228 w 3566453"/>
              <a:gd name="connsiteY15" fmla="*/ 5795580 h 5795580"/>
              <a:gd name="connsiteX16" fmla="*/ 1087411 w 3566453"/>
              <a:gd name="connsiteY16" fmla="*/ 5129675 h 5795580"/>
              <a:gd name="connsiteX17" fmla="*/ 684404 w 3566453"/>
              <a:gd name="connsiteY17" fmla="*/ 4664486 h 5795580"/>
              <a:gd name="connsiteX18" fmla="*/ 675746 w 3566453"/>
              <a:gd name="connsiteY18" fmla="*/ 4662912 h 5795580"/>
              <a:gd name="connsiteX19" fmla="*/ 15350 w 3566453"/>
              <a:gd name="connsiteY19" fmla="*/ 3865557 h 5795580"/>
              <a:gd name="connsiteX20" fmla="*/ 10628 w 3566453"/>
              <a:gd name="connsiteY20" fmla="*/ 3703410 h 5795580"/>
              <a:gd name="connsiteX21" fmla="*/ 10628 w 3566453"/>
              <a:gd name="connsiteY21" fmla="*/ 3697113 h 5795580"/>
              <a:gd name="connsiteX22" fmla="*/ 1182 w 3566453"/>
              <a:gd name="connsiteY22" fmla="*/ 3114643 h 5795580"/>
              <a:gd name="connsiteX23" fmla="*/ 1182 w 3566453"/>
              <a:gd name="connsiteY23" fmla="*/ 2680938 h 5795580"/>
              <a:gd name="connsiteX24" fmla="*/ 10628 w 3566453"/>
              <a:gd name="connsiteY24" fmla="*/ 2098468 h 5795580"/>
              <a:gd name="connsiteX25" fmla="*/ 10628 w 3566453"/>
              <a:gd name="connsiteY25" fmla="*/ 2092171 h 5795580"/>
              <a:gd name="connsiteX26" fmla="*/ 15350 w 3566453"/>
              <a:gd name="connsiteY26" fmla="*/ 1930025 h 5795580"/>
              <a:gd name="connsiteX27" fmla="*/ 674959 w 3566453"/>
              <a:gd name="connsiteY27" fmla="*/ 1132669 h 5795580"/>
              <a:gd name="connsiteX28" fmla="*/ 683617 w 3566453"/>
              <a:gd name="connsiteY28" fmla="*/ 1131094 h 5795580"/>
              <a:gd name="connsiteX29" fmla="*/ 1086624 w 3566453"/>
              <a:gd name="connsiteY29" fmla="*/ 665906 h 5795580"/>
              <a:gd name="connsiteX30" fmla="*/ 1782440 w 3566453"/>
              <a:gd name="connsiteY30" fmla="*/ 0 h 579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566453" h="5795580">
                <a:moveTo>
                  <a:pt x="1782440" y="0"/>
                </a:moveTo>
                <a:cubicBezTo>
                  <a:pt x="1782440" y="0"/>
                  <a:pt x="1998111" y="510843"/>
                  <a:pt x="2478257" y="665906"/>
                </a:cubicBezTo>
                <a:cubicBezTo>
                  <a:pt x="2781299" y="763509"/>
                  <a:pt x="2867882" y="965012"/>
                  <a:pt x="2882051" y="1131094"/>
                </a:cubicBezTo>
                <a:lnTo>
                  <a:pt x="2890709" y="1132669"/>
                </a:lnTo>
                <a:cubicBezTo>
                  <a:pt x="3267740" y="1216104"/>
                  <a:pt x="3540085" y="1544334"/>
                  <a:pt x="3551106" y="1930025"/>
                </a:cubicBezTo>
                <a:cubicBezTo>
                  <a:pt x="3552679" y="1980399"/>
                  <a:pt x="3554253" y="2033925"/>
                  <a:pt x="3555828" y="2092171"/>
                </a:cubicBezTo>
                <a:cubicBezTo>
                  <a:pt x="3555828" y="2094532"/>
                  <a:pt x="3555828" y="2096106"/>
                  <a:pt x="3555828" y="2098468"/>
                </a:cubicBezTo>
                <a:cubicBezTo>
                  <a:pt x="3561337" y="2331457"/>
                  <a:pt x="3563699" y="2447951"/>
                  <a:pt x="3565273" y="2680938"/>
                </a:cubicBezTo>
                <a:cubicBezTo>
                  <a:pt x="3566847" y="2854105"/>
                  <a:pt x="3566847" y="2941475"/>
                  <a:pt x="3565273" y="3114643"/>
                </a:cubicBezTo>
                <a:cubicBezTo>
                  <a:pt x="3563699" y="3347630"/>
                  <a:pt x="3562125" y="3464125"/>
                  <a:pt x="3555828" y="3697113"/>
                </a:cubicBezTo>
                <a:cubicBezTo>
                  <a:pt x="3555828" y="3699474"/>
                  <a:pt x="3555828" y="3701049"/>
                  <a:pt x="3555828" y="3703410"/>
                </a:cubicBezTo>
                <a:cubicBezTo>
                  <a:pt x="3554253" y="3762444"/>
                  <a:pt x="3552679" y="3815181"/>
                  <a:pt x="3551106" y="3865557"/>
                </a:cubicBezTo>
                <a:cubicBezTo>
                  <a:pt x="3539299" y="4251247"/>
                  <a:pt x="3267740" y="4579477"/>
                  <a:pt x="2890709" y="4662912"/>
                </a:cubicBezTo>
                <a:cubicBezTo>
                  <a:pt x="2887561" y="4663700"/>
                  <a:pt x="2885200" y="4663700"/>
                  <a:pt x="2882837" y="4664486"/>
                </a:cubicBezTo>
                <a:cubicBezTo>
                  <a:pt x="2868669" y="4830570"/>
                  <a:pt x="2782086" y="5032071"/>
                  <a:pt x="2479043" y="5129675"/>
                </a:cubicBezTo>
                <a:cubicBezTo>
                  <a:pt x="1998111" y="5284739"/>
                  <a:pt x="1783228" y="5795580"/>
                  <a:pt x="1783228" y="5795580"/>
                </a:cubicBezTo>
                <a:cubicBezTo>
                  <a:pt x="1783228" y="5795580"/>
                  <a:pt x="1571492" y="5276080"/>
                  <a:pt x="1087411" y="5129675"/>
                </a:cubicBezTo>
                <a:cubicBezTo>
                  <a:pt x="784368" y="5037582"/>
                  <a:pt x="697785" y="4832931"/>
                  <a:pt x="684404" y="4664486"/>
                </a:cubicBezTo>
                <a:lnTo>
                  <a:pt x="675746" y="4662912"/>
                </a:lnTo>
                <a:cubicBezTo>
                  <a:pt x="298714" y="4579477"/>
                  <a:pt x="26369" y="4251247"/>
                  <a:pt x="15350" y="3865557"/>
                </a:cubicBezTo>
                <a:cubicBezTo>
                  <a:pt x="13775" y="3815181"/>
                  <a:pt x="12201" y="3761657"/>
                  <a:pt x="10628" y="3703410"/>
                </a:cubicBezTo>
                <a:cubicBezTo>
                  <a:pt x="10628" y="3701049"/>
                  <a:pt x="10628" y="3699474"/>
                  <a:pt x="10628" y="3697113"/>
                </a:cubicBezTo>
                <a:cubicBezTo>
                  <a:pt x="5118" y="3464125"/>
                  <a:pt x="2756" y="3347630"/>
                  <a:pt x="1182" y="3114643"/>
                </a:cubicBezTo>
                <a:cubicBezTo>
                  <a:pt x="-393" y="2941475"/>
                  <a:pt x="-393" y="2854105"/>
                  <a:pt x="1182" y="2680938"/>
                </a:cubicBezTo>
                <a:cubicBezTo>
                  <a:pt x="2756" y="2447951"/>
                  <a:pt x="4331" y="2331457"/>
                  <a:pt x="10628" y="2098468"/>
                </a:cubicBezTo>
                <a:cubicBezTo>
                  <a:pt x="10628" y="2096106"/>
                  <a:pt x="10628" y="2094532"/>
                  <a:pt x="10628" y="2092171"/>
                </a:cubicBezTo>
                <a:cubicBezTo>
                  <a:pt x="12201" y="2033137"/>
                  <a:pt x="13775" y="1980399"/>
                  <a:pt x="15350" y="1930025"/>
                </a:cubicBezTo>
                <a:cubicBezTo>
                  <a:pt x="27157" y="1544334"/>
                  <a:pt x="298714" y="1216104"/>
                  <a:pt x="674959" y="1132669"/>
                </a:cubicBezTo>
                <a:cubicBezTo>
                  <a:pt x="678107" y="1132669"/>
                  <a:pt x="680468" y="1131882"/>
                  <a:pt x="683617" y="1131094"/>
                </a:cubicBezTo>
                <a:cubicBezTo>
                  <a:pt x="697785" y="961863"/>
                  <a:pt x="783582" y="757212"/>
                  <a:pt x="1086624" y="665906"/>
                </a:cubicBezTo>
                <a:cubicBezTo>
                  <a:pt x="1570703" y="519501"/>
                  <a:pt x="1782440" y="0"/>
                  <a:pt x="1782440" y="0"/>
                </a:cubicBezTo>
                <a:close/>
              </a:path>
            </a:pathLst>
          </a:custGeom>
          <a:noFill/>
          <a:ln w="28575">
            <a:noFill/>
          </a:ln>
          <a:effectLst>
            <a:outerShdw blurRad="2413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ID" sz="2000" b="1">
                <a:solidFill>
                  <a:schemeClr val="lt1"/>
                </a:solidFill>
                <a:latin typeface="+mj-lt"/>
              </a:defRPr>
            </a:lvl1pPr>
          </a:lstStyle>
          <a:p>
            <a:pPr marL="0" lvl="0" algn="ctr"/>
            <a:endParaRPr lang="en-ID"/>
          </a:p>
        </p:txBody>
      </p:sp>
      <p:sp>
        <p:nvSpPr>
          <p:cNvPr id="4" name="Picture Placeholder 5">
            <a:extLst>
              <a:ext uri="{FF2B5EF4-FFF2-40B4-BE49-F238E27FC236}">
                <a16:creationId xmlns:a16="http://schemas.microsoft.com/office/drawing/2014/main" id="{550CAA5E-289B-4325-62CC-DDD4555CD147}"/>
              </a:ext>
            </a:extLst>
          </p:cNvPr>
          <p:cNvSpPr>
            <a:spLocks noGrp="1"/>
          </p:cNvSpPr>
          <p:nvPr>
            <p:ph type="pic" sz="quarter" idx="13"/>
          </p:nvPr>
        </p:nvSpPr>
        <p:spPr>
          <a:xfrm>
            <a:off x="275248" y="545878"/>
            <a:ext cx="2304656" cy="3745127"/>
          </a:xfrm>
          <a:custGeom>
            <a:avLst/>
            <a:gdLst>
              <a:gd name="connsiteX0" fmla="*/ 1782440 w 3566453"/>
              <a:gd name="connsiteY0" fmla="*/ 0 h 5795580"/>
              <a:gd name="connsiteX1" fmla="*/ 2478257 w 3566453"/>
              <a:gd name="connsiteY1" fmla="*/ 665906 h 5795580"/>
              <a:gd name="connsiteX2" fmla="*/ 2882051 w 3566453"/>
              <a:gd name="connsiteY2" fmla="*/ 1131094 h 5795580"/>
              <a:gd name="connsiteX3" fmla="*/ 2890709 w 3566453"/>
              <a:gd name="connsiteY3" fmla="*/ 1132669 h 5795580"/>
              <a:gd name="connsiteX4" fmla="*/ 3551106 w 3566453"/>
              <a:gd name="connsiteY4" fmla="*/ 1930025 h 5795580"/>
              <a:gd name="connsiteX5" fmla="*/ 3555828 w 3566453"/>
              <a:gd name="connsiteY5" fmla="*/ 2092171 h 5795580"/>
              <a:gd name="connsiteX6" fmla="*/ 3555828 w 3566453"/>
              <a:gd name="connsiteY6" fmla="*/ 2098468 h 5795580"/>
              <a:gd name="connsiteX7" fmla="*/ 3565273 w 3566453"/>
              <a:gd name="connsiteY7" fmla="*/ 2680938 h 5795580"/>
              <a:gd name="connsiteX8" fmla="*/ 3565273 w 3566453"/>
              <a:gd name="connsiteY8" fmla="*/ 3114643 h 5795580"/>
              <a:gd name="connsiteX9" fmla="*/ 3555828 w 3566453"/>
              <a:gd name="connsiteY9" fmla="*/ 3697113 h 5795580"/>
              <a:gd name="connsiteX10" fmla="*/ 3555828 w 3566453"/>
              <a:gd name="connsiteY10" fmla="*/ 3703410 h 5795580"/>
              <a:gd name="connsiteX11" fmla="*/ 3551106 w 3566453"/>
              <a:gd name="connsiteY11" fmla="*/ 3865557 h 5795580"/>
              <a:gd name="connsiteX12" fmla="*/ 2890709 w 3566453"/>
              <a:gd name="connsiteY12" fmla="*/ 4662912 h 5795580"/>
              <a:gd name="connsiteX13" fmla="*/ 2882837 w 3566453"/>
              <a:gd name="connsiteY13" fmla="*/ 4664486 h 5795580"/>
              <a:gd name="connsiteX14" fmla="*/ 2479043 w 3566453"/>
              <a:gd name="connsiteY14" fmla="*/ 5129675 h 5795580"/>
              <a:gd name="connsiteX15" fmla="*/ 1783228 w 3566453"/>
              <a:gd name="connsiteY15" fmla="*/ 5795580 h 5795580"/>
              <a:gd name="connsiteX16" fmla="*/ 1087411 w 3566453"/>
              <a:gd name="connsiteY16" fmla="*/ 5129675 h 5795580"/>
              <a:gd name="connsiteX17" fmla="*/ 684404 w 3566453"/>
              <a:gd name="connsiteY17" fmla="*/ 4664486 h 5795580"/>
              <a:gd name="connsiteX18" fmla="*/ 675746 w 3566453"/>
              <a:gd name="connsiteY18" fmla="*/ 4662912 h 5795580"/>
              <a:gd name="connsiteX19" fmla="*/ 15350 w 3566453"/>
              <a:gd name="connsiteY19" fmla="*/ 3865557 h 5795580"/>
              <a:gd name="connsiteX20" fmla="*/ 10628 w 3566453"/>
              <a:gd name="connsiteY20" fmla="*/ 3703410 h 5795580"/>
              <a:gd name="connsiteX21" fmla="*/ 10628 w 3566453"/>
              <a:gd name="connsiteY21" fmla="*/ 3697113 h 5795580"/>
              <a:gd name="connsiteX22" fmla="*/ 1182 w 3566453"/>
              <a:gd name="connsiteY22" fmla="*/ 3114643 h 5795580"/>
              <a:gd name="connsiteX23" fmla="*/ 1182 w 3566453"/>
              <a:gd name="connsiteY23" fmla="*/ 2680938 h 5795580"/>
              <a:gd name="connsiteX24" fmla="*/ 10628 w 3566453"/>
              <a:gd name="connsiteY24" fmla="*/ 2098468 h 5795580"/>
              <a:gd name="connsiteX25" fmla="*/ 10628 w 3566453"/>
              <a:gd name="connsiteY25" fmla="*/ 2092171 h 5795580"/>
              <a:gd name="connsiteX26" fmla="*/ 15350 w 3566453"/>
              <a:gd name="connsiteY26" fmla="*/ 1930025 h 5795580"/>
              <a:gd name="connsiteX27" fmla="*/ 674959 w 3566453"/>
              <a:gd name="connsiteY27" fmla="*/ 1132669 h 5795580"/>
              <a:gd name="connsiteX28" fmla="*/ 683617 w 3566453"/>
              <a:gd name="connsiteY28" fmla="*/ 1131094 h 5795580"/>
              <a:gd name="connsiteX29" fmla="*/ 1086624 w 3566453"/>
              <a:gd name="connsiteY29" fmla="*/ 665906 h 5795580"/>
              <a:gd name="connsiteX30" fmla="*/ 1782440 w 3566453"/>
              <a:gd name="connsiteY30" fmla="*/ 0 h 579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566453" h="5795580">
                <a:moveTo>
                  <a:pt x="1782440" y="0"/>
                </a:moveTo>
                <a:cubicBezTo>
                  <a:pt x="1782440" y="0"/>
                  <a:pt x="1998111" y="510843"/>
                  <a:pt x="2478257" y="665906"/>
                </a:cubicBezTo>
                <a:cubicBezTo>
                  <a:pt x="2781299" y="763509"/>
                  <a:pt x="2867882" y="965012"/>
                  <a:pt x="2882051" y="1131094"/>
                </a:cubicBezTo>
                <a:lnTo>
                  <a:pt x="2890709" y="1132669"/>
                </a:lnTo>
                <a:cubicBezTo>
                  <a:pt x="3267740" y="1216104"/>
                  <a:pt x="3540085" y="1544334"/>
                  <a:pt x="3551106" y="1930025"/>
                </a:cubicBezTo>
                <a:cubicBezTo>
                  <a:pt x="3552679" y="1980399"/>
                  <a:pt x="3554253" y="2033925"/>
                  <a:pt x="3555828" y="2092171"/>
                </a:cubicBezTo>
                <a:cubicBezTo>
                  <a:pt x="3555828" y="2094532"/>
                  <a:pt x="3555828" y="2096106"/>
                  <a:pt x="3555828" y="2098468"/>
                </a:cubicBezTo>
                <a:cubicBezTo>
                  <a:pt x="3561337" y="2331457"/>
                  <a:pt x="3563699" y="2447951"/>
                  <a:pt x="3565273" y="2680938"/>
                </a:cubicBezTo>
                <a:cubicBezTo>
                  <a:pt x="3566847" y="2854105"/>
                  <a:pt x="3566847" y="2941475"/>
                  <a:pt x="3565273" y="3114643"/>
                </a:cubicBezTo>
                <a:cubicBezTo>
                  <a:pt x="3563699" y="3347630"/>
                  <a:pt x="3562125" y="3464125"/>
                  <a:pt x="3555828" y="3697113"/>
                </a:cubicBezTo>
                <a:cubicBezTo>
                  <a:pt x="3555828" y="3699474"/>
                  <a:pt x="3555828" y="3701049"/>
                  <a:pt x="3555828" y="3703410"/>
                </a:cubicBezTo>
                <a:cubicBezTo>
                  <a:pt x="3554253" y="3762444"/>
                  <a:pt x="3552679" y="3815181"/>
                  <a:pt x="3551106" y="3865557"/>
                </a:cubicBezTo>
                <a:cubicBezTo>
                  <a:pt x="3539299" y="4251247"/>
                  <a:pt x="3267740" y="4579477"/>
                  <a:pt x="2890709" y="4662912"/>
                </a:cubicBezTo>
                <a:cubicBezTo>
                  <a:pt x="2887561" y="4663700"/>
                  <a:pt x="2885200" y="4663700"/>
                  <a:pt x="2882837" y="4664486"/>
                </a:cubicBezTo>
                <a:cubicBezTo>
                  <a:pt x="2868669" y="4830570"/>
                  <a:pt x="2782086" y="5032071"/>
                  <a:pt x="2479043" y="5129675"/>
                </a:cubicBezTo>
                <a:cubicBezTo>
                  <a:pt x="1998111" y="5284739"/>
                  <a:pt x="1783228" y="5795580"/>
                  <a:pt x="1783228" y="5795580"/>
                </a:cubicBezTo>
                <a:cubicBezTo>
                  <a:pt x="1783228" y="5795580"/>
                  <a:pt x="1571492" y="5276080"/>
                  <a:pt x="1087411" y="5129675"/>
                </a:cubicBezTo>
                <a:cubicBezTo>
                  <a:pt x="784368" y="5037582"/>
                  <a:pt x="697785" y="4832931"/>
                  <a:pt x="684404" y="4664486"/>
                </a:cubicBezTo>
                <a:lnTo>
                  <a:pt x="675746" y="4662912"/>
                </a:lnTo>
                <a:cubicBezTo>
                  <a:pt x="298714" y="4579477"/>
                  <a:pt x="26369" y="4251247"/>
                  <a:pt x="15350" y="3865557"/>
                </a:cubicBezTo>
                <a:cubicBezTo>
                  <a:pt x="13775" y="3815181"/>
                  <a:pt x="12201" y="3761657"/>
                  <a:pt x="10628" y="3703410"/>
                </a:cubicBezTo>
                <a:cubicBezTo>
                  <a:pt x="10628" y="3701049"/>
                  <a:pt x="10628" y="3699474"/>
                  <a:pt x="10628" y="3697113"/>
                </a:cubicBezTo>
                <a:cubicBezTo>
                  <a:pt x="5118" y="3464125"/>
                  <a:pt x="2756" y="3347630"/>
                  <a:pt x="1182" y="3114643"/>
                </a:cubicBezTo>
                <a:cubicBezTo>
                  <a:pt x="-393" y="2941475"/>
                  <a:pt x="-393" y="2854105"/>
                  <a:pt x="1182" y="2680938"/>
                </a:cubicBezTo>
                <a:cubicBezTo>
                  <a:pt x="2756" y="2447951"/>
                  <a:pt x="4331" y="2331457"/>
                  <a:pt x="10628" y="2098468"/>
                </a:cubicBezTo>
                <a:cubicBezTo>
                  <a:pt x="10628" y="2096106"/>
                  <a:pt x="10628" y="2094532"/>
                  <a:pt x="10628" y="2092171"/>
                </a:cubicBezTo>
                <a:cubicBezTo>
                  <a:pt x="12201" y="2033137"/>
                  <a:pt x="13775" y="1980399"/>
                  <a:pt x="15350" y="1930025"/>
                </a:cubicBezTo>
                <a:cubicBezTo>
                  <a:pt x="27157" y="1544334"/>
                  <a:pt x="298714" y="1216104"/>
                  <a:pt x="674959" y="1132669"/>
                </a:cubicBezTo>
                <a:cubicBezTo>
                  <a:pt x="678107" y="1132669"/>
                  <a:pt x="680468" y="1131882"/>
                  <a:pt x="683617" y="1131094"/>
                </a:cubicBezTo>
                <a:cubicBezTo>
                  <a:pt x="697785" y="961863"/>
                  <a:pt x="783582" y="757212"/>
                  <a:pt x="1086624" y="665906"/>
                </a:cubicBezTo>
                <a:cubicBezTo>
                  <a:pt x="1570703" y="519501"/>
                  <a:pt x="1782440" y="0"/>
                  <a:pt x="1782440" y="0"/>
                </a:cubicBezTo>
                <a:close/>
              </a:path>
            </a:pathLst>
          </a:custGeom>
          <a:noFill/>
          <a:ln w="28575">
            <a:noFill/>
          </a:ln>
          <a:effectLst>
            <a:outerShdw blurRad="2413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ID" sz="2000" b="1">
                <a:solidFill>
                  <a:schemeClr val="lt1"/>
                </a:solidFill>
                <a:latin typeface="+mj-lt"/>
              </a:defRPr>
            </a:lvl1pPr>
          </a:lstStyle>
          <a:p>
            <a:pPr marL="0" lvl="0" algn="ctr"/>
            <a:endParaRPr lang="en-ID" dirty="0"/>
          </a:p>
        </p:txBody>
      </p:sp>
    </p:spTree>
    <p:extLst>
      <p:ext uri="{BB962C8B-B14F-4D97-AF65-F5344CB8AC3E}">
        <p14:creationId xmlns:p14="http://schemas.microsoft.com/office/powerpoint/2010/main" val="17546314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sp>
        <p:nvSpPr>
          <p:cNvPr id="12" name="Rectangle: Rounded Corners 11">
            <a:extLst>
              <a:ext uri="{FF2B5EF4-FFF2-40B4-BE49-F238E27FC236}">
                <a16:creationId xmlns:a16="http://schemas.microsoft.com/office/drawing/2014/main" id="{6EA39FB6-50BD-76B5-30C1-04971B455CEF}"/>
              </a:ext>
            </a:extLst>
          </p:cNvPr>
          <p:cNvSpPr/>
          <p:nvPr userDrawn="1"/>
        </p:nvSpPr>
        <p:spPr>
          <a:xfrm>
            <a:off x="138165" y="381740"/>
            <a:ext cx="11331786" cy="6365288"/>
          </a:xfrm>
          <a:prstGeom prst="roundRect">
            <a:avLst>
              <a:gd name="adj" fmla="val 3497"/>
            </a:avLst>
          </a:prstGeom>
          <a:solidFill>
            <a:schemeClr val="bg1"/>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BD699928-673B-BC24-BBA4-E376442DF595}"/>
              </a:ext>
            </a:extLst>
          </p:cNvPr>
          <p:cNvGrpSpPr/>
          <p:nvPr userDrawn="1"/>
        </p:nvGrpSpPr>
        <p:grpSpPr>
          <a:xfrm>
            <a:off x="5992472" y="85414"/>
            <a:ext cx="5232743" cy="610401"/>
            <a:chOff x="6409724" y="85414"/>
            <a:chExt cx="5232743" cy="610401"/>
          </a:xfrm>
        </p:grpSpPr>
        <p:grpSp>
          <p:nvGrpSpPr>
            <p:cNvPr id="13" name="Group 12">
              <a:extLst>
                <a:ext uri="{FF2B5EF4-FFF2-40B4-BE49-F238E27FC236}">
                  <a16:creationId xmlns:a16="http://schemas.microsoft.com/office/drawing/2014/main" id="{77485AFB-36BC-DC09-4D5D-520A2746E739}"/>
                </a:ext>
              </a:extLst>
            </p:cNvPr>
            <p:cNvGrpSpPr/>
            <p:nvPr userDrawn="1"/>
          </p:nvGrpSpPr>
          <p:grpSpPr>
            <a:xfrm rot="16200000">
              <a:off x="8720895" y="-2225757"/>
              <a:ext cx="610401" cy="5232743"/>
              <a:chOff x="5608363" y="-396496"/>
              <a:chExt cx="610401" cy="5232743"/>
            </a:xfrm>
          </p:grpSpPr>
          <p:pic>
            <p:nvPicPr>
              <p:cNvPr id="14" name="Picture 13">
                <a:extLst>
                  <a:ext uri="{FF2B5EF4-FFF2-40B4-BE49-F238E27FC236}">
                    <a16:creationId xmlns:a16="http://schemas.microsoft.com/office/drawing/2014/main" id="{80C88281-3519-1E0E-BDD1-4EB37C334FFF}"/>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flipH="1">
                <a:off x="5608363" y="-396496"/>
                <a:ext cx="610394" cy="2156678"/>
              </a:xfrm>
              <a:prstGeom prst="rect">
                <a:avLst/>
              </a:prstGeom>
            </p:spPr>
          </p:pic>
          <p:pic>
            <p:nvPicPr>
              <p:cNvPr id="15" name="Picture 14">
                <a:extLst>
                  <a:ext uri="{FF2B5EF4-FFF2-40B4-BE49-F238E27FC236}">
                    <a16:creationId xmlns:a16="http://schemas.microsoft.com/office/drawing/2014/main" id="{944505E9-66AD-62A5-0B9A-ED961B8F953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flipH="1" flipV="1">
                <a:off x="5608370" y="2679569"/>
                <a:ext cx="610394" cy="2156678"/>
              </a:xfrm>
              <a:prstGeom prst="rect">
                <a:avLst/>
              </a:prstGeom>
            </p:spPr>
          </p:pic>
        </p:grpSp>
        <p:pic>
          <p:nvPicPr>
            <p:cNvPr id="16" name="Picture 15">
              <a:extLst>
                <a:ext uri="{FF2B5EF4-FFF2-40B4-BE49-F238E27FC236}">
                  <a16:creationId xmlns:a16="http://schemas.microsoft.com/office/drawing/2014/main" id="{D0F48224-728E-BCF6-8E20-159CB9DD484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rot="16200000" flipH="1" flipV="1">
              <a:off x="9180592" y="-687725"/>
              <a:ext cx="610394" cy="2156678"/>
            </a:xfrm>
            <a:prstGeom prst="rect">
              <a:avLst/>
            </a:prstGeom>
          </p:spPr>
        </p:pic>
      </p:grpSp>
      <p:pic>
        <p:nvPicPr>
          <p:cNvPr id="18" name="Picture 17">
            <a:extLst>
              <a:ext uri="{FF2B5EF4-FFF2-40B4-BE49-F238E27FC236}">
                <a16:creationId xmlns:a16="http://schemas.microsoft.com/office/drawing/2014/main" id="{C7707E37-4DB8-F652-B719-8F4CA9EF663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752586" y="660296"/>
            <a:ext cx="1434378" cy="2142867"/>
          </a:xfrm>
          <a:prstGeom prst="rect">
            <a:avLst/>
          </a:prstGeom>
        </p:spPr>
      </p:pic>
      <p:sp>
        <p:nvSpPr>
          <p:cNvPr id="2" name="Picture Placeholder 5">
            <a:extLst>
              <a:ext uri="{FF2B5EF4-FFF2-40B4-BE49-F238E27FC236}">
                <a16:creationId xmlns:a16="http://schemas.microsoft.com/office/drawing/2014/main" id="{5F9B25CB-E86C-D25E-52D3-B89D01C88CEE}"/>
              </a:ext>
            </a:extLst>
          </p:cNvPr>
          <p:cNvSpPr>
            <a:spLocks noGrp="1"/>
          </p:cNvSpPr>
          <p:nvPr>
            <p:ph type="pic" sz="quarter" idx="11"/>
          </p:nvPr>
        </p:nvSpPr>
        <p:spPr>
          <a:xfrm>
            <a:off x="486842" y="917612"/>
            <a:ext cx="3090889" cy="5022776"/>
          </a:xfrm>
          <a:custGeom>
            <a:avLst/>
            <a:gdLst>
              <a:gd name="connsiteX0" fmla="*/ 1782440 w 3566453"/>
              <a:gd name="connsiteY0" fmla="*/ 0 h 5795580"/>
              <a:gd name="connsiteX1" fmla="*/ 2478257 w 3566453"/>
              <a:gd name="connsiteY1" fmla="*/ 665906 h 5795580"/>
              <a:gd name="connsiteX2" fmla="*/ 2882051 w 3566453"/>
              <a:gd name="connsiteY2" fmla="*/ 1131094 h 5795580"/>
              <a:gd name="connsiteX3" fmla="*/ 2890709 w 3566453"/>
              <a:gd name="connsiteY3" fmla="*/ 1132669 h 5795580"/>
              <a:gd name="connsiteX4" fmla="*/ 3551106 w 3566453"/>
              <a:gd name="connsiteY4" fmla="*/ 1930025 h 5795580"/>
              <a:gd name="connsiteX5" fmla="*/ 3555828 w 3566453"/>
              <a:gd name="connsiteY5" fmla="*/ 2092171 h 5795580"/>
              <a:gd name="connsiteX6" fmla="*/ 3555828 w 3566453"/>
              <a:gd name="connsiteY6" fmla="*/ 2098468 h 5795580"/>
              <a:gd name="connsiteX7" fmla="*/ 3565273 w 3566453"/>
              <a:gd name="connsiteY7" fmla="*/ 2680938 h 5795580"/>
              <a:gd name="connsiteX8" fmla="*/ 3565273 w 3566453"/>
              <a:gd name="connsiteY8" fmla="*/ 3114643 h 5795580"/>
              <a:gd name="connsiteX9" fmla="*/ 3555828 w 3566453"/>
              <a:gd name="connsiteY9" fmla="*/ 3697113 h 5795580"/>
              <a:gd name="connsiteX10" fmla="*/ 3555828 w 3566453"/>
              <a:gd name="connsiteY10" fmla="*/ 3703410 h 5795580"/>
              <a:gd name="connsiteX11" fmla="*/ 3551106 w 3566453"/>
              <a:gd name="connsiteY11" fmla="*/ 3865557 h 5795580"/>
              <a:gd name="connsiteX12" fmla="*/ 2890709 w 3566453"/>
              <a:gd name="connsiteY12" fmla="*/ 4662912 h 5795580"/>
              <a:gd name="connsiteX13" fmla="*/ 2882837 w 3566453"/>
              <a:gd name="connsiteY13" fmla="*/ 4664486 h 5795580"/>
              <a:gd name="connsiteX14" fmla="*/ 2479043 w 3566453"/>
              <a:gd name="connsiteY14" fmla="*/ 5129675 h 5795580"/>
              <a:gd name="connsiteX15" fmla="*/ 1783228 w 3566453"/>
              <a:gd name="connsiteY15" fmla="*/ 5795580 h 5795580"/>
              <a:gd name="connsiteX16" fmla="*/ 1087411 w 3566453"/>
              <a:gd name="connsiteY16" fmla="*/ 5129675 h 5795580"/>
              <a:gd name="connsiteX17" fmla="*/ 684404 w 3566453"/>
              <a:gd name="connsiteY17" fmla="*/ 4664486 h 5795580"/>
              <a:gd name="connsiteX18" fmla="*/ 675746 w 3566453"/>
              <a:gd name="connsiteY18" fmla="*/ 4662912 h 5795580"/>
              <a:gd name="connsiteX19" fmla="*/ 15350 w 3566453"/>
              <a:gd name="connsiteY19" fmla="*/ 3865557 h 5795580"/>
              <a:gd name="connsiteX20" fmla="*/ 10628 w 3566453"/>
              <a:gd name="connsiteY20" fmla="*/ 3703410 h 5795580"/>
              <a:gd name="connsiteX21" fmla="*/ 10628 w 3566453"/>
              <a:gd name="connsiteY21" fmla="*/ 3697113 h 5795580"/>
              <a:gd name="connsiteX22" fmla="*/ 1182 w 3566453"/>
              <a:gd name="connsiteY22" fmla="*/ 3114643 h 5795580"/>
              <a:gd name="connsiteX23" fmla="*/ 1182 w 3566453"/>
              <a:gd name="connsiteY23" fmla="*/ 2680938 h 5795580"/>
              <a:gd name="connsiteX24" fmla="*/ 10628 w 3566453"/>
              <a:gd name="connsiteY24" fmla="*/ 2098468 h 5795580"/>
              <a:gd name="connsiteX25" fmla="*/ 10628 w 3566453"/>
              <a:gd name="connsiteY25" fmla="*/ 2092171 h 5795580"/>
              <a:gd name="connsiteX26" fmla="*/ 15350 w 3566453"/>
              <a:gd name="connsiteY26" fmla="*/ 1930025 h 5795580"/>
              <a:gd name="connsiteX27" fmla="*/ 674959 w 3566453"/>
              <a:gd name="connsiteY27" fmla="*/ 1132669 h 5795580"/>
              <a:gd name="connsiteX28" fmla="*/ 683617 w 3566453"/>
              <a:gd name="connsiteY28" fmla="*/ 1131094 h 5795580"/>
              <a:gd name="connsiteX29" fmla="*/ 1086624 w 3566453"/>
              <a:gd name="connsiteY29" fmla="*/ 665906 h 5795580"/>
              <a:gd name="connsiteX30" fmla="*/ 1782440 w 3566453"/>
              <a:gd name="connsiteY30" fmla="*/ 0 h 579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566453" h="5795580">
                <a:moveTo>
                  <a:pt x="1782440" y="0"/>
                </a:moveTo>
                <a:cubicBezTo>
                  <a:pt x="1782440" y="0"/>
                  <a:pt x="1998111" y="510843"/>
                  <a:pt x="2478257" y="665906"/>
                </a:cubicBezTo>
                <a:cubicBezTo>
                  <a:pt x="2781299" y="763509"/>
                  <a:pt x="2867882" y="965012"/>
                  <a:pt x="2882051" y="1131094"/>
                </a:cubicBezTo>
                <a:lnTo>
                  <a:pt x="2890709" y="1132669"/>
                </a:lnTo>
                <a:cubicBezTo>
                  <a:pt x="3267740" y="1216104"/>
                  <a:pt x="3540085" y="1544334"/>
                  <a:pt x="3551106" y="1930025"/>
                </a:cubicBezTo>
                <a:cubicBezTo>
                  <a:pt x="3552679" y="1980399"/>
                  <a:pt x="3554253" y="2033925"/>
                  <a:pt x="3555828" y="2092171"/>
                </a:cubicBezTo>
                <a:cubicBezTo>
                  <a:pt x="3555828" y="2094532"/>
                  <a:pt x="3555828" y="2096106"/>
                  <a:pt x="3555828" y="2098468"/>
                </a:cubicBezTo>
                <a:cubicBezTo>
                  <a:pt x="3561337" y="2331457"/>
                  <a:pt x="3563699" y="2447951"/>
                  <a:pt x="3565273" y="2680938"/>
                </a:cubicBezTo>
                <a:cubicBezTo>
                  <a:pt x="3566847" y="2854105"/>
                  <a:pt x="3566847" y="2941475"/>
                  <a:pt x="3565273" y="3114643"/>
                </a:cubicBezTo>
                <a:cubicBezTo>
                  <a:pt x="3563699" y="3347630"/>
                  <a:pt x="3562125" y="3464125"/>
                  <a:pt x="3555828" y="3697113"/>
                </a:cubicBezTo>
                <a:cubicBezTo>
                  <a:pt x="3555828" y="3699474"/>
                  <a:pt x="3555828" y="3701049"/>
                  <a:pt x="3555828" y="3703410"/>
                </a:cubicBezTo>
                <a:cubicBezTo>
                  <a:pt x="3554253" y="3762444"/>
                  <a:pt x="3552679" y="3815181"/>
                  <a:pt x="3551106" y="3865557"/>
                </a:cubicBezTo>
                <a:cubicBezTo>
                  <a:pt x="3539299" y="4251247"/>
                  <a:pt x="3267740" y="4579477"/>
                  <a:pt x="2890709" y="4662912"/>
                </a:cubicBezTo>
                <a:cubicBezTo>
                  <a:pt x="2887561" y="4663700"/>
                  <a:pt x="2885200" y="4663700"/>
                  <a:pt x="2882837" y="4664486"/>
                </a:cubicBezTo>
                <a:cubicBezTo>
                  <a:pt x="2868669" y="4830570"/>
                  <a:pt x="2782086" y="5032071"/>
                  <a:pt x="2479043" y="5129675"/>
                </a:cubicBezTo>
                <a:cubicBezTo>
                  <a:pt x="1998111" y="5284739"/>
                  <a:pt x="1783228" y="5795580"/>
                  <a:pt x="1783228" y="5795580"/>
                </a:cubicBezTo>
                <a:cubicBezTo>
                  <a:pt x="1783228" y="5795580"/>
                  <a:pt x="1571492" y="5276080"/>
                  <a:pt x="1087411" y="5129675"/>
                </a:cubicBezTo>
                <a:cubicBezTo>
                  <a:pt x="784368" y="5037582"/>
                  <a:pt x="697785" y="4832931"/>
                  <a:pt x="684404" y="4664486"/>
                </a:cubicBezTo>
                <a:lnTo>
                  <a:pt x="675746" y="4662912"/>
                </a:lnTo>
                <a:cubicBezTo>
                  <a:pt x="298714" y="4579477"/>
                  <a:pt x="26369" y="4251247"/>
                  <a:pt x="15350" y="3865557"/>
                </a:cubicBezTo>
                <a:cubicBezTo>
                  <a:pt x="13775" y="3815181"/>
                  <a:pt x="12201" y="3761657"/>
                  <a:pt x="10628" y="3703410"/>
                </a:cubicBezTo>
                <a:cubicBezTo>
                  <a:pt x="10628" y="3701049"/>
                  <a:pt x="10628" y="3699474"/>
                  <a:pt x="10628" y="3697113"/>
                </a:cubicBezTo>
                <a:cubicBezTo>
                  <a:pt x="5118" y="3464125"/>
                  <a:pt x="2756" y="3347630"/>
                  <a:pt x="1182" y="3114643"/>
                </a:cubicBezTo>
                <a:cubicBezTo>
                  <a:pt x="-393" y="2941475"/>
                  <a:pt x="-393" y="2854105"/>
                  <a:pt x="1182" y="2680938"/>
                </a:cubicBezTo>
                <a:cubicBezTo>
                  <a:pt x="2756" y="2447951"/>
                  <a:pt x="4331" y="2331457"/>
                  <a:pt x="10628" y="2098468"/>
                </a:cubicBezTo>
                <a:cubicBezTo>
                  <a:pt x="10628" y="2096106"/>
                  <a:pt x="10628" y="2094532"/>
                  <a:pt x="10628" y="2092171"/>
                </a:cubicBezTo>
                <a:cubicBezTo>
                  <a:pt x="12201" y="2033137"/>
                  <a:pt x="13775" y="1980399"/>
                  <a:pt x="15350" y="1930025"/>
                </a:cubicBezTo>
                <a:cubicBezTo>
                  <a:pt x="27157" y="1544334"/>
                  <a:pt x="298714" y="1216104"/>
                  <a:pt x="674959" y="1132669"/>
                </a:cubicBezTo>
                <a:cubicBezTo>
                  <a:pt x="678107" y="1132669"/>
                  <a:pt x="680468" y="1131882"/>
                  <a:pt x="683617" y="1131094"/>
                </a:cubicBezTo>
                <a:cubicBezTo>
                  <a:pt x="697785" y="961863"/>
                  <a:pt x="783582" y="757212"/>
                  <a:pt x="1086624" y="665906"/>
                </a:cubicBezTo>
                <a:cubicBezTo>
                  <a:pt x="1570703" y="519501"/>
                  <a:pt x="1782440" y="0"/>
                  <a:pt x="1782440" y="0"/>
                </a:cubicBezTo>
                <a:close/>
              </a:path>
            </a:pathLst>
          </a:custGeom>
          <a:noFill/>
          <a:ln w="28575">
            <a:noFill/>
          </a:ln>
          <a:effectLst>
            <a:outerShdw blurRad="2413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ID" sz="2000" b="1">
                <a:solidFill>
                  <a:schemeClr val="lt1"/>
                </a:solidFill>
                <a:latin typeface="+mj-lt"/>
              </a:defRPr>
            </a:lvl1pPr>
          </a:lstStyle>
          <a:p>
            <a:pPr marL="0" lvl="0" algn="ctr"/>
            <a:endParaRPr lang="en-ID"/>
          </a:p>
        </p:txBody>
      </p:sp>
      <p:sp>
        <p:nvSpPr>
          <p:cNvPr id="5" name="Picture Placeholder 5">
            <a:extLst>
              <a:ext uri="{FF2B5EF4-FFF2-40B4-BE49-F238E27FC236}">
                <a16:creationId xmlns:a16="http://schemas.microsoft.com/office/drawing/2014/main" id="{3AD56886-BADF-2C1D-786E-F489CAC117CD}"/>
              </a:ext>
            </a:extLst>
          </p:cNvPr>
          <p:cNvSpPr>
            <a:spLocks noGrp="1"/>
          </p:cNvSpPr>
          <p:nvPr>
            <p:ph type="pic" sz="quarter" idx="12"/>
          </p:nvPr>
        </p:nvSpPr>
        <p:spPr>
          <a:xfrm>
            <a:off x="3821460" y="3474589"/>
            <a:ext cx="1422363" cy="2311377"/>
          </a:xfrm>
          <a:custGeom>
            <a:avLst/>
            <a:gdLst>
              <a:gd name="connsiteX0" fmla="*/ 1782440 w 3566453"/>
              <a:gd name="connsiteY0" fmla="*/ 0 h 5795580"/>
              <a:gd name="connsiteX1" fmla="*/ 2478257 w 3566453"/>
              <a:gd name="connsiteY1" fmla="*/ 665906 h 5795580"/>
              <a:gd name="connsiteX2" fmla="*/ 2882051 w 3566453"/>
              <a:gd name="connsiteY2" fmla="*/ 1131094 h 5795580"/>
              <a:gd name="connsiteX3" fmla="*/ 2890709 w 3566453"/>
              <a:gd name="connsiteY3" fmla="*/ 1132669 h 5795580"/>
              <a:gd name="connsiteX4" fmla="*/ 3551106 w 3566453"/>
              <a:gd name="connsiteY4" fmla="*/ 1930025 h 5795580"/>
              <a:gd name="connsiteX5" fmla="*/ 3555828 w 3566453"/>
              <a:gd name="connsiteY5" fmla="*/ 2092171 h 5795580"/>
              <a:gd name="connsiteX6" fmla="*/ 3555828 w 3566453"/>
              <a:gd name="connsiteY6" fmla="*/ 2098468 h 5795580"/>
              <a:gd name="connsiteX7" fmla="*/ 3565273 w 3566453"/>
              <a:gd name="connsiteY7" fmla="*/ 2680938 h 5795580"/>
              <a:gd name="connsiteX8" fmla="*/ 3565273 w 3566453"/>
              <a:gd name="connsiteY8" fmla="*/ 3114643 h 5795580"/>
              <a:gd name="connsiteX9" fmla="*/ 3555828 w 3566453"/>
              <a:gd name="connsiteY9" fmla="*/ 3697113 h 5795580"/>
              <a:gd name="connsiteX10" fmla="*/ 3555828 w 3566453"/>
              <a:gd name="connsiteY10" fmla="*/ 3703410 h 5795580"/>
              <a:gd name="connsiteX11" fmla="*/ 3551106 w 3566453"/>
              <a:gd name="connsiteY11" fmla="*/ 3865557 h 5795580"/>
              <a:gd name="connsiteX12" fmla="*/ 2890709 w 3566453"/>
              <a:gd name="connsiteY12" fmla="*/ 4662912 h 5795580"/>
              <a:gd name="connsiteX13" fmla="*/ 2882837 w 3566453"/>
              <a:gd name="connsiteY13" fmla="*/ 4664486 h 5795580"/>
              <a:gd name="connsiteX14" fmla="*/ 2479043 w 3566453"/>
              <a:gd name="connsiteY14" fmla="*/ 5129675 h 5795580"/>
              <a:gd name="connsiteX15" fmla="*/ 1783228 w 3566453"/>
              <a:gd name="connsiteY15" fmla="*/ 5795580 h 5795580"/>
              <a:gd name="connsiteX16" fmla="*/ 1087411 w 3566453"/>
              <a:gd name="connsiteY16" fmla="*/ 5129675 h 5795580"/>
              <a:gd name="connsiteX17" fmla="*/ 684404 w 3566453"/>
              <a:gd name="connsiteY17" fmla="*/ 4664486 h 5795580"/>
              <a:gd name="connsiteX18" fmla="*/ 675746 w 3566453"/>
              <a:gd name="connsiteY18" fmla="*/ 4662912 h 5795580"/>
              <a:gd name="connsiteX19" fmla="*/ 15350 w 3566453"/>
              <a:gd name="connsiteY19" fmla="*/ 3865557 h 5795580"/>
              <a:gd name="connsiteX20" fmla="*/ 10628 w 3566453"/>
              <a:gd name="connsiteY20" fmla="*/ 3703410 h 5795580"/>
              <a:gd name="connsiteX21" fmla="*/ 10628 w 3566453"/>
              <a:gd name="connsiteY21" fmla="*/ 3697113 h 5795580"/>
              <a:gd name="connsiteX22" fmla="*/ 1182 w 3566453"/>
              <a:gd name="connsiteY22" fmla="*/ 3114643 h 5795580"/>
              <a:gd name="connsiteX23" fmla="*/ 1182 w 3566453"/>
              <a:gd name="connsiteY23" fmla="*/ 2680938 h 5795580"/>
              <a:gd name="connsiteX24" fmla="*/ 10628 w 3566453"/>
              <a:gd name="connsiteY24" fmla="*/ 2098468 h 5795580"/>
              <a:gd name="connsiteX25" fmla="*/ 10628 w 3566453"/>
              <a:gd name="connsiteY25" fmla="*/ 2092171 h 5795580"/>
              <a:gd name="connsiteX26" fmla="*/ 15350 w 3566453"/>
              <a:gd name="connsiteY26" fmla="*/ 1930025 h 5795580"/>
              <a:gd name="connsiteX27" fmla="*/ 674959 w 3566453"/>
              <a:gd name="connsiteY27" fmla="*/ 1132669 h 5795580"/>
              <a:gd name="connsiteX28" fmla="*/ 683617 w 3566453"/>
              <a:gd name="connsiteY28" fmla="*/ 1131094 h 5795580"/>
              <a:gd name="connsiteX29" fmla="*/ 1086624 w 3566453"/>
              <a:gd name="connsiteY29" fmla="*/ 665906 h 5795580"/>
              <a:gd name="connsiteX30" fmla="*/ 1782440 w 3566453"/>
              <a:gd name="connsiteY30" fmla="*/ 0 h 579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566453" h="5795580">
                <a:moveTo>
                  <a:pt x="1782440" y="0"/>
                </a:moveTo>
                <a:cubicBezTo>
                  <a:pt x="1782440" y="0"/>
                  <a:pt x="1998111" y="510843"/>
                  <a:pt x="2478257" y="665906"/>
                </a:cubicBezTo>
                <a:cubicBezTo>
                  <a:pt x="2781299" y="763509"/>
                  <a:pt x="2867882" y="965012"/>
                  <a:pt x="2882051" y="1131094"/>
                </a:cubicBezTo>
                <a:lnTo>
                  <a:pt x="2890709" y="1132669"/>
                </a:lnTo>
                <a:cubicBezTo>
                  <a:pt x="3267740" y="1216104"/>
                  <a:pt x="3540085" y="1544334"/>
                  <a:pt x="3551106" y="1930025"/>
                </a:cubicBezTo>
                <a:cubicBezTo>
                  <a:pt x="3552679" y="1980399"/>
                  <a:pt x="3554253" y="2033925"/>
                  <a:pt x="3555828" y="2092171"/>
                </a:cubicBezTo>
                <a:cubicBezTo>
                  <a:pt x="3555828" y="2094532"/>
                  <a:pt x="3555828" y="2096106"/>
                  <a:pt x="3555828" y="2098468"/>
                </a:cubicBezTo>
                <a:cubicBezTo>
                  <a:pt x="3561337" y="2331457"/>
                  <a:pt x="3563699" y="2447951"/>
                  <a:pt x="3565273" y="2680938"/>
                </a:cubicBezTo>
                <a:cubicBezTo>
                  <a:pt x="3566847" y="2854105"/>
                  <a:pt x="3566847" y="2941475"/>
                  <a:pt x="3565273" y="3114643"/>
                </a:cubicBezTo>
                <a:cubicBezTo>
                  <a:pt x="3563699" y="3347630"/>
                  <a:pt x="3562125" y="3464125"/>
                  <a:pt x="3555828" y="3697113"/>
                </a:cubicBezTo>
                <a:cubicBezTo>
                  <a:pt x="3555828" y="3699474"/>
                  <a:pt x="3555828" y="3701049"/>
                  <a:pt x="3555828" y="3703410"/>
                </a:cubicBezTo>
                <a:cubicBezTo>
                  <a:pt x="3554253" y="3762444"/>
                  <a:pt x="3552679" y="3815181"/>
                  <a:pt x="3551106" y="3865557"/>
                </a:cubicBezTo>
                <a:cubicBezTo>
                  <a:pt x="3539299" y="4251247"/>
                  <a:pt x="3267740" y="4579477"/>
                  <a:pt x="2890709" y="4662912"/>
                </a:cubicBezTo>
                <a:cubicBezTo>
                  <a:pt x="2887561" y="4663700"/>
                  <a:pt x="2885200" y="4663700"/>
                  <a:pt x="2882837" y="4664486"/>
                </a:cubicBezTo>
                <a:cubicBezTo>
                  <a:pt x="2868669" y="4830570"/>
                  <a:pt x="2782086" y="5032071"/>
                  <a:pt x="2479043" y="5129675"/>
                </a:cubicBezTo>
                <a:cubicBezTo>
                  <a:pt x="1998111" y="5284739"/>
                  <a:pt x="1783228" y="5795580"/>
                  <a:pt x="1783228" y="5795580"/>
                </a:cubicBezTo>
                <a:cubicBezTo>
                  <a:pt x="1783228" y="5795580"/>
                  <a:pt x="1571492" y="5276080"/>
                  <a:pt x="1087411" y="5129675"/>
                </a:cubicBezTo>
                <a:cubicBezTo>
                  <a:pt x="784368" y="5037582"/>
                  <a:pt x="697785" y="4832931"/>
                  <a:pt x="684404" y="4664486"/>
                </a:cubicBezTo>
                <a:lnTo>
                  <a:pt x="675746" y="4662912"/>
                </a:lnTo>
                <a:cubicBezTo>
                  <a:pt x="298714" y="4579477"/>
                  <a:pt x="26369" y="4251247"/>
                  <a:pt x="15350" y="3865557"/>
                </a:cubicBezTo>
                <a:cubicBezTo>
                  <a:pt x="13775" y="3815181"/>
                  <a:pt x="12201" y="3761657"/>
                  <a:pt x="10628" y="3703410"/>
                </a:cubicBezTo>
                <a:cubicBezTo>
                  <a:pt x="10628" y="3701049"/>
                  <a:pt x="10628" y="3699474"/>
                  <a:pt x="10628" y="3697113"/>
                </a:cubicBezTo>
                <a:cubicBezTo>
                  <a:pt x="5118" y="3464125"/>
                  <a:pt x="2756" y="3347630"/>
                  <a:pt x="1182" y="3114643"/>
                </a:cubicBezTo>
                <a:cubicBezTo>
                  <a:pt x="-393" y="2941475"/>
                  <a:pt x="-393" y="2854105"/>
                  <a:pt x="1182" y="2680938"/>
                </a:cubicBezTo>
                <a:cubicBezTo>
                  <a:pt x="2756" y="2447951"/>
                  <a:pt x="4331" y="2331457"/>
                  <a:pt x="10628" y="2098468"/>
                </a:cubicBezTo>
                <a:cubicBezTo>
                  <a:pt x="10628" y="2096106"/>
                  <a:pt x="10628" y="2094532"/>
                  <a:pt x="10628" y="2092171"/>
                </a:cubicBezTo>
                <a:cubicBezTo>
                  <a:pt x="12201" y="2033137"/>
                  <a:pt x="13775" y="1980399"/>
                  <a:pt x="15350" y="1930025"/>
                </a:cubicBezTo>
                <a:cubicBezTo>
                  <a:pt x="27157" y="1544334"/>
                  <a:pt x="298714" y="1216104"/>
                  <a:pt x="674959" y="1132669"/>
                </a:cubicBezTo>
                <a:cubicBezTo>
                  <a:pt x="678107" y="1132669"/>
                  <a:pt x="680468" y="1131882"/>
                  <a:pt x="683617" y="1131094"/>
                </a:cubicBezTo>
                <a:cubicBezTo>
                  <a:pt x="697785" y="961863"/>
                  <a:pt x="783582" y="757212"/>
                  <a:pt x="1086624" y="665906"/>
                </a:cubicBezTo>
                <a:cubicBezTo>
                  <a:pt x="1570703" y="519501"/>
                  <a:pt x="1782440" y="0"/>
                  <a:pt x="1782440" y="0"/>
                </a:cubicBezTo>
                <a:close/>
              </a:path>
            </a:pathLst>
          </a:custGeom>
          <a:noFill/>
          <a:ln w="28575">
            <a:noFill/>
          </a:ln>
          <a:effectLst>
            <a:outerShdw blurRad="2413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ID" sz="2000" b="1">
                <a:solidFill>
                  <a:schemeClr val="lt1"/>
                </a:solidFill>
                <a:latin typeface="+mj-lt"/>
              </a:defRPr>
            </a:lvl1pPr>
          </a:lstStyle>
          <a:p>
            <a:pPr marL="0" lvl="0" algn="ctr"/>
            <a:endParaRPr lang="en-ID"/>
          </a:p>
        </p:txBody>
      </p:sp>
      <p:sp>
        <p:nvSpPr>
          <p:cNvPr id="6" name="Picture Placeholder 5">
            <a:extLst>
              <a:ext uri="{FF2B5EF4-FFF2-40B4-BE49-F238E27FC236}">
                <a16:creationId xmlns:a16="http://schemas.microsoft.com/office/drawing/2014/main" id="{845AFBF9-0190-D3C5-5151-1F5FBA94C86C}"/>
              </a:ext>
            </a:extLst>
          </p:cNvPr>
          <p:cNvSpPr>
            <a:spLocks noGrp="1"/>
          </p:cNvSpPr>
          <p:nvPr>
            <p:ph type="pic" sz="quarter" idx="13"/>
          </p:nvPr>
        </p:nvSpPr>
        <p:spPr>
          <a:xfrm>
            <a:off x="3821460" y="1047075"/>
            <a:ext cx="1422363" cy="2311377"/>
          </a:xfrm>
          <a:custGeom>
            <a:avLst/>
            <a:gdLst>
              <a:gd name="connsiteX0" fmla="*/ 1782440 w 3566453"/>
              <a:gd name="connsiteY0" fmla="*/ 0 h 5795580"/>
              <a:gd name="connsiteX1" fmla="*/ 2478257 w 3566453"/>
              <a:gd name="connsiteY1" fmla="*/ 665906 h 5795580"/>
              <a:gd name="connsiteX2" fmla="*/ 2882051 w 3566453"/>
              <a:gd name="connsiteY2" fmla="*/ 1131094 h 5795580"/>
              <a:gd name="connsiteX3" fmla="*/ 2890709 w 3566453"/>
              <a:gd name="connsiteY3" fmla="*/ 1132669 h 5795580"/>
              <a:gd name="connsiteX4" fmla="*/ 3551106 w 3566453"/>
              <a:gd name="connsiteY4" fmla="*/ 1930025 h 5795580"/>
              <a:gd name="connsiteX5" fmla="*/ 3555828 w 3566453"/>
              <a:gd name="connsiteY5" fmla="*/ 2092171 h 5795580"/>
              <a:gd name="connsiteX6" fmla="*/ 3555828 w 3566453"/>
              <a:gd name="connsiteY6" fmla="*/ 2098468 h 5795580"/>
              <a:gd name="connsiteX7" fmla="*/ 3565273 w 3566453"/>
              <a:gd name="connsiteY7" fmla="*/ 2680938 h 5795580"/>
              <a:gd name="connsiteX8" fmla="*/ 3565273 w 3566453"/>
              <a:gd name="connsiteY8" fmla="*/ 3114643 h 5795580"/>
              <a:gd name="connsiteX9" fmla="*/ 3555828 w 3566453"/>
              <a:gd name="connsiteY9" fmla="*/ 3697113 h 5795580"/>
              <a:gd name="connsiteX10" fmla="*/ 3555828 w 3566453"/>
              <a:gd name="connsiteY10" fmla="*/ 3703410 h 5795580"/>
              <a:gd name="connsiteX11" fmla="*/ 3551106 w 3566453"/>
              <a:gd name="connsiteY11" fmla="*/ 3865557 h 5795580"/>
              <a:gd name="connsiteX12" fmla="*/ 2890709 w 3566453"/>
              <a:gd name="connsiteY12" fmla="*/ 4662912 h 5795580"/>
              <a:gd name="connsiteX13" fmla="*/ 2882837 w 3566453"/>
              <a:gd name="connsiteY13" fmla="*/ 4664486 h 5795580"/>
              <a:gd name="connsiteX14" fmla="*/ 2479043 w 3566453"/>
              <a:gd name="connsiteY14" fmla="*/ 5129675 h 5795580"/>
              <a:gd name="connsiteX15" fmla="*/ 1783228 w 3566453"/>
              <a:gd name="connsiteY15" fmla="*/ 5795580 h 5795580"/>
              <a:gd name="connsiteX16" fmla="*/ 1087411 w 3566453"/>
              <a:gd name="connsiteY16" fmla="*/ 5129675 h 5795580"/>
              <a:gd name="connsiteX17" fmla="*/ 684404 w 3566453"/>
              <a:gd name="connsiteY17" fmla="*/ 4664486 h 5795580"/>
              <a:gd name="connsiteX18" fmla="*/ 675746 w 3566453"/>
              <a:gd name="connsiteY18" fmla="*/ 4662912 h 5795580"/>
              <a:gd name="connsiteX19" fmla="*/ 15350 w 3566453"/>
              <a:gd name="connsiteY19" fmla="*/ 3865557 h 5795580"/>
              <a:gd name="connsiteX20" fmla="*/ 10628 w 3566453"/>
              <a:gd name="connsiteY20" fmla="*/ 3703410 h 5795580"/>
              <a:gd name="connsiteX21" fmla="*/ 10628 w 3566453"/>
              <a:gd name="connsiteY21" fmla="*/ 3697113 h 5795580"/>
              <a:gd name="connsiteX22" fmla="*/ 1182 w 3566453"/>
              <a:gd name="connsiteY22" fmla="*/ 3114643 h 5795580"/>
              <a:gd name="connsiteX23" fmla="*/ 1182 w 3566453"/>
              <a:gd name="connsiteY23" fmla="*/ 2680938 h 5795580"/>
              <a:gd name="connsiteX24" fmla="*/ 10628 w 3566453"/>
              <a:gd name="connsiteY24" fmla="*/ 2098468 h 5795580"/>
              <a:gd name="connsiteX25" fmla="*/ 10628 w 3566453"/>
              <a:gd name="connsiteY25" fmla="*/ 2092171 h 5795580"/>
              <a:gd name="connsiteX26" fmla="*/ 15350 w 3566453"/>
              <a:gd name="connsiteY26" fmla="*/ 1930025 h 5795580"/>
              <a:gd name="connsiteX27" fmla="*/ 674959 w 3566453"/>
              <a:gd name="connsiteY27" fmla="*/ 1132669 h 5795580"/>
              <a:gd name="connsiteX28" fmla="*/ 683617 w 3566453"/>
              <a:gd name="connsiteY28" fmla="*/ 1131094 h 5795580"/>
              <a:gd name="connsiteX29" fmla="*/ 1086624 w 3566453"/>
              <a:gd name="connsiteY29" fmla="*/ 665906 h 5795580"/>
              <a:gd name="connsiteX30" fmla="*/ 1782440 w 3566453"/>
              <a:gd name="connsiteY30" fmla="*/ 0 h 579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566453" h="5795580">
                <a:moveTo>
                  <a:pt x="1782440" y="0"/>
                </a:moveTo>
                <a:cubicBezTo>
                  <a:pt x="1782440" y="0"/>
                  <a:pt x="1998111" y="510843"/>
                  <a:pt x="2478257" y="665906"/>
                </a:cubicBezTo>
                <a:cubicBezTo>
                  <a:pt x="2781299" y="763509"/>
                  <a:pt x="2867882" y="965012"/>
                  <a:pt x="2882051" y="1131094"/>
                </a:cubicBezTo>
                <a:lnTo>
                  <a:pt x="2890709" y="1132669"/>
                </a:lnTo>
                <a:cubicBezTo>
                  <a:pt x="3267740" y="1216104"/>
                  <a:pt x="3540085" y="1544334"/>
                  <a:pt x="3551106" y="1930025"/>
                </a:cubicBezTo>
                <a:cubicBezTo>
                  <a:pt x="3552679" y="1980399"/>
                  <a:pt x="3554253" y="2033925"/>
                  <a:pt x="3555828" y="2092171"/>
                </a:cubicBezTo>
                <a:cubicBezTo>
                  <a:pt x="3555828" y="2094532"/>
                  <a:pt x="3555828" y="2096106"/>
                  <a:pt x="3555828" y="2098468"/>
                </a:cubicBezTo>
                <a:cubicBezTo>
                  <a:pt x="3561337" y="2331457"/>
                  <a:pt x="3563699" y="2447951"/>
                  <a:pt x="3565273" y="2680938"/>
                </a:cubicBezTo>
                <a:cubicBezTo>
                  <a:pt x="3566847" y="2854105"/>
                  <a:pt x="3566847" y="2941475"/>
                  <a:pt x="3565273" y="3114643"/>
                </a:cubicBezTo>
                <a:cubicBezTo>
                  <a:pt x="3563699" y="3347630"/>
                  <a:pt x="3562125" y="3464125"/>
                  <a:pt x="3555828" y="3697113"/>
                </a:cubicBezTo>
                <a:cubicBezTo>
                  <a:pt x="3555828" y="3699474"/>
                  <a:pt x="3555828" y="3701049"/>
                  <a:pt x="3555828" y="3703410"/>
                </a:cubicBezTo>
                <a:cubicBezTo>
                  <a:pt x="3554253" y="3762444"/>
                  <a:pt x="3552679" y="3815181"/>
                  <a:pt x="3551106" y="3865557"/>
                </a:cubicBezTo>
                <a:cubicBezTo>
                  <a:pt x="3539299" y="4251247"/>
                  <a:pt x="3267740" y="4579477"/>
                  <a:pt x="2890709" y="4662912"/>
                </a:cubicBezTo>
                <a:cubicBezTo>
                  <a:pt x="2887561" y="4663700"/>
                  <a:pt x="2885200" y="4663700"/>
                  <a:pt x="2882837" y="4664486"/>
                </a:cubicBezTo>
                <a:cubicBezTo>
                  <a:pt x="2868669" y="4830570"/>
                  <a:pt x="2782086" y="5032071"/>
                  <a:pt x="2479043" y="5129675"/>
                </a:cubicBezTo>
                <a:cubicBezTo>
                  <a:pt x="1998111" y="5284739"/>
                  <a:pt x="1783228" y="5795580"/>
                  <a:pt x="1783228" y="5795580"/>
                </a:cubicBezTo>
                <a:cubicBezTo>
                  <a:pt x="1783228" y="5795580"/>
                  <a:pt x="1571492" y="5276080"/>
                  <a:pt x="1087411" y="5129675"/>
                </a:cubicBezTo>
                <a:cubicBezTo>
                  <a:pt x="784368" y="5037582"/>
                  <a:pt x="697785" y="4832931"/>
                  <a:pt x="684404" y="4664486"/>
                </a:cubicBezTo>
                <a:lnTo>
                  <a:pt x="675746" y="4662912"/>
                </a:lnTo>
                <a:cubicBezTo>
                  <a:pt x="298714" y="4579477"/>
                  <a:pt x="26369" y="4251247"/>
                  <a:pt x="15350" y="3865557"/>
                </a:cubicBezTo>
                <a:cubicBezTo>
                  <a:pt x="13775" y="3815181"/>
                  <a:pt x="12201" y="3761657"/>
                  <a:pt x="10628" y="3703410"/>
                </a:cubicBezTo>
                <a:cubicBezTo>
                  <a:pt x="10628" y="3701049"/>
                  <a:pt x="10628" y="3699474"/>
                  <a:pt x="10628" y="3697113"/>
                </a:cubicBezTo>
                <a:cubicBezTo>
                  <a:pt x="5118" y="3464125"/>
                  <a:pt x="2756" y="3347630"/>
                  <a:pt x="1182" y="3114643"/>
                </a:cubicBezTo>
                <a:cubicBezTo>
                  <a:pt x="-393" y="2941475"/>
                  <a:pt x="-393" y="2854105"/>
                  <a:pt x="1182" y="2680938"/>
                </a:cubicBezTo>
                <a:cubicBezTo>
                  <a:pt x="2756" y="2447951"/>
                  <a:pt x="4331" y="2331457"/>
                  <a:pt x="10628" y="2098468"/>
                </a:cubicBezTo>
                <a:cubicBezTo>
                  <a:pt x="10628" y="2096106"/>
                  <a:pt x="10628" y="2094532"/>
                  <a:pt x="10628" y="2092171"/>
                </a:cubicBezTo>
                <a:cubicBezTo>
                  <a:pt x="12201" y="2033137"/>
                  <a:pt x="13775" y="1980399"/>
                  <a:pt x="15350" y="1930025"/>
                </a:cubicBezTo>
                <a:cubicBezTo>
                  <a:pt x="27157" y="1544334"/>
                  <a:pt x="298714" y="1216104"/>
                  <a:pt x="674959" y="1132669"/>
                </a:cubicBezTo>
                <a:cubicBezTo>
                  <a:pt x="678107" y="1132669"/>
                  <a:pt x="680468" y="1131882"/>
                  <a:pt x="683617" y="1131094"/>
                </a:cubicBezTo>
                <a:cubicBezTo>
                  <a:pt x="697785" y="961863"/>
                  <a:pt x="783582" y="757212"/>
                  <a:pt x="1086624" y="665906"/>
                </a:cubicBezTo>
                <a:cubicBezTo>
                  <a:pt x="1570703" y="519501"/>
                  <a:pt x="1782440" y="0"/>
                  <a:pt x="1782440" y="0"/>
                </a:cubicBezTo>
                <a:close/>
              </a:path>
            </a:pathLst>
          </a:custGeom>
          <a:noFill/>
          <a:ln w="28575">
            <a:noFill/>
          </a:ln>
          <a:effectLst>
            <a:outerShdw blurRad="2413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ID" sz="2000" b="1">
                <a:solidFill>
                  <a:schemeClr val="lt1"/>
                </a:solidFill>
                <a:latin typeface="+mj-lt"/>
              </a:defRPr>
            </a:lvl1pPr>
          </a:lstStyle>
          <a:p>
            <a:pPr marL="0" lvl="0" algn="ctr"/>
            <a:endParaRPr lang="en-ID"/>
          </a:p>
        </p:txBody>
      </p:sp>
    </p:spTree>
    <p:extLst>
      <p:ext uri="{BB962C8B-B14F-4D97-AF65-F5344CB8AC3E}">
        <p14:creationId xmlns:p14="http://schemas.microsoft.com/office/powerpoint/2010/main" val="33307254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sp>
        <p:nvSpPr>
          <p:cNvPr id="12" name="Rectangle: Rounded Corners 11">
            <a:extLst>
              <a:ext uri="{FF2B5EF4-FFF2-40B4-BE49-F238E27FC236}">
                <a16:creationId xmlns:a16="http://schemas.microsoft.com/office/drawing/2014/main" id="{6EA39FB6-50BD-76B5-30C1-04971B455CEF}"/>
              </a:ext>
            </a:extLst>
          </p:cNvPr>
          <p:cNvSpPr/>
          <p:nvPr userDrawn="1"/>
        </p:nvSpPr>
        <p:spPr>
          <a:xfrm>
            <a:off x="138165" y="381740"/>
            <a:ext cx="11331786" cy="6365288"/>
          </a:xfrm>
          <a:prstGeom prst="roundRect">
            <a:avLst>
              <a:gd name="adj" fmla="val 3497"/>
            </a:avLst>
          </a:prstGeom>
          <a:solidFill>
            <a:schemeClr val="bg1"/>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BD699928-673B-BC24-BBA4-E376442DF595}"/>
              </a:ext>
            </a:extLst>
          </p:cNvPr>
          <p:cNvGrpSpPr/>
          <p:nvPr userDrawn="1"/>
        </p:nvGrpSpPr>
        <p:grpSpPr>
          <a:xfrm>
            <a:off x="5992472" y="85414"/>
            <a:ext cx="5232743" cy="610401"/>
            <a:chOff x="6409724" y="85414"/>
            <a:chExt cx="5232743" cy="610401"/>
          </a:xfrm>
        </p:grpSpPr>
        <p:grpSp>
          <p:nvGrpSpPr>
            <p:cNvPr id="13" name="Group 12">
              <a:extLst>
                <a:ext uri="{FF2B5EF4-FFF2-40B4-BE49-F238E27FC236}">
                  <a16:creationId xmlns:a16="http://schemas.microsoft.com/office/drawing/2014/main" id="{77485AFB-36BC-DC09-4D5D-520A2746E739}"/>
                </a:ext>
              </a:extLst>
            </p:cNvPr>
            <p:cNvGrpSpPr/>
            <p:nvPr userDrawn="1"/>
          </p:nvGrpSpPr>
          <p:grpSpPr>
            <a:xfrm rot="16200000">
              <a:off x="8720895" y="-2225757"/>
              <a:ext cx="610401" cy="5232743"/>
              <a:chOff x="5608363" y="-396496"/>
              <a:chExt cx="610401" cy="5232743"/>
            </a:xfrm>
          </p:grpSpPr>
          <p:pic>
            <p:nvPicPr>
              <p:cNvPr id="14" name="Picture 13">
                <a:extLst>
                  <a:ext uri="{FF2B5EF4-FFF2-40B4-BE49-F238E27FC236}">
                    <a16:creationId xmlns:a16="http://schemas.microsoft.com/office/drawing/2014/main" id="{80C88281-3519-1E0E-BDD1-4EB37C334FFF}"/>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flipH="1">
                <a:off x="5608363" y="-396496"/>
                <a:ext cx="610394" cy="2156678"/>
              </a:xfrm>
              <a:prstGeom prst="rect">
                <a:avLst/>
              </a:prstGeom>
            </p:spPr>
          </p:pic>
          <p:pic>
            <p:nvPicPr>
              <p:cNvPr id="15" name="Picture 14">
                <a:extLst>
                  <a:ext uri="{FF2B5EF4-FFF2-40B4-BE49-F238E27FC236}">
                    <a16:creationId xmlns:a16="http://schemas.microsoft.com/office/drawing/2014/main" id="{944505E9-66AD-62A5-0B9A-ED961B8F953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flipH="1" flipV="1">
                <a:off x="5608370" y="2679569"/>
                <a:ext cx="610394" cy="2156678"/>
              </a:xfrm>
              <a:prstGeom prst="rect">
                <a:avLst/>
              </a:prstGeom>
            </p:spPr>
          </p:pic>
        </p:grpSp>
        <p:pic>
          <p:nvPicPr>
            <p:cNvPr id="16" name="Picture 15">
              <a:extLst>
                <a:ext uri="{FF2B5EF4-FFF2-40B4-BE49-F238E27FC236}">
                  <a16:creationId xmlns:a16="http://schemas.microsoft.com/office/drawing/2014/main" id="{D0F48224-728E-BCF6-8E20-159CB9DD484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rot="16200000" flipH="1" flipV="1">
              <a:off x="9180592" y="-687725"/>
              <a:ext cx="610394" cy="2156678"/>
            </a:xfrm>
            <a:prstGeom prst="rect">
              <a:avLst/>
            </a:prstGeom>
          </p:spPr>
        </p:pic>
      </p:grpSp>
      <p:pic>
        <p:nvPicPr>
          <p:cNvPr id="18" name="Picture 17">
            <a:extLst>
              <a:ext uri="{FF2B5EF4-FFF2-40B4-BE49-F238E27FC236}">
                <a16:creationId xmlns:a16="http://schemas.microsoft.com/office/drawing/2014/main" id="{C7707E37-4DB8-F652-B719-8F4CA9EF663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752586" y="660296"/>
            <a:ext cx="1434378" cy="2142867"/>
          </a:xfrm>
          <a:prstGeom prst="rect">
            <a:avLst/>
          </a:prstGeom>
        </p:spPr>
      </p:pic>
      <p:sp>
        <p:nvSpPr>
          <p:cNvPr id="3" name="Picture Placeholder 5">
            <a:extLst>
              <a:ext uri="{FF2B5EF4-FFF2-40B4-BE49-F238E27FC236}">
                <a16:creationId xmlns:a16="http://schemas.microsoft.com/office/drawing/2014/main" id="{153B0CA2-EC35-00B9-3227-FFA5F4F44D24}"/>
              </a:ext>
            </a:extLst>
          </p:cNvPr>
          <p:cNvSpPr>
            <a:spLocks noGrp="1"/>
          </p:cNvSpPr>
          <p:nvPr>
            <p:ph type="pic" sz="quarter" idx="11"/>
          </p:nvPr>
        </p:nvSpPr>
        <p:spPr>
          <a:xfrm>
            <a:off x="7990198" y="1124413"/>
            <a:ext cx="3031332" cy="4925995"/>
          </a:xfrm>
          <a:custGeom>
            <a:avLst/>
            <a:gdLst>
              <a:gd name="connsiteX0" fmla="*/ 1782440 w 3566453"/>
              <a:gd name="connsiteY0" fmla="*/ 0 h 5795580"/>
              <a:gd name="connsiteX1" fmla="*/ 2478257 w 3566453"/>
              <a:gd name="connsiteY1" fmla="*/ 665906 h 5795580"/>
              <a:gd name="connsiteX2" fmla="*/ 2882051 w 3566453"/>
              <a:gd name="connsiteY2" fmla="*/ 1131094 h 5795580"/>
              <a:gd name="connsiteX3" fmla="*/ 2890709 w 3566453"/>
              <a:gd name="connsiteY3" fmla="*/ 1132669 h 5795580"/>
              <a:gd name="connsiteX4" fmla="*/ 3551106 w 3566453"/>
              <a:gd name="connsiteY4" fmla="*/ 1930025 h 5795580"/>
              <a:gd name="connsiteX5" fmla="*/ 3555828 w 3566453"/>
              <a:gd name="connsiteY5" fmla="*/ 2092171 h 5795580"/>
              <a:gd name="connsiteX6" fmla="*/ 3555828 w 3566453"/>
              <a:gd name="connsiteY6" fmla="*/ 2098468 h 5795580"/>
              <a:gd name="connsiteX7" fmla="*/ 3565273 w 3566453"/>
              <a:gd name="connsiteY7" fmla="*/ 2680938 h 5795580"/>
              <a:gd name="connsiteX8" fmla="*/ 3565273 w 3566453"/>
              <a:gd name="connsiteY8" fmla="*/ 3114643 h 5795580"/>
              <a:gd name="connsiteX9" fmla="*/ 3555828 w 3566453"/>
              <a:gd name="connsiteY9" fmla="*/ 3697113 h 5795580"/>
              <a:gd name="connsiteX10" fmla="*/ 3555828 w 3566453"/>
              <a:gd name="connsiteY10" fmla="*/ 3703410 h 5795580"/>
              <a:gd name="connsiteX11" fmla="*/ 3551106 w 3566453"/>
              <a:gd name="connsiteY11" fmla="*/ 3865557 h 5795580"/>
              <a:gd name="connsiteX12" fmla="*/ 2890709 w 3566453"/>
              <a:gd name="connsiteY12" fmla="*/ 4662912 h 5795580"/>
              <a:gd name="connsiteX13" fmla="*/ 2882837 w 3566453"/>
              <a:gd name="connsiteY13" fmla="*/ 4664486 h 5795580"/>
              <a:gd name="connsiteX14" fmla="*/ 2479043 w 3566453"/>
              <a:gd name="connsiteY14" fmla="*/ 5129675 h 5795580"/>
              <a:gd name="connsiteX15" fmla="*/ 1783228 w 3566453"/>
              <a:gd name="connsiteY15" fmla="*/ 5795580 h 5795580"/>
              <a:gd name="connsiteX16" fmla="*/ 1087411 w 3566453"/>
              <a:gd name="connsiteY16" fmla="*/ 5129675 h 5795580"/>
              <a:gd name="connsiteX17" fmla="*/ 684404 w 3566453"/>
              <a:gd name="connsiteY17" fmla="*/ 4664486 h 5795580"/>
              <a:gd name="connsiteX18" fmla="*/ 675746 w 3566453"/>
              <a:gd name="connsiteY18" fmla="*/ 4662912 h 5795580"/>
              <a:gd name="connsiteX19" fmla="*/ 15350 w 3566453"/>
              <a:gd name="connsiteY19" fmla="*/ 3865557 h 5795580"/>
              <a:gd name="connsiteX20" fmla="*/ 10628 w 3566453"/>
              <a:gd name="connsiteY20" fmla="*/ 3703410 h 5795580"/>
              <a:gd name="connsiteX21" fmla="*/ 10628 w 3566453"/>
              <a:gd name="connsiteY21" fmla="*/ 3697113 h 5795580"/>
              <a:gd name="connsiteX22" fmla="*/ 1182 w 3566453"/>
              <a:gd name="connsiteY22" fmla="*/ 3114643 h 5795580"/>
              <a:gd name="connsiteX23" fmla="*/ 1182 w 3566453"/>
              <a:gd name="connsiteY23" fmla="*/ 2680938 h 5795580"/>
              <a:gd name="connsiteX24" fmla="*/ 10628 w 3566453"/>
              <a:gd name="connsiteY24" fmla="*/ 2098468 h 5795580"/>
              <a:gd name="connsiteX25" fmla="*/ 10628 w 3566453"/>
              <a:gd name="connsiteY25" fmla="*/ 2092171 h 5795580"/>
              <a:gd name="connsiteX26" fmla="*/ 15350 w 3566453"/>
              <a:gd name="connsiteY26" fmla="*/ 1930025 h 5795580"/>
              <a:gd name="connsiteX27" fmla="*/ 674959 w 3566453"/>
              <a:gd name="connsiteY27" fmla="*/ 1132669 h 5795580"/>
              <a:gd name="connsiteX28" fmla="*/ 683617 w 3566453"/>
              <a:gd name="connsiteY28" fmla="*/ 1131094 h 5795580"/>
              <a:gd name="connsiteX29" fmla="*/ 1086624 w 3566453"/>
              <a:gd name="connsiteY29" fmla="*/ 665906 h 5795580"/>
              <a:gd name="connsiteX30" fmla="*/ 1782440 w 3566453"/>
              <a:gd name="connsiteY30" fmla="*/ 0 h 579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566453" h="5795580">
                <a:moveTo>
                  <a:pt x="1782440" y="0"/>
                </a:moveTo>
                <a:cubicBezTo>
                  <a:pt x="1782440" y="0"/>
                  <a:pt x="1998111" y="510843"/>
                  <a:pt x="2478257" y="665906"/>
                </a:cubicBezTo>
                <a:cubicBezTo>
                  <a:pt x="2781299" y="763509"/>
                  <a:pt x="2867882" y="965012"/>
                  <a:pt x="2882051" y="1131094"/>
                </a:cubicBezTo>
                <a:lnTo>
                  <a:pt x="2890709" y="1132669"/>
                </a:lnTo>
                <a:cubicBezTo>
                  <a:pt x="3267740" y="1216104"/>
                  <a:pt x="3540085" y="1544334"/>
                  <a:pt x="3551106" y="1930025"/>
                </a:cubicBezTo>
                <a:cubicBezTo>
                  <a:pt x="3552679" y="1980399"/>
                  <a:pt x="3554253" y="2033925"/>
                  <a:pt x="3555828" y="2092171"/>
                </a:cubicBezTo>
                <a:cubicBezTo>
                  <a:pt x="3555828" y="2094532"/>
                  <a:pt x="3555828" y="2096106"/>
                  <a:pt x="3555828" y="2098468"/>
                </a:cubicBezTo>
                <a:cubicBezTo>
                  <a:pt x="3561337" y="2331457"/>
                  <a:pt x="3563699" y="2447951"/>
                  <a:pt x="3565273" y="2680938"/>
                </a:cubicBezTo>
                <a:cubicBezTo>
                  <a:pt x="3566847" y="2854105"/>
                  <a:pt x="3566847" y="2941475"/>
                  <a:pt x="3565273" y="3114643"/>
                </a:cubicBezTo>
                <a:cubicBezTo>
                  <a:pt x="3563699" y="3347630"/>
                  <a:pt x="3562125" y="3464125"/>
                  <a:pt x="3555828" y="3697113"/>
                </a:cubicBezTo>
                <a:cubicBezTo>
                  <a:pt x="3555828" y="3699474"/>
                  <a:pt x="3555828" y="3701049"/>
                  <a:pt x="3555828" y="3703410"/>
                </a:cubicBezTo>
                <a:cubicBezTo>
                  <a:pt x="3554253" y="3762444"/>
                  <a:pt x="3552679" y="3815181"/>
                  <a:pt x="3551106" y="3865557"/>
                </a:cubicBezTo>
                <a:cubicBezTo>
                  <a:pt x="3539299" y="4251247"/>
                  <a:pt x="3267740" y="4579477"/>
                  <a:pt x="2890709" y="4662912"/>
                </a:cubicBezTo>
                <a:cubicBezTo>
                  <a:pt x="2887561" y="4663700"/>
                  <a:pt x="2885200" y="4663700"/>
                  <a:pt x="2882837" y="4664486"/>
                </a:cubicBezTo>
                <a:cubicBezTo>
                  <a:pt x="2868669" y="4830570"/>
                  <a:pt x="2782086" y="5032071"/>
                  <a:pt x="2479043" y="5129675"/>
                </a:cubicBezTo>
                <a:cubicBezTo>
                  <a:pt x="1998111" y="5284739"/>
                  <a:pt x="1783228" y="5795580"/>
                  <a:pt x="1783228" y="5795580"/>
                </a:cubicBezTo>
                <a:cubicBezTo>
                  <a:pt x="1783228" y="5795580"/>
                  <a:pt x="1571492" y="5276080"/>
                  <a:pt x="1087411" y="5129675"/>
                </a:cubicBezTo>
                <a:cubicBezTo>
                  <a:pt x="784368" y="5037582"/>
                  <a:pt x="697785" y="4832931"/>
                  <a:pt x="684404" y="4664486"/>
                </a:cubicBezTo>
                <a:lnTo>
                  <a:pt x="675746" y="4662912"/>
                </a:lnTo>
                <a:cubicBezTo>
                  <a:pt x="298714" y="4579477"/>
                  <a:pt x="26369" y="4251247"/>
                  <a:pt x="15350" y="3865557"/>
                </a:cubicBezTo>
                <a:cubicBezTo>
                  <a:pt x="13775" y="3815181"/>
                  <a:pt x="12201" y="3761657"/>
                  <a:pt x="10628" y="3703410"/>
                </a:cubicBezTo>
                <a:cubicBezTo>
                  <a:pt x="10628" y="3701049"/>
                  <a:pt x="10628" y="3699474"/>
                  <a:pt x="10628" y="3697113"/>
                </a:cubicBezTo>
                <a:cubicBezTo>
                  <a:pt x="5118" y="3464125"/>
                  <a:pt x="2756" y="3347630"/>
                  <a:pt x="1182" y="3114643"/>
                </a:cubicBezTo>
                <a:cubicBezTo>
                  <a:pt x="-393" y="2941475"/>
                  <a:pt x="-393" y="2854105"/>
                  <a:pt x="1182" y="2680938"/>
                </a:cubicBezTo>
                <a:cubicBezTo>
                  <a:pt x="2756" y="2447951"/>
                  <a:pt x="4331" y="2331457"/>
                  <a:pt x="10628" y="2098468"/>
                </a:cubicBezTo>
                <a:cubicBezTo>
                  <a:pt x="10628" y="2096106"/>
                  <a:pt x="10628" y="2094532"/>
                  <a:pt x="10628" y="2092171"/>
                </a:cubicBezTo>
                <a:cubicBezTo>
                  <a:pt x="12201" y="2033137"/>
                  <a:pt x="13775" y="1980399"/>
                  <a:pt x="15350" y="1930025"/>
                </a:cubicBezTo>
                <a:cubicBezTo>
                  <a:pt x="27157" y="1544334"/>
                  <a:pt x="298714" y="1216104"/>
                  <a:pt x="674959" y="1132669"/>
                </a:cubicBezTo>
                <a:cubicBezTo>
                  <a:pt x="678107" y="1132669"/>
                  <a:pt x="680468" y="1131882"/>
                  <a:pt x="683617" y="1131094"/>
                </a:cubicBezTo>
                <a:cubicBezTo>
                  <a:pt x="697785" y="961863"/>
                  <a:pt x="783582" y="757212"/>
                  <a:pt x="1086624" y="665906"/>
                </a:cubicBezTo>
                <a:cubicBezTo>
                  <a:pt x="1570703" y="519501"/>
                  <a:pt x="1782440" y="0"/>
                  <a:pt x="1782440" y="0"/>
                </a:cubicBezTo>
                <a:close/>
              </a:path>
            </a:pathLst>
          </a:custGeom>
          <a:noFill/>
          <a:ln w="28575">
            <a:noFill/>
          </a:ln>
          <a:effectLst>
            <a:outerShdw blurRad="2413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ID" sz="2000" b="1">
                <a:solidFill>
                  <a:schemeClr val="lt1"/>
                </a:solidFill>
                <a:latin typeface="+mj-lt"/>
              </a:defRPr>
            </a:lvl1pPr>
          </a:lstStyle>
          <a:p>
            <a:pPr marL="0" lvl="0" algn="ctr"/>
            <a:endParaRPr lang="en-ID"/>
          </a:p>
        </p:txBody>
      </p:sp>
      <p:sp>
        <p:nvSpPr>
          <p:cNvPr id="4" name="Picture Placeholder 5">
            <a:extLst>
              <a:ext uri="{FF2B5EF4-FFF2-40B4-BE49-F238E27FC236}">
                <a16:creationId xmlns:a16="http://schemas.microsoft.com/office/drawing/2014/main" id="{A073726A-6DDB-A0A1-BBF3-A701394BAC01}"/>
              </a:ext>
            </a:extLst>
          </p:cNvPr>
          <p:cNvSpPr>
            <a:spLocks noGrp="1"/>
          </p:cNvSpPr>
          <p:nvPr>
            <p:ph type="pic" sz="quarter" idx="12"/>
          </p:nvPr>
        </p:nvSpPr>
        <p:spPr>
          <a:xfrm>
            <a:off x="4717371" y="1124413"/>
            <a:ext cx="3031332" cy="4925995"/>
          </a:xfrm>
          <a:custGeom>
            <a:avLst/>
            <a:gdLst>
              <a:gd name="connsiteX0" fmla="*/ 1782440 w 3566453"/>
              <a:gd name="connsiteY0" fmla="*/ 0 h 5795580"/>
              <a:gd name="connsiteX1" fmla="*/ 2478257 w 3566453"/>
              <a:gd name="connsiteY1" fmla="*/ 665906 h 5795580"/>
              <a:gd name="connsiteX2" fmla="*/ 2882051 w 3566453"/>
              <a:gd name="connsiteY2" fmla="*/ 1131094 h 5795580"/>
              <a:gd name="connsiteX3" fmla="*/ 2890709 w 3566453"/>
              <a:gd name="connsiteY3" fmla="*/ 1132669 h 5795580"/>
              <a:gd name="connsiteX4" fmla="*/ 3551106 w 3566453"/>
              <a:gd name="connsiteY4" fmla="*/ 1930025 h 5795580"/>
              <a:gd name="connsiteX5" fmla="*/ 3555828 w 3566453"/>
              <a:gd name="connsiteY5" fmla="*/ 2092171 h 5795580"/>
              <a:gd name="connsiteX6" fmla="*/ 3555828 w 3566453"/>
              <a:gd name="connsiteY6" fmla="*/ 2098468 h 5795580"/>
              <a:gd name="connsiteX7" fmla="*/ 3565273 w 3566453"/>
              <a:gd name="connsiteY7" fmla="*/ 2680938 h 5795580"/>
              <a:gd name="connsiteX8" fmla="*/ 3565273 w 3566453"/>
              <a:gd name="connsiteY8" fmla="*/ 3114643 h 5795580"/>
              <a:gd name="connsiteX9" fmla="*/ 3555828 w 3566453"/>
              <a:gd name="connsiteY9" fmla="*/ 3697113 h 5795580"/>
              <a:gd name="connsiteX10" fmla="*/ 3555828 w 3566453"/>
              <a:gd name="connsiteY10" fmla="*/ 3703410 h 5795580"/>
              <a:gd name="connsiteX11" fmla="*/ 3551106 w 3566453"/>
              <a:gd name="connsiteY11" fmla="*/ 3865557 h 5795580"/>
              <a:gd name="connsiteX12" fmla="*/ 2890709 w 3566453"/>
              <a:gd name="connsiteY12" fmla="*/ 4662912 h 5795580"/>
              <a:gd name="connsiteX13" fmla="*/ 2882837 w 3566453"/>
              <a:gd name="connsiteY13" fmla="*/ 4664486 h 5795580"/>
              <a:gd name="connsiteX14" fmla="*/ 2479043 w 3566453"/>
              <a:gd name="connsiteY14" fmla="*/ 5129675 h 5795580"/>
              <a:gd name="connsiteX15" fmla="*/ 1783228 w 3566453"/>
              <a:gd name="connsiteY15" fmla="*/ 5795580 h 5795580"/>
              <a:gd name="connsiteX16" fmla="*/ 1087411 w 3566453"/>
              <a:gd name="connsiteY16" fmla="*/ 5129675 h 5795580"/>
              <a:gd name="connsiteX17" fmla="*/ 684404 w 3566453"/>
              <a:gd name="connsiteY17" fmla="*/ 4664486 h 5795580"/>
              <a:gd name="connsiteX18" fmla="*/ 675746 w 3566453"/>
              <a:gd name="connsiteY18" fmla="*/ 4662912 h 5795580"/>
              <a:gd name="connsiteX19" fmla="*/ 15350 w 3566453"/>
              <a:gd name="connsiteY19" fmla="*/ 3865557 h 5795580"/>
              <a:gd name="connsiteX20" fmla="*/ 10628 w 3566453"/>
              <a:gd name="connsiteY20" fmla="*/ 3703410 h 5795580"/>
              <a:gd name="connsiteX21" fmla="*/ 10628 w 3566453"/>
              <a:gd name="connsiteY21" fmla="*/ 3697113 h 5795580"/>
              <a:gd name="connsiteX22" fmla="*/ 1182 w 3566453"/>
              <a:gd name="connsiteY22" fmla="*/ 3114643 h 5795580"/>
              <a:gd name="connsiteX23" fmla="*/ 1182 w 3566453"/>
              <a:gd name="connsiteY23" fmla="*/ 2680938 h 5795580"/>
              <a:gd name="connsiteX24" fmla="*/ 10628 w 3566453"/>
              <a:gd name="connsiteY24" fmla="*/ 2098468 h 5795580"/>
              <a:gd name="connsiteX25" fmla="*/ 10628 w 3566453"/>
              <a:gd name="connsiteY25" fmla="*/ 2092171 h 5795580"/>
              <a:gd name="connsiteX26" fmla="*/ 15350 w 3566453"/>
              <a:gd name="connsiteY26" fmla="*/ 1930025 h 5795580"/>
              <a:gd name="connsiteX27" fmla="*/ 674959 w 3566453"/>
              <a:gd name="connsiteY27" fmla="*/ 1132669 h 5795580"/>
              <a:gd name="connsiteX28" fmla="*/ 683617 w 3566453"/>
              <a:gd name="connsiteY28" fmla="*/ 1131094 h 5795580"/>
              <a:gd name="connsiteX29" fmla="*/ 1086624 w 3566453"/>
              <a:gd name="connsiteY29" fmla="*/ 665906 h 5795580"/>
              <a:gd name="connsiteX30" fmla="*/ 1782440 w 3566453"/>
              <a:gd name="connsiteY30" fmla="*/ 0 h 579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566453" h="5795580">
                <a:moveTo>
                  <a:pt x="1782440" y="0"/>
                </a:moveTo>
                <a:cubicBezTo>
                  <a:pt x="1782440" y="0"/>
                  <a:pt x="1998111" y="510843"/>
                  <a:pt x="2478257" y="665906"/>
                </a:cubicBezTo>
                <a:cubicBezTo>
                  <a:pt x="2781299" y="763509"/>
                  <a:pt x="2867882" y="965012"/>
                  <a:pt x="2882051" y="1131094"/>
                </a:cubicBezTo>
                <a:lnTo>
                  <a:pt x="2890709" y="1132669"/>
                </a:lnTo>
                <a:cubicBezTo>
                  <a:pt x="3267740" y="1216104"/>
                  <a:pt x="3540085" y="1544334"/>
                  <a:pt x="3551106" y="1930025"/>
                </a:cubicBezTo>
                <a:cubicBezTo>
                  <a:pt x="3552679" y="1980399"/>
                  <a:pt x="3554253" y="2033925"/>
                  <a:pt x="3555828" y="2092171"/>
                </a:cubicBezTo>
                <a:cubicBezTo>
                  <a:pt x="3555828" y="2094532"/>
                  <a:pt x="3555828" y="2096106"/>
                  <a:pt x="3555828" y="2098468"/>
                </a:cubicBezTo>
                <a:cubicBezTo>
                  <a:pt x="3561337" y="2331457"/>
                  <a:pt x="3563699" y="2447951"/>
                  <a:pt x="3565273" y="2680938"/>
                </a:cubicBezTo>
                <a:cubicBezTo>
                  <a:pt x="3566847" y="2854105"/>
                  <a:pt x="3566847" y="2941475"/>
                  <a:pt x="3565273" y="3114643"/>
                </a:cubicBezTo>
                <a:cubicBezTo>
                  <a:pt x="3563699" y="3347630"/>
                  <a:pt x="3562125" y="3464125"/>
                  <a:pt x="3555828" y="3697113"/>
                </a:cubicBezTo>
                <a:cubicBezTo>
                  <a:pt x="3555828" y="3699474"/>
                  <a:pt x="3555828" y="3701049"/>
                  <a:pt x="3555828" y="3703410"/>
                </a:cubicBezTo>
                <a:cubicBezTo>
                  <a:pt x="3554253" y="3762444"/>
                  <a:pt x="3552679" y="3815181"/>
                  <a:pt x="3551106" y="3865557"/>
                </a:cubicBezTo>
                <a:cubicBezTo>
                  <a:pt x="3539299" y="4251247"/>
                  <a:pt x="3267740" y="4579477"/>
                  <a:pt x="2890709" y="4662912"/>
                </a:cubicBezTo>
                <a:cubicBezTo>
                  <a:pt x="2887561" y="4663700"/>
                  <a:pt x="2885200" y="4663700"/>
                  <a:pt x="2882837" y="4664486"/>
                </a:cubicBezTo>
                <a:cubicBezTo>
                  <a:pt x="2868669" y="4830570"/>
                  <a:pt x="2782086" y="5032071"/>
                  <a:pt x="2479043" y="5129675"/>
                </a:cubicBezTo>
                <a:cubicBezTo>
                  <a:pt x="1998111" y="5284739"/>
                  <a:pt x="1783228" y="5795580"/>
                  <a:pt x="1783228" y="5795580"/>
                </a:cubicBezTo>
                <a:cubicBezTo>
                  <a:pt x="1783228" y="5795580"/>
                  <a:pt x="1571492" y="5276080"/>
                  <a:pt x="1087411" y="5129675"/>
                </a:cubicBezTo>
                <a:cubicBezTo>
                  <a:pt x="784368" y="5037582"/>
                  <a:pt x="697785" y="4832931"/>
                  <a:pt x="684404" y="4664486"/>
                </a:cubicBezTo>
                <a:lnTo>
                  <a:pt x="675746" y="4662912"/>
                </a:lnTo>
                <a:cubicBezTo>
                  <a:pt x="298714" y="4579477"/>
                  <a:pt x="26369" y="4251247"/>
                  <a:pt x="15350" y="3865557"/>
                </a:cubicBezTo>
                <a:cubicBezTo>
                  <a:pt x="13775" y="3815181"/>
                  <a:pt x="12201" y="3761657"/>
                  <a:pt x="10628" y="3703410"/>
                </a:cubicBezTo>
                <a:cubicBezTo>
                  <a:pt x="10628" y="3701049"/>
                  <a:pt x="10628" y="3699474"/>
                  <a:pt x="10628" y="3697113"/>
                </a:cubicBezTo>
                <a:cubicBezTo>
                  <a:pt x="5118" y="3464125"/>
                  <a:pt x="2756" y="3347630"/>
                  <a:pt x="1182" y="3114643"/>
                </a:cubicBezTo>
                <a:cubicBezTo>
                  <a:pt x="-393" y="2941475"/>
                  <a:pt x="-393" y="2854105"/>
                  <a:pt x="1182" y="2680938"/>
                </a:cubicBezTo>
                <a:cubicBezTo>
                  <a:pt x="2756" y="2447951"/>
                  <a:pt x="4331" y="2331457"/>
                  <a:pt x="10628" y="2098468"/>
                </a:cubicBezTo>
                <a:cubicBezTo>
                  <a:pt x="10628" y="2096106"/>
                  <a:pt x="10628" y="2094532"/>
                  <a:pt x="10628" y="2092171"/>
                </a:cubicBezTo>
                <a:cubicBezTo>
                  <a:pt x="12201" y="2033137"/>
                  <a:pt x="13775" y="1980399"/>
                  <a:pt x="15350" y="1930025"/>
                </a:cubicBezTo>
                <a:cubicBezTo>
                  <a:pt x="27157" y="1544334"/>
                  <a:pt x="298714" y="1216104"/>
                  <a:pt x="674959" y="1132669"/>
                </a:cubicBezTo>
                <a:cubicBezTo>
                  <a:pt x="678107" y="1132669"/>
                  <a:pt x="680468" y="1131882"/>
                  <a:pt x="683617" y="1131094"/>
                </a:cubicBezTo>
                <a:cubicBezTo>
                  <a:pt x="697785" y="961863"/>
                  <a:pt x="783582" y="757212"/>
                  <a:pt x="1086624" y="665906"/>
                </a:cubicBezTo>
                <a:cubicBezTo>
                  <a:pt x="1570703" y="519501"/>
                  <a:pt x="1782440" y="0"/>
                  <a:pt x="1782440" y="0"/>
                </a:cubicBezTo>
                <a:close/>
              </a:path>
            </a:pathLst>
          </a:custGeom>
          <a:noFill/>
          <a:ln w="28575">
            <a:noFill/>
          </a:ln>
          <a:effectLst>
            <a:outerShdw blurRad="2413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ID" sz="2000" b="1">
                <a:solidFill>
                  <a:schemeClr val="lt1"/>
                </a:solidFill>
                <a:latin typeface="+mj-lt"/>
              </a:defRPr>
            </a:lvl1pPr>
          </a:lstStyle>
          <a:p>
            <a:pPr marL="0" lvl="0" algn="ctr"/>
            <a:endParaRPr lang="en-ID"/>
          </a:p>
        </p:txBody>
      </p:sp>
    </p:spTree>
    <p:extLst>
      <p:ext uri="{BB962C8B-B14F-4D97-AF65-F5344CB8AC3E}">
        <p14:creationId xmlns:p14="http://schemas.microsoft.com/office/powerpoint/2010/main" val="10526245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Blank">
    <p:spTree>
      <p:nvGrpSpPr>
        <p:cNvPr id="1" name=""/>
        <p:cNvGrpSpPr/>
        <p:nvPr/>
      </p:nvGrpSpPr>
      <p:grpSpPr>
        <a:xfrm>
          <a:off x="0" y="0"/>
          <a:ext cx="0" cy="0"/>
          <a:chOff x="0" y="0"/>
          <a:chExt cx="0" cy="0"/>
        </a:xfrm>
      </p:grpSpPr>
      <p:sp>
        <p:nvSpPr>
          <p:cNvPr id="12" name="Rectangle: Rounded Corners 11">
            <a:extLst>
              <a:ext uri="{FF2B5EF4-FFF2-40B4-BE49-F238E27FC236}">
                <a16:creationId xmlns:a16="http://schemas.microsoft.com/office/drawing/2014/main" id="{6EA39FB6-50BD-76B5-30C1-04971B455CEF}"/>
              </a:ext>
            </a:extLst>
          </p:cNvPr>
          <p:cNvSpPr/>
          <p:nvPr userDrawn="1"/>
        </p:nvSpPr>
        <p:spPr>
          <a:xfrm>
            <a:off x="138165" y="381740"/>
            <a:ext cx="11331786" cy="6365288"/>
          </a:xfrm>
          <a:prstGeom prst="roundRect">
            <a:avLst>
              <a:gd name="adj" fmla="val 3497"/>
            </a:avLst>
          </a:prstGeom>
          <a:solidFill>
            <a:schemeClr val="bg1"/>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BD699928-673B-BC24-BBA4-E376442DF595}"/>
              </a:ext>
            </a:extLst>
          </p:cNvPr>
          <p:cNvGrpSpPr/>
          <p:nvPr userDrawn="1"/>
        </p:nvGrpSpPr>
        <p:grpSpPr>
          <a:xfrm>
            <a:off x="5992472" y="85414"/>
            <a:ext cx="5232743" cy="610401"/>
            <a:chOff x="6409724" y="85414"/>
            <a:chExt cx="5232743" cy="610401"/>
          </a:xfrm>
        </p:grpSpPr>
        <p:grpSp>
          <p:nvGrpSpPr>
            <p:cNvPr id="13" name="Group 12">
              <a:extLst>
                <a:ext uri="{FF2B5EF4-FFF2-40B4-BE49-F238E27FC236}">
                  <a16:creationId xmlns:a16="http://schemas.microsoft.com/office/drawing/2014/main" id="{77485AFB-36BC-DC09-4D5D-520A2746E739}"/>
                </a:ext>
              </a:extLst>
            </p:cNvPr>
            <p:cNvGrpSpPr/>
            <p:nvPr userDrawn="1"/>
          </p:nvGrpSpPr>
          <p:grpSpPr>
            <a:xfrm rot="16200000">
              <a:off x="8720895" y="-2225757"/>
              <a:ext cx="610401" cy="5232743"/>
              <a:chOff x="5608363" y="-396496"/>
              <a:chExt cx="610401" cy="5232743"/>
            </a:xfrm>
          </p:grpSpPr>
          <p:pic>
            <p:nvPicPr>
              <p:cNvPr id="14" name="Picture 13">
                <a:extLst>
                  <a:ext uri="{FF2B5EF4-FFF2-40B4-BE49-F238E27FC236}">
                    <a16:creationId xmlns:a16="http://schemas.microsoft.com/office/drawing/2014/main" id="{80C88281-3519-1E0E-BDD1-4EB37C334FFF}"/>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flipH="1">
                <a:off x="5608363" y="-396496"/>
                <a:ext cx="610394" cy="2156678"/>
              </a:xfrm>
              <a:prstGeom prst="rect">
                <a:avLst/>
              </a:prstGeom>
            </p:spPr>
          </p:pic>
          <p:pic>
            <p:nvPicPr>
              <p:cNvPr id="15" name="Picture 14">
                <a:extLst>
                  <a:ext uri="{FF2B5EF4-FFF2-40B4-BE49-F238E27FC236}">
                    <a16:creationId xmlns:a16="http://schemas.microsoft.com/office/drawing/2014/main" id="{944505E9-66AD-62A5-0B9A-ED961B8F953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flipH="1" flipV="1">
                <a:off x="5608370" y="2679569"/>
                <a:ext cx="610394" cy="2156678"/>
              </a:xfrm>
              <a:prstGeom prst="rect">
                <a:avLst/>
              </a:prstGeom>
            </p:spPr>
          </p:pic>
        </p:grpSp>
        <p:pic>
          <p:nvPicPr>
            <p:cNvPr id="16" name="Picture 15">
              <a:extLst>
                <a:ext uri="{FF2B5EF4-FFF2-40B4-BE49-F238E27FC236}">
                  <a16:creationId xmlns:a16="http://schemas.microsoft.com/office/drawing/2014/main" id="{D0F48224-728E-BCF6-8E20-159CB9DD484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rot="16200000" flipH="1" flipV="1">
              <a:off x="9180592" y="-687725"/>
              <a:ext cx="610394" cy="2156678"/>
            </a:xfrm>
            <a:prstGeom prst="rect">
              <a:avLst/>
            </a:prstGeom>
          </p:spPr>
        </p:pic>
      </p:grpSp>
      <p:pic>
        <p:nvPicPr>
          <p:cNvPr id="18" name="Picture 17">
            <a:extLst>
              <a:ext uri="{FF2B5EF4-FFF2-40B4-BE49-F238E27FC236}">
                <a16:creationId xmlns:a16="http://schemas.microsoft.com/office/drawing/2014/main" id="{C7707E37-4DB8-F652-B719-8F4CA9EF663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752586" y="660296"/>
            <a:ext cx="1434378" cy="2142867"/>
          </a:xfrm>
          <a:prstGeom prst="rect">
            <a:avLst/>
          </a:prstGeom>
        </p:spPr>
      </p:pic>
    </p:spTree>
    <p:extLst>
      <p:ext uri="{BB962C8B-B14F-4D97-AF65-F5344CB8AC3E}">
        <p14:creationId xmlns:p14="http://schemas.microsoft.com/office/powerpoint/2010/main" val="1997486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Blank">
    <p:spTree>
      <p:nvGrpSpPr>
        <p:cNvPr id="1" name=""/>
        <p:cNvGrpSpPr/>
        <p:nvPr/>
      </p:nvGrpSpPr>
      <p:grpSpPr>
        <a:xfrm>
          <a:off x="0" y="0"/>
          <a:ext cx="0" cy="0"/>
          <a:chOff x="0" y="0"/>
          <a:chExt cx="0" cy="0"/>
        </a:xfrm>
      </p:grpSpPr>
      <p:sp>
        <p:nvSpPr>
          <p:cNvPr id="12" name="Rectangle: Rounded Corners 11">
            <a:extLst>
              <a:ext uri="{FF2B5EF4-FFF2-40B4-BE49-F238E27FC236}">
                <a16:creationId xmlns:a16="http://schemas.microsoft.com/office/drawing/2014/main" id="{6EA39FB6-50BD-76B5-30C1-04971B455CEF}"/>
              </a:ext>
            </a:extLst>
          </p:cNvPr>
          <p:cNvSpPr/>
          <p:nvPr userDrawn="1"/>
        </p:nvSpPr>
        <p:spPr>
          <a:xfrm>
            <a:off x="138165" y="381740"/>
            <a:ext cx="11331786" cy="6365288"/>
          </a:xfrm>
          <a:prstGeom prst="roundRect">
            <a:avLst>
              <a:gd name="adj" fmla="val 3497"/>
            </a:avLst>
          </a:prstGeom>
          <a:solidFill>
            <a:schemeClr val="bg1"/>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BD699928-673B-BC24-BBA4-E376442DF595}"/>
              </a:ext>
            </a:extLst>
          </p:cNvPr>
          <p:cNvGrpSpPr/>
          <p:nvPr userDrawn="1"/>
        </p:nvGrpSpPr>
        <p:grpSpPr>
          <a:xfrm>
            <a:off x="5992472" y="85414"/>
            <a:ext cx="5232743" cy="610401"/>
            <a:chOff x="6409724" y="85414"/>
            <a:chExt cx="5232743" cy="610401"/>
          </a:xfrm>
        </p:grpSpPr>
        <p:grpSp>
          <p:nvGrpSpPr>
            <p:cNvPr id="13" name="Group 12">
              <a:extLst>
                <a:ext uri="{FF2B5EF4-FFF2-40B4-BE49-F238E27FC236}">
                  <a16:creationId xmlns:a16="http://schemas.microsoft.com/office/drawing/2014/main" id="{77485AFB-36BC-DC09-4D5D-520A2746E739}"/>
                </a:ext>
              </a:extLst>
            </p:cNvPr>
            <p:cNvGrpSpPr/>
            <p:nvPr userDrawn="1"/>
          </p:nvGrpSpPr>
          <p:grpSpPr>
            <a:xfrm rot="16200000">
              <a:off x="8720895" y="-2225757"/>
              <a:ext cx="610401" cy="5232743"/>
              <a:chOff x="5608363" y="-396496"/>
              <a:chExt cx="610401" cy="5232743"/>
            </a:xfrm>
          </p:grpSpPr>
          <p:pic>
            <p:nvPicPr>
              <p:cNvPr id="14" name="Picture 13">
                <a:extLst>
                  <a:ext uri="{FF2B5EF4-FFF2-40B4-BE49-F238E27FC236}">
                    <a16:creationId xmlns:a16="http://schemas.microsoft.com/office/drawing/2014/main" id="{80C88281-3519-1E0E-BDD1-4EB37C334FFF}"/>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flipH="1">
                <a:off x="5608363" y="-396496"/>
                <a:ext cx="610394" cy="2156678"/>
              </a:xfrm>
              <a:prstGeom prst="rect">
                <a:avLst/>
              </a:prstGeom>
            </p:spPr>
          </p:pic>
          <p:pic>
            <p:nvPicPr>
              <p:cNvPr id="15" name="Picture 14">
                <a:extLst>
                  <a:ext uri="{FF2B5EF4-FFF2-40B4-BE49-F238E27FC236}">
                    <a16:creationId xmlns:a16="http://schemas.microsoft.com/office/drawing/2014/main" id="{944505E9-66AD-62A5-0B9A-ED961B8F953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flipH="1" flipV="1">
                <a:off x="5608370" y="2679569"/>
                <a:ext cx="610394" cy="2156678"/>
              </a:xfrm>
              <a:prstGeom prst="rect">
                <a:avLst/>
              </a:prstGeom>
            </p:spPr>
          </p:pic>
        </p:grpSp>
        <p:pic>
          <p:nvPicPr>
            <p:cNvPr id="16" name="Picture 15">
              <a:extLst>
                <a:ext uri="{FF2B5EF4-FFF2-40B4-BE49-F238E27FC236}">
                  <a16:creationId xmlns:a16="http://schemas.microsoft.com/office/drawing/2014/main" id="{D0F48224-728E-BCF6-8E20-159CB9DD484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rot="16200000" flipH="1" flipV="1">
              <a:off x="9180592" y="-687725"/>
              <a:ext cx="610394" cy="2156678"/>
            </a:xfrm>
            <a:prstGeom prst="rect">
              <a:avLst/>
            </a:prstGeom>
          </p:spPr>
        </p:pic>
      </p:grpSp>
      <p:pic>
        <p:nvPicPr>
          <p:cNvPr id="18" name="Picture 17">
            <a:extLst>
              <a:ext uri="{FF2B5EF4-FFF2-40B4-BE49-F238E27FC236}">
                <a16:creationId xmlns:a16="http://schemas.microsoft.com/office/drawing/2014/main" id="{C7707E37-4DB8-F652-B719-8F4CA9EF663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752586" y="660296"/>
            <a:ext cx="1434378" cy="2142867"/>
          </a:xfrm>
          <a:prstGeom prst="rect">
            <a:avLst/>
          </a:prstGeom>
        </p:spPr>
      </p:pic>
      <p:sp>
        <p:nvSpPr>
          <p:cNvPr id="2" name="Picture Placeholder 2186">
            <a:extLst>
              <a:ext uri="{FF2B5EF4-FFF2-40B4-BE49-F238E27FC236}">
                <a16:creationId xmlns:a16="http://schemas.microsoft.com/office/drawing/2014/main" id="{A018FD10-5E69-646B-3CBF-B67A3A4C89E6}"/>
              </a:ext>
            </a:extLst>
          </p:cNvPr>
          <p:cNvSpPr>
            <a:spLocks noGrp="1"/>
          </p:cNvSpPr>
          <p:nvPr>
            <p:ph type="pic" sz="quarter" idx="13"/>
          </p:nvPr>
        </p:nvSpPr>
        <p:spPr>
          <a:xfrm>
            <a:off x="6403907" y="2306607"/>
            <a:ext cx="4821308" cy="4440421"/>
          </a:xfrm>
          <a:custGeom>
            <a:avLst/>
            <a:gdLst>
              <a:gd name="connsiteX0" fmla="*/ 1466869 w 2935034"/>
              <a:gd name="connsiteY0" fmla="*/ 0 h 2703164"/>
              <a:gd name="connsiteX1" fmla="*/ 2039496 w 2935034"/>
              <a:gd name="connsiteY1" fmla="*/ 548012 h 2703164"/>
              <a:gd name="connsiteX2" fmla="*/ 2371801 w 2935034"/>
              <a:gd name="connsiteY2" fmla="*/ 930841 h 2703164"/>
              <a:gd name="connsiteX3" fmla="*/ 2378926 w 2935034"/>
              <a:gd name="connsiteY3" fmla="*/ 932137 h 2703164"/>
              <a:gd name="connsiteX4" fmla="*/ 2922404 w 2935034"/>
              <a:gd name="connsiteY4" fmla="*/ 1588326 h 2703164"/>
              <a:gd name="connsiteX5" fmla="*/ 2926290 w 2935034"/>
              <a:gd name="connsiteY5" fmla="*/ 1721765 h 2703164"/>
              <a:gd name="connsiteX6" fmla="*/ 2926290 w 2935034"/>
              <a:gd name="connsiteY6" fmla="*/ 1726948 h 2703164"/>
              <a:gd name="connsiteX7" fmla="*/ 2934063 w 2935034"/>
              <a:gd name="connsiteY7" fmla="*/ 2206295 h 2703164"/>
              <a:gd name="connsiteX8" fmla="*/ 2934063 w 2935034"/>
              <a:gd name="connsiteY8" fmla="*/ 2563215 h 2703164"/>
              <a:gd name="connsiteX9" fmla="*/ 2933031 w 2935034"/>
              <a:gd name="connsiteY9" fmla="*/ 2692039 h 2703164"/>
              <a:gd name="connsiteX10" fmla="*/ 2932891 w 2935034"/>
              <a:gd name="connsiteY10" fmla="*/ 2703164 h 2703164"/>
              <a:gd name="connsiteX11" fmla="*/ 2251 w 2935034"/>
              <a:gd name="connsiteY11" fmla="*/ 2703164 h 2703164"/>
              <a:gd name="connsiteX12" fmla="*/ 2095 w 2935034"/>
              <a:gd name="connsiteY12" fmla="*/ 2692039 h 2703164"/>
              <a:gd name="connsiteX13" fmla="*/ 972 w 2935034"/>
              <a:gd name="connsiteY13" fmla="*/ 2563215 h 2703164"/>
              <a:gd name="connsiteX14" fmla="*/ 972 w 2935034"/>
              <a:gd name="connsiteY14" fmla="*/ 2206295 h 2703164"/>
              <a:gd name="connsiteX15" fmla="*/ 8745 w 2935034"/>
              <a:gd name="connsiteY15" fmla="*/ 1726948 h 2703164"/>
              <a:gd name="connsiteX16" fmla="*/ 8745 w 2935034"/>
              <a:gd name="connsiteY16" fmla="*/ 1721765 h 2703164"/>
              <a:gd name="connsiteX17" fmla="*/ 12631 w 2935034"/>
              <a:gd name="connsiteY17" fmla="*/ 1588326 h 2703164"/>
              <a:gd name="connsiteX18" fmla="*/ 555461 w 2935034"/>
              <a:gd name="connsiteY18" fmla="*/ 932137 h 2703164"/>
              <a:gd name="connsiteX19" fmla="*/ 562586 w 2935034"/>
              <a:gd name="connsiteY19" fmla="*/ 930841 h 2703164"/>
              <a:gd name="connsiteX20" fmla="*/ 894243 w 2935034"/>
              <a:gd name="connsiteY20" fmla="*/ 548012 h 2703164"/>
              <a:gd name="connsiteX21" fmla="*/ 1466869 w 2935034"/>
              <a:gd name="connsiteY21" fmla="*/ 0 h 270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35034" h="2703164">
                <a:moveTo>
                  <a:pt x="1466869" y="0"/>
                </a:moveTo>
                <a:cubicBezTo>
                  <a:pt x="1466869" y="0"/>
                  <a:pt x="1644357" y="420402"/>
                  <a:pt x="2039496" y="548012"/>
                </a:cubicBezTo>
                <a:cubicBezTo>
                  <a:pt x="2288886" y="628335"/>
                  <a:pt x="2360140" y="794163"/>
                  <a:pt x="2371801" y="930841"/>
                </a:cubicBezTo>
                <a:lnTo>
                  <a:pt x="2378926" y="932137"/>
                </a:lnTo>
                <a:cubicBezTo>
                  <a:pt x="2689206" y="1000801"/>
                  <a:pt x="2913334" y="1270920"/>
                  <a:pt x="2922404" y="1588326"/>
                </a:cubicBezTo>
                <a:cubicBezTo>
                  <a:pt x="2923698" y="1629782"/>
                  <a:pt x="2924994" y="1673832"/>
                  <a:pt x="2926290" y="1721765"/>
                </a:cubicBezTo>
                <a:cubicBezTo>
                  <a:pt x="2926290" y="1723708"/>
                  <a:pt x="2926290" y="1725004"/>
                  <a:pt x="2926290" y="1726948"/>
                </a:cubicBezTo>
                <a:cubicBezTo>
                  <a:pt x="2930824" y="1918687"/>
                  <a:pt x="2932768" y="2014557"/>
                  <a:pt x="2934063" y="2206295"/>
                </a:cubicBezTo>
                <a:cubicBezTo>
                  <a:pt x="2935358" y="2348804"/>
                  <a:pt x="2935358" y="2420705"/>
                  <a:pt x="2934063" y="2563215"/>
                </a:cubicBezTo>
                <a:cubicBezTo>
                  <a:pt x="2933739" y="2611150"/>
                  <a:pt x="2933415" y="2653093"/>
                  <a:pt x="2933031" y="2692039"/>
                </a:cubicBezTo>
                <a:lnTo>
                  <a:pt x="2932891" y="2703164"/>
                </a:lnTo>
                <a:lnTo>
                  <a:pt x="2251" y="2703164"/>
                </a:lnTo>
                <a:lnTo>
                  <a:pt x="2095" y="2692039"/>
                </a:lnTo>
                <a:cubicBezTo>
                  <a:pt x="1660" y="2653093"/>
                  <a:pt x="1296" y="2611150"/>
                  <a:pt x="972" y="2563215"/>
                </a:cubicBezTo>
                <a:cubicBezTo>
                  <a:pt x="-324" y="2420705"/>
                  <a:pt x="-324" y="2348804"/>
                  <a:pt x="972" y="2206295"/>
                </a:cubicBezTo>
                <a:cubicBezTo>
                  <a:pt x="2267" y="2014557"/>
                  <a:pt x="3563" y="1918687"/>
                  <a:pt x="8745" y="1726948"/>
                </a:cubicBezTo>
                <a:cubicBezTo>
                  <a:pt x="8745" y="1725004"/>
                  <a:pt x="8745" y="1723708"/>
                  <a:pt x="8745" y="1721765"/>
                </a:cubicBezTo>
                <a:cubicBezTo>
                  <a:pt x="10040" y="1673183"/>
                  <a:pt x="11335" y="1629782"/>
                  <a:pt x="12631" y="1588326"/>
                </a:cubicBezTo>
                <a:cubicBezTo>
                  <a:pt x="22348" y="1270920"/>
                  <a:pt x="245828" y="1000801"/>
                  <a:pt x="555461" y="932137"/>
                </a:cubicBezTo>
                <a:cubicBezTo>
                  <a:pt x="558051" y="932137"/>
                  <a:pt x="559994" y="931490"/>
                  <a:pt x="562586" y="930841"/>
                </a:cubicBezTo>
                <a:cubicBezTo>
                  <a:pt x="574246" y="791571"/>
                  <a:pt x="644853" y="623153"/>
                  <a:pt x="894243" y="548012"/>
                </a:cubicBezTo>
                <a:cubicBezTo>
                  <a:pt x="1292619" y="427527"/>
                  <a:pt x="1466869" y="0"/>
                  <a:pt x="1466869" y="0"/>
                </a:cubicBezTo>
                <a:close/>
              </a:path>
            </a:pathLst>
          </a:custGeom>
          <a:noFill/>
          <a:ln w="28575">
            <a:noFill/>
          </a:ln>
          <a:effectLst>
            <a:outerShdw blurRad="2413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en-ID" sz="2000" b="1">
                <a:solidFill>
                  <a:schemeClr val="lt1"/>
                </a:solidFill>
                <a:latin typeface="+mj-lt"/>
              </a:defRPr>
            </a:lvl1pPr>
          </a:lstStyle>
          <a:p>
            <a:pPr marL="0" lvl="0" algn="ctr"/>
            <a:endParaRPr lang="en-ID"/>
          </a:p>
        </p:txBody>
      </p:sp>
      <p:sp>
        <p:nvSpPr>
          <p:cNvPr id="3" name="Picture Placeholder 4">
            <a:extLst>
              <a:ext uri="{FF2B5EF4-FFF2-40B4-BE49-F238E27FC236}">
                <a16:creationId xmlns:a16="http://schemas.microsoft.com/office/drawing/2014/main" id="{D06D8A1F-4398-C492-CB86-0A7F10FA02EA}"/>
              </a:ext>
            </a:extLst>
          </p:cNvPr>
          <p:cNvSpPr>
            <a:spLocks noGrp="1"/>
          </p:cNvSpPr>
          <p:nvPr>
            <p:ph type="pic" sz="quarter" idx="10"/>
          </p:nvPr>
        </p:nvSpPr>
        <p:spPr>
          <a:xfrm>
            <a:off x="489540" y="381740"/>
            <a:ext cx="3111167" cy="4415223"/>
          </a:xfrm>
          <a:custGeom>
            <a:avLst/>
            <a:gdLst>
              <a:gd name="connsiteX0" fmla="*/ 1109600 w 4248298"/>
              <a:gd name="connsiteY0" fmla="*/ 0 h 6028986"/>
              <a:gd name="connsiteX1" fmla="*/ 3131499 w 4248298"/>
              <a:gd name="connsiteY1" fmla="*/ 0 h 6028986"/>
              <a:gd name="connsiteX2" fmla="*/ 3177126 w 4248298"/>
              <a:gd name="connsiteY2" fmla="*/ 26415 h 6028986"/>
              <a:gd name="connsiteX3" fmla="*/ 3433049 w 4248298"/>
              <a:gd name="connsiteY3" fmla="*/ 472729 h 6028986"/>
              <a:gd name="connsiteX4" fmla="*/ 3443362 w 4248298"/>
              <a:gd name="connsiteY4" fmla="*/ 474605 h 6028986"/>
              <a:gd name="connsiteX5" fmla="*/ 4230016 w 4248298"/>
              <a:gd name="connsiteY5" fmla="*/ 1424402 h 6028986"/>
              <a:gd name="connsiteX6" fmla="*/ 4235641 w 4248298"/>
              <a:gd name="connsiteY6" fmla="*/ 1617548 h 6028986"/>
              <a:gd name="connsiteX7" fmla="*/ 4235641 w 4248298"/>
              <a:gd name="connsiteY7" fmla="*/ 1625049 h 6028986"/>
              <a:gd name="connsiteX8" fmla="*/ 4246891 w 4248298"/>
              <a:gd name="connsiteY8" fmla="*/ 2318877 h 6028986"/>
              <a:gd name="connsiteX9" fmla="*/ 4246891 w 4248298"/>
              <a:gd name="connsiteY9" fmla="*/ 2835499 h 6028986"/>
              <a:gd name="connsiteX10" fmla="*/ 4235641 w 4248298"/>
              <a:gd name="connsiteY10" fmla="*/ 3529328 h 6028986"/>
              <a:gd name="connsiteX11" fmla="*/ 4235641 w 4248298"/>
              <a:gd name="connsiteY11" fmla="*/ 3536829 h 6028986"/>
              <a:gd name="connsiteX12" fmla="*/ 4230016 w 4248298"/>
              <a:gd name="connsiteY12" fmla="*/ 3729975 h 6028986"/>
              <a:gd name="connsiteX13" fmla="*/ 3443362 w 4248298"/>
              <a:gd name="connsiteY13" fmla="*/ 4679771 h 6028986"/>
              <a:gd name="connsiteX14" fmla="*/ 3433985 w 4248298"/>
              <a:gd name="connsiteY14" fmla="*/ 4681646 h 6028986"/>
              <a:gd name="connsiteX15" fmla="*/ 2952993 w 4248298"/>
              <a:gd name="connsiteY15" fmla="*/ 5235771 h 6028986"/>
              <a:gd name="connsiteX16" fmla="*/ 2124150 w 4248298"/>
              <a:gd name="connsiteY16" fmla="*/ 6028986 h 6028986"/>
              <a:gd name="connsiteX17" fmla="*/ 1295305 w 4248298"/>
              <a:gd name="connsiteY17" fmla="*/ 5235771 h 6028986"/>
              <a:gd name="connsiteX18" fmla="*/ 815250 w 4248298"/>
              <a:gd name="connsiteY18" fmla="*/ 4681646 h 6028986"/>
              <a:gd name="connsiteX19" fmla="*/ 804936 w 4248298"/>
              <a:gd name="connsiteY19" fmla="*/ 4679771 h 6028986"/>
              <a:gd name="connsiteX20" fmla="*/ 18284 w 4248298"/>
              <a:gd name="connsiteY20" fmla="*/ 3729975 h 6028986"/>
              <a:gd name="connsiteX21" fmla="*/ 12659 w 4248298"/>
              <a:gd name="connsiteY21" fmla="*/ 3536829 h 6028986"/>
              <a:gd name="connsiteX22" fmla="*/ 12659 w 4248298"/>
              <a:gd name="connsiteY22" fmla="*/ 3529328 h 6028986"/>
              <a:gd name="connsiteX23" fmla="*/ 1407 w 4248298"/>
              <a:gd name="connsiteY23" fmla="*/ 2835499 h 6028986"/>
              <a:gd name="connsiteX24" fmla="*/ 1407 w 4248298"/>
              <a:gd name="connsiteY24" fmla="*/ 2318877 h 6028986"/>
              <a:gd name="connsiteX25" fmla="*/ 12659 w 4248298"/>
              <a:gd name="connsiteY25" fmla="*/ 1625049 h 6028986"/>
              <a:gd name="connsiteX26" fmla="*/ 12659 w 4248298"/>
              <a:gd name="connsiteY26" fmla="*/ 1617548 h 6028986"/>
              <a:gd name="connsiteX27" fmla="*/ 18284 w 4248298"/>
              <a:gd name="connsiteY27" fmla="*/ 1424402 h 6028986"/>
              <a:gd name="connsiteX28" fmla="*/ 803999 w 4248298"/>
              <a:gd name="connsiteY28" fmla="*/ 474605 h 6028986"/>
              <a:gd name="connsiteX29" fmla="*/ 814312 w 4248298"/>
              <a:gd name="connsiteY29" fmla="*/ 472729 h 6028986"/>
              <a:gd name="connsiteX30" fmla="*/ 1069444 w 4248298"/>
              <a:gd name="connsiteY30" fmla="*/ 22723 h 6028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248298" h="6028986">
                <a:moveTo>
                  <a:pt x="1109600" y="0"/>
                </a:moveTo>
                <a:lnTo>
                  <a:pt x="3131499" y="0"/>
                </a:lnTo>
                <a:lnTo>
                  <a:pt x="3177126" y="26415"/>
                </a:lnTo>
                <a:cubicBezTo>
                  <a:pt x="3359212" y="152245"/>
                  <a:pt x="3420391" y="324354"/>
                  <a:pt x="3433049" y="472729"/>
                </a:cubicBezTo>
                <a:lnTo>
                  <a:pt x="3443362" y="474605"/>
                </a:lnTo>
                <a:cubicBezTo>
                  <a:pt x="3892475" y="573992"/>
                  <a:pt x="4216888" y="964974"/>
                  <a:pt x="4230016" y="1424402"/>
                </a:cubicBezTo>
                <a:cubicBezTo>
                  <a:pt x="4231889" y="1484407"/>
                  <a:pt x="4233765" y="1548166"/>
                  <a:pt x="4235641" y="1617548"/>
                </a:cubicBezTo>
                <a:cubicBezTo>
                  <a:pt x="4235641" y="1620360"/>
                  <a:pt x="4235641" y="1622235"/>
                  <a:pt x="4235641" y="1625049"/>
                </a:cubicBezTo>
                <a:cubicBezTo>
                  <a:pt x="4242203" y="1902581"/>
                  <a:pt x="4245017" y="2041347"/>
                  <a:pt x="4246891" y="2318877"/>
                </a:cubicBezTo>
                <a:cubicBezTo>
                  <a:pt x="4248767" y="2525151"/>
                  <a:pt x="4248767" y="2629224"/>
                  <a:pt x="4246891" y="2835499"/>
                </a:cubicBezTo>
                <a:cubicBezTo>
                  <a:pt x="4245017" y="3113029"/>
                  <a:pt x="4243141" y="3251796"/>
                  <a:pt x="4235641" y="3529328"/>
                </a:cubicBezTo>
                <a:cubicBezTo>
                  <a:pt x="4235641" y="3532140"/>
                  <a:pt x="4235641" y="3534016"/>
                  <a:pt x="4235641" y="3536829"/>
                </a:cubicBezTo>
                <a:cubicBezTo>
                  <a:pt x="4233765" y="3607149"/>
                  <a:pt x="4231889" y="3669968"/>
                  <a:pt x="4230016" y="3729975"/>
                </a:cubicBezTo>
                <a:cubicBezTo>
                  <a:pt x="4215951" y="4189403"/>
                  <a:pt x="3892475" y="4580385"/>
                  <a:pt x="3443362" y="4679771"/>
                </a:cubicBezTo>
                <a:cubicBezTo>
                  <a:pt x="3439613" y="4680710"/>
                  <a:pt x="3436800" y="4680710"/>
                  <a:pt x="3433985" y="4681646"/>
                </a:cubicBezTo>
                <a:cubicBezTo>
                  <a:pt x="3417109" y="4879483"/>
                  <a:pt x="3313973" y="5119507"/>
                  <a:pt x="2952993" y="5235771"/>
                </a:cubicBezTo>
                <a:cubicBezTo>
                  <a:pt x="2380115" y="5420481"/>
                  <a:pt x="2124150" y="6028986"/>
                  <a:pt x="2124150" y="6028986"/>
                </a:cubicBezTo>
                <a:cubicBezTo>
                  <a:pt x="2124150" y="6028986"/>
                  <a:pt x="1871933" y="5410167"/>
                  <a:pt x="1295305" y="5235771"/>
                </a:cubicBezTo>
                <a:cubicBezTo>
                  <a:pt x="934325" y="5126072"/>
                  <a:pt x="831189" y="4882295"/>
                  <a:pt x="815250" y="4681646"/>
                </a:cubicBezTo>
                <a:lnTo>
                  <a:pt x="804936" y="4679771"/>
                </a:lnTo>
                <a:cubicBezTo>
                  <a:pt x="355822" y="4580385"/>
                  <a:pt x="31410" y="4189403"/>
                  <a:pt x="18284" y="3729975"/>
                </a:cubicBezTo>
                <a:cubicBezTo>
                  <a:pt x="16408" y="3669968"/>
                  <a:pt x="14533" y="3606212"/>
                  <a:pt x="12659" y="3536829"/>
                </a:cubicBezTo>
                <a:cubicBezTo>
                  <a:pt x="12659" y="3534016"/>
                  <a:pt x="12659" y="3532140"/>
                  <a:pt x="12659" y="3529328"/>
                </a:cubicBezTo>
                <a:cubicBezTo>
                  <a:pt x="6096" y="3251796"/>
                  <a:pt x="3282" y="3113029"/>
                  <a:pt x="1407" y="2835499"/>
                </a:cubicBezTo>
                <a:cubicBezTo>
                  <a:pt x="-469" y="2629224"/>
                  <a:pt x="-469" y="2525151"/>
                  <a:pt x="1407" y="2318877"/>
                </a:cubicBezTo>
                <a:cubicBezTo>
                  <a:pt x="3282" y="2041347"/>
                  <a:pt x="5158" y="1902581"/>
                  <a:pt x="12659" y="1625049"/>
                </a:cubicBezTo>
                <a:cubicBezTo>
                  <a:pt x="12659" y="1622235"/>
                  <a:pt x="12659" y="1620360"/>
                  <a:pt x="12659" y="1617548"/>
                </a:cubicBezTo>
                <a:cubicBezTo>
                  <a:pt x="14533" y="1547228"/>
                  <a:pt x="16408" y="1484407"/>
                  <a:pt x="18284" y="1424402"/>
                </a:cubicBezTo>
                <a:cubicBezTo>
                  <a:pt x="32348" y="964974"/>
                  <a:pt x="355822" y="573992"/>
                  <a:pt x="803999" y="474605"/>
                </a:cubicBezTo>
                <a:cubicBezTo>
                  <a:pt x="807749" y="474605"/>
                  <a:pt x="810561" y="473668"/>
                  <a:pt x="814312" y="472729"/>
                </a:cubicBezTo>
                <a:cubicBezTo>
                  <a:pt x="826970" y="321540"/>
                  <a:pt x="887622" y="146619"/>
                  <a:pt x="1069444" y="22723"/>
                </a:cubicBezTo>
                <a:close/>
              </a:path>
            </a:pathLst>
          </a:custGeom>
          <a:noFill/>
          <a:ln w="28575">
            <a:noFill/>
          </a:ln>
          <a:effectLst>
            <a:outerShdw blurRad="2413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en-ID" sz="2000" b="1">
                <a:solidFill>
                  <a:schemeClr val="lt1"/>
                </a:solidFill>
                <a:latin typeface="+mj-lt"/>
              </a:defRPr>
            </a:lvl1pPr>
          </a:lstStyle>
          <a:p>
            <a:pPr marL="0" lvl="0" algn="ctr"/>
            <a:endParaRPr lang="en-ID"/>
          </a:p>
        </p:txBody>
      </p:sp>
    </p:spTree>
    <p:extLst>
      <p:ext uri="{BB962C8B-B14F-4D97-AF65-F5344CB8AC3E}">
        <p14:creationId xmlns:p14="http://schemas.microsoft.com/office/powerpoint/2010/main" val="578459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12" name="Rectangle: Rounded Corners 11">
            <a:extLst>
              <a:ext uri="{FF2B5EF4-FFF2-40B4-BE49-F238E27FC236}">
                <a16:creationId xmlns:a16="http://schemas.microsoft.com/office/drawing/2014/main" id="{6EA39FB6-50BD-76B5-30C1-04971B455CEF}"/>
              </a:ext>
            </a:extLst>
          </p:cNvPr>
          <p:cNvSpPr/>
          <p:nvPr userDrawn="1"/>
        </p:nvSpPr>
        <p:spPr>
          <a:xfrm>
            <a:off x="138165" y="381740"/>
            <a:ext cx="11331786" cy="6365288"/>
          </a:xfrm>
          <a:prstGeom prst="roundRect">
            <a:avLst>
              <a:gd name="adj" fmla="val 3497"/>
            </a:avLst>
          </a:prstGeom>
          <a:solidFill>
            <a:schemeClr val="bg1"/>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BD699928-673B-BC24-BBA4-E376442DF595}"/>
              </a:ext>
            </a:extLst>
          </p:cNvPr>
          <p:cNvGrpSpPr/>
          <p:nvPr userDrawn="1"/>
        </p:nvGrpSpPr>
        <p:grpSpPr>
          <a:xfrm>
            <a:off x="5992472" y="85414"/>
            <a:ext cx="5232743" cy="610401"/>
            <a:chOff x="6409724" y="85414"/>
            <a:chExt cx="5232743" cy="610401"/>
          </a:xfrm>
        </p:grpSpPr>
        <p:grpSp>
          <p:nvGrpSpPr>
            <p:cNvPr id="13" name="Group 12">
              <a:extLst>
                <a:ext uri="{FF2B5EF4-FFF2-40B4-BE49-F238E27FC236}">
                  <a16:creationId xmlns:a16="http://schemas.microsoft.com/office/drawing/2014/main" id="{77485AFB-36BC-DC09-4D5D-520A2746E739}"/>
                </a:ext>
              </a:extLst>
            </p:cNvPr>
            <p:cNvGrpSpPr/>
            <p:nvPr userDrawn="1"/>
          </p:nvGrpSpPr>
          <p:grpSpPr>
            <a:xfrm rot="16200000">
              <a:off x="8720895" y="-2225757"/>
              <a:ext cx="610401" cy="5232743"/>
              <a:chOff x="5608363" y="-396496"/>
              <a:chExt cx="610401" cy="5232743"/>
            </a:xfrm>
          </p:grpSpPr>
          <p:pic>
            <p:nvPicPr>
              <p:cNvPr id="14" name="Picture 13">
                <a:extLst>
                  <a:ext uri="{FF2B5EF4-FFF2-40B4-BE49-F238E27FC236}">
                    <a16:creationId xmlns:a16="http://schemas.microsoft.com/office/drawing/2014/main" id="{80C88281-3519-1E0E-BDD1-4EB37C334FFF}"/>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flipH="1">
                <a:off x="5608363" y="-396496"/>
                <a:ext cx="610394" cy="2156678"/>
              </a:xfrm>
              <a:prstGeom prst="rect">
                <a:avLst/>
              </a:prstGeom>
            </p:spPr>
          </p:pic>
          <p:pic>
            <p:nvPicPr>
              <p:cNvPr id="15" name="Picture 14">
                <a:extLst>
                  <a:ext uri="{FF2B5EF4-FFF2-40B4-BE49-F238E27FC236}">
                    <a16:creationId xmlns:a16="http://schemas.microsoft.com/office/drawing/2014/main" id="{944505E9-66AD-62A5-0B9A-ED961B8F953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flipH="1" flipV="1">
                <a:off x="5608370" y="2679569"/>
                <a:ext cx="610394" cy="2156678"/>
              </a:xfrm>
              <a:prstGeom prst="rect">
                <a:avLst/>
              </a:prstGeom>
            </p:spPr>
          </p:pic>
        </p:grpSp>
        <p:pic>
          <p:nvPicPr>
            <p:cNvPr id="16" name="Picture 15">
              <a:extLst>
                <a:ext uri="{FF2B5EF4-FFF2-40B4-BE49-F238E27FC236}">
                  <a16:creationId xmlns:a16="http://schemas.microsoft.com/office/drawing/2014/main" id="{D0F48224-728E-BCF6-8E20-159CB9DD484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rot="16200000" flipH="1" flipV="1">
              <a:off x="9180592" y="-687725"/>
              <a:ext cx="610394" cy="2156678"/>
            </a:xfrm>
            <a:prstGeom prst="rect">
              <a:avLst/>
            </a:prstGeom>
          </p:spPr>
        </p:pic>
      </p:grpSp>
      <p:pic>
        <p:nvPicPr>
          <p:cNvPr id="18" name="Picture 17">
            <a:extLst>
              <a:ext uri="{FF2B5EF4-FFF2-40B4-BE49-F238E27FC236}">
                <a16:creationId xmlns:a16="http://schemas.microsoft.com/office/drawing/2014/main" id="{C7707E37-4DB8-F652-B719-8F4CA9EF663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752586" y="660296"/>
            <a:ext cx="1434378" cy="2142867"/>
          </a:xfrm>
          <a:prstGeom prst="rect">
            <a:avLst/>
          </a:prstGeom>
        </p:spPr>
      </p:pic>
      <p:sp>
        <p:nvSpPr>
          <p:cNvPr id="3" name="Picture Placeholder 13">
            <a:extLst>
              <a:ext uri="{FF2B5EF4-FFF2-40B4-BE49-F238E27FC236}">
                <a16:creationId xmlns:a16="http://schemas.microsoft.com/office/drawing/2014/main" id="{42769290-37C6-2874-E951-F6EEB0B112D7}"/>
              </a:ext>
            </a:extLst>
          </p:cNvPr>
          <p:cNvSpPr>
            <a:spLocks noGrp="1"/>
          </p:cNvSpPr>
          <p:nvPr>
            <p:ph type="pic" sz="quarter" idx="10"/>
          </p:nvPr>
        </p:nvSpPr>
        <p:spPr>
          <a:xfrm>
            <a:off x="722048" y="390611"/>
            <a:ext cx="4435877" cy="5239600"/>
          </a:xfrm>
          <a:custGeom>
            <a:avLst/>
            <a:gdLst>
              <a:gd name="connsiteX0" fmla="*/ 80020 w 2723769"/>
              <a:gd name="connsiteY0" fmla="*/ 0 h 3217280"/>
              <a:gd name="connsiteX1" fmla="*/ 2643988 w 2723769"/>
              <a:gd name="connsiteY1" fmla="*/ 0 h 3217280"/>
              <a:gd name="connsiteX2" fmla="*/ 2670184 w 2723769"/>
              <a:gd name="connsiteY2" fmla="*/ 54625 h 3217280"/>
              <a:gd name="connsiteX3" fmla="*/ 2712048 w 2723769"/>
              <a:gd name="connsiteY3" fmla="*/ 265081 h 3217280"/>
              <a:gd name="connsiteX4" fmla="*/ 2715654 w 2723769"/>
              <a:gd name="connsiteY4" fmla="*/ 388915 h 3217280"/>
              <a:gd name="connsiteX5" fmla="*/ 2715654 w 2723769"/>
              <a:gd name="connsiteY5" fmla="*/ 393724 h 3217280"/>
              <a:gd name="connsiteX6" fmla="*/ 2722868 w 2723769"/>
              <a:gd name="connsiteY6" fmla="*/ 838567 h 3217280"/>
              <a:gd name="connsiteX7" fmla="*/ 2722868 w 2723769"/>
              <a:gd name="connsiteY7" fmla="*/ 1169796 h 3217280"/>
              <a:gd name="connsiteX8" fmla="*/ 2715654 w 2723769"/>
              <a:gd name="connsiteY8" fmla="*/ 1614640 h 3217280"/>
              <a:gd name="connsiteX9" fmla="*/ 2715654 w 2723769"/>
              <a:gd name="connsiteY9" fmla="*/ 1619449 h 3217280"/>
              <a:gd name="connsiteX10" fmla="*/ 2712048 w 2723769"/>
              <a:gd name="connsiteY10" fmla="*/ 1743284 h 3217280"/>
              <a:gd name="connsiteX11" fmla="*/ 2207690 w 2723769"/>
              <a:gd name="connsiteY11" fmla="*/ 2352240 h 3217280"/>
              <a:gd name="connsiteX12" fmla="*/ 2201678 w 2723769"/>
              <a:gd name="connsiteY12" fmla="*/ 2353442 h 3217280"/>
              <a:gd name="connsiteX13" fmla="*/ 1893293 w 2723769"/>
              <a:gd name="connsiteY13" fmla="*/ 2708716 h 3217280"/>
              <a:gd name="connsiteX14" fmla="*/ 1361886 w 2723769"/>
              <a:gd name="connsiteY14" fmla="*/ 3217280 h 3217280"/>
              <a:gd name="connsiteX15" fmla="*/ 830477 w 2723769"/>
              <a:gd name="connsiteY15" fmla="*/ 2708716 h 3217280"/>
              <a:gd name="connsiteX16" fmla="*/ 522693 w 2723769"/>
              <a:gd name="connsiteY16" fmla="*/ 2353442 h 3217280"/>
              <a:gd name="connsiteX17" fmla="*/ 516080 w 2723769"/>
              <a:gd name="connsiteY17" fmla="*/ 2352240 h 3217280"/>
              <a:gd name="connsiteX18" fmla="*/ 11723 w 2723769"/>
              <a:gd name="connsiteY18" fmla="*/ 1743284 h 3217280"/>
              <a:gd name="connsiteX19" fmla="*/ 8117 w 2723769"/>
              <a:gd name="connsiteY19" fmla="*/ 1619449 h 3217280"/>
              <a:gd name="connsiteX20" fmla="*/ 8117 w 2723769"/>
              <a:gd name="connsiteY20" fmla="*/ 1614640 h 3217280"/>
              <a:gd name="connsiteX21" fmla="*/ 903 w 2723769"/>
              <a:gd name="connsiteY21" fmla="*/ 1169796 h 3217280"/>
              <a:gd name="connsiteX22" fmla="*/ 903 w 2723769"/>
              <a:gd name="connsiteY22" fmla="*/ 838567 h 3217280"/>
              <a:gd name="connsiteX23" fmla="*/ 8117 w 2723769"/>
              <a:gd name="connsiteY23" fmla="*/ 393724 h 3217280"/>
              <a:gd name="connsiteX24" fmla="*/ 8117 w 2723769"/>
              <a:gd name="connsiteY24" fmla="*/ 388915 h 3217280"/>
              <a:gd name="connsiteX25" fmla="*/ 11723 w 2723769"/>
              <a:gd name="connsiteY25" fmla="*/ 265081 h 3217280"/>
              <a:gd name="connsiteX26" fmla="*/ 53831 w 2723769"/>
              <a:gd name="connsiteY26" fmla="*/ 54625 h 321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23769" h="3217280">
                <a:moveTo>
                  <a:pt x="80020" y="0"/>
                </a:moveTo>
                <a:lnTo>
                  <a:pt x="2643988" y="0"/>
                </a:lnTo>
                <a:lnTo>
                  <a:pt x="2670184" y="54625"/>
                </a:lnTo>
                <a:cubicBezTo>
                  <a:pt x="2695366" y="120544"/>
                  <a:pt x="2709944" y="191441"/>
                  <a:pt x="2712048" y="265081"/>
                </a:cubicBezTo>
                <a:cubicBezTo>
                  <a:pt x="2713250" y="303552"/>
                  <a:pt x="2714452" y="344431"/>
                  <a:pt x="2715654" y="388915"/>
                </a:cubicBezTo>
                <a:cubicBezTo>
                  <a:pt x="2715654" y="390718"/>
                  <a:pt x="2715654" y="391920"/>
                  <a:pt x="2715654" y="393724"/>
                </a:cubicBezTo>
                <a:cubicBezTo>
                  <a:pt x="2719862" y="571662"/>
                  <a:pt x="2721666" y="660631"/>
                  <a:pt x="2722868" y="838567"/>
                </a:cubicBezTo>
                <a:cubicBezTo>
                  <a:pt x="2724070" y="970819"/>
                  <a:pt x="2724070" y="1037545"/>
                  <a:pt x="2722868" y="1169796"/>
                </a:cubicBezTo>
                <a:cubicBezTo>
                  <a:pt x="2721666" y="1347733"/>
                  <a:pt x="2720464" y="1436703"/>
                  <a:pt x="2715654" y="1614640"/>
                </a:cubicBezTo>
                <a:cubicBezTo>
                  <a:pt x="2715654" y="1616443"/>
                  <a:pt x="2715654" y="1617646"/>
                  <a:pt x="2715654" y="1619449"/>
                </a:cubicBezTo>
                <a:cubicBezTo>
                  <a:pt x="2714452" y="1664535"/>
                  <a:pt x="2713250" y="1704811"/>
                  <a:pt x="2712048" y="1743284"/>
                </a:cubicBezTo>
                <a:cubicBezTo>
                  <a:pt x="2703031" y="2037843"/>
                  <a:pt x="2495636" y="2288519"/>
                  <a:pt x="2207690" y="2352240"/>
                </a:cubicBezTo>
                <a:cubicBezTo>
                  <a:pt x="2205286" y="2352841"/>
                  <a:pt x="2203483" y="2352841"/>
                  <a:pt x="2201678" y="2353442"/>
                </a:cubicBezTo>
                <a:cubicBezTo>
                  <a:pt x="2190858" y="2480283"/>
                  <a:pt x="2124733" y="2634173"/>
                  <a:pt x="1893293" y="2708716"/>
                </a:cubicBezTo>
                <a:cubicBezTo>
                  <a:pt x="1525996" y="2827141"/>
                  <a:pt x="1361886" y="3217280"/>
                  <a:pt x="1361886" y="3217280"/>
                </a:cubicBezTo>
                <a:cubicBezTo>
                  <a:pt x="1361886" y="3217280"/>
                  <a:pt x="1200179" y="2820528"/>
                  <a:pt x="830477" y="2708716"/>
                </a:cubicBezTo>
                <a:cubicBezTo>
                  <a:pt x="599037" y="2638382"/>
                  <a:pt x="532912" y="2482086"/>
                  <a:pt x="522693" y="2353442"/>
                </a:cubicBezTo>
                <a:lnTo>
                  <a:pt x="516080" y="2352240"/>
                </a:lnTo>
                <a:cubicBezTo>
                  <a:pt x="228134" y="2288519"/>
                  <a:pt x="20139" y="2037843"/>
                  <a:pt x="11723" y="1743284"/>
                </a:cubicBezTo>
                <a:cubicBezTo>
                  <a:pt x="10520" y="1704811"/>
                  <a:pt x="9318" y="1663934"/>
                  <a:pt x="8117" y="1619449"/>
                </a:cubicBezTo>
                <a:cubicBezTo>
                  <a:pt x="8117" y="1617646"/>
                  <a:pt x="8117" y="1616443"/>
                  <a:pt x="8117" y="1614640"/>
                </a:cubicBezTo>
                <a:cubicBezTo>
                  <a:pt x="3909" y="1436703"/>
                  <a:pt x="2105" y="1347733"/>
                  <a:pt x="903" y="1169796"/>
                </a:cubicBezTo>
                <a:cubicBezTo>
                  <a:pt x="-300" y="1037545"/>
                  <a:pt x="-300" y="970819"/>
                  <a:pt x="903" y="838567"/>
                </a:cubicBezTo>
                <a:cubicBezTo>
                  <a:pt x="2105" y="660631"/>
                  <a:pt x="3308" y="571662"/>
                  <a:pt x="8117" y="393724"/>
                </a:cubicBezTo>
                <a:cubicBezTo>
                  <a:pt x="8117" y="391920"/>
                  <a:pt x="8117" y="390718"/>
                  <a:pt x="8117" y="388915"/>
                </a:cubicBezTo>
                <a:cubicBezTo>
                  <a:pt x="9318" y="343829"/>
                  <a:pt x="10520" y="303552"/>
                  <a:pt x="11723" y="265081"/>
                </a:cubicBezTo>
                <a:cubicBezTo>
                  <a:pt x="13977" y="191441"/>
                  <a:pt x="28630" y="120544"/>
                  <a:pt x="53831" y="54625"/>
                </a:cubicBezTo>
                <a:close/>
              </a:path>
            </a:pathLst>
          </a:custGeom>
          <a:noFill/>
          <a:ln w="28575">
            <a:noFill/>
          </a:ln>
          <a:effectLst>
            <a:outerShdw blurRad="2413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defRPr lang="en-ID" sz="2000" b="1">
                <a:solidFill>
                  <a:schemeClr val="lt1"/>
                </a:solidFill>
                <a:latin typeface="+mj-lt"/>
              </a:defRPr>
            </a:lvl1pPr>
          </a:lstStyle>
          <a:p>
            <a:pPr marL="0" lvl="0" algn="ctr"/>
            <a:endParaRPr lang="en-ID"/>
          </a:p>
        </p:txBody>
      </p:sp>
    </p:spTree>
    <p:extLst>
      <p:ext uri="{BB962C8B-B14F-4D97-AF65-F5344CB8AC3E}">
        <p14:creationId xmlns:p14="http://schemas.microsoft.com/office/powerpoint/2010/main" val="39283491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175" name="Rectangle 2174">
            <a:extLst>
              <a:ext uri="{FF2B5EF4-FFF2-40B4-BE49-F238E27FC236}">
                <a16:creationId xmlns:a16="http://schemas.microsoft.com/office/drawing/2014/main" id="{023CDF5B-543C-7558-2485-790A5FF7E9C2}"/>
              </a:ext>
            </a:extLst>
          </p:cNvPr>
          <p:cNvSpPr/>
          <p:nvPr userDrawn="1"/>
        </p:nvSpPr>
        <p:spPr>
          <a:xfrm>
            <a:off x="0" y="0"/>
            <a:ext cx="12192000" cy="6858000"/>
          </a:xfrm>
          <a:prstGeom prst="rect">
            <a:avLst/>
          </a:prstGeom>
          <a:solidFill>
            <a:srgbClr val="E8C3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aphic 1111">
            <a:extLst>
              <a:ext uri="{FF2B5EF4-FFF2-40B4-BE49-F238E27FC236}">
                <a16:creationId xmlns:a16="http://schemas.microsoft.com/office/drawing/2014/main" id="{D2601935-D9A8-6A85-77A5-183A618E73EE}"/>
              </a:ext>
            </a:extLst>
          </p:cNvPr>
          <p:cNvGrpSpPr/>
          <p:nvPr userDrawn="1"/>
        </p:nvGrpSpPr>
        <p:grpSpPr>
          <a:xfrm>
            <a:off x="5329238" y="-3546"/>
            <a:ext cx="6862762" cy="6860381"/>
            <a:chOff x="5331618" y="0"/>
            <a:chExt cx="6862762" cy="6860381"/>
          </a:xfrm>
          <a:gradFill flip="none" rotWithShape="1">
            <a:gsLst>
              <a:gs pos="0">
                <a:schemeClr val="accent6">
                  <a:alpha val="37000"/>
                </a:schemeClr>
              </a:gs>
              <a:gs pos="78000">
                <a:schemeClr val="bg1">
                  <a:alpha val="0"/>
                </a:schemeClr>
              </a:gs>
            </a:gsLst>
            <a:lin ang="10800000" scaled="1"/>
            <a:tileRect/>
          </a:gradFill>
        </p:grpSpPr>
        <p:sp>
          <p:nvSpPr>
            <p:cNvPr id="3" name="Freeform: Shape 2">
              <a:extLst>
                <a:ext uri="{FF2B5EF4-FFF2-40B4-BE49-F238E27FC236}">
                  <a16:creationId xmlns:a16="http://schemas.microsoft.com/office/drawing/2014/main" id="{AB7AA361-B328-5964-8590-1104E7323CBE}"/>
                </a:ext>
              </a:extLst>
            </p:cNvPr>
            <p:cNvSpPr/>
            <p:nvPr/>
          </p:nvSpPr>
          <p:spPr>
            <a:xfrm>
              <a:off x="9148762" y="6572250"/>
              <a:ext cx="542925" cy="288131"/>
            </a:xfrm>
            <a:custGeom>
              <a:avLst/>
              <a:gdLst>
                <a:gd name="connsiteX0" fmla="*/ 466725 w 542925"/>
                <a:gd name="connsiteY0" fmla="*/ 285750 h 288131"/>
                <a:gd name="connsiteX1" fmla="*/ 511969 w 542925"/>
                <a:gd name="connsiteY1" fmla="*/ 235744 h 288131"/>
                <a:gd name="connsiteX2" fmla="*/ 383381 w 542925"/>
                <a:gd name="connsiteY2" fmla="*/ 38100 h 288131"/>
                <a:gd name="connsiteX3" fmla="*/ 145256 w 542925"/>
                <a:gd name="connsiteY3" fmla="*/ 26194 h 288131"/>
                <a:gd name="connsiteX4" fmla="*/ 40481 w 542925"/>
                <a:gd name="connsiteY4" fmla="*/ 235744 h 288131"/>
                <a:gd name="connsiteX5" fmla="*/ 76200 w 542925"/>
                <a:gd name="connsiteY5" fmla="*/ 288131 h 288131"/>
                <a:gd name="connsiteX6" fmla="*/ 42863 w 542925"/>
                <a:gd name="connsiteY6" fmla="*/ 288131 h 288131"/>
                <a:gd name="connsiteX7" fmla="*/ 23813 w 542925"/>
                <a:gd name="connsiteY7" fmla="*/ 261938 h 288131"/>
                <a:gd name="connsiteX8" fmla="*/ 0 w 542925"/>
                <a:gd name="connsiteY8" fmla="*/ 238125 h 288131"/>
                <a:gd name="connsiteX9" fmla="*/ 133350 w 542925"/>
                <a:gd name="connsiteY9" fmla="*/ 0 h 288131"/>
                <a:gd name="connsiteX10" fmla="*/ 407194 w 542925"/>
                <a:gd name="connsiteY10" fmla="*/ 2381 h 288131"/>
                <a:gd name="connsiteX11" fmla="*/ 542925 w 542925"/>
                <a:gd name="connsiteY11" fmla="*/ 235744 h 288131"/>
                <a:gd name="connsiteX12" fmla="*/ 497681 w 542925"/>
                <a:gd name="connsiteY12" fmla="*/ 285750 h 288131"/>
                <a:gd name="connsiteX13" fmla="*/ 466725 w 542925"/>
                <a:gd name="connsiteY13" fmla="*/ 285750 h 288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2925" h="288131">
                  <a:moveTo>
                    <a:pt x="466725" y="285750"/>
                  </a:moveTo>
                  <a:cubicBezTo>
                    <a:pt x="481012" y="269081"/>
                    <a:pt x="495300" y="252413"/>
                    <a:pt x="511969" y="235744"/>
                  </a:cubicBezTo>
                  <a:cubicBezTo>
                    <a:pt x="450056" y="185737"/>
                    <a:pt x="407194" y="119063"/>
                    <a:pt x="383381" y="38100"/>
                  </a:cubicBezTo>
                  <a:cubicBezTo>
                    <a:pt x="302419" y="59531"/>
                    <a:pt x="223838" y="54768"/>
                    <a:pt x="145256" y="26194"/>
                  </a:cubicBezTo>
                  <a:cubicBezTo>
                    <a:pt x="130969" y="109538"/>
                    <a:pt x="95250" y="178594"/>
                    <a:pt x="40481" y="235744"/>
                  </a:cubicBezTo>
                  <a:cubicBezTo>
                    <a:pt x="52387" y="254794"/>
                    <a:pt x="64294" y="271462"/>
                    <a:pt x="76200" y="288131"/>
                  </a:cubicBezTo>
                  <a:cubicBezTo>
                    <a:pt x="64294" y="288131"/>
                    <a:pt x="52387" y="288131"/>
                    <a:pt x="42863" y="288131"/>
                  </a:cubicBezTo>
                  <a:cubicBezTo>
                    <a:pt x="35719" y="278607"/>
                    <a:pt x="30956" y="269081"/>
                    <a:pt x="23813" y="261938"/>
                  </a:cubicBezTo>
                  <a:cubicBezTo>
                    <a:pt x="16669" y="254794"/>
                    <a:pt x="9525" y="247650"/>
                    <a:pt x="0" y="238125"/>
                  </a:cubicBezTo>
                  <a:cubicBezTo>
                    <a:pt x="73819" y="176212"/>
                    <a:pt x="119063" y="97631"/>
                    <a:pt x="133350" y="0"/>
                  </a:cubicBezTo>
                  <a:cubicBezTo>
                    <a:pt x="223838" y="35719"/>
                    <a:pt x="314325" y="35719"/>
                    <a:pt x="407194" y="2381"/>
                  </a:cubicBezTo>
                  <a:cubicBezTo>
                    <a:pt x="423863" y="97631"/>
                    <a:pt x="469106" y="176212"/>
                    <a:pt x="542925" y="235744"/>
                  </a:cubicBezTo>
                  <a:cubicBezTo>
                    <a:pt x="526256" y="252413"/>
                    <a:pt x="511969" y="269081"/>
                    <a:pt x="497681" y="285750"/>
                  </a:cubicBezTo>
                  <a:cubicBezTo>
                    <a:pt x="485775" y="285750"/>
                    <a:pt x="476250" y="285750"/>
                    <a:pt x="466725" y="285750"/>
                  </a:cubicBezTo>
                  <a:close/>
                </a:path>
              </a:pathLst>
            </a:custGeom>
            <a:grpFill/>
            <a:ln w="23813" cap="flat">
              <a:noFill/>
              <a:prstDash val="solid"/>
              <a:miter/>
            </a:ln>
          </p:spPr>
          <p:txBody>
            <a:bodyPr rtlCol="0" anchor="ctr"/>
            <a:lstStyle/>
            <a:p>
              <a:endParaRPr lang="en-ID"/>
            </a:p>
          </p:txBody>
        </p:sp>
        <p:sp>
          <p:nvSpPr>
            <p:cNvPr id="4" name="Freeform: Shape 3">
              <a:extLst>
                <a:ext uri="{FF2B5EF4-FFF2-40B4-BE49-F238E27FC236}">
                  <a16:creationId xmlns:a16="http://schemas.microsoft.com/office/drawing/2014/main" id="{25C6F90F-D866-96FA-17A5-71D3139CE2F8}"/>
                </a:ext>
              </a:extLst>
            </p:cNvPr>
            <p:cNvSpPr/>
            <p:nvPr/>
          </p:nvSpPr>
          <p:spPr>
            <a:xfrm>
              <a:off x="11106149" y="6569868"/>
              <a:ext cx="542925" cy="288131"/>
            </a:xfrm>
            <a:custGeom>
              <a:avLst/>
              <a:gdLst>
                <a:gd name="connsiteX0" fmla="*/ 464344 w 542925"/>
                <a:gd name="connsiteY0" fmla="*/ 288131 h 288131"/>
                <a:gd name="connsiteX1" fmla="*/ 507207 w 542925"/>
                <a:gd name="connsiteY1" fmla="*/ 240506 h 288131"/>
                <a:gd name="connsiteX2" fmla="*/ 433388 w 542925"/>
                <a:gd name="connsiteY2" fmla="*/ 150019 h 288131"/>
                <a:gd name="connsiteX3" fmla="*/ 378619 w 542925"/>
                <a:gd name="connsiteY3" fmla="*/ 40482 h 288131"/>
                <a:gd name="connsiteX4" fmla="*/ 145256 w 542925"/>
                <a:gd name="connsiteY4" fmla="*/ 26194 h 288131"/>
                <a:gd name="connsiteX5" fmla="*/ 40482 w 542925"/>
                <a:gd name="connsiteY5" fmla="*/ 235744 h 288131"/>
                <a:gd name="connsiteX6" fmla="*/ 76200 w 542925"/>
                <a:gd name="connsiteY6" fmla="*/ 288131 h 288131"/>
                <a:gd name="connsiteX7" fmla="*/ 42863 w 542925"/>
                <a:gd name="connsiteY7" fmla="*/ 288131 h 288131"/>
                <a:gd name="connsiteX8" fmla="*/ 23813 w 542925"/>
                <a:gd name="connsiteY8" fmla="*/ 261938 h 288131"/>
                <a:gd name="connsiteX9" fmla="*/ 0 w 542925"/>
                <a:gd name="connsiteY9" fmla="*/ 238125 h 288131"/>
                <a:gd name="connsiteX10" fmla="*/ 133350 w 542925"/>
                <a:gd name="connsiteY10" fmla="*/ 0 h 288131"/>
                <a:gd name="connsiteX11" fmla="*/ 407194 w 542925"/>
                <a:gd name="connsiteY11" fmla="*/ 2381 h 288131"/>
                <a:gd name="connsiteX12" fmla="*/ 542925 w 542925"/>
                <a:gd name="connsiteY12" fmla="*/ 235744 h 288131"/>
                <a:gd name="connsiteX13" fmla="*/ 497681 w 542925"/>
                <a:gd name="connsiteY13" fmla="*/ 285750 h 288131"/>
                <a:gd name="connsiteX14" fmla="*/ 464344 w 542925"/>
                <a:gd name="connsiteY14" fmla="*/ 288131 h 288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2925" h="288131">
                  <a:moveTo>
                    <a:pt x="464344" y="288131"/>
                  </a:moveTo>
                  <a:cubicBezTo>
                    <a:pt x="478631" y="271462"/>
                    <a:pt x="492919" y="254794"/>
                    <a:pt x="507207" y="240506"/>
                  </a:cubicBezTo>
                  <a:cubicBezTo>
                    <a:pt x="483394" y="211931"/>
                    <a:pt x="454819" y="183357"/>
                    <a:pt x="433388" y="150019"/>
                  </a:cubicBezTo>
                  <a:cubicBezTo>
                    <a:pt x="411957" y="116681"/>
                    <a:pt x="397669" y="78582"/>
                    <a:pt x="378619" y="40482"/>
                  </a:cubicBezTo>
                  <a:cubicBezTo>
                    <a:pt x="302419" y="59531"/>
                    <a:pt x="223838" y="54769"/>
                    <a:pt x="145256" y="26194"/>
                  </a:cubicBezTo>
                  <a:cubicBezTo>
                    <a:pt x="130969" y="109538"/>
                    <a:pt x="95250" y="178594"/>
                    <a:pt x="40482" y="235744"/>
                  </a:cubicBezTo>
                  <a:cubicBezTo>
                    <a:pt x="52388" y="254794"/>
                    <a:pt x="64294" y="271462"/>
                    <a:pt x="76200" y="288131"/>
                  </a:cubicBezTo>
                  <a:cubicBezTo>
                    <a:pt x="64294" y="288131"/>
                    <a:pt x="52388" y="288131"/>
                    <a:pt x="42863" y="288131"/>
                  </a:cubicBezTo>
                  <a:cubicBezTo>
                    <a:pt x="35719" y="278607"/>
                    <a:pt x="30956" y="269082"/>
                    <a:pt x="23813" y="261938"/>
                  </a:cubicBezTo>
                  <a:cubicBezTo>
                    <a:pt x="16669" y="254794"/>
                    <a:pt x="9525" y="247650"/>
                    <a:pt x="0" y="238125"/>
                  </a:cubicBezTo>
                  <a:cubicBezTo>
                    <a:pt x="73819" y="176212"/>
                    <a:pt x="119063" y="97631"/>
                    <a:pt x="133350" y="0"/>
                  </a:cubicBezTo>
                  <a:cubicBezTo>
                    <a:pt x="223838" y="35719"/>
                    <a:pt x="314325" y="35719"/>
                    <a:pt x="407194" y="2381"/>
                  </a:cubicBezTo>
                  <a:cubicBezTo>
                    <a:pt x="423863" y="97631"/>
                    <a:pt x="469107" y="176212"/>
                    <a:pt x="542925" y="235744"/>
                  </a:cubicBezTo>
                  <a:cubicBezTo>
                    <a:pt x="526256" y="252413"/>
                    <a:pt x="511969" y="269082"/>
                    <a:pt x="497681" y="285750"/>
                  </a:cubicBezTo>
                  <a:cubicBezTo>
                    <a:pt x="483394" y="288131"/>
                    <a:pt x="473869" y="288131"/>
                    <a:pt x="464344" y="288131"/>
                  </a:cubicBezTo>
                  <a:close/>
                </a:path>
              </a:pathLst>
            </a:custGeom>
            <a:grpFill/>
            <a:ln w="23813" cap="flat">
              <a:noFill/>
              <a:prstDash val="solid"/>
              <a:miter/>
            </a:ln>
          </p:spPr>
          <p:txBody>
            <a:bodyPr rtlCol="0" anchor="ctr"/>
            <a:lstStyle/>
            <a:p>
              <a:endParaRPr lang="en-ID"/>
            </a:p>
          </p:txBody>
        </p:sp>
        <p:sp>
          <p:nvSpPr>
            <p:cNvPr id="5" name="Freeform: Shape 4">
              <a:extLst>
                <a:ext uri="{FF2B5EF4-FFF2-40B4-BE49-F238E27FC236}">
                  <a16:creationId xmlns:a16="http://schemas.microsoft.com/office/drawing/2014/main" id="{125E0A23-24CF-20C7-401B-2C9C9A2A79C9}"/>
                </a:ext>
              </a:extLst>
            </p:cNvPr>
            <p:cNvSpPr/>
            <p:nvPr/>
          </p:nvSpPr>
          <p:spPr>
            <a:xfrm>
              <a:off x="6538912" y="6569868"/>
              <a:ext cx="545306" cy="288131"/>
            </a:xfrm>
            <a:custGeom>
              <a:avLst/>
              <a:gdLst>
                <a:gd name="connsiteX0" fmla="*/ 466725 w 545306"/>
                <a:gd name="connsiteY0" fmla="*/ 288131 h 288131"/>
                <a:gd name="connsiteX1" fmla="*/ 483394 w 545306"/>
                <a:gd name="connsiteY1" fmla="*/ 261938 h 288131"/>
                <a:gd name="connsiteX2" fmla="*/ 502444 w 545306"/>
                <a:gd name="connsiteY2" fmla="*/ 238125 h 288131"/>
                <a:gd name="connsiteX3" fmla="*/ 395287 w 545306"/>
                <a:gd name="connsiteY3" fmla="*/ 26194 h 288131"/>
                <a:gd name="connsiteX4" fmla="*/ 157163 w 545306"/>
                <a:gd name="connsiteY4" fmla="*/ 38100 h 288131"/>
                <a:gd name="connsiteX5" fmla="*/ 28575 w 545306"/>
                <a:gd name="connsiteY5" fmla="*/ 235744 h 288131"/>
                <a:gd name="connsiteX6" fmla="*/ 73819 w 545306"/>
                <a:gd name="connsiteY6" fmla="*/ 285750 h 288131"/>
                <a:gd name="connsiteX7" fmla="*/ 45244 w 545306"/>
                <a:gd name="connsiteY7" fmla="*/ 285750 h 288131"/>
                <a:gd name="connsiteX8" fmla="*/ 21431 w 545306"/>
                <a:gd name="connsiteY8" fmla="*/ 257175 h 288131"/>
                <a:gd name="connsiteX9" fmla="*/ 0 w 545306"/>
                <a:gd name="connsiteY9" fmla="*/ 238125 h 288131"/>
                <a:gd name="connsiteX10" fmla="*/ 138113 w 545306"/>
                <a:gd name="connsiteY10" fmla="*/ 2381 h 288131"/>
                <a:gd name="connsiteX11" fmla="*/ 411956 w 545306"/>
                <a:gd name="connsiteY11" fmla="*/ 0 h 288131"/>
                <a:gd name="connsiteX12" fmla="*/ 545306 w 545306"/>
                <a:gd name="connsiteY12" fmla="*/ 235744 h 288131"/>
                <a:gd name="connsiteX13" fmla="*/ 502444 w 545306"/>
                <a:gd name="connsiteY13" fmla="*/ 288131 h 288131"/>
                <a:gd name="connsiteX14" fmla="*/ 466725 w 545306"/>
                <a:gd name="connsiteY14" fmla="*/ 288131 h 288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5306" h="288131">
                  <a:moveTo>
                    <a:pt x="466725" y="288131"/>
                  </a:moveTo>
                  <a:cubicBezTo>
                    <a:pt x="471488" y="278607"/>
                    <a:pt x="476250" y="269082"/>
                    <a:pt x="483394" y="261938"/>
                  </a:cubicBezTo>
                  <a:cubicBezTo>
                    <a:pt x="488156" y="254794"/>
                    <a:pt x="495300" y="247650"/>
                    <a:pt x="502444" y="238125"/>
                  </a:cubicBezTo>
                  <a:cubicBezTo>
                    <a:pt x="445294" y="178594"/>
                    <a:pt x="409575" y="109538"/>
                    <a:pt x="395287" y="26194"/>
                  </a:cubicBezTo>
                  <a:cubicBezTo>
                    <a:pt x="316706" y="52388"/>
                    <a:pt x="240506" y="59531"/>
                    <a:pt x="157163" y="38100"/>
                  </a:cubicBezTo>
                  <a:cubicBezTo>
                    <a:pt x="133350" y="116681"/>
                    <a:pt x="92869" y="183357"/>
                    <a:pt x="28575" y="235744"/>
                  </a:cubicBezTo>
                  <a:cubicBezTo>
                    <a:pt x="42863" y="252413"/>
                    <a:pt x="59531" y="269082"/>
                    <a:pt x="73819" y="285750"/>
                  </a:cubicBezTo>
                  <a:cubicBezTo>
                    <a:pt x="64294" y="285750"/>
                    <a:pt x="54769" y="285750"/>
                    <a:pt x="45244" y="285750"/>
                  </a:cubicBezTo>
                  <a:cubicBezTo>
                    <a:pt x="38100" y="276225"/>
                    <a:pt x="28575" y="266700"/>
                    <a:pt x="21431" y="257175"/>
                  </a:cubicBezTo>
                  <a:cubicBezTo>
                    <a:pt x="14288" y="250031"/>
                    <a:pt x="7144" y="245269"/>
                    <a:pt x="0" y="238125"/>
                  </a:cubicBezTo>
                  <a:cubicBezTo>
                    <a:pt x="73819" y="176212"/>
                    <a:pt x="121444" y="100013"/>
                    <a:pt x="138113" y="2381"/>
                  </a:cubicBezTo>
                  <a:cubicBezTo>
                    <a:pt x="230981" y="35719"/>
                    <a:pt x="321469" y="35719"/>
                    <a:pt x="411956" y="0"/>
                  </a:cubicBezTo>
                  <a:cubicBezTo>
                    <a:pt x="426244" y="97631"/>
                    <a:pt x="471488" y="176212"/>
                    <a:pt x="545306" y="235744"/>
                  </a:cubicBezTo>
                  <a:cubicBezTo>
                    <a:pt x="531019" y="254794"/>
                    <a:pt x="516731" y="271462"/>
                    <a:pt x="502444" y="288131"/>
                  </a:cubicBezTo>
                  <a:cubicBezTo>
                    <a:pt x="490537" y="288131"/>
                    <a:pt x="478631" y="288131"/>
                    <a:pt x="466725" y="288131"/>
                  </a:cubicBezTo>
                  <a:close/>
                </a:path>
              </a:pathLst>
            </a:custGeom>
            <a:grpFill/>
            <a:ln w="23813" cap="flat">
              <a:noFill/>
              <a:prstDash val="solid"/>
              <a:miter/>
            </a:ln>
          </p:spPr>
          <p:txBody>
            <a:bodyPr rtlCol="0" anchor="ctr"/>
            <a:lstStyle/>
            <a:p>
              <a:endParaRPr lang="en-ID"/>
            </a:p>
          </p:txBody>
        </p:sp>
        <p:sp>
          <p:nvSpPr>
            <p:cNvPr id="6" name="Freeform: Shape 5">
              <a:extLst>
                <a:ext uri="{FF2B5EF4-FFF2-40B4-BE49-F238E27FC236}">
                  <a16:creationId xmlns:a16="http://schemas.microsoft.com/office/drawing/2014/main" id="{DC5E809D-8DCB-0843-CB8D-68C1160F5528}"/>
                </a:ext>
              </a:extLst>
            </p:cNvPr>
            <p:cNvSpPr/>
            <p:nvPr/>
          </p:nvSpPr>
          <p:spPr>
            <a:xfrm>
              <a:off x="8493918" y="6572250"/>
              <a:ext cx="545306" cy="288131"/>
            </a:xfrm>
            <a:custGeom>
              <a:avLst/>
              <a:gdLst>
                <a:gd name="connsiteX0" fmla="*/ 466725 w 545306"/>
                <a:gd name="connsiteY0" fmla="*/ 285750 h 288131"/>
                <a:gd name="connsiteX1" fmla="*/ 483394 w 545306"/>
                <a:gd name="connsiteY1" fmla="*/ 259556 h 288131"/>
                <a:gd name="connsiteX2" fmla="*/ 500063 w 545306"/>
                <a:gd name="connsiteY2" fmla="*/ 240506 h 288131"/>
                <a:gd name="connsiteX3" fmla="*/ 433387 w 545306"/>
                <a:gd name="connsiteY3" fmla="*/ 140494 h 288131"/>
                <a:gd name="connsiteX4" fmla="*/ 395288 w 545306"/>
                <a:gd name="connsiteY4" fmla="*/ 26194 h 288131"/>
                <a:gd name="connsiteX5" fmla="*/ 157163 w 545306"/>
                <a:gd name="connsiteY5" fmla="*/ 38100 h 288131"/>
                <a:gd name="connsiteX6" fmla="*/ 28575 w 545306"/>
                <a:gd name="connsiteY6" fmla="*/ 235744 h 288131"/>
                <a:gd name="connsiteX7" fmla="*/ 73819 w 545306"/>
                <a:gd name="connsiteY7" fmla="*/ 285750 h 288131"/>
                <a:gd name="connsiteX8" fmla="*/ 45244 w 545306"/>
                <a:gd name="connsiteY8" fmla="*/ 285750 h 288131"/>
                <a:gd name="connsiteX9" fmla="*/ 21431 w 545306"/>
                <a:gd name="connsiteY9" fmla="*/ 257175 h 288131"/>
                <a:gd name="connsiteX10" fmla="*/ 0 w 545306"/>
                <a:gd name="connsiteY10" fmla="*/ 238125 h 288131"/>
                <a:gd name="connsiteX11" fmla="*/ 138113 w 545306"/>
                <a:gd name="connsiteY11" fmla="*/ 2381 h 288131"/>
                <a:gd name="connsiteX12" fmla="*/ 411956 w 545306"/>
                <a:gd name="connsiteY12" fmla="*/ 0 h 288131"/>
                <a:gd name="connsiteX13" fmla="*/ 545306 w 545306"/>
                <a:gd name="connsiteY13" fmla="*/ 235744 h 288131"/>
                <a:gd name="connsiteX14" fmla="*/ 502444 w 545306"/>
                <a:gd name="connsiteY14" fmla="*/ 288131 h 288131"/>
                <a:gd name="connsiteX15" fmla="*/ 466725 w 545306"/>
                <a:gd name="connsiteY15" fmla="*/ 285750 h 288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5306" h="288131">
                  <a:moveTo>
                    <a:pt x="466725" y="285750"/>
                  </a:moveTo>
                  <a:cubicBezTo>
                    <a:pt x="471488" y="276225"/>
                    <a:pt x="476250" y="266700"/>
                    <a:pt x="483394" y="259556"/>
                  </a:cubicBezTo>
                  <a:cubicBezTo>
                    <a:pt x="488156" y="252413"/>
                    <a:pt x="495300" y="245268"/>
                    <a:pt x="500063" y="240506"/>
                  </a:cubicBezTo>
                  <a:cubicBezTo>
                    <a:pt x="476250" y="204788"/>
                    <a:pt x="452438" y="173831"/>
                    <a:pt x="433387" y="140494"/>
                  </a:cubicBezTo>
                  <a:cubicBezTo>
                    <a:pt x="414338" y="107156"/>
                    <a:pt x="402431" y="69056"/>
                    <a:pt x="395288" y="26194"/>
                  </a:cubicBezTo>
                  <a:cubicBezTo>
                    <a:pt x="316706" y="52388"/>
                    <a:pt x="240506" y="59531"/>
                    <a:pt x="157163" y="38100"/>
                  </a:cubicBezTo>
                  <a:cubicBezTo>
                    <a:pt x="133350" y="116681"/>
                    <a:pt x="92869" y="183357"/>
                    <a:pt x="28575" y="235744"/>
                  </a:cubicBezTo>
                  <a:cubicBezTo>
                    <a:pt x="42863" y="252413"/>
                    <a:pt x="59531" y="269081"/>
                    <a:pt x="73819" y="285750"/>
                  </a:cubicBezTo>
                  <a:cubicBezTo>
                    <a:pt x="64294" y="285750"/>
                    <a:pt x="54769" y="285750"/>
                    <a:pt x="45244" y="285750"/>
                  </a:cubicBezTo>
                  <a:cubicBezTo>
                    <a:pt x="38100" y="276225"/>
                    <a:pt x="28575" y="266700"/>
                    <a:pt x="21431" y="257175"/>
                  </a:cubicBezTo>
                  <a:cubicBezTo>
                    <a:pt x="14288" y="250031"/>
                    <a:pt x="7144" y="245268"/>
                    <a:pt x="0" y="238125"/>
                  </a:cubicBezTo>
                  <a:cubicBezTo>
                    <a:pt x="73819" y="176212"/>
                    <a:pt x="121444" y="100013"/>
                    <a:pt x="138113" y="2381"/>
                  </a:cubicBezTo>
                  <a:cubicBezTo>
                    <a:pt x="230981" y="35719"/>
                    <a:pt x="321469" y="35719"/>
                    <a:pt x="411956" y="0"/>
                  </a:cubicBezTo>
                  <a:cubicBezTo>
                    <a:pt x="426244" y="97631"/>
                    <a:pt x="471488" y="176212"/>
                    <a:pt x="545306" y="235744"/>
                  </a:cubicBezTo>
                  <a:cubicBezTo>
                    <a:pt x="531019" y="254794"/>
                    <a:pt x="516731" y="271462"/>
                    <a:pt x="502444" y="288131"/>
                  </a:cubicBezTo>
                  <a:cubicBezTo>
                    <a:pt x="488156" y="285750"/>
                    <a:pt x="476250" y="285750"/>
                    <a:pt x="466725" y="285750"/>
                  </a:cubicBezTo>
                  <a:close/>
                </a:path>
              </a:pathLst>
            </a:custGeom>
            <a:grpFill/>
            <a:ln w="23813" cap="flat">
              <a:noFill/>
              <a:prstDash val="solid"/>
              <a:miter/>
            </a:ln>
          </p:spPr>
          <p:txBody>
            <a:bodyPr rtlCol="0" anchor="ctr"/>
            <a:lstStyle/>
            <a:p>
              <a:endParaRPr lang="en-ID"/>
            </a:p>
          </p:txBody>
        </p:sp>
        <p:sp>
          <p:nvSpPr>
            <p:cNvPr id="7" name="Freeform: Shape 6">
              <a:extLst>
                <a:ext uri="{FF2B5EF4-FFF2-40B4-BE49-F238E27FC236}">
                  <a16:creationId xmlns:a16="http://schemas.microsoft.com/office/drawing/2014/main" id="{CD254154-2143-4C09-8164-BBB6507E960C}"/>
                </a:ext>
              </a:extLst>
            </p:cNvPr>
            <p:cNvSpPr/>
            <p:nvPr/>
          </p:nvSpPr>
          <p:spPr>
            <a:xfrm>
              <a:off x="10446543" y="6569868"/>
              <a:ext cx="545306" cy="288131"/>
            </a:xfrm>
            <a:custGeom>
              <a:avLst/>
              <a:gdLst>
                <a:gd name="connsiteX0" fmla="*/ 466725 w 545306"/>
                <a:gd name="connsiteY0" fmla="*/ 288131 h 288131"/>
                <a:gd name="connsiteX1" fmla="*/ 483394 w 545306"/>
                <a:gd name="connsiteY1" fmla="*/ 261938 h 288131"/>
                <a:gd name="connsiteX2" fmla="*/ 502444 w 545306"/>
                <a:gd name="connsiteY2" fmla="*/ 238125 h 288131"/>
                <a:gd name="connsiteX3" fmla="*/ 395288 w 545306"/>
                <a:gd name="connsiteY3" fmla="*/ 26194 h 288131"/>
                <a:gd name="connsiteX4" fmla="*/ 157163 w 545306"/>
                <a:gd name="connsiteY4" fmla="*/ 38100 h 288131"/>
                <a:gd name="connsiteX5" fmla="*/ 28575 w 545306"/>
                <a:gd name="connsiteY5" fmla="*/ 235744 h 288131"/>
                <a:gd name="connsiteX6" fmla="*/ 73819 w 545306"/>
                <a:gd name="connsiteY6" fmla="*/ 285750 h 288131"/>
                <a:gd name="connsiteX7" fmla="*/ 45244 w 545306"/>
                <a:gd name="connsiteY7" fmla="*/ 285750 h 288131"/>
                <a:gd name="connsiteX8" fmla="*/ 21431 w 545306"/>
                <a:gd name="connsiteY8" fmla="*/ 257175 h 288131"/>
                <a:gd name="connsiteX9" fmla="*/ 0 w 545306"/>
                <a:gd name="connsiteY9" fmla="*/ 238125 h 288131"/>
                <a:gd name="connsiteX10" fmla="*/ 138113 w 545306"/>
                <a:gd name="connsiteY10" fmla="*/ 2381 h 288131"/>
                <a:gd name="connsiteX11" fmla="*/ 411956 w 545306"/>
                <a:gd name="connsiteY11" fmla="*/ 0 h 288131"/>
                <a:gd name="connsiteX12" fmla="*/ 545306 w 545306"/>
                <a:gd name="connsiteY12" fmla="*/ 235744 h 288131"/>
                <a:gd name="connsiteX13" fmla="*/ 502444 w 545306"/>
                <a:gd name="connsiteY13" fmla="*/ 288131 h 288131"/>
                <a:gd name="connsiteX14" fmla="*/ 466725 w 545306"/>
                <a:gd name="connsiteY14" fmla="*/ 288131 h 288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5306" h="288131">
                  <a:moveTo>
                    <a:pt x="466725" y="288131"/>
                  </a:moveTo>
                  <a:cubicBezTo>
                    <a:pt x="471488" y="278607"/>
                    <a:pt x="476250" y="269082"/>
                    <a:pt x="483394" y="261938"/>
                  </a:cubicBezTo>
                  <a:cubicBezTo>
                    <a:pt x="488156" y="254794"/>
                    <a:pt x="495300" y="247650"/>
                    <a:pt x="502444" y="238125"/>
                  </a:cubicBezTo>
                  <a:cubicBezTo>
                    <a:pt x="445294" y="178594"/>
                    <a:pt x="409575" y="109538"/>
                    <a:pt x="395288" y="26194"/>
                  </a:cubicBezTo>
                  <a:cubicBezTo>
                    <a:pt x="316706" y="52388"/>
                    <a:pt x="240506" y="59531"/>
                    <a:pt x="157163" y="38100"/>
                  </a:cubicBezTo>
                  <a:cubicBezTo>
                    <a:pt x="133350" y="116681"/>
                    <a:pt x="92869" y="183357"/>
                    <a:pt x="28575" y="235744"/>
                  </a:cubicBezTo>
                  <a:cubicBezTo>
                    <a:pt x="42863" y="252413"/>
                    <a:pt x="59531" y="269082"/>
                    <a:pt x="73819" y="285750"/>
                  </a:cubicBezTo>
                  <a:cubicBezTo>
                    <a:pt x="64294" y="285750"/>
                    <a:pt x="54769" y="285750"/>
                    <a:pt x="45244" y="285750"/>
                  </a:cubicBezTo>
                  <a:cubicBezTo>
                    <a:pt x="38100" y="276225"/>
                    <a:pt x="28575" y="266700"/>
                    <a:pt x="21431" y="257175"/>
                  </a:cubicBezTo>
                  <a:cubicBezTo>
                    <a:pt x="14288" y="250031"/>
                    <a:pt x="7144" y="245269"/>
                    <a:pt x="0" y="238125"/>
                  </a:cubicBezTo>
                  <a:cubicBezTo>
                    <a:pt x="73819" y="176212"/>
                    <a:pt x="121444" y="100013"/>
                    <a:pt x="138113" y="2381"/>
                  </a:cubicBezTo>
                  <a:cubicBezTo>
                    <a:pt x="230981" y="35719"/>
                    <a:pt x="321469" y="35719"/>
                    <a:pt x="411956" y="0"/>
                  </a:cubicBezTo>
                  <a:cubicBezTo>
                    <a:pt x="426244" y="97631"/>
                    <a:pt x="471488" y="176212"/>
                    <a:pt x="545306" y="235744"/>
                  </a:cubicBezTo>
                  <a:cubicBezTo>
                    <a:pt x="531019" y="254794"/>
                    <a:pt x="516731" y="271462"/>
                    <a:pt x="502444" y="288131"/>
                  </a:cubicBezTo>
                  <a:cubicBezTo>
                    <a:pt x="490538" y="288131"/>
                    <a:pt x="478631" y="288131"/>
                    <a:pt x="466725" y="288131"/>
                  </a:cubicBezTo>
                  <a:close/>
                </a:path>
              </a:pathLst>
            </a:custGeom>
            <a:grpFill/>
            <a:ln w="23813" cap="flat">
              <a:noFill/>
              <a:prstDash val="solid"/>
              <a:miter/>
            </a:ln>
          </p:spPr>
          <p:txBody>
            <a:bodyPr rtlCol="0" anchor="ctr"/>
            <a:lstStyle/>
            <a:p>
              <a:endParaRPr lang="en-ID"/>
            </a:p>
          </p:txBody>
        </p:sp>
        <p:sp>
          <p:nvSpPr>
            <p:cNvPr id="10" name="Freeform: Shape 9">
              <a:extLst>
                <a:ext uri="{FF2B5EF4-FFF2-40B4-BE49-F238E27FC236}">
                  <a16:creationId xmlns:a16="http://schemas.microsoft.com/office/drawing/2014/main" id="{5B5A171C-C9D5-DF65-B084-7692EE7D470E}"/>
                </a:ext>
              </a:extLst>
            </p:cNvPr>
            <p:cNvSpPr/>
            <p:nvPr/>
          </p:nvSpPr>
          <p:spPr>
            <a:xfrm>
              <a:off x="7198518" y="6569868"/>
              <a:ext cx="542924" cy="288131"/>
            </a:xfrm>
            <a:custGeom>
              <a:avLst/>
              <a:gdLst>
                <a:gd name="connsiteX0" fmla="*/ 464344 w 542924"/>
                <a:gd name="connsiteY0" fmla="*/ 288131 h 288131"/>
                <a:gd name="connsiteX1" fmla="*/ 507206 w 542924"/>
                <a:gd name="connsiteY1" fmla="*/ 240506 h 288131"/>
                <a:gd name="connsiteX2" fmla="*/ 433387 w 542924"/>
                <a:gd name="connsiteY2" fmla="*/ 150019 h 288131"/>
                <a:gd name="connsiteX3" fmla="*/ 378619 w 542924"/>
                <a:gd name="connsiteY3" fmla="*/ 40482 h 288131"/>
                <a:gd name="connsiteX4" fmla="*/ 145256 w 542924"/>
                <a:gd name="connsiteY4" fmla="*/ 26194 h 288131"/>
                <a:gd name="connsiteX5" fmla="*/ 40481 w 542924"/>
                <a:gd name="connsiteY5" fmla="*/ 235744 h 288131"/>
                <a:gd name="connsiteX6" fmla="*/ 76200 w 542924"/>
                <a:gd name="connsiteY6" fmla="*/ 288131 h 288131"/>
                <a:gd name="connsiteX7" fmla="*/ 42862 w 542924"/>
                <a:gd name="connsiteY7" fmla="*/ 288131 h 288131"/>
                <a:gd name="connsiteX8" fmla="*/ 23813 w 542924"/>
                <a:gd name="connsiteY8" fmla="*/ 261938 h 288131"/>
                <a:gd name="connsiteX9" fmla="*/ 0 w 542924"/>
                <a:gd name="connsiteY9" fmla="*/ 238125 h 288131"/>
                <a:gd name="connsiteX10" fmla="*/ 133350 w 542924"/>
                <a:gd name="connsiteY10" fmla="*/ 0 h 288131"/>
                <a:gd name="connsiteX11" fmla="*/ 407194 w 542924"/>
                <a:gd name="connsiteY11" fmla="*/ 2381 h 288131"/>
                <a:gd name="connsiteX12" fmla="*/ 542925 w 542924"/>
                <a:gd name="connsiteY12" fmla="*/ 235744 h 288131"/>
                <a:gd name="connsiteX13" fmla="*/ 497681 w 542924"/>
                <a:gd name="connsiteY13" fmla="*/ 285750 h 288131"/>
                <a:gd name="connsiteX14" fmla="*/ 464344 w 542924"/>
                <a:gd name="connsiteY14" fmla="*/ 288131 h 288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2924" h="288131">
                  <a:moveTo>
                    <a:pt x="464344" y="288131"/>
                  </a:moveTo>
                  <a:cubicBezTo>
                    <a:pt x="478631" y="271462"/>
                    <a:pt x="492919" y="254794"/>
                    <a:pt x="507206" y="240506"/>
                  </a:cubicBezTo>
                  <a:cubicBezTo>
                    <a:pt x="483394" y="211931"/>
                    <a:pt x="454819" y="183357"/>
                    <a:pt x="433387" y="150019"/>
                  </a:cubicBezTo>
                  <a:cubicBezTo>
                    <a:pt x="411956" y="116681"/>
                    <a:pt x="397669" y="78582"/>
                    <a:pt x="378619" y="40482"/>
                  </a:cubicBezTo>
                  <a:cubicBezTo>
                    <a:pt x="302419" y="59531"/>
                    <a:pt x="223837" y="54769"/>
                    <a:pt x="145256" y="26194"/>
                  </a:cubicBezTo>
                  <a:cubicBezTo>
                    <a:pt x="130969" y="109538"/>
                    <a:pt x="95250" y="178594"/>
                    <a:pt x="40481" y="235744"/>
                  </a:cubicBezTo>
                  <a:cubicBezTo>
                    <a:pt x="52387" y="254794"/>
                    <a:pt x="64294" y="271462"/>
                    <a:pt x="76200" y="288131"/>
                  </a:cubicBezTo>
                  <a:cubicBezTo>
                    <a:pt x="64294" y="288131"/>
                    <a:pt x="52387" y="288131"/>
                    <a:pt x="42862" y="288131"/>
                  </a:cubicBezTo>
                  <a:cubicBezTo>
                    <a:pt x="35719" y="278607"/>
                    <a:pt x="30956" y="269082"/>
                    <a:pt x="23813" y="261938"/>
                  </a:cubicBezTo>
                  <a:cubicBezTo>
                    <a:pt x="16669" y="254794"/>
                    <a:pt x="9525" y="247650"/>
                    <a:pt x="0" y="238125"/>
                  </a:cubicBezTo>
                  <a:cubicBezTo>
                    <a:pt x="73819" y="176212"/>
                    <a:pt x="119063" y="97631"/>
                    <a:pt x="133350" y="0"/>
                  </a:cubicBezTo>
                  <a:cubicBezTo>
                    <a:pt x="223837" y="35719"/>
                    <a:pt x="314325" y="35719"/>
                    <a:pt x="407194" y="2381"/>
                  </a:cubicBezTo>
                  <a:cubicBezTo>
                    <a:pt x="423862" y="97631"/>
                    <a:pt x="469106" y="176212"/>
                    <a:pt x="542925" y="235744"/>
                  </a:cubicBezTo>
                  <a:cubicBezTo>
                    <a:pt x="526256" y="252413"/>
                    <a:pt x="511969" y="269082"/>
                    <a:pt x="497681" y="285750"/>
                  </a:cubicBezTo>
                  <a:cubicBezTo>
                    <a:pt x="483394" y="288131"/>
                    <a:pt x="473869" y="288131"/>
                    <a:pt x="464344" y="288131"/>
                  </a:cubicBezTo>
                  <a:close/>
                </a:path>
              </a:pathLst>
            </a:custGeom>
            <a:grpFill/>
            <a:ln w="23813" cap="flat">
              <a:noFill/>
              <a:prstDash val="solid"/>
              <a:miter/>
            </a:ln>
          </p:spPr>
          <p:txBody>
            <a:bodyPr rtlCol="0" anchor="ctr"/>
            <a:lstStyle/>
            <a:p>
              <a:endParaRPr lang="en-ID"/>
            </a:p>
          </p:txBody>
        </p:sp>
        <p:sp>
          <p:nvSpPr>
            <p:cNvPr id="16" name="Freeform: Shape 15">
              <a:extLst>
                <a:ext uri="{FF2B5EF4-FFF2-40B4-BE49-F238E27FC236}">
                  <a16:creationId xmlns:a16="http://schemas.microsoft.com/office/drawing/2014/main" id="{AEEA3317-F0D0-887D-C037-105CDD96E60E}"/>
                </a:ext>
              </a:extLst>
            </p:cNvPr>
            <p:cNvSpPr/>
            <p:nvPr/>
          </p:nvSpPr>
          <p:spPr>
            <a:xfrm>
              <a:off x="5336381" y="6572250"/>
              <a:ext cx="445293" cy="285750"/>
            </a:xfrm>
            <a:custGeom>
              <a:avLst/>
              <a:gdLst>
                <a:gd name="connsiteX0" fmla="*/ 371475 w 445293"/>
                <a:gd name="connsiteY0" fmla="*/ 285750 h 285750"/>
                <a:gd name="connsiteX1" fmla="*/ 414338 w 445293"/>
                <a:gd name="connsiteY1" fmla="*/ 238125 h 285750"/>
                <a:gd name="connsiteX2" fmla="*/ 340519 w 445293"/>
                <a:gd name="connsiteY2" fmla="*/ 147638 h 285750"/>
                <a:gd name="connsiteX3" fmla="*/ 285750 w 445293"/>
                <a:gd name="connsiteY3" fmla="*/ 38100 h 285750"/>
                <a:gd name="connsiteX4" fmla="*/ 52388 w 445293"/>
                <a:gd name="connsiteY4" fmla="*/ 23813 h 285750"/>
                <a:gd name="connsiteX5" fmla="*/ 4763 w 445293"/>
                <a:gd name="connsiteY5" fmla="*/ 152400 h 285750"/>
                <a:gd name="connsiteX6" fmla="*/ 0 w 445293"/>
                <a:gd name="connsiteY6" fmla="*/ 152400 h 285750"/>
                <a:gd name="connsiteX7" fmla="*/ 2381 w 445293"/>
                <a:gd name="connsiteY7" fmla="*/ 109538 h 285750"/>
                <a:gd name="connsiteX8" fmla="*/ 40481 w 445293"/>
                <a:gd name="connsiteY8" fmla="*/ 0 h 285750"/>
                <a:gd name="connsiteX9" fmla="*/ 309563 w 445293"/>
                <a:gd name="connsiteY9" fmla="*/ 0 h 285750"/>
                <a:gd name="connsiteX10" fmla="*/ 445294 w 445293"/>
                <a:gd name="connsiteY10" fmla="*/ 233362 h 285750"/>
                <a:gd name="connsiteX11" fmla="*/ 400050 w 445293"/>
                <a:gd name="connsiteY11" fmla="*/ 283369 h 285750"/>
                <a:gd name="connsiteX12" fmla="*/ 371475 w 445293"/>
                <a:gd name="connsiteY12" fmla="*/ 28575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5293" h="285750">
                  <a:moveTo>
                    <a:pt x="371475" y="285750"/>
                  </a:moveTo>
                  <a:cubicBezTo>
                    <a:pt x="385762" y="269081"/>
                    <a:pt x="400050" y="252413"/>
                    <a:pt x="414338" y="238125"/>
                  </a:cubicBezTo>
                  <a:cubicBezTo>
                    <a:pt x="390525" y="207169"/>
                    <a:pt x="361950" y="180975"/>
                    <a:pt x="340519" y="147638"/>
                  </a:cubicBezTo>
                  <a:cubicBezTo>
                    <a:pt x="319088" y="114300"/>
                    <a:pt x="304800" y="76200"/>
                    <a:pt x="285750" y="38100"/>
                  </a:cubicBezTo>
                  <a:cubicBezTo>
                    <a:pt x="209550" y="57150"/>
                    <a:pt x="130969" y="52388"/>
                    <a:pt x="52388" y="23813"/>
                  </a:cubicBezTo>
                  <a:cubicBezTo>
                    <a:pt x="42863" y="69056"/>
                    <a:pt x="30956" y="114300"/>
                    <a:pt x="4763" y="152400"/>
                  </a:cubicBezTo>
                  <a:cubicBezTo>
                    <a:pt x="2381" y="152400"/>
                    <a:pt x="0" y="152400"/>
                    <a:pt x="0" y="152400"/>
                  </a:cubicBezTo>
                  <a:cubicBezTo>
                    <a:pt x="0" y="138112"/>
                    <a:pt x="0" y="123825"/>
                    <a:pt x="2381" y="109538"/>
                  </a:cubicBezTo>
                  <a:cubicBezTo>
                    <a:pt x="14288" y="73819"/>
                    <a:pt x="26194" y="38100"/>
                    <a:pt x="40481" y="0"/>
                  </a:cubicBezTo>
                  <a:cubicBezTo>
                    <a:pt x="126206" y="33337"/>
                    <a:pt x="216694" y="33337"/>
                    <a:pt x="309563" y="0"/>
                  </a:cubicBezTo>
                  <a:cubicBezTo>
                    <a:pt x="326231" y="95250"/>
                    <a:pt x="371475" y="173831"/>
                    <a:pt x="445294" y="233362"/>
                  </a:cubicBezTo>
                  <a:cubicBezTo>
                    <a:pt x="428625" y="250031"/>
                    <a:pt x="414338" y="266700"/>
                    <a:pt x="400050" y="283369"/>
                  </a:cubicBezTo>
                  <a:cubicBezTo>
                    <a:pt x="390525" y="285750"/>
                    <a:pt x="381000" y="285750"/>
                    <a:pt x="371475" y="285750"/>
                  </a:cubicBezTo>
                  <a:close/>
                </a:path>
              </a:pathLst>
            </a:custGeom>
            <a:grpFill/>
            <a:ln w="23813" cap="flat">
              <a:noFill/>
              <a:prstDash val="solid"/>
              <a:miter/>
            </a:ln>
          </p:spPr>
          <p:txBody>
            <a:bodyPr rtlCol="0" anchor="ctr"/>
            <a:lstStyle/>
            <a:p>
              <a:endParaRPr lang="en-ID"/>
            </a:p>
          </p:txBody>
        </p:sp>
        <p:sp>
          <p:nvSpPr>
            <p:cNvPr id="17" name="Freeform: Shape 16">
              <a:extLst>
                <a:ext uri="{FF2B5EF4-FFF2-40B4-BE49-F238E27FC236}">
                  <a16:creationId xmlns:a16="http://schemas.microsoft.com/office/drawing/2014/main" id="{52E01478-B2FB-EB46-02F6-B7E929436426}"/>
                </a:ext>
              </a:extLst>
            </p:cNvPr>
            <p:cNvSpPr/>
            <p:nvPr/>
          </p:nvSpPr>
          <p:spPr>
            <a:xfrm>
              <a:off x="12082462" y="6086475"/>
              <a:ext cx="111919" cy="316705"/>
            </a:xfrm>
            <a:custGeom>
              <a:avLst/>
              <a:gdLst>
                <a:gd name="connsiteX0" fmla="*/ 109538 w 111919"/>
                <a:gd name="connsiteY0" fmla="*/ 316706 h 316705"/>
                <a:gd name="connsiteX1" fmla="*/ 97631 w 111919"/>
                <a:gd name="connsiteY1" fmla="*/ 290512 h 316705"/>
                <a:gd name="connsiteX2" fmla="*/ 14288 w 111919"/>
                <a:gd name="connsiteY2" fmla="*/ 176212 h 316705"/>
                <a:gd name="connsiteX3" fmla="*/ 0 w 111919"/>
                <a:gd name="connsiteY3" fmla="*/ 161925 h 316705"/>
                <a:gd name="connsiteX4" fmla="*/ 2381 w 111919"/>
                <a:gd name="connsiteY4" fmla="*/ 157163 h 316705"/>
                <a:gd name="connsiteX5" fmla="*/ 111919 w 111919"/>
                <a:gd name="connsiteY5" fmla="*/ 0 h 316705"/>
                <a:gd name="connsiteX6" fmla="*/ 111919 w 111919"/>
                <a:gd name="connsiteY6" fmla="*/ 59531 h 316705"/>
                <a:gd name="connsiteX7" fmla="*/ 38100 w 111919"/>
                <a:gd name="connsiteY7" fmla="*/ 161925 h 316705"/>
                <a:gd name="connsiteX8" fmla="*/ 111919 w 111919"/>
                <a:gd name="connsiteY8" fmla="*/ 264319 h 316705"/>
                <a:gd name="connsiteX9" fmla="*/ 109538 w 111919"/>
                <a:gd name="connsiteY9" fmla="*/ 316706 h 31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919" h="316705">
                  <a:moveTo>
                    <a:pt x="109538" y="316706"/>
                  </a:moveTo>
                  <a:cubicBezTo>
                    <a:pt x="104775" y="307181"/>
                    <a:pt x="100013" y="300038"/>
                    <a:pt x="97631" y="290512"/>
                  </a:cubicBezTo>
                  <a:cubicBezTo>
                    <a:pt x="76200" y="247650"/>
                    <a:pt x="47625" y="207168"/>
                    <a:pt x="14288" y="176212"/>
                  </a:cubicBezTo>
                  <a:cubicBezTo>
                    <a:pt x="9525" y="171450"/>
                    <a:pt x="4763" y="166688"/>
                    <a:pt x="0" y="161925"/>
                  </a:cubicBezTo>
                  <a:cubicBezTo>
                    <a:pt x="0" y="159543"/>
                    <a:pt x="0" y="157163"/>
                    <a:pt x="2381" y="157163"/>
                  </a:cubicBezTo>
                  <a:cubicBezTo>
                    <a:pt x="52388" y="114300"/>
                    <a:pt x="90488" y="61913"/>
                    <a:pt x="111919" y="0"/>
                  </a:cubicBezTo>
                  <a:cubicBezTo>
                    <a:pt x="111919" y="19050"/>
                    <a:pt x="111919" y="38100"/>
                    <a:pt x="111919" y="59531"/>
                  </a:cubicBezTo>
                  <a:cubicBezTo>
                    <a:pt x="92869" y="97631"/>
                    <a:pt x="69056" y="130969"/>
                    <a:pt x="38100" y="161925"/>
                  </a:cubicBezTo>
                  <a:cubicBezTo>
                    <a:pt x="69056" y="192881"/>
                    <a:pt x="92869" y="228600"/>
                    <a:pt x="111919" y="264319"/>
                  </a:cubicBezTo>
                  <a:cubicBezTo>
                    <a:pt x="109538" y="280987"/>
                    <a:pt x="109538" y="297656"/>
                    <a:pt x="109538" y="316706"/>
                  </a:cubicBezTo>
                  <a:close/>
                </a:path>
              </a:pathLst>
            </a:custGeom>
            <a:grpFill/>
            <a:ln w="23813" cap="flat">
              <a:noFill/>
              <a:prstDash val="solid"/>
              <a:miter/>
            </a:ln>
          </p:spPr>
          <p:txBody>
            <a:bodyPr rtlCol="0" anchor="ctr"/>
            <a:lstStyle/>
            <a:p>
              <a:endParaRPr lang="en-ID"/>
            </a:p>
          </p:txBody>
        </p:sp>
        <p:sp>
          <p:nvSpPr>
            <p:cNvPr id="18" name="Freeform: Shape 17">
              <a:extLst>
                <a:ext uri="{FF2B5EF4-FFF2-40B4-BE49-F238E27FC236}">
                  <a16:creationId xmlns:a16="http://schemas.microsoft.com/office/drawing/2014/main" id="{F9854CD7-3A60-4597-B0E7-2A12B3DA5784}"/>
                </a:ext>
              </a:extLst>
            </p:cNvPr>
            <p:cNvSpPr/>
            <p:nvPr/>
          </p:nvSpPr>
          <p:spPr>
            <a:xfrm>
              <a:off x="12082462" y="452437"/>
              <a:ext cx="111919" cy="319087"/>
            </a:xfrm>
            <a:custGeom>
              <a:avLst/>
              <a:gdLst>
                <a:gd name="connsiteX0" fmla="*/ 109538 w 111919"/>
                <a:gd name="connsiteY0" fmla="*/ 319088 h 319087"/>
                <a:gd name="connsiteX1" fmla="*/ 97631 w 111919"/>
                <a:gd name="connsiteY1" fmla="*/ 292894 h 319087"/>
                <a:gd name="connsiteX2" fmla="*/ 14288 w 111919"/>
                <a:gd name="connsiteY2" fmla="*/ 178594 h 319087"/>
                <a:gd name="connsiteX3" fmla="*/ 0 w 111919"/>
                <a:gd name="connsiteY3" fmla="*/ 164306 h 319087"/>
                <a:gd name="connsiteX4" fmla="*/ 0 w 111919"/>
                <a:gd name="connsiteY4" fmla="*/ 161925 h 319087"/>
                <a:gd name="connsiteX5" fmla="*/ 2381 w 111919"/>
                <a:gd name="connsiteY5" fmla="*/ 157163 h 319087"/>
                <a:gd name="connsiteX6" fmla="*/ 111919 w 111919"/>
                <a:gd name="connsiteY6" fmla="*/ 0 h 319087"/>
                <a:gd name="connsiteX7" fmla="*/ 111919 w 111919"/>
                <a:gd name="connsiteY7" fmla="*/ 59531 h 319087"/>
                <a:gd name="connsiteX8" fmla="*/ 38100 w 111919"/>
                <a:gd name="connsiteY8" fmla="*/ 161925 h 319087"/>
                <a:gd name="connsiteX9" fmla="*/ 111919 w 111919"/>
                <a:gd name="connsiteY9" fmla="*/ 264319 h 319087"/>
                <a:gd name="connsiteX10" fmla="*/ 109538 w 111919"/>
                <a:gd name="connsiteY10" fmla="*/ 319088 h 319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19" h="319087">
                  <a:moveTo>
                    <a:pt x="109538" y="319088"/>
                  </a:moveTo>
                  <a:cubicBezTo>
                    <a:pt x="104775" y="309563"/>
                    <a:pt x="100013" y="302419"/>
                    <a:pt x="97631" y="292894"/>
                  </a:cubicBezTo>
                  <a:cubicBezTo>
                    <a:pt x="76200" y="250031"/>
                    <a:pt x="47625" y="209550"/>
                    <a:pt x="14288" y="178594"/>
                  </a:cubicBezTo>
                  <a:cubicBezTo>
                    <a:pt x="9525" y="173831"/>
                    <a:pt x="4763" y="169069"/>
                    <a:pt x="0" y="164306"/>
                  </a:cubicBezTo>
                  <a:cubicBezTo>
                    <a:pt x="0" y="164306"/>
                    <a:pt x="0" y="161925"/>
                    <a:pt x="0" y="161925"/>
                  </a:cubicBezTo>
                  <a:cubicBezTo>
                    <a:pt x="0" y="159544"/>
                    <a:pt x="0" y="159544"/>
                    <a:pt x="2381" y="157163"/>
                  </a:cubicBezTo>
                  <a:cubicBezTo>
                    <a:pt x="52388" y="114300"/>
                    <a:pt x="90488" y="61913"/>
                    <a:pt x="111919" y="0"/>
                  </a:cubicBezTo>
                  <a:cubicBezTo>
                    <a:pt x="111919" y="19050"/>
                    <a:pt x="111919" y="38100"/>
                    <a:pt x="111919" y="59531"/>
                  </a:cubicBezTo>
                  <a:cubicBezTo>
                    <a:pt x="92869" y="97631"/>
                    <a:pt x="69056" y="130969"/>
                    <a:pt x="38100" y="161925"/>
                  </a:cubicBezTo>
                  <a:cubicBezTo>
                    <a:pt x="69056" y="192881"/>
                    <a:pt x="92869" y="228600"/>
                    <a:pt x="111919" y="264319"/>
                  </a:cubicBezTo>
                  <a:cubicBezTo>
                    <a:pt x="109538" y="283369"/>
                    <a:pt x="109538" y="300038"/>
                    <a:pt x="109538" y="319088"/>
                  </a:cubicBezTo>
                  <a:close/>
                </a:path>
              </a:pathLst>
            </a:custGeom>
            <a:grpFill/>
            <a:ln w="23813" cap="flat">
              <a:noFill/>
              <a:prstDash val="solid"/>
              <a:miter/>
            </a:ln>
          </p:spPr>
          <p:txBody>
            <a:bodyPr rtlCol="0" anchor="ctr"/>
            <a:lstStyle/>
            <a:p>
              <a:endParaRPr lang="en-ID"/>
            </a:p>
          </p:txBody>
        </p:sp>
        <p:sp>
          <p:nvSpPr>
            <p:cNvPr id="19" name="Freeform: Shape 18">
              <a:extLst>
                <a:ext uri="{FF2B5EF4-FFF2-40B4-BE49-F238E27FC236}">
                  <a16:creationId xmlns:a16="http://schemas.microsoft.com/office/drawing/2014/main" id="{5181FF88-4293-A8CD-6E10-08E09AFDB29D}"/>
                </a:ext>
              </a:extLst>
            </p:cNvPr>
            <p:cNvSpPr/>
            <p:nvPr/>
          </p:nvSpPr>
          <p:spPr>
            <a:xfrm>
              <a:off x="12082462" y="2707481"/>
              <a:ext cx="111919" cy="316706"/>
            </a:xfrm>
            <a:custGeom>
              <a:avLst/>
              <a:gdLst>
                <a:gd name="connsiteX0" fmla="*/ 109538 w 111919"/>
                <a:gd name="connsiteY0" fmla="*/ 316706 h 316706"/>
                <a:gd name="connsiteX1" fmla="*/ 97631 w 111919"/>
                <a:gd name="connsiteY1" fmla="*/ 290513 h 316706"/>
                <a:gd name="connsiteX2" fmla="*/ 14288 w 111919"/>
                <a:gd name="connsiteY2" fmla="*/ 176213 h 316706"/>
                <a:gd name="connsiteX3" fmla="*/ 0 w 111919"/>
                <a:gd name="connsiteY3" fmla="*/ 161925 h 316706"/>
                <a:gd name="connsiteX4" fmla="*/ 2381 w 111919"/>
                <a:gd name="connsiteY4" fmla="*/ 157163 h 316706"/>
                <a:gd name="connsiteX5" fmla="*/ 111919 w 111919"/>
                <a:gd name="connsiteY5" fmla="*/ 0 h 316706"/>
                <a:gd name="connsiteX6" fmla="*/ 111919 w 111919"/>
                <a:gd name="connsiteY6" fmla="*/ 59531 h 316706"/>
                <a:gd name="connsiteX7" fmla="*/ 38100 w 111919"/>
                <a:gd name="connsiteY7" fmla="*/ 161925 h 316706"/>
                <a:gd name="connsiteX8" fmla="*/ 111919 w 111919"/>
                <a:gd name="connsiteY8" fmla="*/ 264319 h 316706"/>
                <a:gd name="connsiteX9" fmla="*/ 109538 w 111919"/>
                <a:gd name="connsiteY9" fmla="*/ 316706 h 316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919" h="316706">
                  <a:moveTo>
                    <a:pt x="109538" y="316706"/>
                  </a:moveTo>
                  <a:cubicBezTo>
                    <a:pt x="104775" y="307181"/>
                    <a:pt x="100013" y="300038"/>
                    <a:pt x="97631" y="290513"/>
                  </a:cubicBezTo>
                  <a:cubicBezTo>
                    <a:pt x="76200" y="247650"/>
                    <a:pt x="47625" y="207169"/>
                    <a:pt x="14288" y="176213"/>
                  </a:cubicBezTo>
                  <a:cubicBezTo>
                    <a:pt x="9525" y="171450"/>
                    <a:pt x="4763" y="166688"/>
                    <a:pt x="0" y="161925"/>
                  </a:cubicBezTo>
                  <a:cubicBezTo>
                    <a:pt x="0" y="159544"/>
                    <a:pt x="0" y="157163"/>
                    <a:pt x="2381" y="157163"/>
                  </a:cubicBezTo>
                  <a:cubicBezTo>
                    <a:pt x="52388" y="114300"/>
                    <a:pt x="90488" y="61913"/>
                    <a:pt x="111919" y="0"/>
                  </a:cubicBezTo>
                  <a:cubicBezTo>
                    <a:pt x="111919" y="19050"/>
                    <a:pt x="111919" y="38100"/>
                    <a:pt x="111919" y="59531"/>
                  </a:cubicBezTo>
                  <a:cubicBezTo>
                    <a:pt x="92869" y="97631"/>
                    <a:pt x="69056" y="130969"/>
                    <a:pt x="38100" y="161925"/>
                  </a:cubicBezTo>
                  <a:cubicBezTo>
                    <a:pt x="69056" y="192881"/>
                    <a:pt x="92869" y="228600"/>
                    <a:pt x="111919" y="264319"/>
                  </a:cubicBezTo>
                  <a:cubicBezTo>
                    <a:pt x="109538" y="280988"/>
                    <a:pt x="109538" y="297656"/>
                    <a:pt x="109538" y="316706"/>
                  </a:cubicBezTo>
                  <a:close/>
                </a:path>
              </a:pathLst>
            </a:custGeom>
            <a:grpFill/>
            <a:ln w="23813" cap="flat">
              <a:noFill/>
              <a:prstDash val="solid"/>
              <a:miter/>
            </a:ln>
          </p:spPr>
          <p:txBody>
            <a:bodyPr rtlCol="0" anchor="ctr"/>
            <a:lstStyle/>
            <a:p>
              <a:endParaRPr lang="en-ID"/>
            </a:p>
          </p:txBody>
        </p:sp>
        <p:sp>
          <p:nvSpPr>
            <p:cNvPr id="20" name="Freeform: Shape 19">
              <a:extLst>
                <a:ext uri="{FF2B5EF4-FFF2-40B4-BE49-F238E27FC236}">
                  <a16:creationId xmlns:a16="http://schemas.microsoft.com/office/drawing/2014/main" id="{91FC3B7B-3C7C-3ECA-E96C-1EEC2009C94D}"/>
                </a:ext>
              </a:extLst>
            </p:cNvPr>
            <p:cNvSpPr/>
            <p:nvPr/>
          </p:nvSpPr>
          <p:spPr>
            <a:xfrm>
              <a:off x="12082462" y="3833812"/>
              <a:ext cx="111919" cy="316706"/>
            </a:xfrm>
            <a:custGeom>
              <a:avLst/>
              <a:gdLst>
                <a:gd name="connsiteX0" fmla="*/ 109538 w 111919"/>
                <a:gd name="connsiteY0" fmla="*/ 316706 h 316706"/>
                <a:gd name="connsiteX1" fmla="*/ 97631 w 111919"/>
                <a:gd name="connsiteY1" fmla="*/ 290512 h 316706"/>
                <a:gd name="connsiteX2" fmla="*/ 14288 w 111919"/>
                <a:gd name="connsiteY2" fmla="*/ 176212 h 316706"/>
                <a:gd name="connsiteX3" fmla="*/ 0 w 111919"/>
                <a:gd name="connsiteY3" fmla="*/ 161925 h 316706"/>
                <a:gd name="connsiteX4" fmla="*/ 2381 w 111919"/>
                <a:gd name="connsiteY4" fmla="*/ 157163 h 316706"/>
                <a:gd name="connsiteX5" fmla="*/ 111919 w 111919"/>
                <a:gd name="connsiteY5" fmla="*/ 0 h 316706"/>
                <a:gd name="connsiteX6" fmla="*/ 111919 w 111919"/>
                <a:gd name="connsiteY6" fmla="*/ 59531 h 316706"/>
                <a:gd name="connsiteX7" fmla="*/ 38100 w 111919"/>
                <a:gd name="connsiteY7" fmla="*/ 161925 h 316706"/>
                <a:gd name="connsiteX8" fmla="*/ 111919 w 111919"/>
                <a:gd name="connsiteY8" fmla="*/ 264319 h 316706"/>
                <a:gd name="connsiteX9" fmla="*/ 109538 w 111919"/>
                <a:gd name="connsiteY9" fmla="*/ 316706 h 316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919" h="316706">
                  <a:moveTo>
                    <a:pt x="109538" y="316706"/>
                  </a:moveTo>
                  <a:cubicBezTo>
                    <a:pt x="104775" y="307181"/>
                    <a:pt x="100013" y="300038"/>
                    <a:pt x="97631" y="290512"/>
                  </a:cubicBezTo>
                  <a:cubicBezTo>
                    <a:pt x="76200" y="247650"/>
                    <a:pt x="47625" y="207169"/>
                    <a:pt x="14288" y="176212"/>
                  </a:cubicBezTo>
                  <a:cubicBezTo>
                    <a:pt x="9525" y="171450"/>
                    <a:pt x="4763" y="166688"/>
                    <a:pt x="0" y="161925"/>
                  </a:cubicBezTo>
                  <a:cubicBezTo>
                    <a:pt x="0" y="159544"/>
                    <a:pt x="0" y="157163"/>
                    <a:pt x="2381" y="157163"/>
                  </a:cubicBezTo>
                  <a:cubicBezTo>
                    <a:pt x="52388" y="114300"/>
                    <a:pt x="90488" y="61913"/>
                    <a:pt x="111919" y="0"/>
                  </a:cubicBezTo>
                  <a:cubicBezTo>
                    <a:pt x="111919" y="19050"/>
                    <a:pt x="111919" y="38100"/>
                    <a:pt x="111919" y="59531"/>
                  </a:cubicBezTo>
                  <a:cubicBezTo>
                    <a:pt x="92869" y="97631"/>
                    <a:pt x="69056" y="130969"/>
                    <a:pt x="38100" y="161925"/>
                  </a:cubicBezTo>
                  <a:cubicBezTo>
                    <a:pt x="69056" y="192881"/>
                    <a:pt x="92869" y="228600"/>
                    <a:pt x="111919" y="264319"/>
                  </a:cubicBezTo>
                  <a:cubicBezTo>
                    <a:pt x="109538" y="280988"/>
                    <a:pt x="109538" y="297656"/>
                    <a:pt x="109538" y="316706"/>
                  </a:cubicBezTo>
                  <a:close/>
                </a:path>
              </a:pathLst>
            </a:custGeom>
            <a:grpFill/>
            <a:ln w="23813" cap="flat">
              <a:noFill/>
              <a:prstDash val="solid"/>
              <a:miter/>
            </a:ln>
          </p:spPr>
          <p:txBody>
            <a:bodyPr rtlCol="0" anchor="ctr"/>
            <a:lstStyle/>
            <a:p>
              <a:endParaRPr lang="en-ID"/>
            </a:p>
          </p:txBody>
        </p:sp>
        <p:sp>
          <p:nvSpPr>
            <p:cNvPr id="21" name="Freeform: Shape 20">
              <a:extLst>
                <a:ext uri="{FF2B5EF4-FFF2-40B4-BE49-F238E27FC236}">
                  <a16:creationId xmlns:a16="http://schemas.microsoft.com/office/drawing/2014/main" id="{349DC619-E11B-6AD0-CA30-9D7D81CF1F19}"/>
                </a:ext>
              </a:extLst>
            </p:cNvPr>
            <p:cNvSpPr/>
            <p:nvPr/>
          </p:nvSpPr>
          <p:spPr>
            <a:xfrm>
              <a:off x="12082462" y="4960143"/>
              <a:ext cx="111919" cy="316706"/>
            </a:xfrm>
            <a:custGeom>
              <a:avLst/>
              <a:gdLst>
                <a:gd name="connsiteX0" fmla="*/ 109538 w 111919"/>
                <a:gd name="connsiteY0" fmla="*/ 316706 h 316706"/>
                <a:gd name="connsiteX1" fmla="*/ 97631 w 111919"/>
                <a:gd name="connsiteY1" fmla="*/ 290512 h 316706"/>
                <a:gd name="connsiteX2" fmla="*/ 14288 w 111919"/>
                <a:gd name="connsiteY2" fmla="*/ 176212 h 316706"/>
                <a:gd name="connsiteX3" fmla="*/ 0 w 111919"/>
                <a:gd name="connsiteY3" fmla="*/ 161925 h 316706"/>
                <a:gd name="connsiteX4" fmla="*/ 2381 w 111919"/>
                <a:gd name="connsiteY4" fmla="*/ 157162 h 316706"/>
                <a:gd name="connsiteX5" fmla="*/ 111919 w 111919"/>
                <a:gd name="connsiteY5" fmla="*/ 0 h 316706"/>
                <a:gd name="connsiteX6" fmla="*/ 111919 w 111919"/>
                <a:gd name="connsiteY6" fmla="*/ 59531 h 316706"/>
                <a:gd name="connsiteX7" fmla="*/ 38100 w 111919"/>
                <a:gd name="connsiteY7" fmla="*/ 161925 h 316706"/>
                <a:gd name="connsiteX8" fmla="*/ 111919 w 111919"/>
                <a:gd name="connsiteY8" fmla="*/ 264319 h 316706"/>
                <a:gd name="connsiteX9" fmla="*/ 109538 w 111919"/>
                <a:gd name="connsiteY9" fmla="*/ 316706 h 316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919" h="316706">
                  <a:moveTo>
                    <a:pt x="109538" y="316706"/>
                  </a:moveTo>
                  <a:cubicBezTo>
                    <a:pt x="104775" y="307181"/>
                    <a:pt x="100013" y="300037"/>
                    <a:pt x="97631" y="290512"/>
                  </a:cubicBezTo>
                  <a:cubicBezTo>
                    <a:pt x="76200" y="247650"/>
                    <a:pt x="47625" y="207169"/>
                    <a:pt x="14288" y="176212"/>
                  </a:cubicBezTo>
                  <a:cubicBezTo>
                    <a:pt x="9525" y="171450"/>
                    <a:pt x="4763" y="166688"/>
                    <a:pt x="0" y="161925"/>
                  </a:cubicBezTo>
                  <a:cubicBezTo>
                    <a:pt x="0" y="159544"/>
                    <a:pt x="0" y="157162"/>
                    <a:pt x="2381" y="157162"/>
                  </a:cubicBezTo>
                  <a:cubicBezTo>
                    <a:pt x="52388" y="114300"/>
                    <a:pt x="90488" y="61912"/>
                    <a:pt x="111919" y="0"/>
                  </a:cubicBezTo>
                  <a:cubicBezTo>
                    <a:pt x="111919" y="19050"/>
                    <a:pt x="111919" y="38100"/>
                    <a:pt x="111919" y="59531"/>
                  </a:cubicBezTo>
                  <a:cubicBezTo>
                    <a:pt x="92869" y="97631"/>
                    <a:pt x="69056" y="130969"/>
                    <a:pt x="38100" y="161925"/>
                  </a:cubicBezTo>
                  <a:cubicBezTo>
                    <a:pt x="69056" y="192881"/>
                    <a:pt x="92869" y="228600"/>
                    <a:pt x="111919" y="264319"/>
                  </a:cubicBezTo>
                  <a:cubicBezTo>
                    <a:pt x="109538" y="280988"/>
                    <a:pt x="109538" y="297656"/>
                    <a:pt x="109538" y="316706"/>
                  </a:cubicBezTo>
                  <a:close/>
                </a:path>
              </a:pathLst>
            </a:custGeom>
            <a:grpFill/>
            <a:ln w="23813" cap="flat">
              <a:noFill/>
              <a:prstDash val="solid"/>
              <a:miter/>
            </a:ln>
          </p:spPr>
          <p:txBody>
            <a:bodyPr rtlCol="0" anchor="ctr"/>
            <a:lstStyle/>
            <a:p>
              <a:endParaRPr lang="en-ID"/>
            </a:p>
          </p:txBody>
        </p:sp>
        <p:sp>
          <p:nvSpPr>
            <p:cNvPr id="22" name="Freeform: Shape 21">
              <a:extLst>
                <a:ext uri="{FF2B5EF4-FFF2-40B4-BE49-F238E27FC236}">
                  <a16:creationId xmlns:a16="http://schemas.microsoft.com/office/drawing/2014/main" id="{357D9EB3-5FFD-2026-314E-743B8280FC79}"/>
                </a:ext>
              </a:extLst>
            </p:cNvPr>
            <p:cNvSpPr/>
            <p:nvPr/>
          </p:nvSpPr>
          <p:spPr>
            <a:xfrm>
              <a:off x="12082462" y="1581150"/>
              <a:ext cx="111919" cy="316706"/>
            </a:xfrm>
            <a:custGeom>
              <a:avLst/>
              <a:gdLst>
                <a:gd name="connsiteX0" fmla="*/ 109538 w 111919"/>
                <a:gd name="connsiteY0" fmla="*/ 316706 h 316706"/>
                <a:gd name="connsiteX1" fmla="*/ 97631 w 111919"/>
                <a:gd name="connsiteY1" fmla="*/ 290512 h 316706"/>
                <a:gd name="connsiteX2" fmla="*/ 14288 w 111919"/>
                <a:gd name="connsiteY2" fmla="*/ 176213 h 316706"/>
                <a:gd name="connsiteX3" fmla="*/ 0 w 111919"/>
                <a:gd name="connsiteY3" fmla="*/ 161925 h 316706"/>
                <a:gd name="connsiteX4" fmla="*/ 2381 w 111919"/>
                <a:gd name="connsiteY4" fmla="*/ 157162 h 316706"/>
                <a:gd name="connsiteX5" fmla="*/ 111919 w 111919"/>
                <a:gd name="connsiteY5" fmla="*/ 0 h 316706"/>
                <a:gd name="connsiteX6" fmla="*/ 111919 w 111919"/>
                <a:gd name="connsiteY6" fmla="*/ 59531 h 316706"/>
                <a:gd name="connsiteX7" fmla="*/ 38100 w 111919"/>
                <a:gd name="connsiteY7" fmla="*/ 161925 h 316706"/>
                <a:gd name="connsiteX8" fmla="*/ 111919 w 111919"/>
                <a:gd name="connsiteY8" fmla="*/ 264319 h 316706"/>
                <a:gd name="connsiteX9" fmla="*/ 109538 w 111919"/>
                <a:gd name="connsiteY9" fmla="*/ 316706 h 316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919" h="316706">
                  <a:moveTo>
                    <a:pt x="109538" y="316706"/>
                  </a:moveTo>
                  <a:cubicBezTo>
                    <a:pt x="104775" y="307181"/>
                    <a:pt x="100013" y="300037"/>
                    <a:pt x="97631" y="290512"/>
                  </a:cubicBezTo>
                  <a:cubicBezTo>
                    <a:pt x="76200" y="247650"/>
                    <a:pt x="47625" y="207169"/>
                    <a:pt x="14288" y="176213"/>
                  </a:cubicBezTo>
                  <a:cubicBezTo>
                    <a:pt x="9525" y="171450"/>
                    <a:pt x="4763" y="166688"/>
                    <a:pt x="0" y="161925"/>
                  </a:cubicBezTo>
                  <a:cubicBezTo>
                    <a:pt x="0" y="159544"/>
                    <a:pt x="0" y="157162"/>
                    <a:pt x="2381" y="157162"/>
                  </a:cubicBezTo>
                  <a:cubicBezTo>
                    <a:pt x="52388" y="114300"/>
                    <a:pt x="90488" y="61912"/>
                    <a:pt x="111919" y="0"/>
                  </a:cubicBezTo>
                  <a:cubicBezTo>
                    <a:pt x="111919" y="19050"/>
                    <a:pt x="111919" y="38100"/>
                    <a:pt x="111919" y="59531"/>
                  </a:cubicBezTo>
                  <a:cubicBezTo>
                    <a:pt x="92869" y="97631"/>
                    <a:pt x="69056" y="130969"/>
                    <a:pt x="38100" y="161925"/>
                  </a:cubicBezTo>
                  <a:cubicBezTo>
                    <a:pt x="69056" y="192881"/>
                    <a:pt x="92869" y="228600"/>
                    <a:pt x="111919" y="264319"/>
                  </a:cubicBezTo>
                  <a:cubicBezTo>
                    <a:pt x="109538" y="280987"/>
                    <a:pt x="109538" y="297656"/>
                    <a:pt x="109538" y="316706"/>
                  </a:cubicBezTo>
                  <a:close/>
                </a:path>
              </a:pathLst>
            </a:custGeom>
            <a:grpFill/>
            <a:ln w="23813" cap="flat">
              <a:noFill/>
              <a:prstDash val="solid"/>
              <a:miter/>
            </a:ln>
          </p:spPr>
          <p:txBody>
            <a:bodyPr rtlCol="0" anchor="ctr"/>
            <a:lstStyle/>
            <a:p>
              <a:endParaRPr lang="en-ID"/>
            </a:p>
          </p:txBody>
        </p:sp>
        <p:sp>
          <p:nvSpPr>
            <p:cNvPr id="23" name="Freeform: Shape 22">
              <a:extLst>
                <a:ext uri="{FF2B5EF4-FFF2-40B4-BE49-F238E27FC236}">
                  <a16:creationId xmlns:a16="http://schemas.microsoft.com/office/drawing/2014/main" id="{B0CDDA2B-0F24-E313-BC99-F3937988644D}"/>
                </a:ext>
              </a:extLst>
            </p:cNvPr>
            <p:cNvSpPr/>
            <p:nvPr/>
          </p:nvSpPr>
          <p:spPr>
            <a:xfrm>
              <a:off x="12118181" y="3245643"/>
              <a:ext cx="73818" cy="123824"/>
            </a:xfrm>
            <a:custGeom>
              <a:avLst/>
              <a:gdLst>
                <a:gd name="connsiteX0" fmla="*/ 73819 w 73818"/>
                <a:gd name="connsiteY0" fmla="*/ 19050 h 123824"/>
                <a:gd name="connsiteX1" fmla="*/ 9525 w 73818"/>
                <a:gd name="connsiteY1" fmla="*/ 104775 h 123824"/>
                <a:gd name="connsiteX2" fmla="*/ 0 w 73818"/>
                <a:gd name="connsiteY2" fmla="*/ 123825 h 123824"/>
                <a:gd name="connsiteX3" fmla="*/ 35719 w 73818"/>
                <a:gd name="connsiteY3" fmla="*/ 42863 h 123824"/>
                <a:gd name="connsiteX4" fmla="*/ 71438 w 73818"/>
                <a:gd name="connsiteY4" fmla="*/ 0 h 123824"/>
                <a:gd name="connsiteX5" fmla="*/ 73819 w 73818"/>
                <a:gd name="connsiteY5" fmla="*/ 19050 h 123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818" h="123824">
                  <a:moveTo>
                    <a:pt x="73819" y="19050"/>
                  </a:moveTo>
                  <a:cubicBezTo>
                    <a:pt x="42863" y="40481"/>
                    <a:pt x="26194" y="71438"/>
                    <a:pt x="9525" y="104775"/>
                  </a:cubicBezTo>
                  <a:cubicBezTo>
                    <a:pt x="7144" y="111919"/>
                    <a:pt x="2381" y="116681"/>
                    <a:pt x="0" y="123825"/>
                  </a:cubicBezTo>
                  <a:cubicBezTo>
                    <a:pt x="4763" y="92869"/>
                    <a:pt x="19050" y="66675"/>
                    <a:pt x="35719" y="42863"/>
                  </a:cubicBezTo>
                  <a:cubicBezTo>
                    <a:pt x="47625" y="28575"/>
                    <a:pt x="59531" y="14287"/>
                    <a:pt x="71438" y="0"/>
                  </a:cubicBezTo>
                  <a:cubicBezTo>
                    <a:pt x="73819" y="4762"/>
                    <a:pt x="73819" y="11906"/>
                    <a:pt x="73819" y="19050"/>
                  </a:cubicBezTo>
                  <a:close/>
                </a:path>
              </a:pathLst>
            </a:custGeom>
            <a:grpFill/>
            <a:ln w="23813" cap="flat">
              <a:noFill/>
              <a:prstDash val="solid"/>
              <a:miter/>
            </a:ln>
          </p:spPr>
          <p:txBody>
            <a:bodyPr rtlCol="0" anchor="ctr"/>
            <a:lstStyle/>
            <a:p>
              <a:endParaRPr lang="en-ID"/>
            </a:p>
          </p:txBody>
        </p:sp>
        <p:sp>
          <p:nvSpPr>
            <p:cNvPr id="24" name="Freeform: Shape 23">
              <a:extLst>
                <a:ext uri="{FF2B5EF4-FFF2-40B4-BE49-F238E27FC236}">
                  <a16:creationId xmlns:a16="http://schemas.microsoft.com/office/drawing/2014/main" id="{39017D05-B49C-629F-0966-BD4ACDE9E61B}"/>
                </a:ext>
              </a:extLst>
            </p:cNvPr>
            <p:cNvSpPr/>
            <p:nvPr/>
          </p:nvSpPr>
          <p:spPr>
            <a:xfrm>
              <a:off x="12118181" y="4371975"/>
              <a:ext cx="73818" cy="123824"/>
            </a:xfrm>
            <a:custGeom>
              <a:avLst/>
              <a:gdLst>
                <a:gd name="connsiteX0" fmla="*/ 73819 w 73818"/>
                <a:gd name="connsiteY0" fmla="*/ 19050 h 123824"/>
                <a:gd name="connsiteX1" fmla="*/ 9525 w 73818"/>
                <a:gd name="connsiteY1" fmla="*/ 104775 h 123824"/>
                <a:gd name="connsiteX2" fmla="*/ 0 w 73818"/>
                <a:gd name="connsiteY2" fmla="*/ 123825 h 123824"/>
                <a:gd name="connsiteX3" fmla="*/ 35719 w 73818"/>
                <a:gd name="connsiteY3" fmla="*/ 42862 h 123824"/>
                <a:gd name="connsiteX4" fmla="*/ 71438 w 73818"/>
                <a:gd name="connsiteY4" fmla="*/ 0 h 123824"/>
                <a:gd name="connsiteX5" fmla="*/ 73819 w 73818"/>
                <a:gd name="connsiteY5" fmla="*/ 19050 h 123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818" h="123824">
                  <a:moveTo>
                    <a:pt x="73819" y="19050"/>
                  </a:moveTo>
                  <a:cubicBezTo>
                    <a:pt x="42863" y="40481"/>
                    <a:pt x="26194" y="71438"/>
                    <a:pt x="9525" y="104775"/>
                  </a:cubicBezTo>
                  <a:cubicBezTo>
                    <a:pt x="7144" y="111919"/>
                    <a:pt x="2381" y="116681"/>
                    <a:pt x="0" y="123825"/>
                  </a:cubicBezTo>
                  <a:cubicBezTo>
                    <a:pt x="4763" y="92869"/>
                    <a:pt x="19050" y="66675"/>
                    <a:pt x="35719" y="42862"/>
                  </a:cubicBezTo>
                  <a:cubicBezTo>
                    <a:pt x="47625" y="28575"/>
                    <a:pt x="59531" y="14287"/>
                    <a:pt x="71438" y="0"/>
                  </a:cubicBezTo>
                  <a:cubicBezTo>
                    <a:pt x="73819" y="4762"/>
                    <a:pt x="73819" y="11906"/>
                    <a:pt x="73819" y="19050"/>
                  </a:cubicBezTo>
                  <a:close/>
                </a:path>
              </a:pathLst>
            </a:custGeom>
            <a:grpFill/>
            <a:ln w="23813" cap="flat">
              <a:noFill/>
              <a:prstDash val="solid"/>
              <a:miter/>
            </a:ln>
          </p:spPr>
          <p:txBody>
            <a:bodyPr rtlCol="0" anchor="ctr"/>
            <a:lstStyle/>
            <a:p>
              <a:endParaRPr lang="en-ID"/>
            </a:p>
          </p:txBody>
        </p:sp>
        <p:sp>
          <p:nvSpPr>
            <p:cNvPr id="25" name="Freeform: Shape 24">
              <a:extLst>
                <a:ext uri="{FF2B5EF4-FFF2-40B4-BE49-F238E27FC236}">
                  <a16:creationId xmlns:a16="http://schemas.microsoft.com/office/drawing/2014/main" id="{DEE45934-CB40-51C2-E713-CBBAF55EAF24}"/>
                </a:ext>
              </a:extLst>
            </p:cNvPr>
            <p:cNvSpPr/>
            <p:nvPr/>
          </p:nvSpPr>
          <p:spPr>
            <a:xfrm>
              <a:off x="12118181" y="2119312"/>
              <a:ext cx="73818" cy="123824"/>
            </a:xfrm>
            <a:custGeom>
              <a:avLst/>
              <a:gdLst>
                <a:gd name="connsiteX0" fmla="*/ 73819 w 73818"/>
                <a:gd name="connsiteY0" fmla="*/ 19050 h 123824"/>
                <a:gd name="connsiteX1" fmla="*/ 9525 w 73818"/>
                <a:gd name="connsiteY1" fmla="*/ 104775 h 123824"/>
                <a:gd name="connsiteX2" fmla="*/ 0 w 73818"/>
                <a:gd name="connsiteY2" fmla="*/ 123825 h 123824"/>
                <a:gd name="connsiteX3" fmla="*/ 35719 w 73818"/>
                <a:gd name="connsiteY3" fmla="*/ 42863 h 123824"/>
                <a:gd name="connsiteX4" fmla="*/ 71438 w 73818"/>
                <a:gd name="connsiteY4" fmla="*/ 0 h 123824"/>
                <a:gd name="connsiteX5" fmla="*/ 73819 w 73818"/>
                <a:gd name="connsiteY5" fmla="*/ 19050 h 123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818" h="123824">
                  <a:moveTo>
                    <a:pt x="73819" y="19050"/>
                  </a:moveTo>
                  <a:cubicBezTo>
                    <a:pt x="42863" y="40481"/>
                    <a:pt x="26194" y="71438"/>
                    <a:pt x="9525" y="104775"/>
                  </a:cubicBezTo>
                  <a:cubicBezTo>
                    <a:pt x="7144" y="111919"/>
                    <a:pt x="2381" y="116681"/>
                    <a:pt x="0" y="123825"/>
                  </a:cubicBezTo>
                  <a:cubicBezTo>
                    <a:pt x="4763" y="92869"/>
                    <a:pt x="19050" y="66675"/>
                    <a:pt x="35719" y="42863"/>
                  </a:cubicBezTo>
                  <a:cubicBezTo>
                    <a:pt x="47625" y="28575"/>
                    <a:pt x="59531" y="14287"/>
                    <a:pt x="71438" y="0"/>
                  </a:cubicBezTo>
                  <a:cubicBezTo>
                    <a:pt x="73819" y="4762"/>
                    <a:pt x="73819" y="11906"/>
                    <a:pt x="73819" y="19050"/>
                  </a:cubicBezTo>
                  <a:close/>
                </a:path>
              </a:pathLst>
            </a:custGeom>
            <a:grpFill/>
            <a:ln w="23813" cap="flat">
              <a:noFill/>
              <a:prstDash val="solid"/>
              <a:miter/>
            </a:ln>
          </p:spPr>
          <p:txBody>
            <a:bodyPr rtlCol="0" anchor="ctr"/>
            <a:lstStyle/>
            <a:p>
              <a:endParaRPr lang="en-ID"/>
            </a:p>
          </p:txBody>
        </p:sp>
        <p:sp>
          <p:nvSpPr>
            <p:cNvPr id="26" name="Freeform: Shape 25">
              <a:extLst>
                <a:ext uri="{FF2B5EF4-FFF2-40B4-BE49-F238E27FC236}">
                  <a16:creationId xmlns:a16="http://schemas.microsoft.com/office/drawing/2014/main" id="{8B2C4265-F5B3-0B7A-0083-0EA1549C118C}"/>
                </a:ext>
              </a:extLst>
            </p:cNvPr>
            <p:cNvSpPr/>
            <p:nvPr/>
          </p:nvSpPr>
          <p:spPr>
            <a:xfrm>
              <a:off x="12118181" y="992981"/>
              <a:ext cx="73818" cy="123825"/>
            </a:xfrm>
            <a:custGeom>
              <a:avLst/>
              <a:gdLst>
                <a:gd name="connsiteX0" fmla="*/ 73819 w 73818"/>
                <a:gd name="connsiteY0" fmla="*/ 19050 h 123825"/>
                <a:gd name="connsiteX1" fmla="*/ 9525 w 73818"/>
                <a:gd name="connsiteY1" fmla="*/ 104775 h 123825"/>
                <a:gd name="connsiteX2" fmla="*/ 0 w 73818"/>
                <a:gd name="connsiteY2" fmla="*/ 123825 h 123825"/>
                <a:gd name="connsiteX3" fmla="*/ 35719 w 73818"/>
                <a:gd name="connsiteY3" fmla="*/ 42862 h 123825"/>
                <a:gd name="connsiteX4" fmla="*/ 71438 w 73818"/>
                <a:gd name="connsiteY4" fmla="*/ 0 h 123825"/>
                <a:gd name="connsiteX5" fmla="*/ 73819 w 73818"/>
                <a:gd name="connsiteY5" fmla="*/ 19050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818" h="123825">
                  <a:moveTo>
                    <a:pt x="73819" y="19050"/>
                  </a:moveTo>
                  <a:cubicBezTo>
                    <a:pt x="42863" y="40481"/>
                    <a:pt x="26194" y="71438"/>
                    <a:pt x="9525" y="104775"/>
                  </a:cubicBezTo>
                  <a:cubicBezTo>
                    <a:pt x="7144" y="111919"/>
                    <a:pt x="2381" y="116681"/>
                    <a:pt x="0" y="123825"/>
                  </a:cubicBezTo>
                  <a:cubicBezTo>
                    <a:pt x="4763" y="92869"/>
                    <a:pt x="19050" y="66675"/>
                    <a:pt x="35719" y="42862"/>
                  </a:cubicBezTo>
                  <a:cubicBezTo>
                    <a:pt x="47625" y="28575"/>
                    <a:pt x="59531" y="14287"/>
                    <a:pt x="71438" y="0"/>
                  </a:cubicBezTo>
                  <a:cubicBezTo>
                    <a:pt x="73819" y="4763"/>
                    <a:pt x="73819" y="11906"/>
                    <a:pt x="73819" y="19050"/>
                  </a:cubicBezTo>
                  <a:close/>
                </a:path>
              </a:pathLst>
            </a:custGeom>
            <a:grpFill/>
            <a:ln w="23813" cap="flat">
              <a:noFill/>
              <a:prstDash val="solid"/>
              <a:miter/>
            </a:ln>
          </p:spPr>
          <p:txBody>
            <a:bodyPr rtlCol="0" anchor="ctr"/>
            <a:lstStyle/>
            <a:p>
              <a:endParaRPr lang="en-ID"/>
            </a:p>
          </p:txBody>
        </p:sp>
        <p:sp>
          <p:nvSpPr>
            <p:cNvPr id="27" name="Freeform: Shape 26">
              <a:extLst>
                <a:ext uri="{FF2B5EF4-FFF2-40B4-BE49-F238E27FC236}">
                  <a16:creationId xmlns:a16="http://schemas.microsoft.com/office/drawing/2014/main" id="{58FC3AC2-CC73-40EC-4F3D-F04A7FF106A3}"/>
                </a:ext>
              </a:extLst>
            </p:cNvPr>
            <p:cNvSpPr/>
            <p:nvPr/>
          </p:nvSpPr>
          <p:spPr>
            <a:xfrm>
              <a:off x="12118181" y="6622256"/>
              <a:ext cx="73818" cy="123824"/>
            </a:xfrm>
            <a:custGeom>
              <a:avLst/>
              <a:gdLst>
                <a:gd name="connsiteX0" fmla="*/ 73819 w 73818"/>
                <a:gd name="connsiteY0" fmla="*/ 19050 h 123824"/>
                <a:gd name="connsiteX1" fmla="*/ 9525 w 73818"/>
                <a:gd name="connsiteY1" fmla="*/ 104775 h 123824"/>
                <a:gd name="connsiteX2" fmla="*/ 0 w 73818"/>
                <a:gd name="connsiteY2" fmla="*/ 123825 h 123824"/>
                <a:gd name="connsiteX3" fmla="*/ 35719 w 73818"/>
                <a:gd name="connsiteY3" fmla="*/ 42862 h 123824"/>
                <a:gd name="connsiteX4" fmla="*/ 71438 w 73818"/>
                <a:gd name="connsiteY4" fmla="*/ 0 h 123824"/>
                <a:gd name="connsiteX5" fmla="*/ 73819 w 73818"/>
                <a:gd name="connsiteY5" fmla="*/ 19050 h 123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818" h="123824">
                  <a:moveTo>
                    <a:pt x="73819" y="19050"/>
                  </a:moveTo>
                  <a:cubicBezTo>
                    <a:pt x="42863" y="40481"/>
                    <a:pt x="26194" y="71438"/>
                    <a:pt x="9525" y="104775"/>
                  </a:cubicBezTo>
                  <a:cubicBezTo>
                    <a:pt x="7144" y="111918"/>
                    <a:pt x="2381" y="116681"/>
                    <a:pt x="0" y="123825"/>
                  </a:cubicBezTo>
                  <a:cubicBezTo>
                    <a:pt x="4763" y="92869"/>
                    <a:pt x="19050" y="66675"/>
                    <a:pt x="35719" y="42862"/>
                  </a:cubicBezTo>
                  <a:cubicBezTo>
                    <a:pt x="47625" y="28575"/>
                    <a:pt x="59531" y="14288"/>
                    <a:pt x="71438" y="0"/>
                  </a:cubicBezTo>
                  <a:cubicBezTo>
                    <a:pt x="73819" y="7143"/>
                    <a:pt x="73819" y="14288"/>
                    <a:pt x="73819" y="19050"/>
                  </a:cubicBezTo>
                  <a:close/>
                </a:path>
              </a:pathLst>
            </a:custGeom>
            <a:grpFill/>
            <a:ln w="23813" cap="flat">
              <a:noFill/>
              <a:prstDash val="solid"/>
              <a:miter/>
            </a:ln>
          </p:spPr>
          <p:txBody>
            <a:bodyPr rtlCol="0" anchor="ctr"/>
            <a:lstStyle/>
            <a:p>
              <a:endParaRPr lang="en-ID"/>
            </a:p>
          </p:txBody>
        </p:sp>
        <p:sp>
          <p:nvSpPr>
            <p:cNvPr id="28" name="Freeform: Shape 27">
              <a:extLst>
                <a:ext uri="{FF2B5EF4-FFF2-40B4-BE49-F238E27FC236}">
                  <a16:creationId xmlns:a16="http://schemas.microsoft.com/office/drawing/2014/main" id="{D079A5D1-3370-D3DA-8064-796875E0B51C}"/>
                </a:ext>
              </a:extLst>
            </p:cNvPr>
            <p:cNvSpPr/>
            <p:nvPr/>
          </p:nvSpPr>
          <p:spPr>
            <a:xfrm>
              <a:off x="12118181" y="5498306"/>
              <a:ext cx="73818" cy="123825"/>
            </a:xfrm>
            <a:custGeom>
              <a:avLst/>
              <a:gdLst>
                <a:gd name="connsiteX0" fmla="*/ 73819 w 73818"/>
                <a:gd name="connsiteY0" fmla="*/ 19050 h 123825"/>
                <a:gd name="connsiteX1" fmla="*/ 9525 w 73818"/>
                <a:gd name="connsiteY1" fmla="*/ 104775 h 123825"/>
                <a:gd name="connsiteX2" fmla="*/ 0 w 73818"/>
                <a:gd name="connsiteY2" fmla="*/ 123825 h 123825"/>
                <a:gd name="connsiteX3" fmla="*/ 35719 w 73818"/>
                <a:gd name="connsiteY3" fmla="*/ 42863 h 123825"/>
                <a:gd name="connsiteX4" fmla="*/ 71438 w 73818"/>
                <a:gd name="connsiteY4" fmla="*/ 0 h 123825"/>
                <a:gd name="connsiteX5" fmla="*/ 73819 w 73818"/>
                <a:gd name="connsiteY5" fmla="*/ 19050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818" h="123825">
                  <a:moveTo>
                    <a:pt x="73819" y="19050"/>
                  </a:moveTo>
                  <a:cubicBezTo>
                    <a:pt x="42863" y="40482"/>
                    <a:pt x="26194" y="71438"/>
                    <a:pt x="9525" y="104775"/>
                  </a:cubicBezTo>
                  <a:cubicBezTo>
                    <a:pt x="7144" y="111919"/>
                    <a:pt x="2381" y="116681"/>
                    <a:pt x="0" y="123825"/>
                  </a:cubicBezTo>
                  <a:cubicBezTo>
                    <a:pt x="4763" y="92869"/>
                    <a:pt x="19050" y="66675"/>
                    <a:pt x="35719" y="42863"/>
                  </a:cubicBezTo>
                  <a:cubicBezTo>
                    <a:pt x="47625" y="28575"/>
                    <a:pt x="59531" y="14288"/>
                    <a:pt x="71438" y="0"/>
                  </a:cubicBezTo>
                  <a:cubicBezTo>
                    <a:pt x="73819" y="4763"/>
                    <a:pt x="73819" y="11906"/>
                    <a:pt x="73819" y="19050"/>
                  </a:cubicBezTo>
                  <a:close/>
                </a:path>
              </a:pathLst>
            </a:custGeom>
            <a:grpFill/>
            <a:ln w="23813" cap="flat">
              <a:noFill/>
              <a:prstDash val="solid"/>
              <a:miter/>
            </a:ln>
          </p:spPr>
          <p:txBody>
            <a:bodyPr rtlCol="0" anchor="ctr"/>
            <a:lstStyle/>
            <a:p>
              <a:endParaRPr lang="en-ID"/>
            </a:p>
          </p:txBody>
        </p:sp>
        <p:sp>
          <p:nvSpPr>
            <p:cNvPr id="29" name="Freeform: Shape 28">
              <a:extLst>
                <a:ext uri="{FF2B5EF4-FFF2-40B4-BE49-F238E27FC236}">
                  <a16:creationId xmlns:a16="http://schemas.microsoft.com/office/drawing/2014/main" id="{C3F1FB7A-F86A-F136-8DFC-BC411E28B41F}"/>
                </a:ext>
              </a:extLst>
            </p:cNvPr>
            <p:cNvSpPr/>
            <p:nvPr/>
          </p:nvSpPr>
          <p:spPr>
            <a:xfrm>
              <a:off x="12118181" y="1240631"/>
              <a:ext cx="73818" cy="123825"/>
            </a:xfrm>
            <a:custGeom>
              <a:avLst/>
              <a:gdLst>
                <a:gd name="connsiteX0" fmla="*/ 0 w 73818"/>
                <a:gd name="connsiteY0" fmla="*/ 0 h 123825"/>
                <a:gd name="connsiteX1" fmla="*/ 9525 w 73818"/>
                <a:gd name="connsiteY1" fmla="*/ 19050 h 123825"/>
                <a:gd name="connsiteX2" fmla="*/ 73819 w 73818"/>
                <a:gd name="connsiteY2" fmla="*/ 104775 h 123825"/>
                <a:gd name="connsiteX3" fmla="*/ 73819 w 73818"/>
                <a:gd name="connsiteY3" fmla="*/ 123825 h 123825"/>
                <a:gd name="connsiteX4" fmla="*/ 7144 w 73818"/>
                <a:gd name="connsiteY4" fmla="*/ 28575 h 123825"/>
                <a:gd name="connsiteX5" fmla="*/ 0 w 73818"/>
                <a:gd name="connsiteY5" fmla="*/ 0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818" h="123825">
                  <a:moveTo>
                    <a:pt x="0" y="0"/>
                  </a:moveTo>
                  <a:cubicBezTo>
                    <a:pt x="2381" y="7144"/>
                    <a:pt x="7144" y="11906"/>
                    <a:pt x="9525" y="19050"/>
                  </a:cubicBezTo>
                  <a:cubicBezTo>
                    <a:pt x="26194" y="52388"/>
                    <a:pt x="42863" y="80963"/>
                    <a:pt x="73819" y="104775"/>
                  </a:cubicBezTo>
                  <a:cubicBezTo>
                    <a:pt x="73819" y="111919"/>
                    <a:pt x="73819" y="116681"/>
                    <a:pt x="73819" y="123825"/>
                  </a:cubicBezTo>
                  <a:cubicBezTo>
                    <a:pt x="45244" y="97631"/>
                    <a:pt x="21431" y="66675"/>
                    <a:pt x="7144" y="28575"/>
                  </a:cubicBezTo>
                  <a:cubicBezTo>
                    <a:pt x="2381" y="19050"/>
                    <a:pt x="2381" y="9525"/>
                    <a:pt x="0" y="0"/>
                  </a:cubicBezTo>
                  <a:close/>
                </a:path>
              </a:pathLst>
            </a:custGeom>
            <a:grpFill/>
            <a:ln w="23813" cap="flat">
              <a:noFill/>
              <a:prstDash val="solid"/>
              <a:miter/>
            </a:ln>
          </p:spPr>
          <p:txBody>
            <a:bodyPr rtlCol="0" anchor="ctr"/>
            <a:lstStyle/>
            <a:p>
              <a:endParaRPr lang="en-ID"/>
            </a:p>
          </p:txBody>
        </p:sp>
        <p:sp>
          <p:nvSpPr>
            <p:cNvPr id="30" name="Freeform: Shape 29">
              <a:extLst>
                <a:ext uri="{FF2B5EF4-FFF2-40B4-BE49-F238E27FC236}">
                  <a16:creationId xmlns:a16="http://schemas.microsoft.com/office/drawing/2014/main" id="{DE700F07-AC4B-08E7-CEBF-0505CC8E67CC}"/>
                </a:ext>
              </a:extLst>
            </p:cNvPr>
            <p:cNvSpPr/>
            <p:nvPr/>
          </p:nvSpPr>
          <p:spPr>
            <a:xfrm>
              <a:off x="12118181" y="3493293"/>
              <a:ext cx="73818" cy="123824"/>
            </a:xfrm>
            <a:custGeom>
              <a:avLst/>
              <a:gdLst>
                <a:gd name="connsiteX0" fmla="*/ 0 w 73818"/>
                <a:gd name="connsiteY0" fmla="*/ 0 h 123824"/>
                <a:gd name="connsiteX1" fmla="*/ 9525 w 73818"/>
                <a:gd name="connsiteY1" fmla="*/ 19050 h 123824"/>
                <a:gd name="connsiteX2" fmla="*/ 73819 w 73818"/>
                <a:gd name="connsiteY2" fmla="*/ 104775 h 123824"/>
                <a:gd name="connsiteX3" fmla="*/ 73819 w 73818"/>
                <a:gd name="connsiteY3" fmla="*/ 123825 h 123824"/>
                <a:gd name="connsiteX4" fmla="*/ 7144 w 73818"/>
                <a:gd name="connsiteY4" fmla="*/ 28575 h 123824"/>
                <a:gd name="connsiteX5" fmla="*/ 0 w 73818"/>
                <a:gd name="connsiteY5" fmla="*/ 0 h 123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818" h="123824">
                  <a:moveTo>
                    <a:pt x="0" y="0"/>
                  </a:moveTo>
                  <a:cubicBezTo>
                    <a:pt x="2381" y="7144"/>
                    <a:pt x="7144" y="11906"/>
                    <a:pt x="9525" y="19050"/>
                  </a:cubicBezTo>
                  <a:cubicBezTo>
                    <a:pt x="26194" y="52387"/>
                    <a:pt x="42863" y="80963"/>
                    <a:pt x="73819" y="104775"/>
                  </a:cubicBezTo>
                  <a:cubicBezTo>
                    <a:pt x="73819" y="111919"/>
                    <a:pt x="73819" y="116681"/>
                    <a:pt x="73819" y="123825"/>
                  </a:cubicBezTo>
                  <a:cubicBezTo>
                    <a:pt x="45244" y="97631"/>
                    <a:pt x="21431" y="66675"/>
                    <a:pt x="7144" y="28575"/>
                  </a:cubicBezTo>
                  <a:cubicBezTo>
                    <a:pt x="2381" y="19050"/>
                    <a:pt x="2381" y="9525"/>
                    <a:pt x="0" y="0"/>
                  </a:cubicBezTo>
                  <a:close/>
                </a:path>
              </a:pathLst>
            </a:custGeom>
            <a:grpFill/>
            <a:ln w="23813" cap="flat">
              <a:noFill/>
              <a:prstDash val="solid"/>
              <a:miter/>
            </a:ln>
          </p:spPr>
          <p:txBody>
            <a:bodyPr rtlCol="0" anchor="ctr"/>
            <a:lstStyle/>
            <a:p>
              <a:endParaRPr lang="en-ID"/>
            </a:p>
          </p:txBody>
        </p:sp>
        <p:sp>
          <p:nvSpPr>
            <p:cNvPr id="31" name="Freeform: Shape 30">
              <a:extLst>
                <a:ext uri="{FF2B5EF4-FFF2-40B4-BE49-F238E27FC236}">
                  <a16:creationId xmlns:a16="http://schemas.microsoft.com/office/drawing/2014/main" id="{90810636-768D-972B-5BF2-E5449A724458}"/>
                </a:ext>
              </a:extLst>
            </p:cNvPr>
            <p:cNvSpPr/>
            <p:nvPr/>
          </p:nvSpPr>
          <p:spPr>
            <a:xfrm>
              <a:off x="12118181" y="5745956"/>
              <a:ext cx="73818" cy="123824"/>
            </a:xfrm>
            <a:custGeom>
              <a:avLst/>
              <a:gdLst>
                <a:gd name="connsiteX0" fmla="*/ 0 w 73818"/>
                <a:gd name="connsiteY0" fmla="*/ 0 h 123824"/>
                <a:gd name="connsiteX1" fmla="*/ 14288 w 73818"/>
                <a:gd name="connsiteY1" fmla="*/ 28575 h 123824"/>
                <a:gd name="connsiteX2" fmla="*/ 73819 w 73818"/>
                <a:gd name="connsiteY2" fmla="*/ 104775 h 123824"/>
                <a:gd name="connsiteX3" fmla="*/ 73819 w 73818"/>
                <a:gd name="connsiteY3" fmla="*/ 123825 h 123824"/>
                <a:gd name="connsiteX4" fmla="*/ 7144 w 73818"/>
                <a:gd name="connsiteY4" fmla="*/ 28575 h 123824"/>
                <a:gd name="connsiteX5" fmla="*/ 0 w 73818"/>
                <a:gd name="connsiteY5" fmla="*/ 0 h 123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818" h="123824">
                  <a:moveTo>
                    <a:pt x="0" y="0"/>
                  </a:moveTo>
                  <a:cubicBezTo>
                    <a:pt x="4763" y="9525"/>
                    <a:pt x="9525" y="19050"/>
                    <a:pt x="14288" y="28575"/>
                  </a:cubicBezTo>
                  <a:cubicBezTo>
                    <a:pt x="28575" y="57150"/>
                    <a:pt x="45244" y="85725"/>
                    <a:pt x="73819" y="104775"/>
                  </a:cubicBezTo>
                  <a:cubicBezTo>
                    <a:pt x="73819" y="111919"/>
                    <a:pt x="73819" y="116681"/>
                    <a:pt x="73819" y="123825"/>
                  </a:cubicBezTo>
                  <a:cubicBezTo>
                    <a:pt x="45244" y="97631"/>
                    <a:pt x="21431" y="66675"/>
                    <a:pt x="7144" y="28575"/>
                  </a:cubicBezTo>
                  <a:cubicBezTo>
                    <a:pt x="2381" y="19050"/>
                    <a:pt x="2381" y="9525"/>
                    <a:pt x="0" y="0"/>
                  </a:cubicBezTo>
                  <a:close/>
                </a:path>
              </a:pathLst>
            </a:custGeom>
            <a:grpFill/>
            <a:ln w="23813" cap="flat">
              <a:noFill/>
              <a:prstDash val="solid"/>
              <a:miter/>
            </a:ln>
          </p:spPr>
          <p:txBody>
            <a:bodyPr rtlCol="0" anchor="ctr"/>
            <a:lstStyle/>
            <a:p>
              <a:endParaRPr lang="en-ID"/>
            </a:p>
          </p:txBody>
        </p:sp>
        <p:sp>
          <p:nvSpPr>
            <p:cNvPr id="32" name="Freeform: Shape 31">
              <a:extLst>
                <a:ext uri="{FF2B5EF4-FFF2-40B4-BE49-F238E27FC236}">
                  <a16:creationId xmlns:a16="http://schemas.microsoft.com/office/drawing/2014/main" id="{1328BBC9-97BC-CF36-530C-E7FE349B2721}"/>
                </a:ext>
              </a:extLst>
            </p:cNvPr>
            <p:cNvSpPr/>
            <p:nvPr/>
          </p:nvSpPr>
          <p:spPr>
            <a:xfrm>
              <a:off x="12118181" y="114300"/>
              <a:ext cx="73818" cy="123824"/>
            </a:xfrm>
            <a:custGeom>
              <a:avLst/>
              <a:gdLst>
                <a:gd name="connsiteX0" fmla="*/ 0 w 73818"/>
                <a:gd name="connsiteY0" fmla="*/ 0 h 123824"/>
                <a:gd name="connsiteX1" fmla="*/ 9525 w 73818"/>
                <a:gd name="connsiteY1" fmla="*/ 19050 h 123824"/>
                <a:gd name="connsiteX2" fmla="*/ 73819 w 73818"/>
                <a:gd name="connsiteY2" fmla="*/ 104775 h 123824"/>
                <a:gd name="connsiteX3" fmla="*/ 73819 w 73818"/>
                <a:gd name="connsiteY3" fmla="*/ 123825 h 123824"/>
                <a:gd name="connsiteX4" fmla="*/ 7144 w 73818"/>
                <a:gd name="connsiteY4" fmla="*/ 28575 h 123824"/>
                <a:gd name="connsiteX5" fmla="*/ 0 w 73818"/>
                <a:gd name="connsiteY5" fmla="*/ 0 h 123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818" h="123824">
                  <a:moveTo>
                    <a:pt x="0" y="0"/>
                  </a:moveTo>
                  <a:cubicBezTo>
                    <a:pt x="2381" y="7144"/>
                    <a:pt x="7144" y="11906"/>
                    <a:pt x="9525" y="19050"/>
                  </a:cubicBezTo>
                  <a:cubicBezTo>
                    <a:pt x="26194" y="52387"/>
                    <a:pt x="42863" y="80962"/>
                    <a:pt x="73819" y="104775"/>
                  </a:cubicBezTo>
                  <a:cubicBezTo>
                    <a:pt x="73819" y="111919"/>
                    <a:pt x="73819" y="116681"/>
                    <a:pt x="73819" y="123825"/>
                  </a:cubicBezTo>
                  <a:cubicBezTo>
                    <a:pt x="45244" y="97631"/>
                    <a:pt x="21431" y="66675"/>
                    <a:pt x="7144" y="28575"/>
                  </a:cubicBezTo>
                  <a:cubicBezTo>
                    <a:pt x="2381" y="19050"/>
                    <a:pt x="2381" y="9525"/>
                    <a:pt x="0" y="0"/>
                  </a:cubicBezTo>
                  <a:close/>
                </a:path>
              </a:pathLst>
            </a:custGeom>
            <a:grpFill/>
            <a:ln w="23813" cap="flat">
              <a:noFill/>
              <a:prstDash val="solid"/>
              <a:miter/>
            </a:ln>
          </p:spPr>
          <p:txBody>
            <a:bodyPr rtlCol="0" anchor="ctr"/>
            <a:lstStyle/>
            <a:p>
              <a:endParaRPr lang="en-ID"/>
            </a:p>
          </p:txBody>
        </p:sp>
        <p:sp>
          <p:nvSpPr>
            <p:cNvPr id="33" name="Freeform: Shape 32">
              <a:extLst>
                <a:ext uri="{FF2B5EF4-FFF2-40B4-BE49-F238E27FC236}">
                  <a16:creationId xmlns:a16="http://schemas.microsoft.com/office/drawing/2014/main" id="{CADE0316-4D72-6948-2A1C-822FDF5FE87A}"/>
                </a:ext>
              </a:extLst>
            </p:cNvPr>
            <p:cNvSpPr/>
            <p:nvPr/>
          </p:nvSpPr>
          <p:spPr>
            <a:xfrm>
              <a:off x="12118181" y="4619625"/>
              <a:ext cx="73818" cy="123824"/>
            </a:xfrm>
            <a:custGeom>
              <a:avLst/>
              <a:gdLst>
                <a:gd name="connsiteX0" fmla="*/ 0 w 73818"/>
                <a:gd name="connsiteY0" fmla="*/ 0 h 123824"/>
                <a:gd name="connsiteX1" fmla="*/ 9525 w 73818"/>
                <a:gd name="connsiteY1" fmla="*/ 19050 h 123824"/>
                <a:gd name="connsiteX2" fmla="*/ 73819 w 73818"/>
                <a:gd name="connsiteY2" fmla="*/ 104775 h 123824"/>
                <a:gd name="connsiteX3" fmla="*/ 73819 w 73818"/>
                <a:gd name="connsiteY3" fmla="*/ 123825 h 123824"/>
                <a:gd name="connsiteX4" fmla="*/ 7144 w 73818"/>
                <a:gd name="connsiteY4" fmla="*/ 28575 h 123824"/>
                <a:gd name="connsiteX5" fmla="*/ 0 w 73818"/>
                <a:gd name="connsiteY5" fmla="*/ 0 h 123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818" h="123824">
                  <a:moveTo>
                    <a:pt x="0" y="0"/>
                  </a:moveTo>
                  <a:cubicBezTo>
                    <a:pt x="2381" y="7144"/>
                    <a:pt x="7144" y="11906"/>
                    <a:pt x="9525" y="19050"/>
                  </a:cubicBezTo>
                  <a:cubicBezTo>
                    <a:pt x="26194" y="52387"/>
                    <a:pt x="42863" y="80962"/>
                    <a:pt x="73819" y="104775"/>
                  </a:cubicBezTo>
                  <a:cubicBezTo>
                    <a:pt x="73819" y="111919"/>
                    <a:pt x="73819" y="116681"/>
                    <a:pt x="73819" y="123825"/>
                  </a:cubicBezTo>
                  <a:cubicBezTo>
                    <a:pt x="45244" y="97631"/>
                    <a:pt x="21431" y="66675"/>
                    <a:pt x="7144" y="28575"/>
                  </a:cubicBezTo>
                  <a:cubicBezTo>
                    <a:pt x="2381" y="19050"/>
                    <a:pt x="2381" y="9525"/>
                    <a:pt x="0" y="0"/>
                  </a:cubicBezTo>
                  <a:close/>
                </a:path>
              </a:pathLst>
            </a:custGeom>
            <a:grpFill/>
            <a:ln w="23813" cap="flat">
              <a:noFill/>
              <a:prstDash val="solid"/>
              <a:miter/>
            </a:ln>
          </p:spPr>
          <p:txBody>
            <a:bodyPr rtlCol="0" anchor="ctr"/>
            <a:lstStyle/>
            <a:p>
              <a:endParaRPr lang="en-ID"/>
            </a:p>
          </p:txBody>
        </p:sp>
        <p:sp>
          <p:nvSpPr>
            <p:cNvPr id="34" name="Freeform: Shape 33">
              <a:extLst>
                <a:ext uri="{FF2B5EF4-FFF2-40B4-BE49-F238E27FC236}">
                  <a16:creationId xmlns:a16="http://schemas.microsoft.com/office/drawing/2014/main" id="{171D0C56-8B9A-AEC9-7146-A7497F64F68D}"/>
                </a:ext>
              </a:extLst>
            </p:cNvPr>
            <p:cNvSpPr/>
            <p:nvPr/>
          </p:nvSpPr>
          <p:spPr>
            <a:xfrm>
              <a:off x="12118181" y="2366962"/>
              <a:ext cx="73818" cy="123824"/>
            </a:xfrm>
            <a:custGeom>
              <a:avLst/>
              <a:gdLst>
                <a:gd name="connsiteX0" fmla="*/ 0 w 73818"/>
                <a:gd name="connsiteY0" fmla="*/ 0 h 123824"/>
                <a:gd name="connsiteX1" fmla="*/ 9525 w 73818"/>
                <a:gd name="connsiteY1" fmla="*/ 19050 h 123824"/>
                <a:gd name="connsiteX2" fmla="*/ 73819 w 73818"/>
                <a:gd name="connsiteY2" fmla="*/ 104775 h 123824"/>
                <a:gd name="connsiteX3" fmla="*/ 73819 w 73818"/>
                <a:gd name="connsiteY3" fmla="*/ 123825 h 123824"/>
                <a:gd name="connsiteX4" fmla="*/ 7144 w 73818"/>
                <a:gd name="connsiteY4" fmla="*/ 28575 h 123824"/>
                <a:gd name="connsiteX5" fmla="*/ 0 w 73818"/>
                <a:gd name="connsiteY5" fmla="*/ 0 h 123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818" h="123824">
                  <a:moveTo>
                    <a:pt x="0" y="0"/>
                  </a:moveTo>
                  <a:cubicBezTo>
                    <a:pt x="2381" y="7144"/>
                    <a:pt x="7144" y="11906"/>
                    <a:pt x="9525" y="19050"/>
                  </a:cubicBezTo>
                  <a:cubicBezTo>
                    <a:pt x="26194" y="52387"/>
                    <a:pt x="42863" y="80963"/>
                    <a:pt x="73819" y="104775"/>
                  </a:cubicBezTo>
                  <a:cubicBezTo>
                    <a:pt x="73819" y="111919"/>
                    <a:pt x="73819" y="116681"/>
                    <a:pt x="73819" y="123825"/>
                  </a:cubicBezTo>
                  <a:cubicBezTo>
                    <a:pt x="45244" y="97631"/>
                    <a:pt x="21431" y="66675"/>
                    <a:pt x="7144" y="28575"/>
                  </a:cubicBezTo>
                  <a:cubicBezTo>
                    <a:pt x="2381" y="19050"/>
                    <a:pt x="2381" y="9525"/>
                    <a:pt x="0" y="0"/>
                  </a:cubicBezTo>
                  <a:close/>
                </a:path>
              </a:pathLst>
            </a:custGeom>
            <a:grpFill/>
            <a:ln w="23813" cap="flat">
              <a:noFill/>
              <a:prstDash val="solid"/>
              <a:miter/>
            </a:ln>
          </p:spPr>
          <p:txBody>
            <a:bodyPr rtlCol="0" anchor="ctr"/>
            <a:lstStyle/>
            <a:p>
              <a:endParaRPr lang="en-ID"/>
            </a:p>
          </p:txBody>
        </p:sp>
        <p:sp>
          <p:nvSpPr>
            <p:cNvPr id="35" name="Freeform: Shape 34">
              <a:extLst>
                <a:ext uri="{FF2B5EF4-FFF2-40B4-BE49-F238E27FC236}">
                  <a16:creationId xmlns:a16="http://schemas.microsoft.com/office/drawing/2014/main" id="{07221907-D168-5389-6E5D-E6F3329CCAB9}"/>
                </a:ext>
              </a:extLst>
            </p:cNvPr>
            <p:cNvSpPr/>
            <p:nvPr/>
          </p:nvSpPr>
          <p:spPr>
            <a:xfrm>
              <a:off x="6281737" y="6848157"/>
              <a:ext cx="92868" cy="9842"/>
            </a:xfrm>
            <a:custGeom>
              <a:avLst/>
              <a:gdLst>
                <a:gd name="connsiteX0" fmla="*/ 0 w 92868"/>
                <a:gd name="connsiteY0" fmla="*/ 9843 h 9842"/>
                <a:gd name="connsiteX1" fmla="*/ 92869 w 92868"/>
                <a:gd name="connsiteY1" fmla="*/ 9843 h 9842"/>
                <a:gd name="connsiteX2" fmla="*/ 0 w 92868"/>
                <a:gd name="connsiteY2" fmla="*/ 9843 h 9842"/>
              </a:gdLst>
              <a:ahLst/>
              <a:cxnLst>
                <a:cxn ang="0">
                  <a:pos x="connsiteX0" y="connsiteY0"/>
                </a:cxn>
                <a:cxn ang="0">
                  <a:pos x="connsiteX1" y="connsiteY1"/>
                </a:cxn>
                <a:cxn ang="0">
                  <a:pos x="connsiteX2" y="connsiteY2"/>
                </a:cxn>
              </a:cxnLst>
              <a:rect l="l" t="t" r="r" b="b"/>
              <a:pathLst>
                <a:path w="92868" h="9842">
                  <a:moveTo>
                    <a:pt x="0" y="9843"/>
                  </a:moveTo>
                  <a:cubicBezTo>
                    <a:pt x="30956" y="-4445"/>
                    <a:pt x="61913" y="-2063"/>
                    <a:pt x="92869" y="9843"/>
                  </a:cubicBezTo>
                  <a:cubicBezTo>
                    <a:pt x="61913" y="9843"/>
                    <a:pt x="30956" y="9843"/>
                    <a:pt x="0" y="9843"/>
                  </a:cubicBezTo>
                  <a:close/>
                </a:path>
              </a:pathLst>
            </a:custGeom>
            <a:grpFill/>
            <a:ln w="23813" cap="flat">
              <a:noFill/>
              <a:prstDash val="solid"/>
              <a:miter/>
            </a:ln>
          </p:spPr>
          <p:txBody>
            <a:bodyPr rtlCol="0" anchor="ctr"/>
            <a:lstStyle/>
            <a:p>
              <a:endParaRPr lang="en-ID"/>
            </a:p>
          </p:txBody>
        </p:sp>
        <p:sp>
          <p:nvSpPr>
            <p:cNvPr id="36" name="Freeform: Shape 35">
              <a:extLst>
                <a:ext uri="{FF2B5EF4-FFF2-40B4-BE49-F238E27FC236}">
                  <a16:creationId xmlns:a16="http://schemas.microsoft.com/office/drawing/2014/main" id="{2FC1FD9D-1050-7608-8A35-E6E28A01874F}"/>
                </a:ext>
              </a:extLst>
            </p:cNvPr>
            <p:cNvSpPr/>
            <p:nvPr/>
          </p:nvSpPr>
          <p:spPr>
            <a:xfrm>
              <a:off x="5948362" y="6848157"/>
              <a:ext cx="92868" cy="9842"/>
            </a:xfrm>
            <a:custGeom>
              <a:avLst/>
              <a:gdLst>
                <a:gd name="connsiteX0" fmla="*/ 0 w 92868"/>
                <a:gd name="connsiteY0" fmla="*/ 9843 h 9842"/>
                <a:gd name="connsiteX1" fmla="*/ 92869 w 92868"/>
                <a:gd name="connsiteY1" fmla="*/ 9843 h 9842"/>
                <a:gd name="connsiteX2" fmla="*/ 0 w 92868"/>
                <a:gd name="connsiteY2" fmla="*/ 9843 h 9842"/>
              </a:gdLst>
              <a:ahLst/>
              <a:cxnLst>
                <a:cxn ang="0">
                  <a:pos x="connsiteX0" y="connsiteY0"/>
                </a:cxn>
                <a:cxn ang="0">
                  <a:pos x="connsiteX1" y="connsiteY1"/>
                </a:cxn>
                <a:cxn ang="0">
                  <a:pos x="connsiteX2" y="connsiteY2"/>
                </a:cxn>
              </a:cxnLst>
              <a:rect l="l" t="t" r="r" b="b"/>
              <a:pathLst>
                <a:path w="92868" h="9842">
                  <a:moveTo>
                    <a:pt x="0" y="9843"/>
                  </a:moveTo>
                  <a:cubicBezTo>
                    <a:pt x="30956" y="-2063"/>
                    <a:pt x="61913" y="-4445"/>
                    <a:pt x="92869" y="9843"/>
                  </a:cubicBezTo>
                  <a:cubicBezTo>
                    <a:pt x="61913" y="9843"/>
                    <a:pt x="30956" y="9843"/>
                    <a:pt x="0" y="9843"/>
                  </a:cubicBezTo>
                  <a:close/>
                </a:path>
              </a:pathLst>
            </a:custGeom>
            <a:grpFill/>
            <a:ln w="23813" cap="flat">
              <a:noFill/>
              <a:prstDash val="solid"/>
              <a:miter/>
            </a:ln>
          </p:spPr>
          <p:txBody>
            <a:bodyPr rtlCol="0" anchor="ctr"/>
            <a:lstStyle/>
            <a:p>
              <a:endParaRPr lang="en-ID"/>
            </a:p>
          </p:txBody>
        </p:sp>
        <p:sp>
          <p:nvSpPr>
            <p:cNvPr id="37" name="Freeform: Shape 36">
              <a:extLst>
                <a:ext uri="{FF2B5EF4-FFF2-40B4-BE49-F238E27FC236}">
                  <a16:creationId xmlns:a16="http://schemas.microsoft.com/office/drawing/2014/main" id="{C6D67E03-F8D1-13A7-2946-7DF4810FC0ED}"/>
                </a:ext>
              </a:extLst>
            </p:cNvPr>
            <p:cNvSpPr/>
            <p:nvPr/>
          </p:nvSpPr>
          <p:spPr>
            <a:xfrm>
              <a:off x="11808618" y="6848157"/>
              <a:ext cx="92868" cy="9842"/>
            </a:xfrm>
            <a:custGeom>
              <a:avLst/>
              <a:gdLst>
                <a:gd name="connsiteX0" fmla="*/ 0 w 92868"/>
                <a:gd name="connsiteY0" fmla="*/ 9843 h 9842"/>
                <a:gd name="connsiteX1" fmla="*/ 92869 w 92868"/>
                <a:gd name="connsiteY1" fmla="*/ 9843 h 9842"/>
                <a:gd name="connsiteX2" fmla="*/ 0 w 92868"/>
                <a:gd name="connsiteY2" fmla="*/ 9843 h 9842"/>
              </a:gdLst>
              <a:ahLst/>
              <a:cxnLst>
                <a:cxn ang="0">
                  <a:pos x="connsiteX0" y="connsiteY0"/>
                </a:cxn>
                <a:cxn ang="0">
                  <a:pos x="connsiteX1" y="connsiteY1"/>
                </a:cxn>
                <a:cxn ang="0">
                  <a:pos x="connsiteX2" y="connsiteY2"/>
                </a:cxn>
              </a:cxnLst>
              <a:rect l="l" t="t" r="r" b="b"/>
              <a:pathLst>
                <a:path w="92868" h="9842">
                  <a:moveTo>
                    <a:pt x="0" y="9843"/>
                  </a:moveTo>
                  <a:cubicBezTo>
                    <a:pt x="30957" y="-2063"/>
                    <a:pt x="61913" y="-4445"/>
                    <a:pt x="92869" y="9843"/>
                  </a:cubicBezTo>
                  <a:cubicBezTo>
                    <a:pt x="61913" y="9843"/>
                    <a:pt x="30957" y="9843"/>
                    <a:pt x="0" y="9843"/>
                  </a:cubicBezTo>
                  <a:close/>
                </a:path>
              </a:pathLst>
            </a:custGeom>
            <a:grpFill/>
            <a:ln w="23813" cap="flat">
              <a:noFill/>
              <a:prstDash val="solid"/>
              <a:miter/>
            </a:ln>
          </p:spPr>
          <p:txBody>
            <a:bodyPr rtlCol="0" anchor="ctr"/>
            <a:lstStyle/>
            <a:p>
              <a:endParaRPr lang="en-ID"/>
            </a:p>
          </p:txBody>
        </p:sp>
        <p:sp>
          <p:nvSpPr>
            <p:cNvPr id="38" name="Freeform: Shape 37">
              <a:extLst>
                <a:ext uri="{FF2B5EF4-FFF2-40B4-BE49-F238E27FC236}">
                  <a16:creationId xmlns:a16="http://schemas.microsoft.com/office/drawing/2014/main" id="{B129EE18-8660-9A81-60F9-2248F0DDC27F}"/>
                </a:ext>
              </a:extLst>
            </p:cNvPr>
            <p:cNvSpPr/>
            <p:nvPr/>
          </p:nvSpPr>
          <p:spPr>
            <a:xfrm>
              <a:off x="10189368" y="6848157"/>
              <a:ext cx="92868" cy="9842"/>
            </a:xfrm>
            <a:custGeom>
              <a:avLst/>
              <a:gdLst>
                <a:gd name="connsiteX0" fmla="*/ 0 w 92868"/>
                <a:gd name="connsiteY0" fmla="*/ 9843 h 9842"/>
                <a:gd name="connsiteX1" fmla="*/ 92869 w 92868"/>
                <a:gd name="connsiteY1" fmla="*/ 9843 h 9842"/>
                <a:gd name="connsiteX2" fmla="*/ 0 w 92868"/>
                <a:gd name="connsiteY2" fmla="*/ 9843 h 9842"/>
              </a:gdLst>
              <a:ahLst/>
              <a:cxnLst>
                <a:cxn ang="0">
                  <a:pos x="connsiteX0" y="connsiteY0"/>
                </a:cxn>
                <a:cxn ang="0">
                  <a:pos x="connsiteX1" y="connsiteY1"/>
                </a:cxn>
                <a:cxn ang="0">
                  <a:pos x="connsiteX2" y="connsiteY2"/>
                </a:cxn>
              </a:cxnLst>
              <a:rect l="l" t="t" r="r" b="b"/>
              <a:pathLst>
                <a:path w="92868" h="9842">
                  <a:moveTo>
                    <a:pt x="0" y="9843"/>
                  </a:moveTo>
                  <a:cubicBezTo>
                    <a:pt x="30956" y="-4445"/>
                    <a:pt x="61913" y="-2063"/>
                    <a:pt x="92869" y="9843"/>
                  </a:cubicBezTo>
                  <a:cubicBezTo>
                    <a:pt x="61913" y="9843"/>
                    <a:pt x="30956" y="9843"/>
                    <a:pt x="0" y="9843"/>
                  </a:cubicBezTo>
                  <a:close/>
                </a:path>
              </a:pathLst>
            </a:custGeom>
            <a:grpFill/>
            <a:ln w="23813" cap="flat">
              <a:noFill/>
              <a:prstDash val="solid"/>
              <a:miter/>
            </a:ln>
          </p:spPr>
          <p:txBody>
            <a:bodyPr rtlCol="0" anchor="ctr"/>
            <a:lstStyle/>
            <a:p>
              <a:endParaRPr lang="en-ID"/>
            </a:p>
          </p:txBody>
        </p:sp>
        <p:sp>
          <p:nvSpPr>
            <p:cNvPr id="39" name="Freeform: Shape 38">
              <a:extLst>
                <a:ext uri="{FF2B5EF4-FFF2-40B4-BE49-F238E27FC236}">
                  <a16:creationId xmlns:a16="http://schemas.microsoft.com/office/drawing/2014/main" id="{A323AD2F-FDED-4797-A812-B97F3731046E}"/>
                </a:ext>
              </a:extLst>
            </p:cNvPr>
            <p:cNvSpPr/>
            <p:nvPr/>
          </p:nvSpPr>
          <p:spPr>
            <a:xfrm>
              <a:off x="7900987" y="6848157"/>
              <a:ext cx="92868" cy="9842"/>
            </a:xfrm>
            <a:custGeom>
              <a:avLst/>
              <a:gdLst>
                <a:gd name="connsiteX0" fmla="*/ 0 w 92868"/>
                <a:gd name="connsiteY0" fmla="*/ 9843 h 9842"/>
                <a:gd name="connsiteX1" fmla="*/ 92869 w 92868"/>
                <a:gd name="connsiteY1" fmla="*/ 9843 h 9842"/>
                <a:gd name="connsiteX2" fmla="*/ 0 w 92868"/>
                <a:gd name="connsiteY2" fmla="*/ 9843 h 9842"/>
              </a:gdLst>
              <a:ahLst/>
              <a:cxnLst>
                <a:cxn ang="0">
                  <a:pos x="connsiteX0" y="connsiteY0"/>
                </a:cxn>
                <a:cxn ang="0">
                  <a:pos x="connsiteX1" y="connsiteY1"/>
                </a:cxn>
                <a:cxn ang="0">
                  <a:pos x="connsiteX2" y="connsiteY2"/>
                </a:cxn>
              </a:cxnLst>
              <a:rect l="l" t="t" r="r" b="b"/>
              <a:pathLst>
                <a:path w="92868" h="9842">
                  <a:moveTo>
                    <a:pt x="0" y="9843"/>
                  </a:moveTo>
                  <a:cubicBezTo>
                    <a:pt x="30956" y="-2063"/>
                    <a:pt x="61912" y="-4445"/>
                    <a:pt x="92869" y="9843"/>
                  </a:cubicBezTo>
                  <a:cubicBezTo>
                    <a:pt x="61912" y="9843"/>
                    <a:pt x="30956" y="9843"/>
                    <a:pt x="0" y="9843"/>
                  </a:cubicBezTo>
                  <a:close/>
                </a:path>
              </a:pathLst>
            </a:custGeom>
            <a:grpFill/>
            <a:ln w="23813" cap="flat">
              <a:noFill/>
              <a:prstDash val="solid"/>
              <a:miter/>
            </a:ln>
          </p:spPr>
          <p:txBody>
            <a:bodyPr rtlCol="0" anchor="ctr"/>
            <a:lstStyle/>
            <a:p>
              <a:endParaRPr lang="en-ID"/>
            </a:p>
          </p:txBody>
        </p:sp>
        <p:sp>
          <p:nvSpPr>
            <p:cNvPr id="40" name="Freeform: Shape 39">
              <a:extLst>
                <a:ext uri="{FF2B5EF4-FFF2-40B4-BE49-F238E27FC236}">
                  <a16:creationId xmlns:a16="http://schemas.microsoft.com/office/drawing/2014/main" id="{671E6089-F46C-EC84-55A9-F4E4CA140100}"/>
                </a:ext>
              </a:extLst>
            </p:cNvPr>
            <p:cNvSpPr/>
            <p:nvPr/>
          </p:nvSpPr>
          <p:spPr>
            <a:xfrm>
              <a:off x="8234362" y="6848157"/>
              <a:ext cx="92868" cy="9842"/>
            </a:xfrm>
            <a:custGeom>
              <a:avLst/>
              <a:gdLst>
                <a:gd name="connsiteX0" fmla="*/ 0 w 92868"/>
                <a:gd name="connsiteY0" fmla="*/ 9843 h 9842"/>
                <a:gd name="connsiteX1" fmla="*/ 92869 w 92868"/>
                <a:gd name="connsiteY1" fmla="*/ 9843 h 9842"/>
                <a:gd name="connsiteX2" fmla="*/ 0 w 92868"/>
                <a:gd name="connsiteY2" fmla="*/ 9843 h 9842"/>
              </a:gdLst>
              <a:ahLst/>
              <a:cxnLst>
                <a:cxn ang="0">
                  <a:pos x="connsiteX0" y="connsiteY0"/>
                </a:cxn>
                <a:cxn ang="0">
                  <a:pos x="connsiteX1" y="connsiteY1"/>
                </a:cxn>
                <a:cxn ang="0">
                  <a:pos x="connsiteX2" y="connsiteY2"/>
                </a:cxn>
              </a:cxnLst>
              <a:rect l="l" t="t" r="r" b="b"/>
              <a:pathLst>
                <a:path w="92868" h="9842">
                  <a:moveTo>
                    <a:pt x="0" y="9843"/>
                  </a:moveTo>
                  <a:cubicBezTo>
                    <a:pt x="30956" y="-4445"/>
                    <a:pt x="61912" y="-2063"/>
                    <a:pt x="92869" y="9843"/>
                  </a:cubicBezTo>
                  <a:cubicBezTo>
                    <a:pt x="61912" y="9843"/>
                    <a:pt x="30956" y="9843"/>
                    <a:pt x="0" y="9843"/>
                  </a:cubicBezTo>
                  <a:close/>
                </a:path>
              </a:pathLst>
            </a:custGeom>
            <a:grpFill/>
            <a:ln w="23813" cap="flat">
              <a:noFill/>
              <a:prstDash val="solid"/>
              <a:miter/>
            </a:ln>
          </p:spPr>
          <p:txBody>
            <a:bodyPr rtlCol="0" anchor="ctr"/>
            <a:lstStyle/>
            <a:p>
              <a:endParaRPr lang="en-ID"/>
            </a:p>
          </p:txBody>
        </p:sp>
        <p:sp>
          <p:nvSpPr>
            <p:cNvPr id="41" name="Freeform: Shape 40">
              <a:extLst>
                <a:ext uri="{FF2B5EF4-FFF2-40B4-BE49-F238E27FC236}">
                  <a16:creationId xmlns:a16="http://schemas.microsoft.com/office/drawing/2014/main" id="{29C674F2-48C3-5DAC-63EE-5F8DB711AD88}"/>
                </a:ext>
              </a:extLst>
            </p:cNvPr>
            <p:cNvSpPr/>
            <p:nvPr/>
          </p:nvSpPr>
          <p:spPr>
            <a:xfrm>
              <a:off x="9855993" y="6848157"/>
              <a:ext cx="92868" cy="9842"/>
            </a:xfrm>
            <a:custGeom>
              <a:avLst/>
              <a:gdLst>
                <a:gd name="connsiteX0" fmla="*/ 0 w 92868"/>
                <a:gd name="connsiteY0" fmla="*/ 9843 h 9842"/>
                <a:gd name="connsiteX1" fmla="*/ 92869 w 92868"/>
                <a:gd name="connsiteY1" fmla="*/ 9843 h 9842"/>
                <a:gd name="connsiteX2" fmla="*/ 0 w 92868"/>
                <a:gd name="connsiteY2" fmla="*/ 9843 h 9842"/>
              </a:gdLst>
              <a:ahLst/>
              <a:cxnLst>
                <a:cxn ang="0">
                  <a:pos x="connsiteX0" y="connsiteY0"/>
                </a:cxn>
                <a:cxn ang="0">
                  <a:pos x="connsiteX1" y="connsiteY1"/>
                </a:cxn>
                <a:cxn ang="0">
                  <a:pos x="connsiteX2" y="connsiteY2"/>
                </a:cxn>
              </a:cxnLst>
              <a:rect l="l" t="t" r="r" b="b"/>
              <a:pathLst>
                <a:path w="92868" h="9842">
                  <a:moveTo>
                    <a:pt x="0" y="9843"/>
                  </a:moveTo>
                  <a:cubicBezTo>
                    <a:pt x="30956" y="-2063"/>
                    <a:pt x="61913" y="-4445"/>
                    <a:pt x="92869" y="9843"/>
                  </a:cubicBezTo>
                  <a:cubicBezTo>
                    <a:pt x="61913" y="9843"/>
                    <a:pt x="30956" y="9843"/>
                    <a:pt x="0" y="9843"/>
                  </a:cubicBezTo>
                  <a:close/>
                </a:path>
              </a:pathLst>
            </a:custGeom>
            <a:grpFill/>
            <a:ln w="23813" cap="flat">
              <a:noFill/>
              <a:prstDash val="solid"/>
              <a:miter/>
            </a:ln>
          </p:spPr>
          <p:txBody>
            <a:bodyPr rtlCol="0" anchor="ctr"/>
            <a:lstStyle/>
            <a:p>
              <a:endParaRPr lang="en-ID"/>
            </a:p>
          </p:txBody>
        </p:sp>
        <p:sp>
          <p:nvSpPr>
            <p:cNvPr id="42" name="Freeform: Shape 41">
              <a:extLst>
                <a:ext uri="{FF2B5EF4-FFF2-40B4-BE49-F238E27FC236}">
                  <a16:creationId xmlns:a16="http://schemas.microsoft.com/office/drawing/2014/main" id="{F11CB6B2-949B-F6B6-4F63-B3CB4C51C89B}"/>
                </a:ext>
              </a:extLst>
            </p:cNvPr>
            <p:cNvSpPr/>
            <p:nvPr/>
          </p:nvSpPr>
          <p:spPr>
            <a:xfrm>
              <a:off x="12114741" y="2240756"/>
              <a:ext cx="77258" cy="26193"/>
            </a:xfrm>
            <a:custGeom>
              <a:avLst/>
              <a:gdLst>
                <a:gd name="connsiteX0" fmla="*/ 3439 w 77258"/>
                <a:gd name="connsiteY0" fmla="*/ 0 h 26193"/>
                <a:gd name="connsiteX1" fmla="*/ 17727 w 77258"/>
                <a:gd name="connsiteY1" fmla="*/ 11906 h 26193"/>
                <a:gd name="connsiteX2" fmla="*/ 77258 w 77258"/>
                <a:gd name="connsiteY2" fmla="*/ 16669 h 26193"/>
                <a:gd name="connsiteX3" fmla="*/ 77258 w 77258"/>
                <a:gd name="connsiteY3" fmla="*/ 26194 h 26193"/>
                <a:gd name="connsiteX4" fmla="*/ 10584 w 77258"/>
                <a:gd name="connsiteY4" fmla="*/ 16669 h 26193"/>
                <a:gd name="connsiteX5" fmla="*/ 3439 w 77258"/>
                <a:gd name="connsiteY5"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58" h="26193">
                  <a:moveTo>
                    <a:pt x="3439" y="0"/>
                  </a:moveTo>
                  <a:cubicBezTo>
                    <a:pt x="5821" y="7144"/>
                    <a:pt x="8202" y="11906"/>
                    <a:pt x="17727" y="11906"/>
                  </a:cubicBezTo>
                  <a:cubicBezTo>
                    <a:pt x="36777" y="14287"/>
                    <a:pt x="58209" y="14287"/>
                    <a:pt x="77258" y="16669"/>
                  </a:cubicBezTo>
                  <a:cubicBezTo>
                    <a:pt x="77258" y="19050"/>
                    <a:pt x="77258" y="23813"/>
                    <a:pt x="77258" y="26194"/>
                  </a:cubicBezTo>
                  <a:cubicBezTo>
                    <a:pt x="55827" y="23813"/>
                    <a:pt x="32015" y="19050"/>
                    <a:pt x="10584" y="16669"/>
                  </a:cubicBezTo>
                  <a:cubicBezTo>
                    <a:pt x="1058" y="11906"/>
                    <a:pt x="-3704" y="7144"/>
                    <a:pt x="3439" y="0"/>
                  </a:cubicBezTo>
                  <a:close/>
                </a:path>
              </a:pathLst>
            </a:custGeom>
            <a:grpFill/>
            <a:ln w="23813" cap="flat">
              <a:noFill/>
              <a:prstDash val="solid"/>
              <a:miter/>
            </a:ln>
          </p:spPr>
          <p:txBody>
            <a:bodyPr rtlCol="0" anchor="ctr"/>
            <a:lstStyle/>
            <a:p>
              <a:endParaRPr lang="en-ID"/>
            </a:p>
          </p:txBody>
        </p:sp>
        <p:sp>
          <p:nvSpPr>
            <p:cNvPr id="43" name="Freeform: Shape 42">
              <a:extLst>
                <a:ext uri="{FF2B5EF4-FFF2-40B4-BE49-F238E27FC236}">
                  <a16:creationId xmlns:a16="http://schemas.microsoft.com/office/drawing/2014/main" id="{5E1C2D7B-BF72-59A8-E2F3-E23B8E771155}"/>
                </a:ext>
              </a:extLst>
            </p:cNvPr>
            <p:cNvSpPr/>
            <p:nvPr/>
          </p:nvSpPr>
          <p:spPr>
            <a:xfrm>
              <a:off x="12114741" y="6743700"/>
              <a:ext cx="77258" cy="26193"/>
            </a:xfrm>
            <a:custGeom>
              <a:avLst/>
              <a:gdLst>
                <a:gd name="connsiteX0" fmla="*/ 3439 w 77258"/>
                <a:gd name="connsiteY0" fmla="*/ 0 h 26193"/>
                <a:gd name="connsiteX1" fmla="*/ 17727 w 77258"/>
                <a:gd name="connsiteY1" fmla="*/ 11906 h 26193"/>
                <a:gd name="connsiteX2" fmla="*/ 77258 w 77258"/>
                <a:gd name="connsiteY2" fmla="*/ 16668 h 26193"/>
                <a:gd name="connsiteX3" fmla="*/ 77258 w 77258"/>
                <a:gd name="connsiteY3" fmla="*/ 26193 h 26193"/>
                <a:gd name="connsiteX4" fmla="*/ 10584 w 77258"/>
                <a:gd name="connsiteY4" fmla="*/ 16668 h 26193"/>
                <a:gd name="connsiteX5" fmla="*/ 3439 w 77258"/>
                <a:gd name="connsiteY5"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58" h="26193">
                  <a:moveTo>
                    <a:pt x="3439" y="0"/>
                  </a:moveTo>
                  <a:cubicBezTo>
                    <a:pt x="5821" y="7143"/>
                    <a:pt x="8202" y="11906"/>
                    <a:pt x="17727" y="11906"/>
                  </a:cubicBezTo>
                  <a:cubicBezTo>
                    <a:pt x="36777" y="14287"/>
                    <a:pt x="58209" y="14287"/>
                    <a:pt x="77258" y="16668"/>
                  </a:cubicBezTo>
                  <a:cubicBezTo>
                    <a:pt x="77258" y="19050"/>
                    <a:pt x="77258" y="23813"/>
                    <a:pt x="77258" y="26193"/>
                  </a:cubicBezTo>
                  <a:cubicBezTo>
                    <a:pt x="55827" y="23813"/>
                    <a:pt x="32015" y="19050"/>
                    <a:pt x="10584" y="16668"/>
                  </a:cubicBezTo>
                  <a:cubicBezTo>
                    <a:pt x="1058" y="14287"/>
                    <a:pt x="-3704" y="9525"/>
                    <a:pt x="3439" y="0"/>
                  </a:cubicBezTo>
                  <a:close/>
                </a:path>
              </a:pathLst>
            </a:custGeom>
            <a:grpFill/>
            <a:ln w="23813" cap="flat">
              <a:noFill/>
              <a:prstDash val="solid"/>
              <a:miter/>
            </a:ln>
          </p:spPr>
          <p:txBody>
            <a:bodyPr rtlCol="0" anchor="ctr"/>
            <a:lstStyle/>
            <a:p>
              <a:endParaRPr lang="en-ID"/>
            </a:p>
          </p:txBody>
        </p:sp>
        <p:sp>
          <p:nvSpPr>
            <p:cNvPr id="44" name="Freeform: Shape 43">
              <a:extLst>
                <a:ext uri="{FF2B5EF4-FFF2-40B4-BE49-F238E27FC236}">
                  <a16:creationId xmlns:a16="http://schemas.microsoft.com/office/drawing/2014/main" id="{D57204F0-A5A2-E908-86DE-B514F0516D7F}"/>
                </a:ext>
              </a:extLst>
            </p:cNvPr>
            <p:cNvSpPr/>
            <p:nvPr/>
          </p:nvSpPr>
          <p:spPr>
            <a:xfrm>
              <a:off x="12114741" y="5617368"/>
              <a:ext cx="77258" cy="26193"/>
            </a:xfrm>
            <a:custGeom>
              <a:avLst/>
              <a:gdLst>
                <a:gd name="connsiteX0" fmla="*/ 3439 w 77258"/>
                <a:gd name="connsiteY0" fmla="*/ 0 h 26193"/>
                <a:gd name="connsiteX1" fmla="*/ 17727 w 77258"/>
                <a:gd name="connsiteY1" fmla="*/ 11906 h 26193"/>
                <a:gd name="connsiteX2" fmla="*/ 77258 w 77258"/>
                <a:gd name="connsiteY2" fmla="*/ 16669 h 26193"/>
                <a:gd name="connsiteX3" fmla="*/ 77258 w 77258"/>
                <a:gd name="connsiteY3" fmla="*/ 26194 h 26193"/>
                <a:gd name="connsiteX4" fmla="*/ 10584 w 77258"/>
                <a:gd name="connsiteY4" fmla="*/ 16669 h 26193"/>
                <a:gd name="connsiteX5" fmla="*/ 3439 w 77258"/>
                <a:gd name="connsiteY5"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58" h="26193">
                  <a:moveTo>
                    <a:pt x="3439" y="0"/>
                  </a:moveTo>
                  <a:cubicBezTo>
                    <a:pt x="5821" y="7144"/>
                    <a:pt x="8202" y="11906"/>
                    <a:pt x="17727" y="11906"/>
                  </a:cubicBezTo>
                  <a:cubicBezTo>
                    <a:pt x="36777" y="14288"/>
                    <a:pt x="58209" y="14288"/>
                    <a:pt x="77258" y="16669"/>
                  </a:cubicBezTo>
                  <a:cubicBezTo>
                    <a:pt x="77258" y="19050"/>
                    <a:pt x="77258" y="23813"/>
                    <a:pt x="77258" y="26194"/>
                  </a:cubicBezTo>
                  <a:cubicBezTo>
                    <a:pt x="55827" y="23813"/>
                    <a:pt x="32015" y="19050"/>
                    <a:pt x="10584" y="16669"/>
                  </a:cubicBezTo>
                  <a:cubicBezTo>
                    <a:pt x="1058" y="14288"/>
                    <a:pt x="-3704" y="9525"/>
                    <a:pt x="3439" y="0"/>
                  </a:cubicBezTo>
                  <a:close/>
                </a:path>
              </a:pathLst>
            </a:custGeom>
            <a:grpFill/>
            <a:ln w="23813" cap="flat">
              <a:noFill/>
              <a:prstDash val="solid"/>
              <a:miter/>
            </a:ln>
          </p:spPr>
          <p:txBody>
            <a:bodyPr rtlCol="0" anchor="ctr"/>
            <a:lstStyle/>
            <a:p>
              <a:endParaRPr lang="en-ID"/>
            </a:p>
          </p:txBody>
        </p:sp>
        <p:sp>
          <p:nvSpPr>
            <p:cNvPr id="45" name="Freeform: Shape 44">
              <a:extLst>
                <a:ext uri="{FF2B5EF4-FFF2-40B4-BE49-F238E27FC236}">
                  <a16:creationId xmlns:a16="http://schemas.microsoft.com/office/drawing/2014/main" id="{078E2C31-23F6-EB1A-D636-1ADB25EAC16A}"/>
                </a:ext>
              </a:extLst>
            </p:cNvPr>
            <p:cNvSpPr/>
            <p:nvPr/>
          </p:nvSpPr>
          <p:spPr>
            <a:xfrm>
              <a:off x="12114741" y="1114424"/>
              <a:ext cx="77258" cy="26193"/>
            </a:xfrm>
            <a:custGeom>
              <a:avLst/>
              <a:gdLst>
                <a:gd name="connsiteX0" fmla="*/ 3439 w 77258"/>
                <a:gd name="connsiteY0" fmla="*/ 0 h 26193"/>
                <a:gd name="connsiteX1" fmla="*/ 17727 w 77258"/>
                <a:gd name="connsiteY1" fmla="*/ 11906 h 26193"/>
                <a:gd name="connsiteX2" fmla="*/ 77258 w 77258"/>
                <a:gd name="connsiteY2" fmla="*/ 16669 h 26193"/>
                <a:gd name="connsiteX3" fmla="*/ 77258 w 77258"/>
                <a:gd name="connsiteY3" fmla="*/ 26194 h 26193"/>
                <a:gd name="connsiteX4" fmla="*/ 10584 w 77258"/>
                <a:gd name="connsiteY4" fmla="*/ 16669 h 26193"/>
                <a:gd name="connsiteX5" fmla="*/ 3439 w 77258"/>
                <a:gd name="connsiteY5"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58" h="26193">
                  <a:moveTo>
                    <a:pt x="3439" y="0"/>
                  </a:moveTo>
                  <a:cubicBezTo>
                    <a:pt x="5821" y="7144"/>
                    <a:pt x="8202" y="11906"/>
                    <a:pt x="17727" y="11906"/>
                  </a:cubicBezTo>
                  <a:cubicBezTo>
                    <a:pt x="36777" y="14288"/>
                    <a:pt x="58209" y="14288"/>
                    <a:pt x="77258" y="16669"/>
                  </a:cubicBezTo>
                  <a:cubicBezTo>
                    <a:pt x="77258" y="19050"/>
                    <a:pt x="77258" y="23813"/>
                    <a:pt x="77258" y="26194"/>
                  </a:cubicBezTo>
                  <a:cubicBezTo>
                    <a:pt x="55827" y="23813"/>
                    <a:pt x="32015" y="19050"/>
                    <a:pt x="10584" y="16669"/>
                  </a:cubicBezTo>
                  <a:cubicBezTo>
                    <a:pt x="1058" y="11906"/>
                    <a:pt x="-3704" y="7144"/>
                    <a:pt x="3439" y="0"/>
                  </a:cubicBezTo>
                  <a:close/>
                </a:path>
              </a:pathLst>
            </a:custGeom>
            <a:grpFill/>
            <a:ln w="23813" cap="flat">
              <a:noFill/>
              <a:prstDash val="solid"/>
              <a:miter/>
            </a:ln>
          </p:spPr>
          <p:txBody>
            <a:bodyPr rtlCol="0" anchor="ctr"/>
            <a:lstStyle/>
            <a:p>
              <a:endParaRPr lang="en-ID"/>
            </a:p>
          </p:txBody>
        </p:sp>
        <p:sp>
          <p:nvSpPr>
            <p:cNvPr id="46" name="Freeform: Shape 45">
              <a:extLst>
                <a:ext uri="{FF2B5EF4-FFF2-40B4-BE49-F238E27FC236}">
                  <a16:creationId xmlns:a16="http://schemas.microsoft.com/office/drawing/2014/main" id="{BE14EF7C-B9F0-B321-3484-7241C473C6BD}"/>
                </a:ext>
              </a:extLst>
            </p:cNvPr>
            <p:cNvSpPr/>
            <p:nvPr/>
          </p:nvSpPr>
          <p:spPr>
            <a:xfrm>
              <a:off x="12114741" y="3367087"/>
              <a:ext cx="77258" cy="26193"/>
            </a:xfrm>
            <a:custGeom>
              <a:avLst/>
              <a:gdLst>
                <a:gd name="connsiteX0" fmla="*/ 3439 w 77258"/>
                <a:gd name="connsiteY0" fmla="*/ 0 h 26193"/>
                <a:gd name="connsiteX1" fmla="*/ 17727 w 77258"/>
                <a:gd name="connsiteY1" fmla="*/ 11906 h 26193"/>
                <a:gd name="connsiteX2" fmla="*/ 77258 w 77258"/>
                <a:gd name="connsiteY2" fmla="*/ 16669 h 26193"/>
                <a:gd name="connsiteX3" fmla="*/ 77258 w 77258"/>
                <a:gd name="connsiteY3" fmla="*/ 26194 h 26193"/>
                <a:gd name="connsiteX4" fmla="*/ 10584 w 77258"/>
                <a:gd name="connsiteY4" fmla="*/ 16669 h 26193"/>
                <a:gd name="connsiteX5" fmla="*/ 3439 w 77258"/>
                <a:gd name="connsiteY5"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58" h="26193">
                  <a:moveTo>
                    <a:pt x="3439" y="0"/>
                  </a:moveTo>
                  <a:cubicBezTo>
                    <a:pt x="5821" y="7144"/>
                    <a:pt x="8202" y="11906"/>
                    <a:pt x="17727" y="11906"/>
                  </a:cubicBezTo>
                  <a:cubicBezTo>
                    <a:pt x="36777" y="14288"/>
                    <a:pt x="58209" y="14288"/>
                    <a:pt x="77258" y="16669"/>
                  </a:cubicBezTo>
                  <a:cubicBezTo>
                    <a:pt x="77258" y="19050"/>
                    <a:pt x="77258" y="23813"/>
                    <a:pt x="77258" y="26194"/>
                  </a:cubicBezTo>
                  <a:cubicBezTo>
                    <a:pt x="55827" y="23813"/>
                    <a:pt x="32015" y="19050"/>
                    <a:pt x="10584" y="16669"/>
                  </a:cubicBezTo>
                  <a:cubicBezTo>
                    <a:pt x="1058" y="11906"/>
                    <a:pt x="-3704" y="7144"/>
                    <a:pt x="3439" y="0"/>
                  </a:cubicBezTo>
                  <a:close/>
                </a:path>
              </a:pathLst>
            </a:custGeom>
            <a:grpFill/>
            <a:ln w="23813" cap="flat">
              <a:noFill/>
              <a:prstDash val="solid"/>
              <a:miter/>
            </a:ln>
          </p:spPr>
          <p:txBody>
            <a:bodyPr rtlCol="0" anchor="ctr"/>
            <a:lstStyle/>
            <a:p>
              <a:endParaRPr lang="en-ID"/>
            </a:p>
          </p:txBody>
        </p:sp>
        <p:sp>
          <p:nvSpPr>
            <p:cNvPr id="47" name="Freeform: Shape 46">
              <a:extLst>
                <a:ext uri="{FF2B5EF4-FFF2-40B4-BE49-F238E27FC236}">
                  <a16:creationId xmlns:a16="http://schemas.microsoft.com/office/drawing/2014/main" id="{A35EF094-C084-3BC4-F512-EA1BCC57B415}"/>
                </a:ext>
              </a:extLst>
            </p:cNvPr>
            <p:cNvSpPr/>
            <p:nvPr/>
          </p:nvSpPr>
          <p:spPr>
            <a:xfrm>
              <a:off x="12114741" y="4491037"/>
              <a:ext cx="77258" cy="26193"/>
            </a:xfrm>
            <a:custGeom>
              <a:avLst/>
              <a:gdLst>
                <a:gd name="connsiteX0" fmla="*/ 3439 w 77258"/>
                <a:gd name="connsiteY0" fmla="*/ 0 h 26193"/>
                <a:gd name="connsiteX1" fmla="*/ 17727 w 77258"/>
                <a:gd name="connsiteY1" fmla="*/ 11906 h 26193"/>
                <a:gd name="connsiteX2" fmla="*/ 77258 w 77258"/>
                <a:gd name="connsiteY2" fmla="*/ 16669 h 26193"/>
                <a:gd name="connsiteX3" fmla="*/ 77258 w 77258"/>
                <a:gd name="connsiteY3" fmla="*/ 26194 h 26193"/>
                <a:gd name="connsiteX4" fmla="*/ 10584 w 77258"/>
                <a:gd name="connsiteY4" fmla="*/ 16669 h 26193"/>
                <a:gd name="connsiteX5" fmla="*/ 3439 w 77258"/>
                <a:gd name="connsiteY5"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58" h="26193">
                  <a:moveTo>
                    <a:pt x="3439" y="0"/>
                  </a:moveTo>
                  <a:cubicBezTo>
                    <a:pt x="5821" y="7143"/>
                    <a:pt x="8202" y="11906"/>
                    <a:pt x="17727" y="11906"/>
                  </a:cubicBezTo>
                  <a:cubicBezTo>
                    <a:pt x="36777" y="14287"/>
                    <a:pt x="58209" y="14287"/>
                    <a:pt x="77258" y="16669"/>
                  </a:cubicBezTo>
                  <a:cubicBezTo>
                    <a:pt x="77258" y="19050"/>
                    <a:pt x="77258" y="23813"/>
                    <a:pt x="77258" y="26194"/>
                  </a:cubicBezTo>
                  <a:cubicBezTo>
                    <a:pt x="55827" y="23813"/>
                    <a:pt x="32015" y="19050"/>
                    <a:pt x="10584" y="16669"/>
                  </a:cubicBezTo>
                  <a:cubicBezTo>
                    <a:pt x="1058" y="14287"/>
                    <a:pt x="-3704" y="9525"/>
                    <a:pt x="3439" y="0"/>
                  </a:cubicBezTo>
                  <a:close/>
                </a:path>
              </a:pathLst>
            </a:custGeom>
            <a:grpFill/>
            <a:ln w="23813" cap="flat">
              <a:noFill/>
              <a:prstDash val="solid"/>
              <a:miter/>
            </a:ln>
          </p:spPr>
          <p:txBody>
            <a:bodyPr rtlCol="0" anchor="ctr"/>
            <a:lstStyle/>
            <a:p>
              <a:endParaRPr lang="en-ID"/>
            </a:p>
          </p:txBody>
        </p:sp>
        <p:sp>
          <p:nvSpPr>
            <p:cNvPr id="48" name="Freeform: Shape 47">
              <a:extLst>
                <a:ext uri="{FF2B5EF4-FFF2-40B4-BE49-F238E27FC236}">
                  <a16:creationId xmlns:a16="http://schemas.microsoft.com/office/drawing/2014/main" id="{E844F04D-6022-8207-19A5-198BF171A61C}"/>
                </a:ext>
              </a:extLst>
            </p:cNvPr>
            <p:cNvSpPr/>
            <p:nvPr/>
          </p:nvSpPr>
          <p:spPr>
            <a:xfrm>
              <a:off x="12116408" y="3471862"/>
              <a:ext cx="75591" cy="23812"/>
            </a:xfrm>
            <a:custGeom>
              <a:avLst/>
              <a:gdLst>
                <a:gd name="connsiteX0" fmla="*/ 75591 w 75591"/>
                <a:gd name="connsiteY0" fmla="*/ 7144 h 23812"/>
                <a:gd name="connsiteX1" fmla="*/ 16060 w 75591"/>
                <a:gd name="connsiteY1" fmla="*/ 11906 h 23812"/>
                <a:gd name="connsiteX2" fmla="*/ 4154 w 75591"/>
                <a:gd name="connsiteY2" fmla="*/ 23813 h 23812"/>
                <a:gd name="connsiteX3" fmla="*/ 8916 w 75591"/>
                <a:gd name="connsiteY3" fmla="*/ 9525 h 23812"/>
                <a:gd name="connsiteX4" fmla="*/ 75591 w 75591"/>
                <a:gd name="connsiteY4" fmla="*/ 0 h 23812"/>
                <a:gd name="connsiteX5" fmla="*/ 75591 w 75591"/>
                <a:gd name="connsiteY5" fmla="*/ 7144 h 23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91" h="23812">
                  <a:moveTo>
                    <a:pt x="75591" y="7144"/>
                  </a:moveTo>
                  <a:cubicBezTo>
                    <a:pt x="56541" y="9525"/>
                    <a:pt x="35110" y="9525"/>
                    <a:pt x="16060" y="11906"/>
                  </a:cubicBezTo>
                  <a:cubicBezTo>
                    <a:pt x="8916" y="11906"/>
                    <a:pt x="4154" y="16669"/>
                    <a:pt x="4154" y="23813"/>
                  </a:cubicBezTo>
                  <a:cubicBezTo>
                    <a:pt x="-2990" y="16669"/>
                    <a:pt x="-609" y="9525"/>
                    <a:pt x="8916" y="9525"/>
                  </a:cubicBezTo>
                  <a:cubicBezTo>
                    <a:pt x="30348" y="7144"/>
                    <a:pt x="54160" y="2381"/>
                    <a:pt x="75591" y="0"/>
                  </a:cubicBezTo>
                  <a:cubicBezTo>
                    <a:pt x="75591" y="0"/>
                    <a:pt x="75591" y="4762"/>
                    <a:pt x="75591" y="7144"/>
                  </a:cubicBezTo>
                  <a:close/>
                </a:path>
              </a:pathLst>
            </a:custGeom>
            <a:grpFill/>
            <a:ln w="23813" cap="flat">
              <a:noFill/>
              <a:prstDash val="solid"/>
              <a:miter/>
            </a:ln>
          </p:spPr>
          <p:txBody>
            <a:bodyPr rtlCol="0" anchor="ctr"/>
            <a:lstStyle/>
            <a:p>
              <a:endParaRPr lang="en-ID"/>
            </a:p>
          </p:txBody>
        </p:sp>
        <p:sp>
          <p:nvSpPr>
            <p:cNvPr id="49" name="Freeform: Shape 48">
              <a:extLst>
                <a:ext uri="{FF2B5EF4-FFF2-40B4-BE49-F238E27FC236}">
                  <a16:creationId xmlns:a16="http://schemas.microsoft.com/office/drawing/2014/main" id="{2F63C91B-EAD4-7A2D-E058-1CEDF5FA73E0}"/>
                </a:ext>
              </a:extLst>
            </p:cNvPr>
            <p:cNvSpPr/>
            <p:nvPr/>
          </p:nvSpPr>
          <p:spPr>
            <a:xfrm>
              <a:off x="12116408" y="92868"/>
              <a:ext cx="75591" cy="23812"/>
            </a:xfrm>
            <a:custGeom>
              <a:avLst/>
              <a:gdLst>
                <a:gd name="connsiteX0" fmla="*/ 75591 w 75591"/>
                <a:gd name="connsiteY0" fmla="*/ 7144 h 23812"/>
                <a:gd name="connsiteX1" fmla="*/ 16060 w 75591"/>
                <a:gd name="connsiteY1" fmla="*/ 11906 h 23812"/>
                <a:gd name="connsiteX2" fmla="*/ 4154 w 75591"/>
                <a:gd name="connsiteY2" fmla="*/ 23813 h 23812"/>
                <a:gd name="connsiteX3" fmla="*/ 8916 w 75591"/>
                <a:gd name="connsiteY3" fmla="*/ 9525 h 23812"/>
                <a:gd name="connsiteX4" fmla="*/ 75591 w 75591"/>
                <a:gd name="connsiteY4" fmla="*/ 0 h 23812"/>
                <a:gd name="connsiteX5" fmla="*/ 75591 w 75591"/>
                <a:gd name="connsiteY5" fmla="*/ 7144 h 23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91" h="23812">
                  <a:moveTo>
                    <a:pt x="75591" y="7144"/>
                  </a:moveTo>
                  <a:cubicBezTo>
                    <a:pt x="56541" y="9525"/>
                    <a:pt x="35110" y="9525"/>
                    <a:pt x="16060" y="11906"/>
                  </a:cubicBezTo>
                  <a:cubicBezTo>
                    <a:pt x="8916" y="11906"/>
                    <a:pt x="4154" y="16669"/>
                    <a:pt x="4154" y="23813"/>
                  </a:cubicBezTo>
                  <a:cubicBezTo>
                    <a:pt x="-2990" y="16669"/>
                    <a:pt x="-609" y="9525"/>
                    <a:pt x="8916" y="9525"/>
                  </a:cubicBezTo>
                  <a:cubicBezTo>
                    <a:pt x="30348" y="7144"/>
                    <a:pt x="54160" y="2381"/>
                    <a:pt x="75591" y="0"/>
                  </a:cubicBezTo>
                  <a:cubicBezTo>
                    <a:pt x="75591" y="0"/>
                    <a:pt x="75591" y="4762"/>
                    <a:pt x="75591" y="7144"/>
                  </a:cubicBezTo>
                  <a:close/>
                </a:path>
              </a:pathLst>
            </a:custGeom>
            <a:grpFill/>
            <a:ln w="23813" cap="flat">
              <a:noFill/>
              <a:prstDash val="solid"/>
              <a:miter/>
            </a:ln>
          </p:spPr>
          <p:txBody>
            <a:bodyPr rtlCol="0" anchor="ctr"/>
            <a:lstStyle/>
            <a:p>
              <a:endParaRPr lang="en-ID"/>
            </a:p>
          </p:txBody>
        </p:sp>
        <p:sp>
          <p:nvSpPr>
            <p:cNvPr id="50" name="Freeform: Shape 49">
              <a:extLst>
                <a:ext uri="{FF2B5EF4-FFF2-40B4-BE49-F238E27FC236}">
                  <a16:creationId xmlns:a16="http://schemas.microsoft.com/office/drawing/2014/main" id="{DC250F81-EA87-B551-6C25-4B98118A4DD7}"/>
                </a:ext>
              </a:extLst>
            </p:cNvPr>
            <p:cNvSpPr/>
            <p:nvPr/>
          </p:nvSpPr>
          <p:spPr>
            <a:xfrm>
              <a:off x="12116408" y="1219200"/>
              <a:ext cx="75591" cy="23812"/>
            </a:xfrm>
            <a:custGeom>
              <a:avLst/>
              <a:gdLst>
                <a:gd name="connsiteX0" fmla="*/ 75591 w 75591"/>
                <a:gd name="connsiteY0" fmla="*/ 7144 h 23812"/>
                <a:gd name="connsiteX1" fmla="*/ 16060 w 75591"/>
                <a:gd name="connsiteY1" fmla="*/ 11906 h 23812"/>
                <a:gd name="connsiteX2" fmla="*/ 4154 w 75591"/>
                <a:gd name="connsiteY2" fmla="*/ 23813 h 23812"/>
                <a:gd name="connsiteX3" fmla="*/ 8916 w 75591"/>
                <a:gd name="connsiteY3" fmla="*/ 9525 h 23812"/>
                <a:gd name="connsiteX4" fmla="*/ 75591 w 75591"/>
                <a:gd name="connsiteY4" fmla="*/ 0 h 23812"/>
                <a:gd name="connsiteX5" fmla="*/ 75591 w 75591"/>
                <a:gd name="connsiteY5" fmla="*/ 7144 h 23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91" h="23812">
                  <a:moveTo>
                    <a:pt x="75591" y="7144"/>
                  </a:moveTo>
                  <a:cubicBezTo>
                    <a:pt x="56541" y="9525"/>
                    <a:pt x="35110" y="9525"/>
                    <a:pt x="16060" y="11906"/>
                  </a:cubicBezTo>
                  <a:cubicBezTo>
                    <a:pt x="8916" y="11906"/>
                    <a:pt x="4154" y="16669"/>
                    <a:pt x="4154" y="23813"/>
                  </a:cubicBezTo>
                  <a:cubicBezTo>
                    <a:pt x="-2990" y="16669"/>
                    <a:pt x="-609" y="9525"/>
                    <a:pt x="8916" y="9525"/>
                  </a:cubicBezTo>
                  <a:cubicBezTo>
                    <a:pt x="30348" y="7144"/>
                    <a:pt x="54160" y="2381"/>
                    <a:pt x="75591" y="0"/>
                  </a:cubicBezTo>
                  <a:cubicBezTo>
                    <a:pt x="75591" y="0"/>
                    <a:pt x="75591" y="4763"/>
                    <a:pt x="75591" y="7144"/>
                  </a:cubicBezTo>
                  <a:close/>
                </a:path>
              </a:pathLst>
            </a:custGeom>
            <a:grpFill/>
            <a:ln w="23813" cap="flat">
              <a:noFill/>
              <a:prstDash val="solid"/>
              <a:miter/>
            </a:ln>
          </p:spPr>
          <p:txBody>
            <a:bodyPr rtlCol="0" anchor="ctr"/>
            <a:lstStyle/>
            <a:p>
              <a:endParaRPr lang="en-ID"/>
            </a:p>
          </p:txBody>
        </p:sp>
        <p:sp>
          <p:nvSpPr>
            <p:cNvPr id="51" name="Freeform: Shape 50">
              <a:extLst>
                <a:ext uri="{FF2B5EF4-FFF2-40B4-BE49-F238E27FC236}">
                  <a16:creationId xmlns:a16="http://schemas.microsoft.com/office/drawing/2014/main" id="{8EB8978D-2E65-959C-E6F5-6BECA06067B8}"/>
                </a:ext>
              </a:extLst>
            </p:cNvPr>
            <p:cNvSpPr/>
            <p:nvPr/>
          </p:nvSpPr>
          <p:spPr>
            <a:xfrm>
              <a:off x="12116408" y="2345531"/>
              <a:ext cx="75591" cy="23812"/>
            </a:xfrm>
            <a:custGeom>
              <a:avLst/>
              <a:gdLst>
                <a:gd name="connsiteX0" fmla="*/ 75591 w 75591"/>
                <a:gd name="connsiteY0" fmla="*/ 7144 h 23812"/>
                <a:gd name="connsiteX1" fmla="*/ 16060 w 75591"/>
                <a:gd name="connsiteY1" fmla="*/ 11906 h 23812"/>
                <a:gd name="connsiteX2" fmla="*/ 4154 w 75591"/>
                <a:gd name="connsiteY2" fmla="*/ 23813 h 23812"/>
                <a:gd name="connsiteX3" fmla="*/ 8916 w 75591"/>
                <a:gd name="connsiteY3" fmla="*/ 9525 h 23812"/>
                <a:gd name="connsiteX4" fmla="*/ 75591 w 75591"/>
                <a:gd name="connsiteY4" fmla="*/ 0 h 23812"/>
                <a:gd name="connsiteX5" fmla="*/ 75591 w 75591"/>
                <a:gd name="connsiteY5" fmla="*/ 7144 h 23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91" h="23812">
                  <a:moveTo>
                    <a:pt x="75591" y="7144"/>
                  </a:moveTo>
                  <a:cubicBezTo>
                    <a:pt x="56541" y="9525"/>
                    <a:pt x="35110" y="9525"/>
                    <a:pt x="16060" y="11906"/>
                  </a:cubicBezTo>
                  <a:cubicBezTo>
                    <a:pt x="8916" y="11906"/>
                    <a:pt x="4154" y="16669"/>
                    <a:pt x="4154" y="23813"/>
                  </a:cubicBezTo>
                  <a:cubicBezTo>
                    <a:pt x="-2990" y="16669"/>
                    <a:pt x="-609" y="9525"/>
                    <a:pt x="8916" y="9525"/>
                  </a:cubicBezTo>
                  <a:cubicBezTo>
                    <a:pt x="30348" y="7144"/>
                    <a:pt x="54160" y="2381"/>
                    <a:pt x="75591" y="0"/>
                  </a:cubicBezTo>
                  <a:cubicBezTo>
                    <a:pt x="75591" y="0"/>
                    <a:pt x="75591" y="4762"/>
                    <a:pt x="75591" y="7144"/>
                  </a:cubicBezTo>
                  <a:close/>
                </a:path>
              </a:pathLst>
            </a:custGeom>
            <a:grpFill/>
            <a:ln w="23813" cap="flat">
              <a:noFill/>
              <a:prstDash val="solid"/>
              <a:miter/>
            </a:ln>
          </p:spPr>
          <p:txBody>
            <a:bodyPr rtlCol="0" anchor="ctr"/>
            <a:lstStyle/>
            <a:p>
              <a:endParaRPr lang="en-ID"/>
            </a:p>
          </p:txBody>
        </p:sp>
        <p:sp>
          <p:nvSpPr>
            <p:cNvPr id="52" name="Freeform: Shape 51">
              <a:extLst>
                <a:ext uri="{FF2B5EF4-FFF2-40B4-BE49-F238E27FC236}">
                  <a16:creationId xmlns:a16="http://schemas.microsoft.com/office/drawing/2014/main" id="{FF4D97B9-52FC-695A-9C03-D47C59A550C2}"/>
                </a:ext>
              </a:extLst>
            </p:cNvPr>
            <p:cNvSpPr/>
            <p:nvPr/>
          </p:nvSpPr>
          <p:spPr>
            <a:xfrm>
              <a:off x="12116408" y="5724524"/>
              <a:ext cx="75591" cy="23812"/>
            </a:xfrm>
            <a:custGeom>
              <a:avLst/>
              <a:gdLst>
                <a:gd name="connsiteX0" fmla="*/ 75591 w 75591"/>
                <a:gd name="connsiteY0" fmla="*/ 7144 h 23812"/>
                <a:gd name="connsiteX1" fmla="*/ 16060 w 75591"/>
                <a:gd name="connsiteY1" fmla="*/ 11906 h 23812"/>
                <a:gd name="connsiteX2" fmla="*/ 4154 w 75591"/>
                <a:gd name="connsiteY2" fmla="*/ 23813 h 23812"/>
                <a:gd name="connsiteX3" fmla="*/ 8916 w 75591"/>
                <a:gd name="connsiteY3" fmla="*/ 9525 h 23812"/>
                <a:gd name="connsiteX4" fmla="*/ 75591 w 75591"/>
                <a:gd name="connsiteY4" fmla="*/ 0 h 23812"/>
                <a:gd name="connsiteX5" fmla="*/ 75591 w 75591"/>
                <a:gd name="connsiteY5" fmla="*/ 7144 h 23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91" h="23812">
                  <a:moveTo>
                    <a:pt x="75591" y="7144"/>
                  </a:moveTo>
                  <a:cubicBezTo>
                    <a:pt x="56541" y="9525"/>
                    <a:pt x="35110" y="9525"/>
                    <a:pt x="16060" y="11906"/>
                  </a:cubicBezTo>
                  <a:cubicBezTo>
                    <a:pt x="8916" y="11906"/>
                    <a:pt x="4154" y="16669"/>
                    <a:pt x="4154" y="23813"/>
                  </a:cubicBezTo>
                  <a:cubicBezTo>
                    <a:pt x="-2990" y="16669"/>
                    <a:pt x="-609" y="9525"/>
                    <a:pt x="8916" y="9525"/>
                  </a:cubicBezTo>
                  <a:cubicBezTo>
                    <a:pt x="30348" y="7144"/>
                    <a:pt x="54160" y="2381"/>
                    <a:pt x="75591" y="0"/>
                  </a:cubicBezTo>
                  <a:cubicBezTo>
                    <a:pt x="75591" y="0"/>
                    <a:pt x="75591" y="4763"/>
                    <a:pt x="75591" y="7144"/>
                  </a:cubicBezTo>
                  <a:close/>
                </a:path>
              </a:pathLst>
            </a:custGeom>
            <a:grpFill/>
            <a:ln w="23813" cap="flat">
              <a:noFill/>
              <a:prstDash val="solid"/>
              <a:miter/>
            </a:ln>
          </p:spPr>
          <p:txBody>
            <a:bodyPr rtlCol="0" anchor="ctr"/>
            <a:lstStyle/>
            <a:p>
              <a:endParaRPr lang="en-ID"/>
            </a:p>
          </p:txBody>
        </p:sp>
        <p:sp>
          <p:nvSpPr>
            <p:cNvPr id="53" name="Freeform: Shape 52">
              <a:extLst>
                <a:ext uri="{FF2B5EF4-FFF2-40B4-BE49-F238E27FC236}">
                  <a16:creationId xmlns:a16="http://schemas.microsoft.com/office/drawing/2014/main" id="{7E4B52A3-44CB-2429-D5AA-80E99BF830FD}"/>
                </a:ext>
              </a:extLst>
            </p:cNvPr>
            <p:cNvSpPr/>
            <p:nvPr/>
          </p:nvSpPr>
          <p:spPr>
            <a:xfrm>
              <a:off x="12116408" y="4598193"/>
              <a:ext cx="75591" cy="23812"/>
            </a:xfrm>
            <a:custGeom>
              <a:avLst/>
              <a:gdLst>
                <a:gd name="connsiteX0" fmla="*/ 75591 w 75591"/>
                <a:gd name="connsiteY0" fmla="*/ 7143 h 23812"/>
                <a:gd name="connsiteX1" fmla="*/ 16060 w 75591"/>
                <a:gd name="connsiteY1" fmla="*/ 11906 h 23812"/>
                <a:gd name="connsiteX2" fmla="*/ 4154 w 75591"/>
                <a:gd name="connsiteY2" fmla="*/ 23813 h 23812"/>
                <a:gd name="connsiteX3" fmla="*/ 8916 w 75591"/>
                <a:gd name="connsiteY3" fmla="*/ 9525 h 23812"/>
                <a:gd name="connsiteX4" fmla="*/ 75591 w 75591"/>
                <a:gd name="connsiteY4" fmla="*/ 0 h 23812"/>
                <a:gd name="connsiteX5" fmla="*/ 75591 w 75591"/>
                <a:gd name="connsiteY5" fmla="*/ 7143 h 23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91" h="23812">
                  <a:moveTo>
                    <a:pt x="75591" y="7143"/>
                  </a:moveTo>
                  <a:cubicBezTo>
                    <a:pt x="56541" y="9525"/>
                    <a:pt x="35110" y="9525"/>
                    <a:pt x="16060" y="11906"/>
                  </a:cubicBezTo>
                  <a:cubicBezTo>
                    <a:pt x="8916" y="11906"/>
                    <a:pt x="4154" y="16669"/>
                    <a:pt x="4154" y="23813"/>
                  </a:cubicBezTo>
                  <a:cubicBezTo>
                    <a:pt x="-2990" y="16669"/>
                    <a:pt x="-609" y="9525"/>
                    <a:pt x="8916" y="9525"/>
                  </a:cubicBezTo>
                  <a:cubicBezTo>
                    <a:pt x="30348" y="7143"/>
                    <a:pt x="54160" y="2381"/>
                    <a:pt x="75591" y="0"/>
                  </a:cubicBezTo>
                  <a:cubicBezTo>
                    <a:pt x="75591" y="0"/>
                    <a:pt x="75591" y="4762"/>
                    <a:pt x="75591" y="7143"/>
                  </a:cubicBezTo>
                  <a:close/>
                </a:path>
              </a:pathLst>
            </a:custGeom>
            <a:grpFill/>
            <a:ln w="23813" cap="flat">
              <a:noFill/>
              <a:prstDash val="solid"/>
              <a:miter/>
            </a:ln>
          </p:spPr>
          <p:txBody>
            <a:bodyPr rtlCol="0" anchor="ctr"/>
            <a:lstStyle/>
            <a:p>
              <a:endParaRPr lang="en-ID"/>
            </a:p>
          </p:txBody>
        </p:sp>
        <p:sp>
          <p:nvSpPr>
            <p:cNvPr id="54" name="Freeform: Shape 53">
              <a:extLst>
                <a:ext uri="{FF2B5EF4-FFF2-40B4-BE49-F238E27FC236}">
                  <a16:creationId xmlns:a16="http://schemas.microsoft.com/office/drawing/2014/main" id="{6195370F-5DA6-A6D0-2A67-D4E42AA6E9F4}"/>
                </a:ext>
              </a:extLst>
            </p:cNvPr>
            <p:cNvSpPr/>
            <p:nvPr/>
          </p:nvSpPr>
          <p:spPr>
            <a:xfrm>
              <a:off x="12141993" y="2381"/>
              <a:ext cx="50006" cy="9524"/>
            </a:xfrm>
            <a:custGeom>
              <a:avLst/>
              <a:gdLst>
                <a:gd name="connsiteX0" fmla="*/ 50006 w 50006"/>
                <a:gd name="connsiteY0" fmla="*/ 9525 h 9524"/>
                <a:gd name="connsiteX1" fmla="*/ 0 w 50006"/>
                <a:gd name="connsiteY1" fmla="*/ 4763 h 9524"/>
                <a:gd name="connsiteX2" fmla="*/ 0 w 50006"/>
                <a:gd name="connsiteY2" fmla="*/ 0 h 9524"/>
                <a:gd name="connsiteX3" fmla="*/ 50006 w 50006"/>
                <a:gd name="connsiteY3" fmla="*/ 0 h 9524"/>
                <a:gd name="connsiteX4" fmla="*/ 50006 w 50006"/>
                <a:gd name="connsiteY4" fmla="*/ 9525 h 9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06" h="9524">
                  <a:moveTo>
                    <a:pt x="50006" y="9525"/>
                  </a:moveTo>
                  <a:cubicBezTo>
                    <a:pt x="33337" y="7144"/>
                    <a:pt x="16669" y="4763"/>
                    <a:pt x="0" y="4763"/>
                  </a:cubicBezTo>
                  <a:cubicBezTo>
                    <a:pt x="0" y="2381"/>
                    <a:pt x="0" y="2381"/>
                    <a:pt x="0" y="0"/>
                  </a:cubicBezTo>
                  <a:cubicBezTo>
                    <a:pt x="16669" y="0"/>
                    <a:pt x="33337" y="0"/>
                    <a:pt x="50006" y="0"/>
                  </a:cubicBezTo>
                  <a:cubicBezTo>
                    <a:pt x="50006" y="2381"/>
                    <a:pt x="50006" y="7144"/>
                    <a:pt x="50006" y="9525"/>
                  </a:cubicBezTo>
                  <a:close/>
                </a:path>
              </a:pathLst>
            </a:custGeom>
            <a:grpFill/>
            <a:ln w="23813" cap="flat">
              <a:noFill/>
              <a:prstDash val="solid"/>
              <a:miter/>
            </a:ln>
          </p:spPr>
          <p:txBody>
            <a:bodyPr rtlCol="0" anchor="ctr"/>
            <a:lstStyle/>
            <a:p>
              <a:endParaRPr lang="en-ID"/>
            </a:p>
          </p:txBody>
        </p:sp>
        <p:sp>
          <p:nvSpPr>
            <p:cNvPr id="55" name="Freeform: Shape 54">
              <a:extLst>
                <a:ext uri="{FF2B5EF4-FFF2-40B4-BE49-F238E27FC236}">
                  <a16:creationId xmlns:a16="http://schemas.microsoft.com/office/drawing/2014/main" id="{C98C1BAE-2491-54F8-ED79-F106AD5C9306}"/>
                </a:ext>
              </a:extLst>
            </p:cNvPr>
            <p:cNvSpPr/>
            <p:nvPr/>
          </p:nvSpPr>
          <p:spPr>
            <a:xfrm>
              <a:off x="12039600" y="6812756"/>
              <a:ext cx="26193" cy="45243"/>
            </a:xfrm>
            <a:custGeom>
              <a:avLst/>
              <a:gdLst>
                <a:gd name="connsiteX0" fmla="*/ 0 w 26193"/>
                <a:gd name="connsiteY0" fmla="*/ 45244 h 45243"/>
                <a:gd name="connsiteX1" fmla="*/ 0 w 26193"/>
                <a:gd name="connsiteY1" fmla="*/ 35719 h 45243"/>
                <a:gd name="connsiteX2" fmla="*/ 0 w 26193"/>
                <a:gd name="connsiteY2" fmla="*/ 35719 h 45243"/>
                <a:gd name="connsiteX3" fmla="*/ 7143 w 26193"/>
                <a:gd name="connsiteY3" fmla="*/ 4762 h 45243"/>
                <a:gd name="connsiteX4" fmla="*/ 26194 w 26193"/>
                <a:gd name="connsiteY4" fmla="*/ 0 h 45243"/>
                <a:gd name="connsiteX5" fmla="*/ 26194 w 26193"/>
                <a:gd name="connsiteY5" fmla="*/ 0 h 45243"/>
                <a:gd name="connsiteX6" fmla="*/ 16668 w 26193"/>
                <a:gd name="connsiteY6" fmla="*/ 45244 h 45243"/>
                <a:gd name="connsiteX7" fmla="*/ 0 w 26193"/>
                <a:gd name="connsiteY7" fmla="*/ 45244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93" h="45243">
                  <a:moveTo>
                    <a:pt x="0" y="45244"/>
                  </a:moveTo>
                  <a:cubicBezTo>
                    <a:pt x="0" y="42862"/>
                    <a:pt x="0" y="38100"/>
                    <a:pt x="0" y="35719"/>
                  </a:cubicBezTo>
                  <a:lnTo>
                    <a:pt x="0" y="35719"/>
                  </a:lnTo>
                  <a:cubicBezTo>
                    <a:pt x="2381" y="26194"/>
                    <a:pt x="4762" y="16668"/>
                    <a:pt x="7143" y="4762"/>
                  </a:cubicBezTo>
                  <a:cubicBezTo>
                    <a:pt x="11906" y="4762"/>
                    <a:pt x="19050" y="2381"/>
                    <a:pt x="26194" y="0"/>
                  </a:cubicBezTo>
                  <a:lnTo>
                    <a:pt x="26194" y="0"/>
                  </a:lnTo>
                  <a:cubicBezTo>
                    <a:pt x="9525" y="11906"/>
                    <a:pt x="9525" y="28575"/>
                    <a:pt x="16668" y="45244"/>
                  </a:cubicBezTo>
                  <a:cubicBezTo>
                    <a:pt x="9525" y="45244"/>
                    <a:pt x="4762" y="45244"/>
                    <a:pt x="0" y="45244"/>
                  </a:cubicBezTo>
                  <a:close/>
                </a:path>
              </a:pathLst>
            </a:custGeom>
            <a:grpFill/>
            <a:ln w="23813" cap="flat">
              <a:noFill/>
              <a:prstDash val="solid"/>
              <a:miter/>
            </a:ln>
          </p:spPr>
          <p:txBody>
            <a:bodyPr rtlCol="0" anchor="ctr"/>
            <a:lstStyle/>
            <a:p>
              <a:endParaRPr lang="en-ID"/>
            </a:p>
          </p:txBody>
        </p:sp>
        <p:sp>
          <p:nvSpPr>
            <p:cNvPr id="56" name="Freeform: Shape 55">
              <a:extLst>
                <a:ext uri="{FF2B5EF4-FFF2-40B4-BE49-F238E27FC236}">
                  <a16:creationId xmlns:a16="http://schemas.microsoft.com/office/drawing/2014/main" id="{272ED664-24AF-44EA-391F-DE736EC7A20E}"/>
                </a:ext>
              </a:extLst>
            </p:cNvPr>
            <p:cNvSpPr/>
            <p:nvPr/>
          </p:nvSpPr>
          <p:spPr>
            <a:xfrm>
              <a:off x="11982450" y="6812756"/>
              <a:ext cx="23812" cy="45243"/>
            </a:xfrm>
            <a:custGeom>
              <a:avLst/>
              <a:gdLst>
                <a:gd name="connsiteX0" fmla="*/ 23813 w 23812"/>
                <a:gd name="connsiteY0" fmla="*/ 35719 h 45243"/>
                <a:gd name="connsiteX1" fmla="*/ 23813 w 23812"/>
                <a:gd name="connsiteY1" fmla="*/ 45244 h 45243"/>
                <a:gd name="connsiteX2" fmla="*/ 9525 w 23812"/>
                <a:gd name="connsiteY2" fmla="*/ 45244 h 45243"/>
                <a:gd name="connsiteX3" fmla="*/ 11906 w 23812"/>
                <a:gd name="connsiteY3" fmla="*/ 38100 h 45243"/>
                <a:gd name="connsiteX4" fmla="*/ 0 w 23812"/>
                <a:gd name="connsiteY4" fmla="*/ 0 h 45243"/>
                <a:gd name="connsiteX5" fmla="*/ 0 w 23812"/>
                <a:gd name="connsiteY5" fmla="*/ 0 h 45243"/>
                <a:gd name="connsiteX6" fmla="*/ 19050 w 23812"/>
                <a:gd name="connsiteY6" fmla="*/ 4762 h 45243"/>
                <a:gd name="connsiteX7" fmla="*/ 23813 w 23812"/>
                <a:gd name="connsiteY7" fmla="*/ 35719 h 45243"/>
                <a:gd name="connsiteX8" fmla="*/ 23813 w 23812"/>
                <a:gd name="connsiteY8" fmla="*/ 35719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12" h="45243">
                  <a:moveTo>
                    <a:pt x="23813" y="35719"/>
                  </a:moveTo>
                  <a:cubicBezTo>
                    <a:pt x="23813" y="38100"/>
                    <a:pt x="23813" y="42862"/>
                    <a:pt x="23813" y="45244"/>
                  </a:cubicBezTo>
                  <a:cubicBezTo>
                    <a:pt x="19050" y="45244"/>
                    <a:pt x="14287" y="45244"/>
                    <a:pt x="9525" y="45244"/>
                  </a:cubicBezTo>
                  <a:cubicBezTo>
                    <a:pt x="9525" y="42862"/>
                    <a:pt x="11906" y="40481"/>
                    <a:pt x="11906" y="38100"/>
                  </a:cubicBezTo>
                  <a:cubicBezTo>
                    <a:pt x="16668" y="21431"/>
                    <a:pt x="14287" y="9525"/>
                    <a:pt x="0" y="0"/>
                  </a:cubicBezTo>
                  <a:lnTo>
                    <a:pt x="0" y="0"/>
                  </a:lnTo>
                  <a:cubicBezTo>
                    <a:pt x="7143" y="2381"/>
                    <a:pt x="14287" y="2381"/>
                    <a:pt x="19050" y="4762"/>
                  </a:cubicBezTo>
                  <a:cubicBezTo>
                    <a:pt x="19050" y="19050"/>
                    <a:pt x="21431" y="26194"/>
                    <a:pt x="23813" y="35719"/>
                  </a:cubicBezTo>
                  <a:lnTo>
                    <a:pt x="23813" y="35719"/>
                  </a:lnTo>
                  <a:close/>
                </a:path>
              </a:pathLst>
            </a:custGeom>
            <a:grpFill/>
            <a:ln w="23813" cap="flat">
              <a:noFill/>
              <a:prstDash val="solid"/>
              <a:miter/>
            </a:ln>
          </p:spPr>
          <p:txBody>
            <a:bodyPr rtlCol="0" anchor="ctr"/>
            <a:lstStyle/>
            <a:p>
              <a:endParaRPr lang="en-ID"/>
            </a:p>
          </p:txBody>
        </p:sp>
        <p:sp>
          <p:nvSpPr>
            <p:cNvPr id="57" name="Freeform: Shape 56">
              <a:extLst>
                <a:ext uri="{FF2B5EF4-FFF2-40B4-BE49-F238E27FC236}">
                  <a16:creationId xmlns:a16="http://schemas.microsoft.com/office/drawing/2014/main" id="{BA48B8CD-396E-B472-0706-7DB587403E30}"/>
                </a:ext>
              </a:extLst>
            </p:cNvPr>
            <p:cNvSpPr/>
            <p:nvPr/>
          </p:nvSpPr>
          <p:spPr>
            <a:xfrm>
              <a:off x="10086975" y="6812756"/>
              <a:ext cx="26193" cy="45243"/>
            </a:xfrm>
            <a:custGeom>
              <a:avLst/>
              <a:gdLst>
                <a:gd name="connsiteX0" fmla="*/ 0 w 26193"/>
                <a:gd name="connsiteY0" fmla="*/ 45244 h 45243"/>
                <a:gd name="connsiteX1" fmla="*/ 0 w 26193"/>
                <a:gd name="connsiteY1" fmla="*/ 35719 h 45243"/>
                <a:gd name="connsiteX2" fmla="*/ 0 w 26193"/>
                <a:gd name="connsiteY2" fmla="*/ 35719 h 45243"/>
                <a:gd name="connsiteX3" fmla="*/ 7143 w 26193"/>
                <a:gd name="connsiteY3" fmla="*/ 4762 h 45243"/>
                <a:gd name="connsiteX4" fmla="*/ 26194 w 26193"/>
                <a:gd name="connsiteY4" fmla="*/ 0 h 45243"/>
                <a:gd name="connsiteX5" fmla="*/ 26194 w 26193"/>
                <a:gd name="connsiteY5" fmla="*/ 0 h 45243"/>
                <a:gd name="connsiteX6" fmla="*/ 16669 w 26193"/>
                <a:gd name="connsiteY6" fmla="*/ 45244 h 45243"/>
                <a:gd name="connsiteX7" fmla="*/ 0 w 26193"/>
                <a:gd name="connsiteY7" fmla="*/ 45244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93" h="45243">
                  <a:moveTo>
                    <a:pt x="0" y="45244"/>
                  </a:moveTo>
                  <a:cubicBezTo>
                    <a:pt x="0" y="42862"/>
                    <a:pt x="0" y="38100"/>
                    <a:pt x="0" y="35719"/>
                  </a:cubicBezTo>
                  <a:lnTo>
                    <a:pt x="0" y="35719"/>
                  </a:lnTo>
                  <a:cubicBezTo>
                    <a:pt x="2381" y="26194"/>
                    <a:pt x="4762" y="16668"/>
                    <a:pt x="7143" y="4762"/>
                  </a:cubicBezTo>
                  <a:cubicBezTo>
                    <a:pt x="11906" y="4762"/>
                    <a:pt x="19050" y="2381"/>
                    <a:pt x="26194" y="0"/>
                  </a:cubicBezTo>
                  <a:lnTo>
                    <a:pt x="26194" y="0"/>
                  </a:lnTo>
                  <a:cubicBezTo>
                    <a:pt x="9525" y="11906"/>
                    <a:pt x="9525" y="28575"/>
                    <a:pt x="16669" y="45244"/>
                  </a:cubicBezTo>
                  <a:cubicBezTo>
                    <a:pt x="9525" y="45244"/>
                    <a:pt x="4762" y="45244"/>
                    <a:pt x="0" y="45244"/>
                  </a:cubicBezTo>
                  <a:close/>
                </a:path>
              </a:pathLst>
            </a:custGeom>
            <a:grpFill/>
            <a:ln w="23813" cap="flat">
              <a:noFill/>
              <a:prstDash val="solid"/>
              <a:miter/>
            </a:ln>
          </p:spPr>
          <p:txBody>
            <a:bodyPr rtlCol="0" anchor="ctr"/>
            <a:lstStyle/>
            <a:p>
              <a:endParaRPr lang="en-ID"/>
            </a:p>
          </p:txBody>
        </p:sp>
        <p:sp>
          <p:nvSpPr>
            <p:cNvPr id="58" name="Freeform: Shape 57">
              <a:extLst>
                <a:ext uri="{FF2B5EF4-FFF2-40B4-BE49-F238E27FC236}">
                  <a16:creationId xmlns:a16="http://schemas.microsoft.com/office/drawing/2014/main" id="{9F76F5E2-ABEF-EA97-DEDC-9835BC7AB3E3}"/>
                </a:ext>
              </a:extLst>
            </p:cNvPr>
            <p:cNvSpPr/>
            <p:nvPr/>
          </p:nvSpPr>
          <p:spPr>
            <a:xfrm>
              <a:off x="10027443" y="6812756"/>
              <a:ext cx="23812" cy="45243"/>
            </a:xfrm>
            <a:custGeom>
              <a:avLst/>
              <a:gdLst>
                <a:gd name="connsiteX0" fmla="*/ 23813 w 23812"/>
                <a:gd name="connsiteY0" fmla="*/ 35719 h 45243"/>
                <a:gd name="connsiteX1" fmla="*/ 23813 w 23812"/>
                <a:gd name="connsiteY1" fmla="*/ 45244 h 45243"/>
                <a:gd name="connsiteX2" fmla="*/ 9525 w 23812"/>
                <a:gd name="connsiteY2" fmla="*/ 45244 h 45243"/>
                <a:gd name="connsiteX3" fmla="*/ 11906 w 23812"/>
                <a:gd name="connsiteY3" fmla="*/ 38100 h 45243"/>
                <a:gd name="connsiteX4" fmla="*/ 0 w 23812"/>
                <a:gd name="connsiteY4" fmla="*/ 0 h 45243"/>
                <a:gd name="connsiteX5" fmla="*/ 0 w 23812"/>
                <a:gd name="connsiteY5" fmla="*/ 0 h 45243"/>
                <a:gd name="connsiteX6" fmla="*/ 19050 w 23812"/>
                <a:gd name="connsiteY6" fmla="*/ 4762 h 45243"/>
                <a:gd name="connsiteX7" fmla="*/ 23813 w 23812"/>
                <a:gd name="connsiteY7" fmla="*/ 35719 h 45243"/>
                <a:gd name="connsiteX8" fmla="*/ 23813 w 23812"/>
                <a:gd name="connsiteY8" fmla="*/ 35719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12" h="45243">
                  <a:moveTo>
                    <a:pt x="23813" y="35719"/>
                  </a:moveTo>
                  <a:cubicBezTo>
                    <a:pt x="23813" y="38100"/>
                    <a:pt x="23813" y="42862"/>
                    <a:pt x="23813" y="45244"/>
                  </a:cubicBezTo>
                  <a:cubicBezTo>
                    <a:pt x="19050" y="45244"/>
                    <a:pt x="14287" y="45244"/>
                    <a:pt x="9525" y="45244"/>
                  </a:cubicBezTo>
                  <a:cubicBezTo>
                    <a:pt x="9525" y="42862"/>
                    <a:pt x="11906" y="40481"/>
                    <a:pt x="11906" y="38100"/>
                  </a:cubicBezTo>
                  <a:cubicBezTo>
                    <a:pt x="16669" y="21431"/>
                    <a:pt x="14287" y="9525"/>
                    <a:pt x="0" y="0"/>
                  </a:cubicBezTo>
                  <a:lnTo>
                    <a:pt x="0" y="0"/>
                  </a:lnTo>
                  <a:cubicBezTo>
                    <a:pt x="7143" y="2381"/>
                    <a:pt x="14287" y="2381"/>
                    <a:pt x="19050" y="4762"/>
                  </a:cubicBezTo>
                  <a:cubicBezTo>
                    <a:pt x="21431" y="19050"/>
                    <a:pt x="21431" y="26194"/>
                    <a:pt x="23813" y="35719"/>
                  </a:cubicBezTo>
                  <a:lnTo>
                    <a:pt x="23813" y="35719"/>
                  </a:lnTo>
                  <a:close/>
                </a:path>
              </a:pathLst>
            </a:custGeom>
            <a:grpFill/>
            <a:ln w="23813" cap="flat">
              <a:noFill/>
              <a:prstDash val="solid"/>
              <a:miter/>
            </a:ln>
          </p:spPr>
          <p:txBody>
            <a:bodyPr rtlCol="0" anchor="ctr"/>
            <a:lstStyle/>
            <a:p>
              <a:endParaRPr lang="en-ID"/>
            </a:p>
          </p:txBody>
        </p:sp>
        <p:sp>
          <p:nvSpPr>
            <p:cNvPr id="59" name="Freeform: Shape 58">
              <a:extLst>
                <a:ext uri="{FF2B5EF4-FFF2-40B4-BE49-F238E27FC236}">
                  <a16:creationId xmlns:a16="http://schemas.microsoft.com/office/drawing/2014/main" id="{740C63C2-810B-A8B1-A868-6E9AA597699D}"/>
                </a:ext>
              </a:extLst>
            </p:cNvPr>
            <p:cNvSpPr/>
            <p:nvPr/>
          </p:nvSpPr>
          <p:spPr>
            <a:xfrm>
              <a:off x="8131968" y="6812756"/>
              <a:ext cx="26193" cy="45243"/>
            </a:xfrm>
            <a:custGeom>
              <a:avLst/>
              <a:gdLst>
                <a:gd name="connsiteX0" fmla="*/ 0 w 26193"/>
                <a:gd name="connsiteY0" fmla="*/ 45244 h 45243"/>
                <a:gd name="connsiteX1" fmla="*/ 0 w 26193"/>
                <a:gd name="connsiteY1" fmla="*/ 35719 h 45243"/>
                <a:gd name="connsiteX2" fmla="*/ 0 w 26193"/>
                <a:gd name="connsiteY2" fmla="*/ 35719 h 45243"/>
                <a:gd name="connsiteX3" fmla="*/ 7144 w 26193"/>
                <a:gd name="connsiteY3" fmla="*/ 4762 h 45243"/>
                <a:gd name="connsiteX4" fmla="*/ 26194 w 26193"/>
                <a:gd name="connsiteY4" fmla="*/ 0 h 45243"/>
                <a:gd name="connsiteX5" fmla="*/ 26194 w 26193"/>
                <a:gd name="connsiteY5" fmla="*/ 0 h 45243"/>
                <a:gd name="connsiteX6" fmla="*/ 16669 w 26193"/>
                <a:gd name="connsiteY6" fmla="*/ 45244 h 45243"/>
                <a:gd name="connsiteX7" fmla="*/ 0 w 26193"/>
                <a:gd name="connsiteY7" fmla="*/ 45244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93" h="45243">
                  <a:moveTo>
                    <a:pt x="0" y="45244"/>
                  </a:moveTo>
                  <a:cubicBezTo>
                    <a:pt x="0" y="42862"/>
                    <a:pt x="0" y="38100"/>
                    <a:pt x="0" y="35719"/>
                  </a:cubicBezTo>
                  <a:lnTo>
                    <a:pt x="0" y="35719"/>
                  </a:lnTo>
                  <a:cubicBezTo>
                    <a:pt x="2381" y="26194"/>
                    <a:pt x="4762" y="16668"/>
                    <a:pt x="7144" y="4762"/>
                  </a:cubicBezTo>
                  <a:cubicBezTo>
                    <a:pt x="11906" y="4762"/>
                    <a:pt x="19050" y="2381"/>
                    <a:pt x="26194" y="0"/>
                  </a:cubicBezTo>
                  <a:lnTo>
                    <a:pt x="26194" y="0"/>
                  </a:lnTo>
                  <a:cubicBezTo>
                    <a:pt x="9525" y="11906"/>
                    <a:pt x="9525" y="28575"/>
                    <a:pt x="16669" y="45244"/>
                  </a:cubicBezTo>
                  <a:cubicBezTo>
                    <a:pt x="9525" y="45244"/>
                    <a:pt x="4762" y="45244"/>
                    <a:pt x="0" y="45244"/>
                  </a:cubicBezTo>
                  <a:close/>
                </a:path>
              </a:pathLst>
            </a:custGeom>
            <a:grpFill/>
            <a:ln w="23813" cap="flat">
              <a:noFill/>
              <a:prstDash val="solid"/>
              <a:miter/>
            </a:ln>
          </p:spPr>
          <p:txBody>
            <a:bodyPr rtlCol="0" anchor="ctr"/>
            <a:lstStyle/>
            <a:p>
              <a:endParaRPr lang="en-ID"/>
            </a:p>
          </p:txBody>
        </p:sp>
        <p:sp>
          <p:nvSpPr>
            <p:cNvPr id="60" name="Freeform: Shape 59">
              <a:extLst>
                <a:ext uri="{FF2B5EF4-FFF2-40B4-BE49-F238E27FC236}">
                  <a16:creationId xmlns:a16="http://schemas.microsoft.com/office/drawing/2014/main" id="{8995B7BB-F388-D3B2-E22C-7188925F0071}"/>
                </a:ext>
              </a:extLst>
            </p:cNvPr>
            <p:cNvSpPr/>
            <p:nvPr/>
          </p:nvSpPr>
          <p:spPr>
            <a:xfrm>
              <a:off x="8074818" y="6812756"/>
              <a:ext cx="23812" cy="45243"/>
            </a:xfrm>
            <a:custGeom>
              <a:avLst/>
              <a:gdLst>
                <a:gd name="connsiteX0" fmla="*/ 23813 w 23812"/>
                <a:gd name="connsiteY0" fmla="*/ 35719 h 45243"/>
                <a:gd name="connsiteX1" fmla="*/ 23813 w 23812"/>
                <a:gd name="connsiteY1" fmla="*/ 45244 h 45243"/>
                <a:gd name="connsiteX2" fmla="*/ 9525 w 23812"/>
                <a:gd name="connsiteY2" fmla="*/ 45244 h 45243"/>
                <a:gd name="connsiteX3" fmla="*/ 11906 w 23812"/>
                <a:gd name="connsiteY3" fmla="*/ 38100 h 45243"/>
                <a:gd name="connsiteX4" fmla="*/ 0 w 23812"/>
                <a:gd name="connsiteY4" fmla="*/ 0 h 45243"/>
                <a:gd name="connsiteX5" fmla="*/ 0 w 23812"/>
                <a:gd name="connsiteY5" fmla="*/ 0 h 45243"/>
                <a:gd name="connsiteX6" fmla="*/ 19050 w 23812"/>
                <a:gd name="connsiteY6" fmla="*/ 4762 h 45243"/>
                <a:gd name="connsiteX7" fmla="*/ 23813 w 23812"/>
                <a:gd name="connsiteY7" fmla="*/ 35719 h 45243"/>
                <a:gd name="connsiteX8" fmla="*/ 23813 w 23812"/>
                <a:gd name="connsiteY8" fmla="*/ 35719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12" h="45243">
                  <a:moveTo>
                    <a:pt x="23813" y="35719"/>
                  </a:moveTo>
                  <a:cubicBezTo>
                    <a:pt x="23813" y="38100"/>
                    <a:pt x="23813" y="42862"/>
                    <a:pt x="23813" y="45244"/>
                  </a:cubicBezTo>
                  <a:cubicBezTo>
                    <a:pt x="19050" y="45244"/>
                    <a:pt x="14287" y="45244"/>
                    <a:pt x="9525" y="45244"/>
                  </a:cubicBezTo>
                  <a:cubicBezTo>
                    <a:pt x="9525" y="42862"/>
                    <a:pt x="11906" y="40481"/>
                    <a:pt x="11906" y="38100"/>
                  </a:cubicBezTo>
                  <a:cubicBezTo>
                    <a:pt x="16669" y="21431"/>
                    <a:pt x="14287" y="9525"/>
                    <a:pt x="0" y="0"/>
                  </a:cubicBezTo>
                  <a:lnTo>
                    <a:pt x="0" y="0"/>
                  </a:lnTo>
                  <a:cubicBezTo>
                    <a:pt x="7144" y="2381"/>
                    <a:pt x="14287" y="2381"/>
                    <a:pt x="19050" y="4762"/>
                  </a:cubicBezTo>
                  <a:cubicBezTo>
                    <a:pt x="19050" y="19050"/>
                    <a:pt x="21431" y="26194"/>
                    <a:pt x="23813" y="35719"/>
                  </a:cubicBezTo>
                  <a:lnTo>
                    <a:pt x="23813" y="35719"/>
                  </a:lnTo>
                  <a:close/>
                </a:path>
              </a:pathLst>
            </a:custGeom>
            <a:grpFill/>
            <a:ln w="23813" cap="flat">
              <a:noFill/>
              <a:prstDash val="solid"/>
              <a:miter/>
            </a:ln>
          </p:spPr>
          <p:txBody>
            <a:bodyPr rtlCol="0" anchor="ctr"/>
            <a:lstStyle/>
            <a:p>
              <a:endParaRPr lang="en-ID"/>
            </a:p>
          </p:txBody>
        </p:sp>
        <p:sp>
          <p:nvSpPr>
            <p:cNvPr id="61" name="Freeform: Shape 60">
              <a:extLst>
                <a:ext uri="{FF2B5EF4-FFF2-40B4-BE49-F238E27FC236}">
                  <a16:creationId xmlns:a16="http://schemas.microsoft.com/office/drawing/2014/main" id="{B647E030-5538-2733-DA2E-48C36937D9C6}"/>
                </a:ext>
              </a:extLst>
            </p:cNvPr>
            <p:cNvSpPr/>
            <p:nvPr/>
          </p:nvSpPr>
          <p:spPr>
            <a:xfrm>
              <a:off x="6179343" y="6812756"/>
              <a:ext cx="26193" cy="45243"/>
            </a:xfrm>
            <a:custGeom>
              <a:avLst/>
              <a:gdLst>
                <a:gd name="connsiteX0" fmla="*/ 0 w 26193"/>
                <a:gd name="connsiteY0" fmla="*/ 45244 h 45243"/>
                <a:gd name="connsiteX1" fmla="*/ 0 w 26193"/>
                <a:gd name="connsiteY1" fmla="*/ 35719 h 45243"/>
                <a:gd name="connsiteX2" fmla="*/ 0 w 26193"/>
                <a:gd name="connsiteY2" fmla="*/ 35719 h 45243"/>
                <a:gd name="connsiteX3" fmla="*/ 7144 w 26193"/>
                <a:gd name="connsiteY3" fmla="*/ 4762 h 45243"/>
                <a:gd name="connsiteX4" fmla="*/ 26194 w 26193"/>
                <a:gd name="connsiteY4" fmla="*/ 0 h 45243"/>
                <a:gd name="connsiteX5" fmla="*/ 26194 w 26193"/>
                <a:gd name="connsiteY5" fmla="*/ 0 h 45243"/>
                <a:gd name="connsiteX6" fmla="*/ 16669 w 26193"/>
                <a:gd name="connsiteY6" fmla="*/ 45244 h 45243"/>
                <a:gd name="connsiteX7" fmla="*/ 0 w 26193"/>
                <a:gd name="connsiteY7" fmla="*/ 45244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93" h="45243">
                  <a:moveTo>
                    <a:pt x="0" y="45244"/>
                  </a:moveTo>
                  <a:cubicBezTo>
                    <a:pt x="0" y="42862"/>
                    <a:pt x="0" y="38100"/>
                    <a:pt x="0" y="35719"/>
                  </a:cubicBezTo>
                  <a:lnTo>
                    <a:pt x="0" y="35719"/>
                  </a:lnTo>
                  <a:cubicBezTo>
                    <a:pt x="2381" y="26194"/>
                    <a:pt x="4763" y="16668"/>
                    <a:pt x="7144" y="4762"/>
                  </a:cubicBezTo>
                  <a:cubicBezTo>
                    <a:pt x="11906" y="4762"/>
                    <a:pt x="19050" y="2381"/>
                    <a:pt x="26194" y="0"/>
                  </a:cubicBezTo>
                  <a:lnTo>
                    <a:pt x="26194" y="0"/>
                  </a:lnTo>
                  <a:cubicBezTo>
                    <a:pt x="9525" y="11906"/>
                    <a:pt x="9525" y="28575"/>
                    <a:pt x="16669" y="45244"/>
                  </a:cubicBezTo>
                  <a:cubicBezTo>
                    <a:pt x="9525" y="45244"/>
                    <a:pt x="4763" y="45244"/>
                    <a:pt x="0" y="45244"/>
                  </a:cubicBezTo>
                  <a:close/>
                </a:path>
              </a:pathLst>
            </a:custGeom>
            <a:grpFill/>
            <a:ln w="23813" cap="flat">
              <a:noFill/>
              <a:prstDash val="solid"/>
              <a:miter/>
            </a:ln>
          </p:spPr>
          <p:txBody>
            <a:bodyPr rtlCol="0" anchor="ctr"/>
            <a:lstStyle/>
            <a:p>
              <a:endParaRPr lang="en-ID"/>
            </a:p>
          </p:txBody>
        </p:sp>
        <p:sp>
          <p:nvSpPr>
            <p:cNvPr id="62" name="Freeform: Shape 61">
              <a:extLst>
                <a:ext uri="{FF2B5EF4-FFF2-40B4-BE49-F238E27FC236}">
                  <a16:creationId xmlns:a16="http://schemas.microsoft.com/office/drawing/2014/main" id="{051E7DD7-B9FD-F88F-57C6-6D5D26B6A26A}"/>
                </a:ext>
              </a:extLst>
            </p:cNvPr>
            <p:cNvSpPr/>
            <p:nvPr/>
          </p:nvSpPr>
          <p:spPr>
            <a:xfrm>
              <a:off x="6119812" y="6812756"/>
              <a:ext cx="23812" cy="45243"/>
            </a:xfrm>
            <a:custGeom>
              <a:avLst/>
              <a:gdLst>
                <a:gd name="connsiteX0" fmla="*/ 23813 w 23812"/>
                <a:gd name="connsiteY0" fmla="*/ 35719 h 45243"/>
                <a:gd name="connsiteX1" fmla="*/ 23813 w 23812"/>
                <a:gd name="connsiteY1" fmla="*/ 45244 h 45243"/>
                <a:gd name="connsiteX2" fmla="*/ 9525 w 23812"/>
                <a:gd name="connsiteY2" fmla="*/ 45244 h 45243"/>
                <a:gd name="connsiteX3" fmla="*/ 11906 w 23812"/>
                <a:gd name="connsiteY3" fmla="*/ 38100 h 45243"/>
                <a:gd name="connsiteX4" fmla="*/ 0 w 23812"/>
                <a:gd name="connsiteY4" fmla="*/ 0 h 45243"/>
                <a:gd name="connsiteX5" fmla="*/ 0 w 23812"/>
                <a:gd name="connsiteY5" fmla="*/ 0 h 45243"/>
                <a:gd name="connsiteX6" fmla="*/ 19050 w 23812"/>
                <a:gd name="connsiteY6" fmla="*/ 4762 h 45243"/>
                <a:gd name="connsiteX7" fmla="*/ 23813 w 23812"/>
                <a:gd name="connsiteY7" fmla="*/ 35719 h 45243"/>
                <a:gd name="connsiteX8" fmla="*/ 23813 w 23812"/>
                <a:gd name="connsiteY8" fmla="*/ 35719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12" h="45243">
                  <a:moveTo>
                    <a:pt x="23813" y="35719"/>
                  </a:moveTo>
                  <a:cubicBezTo>
                    <a:pt x="23813" y="38100"/>
                    <a:pt x="23813" y="42862"/>
                    <a:pt x="23813" y="45244"/>
                  </a:cubicBezTo>
                  <a:cubicBezTo>
                    <a:pt x="19050" y="45244"/>
                    <a:pt x="14287" y="45244"/>
                    <a:pt x="9525" y="45244"/>
                  </a:cubicBezTo>
                  <a:cubicBezTo>
                    <a:pt x="9525" y="42862"/>
                    <a:pt x="11906" y="40481"/>
                    <a:pt x="11906" y="38100"/>
                  </a:cubicBezTo>
                  <a:cubicBezTo>
                    <a:pt x="16669" y="21431"/>
                    <a:pt x="14287" y="9525"/>
                    <a:pt x="0" y="0"/>
                  </a:cubicBezTo>
                  <a:lnTo>
                    <a:pt x="0" y="0"/>
                  </a:lnTo>
                  <a:cubicBezTo>
                    <a:pt x="7144" y="2381"/>
                    <a:pt x="14287" y="2381"/>
                    <a:pt x="19050" y="4762"/>
                  </a:cubicBezTo>
                  <a:cubicBezTo>
                    <a:pt x="21431" y="19050"/>
                    <a:pt x="21431" y="26194"/>
                    <a:pt x="23813" y="35719"/>
                  </a:cubicBezTo>
                  <a:lnTo>
                    <a:pt x="23813" y="35719"/>
                  </a:lnTo>
                  <a:close/>
                </a:path>
              </a:pathLst>
            </a:custGeom>
            <a:grpFill/>
            <a:ln w="23813" cap="flat">
              <a:noFill/>
              <a:prstDash val="solid"/>
              <a:miter/>
            </a:ln>
          </p:spPr>
          <p:txBody>
            <a:bodyPr rtlCol="0" anchor="ctr"/>
            <a:lstStyle/>
            <a:p>
              <a:endParaRPr lang="en-ID"/>
            </a:p>
          </p:txBody>
        </p:sp>
        <p:sp>
          <p:nvSpPr>
            <p:cNvPr id="63" name="Freeform: Shape 62">
              <a:extLst>
                <a:ext uri="{FF2B5EF4-FFF2-40B4-BE49-F238E27FC236}">
                  <a16:creationId xmlns:a16="http://schemas.microsoft.com/office/drawing/2014/main" id="{0A066E4C-7B5C-D6F6-183E-5A0BC8750C76}"/>
                </a:ext>
              </a:extLst>
            </p:cNvPr>
            <p:cNvSpPr/>
            <p:nvPr/>
          </p:nvSpPr>
          <p:spPr>
            <a:xfrm>
              <a:off x="12141993" y="6848475"/>
              <a:ext cx="50367" cy="9524"/>
            </a:xfrm>
            <a:custGeom>
              <a:avLst/>
              <a:gdLst>
                <a:gd name="connsiteX0" fmla="*/ 0 w 50367"/>
                <a:gd name="connsiteY0" fmla="*/ 9525 h 9524"/>
                <a:gd name="connsiteX1" fmla="*/ 50006 w 50367"/>
                <a:gd name="connsiteY1" fmla="*/ 0 h 9524"/>
                <a:gd name="connsiteX2" fmla="*/ 45244 w 50367"/>
                <a:gd name="connsiteY2" fmla="*/ 9525 h 9524"/>
                <a:gd name="connsiteX3" fmla="*/ 0 w 50367"/>
                <a:gd name="connsiteY3" fmla="*/ 9525 h 9524"/>
              </a:gdLst>
              <a:ahLst/>
              <a:cxnLst>
                <a:cxn ang="0">
                  <a:pos x="connsiteX0" y="connsiteY0"/>
                </a:cxn>
                <a:cxn ang="0">
                  <a:pos x="connsiteX1" y="connsiteY1"/>
                </a:cxn>
                <a:cxn ang="0">
                  <a:pos x="connsiteX2" y="connsiteY2"/>
                </a:cxn>
                <a:cxn ang="0">
                  <a:pos x="connsiteX3" y="connsiteY3"/>
                </a:cxn>
              </a:cxnLst>
              <a:rect l="l" t="t" r="r" b="b"/>
              <a:pathLst>
                <a:path w="50367" h="9524">
                  <a:moveTo>
                    <a:pt x="0" y="9525"/>
                  </a:moveTo>
                  <a:cubicBezTo>
                    <a:pt x="16669" y="7143"/>
                    <a:pt x="33337" y="2381"/>
                    <a:pt x="50006" y="0"/>
                  </a:cubicBezTo>
                  <a:cubicBezTo>
                    <a:pt x="47625" y="2381"/>
                    <a:pt x="54769" y="9525"/>
                    <a:pt x="45244" y="9525"/>
                  </a:cubicBezTo>
                  <a:cubicBezTo>
                    <a:pt x="30957" y="9525"/>
                    <a:pt x="14288" y="9525"/>
                    <a:pt x="0" y="9525"/>
                  </a:cubicBezTo>
                  <a:close/>
                </a:path>
              </a:pathLst>
            </a:custGeom>
            <a:grpFill/>
            <a:ln w="23813" cap="flat">
              <a:noFill/>
              <a:prstDash val="solid"/>
              <a:miter/>
            </a:ln>
          </p:spPr>
          <p:txBody>
            <a:bodyPr rtlCol="0" anchor="ctr"/>
            <a:lstStyle/>
            <a:p>
              <a:endParaRPr lang="en-ID"/>
            </a:p>
          </p:txBody>
        </p:sp>
        <p:sp>
          <p:nvSpPr>
            <p:cNvPr id="64" name="Freeform: Shape 63">
              <a:extLst>
                <a:ext uri="{FF2B5EF4-FFF2-40B4-BE49-F238E27FC236}">
                  <a16:creationId xmlns:a16="http://schemas.microsoft.com/office/drawing/2014/main" id="{5618E386-D661-7331-4EBB-915BEEF23947}"/>
                </a:ext>
              </a:extLst>
            </p:cNvPr>
            <p:cNvSpPr/>
            <p:nvPr/>
          </p:nvSpPr>
          <p:spPr>
            <a:xfrm>
              <a:off x="6538912" y="940593"/>
              <a:ext cx="547687" cy="476250"/>
            </a:xfrm>
            <a:custGeom>
              <a:avLst/>
              <a:gdLst>
                <a:gd name="connsiteX0" fmla="*/ 138113 w 547687"/>
                <a:gd name="connsiteY0" fmla="*/ 473869 h 476250"/>
                <a:gd name="connsiteX1" fmla="*/ 0 w 547687"/>
                <a:gd name="connsiteY1" fmla="*/ 238125 h 476250"/>
                <a:gd name="connsiteX2" fmla="*/ 138113 w 547687"/>
                <a:gd name="connsiteY2" fmla="*/ 2381 h 476250"/>
                <a:gd name="connsiteX3" fmla="*/ 411956 w 547687"/>
                <a:gd name="connsiteY3" fmla="*/ 0 h 476250"/>
                <a:gd name="connsiteX4" fmla="*/ 547688 w 547687"/>
                <a:gd name="connsiteY4" fmla="*/ 238125 h 476250"/>
                <a:gd name="connsiteX5" fmla="*/ 411956 w 547687"/>
                <a:gd name="connsiteY5" fmla="*/ 476250 h 476250"/>
                <a:gd name="connsiteX6" fmla="*/ 138113 w 547687"/>
                <a:gd name="connsiteY6" fmla="*/ 473869 h 476250"/>
                <a:gd name="connsiteX7" fmla="*/ 28575 w 547687"/>
                <a:gd name="connsiteY7" fmla="*/ 238125 h 476250"/>
                <a:gd name="connsiteX8" fmla="*/ 159544 w 547687"/>
                <a:gd name="connsiteY8" fmla="*/ 438150 h 476250"/>
                <a:gd name="connsiteX9" fmla="*/ 397669 w 547687"/>
                <a:gd name="connsiteY9" fmla="*/ 450056 h 476250"/>
                <a:gd name="connsiteX10" fmla="*/ 504825 w 547687"/>
                <a:gd name="connsiteY10" fmla="*/ 238125 h 476250"/>
                <a:gd name="connsiteX11" fmla="*/ 397669 w 547687"/>
                <a:gd name="connsiteY11" fmla="*/ 26194 h 476250"/>
                <a:gd name="connsiteX12" fmla="*/ 159544 w 547687"/>
                <a:gd name="connsiteY12" fmla="*/ 40481 h 476250"/>
                <a:gd name="connsiteX13" fmla="*/ 28575 w 547687"/>
                <a:gd name="connsiteY13" fmla="*/ 23812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7687" h="476250">
                  <a:moveTo>
                    <a:pt x="138113" y="473869"/>
                  </a:moveTo>
                  <a:cubicBezTo>
                    <a:pt x="121444" y="376237"/>
                    <a:pt x="76200" y="300037"/>
                    <a:pt x="0" y="238125"/>
                  </a:cubicBezTo>
                  <a:cubicBezTo>
                    <a:pt x="76200" y="176213"/>
                    <a:pt x="121444" y="97631"/>
                    <a:pt x="138113" y="2381"/>
                  </a:cubicBezTo>
                  <a:cubicBezTo>
                    <a:pt x="230981" y="35719"/>
                    <a:pt x="321469" y="35719"/>
                    <a:pt x="411956" y="0"/>
                  </a:cubicBezTo>
                  <a:cubicBezTo>
                    <a:pt x="426244" y="97631"/>
                    <a:pt x="471488" y="173831"/>
                    <a:pt x="547688" y="238125"/>
                  </a:cubicBezTo>
                  <a:cubicBezTo>
                    <a:pt x="473869" y="300037"/>
                    <a:pt x="428625" y="378619"/>
                    <a:pt x="411956" y="476250"/>
                  </a:cubicBezTo>
                  <a:cubicBezTo>
                    <a:pt x="321469" y="440531"/>
                    <a:pt x="230981" y="438150"/>
                    <a:pt x="138113" y="473869"/>
                  </a:cubicBezTo>
                  <a:close/>
                  <a:moveTo>
                    <a:pt x="28575" y="238125"/>
                  </a:moveTo>
                  <a:cubicBezTo>
                    <a:pt x="95250" y="292894"/>
                    <a:pt x="135731" y="359569"/>
                    <a:pt x="159544" y="438150"/>
                  </a:cubicBezTo>
                  <a:cubicBezTo>
                    <a:pt x="240506" y="416719"/>
                    <a:pt x="319088" y="423862"/>
                    <a:pt x="397669" y="450056"/>
                  </a:cubicBezTo>
                  <a:cubicBezTo>
                    <a:pt x="411956" y="366713"/>
                    <a:pt x="447675" y="297656"/>
                    <a:pt x="504825" y="238125"/>
                  </a:cubicBezTo>
                  <a:cubicBezTo>
                    <a:pt x="447675" y="178594"/>
                    <a:pt x="411956" y="109537"/>
                    <a:pt x="397669" y="26194"/>
                  </a:cubicBezTo>
                  <a:cubicBezTo>
                    <a:pt x="319088" y="57150"/>
                    <a:pt x="240506" y="59531"/>
                    <a:pt x="159544" y="40481"/>
                  </a:cubicBezTo>
                  <a:cubicBezTo>
                    <a:pt x="135731" y="116681"/>
                    <a:pt x="92869" y="183356"/>
                    <a:pt x="28575" y="238125"/>
                  </a:cubicBezTo>
                  <a:close/>
                </a:path>
              </a:pathLst>
            </a:custGeom>
            <a:grpFill/>
            <a:ln w="23813" cap="flat">
              <a:noFill/>
              <a:prstDash val="solid"/>
              <a:miter/>
            </a:ln>
          </p:spPr>
          <p:txBody>
            <a:bodyPr rtlCol="0" anchor="ctr"/>
            <a:lstStyle/>
            <a:p>
              <a:endParaRPr lang="en-ID"/>
            </a:p>
          </p:txBody>
        </p:sp>
        <p:sp>
          <p:nvSpPr>
            <p:cNvPr id="65" name="Freeform: Shape 64">
              <a:extLst>
                <a:ext uri="{FF2B5EF4-FFF2-40B4-BE49-F238E27FC236}">
                  <a16:creationId xmlns:a16="http://schemas.microsoft.com/office/drawing/2014/main" id="{596DA6C9-5A1D-5C41-7428-20E94F4052C4}"/>
                </a:ext>
              </a:extLst>
            </p:cNvPr>
            <p:cNvSpPr/>
            <p:nvPr/>
          </p:nvSpPr>
          <p:spPr>
            <a:xfrm>
              <a:off x="6536531" y="4317206"/>
              <a:ext cx="547687" cy="476250"/>
            </a:xfrm>
            <a:custGeom>
              <a:avLst/>
              <a:gdLst>
                <a:gd name="connsiteX0" fmla="*/ 547688 w 547687"/>
                <a:gd name="connsiteY0" fmla="*/ 238125 h 476250"/>
                <a:gd name="connsiteX1" fmla="*/ 411956 w 547687"/>
                <a:gd name="connsiteY1" fmla="*/ 476250 h 476250"/>
                <a:gd name="connsiteX2" fmla="*/ 276225 w 547687"/>
                <a:gd name="connsiteY2" fmla="*/ 450056 h 476250"/>
                <a:gd name="connsiteX3" fmla="*/ 138112 w 547687"/>
                <a:gd name="connsiteY3" fmla="*/ 473869 h 476250"/>
                <a:gd name="connsiteX4" fmla="*/ 0 w 547687"/>
                <a:gd name="connsiteY4" fmla="*/ 238125 h 476250"/>
                <a:gd name="connsiteX5" fmla="*/ 138112 w 547687"/>
                <a:gd name="connsiteY5" fmla="*/ 2381 h 476250"/>
                <a:gd name="connsiteX6" fmla="*/ 411956 w 547687"/>
                <a:gd name="connsiteY6" fmla="*/ 0 h 476250"/>
                <a:gd name="connsiteX7" fmla="*/ 547688 w 547687"/>
                <a:gd name="connsiteY7" fmla="*/ 238125 h 476250"/>
                <a:gd name="connsiteX8" fmla="*/ 397669 w 547687"/>
                <a:gd name="connsiteY8" fmla="*/ 452438 h 476250"/>
                <a:gd name="connsiteX9" fmla="*/ 504825 w 547687"/>
                <a:gd name="connsiteY9" fmla="*/ 240506 h 476250"/>
                <a:gd name="connsiteX10" fmla="*/ 397669 w 547687"/>
                <a:gd name="connsiteY10" fmla="*/ 28575 h 476250"/>
                <a:gd name="connsiteX11" fmla="*/ 159544 w 547687"/>
                <a:gd name="connsiteY11" fmla="*/ 42863 h 476250"/>
                <a:gd name="connsiteX12" fmla="*/ 28575 w 547687"/>
                <a:gd name="connsiteY12" fmla="*/ 242887 h 476250"/>
                <a:gd name="connsiteX13" fmla="*/ 159544 w 547687"/>
                <a:gd name="connsiteY13" fmla="*/ 442912 h 476250"/>
                <a:gd name="connsiteX14" fmla="*/ 397669 w 547687"/>
                <a:gd name="connsiteY14" fmla="*/ 452438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7687" h="476250">
                  <a:moveTo>
                    <a:pt x="547688" y="238125"/>
                  </a:moveTo>
                  <a:cubicBezTo>
                    <a:pt x="473869" y="300037"/>
                    <a:pt x="428625" y="378619"/>
                    <a:pt x="411956" y="476250"/>
                  </a:cubicBezTo>
                  <a:cubicBezTo>
                    <a:pt x="366713" y="461962"/>
                    <a:pt x="323850" y="450056"/>
                    <a:pt x="276225" y="450056"/>
                  </a:cubicBezTo>
                  <a:cubicBezTo>
                    <a:pt x="228600" y="450056"/>
                    <a:pt x="183356" y="459581"/>
                    <a:pt x="138112" y="473869"/>
                  </a:cubicBezTo>
                  <a:cubicBezTo>
                    <a:pt x="121444" y="378619"/>
                    <a:pt x="76200" y="300037"/>
                    <a:pt x="0" y="238125"/>
                  </a:cubicBezTo>
                  <a:cubicBezTo>
                    <a:pt x="76200" y="176212"/>
                    <a:pt x="121444" y="100012"/>
                    <a:pt x="138112" y="2381"/>
                  </a:cubicBezTo>
                  <a:cubicBezTo>
                    <a:pt x="230981" y="35719"/>
                    <a:pt x="321469" y="35719"/>
                    <a:pt x="411956" y="0"/>
                  </a:cubicBezTo>
                  <a:cubicBezTo>
                    <a:pt x="428625" y="97631"/>
                    <a:pt x="473869" y="176212"/>
                    <a:pt x="547688" y="238125"/>
                  </a:cubicBezTo>
                  <a:close/>
                  <a:moveTo>
                    <a:pt x="397669" y="452438"/>
                  </a:moveTo>
                  <a:cubicBezTo>
                    <a:pt x="411956" y="369094"/>
                    <a:pt x="447675" y="300037"/>
                    <a:pt x="504825" y="240506"/>
                  </a:cubicBezTo>
                  <a:cubicBezTo>
                    <a:pt x="445294" y="180975"/>
                    <a:pt x="411956" y="109537"/>
                    <a:pt x="397669" y="28575"/>
                  </a:cubicBezTo>
                  <a:cubicBezTo>
                    <a:pt x="319088" y="59531"/>
                    <a:pt x="240506" y="61912"/>
                    <a:pt x="159544" y="42863"/>
                  </a:cubicBezTo>
                  <a:cubicBezTo>
                    <a:pt x="135731" y="123825"/>
                    <a:pt x="92869" y="190500"/>
                    <a:pt x="28575" y="242887"/>
                  </a:cubicBezTo>
                  <a:cubicBezTo>
                    <a:pt x="95250" y="297656"/>
                    <a:pt x="135731" y="361950"/>
                    <a:pt x="159544" y="442912"/>
                  </a:cubicBezTo>
                  <a:cubicBezTo>
                    <a:pt x="242888" y="419100"/>
                    <a:pt x="319088" y="421481"/>
                    <a:pt x="397669" y="452438"/>
                  </a:cubicBezTo>
                  <a:close/>
                </a:path>
              </a:pathLst>
            </a:custGeom>
            <a:grpFill/>
            <a:ln w="23813" cap="flat">
              <a:noFill/>
              <a:prstDash val="solid"/>
              <a:miter/>
            </a:ln>
          </p:spPr>
          <p:txBody>
            <a:bodyPr rtlCol="0" anchor="ctr"/>
            <a:lstStyle/>
            <a:p>
              <a:endParaRPr lang="en-ID"/>
            </a:p>
          </p:txBody>
        </p:sp>
        <p:sp>
          <p:nvSpPr>
            <p:cNvPr id="66" name="Freeform: Shape 65">
              <a:extLst>
                <a:ext uri="{FF2B5EF4-FFF2-40B4-BE49-F238E27FC236}">
                  <a16:creationId xmlns:a16="http://schemas.microsoft.com/office/drawing/2014/main" id="{5CEE3B1E-6AD9-8B50-4CB1-D1BC29F19449}"/>
                </a:ext>
              </a:extLst>
            </p:cNvPr>
            <p:cNvSpPr/>
            <p:nvPr/>
          </p:nvSpPr>
          <p:spPr>
            <a:xfrm>
              <a:off x="8493918" y="4317206"/>
              <a:ext cx="547687" cy="476250"/>
            </a:xfrm>
            <a:custGeom>
              <a:avLst/>
              <a:gdLst>
                <a:gd name="connsiteX0" fmla="*/ 138113 w 547687"/>
                <a:gd name="connsiteY0" fmla="*/ 473869 h 476250"/>
                <a:gd name="connsiteX1" fmla="*/ 0 w 547687"/>
                <a:gd name="connsiteY1" fmla="*/ 238125 h 476250"/>
                <a:gd name="connsiteX2" fmla="*/ 90488 w 547687"/>
                <a:gd name="connsiteY2" fmla="*/ 133350 h 476250"/>
                <a:gd name="connsiteX3" fmla="*/ 138113 w 547687"/>
                <a:gd name="connsiteY3" fmla="*/ 2381 h 476250"/>
                <a:gd name="connsiteX4" fmla="*/ 411956 w 547687"/>
                <a:gd name="connsiteY4" fmla="*/ 0 h 476250"/>
                <a:gd name="connsiteX5" fmla="*/ 547688 w 547687"/>
                <a:gd name="connsiteY5" fmla="*/ 238125 h 476250"/>
                <a:gd name="connsiteX6" fmla="*/ 411956 w 547687"/>
                <a:gd name="connsiteY6" fmla="*/ 476250 h 476250"/>
                <a:gd name="connsiteX7" fmla="*/ 138113 w 547687"/>
                <a:gd name="connsiteY7" fmla="*/ 473869 h 476250"/>
                <a:gd name="connsiteX8" fmla="*/ 395288 w 547687"/>
                <a:gd name="connsiteY8" fmla="*/ 28575 h 476250"/>
                <a:gd name="connsiteX9" fmla="*/ 157163 w 547687"/>
                <a:gd name="connsiteY9" fmla="*/ 42863 h 476250"/>
                <a:gd name="connsiteX10" fmla="*/ 26194 w 547687"/>
                <a:gd name="connsiteY10" fmla="*/ 240506 h 476250"/>
                <a:gd name="connsiteX11" fmla="*/ 157163 w 547687"/>
                <a:gd name="connsiteY11" fmla="*/ 440531 h 476250"/>
                <a:gd name="connsiteX12" fmla="*/ 395288 w 547687"/>
                <a:gd name="connsiteY12" fmla="*/ 452438 h 476250"/>
                <a:gd name="connsiteX13" fmla="*/ 502444 w 547687"/>
                <a:gd name="connsiteY13" fmla="*/ 240506 h 476250"/>
                <a:gd name="connsiteX14" fmla="*/ 395288 w 547687"/>
                <a:gd name="connsiteY14" fmla="*/ 2857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7687" h="476250">
                  <a:moveTo>
                    <a:pt x="138113" y="473869"/>
                  </a:moveTo>
                  <a:cubicBezTo>
                    <a:pt x="102394" y="347662"/>
                    <a:pt x="90488" y="328613"/>
                    <a:pt x="0" y="238125"/>
                  </a:cubicBezTo>
                  <a:cubicBezTo>
                    <a:pt x="35719" y="207169"/>
                    <a:pt x="66675" y="173831"/>
                    <a:pt x="90488" y="133350"/>
                  </a:cubicBezTo>
                  <a:cubicBezTo>
                    <a:pt x="114300" y="92869"/>
                    <a:pt x="128588" y="50006"/>
                    <a:pt x="138113" y="2381"/>
                  </a:cubicBezTo>
                  <a:cubicBezTo>
                    <a:pt x="228600" y="35719"/>
                    <a:pt x="321469" y="35719"/>
                    <a:pt x="411956" y="0"/>
                  </a:cubicBezTo>
                  <a:cubicBezTo>
                    <a:pt x="426244" y="97631"/>
                    <a:pt x="471488" y="176212"/>
                    <a:pt x="547688" y="238125"/>
                  </a:cubicBezTo>
                  <a:cubicBezTo>
                    <a:pt x="473869" y="302419"/>
                    <a:pt x="428625" y="378619"/>
                    <a:pt x="411956" y="476250"/>
                  </a:cubicBezTo>
                  <a:cubicBezTo>
                    <a:pt x="319088" y="442912"/>
                    <a:pt x="228600" y="440531"/>
                    <a:pt x="138113" y="473869"/>
                  </a:cubicBezTo>
                  <a:close/>
                  <a:moveTo>
                    <a:pt x="395288" y="28575"/>
                  </a:moveTo>
                  <a:cubicBezTo>
                    <a:pt x="300038" y="54769"/>
                    <a:pt x="278606" y="61912"/>
                    <a:pt x="157163" y="42863"/>
                  </a:cubicBezTo>
                  <a:cubicBezTo>
                    <a:pt x="133350" y="121444"/>
                    <a:pt x="92869" y="188119"/>
                    <a:pt x="26194" y="240506"/>
                  </a:cubicBezTo>
                  <a:cubicBezTo>
                    <a:pt x="92869" y="292894"/>
                    <a:pt x="133350" y="359569"/>
                    <a:pt x="157163" y="440531"/>
                  </a:cubicBezTo>
                  <a:cubicBezTo>
                    <a:pt x="238125" y="419100"/>
                    <a:pt x="316706" y="426244"/>
                    <a:pt x="395288" y="452438"/>
                  </a:cubicBezTo>
                  <a:cubicBezTo>
                    <a:pt x="409575" y="369094"/>
                    <a:pt x="445294" y="300037"/>
                    <a:pt x="502444" y="240506"/>
                  </a:cubicBezTo>
                  <a:cubicBezTo>
                    <a:pt x="445294" y="178594"/>
                    <a:pt x="409575" y="109537"/>
                    <a:pt x="395288" y="28575"/>
                  </a:cubicBezTo>
                  <a:close/>
                </a:path>
              </a:pathLst>
            </a:custGeom>
            <a:grpFill/>
            <a:ln w="23813" cap="flat">
              <a:noFill/>
              <a:prstDash val="solid"/>
              <a:miter/>
            </a:ln>
          </p:spPr>
          <p:txBody>
            <a:bodyPr rtlCol="0" anchor="ctr"/>
            <a:lstStyle/>
            <a:p>
              <a:endParaRPr lang="en-ID"/>
            </a:p>
          </p:txBody>
        </p:sp>
        <p:sp>
          <p:nvSpPr>
            <p:cNvPr id="67" name="Freeform: Shape 66">
              <a:extLst>
                <a:ext uri="{FF2B5EF4-FFF2-40B4-BE49-F238E27FC236}">
                  <a16:creationId xmlns:a16="http://schemas.microsoft.com/office/drawing/2014/main" id="{90C0F127-D265-C708-B545-2322E2B436B0}"/>
                </a:ext>
              </a:extLst>
            </p:cNvPr>
            <p:cNvSpPr/>
            <p:nvPr/>
          </p:nvSpPr>
          <p:spPr>
            <a:xfrm>
              <a:off x="10446543" y="4319587"/>
              <a:ext cx="547687" cy="476250"/>
            </a:xfrm>
            <a:custGeom>
              <a:avLst/>
              <a:gdLst>
                <a:gd name="connsiteX0" fmla="*/ 411956 w 547687"/>
                <a:gd name="connsiteY0" fmla="*/ 476250 h 476250"/>
                <a:gd name="connsiteX1" fmla="*/ 138113 w 547687"/>
                <a:gd name="connsiteY1" fmla="*/ 473869 h 476250"/>
                <a:gd name="connsiteX2" fmla="*/ 0 w 547687"/>
                <a:gd name="connsiteY2" fmla="*/ 238125 h 476250"/>
                <a:gd name="connsiteX3" fmla="*/ 138113 w 547687"/>
                <a:gd name="connsiteY3" fmla="*/ 2381 h 476250"/>
                <a:gd name="connsiteX4" fmla="*/ 411956 w 547687"/>
                <a:gd name="connsiteY4" fmla="*/ 0 h 476250"/>
                <a:gd name="connsiteX5" fmla="*/ 547688 w 547687"/>
                <a:gd name="connsiteY5" fmla="*/ 238125 h 476250"/>
                <a:gd name="connsiteX6" fmla="*/ 411956 w 547687"/>
                <a:gd name="connsiteY6" fmla="*/ 476250 h 476250"/>
                <a:gd name="connsiteX7" fmla="*/ 502444 w 547687"/>
                <a:gd name="connsiteY7" fmla="*/ 235744 h 476250"/>
                <a:gd name="connsiteX8" fmla="*/ 395288 w 547687"/>
                <a:gd name="connsiteY8" fmla="*/ 23813 h 476250"/>
                <a:gd name="connsiteX9" fmla="*/ 159544 w 547687"/>
                <a:gd name="connsiteY9" fmla="*/ 38100 h 476250"/>
                <a:gd name="connsiteX10" fmla="*/ 28575 w 547687"/>
                <a:gd name="connsiteY10" fmla="*/ 238125 h 476250"/>
                <a:gd name="connsiteX11" fmla="*/ 157163 w 547687"/>
                <a:gd name="connsiteY11" fmla="*/ 431006 h 476250"/>
                <a:gd name="connsiteX12" fmla="*/ 278606 w 547687"/>
                <a:gd name="connsiteY12" fmla="*/ 423863 h 476250"/>
                <a:gd name="connsiteX13" fmla="*/ 395288 w 547687"/>
                <a:gd name="connsiteY13" fmla="*/ 442913 h 476250"/>
                <a:gd name="connsiteX14" fmla="*/ 502444 w 547687"/>
                <a:gd name="connsiteY14" fmla="*/ 235744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7687" h="476250">
                  <a:moveTo>
                    <a:pt x="411956" y="476250"/>
                  </a:moveTo>
                  <a:cubicBezTo>
                    <a:pt x="319088" y="440531"/>
                    <a:pt x="230981" y="440531"/>
                    <a:pt x="138113" y="473869"/>
                  </a:cubicBezTo>
                  <a:cubicBezTo>
                    <a:pt x="121444" y="378619"/>
                    <a:pt x="76200" y="300038"/>
                    <a:pt x="0" y="238125"/>
                  </a:cubicBezTo>
                  <a:cubicBezTo>
                    <a:pt x="76200" y="176213"/>
                    <a:pt x="121444" y="100013"/>
                    <a:pt x="138113" y="2381"/>
                  </a:cubicBezTo>
                  <a:cubicBezTo>
                    <a:pt x="228600" y="35719"/>
                    <a:pt x="319088" y="35719"/>
                    <a:pt x="411956" y="0"/>
                  </a:cubicBezTo>
                  <a:cubicBezTo>
                    <a:pt x="426244" y="95250"/>
                    <a:pt x="471488" y="173831"/>
                    <a:pt x="547688" y="238125"/>
                  </a:cubicBezTo>
                  <a:cubicBezTo>
                    <a:pt x="473869" y="300038"/>
                    <a:pt x="426244" y="376238"/>
                    <a:pt x="411956" y="476250"/>
                  </a:cubicBezTo>
                  <a:close/>
                  <a:moveTo>
                    <a:pt x="502444" y="235744"/>
                  </a:moveTo>
                  <a:cubicBezTo>
                    <a:pt x="445294" y="178594"/>
                    <a:pt x="409575" y="107156"/>
                    <a:pt x="395288" y="23813"/>
                  </a:cubicBezTo>
                  <a:cubicBezTo>
                    <a:pt x="316706" y="54769"/>
                    <a:pt x="238125" y="57150"/>
                    <a:pt x="159544" y="38100"/>
                  </a:cubicBezTo>
                  <a:cubicBezTo>
                    <a:pt x="116681" y="142875"/>
                    <a:pt x="116681" y="142875"/>
                    <a:pt x="28575" y="238125"/>
                  </a:cubicBezTo>
                  <a:cubicBezTo>
                    <a:pt x="92869" y="290513"/>
                    <a:pt x="133350" y="357188"/>
                    <a:pt x="157163" y="431006"/>
                  </a:cubicBezTo>
                  <a:cubicBezTo>
                    <a:pt x="200025" y="428625"/>
                    <a:pt x="240506" y="421482"/>
                    <a:pt x="278606" y="423863"/>
                  </a:cubicBezTo>
                  <a:cubicBezTo>
                    <a:pt x="316706" y="426244"/>
                    <a:pt x="357188" y="435769"/>
                    <a:pt x="395288" y="442913"/>
                  </a:cubicBezTo>
                  <a:cubicBezTo>
                    <a:pt x="419100" y="352425"/>
                    <a:pt x="419100" y="352425"/>
                    <a:pt x="502444" y="235744"/>
                  </a:cubicBezTo>
                  <a:close/>
                </a:path>
              </a:pathLst>
            </a:custGeom>
            <a:grpFill/>
            <a:ln w="23813" cap="flat">
              <a:noFill/>
              <a:prstDash val="solid"/>
              <a:miter/>
            </a:ln>
          </p:spPr>
          <p:txBody>
            <a:bodyPr rtlCol="0" anchor="ctr"/>
            <a:lstStyle/>
            <a:p>
              <a:endParaRPr lang="en-ID"/>
            </a:p>
          </p:txBody>
        </p:sp>
        <p:sp>
          <p:nvSpPr>
            <p:cNvPr id="68" name="Freeform: Shape 67">
              <a:extLst>
                <a:ext uri="{FF2B5EF4-FFF2-40B4-BE49-F238E27FC236}">
                  <a16:creationId xmlns:a16="http://schemas.microsoft.com/office/drawing/2014/main" id="{7C4F2B58-AF68-01A1-0FB9-4E4B9A5121C0}"/>
                </a:ext>
              </a:extLst>
            </p:cNvPr>
            <p:cNvSpPr/>
            <p:nvPr/>
          </p:nvSpPr>
          <p:spPr>
            <a:xfrm>
              <a:off x="8491537" y="2066925"/>
              <a:ext cx="547687" cy="476250"/>
            </a:xfrm>
            <a:custGeom>
              <a:avLst/>
              <a:gdLst>
                <a:gd name="connsiteX0" fmla="*/ 411956 w 547687"/>
                <a:gd name="connsiteY0" fmla="*/ 476250 h 476250"/>
                <a:gd name="connsiteX1" fmla="*/ 138112 w 547687"/>
                <a:gd name="connsiteY1" fmla="*/ 473869 h 476250"/>
                <a:gd name="connsiteX2" fmla="*/ 0 w 547687"/>
                <a:gd name="connsiteY2" fmla="*/ 238125 h 476250"/>
                <a:gd name="connsiteX3" fmla="*/ 138112 w 547687"/>
                <a:gd name="connsiteY3" fmla="*/ 2381 h 476250"/>
                <a:gd name="connsiteX4" fmla="*/ 411956 w 547687"/>
                <a:gd name="connsiteY4" fmla="*/ 0 h 476250"/>
                <a:gd name="connsiteX5" fmla="*/ 547688 w 547687"/>
                <a:gd name="connsiteY5" fmla="*/ 238125 h 476250"/>
                <a:gd name="connsiteX6" fmla="*/ 411956 w 547687"/>
                <a:gd name="connsiteY6" fmla="*/ 476250 h 476250"/>
                <a:gd name="connsiteX7" fmla="*/ 397669 w 547687"/>
                <a:gd name="connsiteY7" fmla="*/ 26194 h 476250"/>
                <a:gd name="connsiteX8" fmla="*/ 159544 w 547687"/>
                <a:gd name="connsiteY8" fmla="*/ 38100 h 476250"/>
                <a:gd name="connsiteX9" fmla="*/ 28575 w 547687"/>
                <a:gd name="connsiteY9" fmla="*/ 235744 h 476250"/>
                <a:gd name="connsiteX10" fmla="*/ 159544 w 547687"/>
                <a:gd name="connsiteY10" fmla="*/ 435769 h 476250"/>
                <a:gd name="connsiteX11" fmla="*/ 397669 w 547687"/>
                <a:gd name="connsiteY11" fmla="*/ 447675 h 476250"/>
                <a:gd name="connsiteX12" fmla="*/ 504825 w 547687"/>
                <a:gd name="connsiteY12" fmla="*/ 235744 h 476250"/>
                <a:gd name="connsiteX13" fmla="*/ 397669 w 547687"/>
                <a:gd name="connsiteY13" fmla="*/ 26194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7687" h="476250">
                  <a:moveTo>
                    <a:pt x="411956" y="476250"/>
                  </a:moveTo>
                  <a:cubicBezTo>
                    <a:pt x="319087" y="440531"/>
                    <a:pt x="230981" y="440531"/>
                    <a:pt x="138112" y="473869"/>
                  </a:cubicBezTo>
                  <a:cubicBezTo>
                    <a:pt x="121444" y="378619"/>
                    <a:pt x="76200" y="300037"/>
                    <a:pt x="0" y="238125"/>
                  </a:cubicBezTo>
                  <a:cubicBezTo>
                    <a:pt x="76200" y="176212"/>
                    <a:pt x="121444" y="100012"/>
                    <a:pt x="138112" y="2381"/>
                  </a:cubicBezTo>
                  <a:cubicBezTo>
                    <a:pt x="230981" y="35719"/>
                    <a:pt x="319087" y="35719"/>
                    <a:pt x="411956" y="0"/>
                  </a:cubicBezTo>
                  <a:cubicBezTo>
                    <a:pt x="426244" y="95250"/>
                    <a:pt x="471487" y="173831"/>
                    <a:pt x="547688" y="238125"/>
                  </a:cubicBezTo>
                  <a:cubicBezTo>
                    <a:pt x="473869" y="300037"/>
                    <a:pt x="428625" y="376237"/>
                    <a:pt x="411956" y="476250"/>
                  </a:cubicBezTo>
                  <a:close/>
                  <a:moveTo>
                    <a:pt x="397669" y="26194"/>
                  </a:moveTo>
                  <a:cubicBezTo>
                    <a:pt x="283369" y="57150"/>
                    <a:pt x="261938" y="54769"/>
                    <a:pt x="159544" y="38100"/>
                  </a:cubicBezTo>
                  <a:cubicBezTo>
                    <a:pt x="135731" y="116681"/>
                    <a:pt x="95250" y="183356"/>
                    <a:pt x="28575" y="235744"/>
                  </a:cubicBezTo>
                  <a:cubicBezTo>
                    <a:pt x="92869" y="288131"/>
                    <a:pt x="135731" y="354806"/>
                    <a:pt x="159544" y="435769"/>
                  </a:cubicBezTo>
                  <a:cubicBezTo>
                    <a:pt x="240506" y="414337"/>
                    <a:pt x="319087" y="421481"/>
                    <a:pt x="397669" y="447675"/>
                  </a:cubicBezTo>
                  <a:cubicBezTo>
                    <a:pt x="411956" y="364331"/>
                    <a:pt x="447675" y="295275"/>
                    <a:pt x="504825" y="235744"/>
                  </a:cubicBezTo>
                  <a:cubicBezTo>
                    <a:pt x="447675" y="176212"/>
                    <a:pt x="411956" y="107156"/>
                    <a:pt x="397669" y="26194"/>
                  </a:cubicBezTo>
                  <a:close/>
                </a:path>
              </a:pathLst>
            </a:custGeom>
            <a:grpFill/>
            <a:ln w="23813" cap="flat">
              <a:noFill/>
              <a:prstDash val="solid"/>
              <a:miter/>
            </a:ln>
          </p:spPr>
          <p:txBody>
            <a:bodyPr rtlCol="0" anchor="ctr"/>
            <a:lstStyle/>
            <a:p>
              <a:endParaRPr lang="en-ID"/>
            </a:p>
          </p:txBody>
        </p:sp>
        <p:sp>
          <p:nvSpPr>
            <p:cNvPr id="69" name="Freeform: Shape 68">
              <a:extLst>
                <a:ext uri="{FF2B5EF4-FFF2-40B4-BE49-F238E27FC236}">
                  <a16:creationId xmlns:a16="http://schemas.microsoft.com/office/drawing/2014/main" id="{4597A7A6-4ACF-819E-B2EB-3B6638EE363D}"/>
                </a:ext>
              </a:extLst>
            </p:cNvPr>
            <p:cNvSpPr/>
            <p:nvPr/>
          </p:nvSpPr>
          <p:spPr>
            <a:xfrm>
              <a:off x="6536531" y="5443537"/>
              <a:ext cx="550068" cy="476250"/>
            </a:xfrm>
            <a:custGeom>
              <a:avLst/>
              <a:gdLst>
                <a:gd name="connsiteX0" fmla="*/ 0 w 550068"/>
                <a:gd name="connsiteY0" fmla="*/ 238125 h 476250"/>
                <a:gd name="connsiteX1" fmla="*/ 140494 w 550068"/>
                <a:gd name="connsiteY1" fmla="*/ 2381 h 476250"/>
                <a:gd name="connsiteX2" fmla="*/ 414338 w 550068"/>
                <a:gd name="connsiteY2" fmla="*/ 0 h 476250"/>
                <a:gd name="connsiteX3" fmla="*/ 550069 w 550068"/>
                <a:gd name="connsiteY3" fmla="*/ 238125 h 476250"/>
                <a:gd name="connsiteX4" fmla="*/ 414338 w 550068"/>
                <a:gd name="connsiteY4" fmla="*/ 476250 h 476250"/>
                <a:gd name="connsiteX5" fmla="*/ 140494 w 550068"/>
                <a:gd name="connsiteY5" fmla="*/ 473869 h 476250"/>
                <a:gd name="connsiteX6" fmla="*/ 0 w 550068"/>
                <a:gd name="connsiteY6" fmla="*/ 238125 h 476250"/>
                <a:gd name="connsiteX7" fmla="*/ 161925 w 550068"/>
                <a:gd name="connsiteY7" fmla="*/ 40481 h 476250"/>
                <a:gd name="connsiteX8" fmla="*/ 30956 w 550068"/>
                <a:gd name="connsiteY8" fmla="*/ 240506 h 476250"/>
                <a:gd name="connsiteX9" fmla="*/ 111919 w 550068"/>
                <a:gd name="connsiteY9" fmla="*/ 330994 h 476250"/>
                <a:gd name="connsiteX10" fmla="*/ 166688 w 550068"/>
                <a:gd name="connsiteY10" fmla="*/ 440531 h 476250"/>
                <a:gd name="connsiteX11" fmla="*/ 400050 w 550068"/>
                <a:gd name="connsiteY11" fmla="*/ 454819 h 476250"/>
                <a:gd name="connsiteX12" fmla="*/ 507206 w 550068"/>
                <a:gd name="connsiteY12" fmla="*/ 242887 h 476250"/>
                <a:gd name="connsiteX13" fmla="*/ 400050 w 550068"/>
                <a:gd name="connsiteY13" fmla="*/ 30956 h 476250"/>
                <a:gd name="connsiteX14" fmla="*/ 161925 w 550068"/>
                <a:gd name="connsiteY14" fmla="*/ 40481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0068" h="476250">
                  <a:moveTo>
                    <a:pt x="0" y="238125"/>
                  </a:moveTo>
                  <a:cubicBezTo>
                    <a:pt x="76200" y="176212"/>
                    <a:pt x="121444" y="97631"/>
                    <a:pt x="140494" y="2381"/>
                  </a:cubicBezTo>
                  <a:cubicBezTo>
                    <a:pt x="233362" y="35719"/>
                    <a:pt x="323850" y="35719"/>
                    <a:pt x="414338" y="0"/>
                  </a:cubicBezTo>
                  <a:cubicBezTo>
                    <a:pt x="428625" y="97631"/>
                    <a:pt x="473869" y="176212"/>
                    <a:pt x="550069" y="238125"/>
                  </a:cubicBezTo>
                  <a:cubicBezTo>
                    <a:pt x="476250" y="300037"/>
                    <a:pt x="431006" y="378619"/>
                    <a:pt x="414338" y="476250"/>
                  </a:cubicBezTo>
                  <a:cubicBezTo>
                    <a:pt x="323850" y="442912"/>
                    <a:pt x="233362" y="440531"/>
                    <a:pt x="140494" y="473869"/>
                  </a:cubicBezTo>
                  <a:cubicBezTo>
                    <a:pt x="121444" y="378619"/>
                    <a:pt x="78581" y="302419"/>
                    <a:pt x="0" y="238125"/>
                  </a:cubicBezTo>
                  <a:close/>
                  <a:moveTo>
                    <a:pt x="161925" y="40481"/>
                  </a:moveTo>
                  <a:cubicBezTo>
                    <a:pt x="138112" y="121444"/>
                    <a:pt x="95250" y="188119"/>
                    <a:pt x="30956" y="240506"/>
                  </a:cubicBezTo>
                  <a:cubicBezTo>
                    <a:pt x="64294" y="269081"/>
                    <a:pt x="90487" y="295275"/>
                    <a:pt x="111919" y="330994"/>
                  </a:cubicBezTo>
                  <a:cubicBezTo>
                    <a:pt x="130969" y="364331"/>
                    <a:pt x="147638" y="402431"/>
                    <a:pt x="166688" y="440531"/>
                  </a:cubicBezTo>
                  <a:cubicBezTo>
                    <a:pt x="242888" y="419100"/>
                    <a:pt x="321469" y="426244"/>
                    <a:pt x="400050" y="454819"/>
                  </a:cubicBezTo>
                  <a:cubicBezTo>
                    <a:pt x="414338" y="371475"/>
                    <a:pt x="450056" y="302419"/>
                    <a:pt x="507206" y="242887"/>
                  </a:cubicBezTo>
                  <a:cubicBezTo>
                    <a:pt x="450056" y="183356"/>
                    <a:pt x="414338" y="114300"/>
                    <a:pt x="400050" y="30956"/>
                  </a:cubicBezTo>
                  <a:cubicBezTo>
                    <a:pt x="321469" y="54768"/>
                    <a:pt x="242888" y="59531"/>
                    <a:pt x="161925" y="40481"/>
                  </a:cubicBezTo>
                  <a:close/>
                </a:path>
              </a:pathLst>
            </a:custGeom>
            <a:grpFill/>
            <a:ln w="23813" cap="flat">
              <a:noFill/>
              <a:prstDash val="solid"/>
              <a:miter/>
            </a:ln>
          </p:spPr>
          <p:txBody>
            <a:bodyPr rtlCol="0" anchor="ctr"/>
            <a:lstStyle/>
            <a:p>
              <a:endParaRPr lang="en-ID"/>
            </a:p>
          </p:txBody>
        </p:sp>
        <p:sp>
          <p:nvSpPr>
            <p:cNvPr id="70" name="Freeform: Shape 69">
              <a:extLst>
                <a:ext uri="{FF2B5EF4-FFF2-40B4-BE49-F238E27FC236}">
                  <a16:creationId xmlns:a16="http://schemas.microsoft.com/office/drawing/2014/main" id="{DCFFFF84-DE3F-F06D-7E52-CE7559128B16}"/>
                </a:ext>
              </a:extLst>
            </p:cNvPr>
            <p:cNvSpPr/>
            <p:nvPr/>
          </p:nvSpPr>
          <p:spPr>
            <a:xfrm>
              <a:off x="6536531" y="2064543"/>
              <a:ext cx="547687" cy="473868"/>
            </a:xfrm>
            <a:custGeom>
              <a:avLst/>
              <a:gdLst>
                <a:gd name="connsiteX0" fmla="*/ 138112 w 547687"/>
                <a:gd name="connsiteY0" fmla="*/ 471488 h 473868"/>
                <a:gd name="connsiteX1" fmla="*/ 0 w 547687"/>
                <a:gd name="connsiteY1" fmla="*/ 238125 h 473868"/>
                <a:gd name="connsiteX2" fmla="*/ 138112 w 547687"/>
                <a:gd name="connsiteY2" fmla="*/ 2381 h 473868"/>
                <a:gd name="connsiteX3" fmla="*/ 411956 w 547687"/>
                <a:gd name="connsiteY3" fmla="*/ 0 h 473868"/>
                <a:gd name="connsiteX4" fmla="*/ 547688 w 547687"/>
                <a:gd name="connsiteY4" fmla="*/ 238125 h 473868"/>
                <a:gd name="connsiteX5" fmla="*/ 414338 w 547687"/>
                <a:gd name="connsiteY5" fmla="*/ 473869 h 473868"/>
                <a:gd name="connsiteX6" fmla="*/ 138112 w 547687"/>
                <a:gd name="connsiteY6" fmla="*/ 471488 h 473868"/>
                <a:gd name="connsiteX7" fmla="*/ 397669 w 547687"/>
                <a:gd name="connsiteY7" fmla="*/ 452438 h 473868"/>
                <a:gd name="connsiteX8" fmla="*/ 504825 w 547687"/>
                <a:gd name="connsiteY8" fmla="*/ 240506 h 473868"/>
                <a:gd name="connsiteX9" fmla="*/ 397669 w 547687"/>
                <a:gd name="connsiteY9" fmla="*/ 28575 h 473868"/>
                <a:gd name="connsiteX10" fmla="*/ 159544 w 547687"/>
                <a:gd name="connsiteY10" fmla="*/ 40481 h 473868"/>
                <a:gd name="connsiteX11" fmla="*/ 28575 w 547687"/>
                <a:gd name="connsiteY11" fmla="*/ 240506 h 473868"/>
                <a:gd name="connsiteX12" fmla="*/ 159544 w 547687"/>
                <a:gd name="connsiteY12" fmla="*/ 440531 h 473868"/>
                <a:gd name="connsiteX13" fmla="*/ 397669 w 547687"/>
                <a:gd name="connsiteY13" fmla="*/ 452438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7687" h="473868">
                  <a:moveTo>
                    <a:pt x="138112" y="471488"/>
                  </a:moveTo>
                  <a:cubicBezTo>
                    <a:pt x="121444" y="378619"/>
                    <a:pt x="76200" y="300038"/>
                    <a:pt x="0" y="238125"/>
                  </a:cubicBezTo>
                  <a:cubicBezTo>
                    <a:pt x="76200" y="176213"/>
                    <a:pt x="121444" y="97631"/>
                    <a:pt x="138112" y="2381"/>
                  </a:cubicBezTo>
                  <a:cubicBezTo>
                    <a:pt x="230981" y="35719"/>
                    <a:pt x="321469" y="35719"/>
                    <a:pt x="411956" y="0"/>
                  </a:cubicBezTo>
                  <a:cubicBezTo>
                    <a:pt x="428625" y="97631"/>
                    <a:pt x="471488" y="176213"/>
                    <a:pt x="547688" y="238125"/>
                  </a:cubicBezTo>
                  <a:cubicBezTo>
                    <a:pt x="473869" y="300038"/>
                    <a:pt x="428625" y="378619"/>
                    <a:pt x="414338" y="473869"/>
                  </a:cubicBezTo>
                  <a:cubicBezTo>
                    <a:pt x="269081" y="442913"/>
                    <a:pt x="297656" y="440531"/>
                    <a:pt x="138112" y="471488"/>
                  </a:cubicBezTo>
                  <a:close/>
                  <a:moveTo>
                    <a:pt x="397669" y="452438"/>
                  </a:moveTo>
                  <a:cubicBezTo>
                    <a:pt x="411956" y="369094"/>
                    <a:pt x="447675" y="300038"/>
                    <a:pt x="504825" y="240506"/>
                  </a:cubicBezTo>
                  <a:cubicBezTo>
                    <a:pt x="447675" y="180975"/>
                    <a:pt x="411956" y="111919"/>
                    <a:pt x="397669" y="28575"/>
                  </a:cubicBezTo>
                  <a:cubicBezTo>
                    <a:pt x="319088" y="57150"/>
                    <a:pt x="240506" y="61913"/>
                    <a:pt x="159544" y="40481"/>
                  </a:cubicBezTo>
                  <a:cubicBezTo>
                    <a:pt x="135731" y="121444"/>
                    <a:pt x="92869" y="185738"/>
                    <a:pt x="28575" y="240506"/>
                  </a:cubicBezTo>
                  <a:cubicBezTo>
                    <a:pt x="95250" y="295275"/>
                    <a:pt x="135731" y="361950"/>
                    <a:pt x="159544" y="440531"/>
                  </a:cubicBezTo>
                  <a:cubicBezTo>
                    <a:pt x="242888" y="416719"/>
                    <a:pt x="321469" y="423863"/>
                    <a:pt x="397669" y="452438"/>
                  </a:cubicBezTo>
                  <a:close/>
                </a:path>
              </a:pathLst>
            </a:custGeom>
            <a:grpFill/>
            <a:ln w="23813" cap="flat">
              <a:noFill/>
              <a:prstDash val="solid"/>
              <a:miter/>
            </a:ln>
          </p:spPr>
          <p:txBody>
            <a:bodyPr rtlCol="0" anchor="ctr"/>
            <a:lstStyle/>
            <a:p>
              <a:endParaRPr lang="en-ID"/>
            </a:p>
          </p:txBody>
        </p:sp>
        <p:sp>
          <p:nvSpPr>
            <p:cNvPr id="71" name="Freeform: Shape 70">
              <a:extLst>
                <a:ext uri="{FF2B5EF4-FFF2-40B4-BE49-F238E27FC236}">
                  <a16:creationId xmlns:a16="http://schemas.microsoft.com/office/drawing/2014/main" id="{0812F1F6-42A2-D7ED-49B2-CF36902DB8FE}"/>
                </a:ext>
              </a:extLst>
            </p:cNvPr>
            <p:cNvSpPr/>
            <p:nvPr/>
          </p:nvSpPr>
          <p:spPr>
            <a:xfrm>
              <a:off x="8489156" y="5445918"/>
              <a:ext cx="547687" cy="473868"/>
            </a:xfrm>
            <a:custGeom>
              <a:avLst/>
              <a:gdLst>
                <a:gd name="connsiteX0" fmla="*/ 414337 w 547687"/>
                <a:gd name="connsiteY0" fmla="*/ 473869 h 473868"/>
                <a:gd name="connsiteX1" fmla="*/ 140494 w 547687"/>
                <a:gd name="connsiteY1" fmla="*/ 471488 h 473868"/>
                <a:gd name="connsiteX2" fmla="*/ 0 w 547687"/>
                <a:gd name="connsiteY2" fmla="*/ 235744 h 473868"/>
                <a:gd name="connsiteX3" fmla="*/ 138113 w 547687"/>
                <a:gd name="connsiteY3" fmla="*/ 2381 h 473868"/>
                <a:gd name="connsiteX4" fmla="*/ 411956 w 547687"/>
                <a:gd name="connsiteY4" fmla="*/ 0 h 473868"/>
                <a:gd name="connsiteX5" fmla="*/ 457200 w 547687"/>
                <a:gd name="connsiteY5" fmla="*/ 130969 h 473868"/>
                <a:gd name="connsiteX6" fmla="*/ 547688 w 547687"/>
                <a:gd name="connsiteY6" fmla="*/ 235744 h 473868"/>
                <a:gd name="connsiteX7" fmla="*/ 414337 w 547687"/>
                <a:gd name="connsiteY7" fmla="*/ 473869 h 473868"/>
                <a:gd name="connsiteX8" fmla="*/ 400050 w 547687"/>
                <a:gd name="connsiteY8" fmla="*/ 447675 h 473868"/>
                <a:gd name="connsiteX9" fmla="*/ 438150 w 547687"/>
                <a:gd name="connsiteY9" fmla="*/ 335756 h 473868"/>
                <a:gd name="connsiteX10" fmla="*/ 504825 w 547687"/>
                <a:gd name="connsiteY10" fmla="*/ 233363 h 473868"/>
                <a:gd name="connsiteX11" fmla="*/ 400050 w 547687"/>
                <a:gd name="connsiteY11" fmla="*/ 23813 h 473868"/>
                <a:gd name="connsiteX12" fmla="*/ 161925 w 547687"/>
                <a:gd name="connsiteY12" fmla="*/ 38100 h 473868"/>
                <a:gd name="connsiteX13" fmla="*/ 30956 w 547687"/>
                <a:gd name="connsiteY13" fmla="*/ 238125 h 473868"/>
                <a:gd name="connsiteX14" fmla="*/ 161925 w 547687"/>
                <a:gd name="connsiteY14" fmla="*/ 435769 h 473868"/>
                <a:gd name="connsiteX15" fmla="*/ 400050 w 547687"/>
                <a:gd name="connsiteY15" fmla="*/ 447675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7687" h="473868">
                  <a:moveTo>
                    <a:pt x="414337" y="473869"/>
                  </a:moveTo>
                  <a:cubicBezTo>
                    <a:pt x="323850" y="438150"/>
                    <a:pt x="233363" y="438150"/>
                    <a:pt x="140494" y="471488"/>
                  </a:cubicBezTo>
                  <a:cubicBezTo>
                    <a:pt x="123825" y="376238"/>
                    <a:pt x="78581" y="297656"/>
                    <a:pt x="0" y="235744"/>
                  </a:cubicBezTo>
                  <a:cubicBezTo>
                    <a:pt x="76200" y="173831"/>
                    <a:pt x="121444" y="95250"/>
                    <a:pt x="138113" y="2381"/>
                  </a:cubicBezTo>
                  <a:cubicBezTo>
                    <a:pt x="254794" y="30956"/>
                    <a:pt x="276225" y="35719"/>
                    <a:pt x="411956" y="0"/>
                  </a:cubicBezTo>
                  <a:cubicBezTo>
                    <a:pt x="419100" y="45244"/>
                    <a:pt x="433387" y="90488"/>
                    <a:pt x="457200" y="130969"/>
                  </a:cubicBezTo>
                  <a:cubicBezTo>
                    <a:pt x="481012" y="171450"/>
                    <a:pt x="509587" y="204788"/>
                    <a:pt x="547688" y="235744"/>
                  </a:cubicBezTo>
                  <a:cubicBezTo>
                    <a:pt x="476250" y="300038"/>
                    <a:pt x="431006" y="376238"/>
                    <a:pt x="414337" y="473869"/>
                  </a:cubicBezTo>
                  <a:close/>
                  <a:moveTo>
                    <a:pt x="400050" y="447675"/>
                  </a:moveTo>
                  <a:cubicBezTo>
                    <a:pt x="407194" y="407194"/>
                    <a:pt x="416719" y="369094"/>
                    <a:pt x="438150" y="335756"/>
                  </a:cubicBezTo>
                  <a:cubicBezTo>
                    <a:pt x="457200" y="302419"/>
                    <a:pt x="481012" y="269081"/>
                    <a:pt x="504825" y="233363"/>
                  </a:cubicBezTo>
                  <a:cubicBezTo>
                    <a:pt x="450056" y="176213"/>
                    <a:pt x="414337" y="107156"/>
                    <a:pt x="400050" y="23813"/>
                  </a:cubicBezTo>
                  <a:cubicBezTo>
                    <a:pt x="321469" y="52387"/>
                    <a:pt x="242887" y="57150"/>
                    <a:pt x="161925" y="38100"/>
                  </a:cubicBezTo>
                  <a:cubicBezTo>
                    <a:pt x="138113" y="119063"/>
                    <a:pt x="95250" y="183356"/>
                    <a:pt x="30956" y="238125"/>
                  </a:cubicBezTo>
                  <a:cubicBezTo>
                    <a:pt x="95250" y="290512"/>
                    <a:pt x="138113" y="357188"/>
                    <a:pt x="161925" y="435769"/>
                  </a:cubicBezTo>
                  <a:cubicBezTo>
                    <a:pt x="280988" y="414338"/>
                    <a:pt x="302419" y="421481"/>
                    <a:pt x="400050" y="447675"/>
                  </a:cubicBezTo>
                  <a:close/>
                </a:path>
              </a:pathLst>
            </a:custGeom>
            <a:grpFill/>
            <a:ln w="23813" cap="flat">
              <a:noFill/>
              <a:prstDash val="solid"/>
              <a:miter/>
            </a:ln>
          </p:spPr>
          <p:txBody>
            <a:bodyPr rtlCol="0" anchor="ctr"/>
            <a:lstStyle/>
            <a:p>
              <a:endParaRPr lang="en-ID"/>
            </a:p>
          </p:txBody>
        </p:sp>
        <p:sp>
          <p:nvSpPr>
            <p:cNvPr id="72" name="Freeform: Shape 71">
              <a:extLst>
                <a:ext uri="{FF2B5EF4-FFF2-40B4-BE49-F238E27FC236}">
                  <a16:creationId xmlns:a16="http://schemas.microsoft.com/office/drawing/2014/main" id="{A23475E9-FB2E-8474-C9D3-15229F44131B}"/>
                </a:ext>
              </a:extLst>
            </p:cNvPr>
            <p:cNvSpPr/>
            <p:nvPr/>
          </p:nvSpPr>
          <p:spPr>
            <a:xfrm>
              <a:off x="6536531" y="3190875"/>
              <a:ext cx="547687" cy="476250"/>
            </a:xfrm>
            <a:custGeom>
              <a:avLst/>
              <a:gdLst>
                <a:gd name="connsiteX0" fmla="*/ 140494 w 547687"/>
                <a:gd name="connsiteY0" fmla="*/ 473869 h 476250"/>
                <a:gd name="connsiteX1" fmla="*/ 0 w 547687"/>
                <a:gd name="connsiteY1" fmla="*/ 238125 h 476250"/>
                <a:gd name="connsiteX2" fmla="*/ 138112 w 547687"/>
                <a:gd name="connsiteY2" fmla="*/ 2381 h 476250"/>
                <a:gd name="connsiteX3" fmla="*/ 411956 w 547687"/>
                <a:gd name="connsiteY3" fmla="*/ 0 h 476250"/>
                <a:gd name="connsiteX4" fmla="*/ 547688 w 547687"/>
                <a:gd name="connsiteY4" fmla="*/ 238125 h 476250"/>
                <a:gd name="connsiteX5" fmla="*/ 411956 w 547687"/>
                <a:gd name="connsiteY5" fmla="*/ 476250 h 476250"/>
                <a:gd name="connsiteX6" fmla="*/ 140494 w 547687"/>
                <a:gd name="connsiteY6" fmla="*/ 473869 h 476250"/>
                <a:gd name="connsiteX7" fmla="*/ 30956 w 547687"/>
                <a:gd name="connsiteY7" fmla="*/ 240506 h 476250"/>
                <a:gd name="connsiteX8" fmla="*/ 161925 w 547687"/>
                <a:gd name="connsiteY8" fmla="*/ 440531 h 476250"/>
                <a:gd name="connsiteX9" fmla="*/ 400050 w 547687"/>
                <a:gd name="connsiteY9" fmla="*/ 452438 h 476250"/>
                <a:gd name="connsiteX10" fmla="*/ 507206 w 547687"/>
                <a:gd name="connsiteY10" fmla="*/ 240506 h 476250"/>
                <a:gd name="connsiteX11" fmla="*/ 400050 w 547687"/>
                <a:gd name="connsiteY11" fmla="*/ 28575 h 476250"/>
                <a:gd name="connsiteX12" fmla="*/ 161925 w 547687"/>
                <a:gd name="connsiteY12" fmla="*/ 40481 h 476250"/>
                <a:gd name="connsiteX13" fmla="*/ 30956 w 547687"/>
                <a:gd name="connsiteY13" fmla="*/ 240506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7687" h="476250">
                  <a:moveTo>
                    <a:pt x="140494" y="473869"/>
                  </a:moveTo>
                  <a:cubicBezTo>
                    <a:pt x="97631" y="338137"/>
                    <a:pt x="88106" y="321469"/>
                    <a:pt x="0" y="238125"/>
                  </a:cubicBezTo>
                  <a:cubicBezTo>
                    <a:pt x="73819" y="178594"/>
                    <a:pt x="121444" y="100012"/>
                    <a:pt x="138112" y="2381"/>
                  </a:cubicBezTo>
                  <a:cubicBezTo>
                    <a:pt x="230981" y="35719"/>
                    <a:pt x="321469" y="35719"/>
                    <a:pt x="411956" y="0"/>
                  </a:cubicBezTo>
                  <a:cubicBezTo>
                    <a:pt x="428625" y="95250"/>
                    <a:pt x="471488" y="173831"/>
                    <a:pt x="547688" y="238125"/>
                  </a:cubicBezTo>
                  <a:cubicBezTo>
                    <a:pt x="473869" y="300038"/>
                    <a:pt x="428625" y="378619"/>
                    <a:pt x="411956" y="476250"/>
                  </a:cubicBezTo>
                  <a:cubicBezTo>
                    <a:pt x="323850" y="442913"/>
                    <a:pt x="233362" y="440531"/>
                    <a:pt x="140494" y="473869"/>
                  </a:cubicBezTo>
                  <a:close/>
                  <a:moveTo>
                    <a:pt x="30956" y="240506"/>
                  </a:moveTo>
                  <a:cubicBezTo>
                    <a:pt x="95250" y="292894"/>
                    <a:pt x="138112" y="359569"/>
                    <a:pt x="161925" y="440531"/>
                  </a:cubicBezTo>
                  <a:cubicBezTo>
                    <a:pt x="242888" y="419100"/>
                    <a:pt x="321469" y="426244"/>
                    <a:pt x="400050" y="452438"/>
                  </a:cubicBezTo>
                  <a:cubicBezTo>
                    <a:pt x="414338" y="369094"/>
                    <a:pt x="450056" y="300038"/>
                    <a:pt x="507206" y="240506"/>
                  </a:cubicBezTo>
                  <a:cubicBezTo>
                    <a:pt x="450056" y="180975"/>
                    <a:pt x="414338" y="109538"/>
                    <a:pt x="400050" y="28575"/>
                  </a:cubicBezTo>
                  <a:cubicBezTo>
                    <a:pt x="321469" y="57150"/>
                    <a:pt x="242888" y="61913"/>
                    <a:pt x="161925" y="40481"/>
                  </a:cubicBezTo>
                  <a:cubicBezTo>
                    <a:pt x="138112" y="119063"/>
                    <a:pt x="95250" y="185738"/>
                    <a:pt x="30956" y="240506"/>
                  </a:cubicBezTo>
                  <a:close/>
                </a:path>
              </a:pathLst>
            </a:custGeom>
            <a:grpFill/>
            <a:ln w="23813" cap="flat">
              <a:noFill/>
              <a:prstDash val="solid"/>
              <a:miter/>
            </a:ln>
          </p:spPr>
          <p:txBody>
            <a:bodyPr rtlCol="0" anchor="ctr"/>
            <a:lstStyle/>
            <a:p>
              <a:endParaRPr lang="en-ID"/>
            </a:p>
          </p:txBody>
        </p:sp>
        <p:sp>
          <p:nvSpPr>
            <p:cNvPr id="73" name="Freeform: Shape 72">
              <a:extLst>
                <a:ext uri="{FF2B5EF4-FFF2-40B4-BE49-F238E27FC236}">
                  <a16:creationId xmlns:a16="http://schemas.microsoft.com/office/drawing/2014/main" id="{E3B5D35C-2027-F06A-54F8-D19857B2BF24}"/>
                </a:ext>
              </a:extLst>
            </p:cNvPr>
            <p:cNvSpPr/>
            <p:nvPr/>
          </p:nvSpPr>
          <p:spPr>
            <a:xfrm>
              <a:off x="8491537" y="3190875"/>
              <a:ext cx="547687" cy="476250"/>
            </a:xfrm>
            <a:custGeom>
              <a:avLst/>
              <a:gdLst>
                <a:gd name="connsiteX0" fmla="*/ 411956 w 547687"/>
                <a:gd name="connsiteY0" fmla="*/ 476250 h 476250"/>
                <a:gd name="connsiteX1" fmla="*/ 138112 w 547687"/>
                <a:gd name="connsiteY1" fmla="*/ 473869 h 476250"/>
                <a:gd name="connsiteX2" fmla="*/ 0 w 547687"/>
                <a:gd name="connsiteY2" fmla="*/ 238125 h 476250"/>
                <a:gd name="connsiteX3" fmla="*/ 90487 w 547687"/>
                <a:gd name="connsiteY3" fmla="*/ 133350 h 476250"/>
                <a:gd name="connsiteX4" fmla="*/ 138112 w 547687"/>
                <a:gd name="connsiteY4" fmla="*/ 2381 h 476250"/>
                <a:gd name="connsiteX5" fmla="*/ 411956 w 547687"/>
                <a:gd name="connsiteY5" fmla="*/ 0 h 476250"/>
                <a:gd name="connsiteX6" fmla="*/ 547688 w 547687"/>
                <a:gd name="connsiteY6" fmla="*/ 238125 h 476250"/>
                <a:gd name="connsiteX7" fmla="*/ 411956 w 547687"/>
                <a:gd name="connsiteY7" fmla="*/ 476250 h 476250"/>
                <a:gd name="connsiteX8" fmla="*/ 28575 w 547687"/>
                <a:gd name="connsiteY8" fmla="*/ 238125 h 476250"/>
                <a:gd name="connsiteX9" fmla="*/ 159544 w 547687"/>
                <a:gd name="connsiteY9" fmla="*/ 438150 h 476250"/>
                <a:gd name="connsiteX10" fmla="*/ 397669 w 547687"/>
                <a:gd name="connsiteY10" fmla="*/ 450056 h 476250"/>
                <a:gd name="connsiteX11" fmla="*/ 504825 w 547687"/>
                <a:gd name="connsiteY11" fmla="*/ 238125 h 476250"/>
                <a:gd name="connsiteX12" fmla="*/ 435768 w 547687"/>
                <a:gd name="connsiteY12" fmla="*/ 140494 h 476250"/>
                <a:gd name="connsiteX13" fmla="*/ 397669 w 547687"/>
                <a:gd name="connsiteY13" fmla="*/ 26194 h 476250"/>
                <a:gd name="connsiteX14" fmla="*/ 159544 w 547687"/>
                <a:gd name="connsiteY14" fmla="*/ 38100 h 476250"/>
                <a:gd name="connsiteX15" fmla="*/ 28575 w 547687"/>
                <a:gd name="connsiteY15" fmla="*/ 23812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7687" h="476250">
                  <a:moveTo>
                    <a:pt x="411956" y="476250"/>
                  </a:moveTo>
                  <a:cubicBezTo>
                    <a:pt x="321469" y="440531"/>
                    <a:pt x="230981" y="440531"/>
                    <a:pt x="138112" y="473869"/>
                  </a:cubicBezTo>
                  <a:cubicBezTo>
                    <a:pt x="121444" y="378619"/>
                    <a:pt x="76200" y="300038"/>
                    <a:pt x="0" y="238125"/>
                  </a:cubicBezTo>
                  <a:cubicBezTo>
                    <a:pt x="35719" y="207169"/>
                    <a:pt x="66675" y="173831"/>
                    <a:pt x="90487" y="133350"/>
                  </a:cubicBezTo>
                  <a:cubicBezTo>
                    <a:pt x="114300" y="92869"/>
                    <a:pt x="128587" y="50006"/>
                    <a:pt x="138112" y="2381"/>
                  </a:cubicBezTo>
                  <a:cubicBezTo>
                    <a:pt x="230981" y="35719"/>
                    <a:pt x="319087" y="35719"/>
                    <a:pt x="411956" y="0"/>
                  </a:cubicBezTo>
                  <a:cubicBezTo>
                    <a:pt x="426244" y="97631"/>
                    <a:pt x="471487" y="173831"/>
                    <a:pt x="547688" y="238125"/>
                  </a:cubicBezTo>
                  <a:cubicBezTo>
                    <a:pt x="473869" y="302419"/>
                    <a:pt x="428625" y="381000"/>
                    <a:pt x="411956" y="476250"/>
                  </a:cubicBezTo>
                  <a:close/>
                  <a:moveTo>
                    <a:pt x="28575" y="238125"/>
                  </a:moveTo>
                  <a:cubicBezTo>
                    <a:pt x="95250" y="292894"/>
                    <a:pt x="135731" y="357188"/>
                    <a:pt x="159544" y="438150"/>
                  </a:cubicBezTo>
                  <a:cubicBezTo>
                    <a:pt x="240506" y="416719"/>
                    <a:pt x="319087" y="421481"/>
                    <a:pt x="397669" y="450056"/>
                  </a:cubicBezTo>
                  <a:cubicBezTo>
                    <a:pt x="411956" y="366712"/>
                    <a:pt x="447675" y="297656"/>
                    <a:pt x="504825" y="238125"/>
                  </a:cubicBezTo>
                  <a:cubicBezTo>
                    <a:pt x="476250" y="207169"/>
                    <a:pt x="452438" y="176212"/>
                    <a:pt x="435768" y="140494"/>
                  </a:cubicBezTo>
                  <a:cubicBezTo>
                    <a:pt x="416719" y="104775"/>
                    <a:pt x="407194" y="66675"/>
                    <a:pt x="397669" y="26194"/>
                  </a:cubicBezTo>
                  <a:cubicBezTo>
                    <a:pt x="319087" y="54769"/>
                    <a:pt x="240506" y="59531"/>
                    <a:pt x="159544" y="38100"/>
                  </a:cubicBezTo>
                  <a:cubicBezTo>
                    <a:pt x="135731" y="119063"/>
                    <a:pt x="95250" y="185738"/>
                    <a:pt x="28575" y="238125"/>
                  </a:cubicBezTo>
                  <a:close/>
                </a:path>
              </a:pathLst>
            </a:custGeom>
            <a:grpFill/>
            <a:ln w="23813" cap="flat">
              <a:noFill/>
              <a:prstDash val="solid"/>
              <a:miter/>
            </a:ln>
          </p:spPr>
          <p:txBody>
            <a:bodyPr rtlCol="0" anchor="ctr"/>
            <a:lstStyle/>
            <a:p>
              <a:endParaRPr lang="en-ID"/>
            </a:p>
          </p:txBody>
        </p:sp>
        <p:sp>
          <p:nvSpPr>
            <p:cNvPr id="74" name="Freeform: Shape 73">
              <a:extLst>
                <a:ext uri="{FF2B5EF4-FFF2-40B4-BE49-F238E27FC236}">
                  <a16:creationId xmlns:a16="http://schemas.microsoft.com/office/drawing/2014/main" id="{B977154D-35EB-00FF-0ECC-1F1EEE4A8178}"/>
                </a:ext>
              </a:extLst>
            </p:cNvPr>
            <p:cNvSpPr/>
            <p:nvPr/>
          </p:nvSpPr>
          <p:spPr>
            <a:xfrm>
              <a:off x="10441781" y="3193256"/>
              <a:ext cx="550068" cy="473868"/>
            </a:xfrm>
            <a:custGeom>
              <a:avLst/>
              <a:gdLst>
                <a:gd name="connsiteX0" fmla="*/ 550069 w 550068"/>
                <a:gd name="connsiteY0" fmla="*/ 235744 h 473868"/>
                <a:gd name="connsiteX1" fmla="*/ 414337 w 550068"/>
                <a:gd name="connsiteY1" fmla="*/ 473869 h 473868"/>
                <a:gd name="connsiteX2" fmla="*/ 140494 w 550068"/>
                <a:gd name="connsiteY2" fmla="*/ 471487 h 473868"/>
                <a:gd name="connsiteX3" fmla="*/ 0 w 550068"/>
                <a:gd name="connsiteY3" fmla="*/ 235744 h 473868"/>
                <a:gd name="connsiteX4" fmla="*/ 138113 w 550068"/>
                <a:gd name="connsiteY4" fmla="*/ 2381 h 473868"/>
                <a:gd name="connsiteX5" fmla="*/ 411956 w 550068"/>
                <a:gd name="connsiteY5" fmla="*/ 0 h 473868"/>
                <a:gd name="connsiteX6" fmla="*/ 457200 w 550068"/>
                <a:gd name="connsiteY6" fmla="*/ 130969 h 473868"/>
                <a:gd name="connsiteX7" fmla="*/ 550069 w 550068"/>
                <a:gd name="connsiteY7" fmla="*/ 235744 h 473868"/>
                <a:gd name="connsiteX8" fmla="*/ 164306 w 550068"/>
                <a:gd name="connsiteY8" fmla="*/ 435768 h 473868"/>
                <a:gd name="connsiteX9" fmla="*/ 400050 w 550068"/>
                <a:gd name="connsiteY9" fmla="*/ 450056 h 473868"/>
                <a:gd name="connsiteX10" fmla="*/ 507206 w 550068"/>
                <a:gd name="connsiteY10" fmla="*/ 238125 h 473868"/>
                <a:gd name="connsiteX11" fmla="*/ 400050 w 550068"/>
                <a:gd name="connsiteY11" fmla="*/ 26194 h 473868"/>
                <a:gd name="connsiteX12" fmla="*/ 161925 w 550068"/>
                <a:gd name="connsiteY12" fmla="*/ 38100 h 473868"/>
                <a:gd name="connsiteX13" fmla="*/ 33337 w 550068"/>
                <a:gd name="connsiteY13" fmla="*/ 235744 h 473868"/>
                <a:gd name="connsiteX14" fmla="*/ 164306 w 550068"/>
                <a:gd name="connsiteY14" fmla="*/ 435768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0068" h="473868">
                  <a:moveTo>
                    <a:pt x="550069" y="235744"/>
                  </a:moveTo>
                  <a:cubicBezTo>
                    <a:pt x="473869" y="300037"/>
                    <a:pt x="431006" y="376237"/>
                    <a:pt x="414337" y="473869"/>
                  </a:cubicBezTo>
                  <a:cubicBezTo>
                    <a:pt x="323850" y="438150"/>
                    <a:pt x="233363" y="438150"/>
                    <a:pt x="140494" y="471487"/>
                  </a:cubicBezTo>
                  <a:cubicBezTo>
                    <a:pt x="123825" y="376237"/>
                    <a:pt x="78581" y="297656"/>
                    <a:pt x="0" y="235744"/>
                  </a:cubicBezTo>
                  <a:cubicBezTo>
                    <a:pt x="76200" y="173831"/>
                    <a:pt x="121444" y="95250"/>
                    <a:pt x="138113" y="2381"/>
                  </a:cubicBezTo>
                  <a:cubicBezTo>
                    <a:pt x="250031" y="28575"/>
                    <a:pt x="269081" y="38100"/>
                    <a:pt x="411956" y="0"/>
                  </a:cubicBezTo>
                  <a:cubicBezTo>
                    <a:pt x="419100" y="45244"/>
                    <a:pt x="433387" y="90487"/>
                    <a:pt x="457200" y="130969"/>
                  </a:cubicBezTo>
                  <a:cubicBezTo>
                    <a:pt x="483394" y="171450"/>
                    <a:pt x="514350" y="204787"/>
                    <a:pt x="550069" y="235744"/>
                  </a:cubicBezTo>
                  <a:close/>
                  <a:moveTo>
                    <a:pt x="164306" y="435768"/>
                  </a:moveTo>
                  <a:cubicBezTo>
                    <a:pt x="245269" y="414337"/>
                    <a:pt x="321469" y="419100"/>
                    <a:pt x="400050" y="450056"/>
                  </a:cubicBezTo>
                  <a:cubicBezTo>
                    <a:pt x="414337" y="366712"/>
                    <a:pt x="450056" y="297656"/>
                    <a:pt x="507206" y="238125"/>
                  </a:cubicBezTo>
                  <a:cubicBezTo>
                    <a:pt x="447675" y="178594"/>
                    <a:pt x="414337" y="107156"/>
                    <a:pt x="400050" y="26194"/>
                  </a:cubicBezTo>
                  <a:cubicBezTo>
                    <a:pt x="321469" y="54768"/>
                    <a:pt x="242887" y="59531"/>
                    <a:pt x="161925" y="38100"/>
                  </a:cubicBezTo>
                  <a:cubicBezTo>
                    <a:pt x="138113" y="119063"/>
                    <a:pt x="95250" y="183356"/>
                    <a:pt x="33337" y="235744"/>
                  </a:cubicBezTo>
                  <a:cubicBezTo>
                    <a:pt x="107156" y="307181"/>
                    <a:pt x="126206" y="333375"/>
                    <a:pt x="164306" y="435768"/>
                  </a:cubicBezTo>
                  <a:close/>
                </a:path>
              </a:pathLst>
            </a:custGeom>
            <a:grpFill/>
            <a:ln w="23813" cap="flat">
              <a:noFill/>
              <a:prstDash val="solid"/>
              <a:miter/>
            </a:ln>
          </p:spPr>
          <p:txBody>
            <a:bodyPr rtlCol="0" anchor="ctr"/>
            <a:lstStyle/>
            <a:p>
              <a:endParaRPr lang="en-ID"/>
            </a:p>
          </p:txBody>
        </p:sp>
        <p:sp>
          <p:nvSpPr>
            <p:cNvPr id="75" name="Freeform: Shape 74">
              <a:extLst>
                <a:ext uri="{FF2B5EF4-FFF2-40B4-BE49-F238E27FC236}">
                  <a16:creationId xmlns:a16="http://schemas.microsoft.com/office/drawing/2014/main" id="{255FB891-B562-3003-CE55-286BB1A7968F}"/>
                </a:ext>
              </a:extLst>
            </p:cNvPr>
            <p:cNvSpPr/>
            <p:nvPr/>
          </p:nvSpPr>
          <p:spPr>
            <a:xfrm>
              <a:off x="10446543" y="5443537"/>
              <a:ext cx="547687" cy="476250"/>
            </a:xfrm>
            <a:custGeom>
              <a:avLst/>
              <a:gdLst>
                <a:gd name="connsiteX0" fmla="*/ 138113 w 547687"/>
                <a:gd name="connsiteY0" fmla="*/ 2381 h 476250"/>
                <a:gd name="connsiteX1" fmla="*/ 411956 w 547687"/>
                <a:gd name="connsiteY1" fmla="*/ 0 h 476250"/>
                <a:gd name="connsiteX2" fmla="*/ 547688 w 547687"/>
                <a:gd name="connsiteY2" fmla="*/ 238125 h 476250"/>
                <a:gd name="connsiteX3" fmla="*/ 414338 w 547687"/>
                <a:gd name="connsiteY3" fmla="*/ 476250 h 476250"/>
                <a:gd name="connsiteX4" fmla="*/ 140494 w 547687"/>
                <a:gd name="connsiteY4" fmla="*/ 473869 h 476250"/>
                <a:gd name="connsiteX5" fmla="*/ 92869 w 547687"/>
                <a:gd name="connsiteY5" fmla="*/ 342900 h 476250"/>
                <a:gd name="connsiteX6" fmla="*/ 0 w 547687"/>
                <a:gd name="connsiteY6" fmla="*/ 238125 h 476250"/>
                <a:gd name="connsiteX7" fmla="*/ 138113 w 547687"/>
                <a:gd name="connsiteY7" fmla="*/ 2381 h 476250"/>
                <a:gd name="connsiteX8" fmla="*/ 159544 w 547687"/>
                <a:gd name="connsiteY8" fmla="*/ 438150 h 476250"/>
                <a:gd name="connsiteX9" fmla="*/ 397669 w 547687"/>
                <a:gd name="connsiteY9" fmla="*/ 450056 h 476250"/>
                <a:gd name="connsiteX10" fmla="*/ 504825 w 547687"/>
                <a:gd name="connsiteY10" fmla="*/ 238125 h 476250"/>
                <a:gd name="connsiteX11" fmla="*/ 397669 w 547687"/>
                <a:gd name="connsiteY11" fmla="*/ 26194 h 476250"/>
                <a:gd name="connsiteX12" fmla="*/ 159544 w 547687"/>
                <a:gd name="connsiteY12" fmla="*/ 38100 h 476250"/>
                <a:gd name="connsiteX13" fmla="*/ 28575 w 547687"/>
                <a:gd name="connsiteY13" fmla="*/ 238125 h 476250"/>
                <a:gd name="connsiteX14" fmla="*/ 159544 w 547687"/>
                <a:gd name="connsiteY14" fmla="*/ 438150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7687" h="476250">
                  <a:moveTo>
                    <a:pt x="138113" y="2381"/>
                  </a:moveTo>
                  <a:cubicBezTo>
                    <a:pt x="230981" y="35719"/>
                    <a:pt x="321469" y="35719"/>
                    <a:pt x="411956" y="0"/>
                  </a:cubicBezTo>
                  <a:cubicBezTo>
                    <a:pt x="426244" y="95250"/>
                    <a:pt x="471488" y="173831"/>
                    <a:pt x="547688" y="238125"/>
                  </a:cubicBezTo>
                  <a:cubicBezTo>
                    <a:pt x="473869" y="300037"/>
                    <a:pt x="428625" y="378619"/>
                    <a:pt x="414338" y="476250"/>
                  </a:cubicBezTo>
                  <a:cubicBezTo>
                    <a:pt x="323850" y="442912"/>
                    <a:pt x="233363" y="440531"/>
                    <a:pt x="140494" y="473869"/>
                  </a:cubicBezTo>
                  <a:cubicBezTo>
                    <a:pt x="130969" y="426244"/>
                    <a:pt x="116681" y="383381"/>
                    <a:pt x="92869" y="342900"/>
                  </a:cubicBezTo>
                  <a:cubicBezTo>
                    <a:pt x="69056" y="302419"/>
                    <a:pt x="38100" y="269081"/>
                    <a:pt x="0" y="238125"/>
                  </a:cubicBezTo>
                  <a:cubicBezTo>
                    <a:pt x="73819" y="178594"/>
                    <a:pt x="119063" y="100012"/>
                    <a:pt x="138113" y="2381"/>
                  </a:cubicBezTo>
                  <a:close/>
                  <a:moveTo>
                    <a:pt x="159544" y="438150"/>
                  </a:moveTo>
                  <a:cubicBezTo>
                    <a:pt x="240506" y="416719"/>
                    <a:pt x="319088" y="423862"/>
                    <a:pt x="397669" y="450056"/>
                  </a:cubicBezTo>
                  <a:cubicBezTo>
                    <a:pt x="411956" y="366712"/>
                    <a:pt x="447675" y="297656"/>
                    <a:pt x="504825" y="238125"/>
                  </a:cubicBezTo>
                  <a:cubicBezTo>
                    <a:pt x="447675" y="178594"/>
                    <a:pt x="411956" y="107156"/>
                    <a:pt x="397669" y="26194"/>
                  </a:cubicBezTo>
                  <a:cubicBezTo>
                    <a:pt x="319088" y="54768"/>
                    <a:pt x="240506" y="59531"/>
                    <a:pt x="159544" y="38100"/>
                  </a:cubicBezTo>
                  <a:cubicBezTo>
                    <a:pt x="135731" y="116681"/>
                    <a:pt x="92869" y="183356"/>
                    <a:pt x="28575" y="238125"/>
                  </a:cubicBezTo>
                  <a:cubicBezTo>
                    <a:pt x="92869" y="292893"/>
                    <a:pt x="135731" y="357188"/>
                    <a:pt x="159544" y="438150"/>
                  </a:cubicBezTo>
                  <a:close/>
                </a:path>
              </a:pathLst>
            </a:custGeom>
            <a:grpFill/>
            <a:ln w="23813" cap="flat">
              <a:noFill/>
              <a:prstDash val="solid"/>
              <a:miter/>
            </a:ln>
          </p:spPr>
          <p:txBody>
            <a:bodyPr rtlCol="0" anchor="ctr"/>
            <a:lstStyle/>
            <a:p>
              <a:endParaRPr lang="en-ID"/>
            </a:p>
          </p:txBody>
        </p:sp>
        <p:sp>
          <p:nvSpPr>
            <p:cNvPr id="76" name="Freeform: Shape 75">
              <a:extLst>
                <a:ext uri="{FF2B5EF4-FFF2-40B4-BE49-F238E27FC236}">
                  <a16:creationId xmlns:a16="http://schemas.microsoft.com/office/drawing/2014/main" id="{7BA92489-935A-2A6E-80E3-1C51B23DC483}"/>
                </a:ext>
              </a:extLst>
            </p:cNvPr>
            <p:cNvSpPr/>
            <p:nvPr/>
          </p:nvSpPr>
          <p:spPr>
            <a:xfrm>
              <a:off x="10446543" y="2066925"/>
              <a:ext cx="547687" cy="476250"/>
            </a:xfrm>
            <a:custGeom>
              <a:avLst/>
              <a:gdLst>
                <a:gd name="connsiteX0" fmla="*/ 411956 w 547687"/>
                <a:gd name="connsiteY0" fmla="*/ 476250 h 476250"/>
                <a:gd name="connsiteX1" fmla="*/ 138113 w 547687"/>
                <a:gd name="connsiteY1" fmla="*/ 473869 h 476250"/>
                <a:gd name="connsiteX2" fmla="*/ 0 w 547687"/>
                <a:gd name="connsiteY2" fmla="*/ 238125 h 476250"/>
                <a:gd name="connsiteX3" fmla="*/ 138113 w 547687"/>
                <a:gd name="connsiteY3" fmla="*/ 2381 h 476250"/>
                <a:gd name="connsiteX4" fmla="*/ 411956 w 547687"/>
                <a:gd name="connsiteY4" fmla="*/ 0 h 476250"/>
                <a:gd name="connsiteX5" fmla="*/ 547688 w 547687"/>
                <a:gd name="connsiteY5" fmla="*/ 238125 h 476250"/>
                <a:gd name="connsiteX6" fmla="*/ 411956 w 547687"/>
                <a:gd name="connsiteY6" fmla="*/ 476250 h 476250"/>
                <a:gd name="connsiteX7" fmla="*/ 397669 w 547687"/>
                <a:gd name="connsiteY7" fmla="*/ 445294 h 476250"/>
                <a:gd name="connsiteX8" fmla="*/ 504825 w 547687"/>
                <a:gd name="connsiteY8" fmla="*/ 238125 h 476250"/>
                <a:gd name="connsiteX9" fmla="*/ 397669 w 547687"/>
                <a:gd name="connsiteY9" fmla="*/ 26194 h 476250"/>
                <a:gd name="connsiteX10" fmla="*/ 159544 w 547687"/>
                <a:gd name="connsiteY10" fmla="*/ 38100 h 476250"/>
                <a:gd name="connsiteX11" fmla="*/ 28575 w 547687"/>
                <a:gd name="connsiteY11" fmla="*/ 238125 h 476250"/>
                <a:gd name="connsiteX12" fmla="*/ 157163 w 547687"/>
                <a:gd name="connsiteY12" fmla="*/ 433387 h 476250"/>
                <a:gd name="connsiteX13" fmla="*/ 276225 w 547687"/>
                <a:gd name="connsiteY13" fmla="*/ 426244 h 476250"/>
                <a:gd name="connsiteX14" fmla="*/ 397669 w 547687"/>
                <a:gd name="connsiteY14" fmla="*/ 445294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7687" h="476250">
                  <a:moveTo>
                    <a:pt x="411956" y="476250"/>
                  </a:moveTo>
                  <a:cubicBezTo>
                    <a:pt x="319088" y="440531"/>
                    <a:pt x="230981" y="440531"/>
                    <a:pt x="138113" y="473869"/>
                  </a:cubicBezTo>
                  <a:cubicBezTo>
                    <a:pt x="121444" y="378619"/>
                    <a:pt x="76200" y="300037"/>
                    <a:pt x="0" y="238125"/>
                  </a:cubicBezTo>
                  <a:cubicBezTo>
                    <a:pt x="76200" y="176212"/>
                    <a:pt x="121444" y="100012"/>
                    <a:pt x="138113" y="2381"/>
                  </a:cubicBezTo>
                  <a:cubicBezTo>
                    <a:pt x="230981" y="35719"/>
                    <a:pt x="319088" y="35719"/>
                    <a:pt x="411956" y="0"/>
                  </a:cubicBezTo>
                  <a:cubicBezTo>
                    <a:pt x="426244" y="95250"/>
                    <a:pt x="471488" y="173831"/>
                    <a:pt x="547688" y="238125"/>
                  </a:cubicBezTo>
                  <a:cubicBezTo>
                    <a:pt x="473869" y="300037"/>
                    <a:pt x="426244" y="376237"/>
                    <a:pt x="411956" y="476250"/>
                  </a:cubicBezTo>
                  <a:close/>
                  <a:moveTo>
                    <a:pt x="397669" y="445294"/>
                  </a:moveTo>
                  <a:cubicBezTo>
                    <a:pt x="411956" y="366712"/>
                    <a:pt x="447675" y="297656"/>
                    <a:pt x="504825" y="238125"/>
                  </a:cubicBezTo>
                  <a:cubicBezTo>
                    <a:pt x="447675" y="178594"/>
                    <a:pt x="411956" y="107156"/>
                    <a:pt x="397669" y="26194"/>
                  </a:cubicBezTo>
                  <a:cubicBezTo>
                    <a:pt x="319088" y="54769"/>
                    <a:pt x="240506" y="59531"/>
                    <a:pt x="159544" y="38100"/>
                  </a:cubicBezTo>
                  <a:cubicBezTo>
                    <a:pt x="135731" y="119063"/>
                    <a:pt x="92869" y="183356"/>
                    <a:pt x="28575" y="238125"/>
                  </a:cubicBezTo>
                  <a:cubicBezTo>
                    <a:pt x="95250" y="292894"/>
                    <a:pt x="135731" y="359569"/>
                    <a:pt x="157163" y="433387"/>
                  </a:cubicBezTo>
                  <a:cubicBezTo>
                    <a:pt x="200025" y="431006"/>
                    <a:pt x="238125" y="423862"/>
                    <a:pt x="276225" y="426244"/>
                  </a:cubicBezTo>
                  <a:cubicBezTo>
                    <a:pt x="316706" y="426244"/>
                    <a:pt x="354806" y="438150"/>
                    <a:pt x="397669" y="445294"/>
                  </a:cubicBezTo>
                  <a:close/>
                </a:path>
              </a:pathLst>
            </a:custGeom>
            <a:grpFill/>
            <a:ln w="23813" cap="flat">
              <a:noFill/>
              <a:prstDash val="solid"/>
              <a:miter/>
            </a:ln>
          </p:spPr>
          <p:txBody>
            <a:bodyPr rtlCol="0" anchor="ctr"/>
            <a:lstStyle/>
            <a:p>
              <a:endParaRPr lang="en-ID"/>
            </a:p>
          </p:txBody>
        </p:sp>
        <p:sp>
          <p:nvSpPr>
            <p:cNvPr id="77" name="Freeform: Shape 76">
              <a:extLst>
                <a:ext uri="{FF2B5EF4-FFF2-40B4-BE49-F238E27FC236}">
                  <a16:creationId xmlns:a16="http://schemas.microsoft.com/office/drawing/2014/main" id="{A1B2BF47-40F4-B5C3-B9CB-94D5C31AE7E4}"/>
                </a:ext>
              </a:extLst>
            </p:cNvPr>
            <p:cNvSpPr/>
            <p:nvPr/>
          </p:nvSpPr>
          <p:spPr>
            <a:xfrm>
              <a:off x="10441781" y="938212"/>
              <a:ext cx="550068" cy="476250"/>
            </a:xfrm>
            <a:custGeom>
              <a:avLst/>
              <a:gdLst>
                <a:gd name="connsiteX0" fmla="*/ 550069 w 550068"/>
                <a:gd name="connsiteY0" fmla="*/ 238125 h 476250"/>
                <a:gd name="connsiteX1" fmla="*/ 414337 w 550068"/>
                <a:gd name="connsiteY1" fmla="*/ 476250 h 476250"/>
                <a:gd name="connsiteX2" fmla="*/ 140494 w 550068"/>
                <a:gd name="connsiteY2" fmla="*/ 473869 h 476250"/>
                <a:gd name="connsiteX3" fmla="*/ 0 w 550068"/>
                <a:gd name="connsiteY3" fmla="*/ 238125 h 476250"/>
                <a:gd name="connsiteX4" fmla="*/ 138113 w 550068"/>
                <a:gd name="connsiteY4" fmla="*/ 2381 h 476250"/>
                <a:gd name="connsiteX5" fmla="*/ 411956 w 550068"/>
                <a:gd name="connsiteY5" fmla="*/ 0 h 476250"/>
                <a:gd name="connsiteX6" fmla="*/ 550069 w 550068"/>
                <a:gd name="connsiteY6" fmla="*/ 238125 h 476250"/>
                <a:gd name="connsiteX7" fmla="*/ 33337 w 550068"/>
                <a:gd name="connsiteY7" fmla="*/ 240506 h 476250"/>
                <a:gd name="connsiteX8" fmla="*/ 164306 w 550068"/>
                <a:gd name="connsiteY8" fmla="*/ 440531 h 476250"/>
                <a:gd name="connsiteX9" fmla="*/ 402431 w 550068"/>
                <a:gd name="connsiteY9" fmla="*/ 452438 h 476250"/>
                <a:gd name="connsiteX10" fmla="*/ 509587 w 550068"/>
                <a:gd name="connsiteY10" fmla="*/ 240506 h 476250"/>
                <a:gd name="connsiteX11" fmla="*/ 402431 w 550068"/>
                <a:gd name="connsiteY11" fmla="*/ 28575 h 476250"/>
                <a:gd name="connsiteX12" fmla="*/ 164306 w 550068"/>
                <a:gd name="connsiteY12" fmla="*/ 42862 h 476250"/>
                <a:gd name="connsiteX13" fmla="*/ 33337 w 550068"/>
                <a:gd name="connsiteY13" fmla="*/ 240506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50068" h="476250">
                  <a:moveTo>
                    <a:pt x="550069" y="238125"/>
                  </a:moveTo>
                  <a:cubicBezTo>
                    <a:pt x="473869" y="302419"/>
                    <a:pt x="431006" y="378619"/>
                    <a:pt x="414337" y="476250"/>
                  </a:cubicBezTo>
                  <a:cubicBezTo>
                    <a:pt x="323850" y="442912"/>
                    <a:pt x="233363" y="440531"/>
                    <a:pt x="140494" y="473869"/>
                  </a:cubicBezTo>
                  <a:cubicBezTo>
                    <a:pt x="123825" y="378619"/>
                    <a:pt x="78581" y="300037"/>
                    <a:pt x="0" y="238125"/>
                  </a:cubicBezTo>
                  <a:cubicBezTo>
                    <a:pt x="76200" y="176212"/>
                    <a:pt x="121444" y="97631"/>
                    <a:pt x="138113" y="2381"/>
                  </a:cubicBezTo>
                  <a:cubicBezTo>
                    <a:pt x="230981" y="35719"/>
                    <a:pt x="319087" y="35719"/>
                    <a:pt x="411956" y="0"/>
                  </a:cubicBezTo>
                  <a:cubicBezTo>
                    <a:pt x="431006" y="97631"/>
                    <a:pt x="473869" y="176212"/>
                    <a:pt x="550069" y="238125"/>
                  </a:cubicBezTo>
                  <a:close/>
                  <a:moveTo>
                    <a:pt x="33337" y="240506"/>
                  </a:moveTo>
                  <a:cubicBezTo>
                    <a:pt x="97631" y="292894"/>
                    <a:pt x="140494" y="359569"/>
                    <a:pt x="164306" y="440531"/>
                  </a:cubicBezTo>
                  <a:cubicBezTo>
                    <a:pt x="245269" y="419100"/>
                    <a:pt x="323850" y="423862"/>
                    <a:pt x="402431" y="452438"/>
                  </a:cubicBezTo>
                  <a:cubicBezTo>
                    <a:pt x="416719" y="369094"/>
                    <a:pt x="452438" y="300037"/>
                    <a:pt x="509587" y="240506"/>
                  </a:cubicBezTo>
                  <a:cubicBezTo>
                    <a:pt x="452438" y="180975"/>
                    <a:pt x="416719" y="109537"/>
                    <a:pt x="402431" y="28575"/>
                  </a:cubicBezTo>
                  <a:cubicBezTo>
                    <a:pt x="323850" y="57150"/>
                    <a:pt x="245269" y="61912"/>
                    <a:pt x="164306" y="42862"/>
                  </a:cubicBezTo>
                  <a:cubicBezTo>
                    <a:pt x="140494" y="121444"/>
                    <a:pt x="97631" y="185737"/>
                    <a:pt x="33337" y="240506"/>
                  </a:cubicBezTo>
                  <a:close/>
                </a:path>
              </a:pathLst>
            </a:custGeom>
            <a:grpFill/>
            <a:ln w="23813" cap="flat">
              <a:noFill/>
              <a:prstDash val="solid"/>
              <a:miter/>
            </a:ln>
          </p:spPr>
          <p:txBody>
            <a:bodyPr rtlCol="0" anchor="ctr"/>
            <a:lstStyle/>
            <a:p>
              <a:endParaRPr lang="en-ID"/>
            </a:p>
          </p:txBody>
        </p:sp>
        <p:sp>
          <p:nvSpPr>
            <p:cNvPr id="78" name="Freeform: Shape 77">
              <a:extLst>
                <a:ext uri="{FF2B5EF4-FFF2-40B4-BE49-F238E27FC236}">
                  <a16:creationId xmlns:a16="http://schemas.microsoft.com/office/drawing/2014/main" id="{991B16C3-5B9C-3E71-CB46-F40F76230133}"/>
                </a:ext>
              </a:extLst>
            </p:cNvPr>
            <p:cNvSpPr/>
            <p:nvPr/>
          </p:nvSpPr>
          <p:spPr>
            <a:xfrm>
              <a:off x="8493918" y="938212"/>
              <a:ext cx="545306" cy="476250"/>
            </a:xfrm>
            <a:custGeom>
              <a:avLst/>
              <a:gdLst>
                <a:gd name="connsiteX0" fmla="*/ 545306 w 545306"/>
                <a:gd name="connsiteY0" fmla="*/ 238125 h 476250"/>
                <a:gd name="connsiteX1" fmla="*/ 409575 w 545306"/>
                <a:gd name="connsiteY1" fmla="*/ 476250 h 476250"/>
                <a:gd name="connsiteX2" fmla="*/ 138113 w 545306"/>
                <a:gd name="connsiteY2" fmla="*/ 473869 h 476250"/>
                <a:gd name="connsiteX3" fmla="*/ 0 w 545306"/>
                <a:gd name="connsiteY3" fmla="*/ 238125 h 476250"/>
                <a:gd name="connsiteX4" fmla="*/ 138113 w 545306"/>
                <a:gd name="connsiteY4" fmla="*/ 2381 h 476250"/>
                <a:gd name="connsiteX5" fmla="*/ 409575 w 545306"/>
                <a:gd name="connsiteY5" fmla="*/ 0 h 476250"/>
                <a:gd name="connsiteX6" fmla="*/ 545306 w 545306"/>
                <a:gd name="connsiteY6" fmla="*/ 238125 h 476250"/>
                <a:gd name="connsiteX7" fmla="*/ 502444 w 545306"/>
                <a:gd name="connsiteY7" fmla="*/ 240506 h 476250"/>
                <a:gd name="connsiteX8" fmla="*/ 395288 w 545306"/>
                <a:gd name="connsiteY8" fmla="*/ 28575 h 476250"/>
                <a:gd name="connsiteX9" fmla="*/ 157163 w 545306"/>
                <a:gd name="connsiteY9" fmla="*/ 40481 h 476250"/>
                <a:gd name="connsiteX10" fmla="*/ 26194 w 545306"/>
                <a:gd name="connsiteY10" fmla="*/ 240506 h 476250"/>
                <a:gd name="connsiteX11" fmla="*/ 157163 w 545306"/>
                <a:gd name="connsiteY11" fmla="*/ 440531 h 476250"/>
                <a:gd name="connsiteX12" fmla="*/ 395288 w 545306"/>
                <a:gd name="connsiteY12" fmla="*/ 452438 h 476250"/>
                <a:gd name="connsiteX13" fmla="*/ 502444 w 545306"/>
                <a:gd name="connsiteY13" fmla="*/ 240506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5306" h="476250">
                  <a:moveTo>
                    <a:pt x="545306" y="238125"/>
                  </a:moveTo>
                  <a:cubicBezTo>
                    <a:pt x="471488" y="302419"/>
                    <a:pt x="426244" y="378619"/>
                    <a:pt x="409575" y="476250"/>
                  </a:cubicBezTo>
                  <a:cubicBezTo>
                    <a:pt x="319088" y="442912"/>
                    <a:pt x="228600" y="440531"/>
                    <a:pt x="138113" y="473869"/>
                  </a:cubicBezTo>
                  <a:cubicBezTo>
                    <a:pt x="102394" y="342900"/>
                    <a:pt x="80963" y="316706"/>
                    <a:pt x="0" y="238125"/>
                  </a:cubicBezTo>
                  <a:cubicBezTo>
                    <a:pt x="102394" y="135731"/>
                    <a:pt x="109538" y="104775"/>
                    <a:pt x="138113" y="2381"/>
                  </a:cubicBezTo>
                  <a:cubicBezTo>
                    <a:pt x="228600" y="35719"/>
                    <a:pt x="319088" y="35719"/>
                    <a:pt x="409575" y="0"/>
                  </a:cubicBezTo>
                  <a:cubicBezTo>
                    <a:pt x="426244" y="97631"/>
                    <a:pt x="469106" y="176212"/>
                    <a:pt x="545306" y="238125"/>
                  </a:cubicBezTo>
                  <a:close/>
                  <a:moveTo>
                    <a:pt x="502444" y="240506"/>
                  </a:moveTo>
                  <a:cubicBezTo>
                    <a:pt x="445294" y="180975"/>
                    <a:pt x="409575" y="109537"/>
                    <a:pt x="395288" y="28575"/>
                  </a:cubicBezTo>
                  <a:cubicBezTo>
                    <a:pt x="316706" y="57150"/>
                    <a:pt x="238125" y="61912"/>
                    <a:pt x="157163" y="40481"/>
                  </a:cubicBezTo>
                  <a:cubicBezTo>
                    <a:pt x="133350" y="121444"/>
                    <a:pt x="90488" y="185737"/>
                    <a:pt x="26194" y="240506"/>
                  </a:cubicBezTo>
                  <a:cubicBezTo>
                    <a:pt x="92869" y="292894"/>
                    <a:pt x="133350" y="359569"/>
                    <a:pt x="157163" y="440531"/>
                  </a:cubicBezTo>
                  <a:cubicBezTo>
                    <a:pt x="238125" y="419100"/>
                    <a:pt x="316706" y="426244"/>
                    <a:pt x="395288" y="452438"/>
                  </a:cubicBezTo>
                  <a:cubicBezTo>
                    <a:pt x="409575" y="369094"/>
                    <a:pt x="445294" y="300037"/>
                    <a:pt x="502444" y="240506"/>
                  </a:cubicBezTo>
                  <a:close/>
                </a:path>
              </a:pathLst>
            </a:custGeom>
            <a:grpFill/>
            <a:ln w="23813" cap="flat">
              <a:noFill/>
              <a:prstDash val="solid"/>
              <a:miter/>
            </a:ln>
          </p:spPr>
          <p:txBody>
            <a:bodyPr rtlCol="0" anchor="ctr"/>
            <a:lstStyle/>
            <a:p>
              <a:endParaRPr lang="en-ID"/>
            </a:p>
          </p:txBody>
        </p:sp>
        <p:sp>
          <p:nvSpPr>
            <p:cNvPr id="79" name="Freeform: Shape 78">
              <a:extLst>
                <a:ext uri="{FF2B5EF4-FFF2-40B4-BE49-F238E27FC236}">
                  <a16:creationId xmlns:a16="http://schemas.microsoft.com/office/drawing/2014/main" id="{91434DE9-04F7-1CD6-BC35-088AF389DB55}"/>
                </a:ext>
              </a:extLst>
            </p:cNvPr>
            <p:cNvSpPr/>
            <p:nvPr/>
          </p:nvSpPr>
          <p:spPr>
            <a:xfrm>
              <a:off x="10122693" y="2628900"/>
              <a:ext cx="545306" cy="476249"/>
            </a:xfrm>
            <a:custGeom>
              <a:avLst/>
              <a:gdLst>
                <a:gd name="connsiteX0" fmla="*/ 545306 w 545306"/>
                <a:gd name="connsiteY0" fmla="*/ 238125 h 476249"/>
                <a:gd name="connsiteX1" fmla="*/ 407194 w 545306"/>
                <a:gd name="connsiteY1" fmla="*/ 473869 h 476249"/>
                <a:gd name="connsiteX2" fmla="*/ 133350 w 545306"/>
                <a:gd name="connsiteY2" fmla="*/ 476250 h 476249"/>
                <a:gd name="connsiteX3" fmla="*/ 0 w 545306"/>
                <a:gd name="connsiteY3" fmla="*/ 238125 h 476249"/>
                <a:gd name="connsiteX4" fmla="*/ 133350 w 545306"/>
                <a:gd name="connsiteY4" fmla="*/ 0 h 476249"/>
                <a:gd name="connsiteX5" fmla="*/ 407194 w 545306"/>
                <a:gd name="connsiteY5" fmla="*/ 2381 h 476249"/>
                <a:gd name="connsiteX6" fmla="*/ 545306 w 545306"/>
                <a:gd name="connsiteY6" fmla="*/ 238125 h 476249"/>
                <a:gd name="connsiteX7" fmla="*/ 385762 w 545306"/>
                <a:gd name="connsiteY7" fmla="*/ 40481 h 476249"/>
                <a:gd name="connsiteX8" fmla="*/ 150018 w 545306"/>
                <a:gd name="connsiteY8" fmla="*/ 26194 h 476249"/>
                <a:gd name="connsiteX9" fmla="*/ 45244 w 545306"/>
                <a:gd name="connsiteY9" fmla="*/ 233362 h 476249"/>
                <a:gd name="connsiteX10" fmla="*/ 109537 w 545306"/>
                <a:gd name="connsiteY10" fmla="*/ 333375 h 476249"/>
                <a:gd name="connsiteX11" fmla="*/ 152400 w 545306"/>
                <a:gd name="connsiteY11" fmla="*/ 445294 h 476249"/>
                <a:gd name="connsiteX12" fmla="*/ 385762 w 545306"/>
                <a:gd name="connsiteY12" fmla="*/ 433388 h 476249"/>
                <a:gd name="connsiteX13" fmla="*/ 514350 w 545306"/>
                <a:gd name="connsiteY13" fmla="*/ 235744 h 476249"/>
                <a:gd name="connsiteX14" fmla="*/ 385762 w 545306"/>
                <a:gd name="connsiteY14" fmla="*/ 40481 h 4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5306" h="476249">
                  <a:moveTo>
                    <a:pt x="545306" y="238125"/>
                  </a:moveTo>
                  <a:cubicBezTo>
                    <a:pt x="469106" y="300037"/>
                    <a:pt x="423862" y="376237"/>
                    <a:pt x="407194" y="473869"/>
                  </a:cubicBezTo>
                  <a:cubicBezTo>
                    <a:pt x="316706" y="440531"/>
                    <a:pt x="226219" y="440531"/>
                    <a:pt x="133350" y="476250"/>
                  </a:cubicBezTo>
                  <a:cubicBezTo>
                    <a:pt x="119063" y="381000"/>
                    <a:pt x="73819" y="302419"/>
                    <a:pt x="0" y="238125"/>
                  </a:cubicBezTo>
                  <a:cubicBezTo>
                    <a:pt x="73819" y="176213"/>
                    <a:pt x="119063" y="97631"/>
                    <a:pt x="133350" y="0"/>
                  </a:cubicBezTo>
                  <a:cubicBezTo>
                    <a:pt x="223837" y="35719"/>
                    <a:pt x="314325" y="35719"/>
                    <a:pt x="407194" y="2381"/>
                  </a:cubicBezTo>
                  <a:cubicBezTo>
                    <a:pt x="426244" y="97631"/>
                    <a:pt x="469106" y="176213"/>
                    <a:pt x="545306" y="238125"/>
                  </a:cubicBezTo>
                  <a:close/>
                  <a:moveTo>
                    <a:pt x="385762" y="40481"/>
                  </a:moveTo>
                  <a:cubicBezTo>
                    <a:pt x="307181" y="59531"/>
                    <a:pt x="228600" y="57150"/>
                    <a:pt x="150018" y="26194"/>
                  </a:cubicBezTo>
                  <a:cubicBezTo>
                    <a:pt x="135731" y="107156"/>
                    <a:pt x="100012" y="178594"/>
                    <a:pt x="45244" y="233362"/>
                  </a:cubicBezTo>
                  <a:cubicBezTo>
                    <a:pt x="69056" y="269081"/>
                    <a:pt x="92869" y="300037"/>
                    <a:pt x="109537" y="333375"/>
                  </a:cubicBezTo>
                  <a:cubicBezTo>
                    <a:pt x="126206" y="369094"/>
                    <a:pt x="138112" y="407194"/>
                    <a:pt x="152400" y="445294"/>
                  </a:cubicBezTo>
                  <a:cubicBezTo>
                    <a:pt x="226219" y="416719"/>
                    <a:pt x="304800" y="414338"/>
                    <a:pt x="385762" y="433388"/>
                  </a:cubicBezTo>
                  <a:cubicBezTo>
                    <a:pt x="409575" y="352425"/>
                    <a:pt x="452438" y="288131"/>
                    <a:pt x="514350" y="235744"/>
                  </a:cubicBezTo>
                  <a:cubicBezTo>
                    <a:pt x="435768" y="159544"/>
                    <a:pt x="431006" y="150019"/>
                    <a:pt x="385762" y="40481"/>
                  </a:cubicBezTo>
                  <a:close/>
                </a:path>
              </a:pathLst>
            </a:custGeom>
            <a:grpFill/>
            <a:ln w="23813" cap="flat">
              <a:noFill/>
              <a:prstDash val="solid"/>
              <a:miter/>
            </a:ln>
          </p:spPr>
          <p:txBody>
            <a:bodyPr rtlCol="0" anchor="ctr"/>
            <a:lstStyle/>
            <a:p>
              <a:endParaRPr lang="en-ID"/>
            </a:p>
          </p:txBody>
        </p:sp>
        <p:sp>
          <p:nvSpPr>
            <p:cNvPr id="80" name="Freeform: Shape 79">
              <a:extLst>
                <a:ext uri="{FF2B5EF4-FFF2-40B4-BE49-F238E27FC236}">
                  <a16:creationId xmlns:a16="http://schemas.microsoft.com/office/drawing/2014/main" id="{11D2A9C4-4EBE-2C95-A79A-C6042422E8BF}"/>
                </a:ext>
              </a:extLst>
            </p:cNvPr>
            <p:cNvSpPr/>
            <p:nvPr/>
          </p:nvSpPr>
          <p:spPr>
            <a:xfrm>
              <a:off x="8170068" y="2628900"/>
              <a:ext cx="545306" cy="476249"/>
            </a:xfrm>
            <a:custGeom>
              <a:avLst/>
              <a:gdLst>
                <a:gd name="connsiteX0" fmla="*/ 0 w 545306"/>
                <a:gd name="connsiteY0" fmla="*/ 238125 h 476249"/>
                <a:gd name="connsiteX1" fmla="*/ 133350 w 545306"/>
                <a:gd name="connsiteY1" fmla="*/ 0 h 476249"/>
                <a:gd name="connsiteX2" fmla="*/ 407194 w 545306"/>
                <a:gd name="connsiteY2" fmla="*/ 2381 h 476249"/>
                <a:gd name="connsiteX3" fmla="*/ 545306 w 545306"/>
                <a:gd name="connsiteY3" fmla="*/ 238125 h 476249"/>
                <a:gd name="connsiteX4" fmla="*/ 407194 w 545306"/>
                <a:gd name="connsiteY4" fmla="*/ 473869 h 476249"/>
                <a:gd name="connsiteX5" fmla="*/ 133350 w 545306"/>
                <a:gd name="connsiteY5" fmla="*/ 476250 h 476249"/>
                <a:gd name="connsiteX6" fmla="*/ 0 w 545306"/>
                <a:gd name="connsiteY6" fmla="*/ 238125 h 476249"/>
                <a:gd name="connsiteX7" fmla="*/ 147638 w 545306"/>
                <a:gd name="connsiteY7" fmla="*/ 450056 h 476249"/>
                <a:gd name="connsiteX8" fmla="*/ 385763 w 545306"/>
                <a:gd name="connsiteY8" fmla="*/ 435769 h 476249"/>
                <a:gd name="connsiteX9" fmla="*/ 514350 w 545306"/>
                <a:gd name="connsiteY9" fmla="*/ 238125 h 476249"/>
                <a:gd name="connsiteX10" fmla="*/ 385763 w 545306"/>
                <a:gd name="connsiteY10" fmla="*/ 40481 h 476249"/>
                <a:gd name="connsiteX11" fmla="*/ 147638 w 545306"/>
                <a:gd name="connsiteY11" fmla="*/ 28575 h 476249"/>
                <a:gd name="connsiteX12" fmla="*/ 40481 w 545306"/>
                <a:gd name="connsiteY12" fmla="*/ 240506 h 476249"/>
                <a:gd name="connsiteX13" fmla="*/ 147638 w 545306"/>
                <a:gd name="connsiteY13" fmla="*/ 450056 h 4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5306" h="476249">
                  <a:moveTo>
                    <a:pt x="0" y="238125"/>
                  </a:moveTo>
                  <a:cubicBezTo>
                    <a:pt x="76200" y="173831"/>
                    <a:pt x="119063" y="97631"/>
                    <a:pt x="133350" y="0"/>
                  </a:cubicBezTo>
                  <a:cubicBezTo>
                    <a:pt x="226219" y="35719"/>
                    <a:pt x="314325" y="35719"/>
                    <a:pt x="407194" y="2381"/>
                  </a:cubicBezTo>
                  <a:cubicBezTo>
                    <a:pt x="423862" y="97631"/>
                    <a:pt x="469106" y="176213"/>
                    <a:pt x="545306" y="238125"/>
                  </a:cubicBezTo>
                  <a:cubicBezTo>
                    <a:pt x="471487" y="300037"/>
                    <a:pt x="423862" y="376237"/>
                    <a:pt x="407194" y="473869"/>
                  </a:cubicBezTo>
                  <a:cubicBezTo>
                    <a:pt x="314325" y="440531"/>
                    <a:pt x="226219" y="440531"/>
                    <a:pt x="133350" y="476250"/>
                  </a:cubicBezTo>
                  <a:cubicBezTo>
                    <a:pt x="116681" y="378619"/>
                    <a:pt x="73819" y="302419"/>
                    <a:pt x="0" y="238125"/>
                  </a:cubicBezTo>
                  <a:close/>
                  <a:moveTo>
                    <a:pt x="147638" y="450056"/>
                  </a:moveTo>
                  <a:cubicBezTo>
                    <a:pt x="226219" y="419100"/>
                    <a:pt x="304800" y="416719"/>
                    <a:pt x="385763" y="435769"/>
                  </a:cubicBezTo>
                  <a:cubicBezTo>
                    <a:pt x="409575" y="354806"/>
                    <a:pt x="452438" y="290512"/>
                    <a:pt x="514350" y="238125"/>
                  </a:cubicBezTo>
                  <a:cubicBezTo>
                    <a:pt x="450056" y="185737"/>
                    <a:pt x="409575" y="119063"/>
                    <a:pt x="385763" y="40481"/>
                  </a:cubicBezTo>
                  <a:cubicBezTo>
                    <a:pt x="304800" y="59531"/>
                    <a:pt x="226219" y="57150"/>
                    <a:pt x="147638" y="28575"/>
                  </a:cubicBezTo>
                  <a:cubicBezTo>
                    <a:pt x="133350" y="111919"/>
                    <a:pt x="97631" y="180975"/>
                    <a:pt x="40481" y="240506"/>
                  </a:cubicBezTo>
                  <a:cubicBezTo>
                    <a:pt x="100013" y="297656"/>
                    <a:pt x="133350" y="369094"/>
                    <a:pt x="147638" y="450056"/>
                  </a:cubicBezTo>
                  <a:close/>
                </a:path>
              </a:pathLst>
            </a:custGeom>
            <a:grpFill/>
            <a:ln w="23813" cap="flat">
              <a:noFill/>
              <a:prstDash val="solid"/>
              <a:miter/>
            </a:ln>
          </p:spPr>
          <p:txBody>
            <a:bodyPr rtlCol="0" anchor="ctr"/>
            <a:lstStyle/>
            <a:p>
              <a:endParaRPr lang="en-ID"/>
            </a:p>
          </p:txBody>
        </p:sp>
        <p:sp>
          <p:nvSpPr>
            <p:cNvPr id="81" name="Freeform: Shape 80">
              <a:extLst>
                <a:ext uri="{FF2B5EF4-FFF2-40B4-BE49-F238E27FC236}">
                  <a16:creationId xmlns:a16="http://schemas.microsoft.com/office/drawing/2014/main" id="{EEBF3C10-3B85-038F-40E7-F5886F113D5E}"/>
                </a:ext>
              </a:extLst>
            </p:cNvPr>
            <p:cNvSpPr/>
            <p:nvPr/>
          </p:nvSpPr>
          <p:spPr>
            <a:xfrm>
              <a:off x="6212681" y="2628900"/>
              <a:ext cx="547687" cy="476249"/>
            </a:xfrm>
            <a:custGeom>
              <a:avLst/>
              <a:gdLst>
                <a:gd name="connsiteX0" fmla="*/ 135731 w 547687"/>
                <a:gd name="connsiteY0" fmla="*/ 0 h 476249"/>
                <a:gd name="connsiteX1" fmla="*/ 409575 w 547687"/>
                <a:gd name="connsiteY1" fmla="*/ 2381 h 476249"/>
                <a:gd name="connsiteX2" fmla="*/ 547688 w 547687"/>
                <a:gd name="connsiteY2" fmla="*/ 238125 h 476249"/>
                <a:gd name="connsiteX3" fmla="*/ 457200 w 547687"/>
                <a:gd name="connsiteY3" fmla="*/ 342900 h 476249"/>
                <a:gd name="connsiteX4" fmla="*/ 409575 w 547687"/>
                <a:gd name="connsiteY4" fmla="*/ 473869 h 476249"/>
                <a:gd name="connsiteX5" fmla="*/ 135731 w 547687"/>
                <a:gd name="connsiteY5" fmla="*/ 476250 h 476249"/>
                <a:gd name="connsiteX6" fmla="*/ 90487 w 547687"/>
                <a:gd name="connsiteY6" fmla="*/ 345281 h 476249"/>
                <a:gd name="connsiteX7" fmla="*/ 0 w 547687"/>
                <a:gd name="connsiteY7" fmla="*/ 238125 h 476249"/>
                <a:gd name="connsiteX8" fmla="*/ 135731 w 547687"/>
                <a:gd name="connsiteY8" fmla="*/ 0 h 476249"/>
                <a:gd name="connsiteX9" fmla="*/ 519112 w 547687"/>
                <a:gd name="connsiteY9" fmla="*/ 238125 h 476249"/>
                <a:gd name="connsiteX10" fmla="*/ 390525 w 547687"/>
                <a:gd name="connsiteY10" fmla="*/ 40481 h 476249"/>
                <a:gd name="connsiteX11" fmla="*/ 152400 w 547687"/>
                <a:gd name="connsiteY11" fmla="*/ 26194 h 476249"/>
                <a:gd name="connsiteX12" fmla="*/ 45244 w 547687"/>
                <a:gd name="connsiteY12" fmla="*/ 238125 h 476249"/>
                <a:gd name="connsiteX13" fmla="*/ 152400 w 547687"/>
                <a:gd name="connsiteY13" fmla="*/ 450056 h 476249"/>
                <a:gd name="connsiteX14" fmla="*/ 390525 w 547687"/>
                <a:gd name="connsiteY14" fmla="*/ 435769 h 476249"/>
                <a:gd name="connsiteX15" fmla="*/ 519112 w 547687"/>
                <a:gd name="connsiteY15" fmla="*/ 238125 h 4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7687" h="476249">
                  <a:moveTo>
                    <a:pt x="135731" y="0"/>
                  </a:moveTo>
                  <a:cubicBezTo>
                    <a:pt x="228600" y="35719"/>
                    <a:pt x="316706" y="35719"/>
                    <a:pt x="409575" y="2381"/>
                  </a:cubicBezTo>
                  <a:cubicBezTo>
                    <a:pt x="426244" y="97631"/>
                    <a:pt x="471487" y="173831"/>
                    <a:pt x="547688" y="238125"/>
                  </a:cubicBezTo>
                  <a:cubicBezTo>
                    <a:pt x="511969" y="269081"/>
                    <a:pt x="481012" y="302419"/>
                    <a:pt x="457200" y="342900"/>
                  </a:cubicBezTo>
                  <a:cubicBezTo>
                    <a:pt x="433387" y="383381"/>
                    <a:pt x="419100" y="426244"/>
                    <a:pt x="409575" y="473869"/>
                  </a:cubicBezTo>
                  <a:cubicBezTo>
                    <a:pt x="319087" y="440531"/>
                    <a:pt x="228600" y="440531"/>
                    <a:pt x="135731" y="476250"/>
                  </a:cubicBezTo>
                  <a:cubicBezTo>
                    <a:pt x="126206" y="428625"/>
                    <a:pt x="114300" y="385762"/>
                    <a:pt x="90487" y="345281"/>
                  </a:cubicBezTo>
                  <a:cubicBezTo>
                    <a:pt x="66675" y="304800"/>
                    <a:pt x="38100" y="271463"/>
                    <a:pt x="0" y="238125"/>
                  </a:cubicBezTo>
                  <a:cubicBezTo>
                    <a:pt x="76200" y="176213"/>
                    <a:pt x="121444" y="97631"/>
                    <a:pt x="135731" y="0"/>
                  </a:cubicBezTo>
                  <a:close/>
                  <a:moveTo>
                    <a:pt x="519112" y="238125"/>
                  </a:moveTo>
                  <a:cubicBezTo>
                    <a:pt x="454819" y="185737"/>
                    <a:pt x="411956" y="119063"/>
                    <a:pt x="390525" y="40481"/>
                  </a:cubicBezTo>
                  <a:cubicBezTo>
                    <a:pt x="309563" y="59531"/>
                    <a:pt x="230981" y="57150"/>
                    <a:pt x="152400" y="26194"/>
                  </a:cubicBezTo>
                  <a:cubicBezTo>
                    <a:pt x="138112" y="107156"/>
                    <a:pt x="102394" y="178594"/>
                    <a:pt x="45244" y="238125"/>
                  </a:cubicBezTo>
                  <a:cubicBezTo>
                    <a:pt x="102394" y="297656"/>
                    <a:pt x="138112" y="369094"/>
                    <a:pt x="152400" y="450056"/>
                  </a:cubicBezTo>
                  <a:cubicBezTo>
                    <a:pt x="230981" y="421481"/>
                    <a:pt x="309563" y="416719"/>
                    <a:pt x="390525" y="435769"/>
                  </a:cubicBezTo>
                  <a:cubicBezTo>
                    <a:pt x="411956" y="357188"/>
                    <a:pt x="454819" y="290512"/>
                    <a:pt x="519112" y="238125"/>
                  </a:cubicBezTo>
                  <a:close/>
                </a:path>
              </a:pathLst>
            </a:custGeom>
            <a:grpFill/>
            <a:ln w="23813" cap="flat">
              <a:noFill/>
              <a:prstDash val="solid"/>
              <a:miter/>
            </a:ln>
          </p:spPr>
          <p:txBody>
            <a:bodyPr rtlCol="0" anchor="ctr"/>
            <a:lstStyle/>
            <a:p>
              <a:endParaRPr lang="en-ID"/>
            </a:p>
          </p:txBody>
        </p:sp>
        <p:sp>
          <p:nvSpPr>
            <p:cNvPr id="82" name="Freeform: Shape 81">
              <a:extLst>
                <a:ext uri="{FF2B5EF4-FFF2-40B4-BE49-F238E27FC236}">
                  <a16:creationId xmlns:a16="http://schemas.microsoft.com/office/drawing/2014/main" id="{256D276D-0D54-A6D2-0F84-9910571F7651}"/>
                </a:ext>
              </a:extLst>
            </p:cNvPr>
            <p:cNvSpPr/>
            <p:nvPr/>
          </p:nvSpPr>
          <p:spPr>
            <a:xfrm>
              <a:off x="5560218" y="2628900"/>
              <a:ext cx="545306" cy="476249"/>
            </a:xfrm>
            <a:custGeom>
              <a:avLst/>
              <a:gdLst>
                <a:gd name="connsiteX0" fmla="*/ 138113 w 545306"/>
                <a:gd name="connsiteY0" fmla="*/ 2381 h 476249"/>
                <a:gd name="connsiteX1" fmla="*/ 411956 w 545306"/>
                <a:gd name="connsiteY1" fmla="*/ 0 h 476249"/>
                <a:gd name="connsiteX2" fmla="*/ 545306 w 545306"/>
                <a:gd name="connsiteY2" fmla="*/ 238125 h 476249"/>
                <a:gd name="connsiteX3" fmla="*/ 411956 w 545306"/>
                <a:gd name="connsiteY3" fmla="*/ 476250 h 476249"/>
                <a:gd name="connsiteX4" fmla="*/ 138113 w 545306"/>
                <a:gd name="connsiteY4" fmla="*/ 473869 h 476249"/>
                <a:gd name="connsiteX5" fmla="*/ 0 w 545306"/>
                <a:gd name="connsiteY5" fmla="*/ 238125 h 476249"/>
                <a:gd name="connsiteX6" fmla="*/ 138113 w 545306"/>
                <a:gd name="connsiteY6" fmla="*/ 2381 h 476249"/>
                <a:gd name="connsiteX7" fmla="*/ 504825 w 545306"/>
                <a:gd name="connsiteY7" fmla="*/ 238125 h 476249"/>
                <a:gd name="connsiteX8" fmla="*/ 397669 w 545306"/>
                <a:gd name="connsiteY8" fmla="*/ 26194 h 476249"/>
                <a:gd name="connsiteX9" fmla="*/ 159544 w 545306"/>
                <a:gd name="connsiteY9" fmla="*/ 40481 h 476249"/>
                <a:gd name="connsiteX10" fmla="*/ 30956 w 545306"/>
                <a:gd name="connsiteY10" fmla="*/ 238125 h 476249"/>
                <a:gd name="connsiteX11" fmla="*/ 159544 w 545306"/>
                <a:gd name="connsiteY11" fmla="*/ 435769 h 476249"/>
                <a:gd name="connsiteX12" fmla="*/ 397669 w 545306"/>
                <a:gd name="connsiteY12" fmla="*/ 450056 h 476249"/>
                <a:gd name="connsiteX13" fmla="*/ 504825 w 545306"/>
                <a:gd name="connsiteY13" fmla="*/ 238125 h 4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5306" h="476249">
                  <a:moveTo>
                    <a:pt x="138113" y="2381"/>
                  </a:moveTo>
                  <a:cubicBezTo>
                    <a:pt x="230981" y="35719"/>
                    <a:pt x="319088" y="35719"/>
                    <a:pt x="411956" y="0"/>
                  </a:cubicBezTo>
                  <a:cubicBezTo>
                    <a:pt x="428625" y="95250"/>
                    <a:pt x="471487" y="173831"/>
                    <a:pt x="545306" y="238125"/>
                  </a:cubicBezTo>
                  <a:cubicBezTo>
                    <a:pt x="471487" y="300037"/>
                    <a:pt x="426244" y="378619"/>
                    <a:pt x="411956" y="476250"/>
                  </a:cubicBezTo>
                  <a:cubicBezTo>
                    <a:pt x="321469" y="442912"/>
                    <a:pt x="230981" y="440531"/>
                    <a:pt x="138113" y="473869"/>
                  </a:cubicBezTo>
                  <a:cubicBezTo>
                    <a:pt x="121444" y="378619"/>
                    <a:pt x="76200" y="300037"/>
                    <a:pt x="0" y="238125"/>
                  </a:cubicBezTo>
                  <a:cubicBezTo>
                    <a:pt x="76200" y="176213"/>
                    <a:pt x="121444" y="100012"/>
                    <a:pt x="138113" y="2381"/>
                  </a:cubicBezTo>
                  <a:close/>
                  <a:moveTo>
                    <a:pt x="504825" y="238125"/>
                  </a:moveTo>
                  <a:cubicBezTo>
                    <a:pt x="445294" y="178594"/>
                    <a:pt x="411956" y="107156"/>
                    <a:pt x="397669" y="26194"/>
                  </a:cubicBezTo>
                  <a:cubicBezTo>
                    <a:pt x="319088" y="57150"/>
                    <a:pt x="240506" y="59531"/>
                    <a:pt x="159544" y="40481"/>
                  </a:cubicBezTo>
                  <a:cubicBezTo>
                    <a:pt x="135731" y="121444"/>
                    <a:pt x="92869" y="185737"/>
                    <a:pt x="30956" y="238125"/>
                  </a:cubicBezTo>
                  <a:cubicBezTo>
                    <a:pt x="95250" y="292894"/>
                    <a:pt x="135731" y="357188"/>
                    <a:pt x="159544" y="435769"/>
                  </a:cubicBezTo>
                  <a:cubicBezTo>
                    <a:pt x="240506" y="416719"/>
                    <a:pt x="319088" y="419100"/>
                    <a:pt x="397669" y="450056"/>
                  </a:cubicBezTo>
                  <a:cubicBezTo>
                    <a:pt x="411956" y="366713"/>
                    <a:pt x="447675" y="297656"/>
                    <a:pt x="504825" y="238125"/>
                  </a:cubicBezTo>
                  <a:close/>
                </a:path>
              </a:pathLst>
            </a:custGeom>
            <a:grpFill/>
            <a:ln w="23813" cap="flat">
              <a:noFill/>
              <a:prstDash val="solid"/>
              <a:miter/>
            </a:ln>
          </p:spPr>
          <p:txBody>
            <a:bodyPr rtlCol="0" anchor="ctr"/>
            <a:lstStyle/>
            <a:p>
              <a:endParaRPr lang="en-ID"/>
            </a:p>
          </p:txBody>
        </p:sp>
        <p:sp>
          <p:nvSpPr>
            <p:cNvPr id="83" name="Freeform: Shape 82">
              <a:extLst>
                <a:ext uri="{FF2B5EF4-FFF2-40B4-BE49-F238E27FC236}">
                  <a16:creationId xmlns:a16="http://schemas.microsoft.com/office/drawing/2014/main" id="{942A5B93-5B2F-D6EF-6976-E44FAA5F8702}"/>
                </a:ext>
              </a:extLst>
            </p:cNvPr>
            <p:cNvSpPr/>
            <p:nvPr/>
          </p:nvSpPr>
          <p:spPr>
            <a:xfrm>
              <a:off x="7515224" y="2631281"/>
              <a:ext cx="545306" cy="473868"/>
            </a:xfrm>
            <a:custGeom>
              <a:avLst/>
              <a:gdLst>
                <a:gd name="connsiteX0" fmla="*/ 411956 w 545306"/>
                <a:gd name="connsiteY0" fmla="*/ 473869 h 473868"/>
                <a:gd name="connsiteX1" fmla="*/ 138113 w 545306"/>
                <a:gd name="connsiteY1" fmla="*/ 471488 h 473868"/>
                <a:gd name="connsiteX2" fmla="*/ 0 w 545306"/>
                <a:gd name="connsiteY2" fmla="*/ 238125 h 473868"/>
                <a:gd name="connsiteX3" fmla="*/ 138113 w 545306"/>
                <a:gd name="connsiteY3" fmla="*/ 2381 h 473868"/>
                <a:gd name="connsiteX4" fmla="*/ 411956 w 545306"/>
                <a:gd name="connsiteY4" fmla="*/ 0 h 473868"/>
                <a:gd name="connsiteX5" fmla="*/ 545306 w 545306"/>
                <a:gd name="connsiteY5" fmla="*/ 238125 h 473868"/>
                <a:gd name="connsiteX6" fmla="*/ 411956 w 545306"/>
                <a:gd name="connsiteY6" fmla="*/ 473869 h 473868"/>
                <a:gd name="connsiteX7" fmla="*/ 392906 w 545306"/>
                <a:gd name="connsiteY7" fmla="*/ 26194 h 473868"/>
                <a:gd name="connsiteX8" fmla="*/ 276225 w 545306"/>
                <a:gd name="connsiteY8" fmla="*/ 50006 h 473868"/>
                <a:gd name="connsiteX9" fmla="*/ 157162 w 545306"/>
                <a:gd name="connsiteY9" fmla="*/ 42863 h 473868"/>
                <a:gd name="connsiteX10" fmla="*/ 30956 w 545306"/>
                <a:gd name="connsiteY10" fmla="*/ 238125 h 473868"/>
                <a:gd name="connsiteX11" fmla="*/ 159544 w 545306"/>
                <a:gd name="connsiteY11" fmla="*/ 435769 h 473868"/>
                <a:gd name="connsiteX12" fmla="*/ 397669 w 545306"/>
                <a:gd name="connsiteY12" fmla="*/ 450056 h 473868"/>
                <a:gd name="connsiteX13" fmla="*/ 504825 w 545306"/>
                <a:gd name="connsiteY13" fmla="*/ 238125 h 473868"/>
                <a:gd name="connsiteX14" fmla="*/ 435769 w 545306"/>
                <a:gd name="connsiteY14" fmla="*/ 140494 h 473868"/>
                <a:gd name="connsiteX15" fmla="*/ 392906 w 545306"/>
                <a:gd name="connsiteY15" fmla="*/ 26194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5306" h="473868">
                  <a:moveTo>
                    <a:pt x="411956" y="473869"/>
                  </a:moveTo>
                  <a:cubicBezTo>
                    <a:pt x="319088" y="438150"/>
                    <a:pt x="230981" y="438150"/>
                    <a:pt x="138113" y="471488"/>
                  </a:cubicBezTo>
                  <a:cubicBezTo>
                    <a:pt x="121444" y="376238"/>
                    <a:pt x="76200" y="297656"/>
                    <a:pt x="0" y="238125"/>
                  </a:cubicBezTo>
                  <a:cubicBezTo>
                    <a:pt x="73819" y="176213"/>
                    <a:pt x="121444" y="100012"/>
                    <a:pt x="138113" y="2381"/>
                  </a:cubicBezTo>
                  <a:cubicBezTo>
                    <a:pt x="228600" y="35719"/>
                    <a:pt x="319088" y="35719"/>
                    <a:pt x="411956" y="0"/>
                  </a:cubicBezTo>
                  <a:cubicBezTo>
                    <a:pt x="428625" y="95250"/>
                    <a:pt x="471488" y="173831"/>
                    <a:pt x="545306" y="238125"/>
                  </a:cubicBezTo>
                  <a:cubicBezTo>
                    <a:pt x="471488" y="297656"/>
                    <a:pt x="426244" y="376238"/>
                    <a:pt x="411956" y="473869"/>
                  </a:cubicBezTo>
                  <a:close/>
                  <a:moveTo>
                    <a:pt x="392906" y="26194"/>
                  </a:moveTo>
                  <a:cubicBezTo>
                    <a:pt x="357188" y="40481"/>
                    <a:pt x="316706" y="50006"/>
                    <a:pt x="276225" y="50006"/>
                  </a:cubicBezTo>
                  <a:cubicBezTo>
                    <a:pt x="235744" y="50006"/>
                    <a:pt x="197644" y="45244"/>
                    <a:pt x="157162" y="42863"/>
                  </a:cubicBezTo>
                  <a:cubicBezTo>
                    <a:pt x="121444" y="138113"/>
                    <a:pt x="121444" y="138113"/>
                    <a:pt x="30956" y="238125"/>
                  </a:cubicBezTo>
                  <a:cubicBezTo>
                    <a:pt x="92869" y="290512"/>
                    <a:pt x="135731" y="354806"/>
                    <a:pt x="159544" y="435769"/>
                  </a:cubicBezTo>
                  <a:cubicBezTo>
                    <a:pt x="240506" y="416719"/>
                    <a:pt x="319088" y="419100"/>
                    <a:pt x="397669" y="450056"/>
                  </a:cubicBezTo>
                  <a:cubicBezTo>
                    <a:pt x="411956" y="366713"/>
                    <a:pt x="447675" y="297656"/>
                    <a:pt x="504825" y="238125"/>
                  </a:cubicBezTo>
                  <a:cubicBezTo>
                    <a:pt x="476250" y="207169"/>
                    <a:pt x="450056" y="176213"/>
                    <a:pt x="435769" y="140494"/>
                  </a:cubicBezTo>
                  <a:cubicBezTo>
                    <a:pt x="419100" y="102394"/>
                    <a:pt x="407194" y="64294"/>
                    <a:pt x="392906" y="26194"/>
                  </a:cubicBezTo>
                  <a:close/>
                </a:path>
              </a:pathLst>
            </a:custGeom>
            <a:grpFill/>
            <a:ln w="23813" cap="flat">
              <a:noFill/>
              <a:prstDash val="solid"/>
              <a:miter/>
            </a:ln>
          </p:spPr>
          <p:txBody>
            <a:bodyPr rtlCol="0" anchor="ctr"/>
            <a:lstStyle/>
            <a:p>
              <a:endParaRPr lang="en-ID"/>
            </a:p>
          </p:txBody>
        </p:sp>
        <p:sp>
          <p:nvSpPr>
            <p:cNvPr id="84" name="Freeform: Shape 83">
              <a:extLst>
                <a:ext uri="{FF2B5EF4-FFF2-40B4-BE49-F238E27FC236}">
                  <a16:creationId xmlns:a16="http://schemas.microsoft.com/office/drawing/2014/main" id="{B70716C9-3E1C-BDDC-7E11-47F54470D8F8}"/>
                </a:ext>
              </a:extLst>
            </p:cNvPr>
            <p:cNvSpPr/>
            <p:nvPr/>
          </p:nvSpPr>
          <p:spPr>
            <a:xfrm>
              <a:off x="9467850" y="2628900"/>
              <a:ext cx="545306" cy="473868"/>
            </a:xfrm>
            <a:custGeom>
              <a:avLst/>
              <a:gdLst>
                <a:gd name="connsiteX0" fmla="*/ 138112 w 545306"/>
                <a:gd name="connsiteY0" fmla="*/ 2381 h 473868"/>
                <a:gd name="connsiteX1" fmla="*/ 411956 w 545306"/>
                <a:gd name="connsiteY1" fmla="*/ 0 h 473868"/>
                <a:gd name="connsiteX2" fmla="*/ 545306 w 545306"/>
                <a:gd name="connsiteY2" fmla="*/ 235744 h 473868"/>
                <a:gd name="connsiteX3" fmla="*/ 411956 w 545306"/>
                <a:gd name="connsiteY3" fmla="*/ 473869 h 473868"/>
                <a:gd name="connsiteX4" fmla="*/ 138112 w 545306"/>
                <a:gd name="connsiteY4" fmla="*/ 471487 h 473868"/>
                <a:gd name="connsiteX5" fmla="*/ 90487 w 545306"/>
                <a:gd name="connsiteY5" fmla="*/ 342900 h 473868"/>
                <a:gd name="connsiteX6" fmla="*/ 0 w 545306"/>
                <a:gd name="connsiteY6" fmla="*/ 238125 h 473868"/>
                <a:gd name="connsiteX7" fmla="*/ 138112 w 545306"/>
                <a:gd name="connsiteY7" fmla="*/ 2381 h 473868"/>
                <a:gd name="connsiteX8" fmla="*/ 159544 w 545306"/>
                <a:gd name="connsiteY8" fmla="*/ 40481 h 473868"/>
                <a:gd name="connsiteX9" fmla="*/ 30956 w 545306"/>
                <a:gd name="connsiteY9" fmla="*/ 238125 h 473868"/>
                <a:gd name="connsiteX10" fmla="*/ 159544 w 545306"/>
                <a:gd name="connsiteY10" fmla="*/ 435769 h 473868"/>
                <a:gd name="connsiteX11" fmla="*/ 397669 w 545306"/>
                <a:gd name="connsiteY11" fmla="*/ 447675 h 473868"/>
                <a:gd name="connsiteX12" fmla="*/ 504825 w 545306"/>
                <a:gd name="connsiteY12" fmla="*/ 235744 h 473868"/>
                <a:gd name="connsiteX13" fmla="*/ 397669 w 545306"/>
                <a:gd name="connsiteY13" fmla="*/ 23813 h 473868"/>
                <a:gd name="connsiteX14" fmla="*/ 159544 w 545306"/>
                <a:gd name="connsiteY14" fmla="*/ 40481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5306" h="473868">
                  <a:moveTo>
                    <a:pt x="138112" y="2381"/>
                  </a:moveTo>
                  <a:cubicBezTo>
                    <a:pt x="230981" y="35719"/>
                    <a:pt x="321469" y="35719"/>
                    <a:pt x="411956" y="0"/>
                  </a:cubicBezTo>
                  <a:cubicBezTo>
                    <a:pt x="428625" y="95250"/>
                    <a:pt x="471487" y="173831"/>
                    <a:pt x="545306" y="235744"/>
                  </a:cubicBezTo>
                  <a:cubicBezTo>
                    <a:pt x="471487" y="297656"/>
                    <a:pt x="426244" y="376237"/>
                    <a:pt x="411956" y="473869"/>
                  </a:cubicBezTo>
                  <a:cubicBezTo>
                    <a:pt x="319087" y="438150"/>
                    <a:pt x="230981" y="438150"/>
                    <a:pt x="138112" y="471487"/>
                  </a:cubicBezTo>
                  <a:cubicBezTo>
                    <a:pt x="128587" y="423862"/>
                    <a:pt x="114300" y="381000"/>
                    <a:pt x="90487" y="342900"/>
                  </a:cubicBezTo>
                  <a:cubicBezTo>
                    <a:pt x="66675" y="302419"/>
                    <a:pt x="35719" y="269081"/>
                    <a:pt x="0" y="238125"/>
                  </a:cubicBezTo>
                  <a:cubicBezTo>
                    <a:pt x="76200" y="176213"/>
                    <a:pt x="121444" y="100012"/>
                    <a:pt x="138112" y="2381"/>
                  </a:cubicBezTo>
                  <a:close/>
                  <a:moveTo>
                    <a:pt x="159544" y="40481"/>
                  </a:moveTo>
                  <a:cubicBezTo>
                    <a:pt x="135731" y="119063"/>
                    <a:pt x="92869" y="185737"/>
                    <a:pt x="30956" y="238125"/>
                  </a:cubicBezTo>
                  <a:cubicBezTo>
                    <a:pt x="95250" y="292894"/>
                    <a:pt x="135731" y="357188"/>
                    <a:pt x="159544" y="435769"/>
                  </a:cubicBezTo>
                  <a:cubicBezTo>
                    <a:pt x="240506" y="416719"/>
                    <a:pt x="319087" y="419100"/>
                    <a:pt x="397669" y="447675"/>
                  </a:cubicBezTo>
                  <a:cubicBezTo>
                    <a:pt x="411956" y="364331"/>
                    <a:pt x="447675" y="295275"/>
                    <a:pt x="504825" y="235744"/>
                  </a:cubicBezTo>
                  <a:cubicBezTo>
                    <a:pt x="445294" y="176213"/>
                    <a:pt x="411956" y="104775"/>
                    <a:pt x="397669" y="23813"/>
                  </a:cubicBezTo>
                  <a:cubicBezTo>
                    <a:pt x="319087" y="57150"/>
                    <a:pt x="240506" y="59531"/>
                    <a:pt x="159544" y="40481"/>
                  </a:cubicBezTo>
                  <a:close/>
                </a:path>
              </a:pathLst>
            </a:custGeom>
            <a:grpFill/>
            <a:ln w="23813" cap="flat">
              <a:noFill/>
              <a:prstDash val="solid"/>
              <a:miter/>
            </a:ln>
          </p:spPr>
          <p:txBody>
            <a:bodyPr rtlCol="0" anchor="ctr"/>
            <a:lstStyle/>
            <a:p>
              <a:endParaRPr lang="en-ID"/>
            </a:p>
          </p:txBody>
        </p:sp>
        <p:sp>
          <p:nvSpPr>
            <p:cNvPr id="85" name="Freeform: Shape 84">
              <a:extLst>
                <a:ext uri="{FF2B5EF4-FFF2-40B4-BE49-F238E27FC236}">
                  <a16:creationId xmlns:a16="http://schemas.microsoft.com/office/drawing/2014/main" id="{DC8AA252-80D4-EC03-76E8-DD5165DC5178}"/>
                </a:ext>
              </a:extLst>
            </p:cNvPr>
            <p:cNvSpPr/>
            <p:nvPr/>
          </p:nvSpPr>
          <p:spPr>
            <a:xfrm>
              <a:off x="11422856" y="2628900"/>
              <a:ext cx="545306" cy="473868"/>
            </a:xfrm>
            <a:custGeom>
              <a:avLst/>
              <a:gdLst>
                <a:gd name="connsiteX0" fmla="*/ 411956 w 545306"/>
                <a:gd name="connsiteY0" fmla="*/ 0 h 473868"/>
                <a:gd name="connsiteX1" fmla="*/ 457200 w 545306"/>
                <a:gd name="connsiteY1" fmla="*/ 130969 h 473868"/>
                <a:gd name="connsiteX2" fmla="*/ 545306 w 545306"/>
                <a:gd name="connsiteY2" fmla="*/ 238125 h 473868"/>
                <a:gd name="connsiteX3" fmla="*/ 454819 w 545306"/>
                <a:gd name="connsiteY3" fmla="*/ 345281 h 473868"/>
                <a:gd name="connsiteX4" fmla="*/ 411956 w 545306"/>
                <a:gd name="connsiteY4" fmla="*/ 473869 h 473868"/>
                <a:gd name="connsiteX5" fmla="*/ 138113 w 545306"/>
                <a:gd name="connsiteY5" fmla="*/ 471487 h 473868"/>
                <a:gd name="connsiteX6" fmla="*/ 0 w 545306"/>
                <a:gd name="connsiteY6" fmla="*/ 238125 h 473868"/>
                <a:gd name="connsiteX7" fmla="*/ 138113 w 545306"/>
                <a:gd name="connsiteY7" fmla="*/ 2381 h 473868"/>
                <a:gd name="connsiteX8" fmla="*/ 411956 w 545306"/>
                <a:gd name="connsiteY8" fmla="*/ 0 h 473868"/>
                <a:gd name="connsiteX9" fmla="*/ 397669 w 545306"/>
                <a:gd name="connsiteY9" fmla="*/ 450056 h 473868"/>
                <a:gd name="connsiteX10" fmla="*/ 504825 w 545306"/>
                <a:gd name="connsiteY10" fmla="*/ 238125 h 473868"/>
                <a:gd name="connsiteX11" fmla="*/ 397669 w 545306"/>
                <a:gd name="connsiteY11" fmla="*/ 26194 h 473868"/>
                <a:gd name="connsiteX12" fmla="*/ 159544 w 545306"/>
                <a:gd name="connsiteY12" fmla="*/ 40481 h 473868"/>
                <a:gd name="connsiteX13" fmla="*/ 30956 w 545306"/>
                <a:gd name="connsiteY13" fmla="*/ 238125 h 473868"/>
                <a:gd name="connsiteX14" fmla="*/ 159544 w 545306"/>
                <a:gd name="connsiteY14" fmla="*/ 435769 h 473868"/>
                <a:gd name="connsiteX15" fmla="*/ 397669 w 545306"/>
                <a:gd name="connsiteY15" fmla="*/ 450056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5306" h="473868">
                  <a:moveTo>
                    <a:pt x="411956" y="0"/>
                  </a:moveTo>
                  <a:cubicBezTo>
                    <a:pt x="421481" y="47625"/>
                    <a:pt x="433387" y="90487"/>
                    <a:pt x="457200" y="130969"/>
                  </a:cubicBezTo>
                  <a:cubicBezTo>
                    <a:pt x="481012" y="171450"/>
                    <a:pt x="509588" y="204787"/>
                    <a:pt x="545306" y="238125"/>
                  </a:cubicBezTo>
                  <a:cubicBezTo>
                    <a:pt x="509588" y="269081"/>
                    <a:pt x="478631" y="304800"/>
                    <a:pt x="454819" y="345281"/>
                  </a:cubicBezTo>
                  <a:cubicBezTo>
                    <a:pt x="433387" y="385762"/>
                    <a:pt x="419100" y="428625"/>
                    <a:pt x="411956" y="473869"/>
                  </a:cubicBezTo>
                  <a:cubicBezTo>
                    <a:pt x="266700" y="440531"/>
                    <a:pt x="257175" y="440531"/>
                    <a:pt x="138113" y="471487"/>
                  </a:cubicBezTo>
                  <a:cubicBezTo>
                    <a:pt x="121444" y="378619"/>
                    <a:pt x="76200" y="300037"/>
                    <a:pt x="0" y="238125"/>
                  </a:cubicBezTo>
                  <a:cubicBezTo>
                    <a:pt x="76200" y="176213"/>
                    <a:pt x="121444" y="97631"/>
                    <a:pt x="138113" y="2381"/>
                  </a:cubicBezTo>
                  <a:cubicBezTo>
                    <a:pt x="228600" y="35719"/>
                    <a:pt x="319088" y="35719"/>
                    <a:pt x="411956" y="0"/>
                  </a:cubicBezTo>
                  <a:close/>
                  <a:moveTo>
                    <a:pt x="397669" y="450056"/>
                  </a:moveTo>
                  <a:cubicBezTo>
                    <a:pt x="411956" y="366713"/>
                    <a:pt x="447675" y="297656"/>
                    <a:pt x="504825" y="238125"/>
                  </a:cubicBezTo>
                  <a:cubicBezTo>
                    <a:pt x="445294" y="178594"/>
                    <a:pt x="411956" y="107156"/>
                    <a:pt x="397669" y="26194"/>
                  </a:cubicBezTo>
                  <a:cubicBezTo>
                    <a:pt x="319088" y="57150"/>
                    <a:pt x="240506" y="59531"/>
                    <a:pt x="159544" y="40481"/>
                  </a:cubicBezTo>
                  <a:cubicBezTo>
                    <a:pt x="135731" y="121444"/>
                    <a:pt x="92869" y="185737"/>
                    <a:pt x="30956" y="238125"/>
                  </a:cubicBezTo>
                  <a:cubicBezTo>
                    <a:pt x="95250" y="290512"/>
                    <a:pt x="135731" y="357188"/>
                    <a:pt x="159544" y="435769"/>
                  </a:cubicBezTo>
                  <a:cubicBezTo>
                    <a:pt x="240506" y="416719"/>
                    <a:pt x="319088" y="421481"/>
                    <a:pt x="397669" y="450056"/>
                  </a:cubicBezTo>
                  <a:close/>
                </a:path>
              </a:pathLst>
            </a:custGeom>
            <a:grpFill/>
            <a:ln w="23813" cap="flat">
              <a:noFill/>
              <a:prstDash val="solid"/>
              <a:miter/>
            </a:ln>
          </p:spPr>
          <p:txBody>
            <a:bodyPr rtlCol="0" anchor="ctr"/>
            <a:lstStyle/>
            <a:p>
              <a:endParaRPr lang="en-ID"/>
            </a:p>
          </p:txBody>
        </p:sp>
        <p:sp>
          <p:nvSpPr>
            <p:cNvPr id="86" name="Freeform: Shape 85">
              <a:extLst>
                <a:ext uri="{FF2B5EF4-FFF2-40B4-BE49-F238E27FC236}">
                  <a16:creationId xmlns:a16="http://schemas.microsoft.com/office/drawing/2014/main" id="{A857A51D-811D-1E8B-7A1D-0D65F416427B}"/>
                </a:ext>
              </a:extLst>
            </p:cNvPr>
            <p:cNvSpPr/>
            <p:nvPr/>
          </p:nvSpPr>
          <p:spPr>
            <a:xfrm>
              <a:off x="5562600" y="4881562"/>
              <a:ext cx="545306" cy="473868"/>
            </a:xfrm>
            <a:custGeom>
              <a:avLst/>
              <a:gdLst>
                <a:gd name="connsiteX0" fmla="*/ 138112 w 545306"/>
                <a:gd name="connsiteY0" fmla="*/ 2381 h 473868"/>
                <a:gd name="connsiteX1" fmla="*/ 411956 w 545306"/>
                <a:gd name="connsiteY1" fmla="*/ 0 h 473868"/>
                <a:gd name="connsiteX2" fmla="*/ 545306 w 545306"/>
                <a:gd name="connsiteY2" fmla="*/ 238125 h 473868"/>
                <a:gd name="connsiteX3" fmla="*/ 457200 w 545306"/>
                <a:gd name="connsiteY3" fmla="*/ 342900 h 473868"/>
                <a:gd name="connsiteX4" fmla="*/ 411956 w 545306"/>
                <a:gd name="connsiteY4" fmla="*/ 473869 h 473868"/>
                <a:gd name="connsiteX5" fmla="*/ 138112 w 545306"/>
                <a:gd name="connsiteY5" fmla="*/ 471488 h 473868"/>
                <a:gd name="connsiteX6" fmla="*/ 0 w 545306"/>
                <a:gd name="connsiteY6" fmla="*/ 235744 h 473868"/>
                <a:gd name="connsiteX7" fmla="*/ 138112 w 545306"/>
                <a:gd name="connsiteY7" fmla="*/ 2381 h 473868"/>
                <a:gd name="connsiteX8" fmla="*/ 159544 w 545306"/>
                <a:gd name="connsiteY8" fmla="*/ 435769 h 473868"/>
                <a:gd name="connsiteX9" fmla="*/ 395288 w 545306"/>
                <a:gd name="connsiteY9" fmla="*/ 450056 h 473868"/>
                <a:gd name="connsiteX10" fmla="*/ 502444 w 545306"/>
                <a:gd name="connsiteY10" fmla="*/ 238125 h 473868"/>
                <a:gd name="connsiteX11" fmla="*/ 433387 w 545306"/>
                <a:gd name="connsiteY11" fmla="*/ 140494 h 473868"/>
                <a:gd name="connsiteX12" fmla="*/ 390525 w 545306"/>
                <a:gd name="connsiteY12" fmla="*/ 28575 h 473868"/>
                <a:gd name="connsiteX13" fmla="*/ 276225 w 545306"/>
                <a:gd name="connsiteY13" fmla="*/ 52387 h 473868"/>
                <a:gd name="connsiteX14" fmla="*/ 157163 w 545306"/>
                <a:gd name="connsiteY14" fmla="*/ 45244 h 473868"/>
                <a:gd name="connsiteX15" fmla="*/ 30956 w 545306"/>
                <a:gd name="connsiteY15" fmla="*/ 238125 h 473868"/>
                <a:gd name="connsiteX16" fmla="*/ 159544 w 545306"/>
                <a:gd name="connsiteY16" fmla="*/ 435769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5306" h="473868">
                  <a:moveTo>
                    <a:pt x="138112" y="2381"/>
                  </a:moveTo>
                  <a:cubicBezTo>
                    <a:pt x="230981" y="35719"/>
                    <a:pt x="319088" y="35719"/>
                    <a:pt x="411956" y="0"/>
                  </a:cubicBezTo>
                  <a:cubicBezTo>
                    <a:pt x="428625" y="95250"/>
                    <a:pt x="471487" y="173831"/>
                    <a:pt x="545306" y="238125"/>
                  </a:cubicBezTo>
                  <a:cubicBezTo>
                    <a:pt x="509588" y="269081"/>
                    <a:pt x="478631" y="302419"/>
                    <a:pt x="457200" y="342900"/>
                  </a:cubicBezTo>
                  <a:cubicBezTo>
                    <a:pt x="433387" y="383381"/>
                    <a:pt x="421481" y="426244"/>
                    <a:pt x="411956" y="473869"/>
                  </a:cubicBezTo>
                  <a:cubicBezTo>
                    <a:pt x="321469" y="440531"/>
                    <a:pt x="230981" y="438150"/>
                    <a:pt x="138112" y="471488"/>
                  </a:cubicBezTo>
                  <a:cubicBezTo>
                    <a:pt x="121444" y="376238"/>
                    <a:pt x="76200" y="297656"/>
                    <a:pt x="0" y="235744"/>
                  </a:cubicBezTo>
                  <a:cubicBezTo>
                    <a:pt x="76200" y="176212"/>
                    <a:pt x="119063" y="97631"/>
                    <a:pt x="138112" y="2381"/>
                  </a:cubicBezTo>
                  <a:close/>
                  <a:moveTo>
                    <a:pt x="159544" y="435769"/>
                  </a:moveTo>
                  <a:cubicBezTo>
                    <a:pt x="238125" y="416719"/>
                    <a:pt x="316706" y="419100"/>
                    <a:pt x="395288" y="450056"/>
                  </a:cubicBezTo>
                  <a:cubicBezTo>
                    <a:pt x="409575" y="366712"/>
                    <a:pt x="445294" y="297656"/>
                    <a:pt x="502444" y="238125"/>
                  </a:cubicBezTo>
                  <a:cubicBezTo>
                    <a:pt x="473869" y="207169"/>
                    <a:pt x="447675" y="176212"/>
                    <a:pt x="433387" y="140494"/>
                  </a:cubicBezTo>
                  <a:cubicBezTo>
                    <a:pt x="416719" y="104775"/>
                    <a:pt x="404813" y="66675"/>
                    <a:pt x="390525" y="28575"/>
                  </a:cubicBezTo>
                  <a:cubicBezTo>
                    <a:pt x="354806" y="40481"/>
                    <a:pt x="314325" y="52387"/>
                    <a:pt x="276225" y="52387"/>
                  </a:cubicBezTo>
                  <a:cubicBezTo>
                    <a:pt x="235744" y="52387"/>
                    <a:pt x="197644" y="47625"/>
                    <a:pt x="157163" y="45244"/>
                  </a:cubicBezTo>
                  <a:cubicBezTo>
                    <a:pt x="135731" y="121444"/>
                    <a:pt x="92869" y="185738"/>
                    <a:pt x="30956" y="238125"/>
                  </a:cubicBezTo>
                  <a:cubicBezTo>
                    <a:pt x="119063" y="330994"/>
                    <a:pt x="116681" y="333375"/>
                    <a:pt x="159544" y="435769"/>
                  </a:cubicBezTo>
                  <a:close/>
                </a:path>
              </a:pathLst>
            </a:custGeom>
            <a:grpFill/>
            <a:ln w="23813" cap="flat">
              <a:noFill/>
              <a:prstDash val="solid"/>
              <a:miter/>
            </a:ln>
          </p:spPr>
          <p:txBody>
            <a:bodyPr rtlCol="0" anchor="ctr"/>
            <a:lstStyle/>
            <a:p>
              <a:endParaRPr lang="en-ID"/>
            </a:p>
          </p:txBody>
        </p:sp>
        <p:sp>
          <p:nvSpPr>
            <p:cNvPr id="87" name="Freeform: Shape 86">
              <a:extLst>
                <a:ext uri="{FF2B5EF4-FFF2-40B4-BE49-F238E27FC236}">
                  <a16:creationId xmlns:a16="http://schemas.microsoft.com/office/drawing/2014/main" id="{80CB2C6F-1D8E-BBE4-DE76-941579C4A857}"/>
                </a:ext>
              </a:extLst>
            </p:cNvPr>
            <p:cNvSpPr/>
            <p:nvPr/>
          </p:nvSpPr>
          <p:spPr>
            <a:xfrm>
              <a:off x="7191375" y="940593"/>
              <a:ext cx="547687" cy="476250"/>
            </a:xfrm>
            <a:custGeom>
              <a:avLst/>
              <a:gdLst>
                <a:gd name="connsiteX0" fmla="*/ 409575 w 547687"/>
                <a:gd name="connsiteY0" fmla="*/ 473869 h 476250"/>
                <a:gd name="connsiteX1" fmla="*/ 135731 w 547687"/>
                <a:gd name="connsiteY1" fmla="*/ 476250 h 476250"/>
                <a:gd name="connsiteX2" fmla="*/ 0 w 547687"/>
                <a:gd name="connsiteY2" fmla="*/ 238125 h 476250"/>
                <a:gd name="connsiteX3" fmla="*/ 135731 w 547687"/>
                <a:gd name="connsiteY3" fmla="*/ 0 h 476250"/>
                <a:gd name="connsiteX4" fmla="*/ 409575 w 547687"/>
                <a:gd name="connsiteY4" fmla="*/ 2381 h 476250"/>
                <a:gd name="connsiteX5" fmla="*/ 547688 w 547687"/>
                <a:gd name="connsiteY5" fmla="*/ 238125 h 476250"/>
                <a:gd name="connsiteX6" fmla="*/ 409575 w 547687"/>
                <a:gd name="connsiteY6" fmla="*/ 473869 h 476250"/>
                <a:gd name="connsiteX7" fmla="*/ 388144 w 547687"/>
                <a:gd name="connsiteY7" fmla="*/ 42862 h 476250"/>
                <a:gd name="connsiteX8" fmla="*/ 266700 w 547687"/>
                <a:gd name="connsiteY8" fmla="*/ 50006 h 476250"/>
                <a:gd name="connsiteX9" fmla="*/ 147637 w 547687"/>
                <a:gd name="connsiteY9" fmla="*/ 30956 h 476250"/>
                <a:gd name="connsiteX10" fmla="*/ 40481 w 547687"/>
                <a:gd name="connsiteY10" fmla="*/ 238125 h 476250"/>
                <a:gd name="connsiteX11" fmla="*/ 147637 w 547687"/>
                <a:gd name="connsiteY11" fmla="*/ 450056 h 476250"/>
                <a:gd name="connsiteX12" fmla="*/ 385762 w 547687"/>
                <a:gd name="connsiteY12" fmla="*/ 438150 h 476250"/>
                <a:gd name="connsiteX13" fmla="*/ 516731 w 547687"/>
                <a:gd name="connsiteY13" fmla="*/ 238125 h 476250"/>
                <a:gd name="connsiteX14" fmla="*/ 388144 w 547687"/>
                <a:gd name="connsiteY14" fmla="*/ 42862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7687" h="476250">
                  <a:moveTo>
                    <a:pt x="409575" y="473869"/>
                  </a:moveTo>
                  <a:cubicBezTo>
                    <a:pt x="316706" y="440531"/>
                    <a:pt x="226219" y="440531"/>
                    <a:pt x="135731" y="476250"/>
                  </a:cubicBezTo>
                  <a:cubicBezTo>
                    <a:pt x="121444" y="378619"/>
                    <a:pt x="76200" y="300037"/>
                    <a:pt x="0" y="238125"/>
                  </a:cubicBezTo>
                  <a:cubicBezTo>
                    <a:pt x="73819" y="176213"/>
                    <a:pt x="119063" y="97631"/>
                    <a:pt x="135731" y="0"/>
                  </a:cubicBezTo>
                  <a:cubicBezTo>
                    <a:pt x="226219" y="35719"/>
                    <a:pt x="316706" y="35719"/>
                    <a:pt x="409575" y="2381"/>
                  </a:cubicBezTo>
                  <a:cubicBezTo>
                    <a:pt x="426244" y="97631"/>
                    <a:pt x="471488" y="176213"/>
                    <a:pt x="547688" y="238125"/>
                  </a:cubicBezTo>
                  <a:cubicBezTo>
                    <a:pt x="471488" y="297656"/>
                    <a:pt x="426244" y="376237"/>
                    <a:pt x="409575" y="473869"/>
                  </a:cubicBezTo>
                  <a:close/>
                  <a:moveTo>
                    <a:pt x="388144" y="42862"/>
                  </a:moveTo>
                  <a:cubicBezTo>
                    <a:pt x="345281" y="45244"/>
                    <a:pt x="307181" y="52388"/>
                    <a:pt x="266700" y="50006"/>
                  </a:cubicBezTo>
                  <a:cubicBezTo>
                    <a:pt x="226219" y="47625"/>
                    <a:pt x="188119" y="38100"/>
                    <a:pt x="147637" y="30956"/>
                  </a:cubicBezTo>
                  <a:cubicBezTo>
                    <a:pt x="133350" y="109537"/>
                    <a:pt x="97631" y="178594"/>
                    <a:pt x="40481" y="238125"/>
                  </a:cubicBezTo>
                  <a:cubicBezTo>
                    <a:pt x="100012" y="297656"/>
                    <a:pt x="133350" y="369094"/>
                    <a:pt x="147637" y="450056"/>
                  </a:cubicBezTo>
                  <a:cubicBezTo>
                    <a:pt x="226219" y="421481"/>
                    <a:pt x="304800" y="416719"/>
                    <a:pt x="385762" y="438150"/>
                  </a:cubicBezTo>
                  <a:cubicBezTo>
                    <a:pt x="409575" y="357188"/>
                    <a:pt x="452438" y="292894"/>
                    <a:pt x="516731" y="238125"/>
                  </a:cubicBezTo>
                  <a:cubicBezTo>
                    <a:pt x="452438" y="183356"/>
                    <a:pt x="411956" y="116681"/>
                    <a:pt x="388144" y="42862"/>
                  </a:cubicBezTo>
                  <a:close/>
                </a:path>
              </a:pathLst>
            </a:custGeom>
            <a:grpFill/>
            <a:ln w="23813" cap="flat">
              <a:noFill/>
              <a:prstDash val="solid"/>
              <a:miter/>
            </a:ln>
          </p:spPr>
          <p:txBody>
            <a:bodyPr rtlCol="0" anchor="ctr"/>
            <a:lstStyle/>
            <a:p>
              <a:endParaRPr lang="en-ID"/>
            </a:p>
          </p:txBody>
        </p:sp>
        <p:sp>
          <p:nvSpPr>
            <p:cNvPr id="88" name="Freeform: Shape 87">
              <a:extLst>
                <a:ext uri="{FF2B5EF4-FFF2-40B4-BE49-F238E27FC236}">
                  <a16:creationId xmlns:a16="http://schemas.microsoft.com/office/drawing/2014/main" id="{F68C2F05-98DC-72B9-A833-0B63B65AC20B}"/>
                </a:ext>
              </a:extLst>
            </p:cNvPr>
            <p:cNvSpPr/>
            <p:nvPr/>
          </p:nvSpPr>
          <p:spPr>
            <a:xfrm>
              <a:off x="9144000" y="940593"/>
              <a:ext cx="545306" cy="476250"/>
            </a:xfrm>
            <a:custGeom>
              <a:avLst/>
              <a:gdLst>
                <a:gd name="connsiteX0" fmla="*/ 135731 w 545306"/>
                <a:gd name="connsiteY0" fmla="*/ 476250 h 476250"/>
                <a:gd name="connsiteX1" fmla="*/ 0 w 545306"/>
                <a:gd name="connsiteY1" fmla="*/ 238125 h 476250"/>
                <a:gd name="connsiteX2" fmla="*/ 133350 w 545306"/>
                <a:gd name="connsiteY2" fmla="*/ 0 h 476250"/>
                <a:gd name="connsiteX3" fmla="*/ 407194 w 545306"/>
                <a:gd name="connsiteY3" fmla="*/ 2381 h 476250"/>
                <a:gd name="connsiteX4" fmla="*/ 454819 w 545306"/>
                <a:gd name="connsiteY4" fmla="*/ 133350 h 476250"/>
                <a:gd name="connsiteX5" fmla="*/ 545306 w 545306"/>
                <a:gd name="connsiteY5" fmla="*/ 238125 h 476250"/>
                <a:gd name="connsiteX6" fmla="*/ 407194 w 545306"/>
                <a:gd name="connsiteY6" fmla="*/ 473869 h 476250"/>
                <a:gd name="connsiteX7" fmla="*/ 135731 w 545306"/>
                <a:gd name="connsiteY7" fmla="*/ 476250 h 476250"/>
                <a:gd name="connsiteX8" fmla="*/ 388144 w 545306"/>
                <a:gd name="connsiteY8" fmla="*/ 38100 h 476250"/>
                <a:gd name="connsiteX9" fmla="*/ 150019 w 545306"/>
                <a:gd name="connsiteY9" fmla="*/ 26194 h 476250"/>
                <a:gd name="connsiteX10" fmla="*/ 42863 w 545306"/>
                <a:gd name="connsiteY10" fmla="*/ 238125 h 476250"/>
                <a:gd name="connsiteX11" fmla="*/ 150019 w 545306"/>
                <a:gd name="connsiteY11" fmla="*/ 450056 h 476250"/>
                <a:gd name="connsiteX12" fmla="*/ 385762 w 545306"/>
                <a:gd name="connsiteY12" fmla="*/ 438150 h 476250"/>
                <a:gd name="connsiteX13" fmla="*/ 516731 w 545306"/>
                <a:gd name="connsiteY13" fmla="*/ 238125 h 476250"/>
                <a:gd name="connsiteX14" fmla="*/ 388144 w 545306"/>
                <a:gd name="connsiteY14" fmla="*/ 38100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5306" h="476250">
                  <a:moveTo>
                    <a:pt x="135731" y="476250"/>
                  </a:moveTo>
                  <a:cubicBezTo>
                    <a:pt x="121444" y="378619"/>
                    <a:pt x="76200" y="302419"/>
                    <a:pt x="0" y="238125"/>
                  </a:cubicBezTo>
                  <a:cubicBezTo>
                    <a:pt x="73819" y="176213"/>
                    <a:pt x="119063" y="97631"/>
                    <a:pt x="133350" y="0"/>
                  </a:cubicBezTo>
                  <a:cubicBezTo>
                    <a:pt x="223837" y="33338"/>
                    <a:pt x="314325" y="35719"/>
                    <a:pt x="407194" y="2381"/>
                  </a:cubicBezTo>
                  <a:cubicBezTo>
                    <a:pt x="416719" y="47625"/>
                    <a:pt x="431006" y="92869"/>
                    <a:pt x="454819" y="133350"/>
                  </a:cubicBezTo>
                  <a:cubicBezTo>
                    <a:pt x="478631" y="173831"/>
                    <a:pt x="509587" y="207169"/>
                    <a:pt x="545306" y="238125"/>
                  </a:cubicBezTo>
                  <a:cubicBezTo>
                    <a:pt x="440531" y="345281"/>
                    <a:pt x="435769" y="371475"/>
                    <a:pt x="407194" y="473869"/>
                  </a:cubicBezTo>
                  <a:cubicBezTo>
                    <a:pt x="319087" y="440531"/>
                    <a:pt x="228600" y="440531"/>
                    <a:pt x="135731" y="476250"/>
                  </a:cubicBezTo>
                  <a:close/>
                  <a:moveTo>
                    <a:pt x="388144" y="38100"/>
                  </a:moveTo>
                  <a:cubicBezTo>
                    <a:pt x="307181" y="59531"/>
                    <a:pt x="228600" y="54769"/>
                    <a:pt x="150019" y="26194"/>
                  </a:cubicBezTo>
                  <a:cubicBezTo>
                    <a:pt x="135731" y="109537"/>
                    <a:pt x="100012" y="178594"/>
                    <a:pt x="42863" y="238125"/>
                  </a:cubicBezTo>
                  <a:cubicBezTo>
                    <a:pt x="104775" y="311944"/>
                    <a:pt x="126206" y="352425"/>
                    <a:pt x="150019" y="450056"/>
                  </a:cubicBezTo>
                  <a:cubicBezTo>
                    <a:pt x="226219" y="421481"/>
                    <a:pt x="304800" y="416719"/>
                    <a:pt x="385762" y="438150"/>
                  </a:cubicBezTo>
                  <a:cubicBezTo>
                    <a:pt x="409575" y="357188"/>
                    <a:pt x="452438" y="290513"/>
                    <a:pt x="516731" y="238125"/>
                  </a:cubicBezTo>
                  <a:cubicBezTo>
                    <a:pt x="454819" y="183356"/>
                    <a:pt x="411956" y="116681"/>
                    <a:pt x="388144" y="38100"/>
                  </a:cubicBezTo>
                  <a:close/>
                </a:path>
              </a:pathLst>
            </a:custGeom>
            <a:grpFill/>
            <a:ln w="23813" cap="flat">
              <a:noFill/>
              <a:prstDash val="solid"/>
              <a:miter/>
            </a:ln>
          </p:spPr>
          <p:txBody>
            <a:bodyPr rtlCol="0" anchor="ctr"/>
            <a:lstStyle/>
            <a:p>
              <a:endParaRPr lang="en-ID"/>
            </a:p>
          </p:txBody>
        </p:sp>
        <p:sp>
          <p:nvSpPr>
            <p:cNvPr id="89" name="Freeform: Shape 88">
              <a:extLst>
                <a:ext uri="{FF2B5EF4-FFF2-40B4-BE49-F238E27FC236}">
                  <a16:creationId xmlns:a16="http://schemas.microsoft.com/office/drawing/2014/main" id="{06D64857-08EC-CC8F-7B76-3CD1B99E74DB}"/>
                </a:ext>
              </a:extLst>
            </p:cNvPr>
            <p:cNvSpPr/>
            <p:nvPr/>
          </p:nvSpPr>
          <p:spPr>
            <a:xfrm>
              <a:off x="5564981" y="1504950"/>
              <a:ext cx="542925" cy="476249"/>
            </a:xfrm>
            <a:custGeom>
              <a:avLst/>
              <a:gdLst>
                <a:gd name="connsiteX0" fmla="*/ 135731 w 542925"/>
                <a:gd name="connsiteY0" fmla="*/ 471487 h 476249"/>
                <a:gd name="connsiteX1" fmla="*/ 0 w 542925"/>
                <a:gd name="connsiteY1" fmla="*/ 238125 h 476249"/>
                <a:gd name="connsiteX2" fmla="*/ 138113 w 542925"/>
                <a:gd name="connsiteY2" fmla="*/ 2381 h 476249"/>
                <a:gd name="connsiteX3" fmla="*/ 409575 w 542925"/>
                <a:gd name="connsiteY3" fmla="*/ 0 h 476249"/>
                <a:gd name="connsiteX4" fmla="*/ 542925 w 542925"/>
                <a:gd name="connsiteY4" fmla="*/ 238125 h 476249"/>
                <a:gd name="connsiteX5" fmla="*/ 409575 w 542925"/>
                <a:gd name="connsiteY5" fmla="*/ 476250 h 476249"/>
                <a:gd name="connsiteX6" fmla="*/ 135731 w 542925"/>
                <a:gd name="connsiteY6" fmla="*/ 471487 h 476249"/>
                <a:gd name="connsiteX7" fmla="*/ 500063 w 542925"/>
                <a:gd name="connsiteY7" fmla="*/ 235744 h 476249"/>
                <a:gd name="connsiteX8" fmla="*/ 431006 w 542925"/>
                <a:gd name="connsiteY8" fmla="*/ 138112 h 476249"/>
                <a:gd name="connsiteX9" fmla="*/ 388144 w 542925"/>
                <a:gd name="connsiteY9" fmla="*/ 26194 h 476249"/>
                <a:gd name="connsiteX10" fmla="*/ 273844 w 542925"/>
                <a:gd name="connsiteY10" fmla="*/ 50006 h 476249"/>
                <a:gd name="connsiteX11" fmla="*/ 154781 w 542925"/>
                <a:gd name="connsiteY11" fmla="*/ 42862 h 476249"/>
                <a:gd name="connsiteX12" fmla="*/ 26194 w 542925"/>
                <a:gd name="connsiteY12" fmla="*/ 238125 h 476249"/>
                <a:gd name="connsiteX13" fmla="*/ 154781 w 542925"/>
                <a:gd name="connsiteY13" fmla="*/ 435769 h 476249"/>
                <a:gd name="connsiteX14" fmla="*/ 392906 w 542925"/>
                <a:gd name="connsiteY14" fmla="*/ 450056 h 476249"/>
                <a:gd name="connsiteX15" fmla="*/ 500063 w 542925"/>
                <a:gd name="connsiteY15" fmla="*/ 235744 h 4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2925" h="476249">
                  <a:moveTo>
                    <a:pt x="135731" y="471487"/>
                  </a:moveTo>
                  <a:cubicBezTo>
                    <a:pt x="119063" y="376237"/>
                    <a:pt x="73819" y="297656"/>
                    <a:pt x="0" y="238125"/>
                  </a:cubicBezTo>
                  <a:cubicBezTo>
                    <a:pt x="92869" y="140494"/>
                    <a:pt x="92869" y="140494"/>
                    <a:pt x="138113" y="2381"/>
                  </a:cubicBezTo>
                  <a:cubicBezTo>
                    <a:pt x="228600" y="33337"/>
                    <a:pt x="316706" y="35719"/>
                    <a:pt x="409575" y="0"/>
                  </a:cubicBezTo>
                  <a:cubicBezTo>
                    <a:pt x="426244" y="95250"/>
                    <a:pt x="469106" y="173831"/>
                    <a:pt x="542925" y="238125"/>
                  </a:cubicBezTo>
                  <a:cubicBezTo>
                    <a:pt x="469106" y="300038"/>
                    <a:pt x="423863" y="378619"/>
                    <a:pt x="409575" y="476250"/>
                  </a:cubicBezTo>
                  <a:cubicBezTo>
                    <a:pt x="316706" y="438150"/>
                    <a:pt x="226219" y="438150"/>
                    <a:pt x="135731" y="471487"/>
                  </a:cubicBezTo>
                  <a:close/>
                  <a:moveTo>
                    <a:pt x="500063" y="235744"/>
                  </a:moveTo>
                  <a:cubicBezTo>
                    <a:pt x="471488" y="204788"/>
                    <a:pt x="445294" y="173831"/>
                    <a:pt x="431006" y="138112"/>
                  </a:cubicBezTo>
                  <a:cubicBezTo>
                    <a:pt x="414338" y="102394"/>
                    <a:pt x="402431" y="64294"/>
                    <a:pt x="388144" y="26194"/>
                  </a:cubicBezTo>
                  <a:cubicBezTo>
                    <a:pt x="352425" y="38100"/>
                    <a:pt x="314325" y="50006"/>
                    <a:pt x="273844" y="50006"/>
                  </a:cubicBezTo>
                  <a:cubicBezTo>
                    <a:pt x="233363" y="50006"/>
                    <a:pt x="195263" y="45244"/>
                    <a:pt x="154781" y="42862"/>
                  </a:cubicBezTo>
                  <a:cubicBezTo>
                    <a:pt x="133350" y="119062"/>
                    <a:pt x="90488" y="183356"/>
                    <a:pt x="26194" y="238125"/>
                  </a:cubicBezTo>
                  <a:cubicBezTo>
                    <a:pt x="90488" y="290513"/>
                    <a:pt x="130969" y="357187"/>
                    <a:pt x="154781" y="435769"/>
                  </a:cubicBezTo>
                  <a:cubicBezTo>
                    <a:pt x="235744" y="416719"/>
                    <a:pt x="314325" y="419100"/>
                    <a:pt x="392906" y="450056"/>
                  </a:cubicBezTo>
                  <a:cubicBezTo>
                    <a:pt x="407194" y="364331"/>
                    <a:pt x="442913" y="295275"/>
                    <a:pt x="500063" y="235744"/>
                  </a:cubicBezTo>
                  <a:close/>
                </a:path>
              </a:pathLst>
            </a:custGeom>
            <a:grpFill/>
            <a:ln w="23813" cap="flat">
              <a:noFill/>
              <a:prstDash val="solid"/>
              <a:miter/>
            </a:ln>
          </p:spPr>
          <p:txBody>
            <a:bodyPr rtlCol="0" anchor="ctr"/>
            <a:lstStyle/>
            <a:p>
              <a:endParaRPr lang="en-ID"/>
            </a:p>
          </p:txBody>
        </p:sp>
        <p:sp>
          <p:nvSpPr>
            <p:cNvPr id="90" name="Freeform: Shape 89">
              <a:extLst>
                <a:ext uri="{FF2B5EF4-FFF2-40B4-BE49-F238E27FC236}">
                  <a16:creationId xmlns:a16="http://schemas.microsoft.com/office/drawing/2014/main" id="{0C488022-D467-AB9F-E851-963682D86BA8}"/>
                </a:ext>
              </a:extLst>
            </p:cNvPr>
            <p:cNvSpPr/>
            <p:nvPr/>
          </p:nvSpPr>
          <p:spPr>
            <a:xfrm>
              <a:off x="7515224" y="1502568"/>
              <a:ext cx="545306" cy="473868"/>
            </a:xfrm>
            <a:custGeom>
              <a:avLst/>
              <a:gdLst>
                <a:gd name="connsiteX0" fmla="*/ 411956 w 545306"/>
                <a:gd name="connsiteY0" fmla="*/ 0 h 473868"/>
                <a:gd name="connsiteX1" fmla="*/ 545306 w 545306"/>
                <a:gd name="connsiteY1" fmla="*/ 238125 h 473868"/>
                <a:gd name="connsiteX2" fmla="*/ 457200 w 545306"/>
                <a:gd name="connsiteY2" fmla="*/ 342900 h 473868"/>
                <a:gd name="connsiteX3" fmla="*/ 411956 w 545306"/>
                <a:gd name="connsiteY3" fmla="*/ 473869 h 473868"/>
                <a:gd name="connsiteX4" fmla="*/ 138113 w 545306"/>
                <a:gd name="connsiteY4" fmla="*/ 471488 h 473868"/>
                <a:gd name="connsiteX5" fmla="*/ 0 w 545306"/>
                <a:gd name="connsiteY5" fmla="*/ 235744 h 473868"/>
                <a:gd name="connsiteX6" fmla="*/ 138113 w 545306"/>
                <a:gd name="connsiteY6" fmla="*/ 0 h 473868"/>
                <a:gd name="connsiteX7" fmla="*/ 411956 w 545306"/>
                <a:gd name="connsiteY7" fmla="*/ 0 h 473868"/>
                <a:gd name="connsiteX8" fmla="*/ 159544 w 545306"/>
                <a:gd name="connsiteY8" fmla="*/ 40481 h 473868"/>
                <a:gd name="connsiteX9" fmla="*/ 30956 w 545306"/>
                <a:gd name="connsiteY9" fmla="*/ 238125 h 473868"/>
                <a:gd name="connsiteX10" fmla="*/ 159544 w 545306"/>
                <a:gd name="connsiteY10" fmla="*/ 435769 h 473868"/>
                <a:gd name="connsiteX11" fmla="*/ 397669 w 545306"/>
                <a:gd name="connsiteY11" fmla="*/ 450056 h 473868"/>
                <a:gd name="connsiteX12" fmla="*/ 504825 w 545306"/>
                <a:gd name="connsiteY12" fmla="*/ 238125 h 473868"/>
                <a:gd name="connsiteX13" fmla="*/ 397669 w 545306"/>
                <a:gd name="connsiteY13" fmla="*/ 26194 h 473868"/>
                <a:gd name="connsiteX14" fmla="*/ 159544 w 545306"/>
                <a:gd name="connsiteY14" fmla="*/ 40481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5306" h="473868">
                  <a:moveTo>
                    <a:pt x="411956" y="0"/>
                  </a:moveTo>
                  <a:cubicBezTo>
                    <a:pt x="428625" y="97631"/>
                    <a:pt x="471488" y="173831"/>
                    <a:pt x="545306" y="238125"/>
                  </a:cubicBezTo>
                  <a:cubicBezTo>
                    <a:pt x="509588" y="269081"/>
                    <a:pt x="478631" y="302419"/>
                    <a:pt x="457200" y="342900"/>
                  </a:cubicBezTo>
                  <a:cubicBezTo>
                    <a:pt x="433388" y="383381"/>
                    <a:pt x="421481" y="426244"/>
                    <a:pt x="411956" y="473869"/>
                  </a:cubicBezTo>
                  <a:cubicBezTo>
                    <a:pt x="321469" y="440531"/>
                    <a:pt x="230981" y="438150"/>
                    <a:pt x="138113" y="471488"/>
                  </a:cubicBezTo>
                  <a:cubicBezTo>
                    <a:pt x="121444" y="376238"/>
                    <a:pt x="76200" y="297656"/>
                    <a:pt x="0" y="235744"/>
                  </a:cubicBezTo>
                  <a:cubicBezTo>
                    <a:pt x="76200" y="173831"/>
                    <a:pt x="121444" y="97631"/>
                    <a:pt x="138113" y="0"/>
                  </a:cubicBezTo>
                  <a:cubicBezTo>
                    <a:pt x="228600" y="35719"/>
                    <a:pt x="319088" y="35719"/>
                    <a:pt x="411956" y="0"/>
                  </a:cubicBezTo>
                  <a:close/>
                  <a:moveTo>
                    <a:pt x="159544" y="40481"/>
                  </a:moveTo>
                  <a:cubicBezTo>
                    <a:pt x="135731" y="121444"/>
                    <a:pt x="92869" y="185738"/>
                    <a:pt x="30956" y="238125"/>
                  </a:cubicBezTo>
                  <a:cubicBezTo>
                    <a:pt x="95250" y="290513"/>
                    <a:pt x="135731" y="357188"/>
                    <a:pt x="159544" y="435769"/>
                  </a:cubicBezTo>
                  <a:cubicBezTo>
                    <a:pt x="240506" y="416719"/>
                    <a:pt x="319088" y="419100"/>
                    <a:pt x="397669" y="450056"/>
                  </a:cubicBezTo>
                  <a:cubicBezTo>
                    <a:pt x="411956" y="369094"/>
                    <a:pt x="447675" y="297656"/>
                    <a:pt x="504825" y="238125"/>
                  </a:cubicBezTo>
                  <a:cubicBezTo>
                    <a:pt x="447675" y="178594"/>
                    <a:pt x="411956" y="109537"/>
                    <a:pt x="397669" y="26194"/>
                  </a:cubicBezTo>
                  <a:cubicBezTo>
                    <a:pt x="319088" y="54769"/>
                    <a:pt x="240506" y="59531"/>
                    <a:pt x="159544" y="40481"/>
                  </a:cubicBezTo>
                  <a:close/>
                </a:path>
              </a:pathLst>
            </a:custGeom>
            <a:grpFill/>
            <a:ln w="23813" cap="flat">
              <a:noFill/>
              <a:prstDash val="solid"/>
              <a:miter/>
            </a:ln>
          </p:spPr>
          <p:txBody>
            <a:bodyPr rtlCol="0" anchor="ctr"/>
            <a:lstStyle/>
            <a:p>
              <a:endParaRPr lang="en-ID"/>
            </a:p>
          </p:txBody>
        </p:sp>
        <p:sp>
          <p:nvSpPr>
            <p:cNvPr id="91" name="Freeform: Shape 90">
              <a:extLst>
                <a:ext uri="{FF2B5EF4-FFF2-40B4-BE49-F238E27FC236}">
                  <a16:creationId xmlns:a16="http://schemas.microsoft.com/office/drawing/2014/main" id="{C34435EE-7641-5E1D-88D3-0D896D7E33EC}"/>
                </a:ext>
              </a:extLst>
            </p:cNvPr>
            <p:cNvSpPr/>
            <p:nvPr/>
          </p:nvSpPr>
          <p:spPr>
            <a:xfrm>
              <a:off x="9470231" y="1500187"/>
              <a:ext cx="545306" cy="476250"/>
            </a:xfrm>
            <a:custGeom>
              <a:avLst/>
              <a:gdLst>
                <a:gd name="connsiteX0" fmla="*/ 545306 w 545306"/>
                <a:gd name="connsiteY0" fmla="*/ 240506 h 476250"/>
                <a:gd name="connsiteX1" fmla="*/ 411956 w 545306"/>
                <a:gd name="connsiteY1" fmla="*/ 476250 h 476250"/>
                <a:gd name="connsiteX2" fmla="*/ 273844 w 545306"/>
                <a:gd name="connsiteY2" fmla="*/ 450056 h 476250"/>
                <a:gd name="connsiteX3" fmla="*/ 138113 w 545306"/>
                <a:gd name="connsiteY3" fmla="*/ 473869 h 476250"/>
                <a:gd name="connsiteX4" fmla="*/ 0 w 545306"/>
                <a:gd name="connsiteY4" fmla="*/ 238125 h 476250"/>
                <a:gd name="connsiteX5" fmla="*/ 138113 w 545306"/>
                <a:gd name="connsiteY5" fmla="*/ 2381 h 476250"/>
                <a:gd name="connsiteX6" fmla="*/ 411956 w 545306"/>
                <a:gd name="connsiteY6" fmla="*/ 0 h 476250"/>
                <a:gd name="connsiteX7" fmla="*/ 545306 w 545306"/>
                <a:gd name="connsiteY7" fmla="*/ 240506 h 476250"/>
                <a:gd name="connsiteX8" fmla="*/ 395288 w 545306"/>
                <a:gd name="connsiteY8" fmla="*/ 28575 h 476250"/>
                <a:gd name="connsiteX9" fmla="*/ 157163 w 545306"/>
                <a:gd name="connsiteY9" fmla="*/ 42863 h 476250"/>
                <a:gd name="connsiteX10" fmla="*/ 28575 w 545306"/>
                <a:gd name="connsiteY10" fmla="*/ 240506 h 476250"/>
                <a:gd name="connsiteX11" fmla="*/ 157163 w 545306"/>
                <a:gd name="connsiteY11" fmla="*/ 438150 h 476250"/>
                <a:gd name="connsiteX12" fmla="*/ 395288 w 545306"/>
                <a:gd name="connsiteY12" fmla="*/ 450056 h 476250"/>
                <a:gd name="connsiteX13" fmla="*/ 502444 w 545306"/>
                <a:gd name="connsiteY13" fmla="*/ 238125 h 476250"/>
                <a:gd name="connsiteX14" fmla="*/ 395288 w 545306"/>
                <a:gd name="connsiteY14" fmla="*/ 2857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5306" h="476250">
                  <a:moveTo>
                    <a:pt x="545306" y="240506"/>
                  </a:moveTo>
                  <a:cubicBezTo>
                    <a:pt x="471488" y="302419"/>
                    <a:pt x="426244" y="381000"/>
                    <a:pt x="411956" y="476250"/>
                  </a:cubicBezTo>
                  <a:cubicBezTo>
                    <a:pt x="366713" y="461963"/>
                    <a:pt x="321469" y="450056"/>
                    <a:pt x="273844" y="450056"/>
                  </a:cubicBezTo>
                  <a:cubicBezTo>
                    <a:pt x="228600" y="450056"/>
                    <a:pt x="183356" y="459581"/>
                    <a:pt x="138113" y="473869"/>
                  </a:cubicBezTo>
                  <a:cubicBezTo>
                    <a:pt x="121444" y="378619"/>
                    <a:pt x="76200" y="300037"/>
                    <a:pt x="0" y="238125"/>
                  </a:cubicBezTo>
                  <a:cubicBezTo>
                    <a:pt x="76200" y="176213"/>
                    <a:pt x="121444" y="100012"/>
                    <a:pt x="138113" y="2381"/>
                  </a:cubicBezTo>
                  <a:cubicBezTo>
                    <a:pt x="228600" y="35719"/>
                    <a:pt x="319088" y="35719"/>
                    <a:pt x="411956" y="0"/>
                  </a:cubicBezTo>
                  <a:cubicBezTo>
                    <a:pt x="426244" y="97631"/>
                    <a:pt x="469106" y="176213"/>
                    <a:pt x="545306" y="240506"/>
                  </a:cubicBezTo>
                  <a:close/>
                  <a:moveTo>
                    <a:pt x="395288" y="28575"/>
                  </a:moveTo>
                  <a:cubicBezTo>
                    <a:pt x="316706" y="59531"/>
                    <a:pt x="238125" y="61912"/>
                    <a:pt x="157163" y="42863"/>
                  </a:cubicBezTo>
                  <a:cubicBezTo>
                    <a:pt x="133350" y="123825"/>
                    <a:pt x="90488" y="188119"/>
                    <a:pt x="28575" y="240506"/>
                  </a:cubicBezTo>
                  <a:cubicBezTo>
                    <a:pt x="92869" y="292894"/>
                    <a:pt x="133350" y="359569"/>
                    <a:pt x="157163" y="438150"/>
                  </a:cubicBezTo>
                  <a:cubicBezTo>
                    <a:pt x="238125" y="419100"/>
                    <a:pt x="316706" y="421481"/>
                    <a:pt x="395288" y="450056"/>
                  </a:cubicBezTo>
                  <a:cubicBezTo>
                    <a:pt x="409575" y="366713"/>
                    <a:pt x="445294" y="297656"/>
                    <a:pt x="502444" y="238125"/>
                  </a:cubicBezTo>
                  <a:cubicBezTo>
                    <a:pt x="442913" y="180975"/>
                    <a:pt x="409575" y="109537"/>
                    <a:pt x="395288" y="28575"/>
                  </a:cubicBezTo>
                  <a:close/>
                </a:path>
              </a:pathLst>
            </a:custGeom>
            <a:grpFill/>
            <a:ln w="23813" cap="flat">
              <a:noFill/>
              <a:prstDash val="solid"/>
              <a:miter/>
            </a:ln>
          </p:spPr>
          <p:txBody>
            <a:bodyPr rtlCol="0" anchor="ctr"/>
            <a:lstStyle/>
            <a:p>
              <a:endParaRPr lang="en-ID"/>
            </a:p>
          </p:txBody>
        </p:sp>
        <p:sp>
          <p:nvSpPr>
            <p:cNvPr id="92" name="Freeform: Shape 91">
              <a:extLst>
                <a:ext uri="{FF2B5EF4-FFF2-40B4-BE49-F238E27FC236}">
                  <a16:creationId xmlns:a16="http://schemas.microsoft.com/office/drawing/2014/main" id="{CF98BD53-EB29-856D-A817-EB6243BA4F10}"/>
                </a:ext>
              </a:extLst>
            </p:cNvPr>
            <p:cNvSpPr/>
            <p:nvPr/>
          </p:nvSpPr>
          <p:spPr>
            <a:xfrm>
              <a:off x="11422856" y="1502568"/>
              <a:ext cx="545306" cy="473868"/>
            </a:xfrm>
            <a:custGeom>
              <a:avLst/>
              <a:gdLst>
                <a:gd name="connsiteX0" fmla="*/ 138113 w 545306"/>
                <a:gd name="connsiteY0" fmla="*/ 473869 h 473868"/>
                <a:gd name="connsiteX1" fmla="*/ 0 w 545306"/>
                <a:gd name="connsiteY1" fmla="*/ 238125 h 473868"/>
                <a:gd name="connsiteX2" fmla="*/ 138113 w 545306"/>
                <a:gd name="connsiteY2" fmla="*/ 2381 h 473868"/>
                <a:gd name="connsiteX3" fmla="*/ 411956 w 545306"/>
                <a:gd name="connsiteY3" fmla="*/ 0 h 473868"/>
                <a:gd name="connsiteX4" fmla="*/ 545306 w 545306"/>
                <a:gd name="connsiteY4" fmla="*/ 238125 h 473868"/>
                <a:gd name="connsiteX5" fmla="*/ 457200 w 545306"/>
                <a:gd name="connsiteY5" fmla="*/ 342900 h 473868"/>
                <a:gd name="connsiteX6" fmla="*/ 411956 w 545306"/>
                <a:gd name="connsiteY6" fmla="*/ 473869 h 473868"/>
                <a:gd name="connsiteX7" fmla="*/ 138113 w 545306"/>
                <a:gd name="connsiteY7" fmla="*/ 473869 h 473868"/>
                <a:gd name="connsiteX8" fmla="*/ 397669 w 545306"/>
                <a:gd name="connsiteY8" fmla="*/ 450056 h 473868"/>
                <a:gd name="connsiteX9" fmla="*/ 504825 w 545306"/>
                <a:gd name="connsiteY9" fmla="*/ 238125 h 473868"/>
                <a:gd name="connsiteX10" fmla="*/ 397669 w 545306"/>
                <a:gd name="connsiteY10" fmla="*/ 28575 h 473868"/>
                <a:gd name="connsiteX11" fmla="*/ 278606 w 545306"/>
                <a:gd name="connsiteY11" fmla="*/ 52388 h 473868"/>
                <a:gd name="connsiteX12" fmla="*/ 159544 w 545306"/>
                <a:gd name="connsiteY12" fmla="*/ 45244 h 473868"/>
                <a:gd name="connsiteX13" fmla="*/ 30956 w 545306"/>
                <a:gd name="connsiteY13" fmla="*/ 238125 h 473868"/>
                <a:gd name="connsiteX14" fmla="*/ 159544 w 545306"/>
                <a:gd name="connsiteY14" fmla="*/ 435769 h 473868"/>
                <a:gd name="connsiteX15" fmla="*/ 397669 w 545306"/>
                <a:gd name="connsiteY15" fmla="*/ 450056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5306" h="473868">
                  <a:moveTo>
                    <a:pt x="138113" y="473869"/>
                  </a:moveTo>
                  <a:cubicBezTo>
                    <a:pt x="121444" y="376238"/>
                    <a:pt x="76200" y="300037"/>
                    <a:pt x="0" y="238125"/>
                  </a:cubicBezTo>
                  <a:cubicBezTo>
                    <a:pt x="76200" y="176213"/>
                    <a:pt x="121444" y="100013"/>
                    <a:pt x="138113" y="2381"/>
                  </a:cubicBezTo>
                  <a:cubicBezTo>
                    <a:pt x="228600" y="33338"/>
                    <a:pt x="319088" y="35719"/>
                    <a:pt x="411956" y="0"/>
                  </a:cubicBezTo>
                  <a:cubicBezTo>
                    <a:pt x="428625" y="95250"/>
                    <a:pt x="471488" y="173831"/>
                    <a:pt x="545306" y="238125"/>
                  </a:cubicBezTo>
                  <a:cubicBezTo>
                    <a:pt x="509588" y="269081"/>
                    <a:pt x="478631" y="304800"/>
                    <a:pt x="457200" y="342900"/>
                  </a:cubicBezTo>
                  <a:cubicBezTo>
                    <a:pt x="433387" y="383381"/>
                    <a:pt x="421481" y="426244"/>
                    <a:pt x="411956" y="473869"/>
                  </a:cubicBezTo>
                  <a:cubicBezTo>
                    <a:pt x="321469" y="440531"/>
                    <a:pt x="230981" y="440531"/>
                    <a:pt x="138113" y="473869"/>
                  </a:cubicBezTo>
                  <a:close/>
                  <a:moveTo>
                    <a:pt x="397669" y="450056"/>
                  </a:moveTo>
                  <a:cubicBezTo>
                    <a:pt x="411956" y="366713"/>
                    <a:pt x="447675" y="297656"/>
                    <a:pt x="504825" y="238125"/>
                  </a:cubicBezTo>
                  <a:cubicBezTo>
                    <a:pt x="445294" y="178594"/>
                    <a:pt x="411956" y="107156"/>
                    <a:pt x="397669" y="28575"/>
                  </a:cubicBezTo>
                  <a:cubicBezTo>
                    <a:pt x="357188" y="42863"/>
                    <a:pt x="319088" y="52388"/>
                    <a:pt x="278606" y="52388"/>
                  </a:cubicBezTo>
                  <a:cubicBezTo>
                    <a:pt x="238125" y="52388"/>
                    <a:pt x="200025" y="47625"/>
                    <a:pt x="159544" y="45244"/>
                  </a:cubicBezTo>
                  <a:cubicBezTo>
                    <a:pt x="138113" y="121444"/>
                    <a:pt x="95250" y="185738"/>
                    <a:pt x="30956" y="238125"/>
                  </a:cubicBezTo>
                  <a:cubicBezTo>
                    <a:pt x="95250" y="290513"/>
                    <a:pt x="135731" y="357188"/>
                    <a:pt x="159544" y="435769"/>
                  </a:cubicBezTo>
                  <a:cubicBezTo>
                    <a:pt x="238125" y="416719"/>
                    <a:pt x="316706" y="419100"/>
                    <a:pt x="397669" y="450056"/>
                  </a:cubicBezTo>
                  <a:close/>
                </a:path>
              </a:pathLst>
            </a:custGeom>
            <a:grpFill/>
            <a:ln w="23813" cap="flat">
              <a:noFill/>
              <a:prstDash val="solid"/>
              <a:miter/>
            </a:ln>
          </p:spPr>
          <p:txBody>
            <a:bodyPr rtlCol="0" anchor="ctr"/>
            <a:lstStyle/>
            <a:p>
              <a:endParaRPr lang="en-ID"/>
            </a:p>
          </p:txBody>
        </p:sp>
        <p:sp>
          <p:nvSpPr>
            <p:cNvPr id="93" name="Freeform: Shape 92">
              <a:extLst>
                <a:ext uri="{FF2B5EF4-FFF2-40B4-BE49-F238E27FC236}">
                  <a16:creationId xmlns:a16="http://schemas.microsoft.com/office/drawing/2014/main" id="{E0598C98-229D-2CCA-610F-435AC4C0F728}"/>
                </a:ext>
              </a:extLst>
            </p:cNvPr>
            <p:cNvSpPr/>
            <p:nvPr/>
          </p:nvSpPr>
          <p:spPr>
            <a:xfrm>
              <a:off x="7193756" y="5443537"/>
              <a:ext cx="547687" cy="476250"/>
            </a:xfrm>
            <a:custGeom>
              <a:avLst/>
              <a:gdLst>
                <a:gd name="connsiteX0" fmla="*/ 133350 w 547687"/>
                <a:gd name="connsiteY0" fmla="*/ 0 h 476250"/>
                <a:gd name="connsiteX1" fmla="*/ 407194 w 547687"/>
                <a:gd name="connsiteY1" fmla="*/ 2381 h 476250"/>
                <a:gd name="connsiteX2" fmla="*/ 454819 w 547687"/>
                <a:gd name="connsiteY2" fmla="*/ 133350 h 476250"/>
                <a:gd name="connsiteX3" fmla="*/ 547688 w 547687"/>
                <a:gd name="connsiteY3" fmla="*/ 238125 h 476250"/>
                <a:gd name="connsiteX4" fmla="*/ 409575 w 547687"/>
                <a:gd name="connsiteY4" fmla="*/ 473869 h 476250"/>
                <a:gd name="connsiteX5" fmla="*/ 135731 w 547687"/>
                <a:gd name="connsiteY5" fmla="*/ 476250 h 476250"/>
                <a:gd name="connsiteX6" fmla="*/ 0 w 547687"/>
                <a:gd name="connsiteY6" fmla="*/ 238125 h 476250"/>
                <a:gd name="connsiteX7" fmla="*/ 133350 w 547687"/>
                <a:gd name="connsiteY7" fmla="*/ 0 h 476250"/>
                <a:gd name="connsiteX8" fmla="*/ 516731 w 547687"/>
                <a:gd name="connsiteY8" fmla="*/ 238125 h 476250"/>
                <a:gd name="connsiteX9" fmla="*/ 385763 w 547687"/>
                <a:gd name="connsiteY9" fmla="*/ 40481 h 476250"/>
                <a:gd name="connsiteX10" fmla="*/ 147638 w 547687"/>
                <a:gd name="connsiteY10" fmla="*/ 28575 h 476250"/>
                <a:gd name="connsiteX11" fmla="*/ 40481 w 547687"/>
                <a:gd name="connsiteY11" fmla="*/ 238125 h 476250"/>
                <a:gd name="connsiteX12" fmla="*/ 147638 w 547687"/>
                <a:gd name="connsiteY12" fmla="*/ 450056 h 476250"/>
                <a:gd name="connsiteX13" fmla="*/ 385763 w 547687"/>
                <a:gd name="connsiteY13" fmla="*/ 438150 h 476250"/>
                <a:gd name="connsiteX14" fmla="*/ 516731 w 547687"/>
                <a:gd name="connsiteY14" fmla="*/ 23812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7687" h="476250">
                  <a:moveTo>
                    <a:pt x="133350" y="0"/>
                  </a:moveTo>
                  <a:cubicBezTo>
                    <a:pt x="223838" y="35719"/>
                    <a:pt x="314325" y="35719"/>
                    <a:pt x="407194" y="2381"/>
                  </a:cubicBezTo>
                  <a:cubicBezTo>
                    <a:pt x="416719" y="47625"/>
                    <a:pt x="431006" y="92869"/>
                    <a:pt x="454819" y="133350"/>
                  </a:cubicBezTo>
                  <a:cubicBezTo>
                    <a:pt x="478631" y="173831"/>
                    <a:pt x="509588" y="207169"/>
                    <a:pt x="547688" y="238125"/>
                  </a:cubicBezTo>
                  <a:cubicBezTo>
                    <a:pt x="471488" y="300037"/>
                    <a:pt x="426244" y="378619"/>
                    <a:pt x="409575" y="473869"/>
                  </a:cubicBezTo>
                  <a:cubicBezTo>
                    <a:pt x="316706" y="440531"/>
                    <a:pt x="228600" y="440531"/>
                    <a:pt x="135731" y="476250"/>
                  </a:cubicBezTo>
                  <a:cubicBezTo>
                    <a:pt x="121444" y="381000"/>
                    <a:pt x="76200" y="302419"/>
                    <a:pt x="0" y="238125"/>
                  </a:cubicBezTo>
                  <a:cubicBezTo>
                    <a:pt x="71438" y="176212"/>
                    <a:pt x="116681" y="100012"/>
                    <a:pt x="133350" y="0"/>
                  </a:cubicBezTo>
                  <a:close/>
                  <a:moveTo>
                    <a:pt x="516731" y="238125"/>
                  </a:moveTo>
                  <a:cubicBezTo>
                    <a:pt x="450056" y="183356"/>
                    <a:pt x="409575" y="116681"/>
                    <a:pt x="385763" y="40481"/>
                  </a:cubicBezTo>
                  <a:cubicBezTo>
                    <a:pt x="309563" y="52387"/>
                    <a:pt x="285750" y="64294"/>
                    <a:pt x="147638" y="28575"/>
                  </a:cubicBezTo>
                  <a:cubicBezTo>
                    <a:pt x="133350" y="109537"/>
                    <a:pt x="97631" y="178594"/>
                    <a:pt x="40481" y="238125"/>
                  </a:cubicBezTo>
                  <a:cubicBezTo>
                    <a:pt x="97631" y="297656"/>
                    <a:pt x="133350" y="369094"/>
                    <a:pt x="147638" y="450056"/>
                  </a:cubicBezTo>
                  <a:cubicBezTo>
                    <a:pt x="226219" y="421481"/>
                    <a:pt x="304800" y="416719"/>
                    <a:pt x="385763" y="438150"/>
                  </a:cubicBezTo>
                  <a:cubicBezTo>
                    <a:pt x="409575" y="359569"/>
                    <a:pt x="450056" y="292893"/>
                    <a:pt x="516731" y="238125"/>
                  </a:cubicBezTo>
                  <a:close/>
                </a:path>
              </a:pathLst>
            </a:custGeom>
            <a:grpFill/>
            <a:ln w="23813" cap="flat">
              <a:noFill/>
              <a:prstDash val="solid"/>
              <a:miter/>
            </a:ln>
          </p:spPr>
          <p:txBody>
            <a:bodyPr rtlCol="0" anchor="ctr"/>
            <a:lstStyle/>
            <a:p>
              <a:endParaRPr lang="en-ID"/>
            </a:p>
          </p:txBody>
        </p:sp>
        <p:sp>
          <p:nvSpPr>
            <p:cNvPr id="94" name="Freeform: Shape 93">
              <a:extLst>
                <a:ext uri="{FF2B5EF4-FFF2-40B4-BE49-F238E27FC236}">
                  <a16:creationId xmlns:a16="http://schemas.microsoft.com/office/drawing/2014/main" id="{B5AA2D2E-51F0-CE78-C5A8-1821E97B3DD7}"/>
                </a:ext>
              </a:extLst>
            </p:cNvPr>
            <p:cNvSpPr/>
            <p:nvPr/>
          </p:nvSpPr>
          <p:spPr>
            <a:xfrm>
              <a:off x="6215062" y="4879181"/>
              <a:ext cx="545306" cy="476250"/>
            </a:xfrm>
            <a:custGeom>
              <a:avLst/>
              <a:gdLst>
                <a:gd name="connsiteX0" fmla="*/ 135731 w 545306"/>
                <a:gd name="connsiteY0" fmla="*/ 476250 h 476250"/>
                <a:gd name="connsiteX1" fmla="*/ 90487 w 545306"/>
                <a:gd name="connsiteY1" fmla="*/ 345281 h 476250"/>
                <a:gd name="connsiteX2" fmla="*/ 0 w 545306"/>
                <a:gd name="connsiteY2" fmla="*/ 238125 h 476250"/>
                <a:gd name="connsiteX3" fmla="*/ 133350 w 545306"/>
                <a:gd name="connsiteY3" fmla="*/ 0 h 476250"/>
                <a:gd name="connsiteX4" fmla="*/ 407194 w 545306"/>
                <a:gd name="connsiteY4" fmla="*/ 2381 h 476250"/>
                <a:gd name="connsiteX5" fmla="*/ 545306 w 545306"/>
                <a:gd name="connsiteY5" fmla="*/ 238125 h 476250"/>
                <a:gd name="connsiteX6" fmla="*/ 407194 w 545306"/>
                <a:gd name="connsiteY6" fmla="*/ 471488 h 476250"/>
                <a:gd name="connsiteX7" fmla="*/ 135731 w 545306"/>
                <a:gd name="connsiteY7" fmla="*/ 476250 h 476250"/>
                <a:gd name="connsiteX8" fmla="*/ 150019 w 545306"/>
                <a:gd name="connsiteY8" fmla="*/ 452438 h 476250"/>
                <a:gd name="connsiteX9" fmla="*/ 388144 w 545306"/>
                <a:gd name="connsiteY9" fmla="*/ 438150 h 476250"/>
                <a:gd name="connsiteX10" fmla="*/ 516731 w 545306"/>
                <a:gd name="connsiteY10" fmla="*/ 240506 h 476250"/>
                <a:gd name="connsiteX11" fmla="*/ 388144 w 545306"/>
                <a:gd name="connsiteY11" fmla="*/ 42863 h 476250"/>
                <a:gd name="connsiteX12" fmla="*/ 150019 w 545306"/>
                <a:gd name="connsiteY12" fmla="*/ 28575 h 476250"/>
                <a:gd name="connsiteX13" fmla="*/ 42862 w 545306"/>
                <a:gd name="connsiteY13" fmla="*/ 240506 h 476250"/>
                <a:gd name="connsiteX14" fmla="*/ 150019 w 545306"/>
                <a:gd name="connsiteY14" fmla="*/ 452438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5306" h="476250">
                  <a:moveTo>
                    <a:pt x="135731" y="476250"/>
                  </a:moveTo>
                  <a:cubicBezTo>
                    <a:pt x="126206" y="428625"/>
                    <a:pt x="114300" y="385763"/>
                    <a:pt x="90487" y="345281"/>
                  </a:cubicBezTo>
                  <a:cubicBezTo>
                    <a:pt x="66675" y="304800"/>
                    <a:pt x="38100" y="271463"/>
                    <a:pt x="0" y="238125"/>
                  </a:cubicBezTo>
                  <a:cubicBezTo>
                    <a:pt x="73819" y="176213"/>
                    <a:pt x="119063" y="97631"/>
                    <a:pt x="133350" y="0"/>
                  </a:cubicBezTo>
                  <a:cubicBezTo>
                    <a:pt x="223838" y="35719"/>
                    <a:pt x="314325" y="35719"/>
                    <a:pt x="407194" y="2381"/>
                  </a:cubicBezTo>
                  <a:cubicBezTo>
                    <a:pt x="423862" y="97631"/>
                    <a:pt x="469106" y="176213"/>
                    <a:pt x="545306" y="238125"/>
                  </a:cubicBezTo>
                  <a:cubicBezTo>
                    <a:pt x="469106" y="300038"/>
                    <a:pt x="423862" y="376238"/>
                    <a:pt x="407194" y="471488"/>
                  </a:cubicBezTo>
                  <a:cubicBezTo>
                    <a:pt x="261938" y="442913"/>
                    <a:pt x="247650" y="442913"/>
                    <a:pt x="135731" y="476250"/>
                  </a:cubicBezTo>
                  <a:close/>
                  <a:moveTo>
                    <a:pt x="150019" y="452438"/>
                  </a:moveTo>
                  <a:cubicBezTo>
                    <a:pt x="228600" y="421482"/>
                    <a:pt x="307181" y="419100"/>
                    <a:pt x="388144" y="438150"/>
                  </a:cubicBezTo>
                  <a:cubicBezTo>
                    <a:pt x="411956" y="357188"/>
                    <a:pt x="454819" y="292894"/>
                    <a:pt x="516731" y="240506"/>
                  </a:cubicBezTo>
                  <a:cubicBezTo>
                    <a:pt x="452438" y="188119"/>
                    <a:pt x="411956" y="121444"/>
                    <a:pt x="388144" y="42863"/>
                  </a:cubicBezTo>
                  <a:cubicBezTo>
                    <a:pt x="307181" y="61913"/>
                    <a:pt x="228600" y="59531"/>
                    <a:pt x="150019" y="28575"/>
                  </a:cubicBezTo>
                  <a:cubicBezTo>
                    <a:pt x="135731" y="111919"/>
                    <a:pt x="100013" y="180975"/>
                    <a:pt x="42862" y="240506"/>
                  </a:cubicBezTo>
                  <a:cubicBezTo>
                    <a:pt x="100013" y="300038"/>
                    <a:pt x="135731" y="371475"/>
                    <a:pt x="150019" y="452438"/>
                  </a:cubicBezTo>
                  <a:close/>
                </a:path>
              </a:pathLst>
            </a:custGeom>
            <a:grpFill/>
            <a:ln w="23813" cap="flat">
              <a:noFill/>
              <a:prstDash val="solid"/>
              <a:miter/>
            </a:ln>
          </p:spPr>
          <p:txBody>
            <a:bodyPr rtlCol="0" anchor="ctr"/>
            <a:lstStyle/>
            <a:p>
              <a:endParaRPr lang="en-ID"/>
            </a:p>
          </p:txBody>
        </p:sp>
        <p:sp>
          <p:nvSpPr>
            <p:cNvPr id="95" name="Freeform: Shape 94">
              <a:extLst>
                <a:ext uri="{FF2B5EF4-FFF2-40B4-BE49-F238E27FC236}">
                  <a16:creationId xmlns:a16="http://schemas.microsoft.com/office/drawing/2014/main" id="{86252C82-0110-87D3-A899-A7A40C3D2CEB}"/>
                </a:ext>
              </a:extLst>
            </p:cNvPr>
            <p:cNvSpPr/>
            <p:nvPr/>
          </p:nvSpPr>
          <p:spPr>
            <a:xfrm>
              <a:off x="8167687" y="4883943"/>
              <a:ext cx="547687" cy="473868"/>
            </a:xfrm>
            <a:custGeom>
              <a:avLst/>
              <a:gdLst>
                <a:gd name="connsiteX0" fmla="*/ 547688 w 547687"/>
                <a:gd name="connsiteY0" fmla="*/ 235744 h 473868"/>
                <a:gd name="connsiteX1" fmla="*/ 409575 w 547687"/>
                <a:gd name="connsiteY1" fmla="*/ 471487 h 473868"/>
                <a:gd name="connsiteX2" fmla="*/ 135731 w 547687"/>
                <a:gd name="connsiteY2" fmla="*/ 473869 h 473868"/>
                <a:gd name="connsiteX3" fmla="*/ 90488 w 547687"/>
                <a:gd name="connsiteY3" fmla="*/ 342900 h 473868"/>
                <a:gd name="connsiteX4" fmla="*/ 0 w 547687"/>
                <a:gd name="connsiteY4" fmla="*/ 235744 h 473868"/>
                <a:gd name="connsiteX5" fmla="*/ 133350 w 547687"/>
                <a:gd name="connsiteY5" fmla="*/ 0 h 473868"/>
                <a:gd name="connsiteX6" fmla="*/ 269081 w 547687"/>
                <a:gd name="connsiteY6" fmla="*/ 26194 h 473868"/>
                <a:gd name="connsiteX7" fmla="*/ 407194 w 547687"/>
                <a:gd name="connsiteY7" fmla="*/ 2381 h 473868"/>
                <a:gd name="connsiteX8" fmla="*/ 547688 w 547687"/>
                <a:gd name="connsiteY8" fmla="*/ 235744 h 473868"/>
                <a:gd name="connsiteX9" fmla="*/ 388144 w 547687"/>
                <a:gd name="connsiteY9" fmla="*/ 433387 h 473868"/>
                <a:gd name="connsiteX10" fmla="*/ 516731 w 547687"/>
                <a:gd name="connsiteY10" fmla="*/ 235744 h 473868"/>
                <a:gd name="connsiteX11" fmla="*/ 388144 w 547687"/>
                <a:gd name="connsiteY11" fmla="*/ 38100 h 473868"/>
                <a:gd name="connsiteX12" fmla="*/ 150019 w 547687"/>
                <a:gd name="connsiteY12" fmla="*/ 23813 h 473868"/>
                <a:gd name="connsiteX13" fmla="*/ 42863 w 547687"/>
                <a:gd name="connsiteY13" fmla="*/ 235744 h 473868"/>
                <a:gd name="connsiteX14" fmla="*/ 150019 w 547687"/>
                <a:gd name="connsiteY14" fmla="*/ 447675 h 473868"/>
                <a:gd name="connsiteX15" fmla="*/ 388144 w 547687"/>
                <a:gd name="connsiteY15" fmla="*/ 433387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7687" h="473868">
                  <a:moveTo>
                    <a:pt x="547688" y="235744"/>
                  </a:moveTo>
                  <a:cubicBezTo>
                    <a:pt x="471488" y="297656"/>
                    <a:pt x="426244" y="376237"/>
                    <a:pt x="409575" y="471487"/>
                  </a:cubicBezTo>
                  <a:cubicBezTo>
                    <a:pt x="319087" y="438150"/>
                    <a:pt x="228600" y="438150"/>
                    <a:pt x="135731" y="473869"/>
                  </a:cubicBezTo>
                  <a:cubicBezTo>
                    <a:pt x="126206" y="426244"/>
                    <a:pt x="114300" y="383381"/>
                    <a:pt x="90488" y="342900"/>
                  </a:cubicBezTo>
                  <a:cubicBezTo>
                    <a:pt x="66675" y="302419"/>
                    <a:pt x="38100" y="269081"/>
                    <a:pt x="0" y="235744"/>
                  </a:cubicBezTo>
                  <a:cubicBezTo>
                    <a:pt x="73819" y="173831"/>
                    <a:pt x="119063" y="95250"/>
                    <a:pt x="133350" y="0"/>
                  </a:cubicBezTo>
                  <a:cubicBezTo>
                    <a:pt x="178594" y="16669"/>
                    <a:pt x="223837" y="26194"/>
                    <a:pt x="269081" y="26194"/>
                  </a:cubicBezTo>
                  <a:cubicBezTo>
                    <a:pt x="314325" y="26194"/>
                    <a:pt x="359569" y="16669"/>
                    <a:pt x="407194" y="2381"/>
                  </a:cubicBezTo>
                  <a:cubicBezTo>
                    <a:pt x="426244" y="95250"/>
                    <a:pt x="469106" y="173831"/>
                    <a:pt x="547688" y="235744"/>
                  </a:cubicBezTo>
                  <a:close/>
                  <a:moveTo>
                    <a:pt x="388144" y="433387"/>
                  </a:moveTo>
                  <a:cubicBezTo>
                    <a:pt x="411956" y="352425"/>
                    <a:pt x="454819" y="288131"/>
                    <a:pt x="516731" y="235744"/>
                  </a:cubicBezTo>
                  <a:cubicBezTo>
                    <a:pt x="452438" y="183356"/>
                    <a:pt x="411956" y="116681"/>
                    <a:pt x="388144" y="38100"/>
                  </a:cubicBezTo>
                  <a:cubicBezTo>
                    <a:pt x="307181" y="57150"/>
                    <a:pt x="228600" y="54768"/>
                    <a:pt x="150019" y="23813"/>
                  </a:cubicBezTo>
                  <a:cubicBezTo>
                    <a:pt x="135731" y="104775"/>
                    <a:pt x="100012" y="176212"/>
                    <a:pt x="42863" y="235744"/>
                  </a:cubicBezTo>
                  <a:cubicBezTo>
                    <a:pt x="100012" y="295275"/>
                    <a:pt x="135731" y="364331"/>
                    <a:pt x="150019" y="447675"/>
                  </a:cubicBezTo>
                  <a:cubicBezTo>
                    <a:pt x="228600" y="419100"/>
                    <a:pt x="307181" y="414337"/>
                    <a:pt x="388144" y="433387"/>
                  </a:cubicBezTo>
                  <a:close/>
                </a:path>
              </a:pathLst>
            </a:custGeom>
            <a:grpFill/>
            <a:ln w="23813" cap="flat">
              <a:noFill/>
              <a:prstDash val="solid"/>
              <a:miter/>
            </a:ln>
          </p:spPr>
          <p:txBody>
            <a:bodyPr rtlCol="0" anchor="ctr"/>
            <a:lstStyle/>
            <a:p>
              <a:endParaRPr lang="en-ID"/>
            </a:p>
          </p:txBody>
        </p:sp>
        <p:sp>
          <p:nvSpPr>
            <p:cNvPr id="96" name="Freeform: Shape 95">
              <a:extLst>
                <a:ext uri="{FF2B5EF4-FFF2-40B4-BE49-F238E27FC236}">
                  <a16:creationId xmlns:a16="http://schemas.microsoft.com/office/drawing/2014/main" id="{2F84053D-E6D0-7F36-D6AC-081B331C1F7B}"/>
                </a:ext>
              </a:extLst>
            </p:cNvPr>
            <p:cNvSpPr/>
            <p:nvPr/>
          </p:nvSpPr>
          <p:spPr>
            <a:xfrm>
              <a:off x="10122693" y="4881562"/>
              <a:ext cx="545306" cy="476250"/>
            </a:xfrm>
            <a:custGeom>
              <a:avLst/>
              <a:gdLst>
                <a:gd name="connsiteX0" fmla="*/ 0 w 545306"/>
                <a:gd name="connsiteY0" fmla="*/ 238125 h 476250"/>
                <a:gd name="connsiteX1" fmla="*/ 133350 w 545306"/>
                <a:gd name="connsiteY1" fmla="*/ 0 h 476250"/>
                <a:gd name="connsiteX2" fmla="*/ 407194 w 545306"/>
                <a:gd name="connsiteY2" fmla="*/ 2381 h 476250"/>
                <a:gd name="connsiteX3" fmla="*/ 545306 w 545306"/>
                <a:gd name="connsiteY3" fmla="*/ 238125 h 476250"/>
                <a:gd name="connsiteX4" fmla="*/ 407194 w 545306"/>
                <a:gd name="connsiteY4" fmla="*/ 473869 h 476250"/>
                <a:gd name="connsiteX5" fmla="*/ 133350 w 545306"/>
                <a:gd name="connsiteY5" fmla="*/ 476250 h 476250"/>
                <a:gd name="connsiteX6" fmla="*/ 0 w 545306"/>
                <a:gd name="connsiteY6" fmla="*/ 238125 h 476250"/>
                <a:gd name="connsiteX7" fmla="*/ 385762 w 545306"/>
                <a:gd name="connsiteY7" fmla="*/ 40481 h 476250"/>
                <a:gd name="connsiteX8" fmla="*/ 150018 w 545306"/>
                <a:gd name="connsiteY8" fmla="*/ 26194 h 476250"/>
                <a:gd name="connsiteX9" fmla="*/ 42862 w 545306"/>
                <a:gd name="connsiteY9" fmla="*/ 238125 h 476250"/>
                <a:gd name="connsiteX10" fmla="*/ 111919 w 545306"/>
                <a:gd name="connsiteY10" fmla="*/ 335756 h 476250"/>
                <a:gd name="connsiteX11" fmla="*/ 154781 w 545306"/>
                <a:gd name="connsiteY11" fmla="*/ 447675 h 476250"/>
                <a:gd name="connsiteX12" fmla="*/ 388143 w 545306"/>
                <a:gd name="connsiteY12" fmla="*/ 435769 h 476250"/>
                <a:gd name="connsiteX13" fmla="*/ 516731 w 545306"/>
                <a:gd name="connsiteY13" fmla="*/ 238125 h 476250"/>
                <a:gd name="connsiteX14" fmla="*/ 385762 w 545306"/>
                <a:gd name="connsiteY14" fmla="*/ 40481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5306" h="476250">
                  <a:moveTo>
                    <a:pt x="0" y="238125"/>
                  </a:moveTo>
                  <a:cubicBezTo>
                    <a:pt x="73819" y="176212"/>
                    <a:pt x="119063" y="97631"/>
                    <a:pt x="133350" y="0"/>
                  </a:cubicBezTo>
                  <a:cubicBezTo>
                    <a:pt x="223837" y="35719"/>
                    <a:pt x="314325" y="35719"/>
                    <a:pt x="407194" y="2381"/>
                  </a:cubicBezTo>
                  <a:cubicBezTo>
                    <a:pt x="423862" y="97631"/>
                    <a:pt x="469106" y="176212"/>
                    <a:pt x="545306" y="238125"/>
                  </a:cubicBezTo>
                  <a:cubicBezTo>
                    <a:pt x="471487" y="300038"/>
                    <a:pt x="423862" y="376238"/>
                    <a:pt x="407194" y="473869"/>
                  </a:cubicBezTo>
                  <a:cubicBezTo>
                    <a:pt x="316706" y="440531"/>
                    <a:pt x="226219" y="440531"/>
                    <a:pt x="133350" y="476250"/>
                  </a:cubicBezTo>
                  <a:cubicBezTo>
                    <a:pt x="119063" y="381000"/>
                    <a:pt x="76200" y="302419"/>
                    <a:pt x="0" y="238125"/>
                  </a:cubicBezTo>
                  <a:close/>
                  <a:moveTo>
                    <a:pt x="385762" y="40481"/>
                  </a:moveTo>
                  <a:cubicBezTo>
                    <a:pt x="304800" y="59531"/>
                    <a:pt x="228600" y="54769"/>
                    <a:pt x="150018" y="26194"/>
                  </a:cubicBezTo>
                  <a:cubicBezTo>
                    <a:pt x="135731" y="109538"/>
                    <a:pt x="100012" y="178594"/>
                    <a:pt x="42862" y="238125"/>
                  </a:cubicBezTo>
                  <a:cubicBezTo>
                    <a:pt x="71438" y="269081"/>
                    <a:pt x="97631" y="300038"/>
                    <a:pt x="111919" y="335756"/>
                  </a:cubicBezTo>
                  <a:cubicBezTo>
                    <a:pt x="128587" y="371475"/>
                    <a:pt x="140494" y="409575"/>
                    <a:pt x="154781" y="447675"/>
                  </a:cubicBezTo>
                  <a:cubicBezTo>
                    <a:pt x="228600" y="419100"/>
                    <a:pt x="307181" y="416719"/>
                    <a:pt x="388143" y="435769"/>
                  </a:cubicBezTo>
                  <a:cubicBezTo>
                    <a:pt x="411956" y="354806"/>
                    <a:pt x="454819" y="290512"/>
                    <a:pt x="516731" y="238125"/>
                  </a:cubicBezTo>
                  <a:cubicBezTo>
                    <a:pt x="447675" y="173831"/>
                    <a:pt x="438150" y="161925"/>
                    <a:pt x="385762" y="40481"/>
                  </a:cubicBezTo>
                  <a:close/>
                </a:path>
              </a:pathLst>
            </a:custGeom>
            <a:grpFill/>
            <a:ln w="23813" cap="flat">
              <a:noFill/>
              <a:prstDash val="solid"/>
              <a:miter/>
            </a:ln>
          </p:spPr>
          <p:txBody>
            <a:bodyPr rtlCol="0" anchor="ctr"/>
            <a:lstStyle/>
            <a:p>
              <a:endParaRPr lang="en-ID"/>
            </a:p>
          </p:txBody>
        </p:sp>
        <p:sp>
          <p:nvSpPr>
            <p:cNvPr id="97" name="Freeform: Shape 96">
              <a:extLst>
                <a:ext uri="{FF2B5EF4-FFF2-40B4-BE49-F238E27FC236}">
                  <a16:creationId xmlns:a16="http://schemas.microsoft.com/office/drawing/2014/main" id="{A85F491B-13F5-15E7-5CFD-695AD953B5FC}"/>
                </a:ext>
              </a:extLst>
            </p:cNvPr>
            <p:cNvSpPr/>
            <p:nvPr/>
          </p:nvSpPr>
          <p:spPr>
            <a:xfrm>
              <a:off x="11099006" y="940593"/>
              <a:ext cx="547687" cy="476250"/>
            </a:xfrm>
            <a:custGeom>
              <a:avLst/>
              <a:gdLst>
                <a:gd name="connsiteX0" fmla="*/ 135731 w 547687"/>
                <a:gd name="connsiteY0" fmla="*/ 476250 h 476250"/>
                <a:gd name="connsiteX1" fmla="*/ 0 w 547687"/>
                <a:gd name="connsiteY1" fmla="*/ 238125 h 476250"/>
                <a:gd name="connsiteX2" fmla="*/ 135731 w 547687"/>
                <a:gd name="connsiteY2" fmla="*/ 0 h 476250"/>
                <a:gd name="connsiteX3" fmla="*/ 409575 w 547687"/>
                <a:gd name="connsiteY3" fmla="*/ 2381 h 476250"/>
                <a:gd name="connsiteX4" fmla="*/ 547688 w 547687"/>
                <a:gd name="connsiteY4" fmla="*/ 238125 h 476250"/>
                <a:gd name="connsiteX5" fmla="*/ 409575 w 547687"/>
                <a:gd name="connsiteY5" fmla="*/ 473869 h 476250"/>
                <a:gd name="connsiteX6" fmla="*/ 135731 w 547687"/>
                <a:gd name="connsiteY6" fmla="*/ 476250 h 476250"/>
                <a:gd name="connsiteX7" fmla="*/ 516731 w 547687"/>
                <a:gd name="connsiteY7" fmla="*/ 238125 h 476250"/>
                <a:gd name="connsiteX8" fmla="*/ 385762 w 547687"/>
                <a:gd name="connsiteY8" fmla="*/ 38100 h 476250"/>
                <a:gd name="connsiteX9" fmla="*/ 147637 w 547687"/>
                <a:gd name="connsiteY9" fmla="*/ 26194 h 476250"/>
                <a:gd name="connsiteX10" fmla="*/ 40481 w 547687"/>
                <a:gd name="connsiteY10" fmla="*/ 238125 h 476250"/>
                <a:gd name="connsiteX11" fmla="*/ 147637 w 547687"/>
                <a:gd name="connsiteY11" fmla="*/ 450056 h 476250"/>
                <a:gd name="connsiteX12" fmla="*/ 385762 w 547687"/>
                <a:gd name="connsiteY12" fmla="*/ 435769 h 476250"/>
                <a:gd name="connsiteX13" fmla="*/ 516731 w 547687"/>
                <a:gd name="connsiteY13" fmla="*/ 23812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7687" h="476250">
                  <a:moveTo>
                    <a:pt x="135731" y="476250"/>
                  </a:moveTo>
                  <a:cubicBezTo>
                    <a:pt x="121444" y="378619"/>
                    <a:pt x="76200" y="300037"/>
                    <a:pt x="0" y="238125"/>
                  </a:cubicBezTo>
                  <a:cubicBezTo>
                    <a:pt x="76200" y="176213"/>
                    <a:pt x="119063" y="97631"/>
                    <a:pt x="135731" y="0"/>
                  </a:cubicBezTo>
                  <a:cubicBezTo>
                    <a:pt x="226219" y="35719"/>
                    <a:pt x="316706" y="35719"/>
                    <a:pt x="409575" y="2381"/>
                  </a:cubicBezTo>
                  <a:cubicBezTo>
                    <a:pt x="426244" y="97631"/>
                    <a:pt x="471487" y="176213"/>
                    <a:pt x="547688" y="238125"/>
                  </a:cubicBezTo>
                  <a:cubicBezTo>
                    <a:pt x="471487" y="300037"/>
                    <a:pt x="426244" y="376237"/>
                    <a:pt x="409575" y="473869"/>
                  </a:cubicBezTo>
                  <a:cubicBezTo>
                    <a:pt x="316706" y="438150"/>
                    <a:pt x="226219" y="440531"/>
                    <a:pt x="135731" y="476250"/>
                  </a:cubicBezTo>
                  <a:close/>
                  <a:moveTo>
                    <a:pt x="516731" y="238125"/>
                  </a:moveTo>
                  <a:cubicBezTo>
                    <a:pt x="452438" y="185737"/>
                    <a:pt x="409575" y="119063"/>
                    <a:pt x="385762" y="38100"/>
                  </a:cubicBezTo>
                  <a:cubicBezTo>
                    <a:pt x="304800" y="59531"/>
                    <a:pt x="226219" y="54769"/>
                    <a:pt x="147637" y="26194"/>
                  </a:cubicBezTo>
                  <a:cubicBezTo>
                    <a:pt x="133350" y="109537"/>
                    <a:pt x="97631" y="178594"/>
                    <a:pt x="40481" y="238125"/>
                  </a:cubicBezTo>
                  <a:cubicBezTo>
                    <a:pt x="97631" y="297656"/>
                    <a:pt x="133350" y="369094"/>
                    <a:pt x="147637" y="450056"/>
                  </a:cubicBezTo>
                  <a:cubicBezTo>
                    <a:pt x="226219" y="419100"/>
                    <a:pt x="304800" y="416719"/>
                    <a:pt x="385762" y="435769"/>
                  </a:cubicBezTo>
                  <a:cubicBezTo>
                    <a:pt x="411956" y="354806"/>
                    <a:pt x="452438" y="290513"/>
                    <a:pt x="516731" y="238125"/>
                  </a:cubicBezTo>
                  <a:close/>
                </a:path>
              </a:pathLst>
            </a:custGeom>
            <a:grpFill/>
            <a:ln w="23813" cap="flat">
              <a:noFill/>
              <a:prstDash val="solid"/>
              <a:miter/>
            </a:ln>
          </p:spPr>
          <p:txBody>
            <a:bodyPr rtlCol="0" anchor="ctr"/>
            <a:lstStyle/>
            <a:p>
              <a:endParaRPr lang="en-ID"/>
            </a:p>
          </p:txBody>
        </p:sp>
        <p:sp>
          <p:nvSpPr>
            <p:cNvPr id="98" name="Freeform: Shape 97">
              <a:extLst>
                <a:ext uri="{FF2B5EF4-FFF2-40B4-BE49-F238E27FC236}">
                  <a16:creationId xmlns:a16="http://schemas.microsoft.com/office/drawing/2014/main" id="{EB6D7222-D840-E30C-565D-DACB0015F4A4}"/>
                </a:ext>
              </a:extLst>
            </p:cNvPr>
            <p:cNvSpPr/>
            <p:nvPr/>
          </p:nvSpPr>
          <p:spPr>
            <a:xfrm>
              <a:off x="9146381" y="5443537"/>
              <a:ext cx="547687" cy="476250"/>
            </a:xfrm>
            <a:custGeom>
              <a:avLst/>
              <a:gdLst>
                <a:gd name="connsiteX0" fmla="*/ 133350 w 547687"/>
                <a:gd name="connsiteY0" fmla="*/ 0 h 476250"/>
                <a:gd name="connsiteX1" fmla="*/ 407194 w 547687"/>
                <a:gd name="connsiteY1" fmla="*/ 2381 h 476250"/>
                <a:gd name="connsiteX2" fmla="*/ 454819 w 547687"/>
                <a:gd name="connsiteY2" fmla="*/ 133350 h 476250"/>
                <a:gd name="connsiteX3" fmla="*/ 547688 w 547687"/>
                <a:gd name="connsiteY3" fmla="*/ 238125 h 476250"/>
                <a:gd name="connsiteX4" fmla="*/ 409575 w 547687"/>
                <a:gd name="connsiteY4" fmla="*/ 473869 h 476250"/>
                <a:gd name="connsiteX5" fmla="*/ 135731 w 547687"/>
                <a:gd name="connsiteY5" fmla="*/ 476250 h 476250"/>
                <a:gd name="connsiteX6" fmla="*/ 0 w 547687"/>
                <a:gd name="connsiteY6" fmla="*/ 238125 h 476250"/>
                <a:gd name="connsiteX7" fmla="*/ 133350 w 547687"/>
                <a:gd name="connsiteY7" fmla="*/ 0 h 476250"/>
                <a:gd name="connsiteX8" fmla="*/ 147637 w 547687"/>
                <a:gd name="connsiteY8" fmla="*/ 28575 h 476250"/>
                <a:gd name="connsiteX9" fmla="*/ 40481 w 547687"/>
                <a:gd name="connsiteY9" fmla="*/ 240506 h 476250"/>
                <a:gd name="connsiteX10" fmla="*/ 147637 w 547687"/>
                <a:gd name="connsiteY10" fmla="*/ 452438 h 476250"/>
                <a:gd name="connsiteX11" fmla="*/ 385762 w 547687"/>
                <a:gd name="connsiteY11" fmla="*/ 440531 h 476250"/>
                <a:gd name="connsiteX12" fmla="*/ 516731 w 547687"/>
                <a:gd name="connsiteY12" fmla="*/ 240506 h 476250"/>
                <a:gd name="connsiteX13" fmla="*/ 435768 w 547687"/>
                <a:gd name="connsiteY13" fmla="*/ 150018 h 476250"/>
                <a:gd name="connsiteX14" fmla="*/ 383381 w 547687"/>
                <a:gd name="connsiteY14" fmla="*/ 42862 h 476250"/>
                <a:gd name="connsiteX15" fmla="*/ 147637 w 547687"/>
                <a:gd name="connsiteY15" fmla="*/ 2857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7687" h="476250">
                  <a:moveTo>
                    <a:pt x="133350" y="0"/>
                  </a:moveTo>
                  <a:cubicBezTo>
                    <a:pt x="223837" y="35719"/>
                    <a:pt x="314325" y="35719"/>
                    <a:pt x="407194" y="2381"/>
                  </a:cubicBezTo>
                  <a:cubicBezTo>
                    <a:pt x="416719" y="47625"/>
                    <a:pt x="431006" y="92869"/>
                    <a:pt x="454819" y="133350"/>
                  </a:cubicBezTo>
                  <a:cubicBezTo>
                    <a:pt x="478631" y="173831"/>
                    <a:pt x="509587" y="207169"/>
                    <a:pt x="547688" y="238125"/>
                  </a:cubicBezTo>
                  <a:cubicBezTo>
                    <a:pt x="471487" y="300037"/>
                    <a:pt x="426244" y="378619"/>
                    <a:pt x="409575" y="473869"/>
                  </a:cubicBezTo>
                  <a:cubicBezTo>
                    <a:pt x="316706" y="440531"/>
                    <a:pt x="228600" y="440531"/>
                    <a:pt x="135731" y="476250"/>
                  </a:cubicBezTo>
                  <a:cubicBezTo>
                    <a:pt x="121444" y="381000"/>
                    <a:pt x="76200" y="302419"/>
                    <a:pt x="0" y="238125"/>
                  </a:cubicBezTo>
                  <a:cubicBezTo>
                    <a:pt x="71438" y="176212"/>
                    <a:pt x="119063" y="100012"/>
                    <a:pt x="133350" y="0"/>
                  </a:cubicBezTo>
                  <a:close/>
                  <a:moveTo>
                    <a:pt x="147637" y="28575"/>
                  </a:moveTo>
                  <a:cubicBezTo>
                    <a:pt x="133350" y="109537"/>
                    <a:pt x="97631" y="180975"/>
                    <a:pt x="40481" y="240506"/>
                  </a:cubicBezTo>
                  <a:cubicBezTo>
                    <a:pt x="97631" y="300037"/>
                    <a:pt x="133350" y="371475"/>
                    <a:pt x="147637" y="452438"/>
                  </a:cubicBezTo>
                  <a:cubicBezTo>
                    <a:pt x="226219" y="423862"/>
                    <a:pt x="304800" y="419100"/>
                    <a:pt x="385762" y="440531"/>
                  </a:cubicBezTo>
                  <a:cubicBezTo>
                    <a:pt x="409575" y="359569"/>
                    <a:pt x="452438" y="292893"/>
                    <a:pt x="516731" y="240506"/>
                  </a:cubicBezTo>
                  <a:cubicBezTo>
                    <a:pt x="483393" y="211931"/>
                    <a:pt x="454819" y="183356"/>
                    <a:pt x="435768" y="150018"/>
                  </a:cubicBezTo>
                  <a:cubicBezTo>
                    <a:pt x="416719" y="116681"/>
                    <a:pt x="400050" y="78581"/>
                    <a:pt x="383381" y="42862"/>
                  </a:cubicBezTo>
                  <a:cubicBezTo>
                    <a:pt x="285750" y="59531"/>
                    <a:pt x="264319" y="57150"/>
                    <a:pt x="147637" y="28575"/>
                  </a:cubicBezTo>
                  <a:close/>
                </a:path>
              </a:pathLst>
            </a:custGeom>
            <a:grpFill/>
            <a:ln w="23813" cap="flat">
              <a:noFill/>
              <a:prstDash val="solid"/>
              <a:miter/>
            </a:ln>
          </p:spPr>
          <p:txBody>
            <a:bodyPr rtlCol="0" anchor="ctr"/>
            <a:lstStyle/>
            <a:p>
              <a:endParaRPr lang="en-ID"/>
            </a:p>
          </p:txBody>
        </p:sp>
        <p:sp>
          <p:nvSpPr>
            <p:cNvPr id="99" name="Freeform: Shape 98">
              <a:extLst>
                <a:ext uri="{FF2B5EF4-FFF2-40B4-BE49-F238E27FC236}">
                  <a16:creationId xmlns:a16="http://schemas.microsoft.com/office/drawing/2014/main" id="{34CCFF09-5495-2CC0-7DDD-07E0250679FA}"/>
                </a:ext>
              </a:extLst>
            </p:cNvPr>
            <p:cNvSpPr/>
            <p:nvPr/>
          </p:nvSpPr>
          <p:spPr>
            <a:xfrm>
              <a:off x="11099006" y="5445918"/>
              <a:ext cx="547687" cy="476250"/>
            </a:xfrm>
            <a:custGeom>
              <a:avLst/>
              <a:gdLst>
                <a:gd name="connsiteX0" fmla="*/ 409575 w 547687"/>
                <a:gd name="connsiteY0" fmla="*/ 473869 h 476250"/>
                <a:gd name="connsiteX1" fmla="*/ 135731 w 547687"/>
                <a:gd name="connsiteY1" fmla="*/ 476250 h 476250"/>
                <a:gd name="connsiteX2" fmla="*/ 0 w 547687"/>
                <a:gd name="connsiteY2" fmla="*/ 238125 h 476250"/>
                <a:gd name="connsiteX3" fmla="*/ 135731 w 547687"/>
                <a:gd name="connsiteY3" fmla="*/ 0 h 476250"/>
                <a:gd name="connsiteX4" fmla="*/ 409575 w 547687"/>
                <a:gd name="connsiteY4" fmla="*/ 2381 h 476250"/>
                <a:gd name="connsiteX5" fmla="*/ 547688 w 547687"/>
                <a:gd name="connsiteY5" fmla="*/ 238125 h 476250"/>
                <a:gd name="connsiteX6" fmla="*/ 409575 w 547687"/>
                <a:gd name="connsiteY6" fmla="*/ 473869 h 476250"/>
                <a:gd name="connsiteX7" fmla="*/ 388143 w 547687"/>
                <a:gd name="connsiteY7" fmla="*/ 435769 h 476250"/>
                <a:gd name="connsiteX8" fmla="*/ 519112 w 547687"/>
                <a:gd name="connsiteY8" fmla="*/ 235744 h 476250"/>
                <a:gd name="connsiteX9" fmla="*/ 390525 w 547687"/>
                <a:gd name="connsiteY9" fmla="*/ 40481 h 476250"/>
                <a:gd name="connsiteX10" fmla="*/ 269081 w 547687"/>
                <a:gd name="connsiteY10" fmla="*/ 47625 h 476250"/>
                <a:gd name="connsiteX11" fmla="*/ 150018 w 547687"/>
                <a:gd name="connsiteY11" fmla="*/ 28575 h 476250"/>
                <a:gd name="connsiteX12" fmla="*/ 42862 w 547687"/>
                <a:gd name="connsiteY12" fmla="*/ 235744 h 476250"/>
                <a:gd name="connsiteX13" fmla="*/ 150018 w 547687"/>
                <a:gd name="connsiteY13" fmla="*/ 447675 h 476250"/>
                <a:gd name="connsiteX14" fmla="*/ 388143 w 547687"/>
                <a:gd name="connsiteY14" fmla="*/ 435769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7687" h="476250">
                  <a:moveTo>
                    <a:pt x="409575" y="473869"/>
                  </a:moveTo>
                  <a:cubicBezTo>
                    <a:pt x="316706" y="440531"/>
                    <a:pt x="226219" y="440531"/>
                    <a:pt x="135731" y="476250"/>
                  </a:cubicBezTo>
                  <a:cubicBezTo>
                    <a:pt x="121444" y="378619"/>
                    <a:pt x="76200" y="300038"/>
                    <a:pt x="0" y="238125"/>
                  </a:cubicBezTo>
                  <a:cubicBezTo>
                    <a:pt x="76200" y="173831"/>
                    <a:pt x="119063" y="97631"/>
                    <a:pt x="135731" y="0"/>
                  </a:cubicBezTo>
                  <a:cubicBezTo>
                    <a:pt x="226219" y="35719"/>
                    <a:pt x="316706" y="35719"/>
                    <a:pt x="409575" y="2381"/>
                  </a:cubicBezTo>
                  <a:cubicBezTo>
                    <a:pt x="426244" y="97631"/>
                    <a:pt x="471487" y="176213"/>
                    <a:pt x="547688" y="238125"/>
                  </a:cubicBezTo>
                  <a:cubicBezTo>
                    <a:pt x="471487" y="297656"/>
                    <a:pt x="426244" y="376238"/>
                    <a:pt x="409575" y="473869"/>
                  </a:cubicBezTo>
                  <a:close/>
                  <a:moveTo>
                    <a:pt x="388143" y="435769"/>
                  </a:moveTo>
                  <a:cubicBezTo>
                    <a:pt x="411956" y="354806"/>
                    <a:pt x="454819" y="288131"/>
                    <a:pt x="519112" y="235744"/>
                  </a:cubicBezTo>
                  <a:cubicBezTo>
                    <a:pt x="452438" y="180975"/>
                    <a:pt x="411956" y="114300"/>
                    <a:pt x="390525" y="40481"/>
                  </a:cubicBezTo>
                  <a:cubicBezTo>
                    <a:pt x="347663" y="42863"/>
                    <a:pt x="309563" y="50006"/>
                    <a:pt x="269081" y="47625"/>
                  </a:cubicBezTo>
                  <a:cubicBezTo>
                    <a:pt x="228600" y="45244"/>
                    <a:pt x="190500" y="35719"/>
                    <a:pt x="150018" y="28575"/>
                  </a:cubicBezTo>
                  <a:cubicBezTo>
                    <a:pt x="135731" y="107156"/>
                    <a:pt x="100012" y="176213"/>
                    <a:pt x="42862" y="235744"/>
                  </a:cubicBezTo>
                  <a:cubicBezTo>
                    <a:pt x="100012" y="295275"/>
                    <a:pt x="135731" y="366713"/>
                    <a:pt x="150018" y="447675"/>
                  </a:cubicBezTo>
                  <a:cubicBezTo>
                    <a:pt x="228600" y="421481"/>
                    <a:pt x="304800" y="414338"/>
                    <a:pt x="388143" y="435769"/>
                  </a:cubicBezTo>
                  <a:close/>
                </a:path>
              </a:pathLst>
            </a:custGeom>
            <a:grpFill/>
            <a:ln w="23813" cap="flat">
              <a:noFill/>
              <a:prstDash val="solid"/>
              <a:miter/>
            </a:ln>
          </p:spPr>
          <p:txBody>
            <a:bodyPr rtlCol="0" anchor="ctr"/>
            <a:lstStyle/>
            <a:p>
              <a:endParaRPr lang="en-ID"/>
            </a:p>
          </p:txBody>
        </p:sp>
        <p:sp>
          <p:nvSpPr>
            <p:cNvPr id="100" name="Freeform: Shape 99">
              <a:extLst>
                <a:ext uri="{FF2B5EF4-FFF2-40B4-BE49-F238E27FC236}">
                  <a16:creationId xmlns:a16="http://schemas.microsoft.com/office/drawing/2014/main" id="{650DFBE4-28B4-CB3B-0BEC-BE927F3A068C}"/>
                </a:ext>
              </a:extLst>
            </p:cNvPr>
            <p:cNvSpPr/>
            <p:nvPr/>
          </p:nvSpPr>
          <p:spPr>
            <a:xfrm>
              <a:off x="7515224" y="3755231"/>
              <a:ext cx="545306" cy="476250"/>
            </a:xfrm>
            <a:custGeom>
              <a:avLst/>
              <a:gdLst>
                <a:gd name="connsiteX0" fmla="*/ 0 w 545306"/>
                <a:gd name="connsiteY0" fmla="*/ 238125 h 476250"/>
                <a:gd name="connsiteX1" fmla="*/ 138113 w 545306"/>
                <a:gd name="connsiteY1" fmla="*/ 2381 h 476250"/>
                <a:gd name="connsiteX2" fmla="*/ 411956 w 545306"/>
                <a:gd name="connsiteY2" fmla="*/ 0 h 476250"/>
                <a:gd name="connsiteX3" fmla="*/ 545306 w 545306"/>
                <a:gd name="connsiteY3" fmla="*/ 238125 h 476250"/>
                <a:gd name="connsiteX4" fmla="*/ 411956 w 545306"/>
                <a:gd name="connsiteY4" fmla="*/ 476250 h 476250"/>
                <a:gd name="connsiteX5" fmla="*/ 138113 w 545306"/>
                <a:gd name="connsiteY5" fmla="*/ 473869 h 476250"/>
                <a:gd name="connsiteX6" fmla="*/ 0 w 545306"/>
                <a:gd name="connsiteY6" fmla="*/ 238125 h 476250"/>
                <a:gd name="connsiteX7" fmla="*/ 504825 w 545306"/>
                <a:gd name="connsiteY7" fmla="*/ 238125 h 476250"/>
                <a:gd name="connsiteX8" fmla="*/ 397669 w 545306"/>
                <a:gd name="connsiteY8" fmla="*/ 26194 h 476250"/>
                <a:gd name="connsiteX9" fmla="*/ 159544 w 545306"/>
                <a:gd name="connsiteY9" fmla="*/ 40481 h 476250"/>
                <a:gd name="connsiteX10" fmla="*/ 30956 w 545306"/>
                <a:gd name="connsiteY10" fmla="*/ 238125 h 476250"/>
                <a:gd name="connsiteX11" fmla="*/ 159544 w 545306"/>
                <a:gd name="connsiteY11" fmla="*/ 435769 h 476250"/>
                <a:gd name="connsiteX12" fmla="*/ 397669 w 545306"/>
                <a:gd name="connsiteY12" fmla="*/ 447675 h 476250"/>
                <a:gd name="connsiteX13" fmla="*/ 504825 w 545306"/>
                <a:gd name="connsiteY13" fmla="*/ 23812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5306" h="476250">
                  <a:moveTo>
                    <a:pt x="0" y="238125"/>
                  </a:moveTo>
                  <a:cubicBezTo>
                    <a:pt x="76200" y="176213"/>
                    <a:pt x="121444" y="97631"/>
                    <a:pt x="138113" y="2381"/>
                  </a:cubicBezTo>
                  <a:cubicBezTo>
                    <a:pt x="230981" y="35719"/>
                    <a:pt x="319088" y="35719"/>
                    <a:pt x="411956" y="0"/>
                  </a:cubicBezTo>
                  <a:cubicBezTo>
                    <a:pt x="428625" y="95250"/>
                    <a:pt x="471488" y="173831"/>
                    <a:pt x="545306" y="238125"/>
                  </a:cubicBezTo>
                  <a:cubicBezTo>
                    <a:pt x="471488" y="300038"/>
                    <a:pt x="426244" y="378619"/>
                    <a:pt x="411956" y="476250"/>
                  </a:cubicBezTo>
                  <a:cubicBezTo>
                    <a:pt x="319088" y="440531"/>
                    <a:pt x="230981" y="440531"/>
                    <a:pt x="138113" y="473869"/>
                  </a:cubicBezTo>
                  <a:cubicBezTo>
                    <a:pt x="121444" y="378619"/>
                    <a:pt x="76200" y="300038"/>
                    <a:pt x="0" y="238125"/>
                  </a:cubicBezTo>
                  <a:close/>
                  <a:moveTo>
                    <a:pt x="504825" y="238125"/>
                  </a:moveTo>
                  <a:cubicBezTo>
                    <a:pt x="445294" y="178594"/>
                    <a:pt x="411956" y="107156"/>
                    <a:pt x="397669" y="26194"/>
                  </a:cubicBezTo>
                  <a:cubicBezTo>
                    <a:pt x="319088" y="57150"/>
                    <a:pt x="240506" y="59531"/>
                    <a:pt x="159544" y="40481"/>
                  </a:cubicBezTo>
                  <a:cubicBezTo>
                    <a:pt x="135731" y="121444"/>
                    <a:pt x="92869" y="185738"/>
                    <a:pt x="30956" y="238125"/>
                  </a:cubicBezTo>
                  <a:cubicBezTo>
                    <a:pt x="95250" y="290512"/>
                    <a:pt x="135731" y="357188"/>
                    <a:pt x="159544" y="435769"/>
                  </a:cubicBezTo>
                  <a:cubicBezTo>
                    <a:pt x="240506" y="416719"/>
                    <a:pt x="319088" y="419100"/>
                    <a:pt x="397669" y="447675"/>
                  </a:cubicBezTo>
                  <a:cubicBezTo>
                    <a:pt x="411956" y="366713"/>
                    <a:pt x="445294" y="297656"/>
                    <a:pt x="504825" y="238125"/>
                  </a:cubicBezTo>
                  <a:close/>
                </a:path>
              </a:pathLst>
            </a:custGeom>
            <a:grpFill/>
            <a:ln w="23813" cap="flat">
              <a:noFill/>
              <a:prstDash val="solid"/>
              <a:miter/>
            </a:ln>
          </p:spPr>
          <p:txBody>
            <a:bodyPr rtlCol="0" anchor="ctr"/>
            <a:lstStyle/>
            <a:p>
              <a:endParaRPr lang="en-ID"/>
            </a:p>
          </p:txBody>
        </p:sp>
        <p:sp>
          <p:nvSpPr>
            <p:cNvPr id="101" name="Freeform: Shape 100">
              <a:extLst>
                <a:ext uri="{FF2B5EF4-FFF2-40B4-BE49-F238E27FC236}">
                  <a16:creationId xmlns:a16="http://schemas.microsoft.com/office/drawing/2014/main" id="{421A8C70-47E1-79C2-97C1-5FFAC35C627D}"/>
                </a:ext>
              </a:extLst>
            </p:cNvPr>
            <p:cNvSpPr/>
            <p:nvPr/>
          </p:nvSpPr>
          <p:spPr>
            <a:xfrm>
              <a:off x="8170068" y="1502568"/>
              <a:ext cx="545306" cy="476250"/>
            </a:xfrm>
            <a:custGeom>
              <a:avLst/>
              <a:gdLst>
                <a:gd name="connsiteX0" fmla="*/ 407194 w 545306"/>
                <a:gd name="connsiteY0" fmla="*/ 473869 h 476250"/>
                <a:gd name="connsiteX1" fmla="*/ 133350 w 545306"/>
                <a:gd name="connsiteY1" fmla="*/ 476250 h 476250"/>
                <a:gd name="connsiteX2" fmla="*/ 0 w 545306"/>
                <a:gd name="connsiteY2" fmla="*/ 238125 h 476250"/>
                <a:gd name="connsiteX3" fmla="*/ 133350 w 545306"/>
                <a:gd name="connsiteY3" fmla="*/ 0 h 476250"/>
                <a:gd name="connsiteX4" fmla="*/ 407194 w 545306"/>
                <a:gd name="connsiteY4" fmla="*/ 2381 h 476250"/>
                <a:gd name="connsiteX5" fmla="*/ 545306 w 545306"/>
                <a:gd name="connsiteY5" fmla="*/ 238125 h 476250"/>
                <a:gd name="connsiteX6" fmla="*/ 407194 w 545306"/>
                <a:gd name="connsiteY6" fmla="*/ 473869 h 476250"/>
                <a:gd name="connsiteX7" fmla="*/ 40481 w 545306"/>
                <a:gd name="connsiteY7" fmla="*/ 238125 h 476250"/>
                <a:gd name="connsiteX8" fmla="*/ 147638 w 545306"/>
                <a:gd name="connsiteY8" fmla="*/ 450056 h 476250"/>
                <a:gd name="connsiteX9" fmla="*/ 385763 w 545306"/>
                <a:gd name="connsiteY9" fmla="*/ 435769 h 476250"/>
                <a:gd name="connsiteX10" fmla="*/ 514350 w 545306"/>
                <a:gd name="connsiteY10" fmla="*/ 238125 h 476250"/>
                <a:gd name="connsiteX11" fmla="*/ 385763 w 545306"/>
                <a:gd name="connsiteY11" fmla="*/ 40481 h 476250"/>
                <a:gd name="connsiteX12" fmla="*/ 150019 w 545306"/>
                <a:gd name="connsiteY12" fmla="*/ 28575 h 476250"/>
                <a:gd name="connsiteX13" fmla="*/ 40481 w 545306"/>
                <a:gd name="connsiteY13" fmla="*/ 23812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5306" h="476250">
                  <a:moveTo>
                    <a:pt x="407194" y="473869"/>
                  </a:moveTo>
                  <a:cubicBezTo>
                    <a:pt x="314325" y="440531"/>
                    <a:pt x="226219" y="440531"/>
                    <a:pt x="133350" y="476250"/>
                  </a:cubicBezTo>
                  <a:cubicBezTo>
                    <a:pt x="116681" y="381000"/>
                    <a:pt x="73819" y="302419"/>
                    <a:pt x="0" y="238125"/>
                  </a:cubicBezTo>
                  <a:cubicBezTo>
                    <a:pt x="73819" y="176213"/>
                    <a:pt x="119063" y="97631"/>
                    <a:pt x="133350" y="0"/>
                  </a:cubicBezTo>
                  <a:cubicBezTo>
                    <a:pt x="223838" y="35719"/>
                    <a:pt x="314325" y="35719"/>
                    <a:pt x="407194" y="2381"/>
                  </a:cubicBezTo>
                  <a:cubicBezTo>
                    <a:pt x="423862" y="97631"/>
                    <a:pt x="469106" y="176213"/>
                    <a:pt x="545306" y="238125"/>
                  </a:cubicBezTo>
                  <a:cubicBezTo>
                    <a:pt x="469106" y="300037"/>
                    <a:pt x="423862" y="376238"/>
                    <a:pt x="407194" y="473869"/>
                  </a:cubicBezTo>
                  <a:close/>
                  <a:moveTo>
                    <a:pt x="40481" y="238125"/>
                  </a:moveTo>
                  <a:cubicBezTo>
                    <a:pt x="97631" y="297656"/>
                    <a:pt x="133350" y="369094"/>
                    <a:pt x="147638" y="450056"/>
                  </a:cubicBezTo>
                  <a:cubicBezTo>
                    <a:pt x="226219" y="421481"/>
                    <a:pt x="304800" y="416719"/>
                    <a:pt x="385763" y="435769"/>
                  </a:cubicBezTo>
                  <a:cubicBezTo>
                    <a:pt x="409575" y="354806"/>
                    <a:pt x="452438" y="290513"/>
                    <a:pt x="514350" y="238125"/>
                  </a:cubicBezTo>
                  <a:cubicBezTo>
                    <a:pt x="450056" y="185738"/>
                    <a:pt x="409575" y="119063"/>
                    <a:pt x="385763" y="40481"/>
                  </a:cubicBezTo>
                  <a:cubicBezTo>
                    <a:pt x="304800" y="61912"/>
                    <a:pt x="226219" y="57150"/>
                    <a:pt x="150019" y="28575"/>
                  </a:cubicBezTo>
                  <a:cubicBezTo>
                    <a:pt x="133350" y="107156"/>
                    <a:pt x="100013" y="178594"/>
                    <a:pt x="40481" y="238125"/>
                  </a:cubicBezTo>
                  <a:close/>
                </a:path>
              </a:pathLst>
            </a:custGeom>
            <a:grpFill/>
            <a:ln w="23813" cap="flat">
              <a:noFill/>
              <a:prstDash val="solid"/>
              <a:miter/>
            </a:ln>
          </p:spPr>
          <p:txBody>
            <a:bodyPr rtlCol="0" anchor="ctr"/>
            <a:lstStyle/>
            <a:p>
              <a:endParaRPr lang="en-ID"/>
            </a:p>
          </p:txBody>
        </p:sp>
        <p:sp>
          <p:nvSpPr>
            <p:cNvPr id="102" name="Freeform: Shape 101">
              <a:extLst>
                <a:ext uri="{FF2B5EF4-FFF2-40B4-BE49-F238E27FC236}">
                  <a16:creationId xmlns:a16="http://schemas.microsoft.com/office/drawing/2014/main" id="{ADF3ABA8-DDF7-83F7-F7E2-EA9C120013E6}"/>
                </a:ext>
              </a:extLst>
            </p:cNvPr>
            <p:cNvSpPr/>
            <p:nvPr/>
          </p:nvSpPr>
          <p:spPr>
            <a:xfrm>
              <a:off x="6215062" y="1502568"/>
              <a:ext cx="545306" cy="476250"/>
            </a:xfrm>
            <a:custGeom>
              <a:avLst/>
              <a:gdLst>
                <a:gd name="connsiteX0" fmla="*/ 133350 w 545306"/>
                <a:gd name="connsiteY0" fmla="*/ 476250 h 476250"/>
                <a:gd name="connsiteX1" fmla="*/ 0 w 545306"/>
                <a:gd name="connsiteY1" fmla="*/ 238125 h 476250"/>
                <a:gd name="connsiteX2" fmla="*/ 133350 w 545306"/>
                <a:gd name="connsiteY2" fmla="*/ 0 h 476250"/>
                <a:gd name="connsiteX3" fmla="*/ 407194 w 545306"/>
                <a:gd name="connsiteY3" fmla="*/ 2381 h 476250"/>
                <a:gd name="connsiteX4" fmla="*/ 545306 w 545306"/>
                <a:gd name="connsiteY4" fmla="*/ 238125 h 476250"/>
                <a:gd name="connsiteX5" fmla="*/ 407194 w 545306"/>
                <a:gd name="connsiteY5" fmla="*/ 473869 h 476250"/>
                <a:gd name="connsiteX6" fmla="*/ 133350 w 545306"/>
                <a:gd name="connsiteY6" fmla="*/ 476250 h 476250"/>
                <a:gd name="connsiteX7" fmla="*/ 388144 w 545306"/>
                <a:gd name="connsiteY7" fmla="*/ 45244 h 476250"/>
                <a:gd name="connsiteX8" fmla="*/ 269081 w 545306"/>
                <a:gd name="connsiteY8" fmla="*/ 52388 h 476250"/>
                <a:gd name="connsiteX9" fmla="*/ 150019 w 545306"/>
                <a:gd name="connsiteY9" fmla="*/ 28575 h 476250"/>
                <a:gd name="connsiteX10" fmla="*/ 42862 w 545306"/>
                <a:gd name="connsiteY10" fmla="*/ 240506 h 476250"/>
                <a:gd name="connsiteX11" fmla="*/ 150019 w 545306"/>
                <a:gd name="connsiteY11" fmla="*/ 452438 h 476250"/>
                <a:gd name="connsiteX12" fmla="*/ 388144 w 545306"/>
                <a:gd name="connsiteY12" fmla="*/ 438150 h 476250"/>
                <a:gd name="connsiteX13" fmla="*/ 516731 w 545306"/>
                <a:gd name="connsiteY13" fmla="*/ 240506 h 476250"/>
                <a:gd name="connsiteX14" fmla="*/ 388144 w 545306"/>
                <a:gd name="connsiteY14" fmla="*/ 45244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5306" h="476250">
                  <a:moveTo>
                    <a:pt x="133350" y="476250"/>
                  </a:moveTo>
                  <a:cubicBezTo>
                    <a:pt x="116681" y="378619"/>
                    <a:pt x="73819" y="302419"/>
                    <a:pt x="0" y="238125"/>
                  </a:cubicBezTo>
                  <a:cubicBezTo>
                    <a:pt x="73819" y="176213"/>
                    <a:pt x="119063" y="97631"/>
                    <a:pt x="133350" y="0"/>
                  </a:cubicBezTo>
                  <a:cubicBezTo>
                    <a:pt x="223838" y="35719"/>
                    <a:pt x="314325" y="35719"/>
                    <a:pt x="407194" y="2381"/>
                  </a:cubicBezTo>
                  <a:cubicBezTo>
                    <a:pt x="423862" y="97631"/>
                    <a:pt x="469106" y="176213"/>
                    <a:pt x="545306" y="238125"/>
                  </a:cubicBezTo>
                  <a:cubicBezTo>
                    <a:pt x="469106" y="300037"/>
                    <a:pt x="423862" y="378619"/>
                    <a:pt x="407194" y="473869"/>
                  </a:cubicBezTo>
                  <a:cubicBezTo>
                    <a:pt x="316706" y="440531"/>
                    <a:pt x="226219" y="440531"/>
                    <a:pt x="133350" y="476250"/>
                  </a:cubicBezTo>
                  <a:close/>
                  <a:moveTo>
                    <a:pt x="388144" y="45244"/>
                  </a:moveTo>
                  <a:cubicBezTo>
                    <a:pt x="347662" y="47625"/>
                    <a:pt x="307181" y="52388"/>
                    <a:pt x="269081" y="52388"/>
                  </a:cubicBezTo>
                  <a:cubicBezTo>
                    <a:pt x="228600" y="52388"/>
                    <a:pt x="190500" y="42863"/>
                    <a:pt x="150019" y="28575"/>
                  </a:cubicBezTo>
                  <a:cubicBezTo>
                    <a:pt x="135731" y="109537"/>
                    <a:pt x="100013" y="180975"/>
                    <a:pt x="42862" y="240506"/>
                  </a:cubicBezTo>
                  <a:cubicBezTo>
                    <a:pt x="100013" y="300037"/>
                    <a:pt x="135731" y="369094"/>
                    <a:pt x="150019" y="452438"/>
                  </a:cubicBezTo>
                  <a:cubicBezTo>
                    <a:pt x="228600" y="421481"/>
                    <a:pt x="307181" y="419100"/>
                    <a:pt x="388144" y="438150"/>
                  </a:cubicBezTo>
                  <a:cubicBezTo>
                    <a:pt x="411956" y="357188"/>
                    <a:pt x="454819" y="292894"/>
                    <a:pt x="516731" y="240506"/>
                  </a:cubicBezTo>
                  <a:cubicBezTo>
                    <a:pt x="435769" y="159544"/>
                    <a:pt x="431006" y="150019"/>
                    <a:pt x="388144" y="45244"/>
                  </a:cubicBezTo>
                  <a:close/>
                </a:path>
              </a:pathLst>
            </a:custGeom>
            <a:grpFill/>
            <a:ln w="23813" cap="flat">
              <a:noFill/>
              <a:prstDash val="solid"/>
              <a:miter/>
            </a:ln>
          </p:spPr>
          <p:txBody>
            <a:bodyPr rtlCol="0" anchor="ctr"/>
            <a:lstStyle/>
            <a:p>
              <a:endParaRPr lang="en-ID"/>
            </a:p>
          </p:txBody>
        </p:sp>
        <p:sp>
          <p:nvSpPr>
            <p:cNvPr id="103" name="Freeform: Shape 102">
              <a:extLst>
                <a:ext uri="{FF2B5EF4-FFF2-40B4-BE49-F238E27FC236}">
                  <a16:creationId xmlns:a16="http://schemas.microsoft.com/office/drawing/2014/main" id="{B17283BA-623F-F0FF-493A-05800D7AB8D8}"/>
                </a:ext>
              </a:extLst>
            </p:cNvPr>
            <p:cNvSpPr/>
            <p:nvPr/>
          </p:nvSpPr>
          <p:spPr>
            <a:xfrm>
              <a:off x="11422856" y="6010274"/>
              <a:ext cx="545306" cy="473868"/>
            </a:xfrm>
            <a:custGeom>
              <a:avLst/>
              <a:gdLst>
                <a:gd name="connsiteX0" fmla="*/ 411956 w 545306"/>
                <a:gd name="connsiteY0" fmla="*/ 473869 h 473868"/>
                <a:gd name="connsiteX1" fmla="*/ 138113 w 545306"/>
                <a:gd name="connsiteY1" fmla="*/ 471488 h 473868"/>
                <a:gd name="connsiteX2" fmla="*/ 0 w 545306"/>
                <a:gd name="connsiteY2" fmla="*/ 235744 h 473868"/>
                <a:gd name="connsiteX3" fmla="*/ 138113 w 545306"/>
                <a:gd name="connsiteY3" fmla="*/ 2381 h 473868"/>
                <a:gd name="connsiteX4" fmla="*/ 411956 w 545306"/>
                <a:gd name="connsiteY4" fmla="*/ 0 h 473868"/>
                <a:gd name="connsiteX5" fmla="*/ 545306 w 545306"/>
                <a:gd name="connsiteY5" fmla="*/ 235744 h 473868"/>
                <a:gd name="connsiteX6" fmla="*/ 411956 w 545306"/>
                <a:gd name="connsiteY6" fmla="*/ 473869 h 473868"/>
                <a:gd name="connsiteX7" fmla="*/ 30956 w 545306"/>
                <a:gd name="connsiteY7" fmla="*/ 235744 h 473868"/>
                <a:gd name="connsiteX8" fmla="*/ 159544 w 545306"/>
                <a:gd name="connsiteY8" fmla="*/ 433388 h 473868"/>
                <a:gd name="connsiteX9" fmla="*/ 397669 w 545306"/>
                <a:gd name="connsiteY9" fmla="*/ 447675 h 473868"/>
                <a:gd name="connsiteX10" fmla="*/ 504825 w 545306"/>
                <a:gd name="connsiteY10" fmla="*/ 235744 h 473868"/>
                <a:gd name="connsiteX11" fmla="*/ 435769 w 545306"/>
                <a:gd name="connsiteY11" fmla="*/ 138113 h 473868"/>
                <a:gd name="connsiteX12" fmla="*/ 395287 w 545306"/>
                <a:gd name="connsiteY12" fmla="*/ 26194 h 473868"/>
                <a:gd name="connsiteX13" fmla="*/ 161925 w 545306"/>
                <a:gd name="connsiteY13" fmla="*/ 38100 h 473868"/>
                <a:gd name="connsiteX14" fmla="*/ 30956 w 545306"/>
                <a:gd name="connsiteY14" fmla="*/ 235744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5306" h="473868">
                  <a:moveTo>
                    <a:pt x="411956" y="473869"/>
                  </a:moveTo>
                  <a:cubicBezTo>
                    <a:pt x="321469" y="438150"/>
                    <a:pt x="230981" y="438150"/>
                    <a:pt x="138113" y="471488"/>
                  </a:cubicBezTo>
                  <a:cubicBezTo>
                    <a:pt x="121444" y="376238"/>
                    <a:pt x="76200" y="297656"/>
                    <a:pt x="0" y="235744"/>
                  </a:cubicBezTo>
                  <a:cubicBezTo>
                    <a:pt x="76200" y="173832"/>
                    <a:pt x="121444" y="95250"/>
                    <a:pt x="138113" y="2381"/>
                  </a:cubicBezTo>
                  <a:cubicBezTo>
                    <a:pt x="273844" y="33338"/>
                    <a:pt x="292894" y="33338"/>
                    <a:pt x="411956" y="0"/>
                  </a:cubicBezTo>
                  <a:cubicBezTo>
                    <a:pt x="426244" y="92869"/>
                    <a:pt x="471488" y="173832"/>
                    <a:pt x="545306" y="235744"/>
                  </a:cubicBezTo>
                  <a:cubicBezTo>
                    <a:pt x="471488" y="297656"/>
                    <a:pt x="426244" y="376238"/>
                    <a:pt x="411956" y="473869"/>
                  </a:cubicBezTo>
                  <a:close/>
                  <a:moveTo>
                    <a:pt x="30956" y="235744"/>
                  </a:moveTo>
                  <a:cubicBezTo>
                    <a:pt x="95250" y="288131"/>
                    <a:pt x="138113" y="354806"/>
                    <a:pt x="159544" y="433388"/>
                  </a:cubicBezTo>
                  <a:cubicBezTo>
                    <a:pt x="240506" y="414337"/>
                    <a:pt x="319088" y="416719"/>
                    <a:pt x="397669" y="447675"/>
                  </a:cubicBezTo>
                  <a:cubicBezTo>
                    <a:pt x="411956" y="364332"/>
                    <a:pt x="447675" y="295275"/>
                    <a:pt x="504825" y="235744"/>
                  </a:cubicBezTo>
                  <a:cubicBezTo>
                    <a:pt x="476250" y="204788"/>
                    <a:pt x="450056" y="173832"/>
                    <a:pt x="435769" y="138113"/>
                  </a:cubicBezTo>
                  <a:cubicBezTo>
                    <a:pt x="419100" y="102394"/>
                    <a:pt x="407194" y="64294"/>
                    <a:pt x="395287" y="26194"/>
                  </a:cubicBezTo>
                  <a:cubicBezTo>
                    <a:pt x="319088" y="54769"/>
                    <a:pt x="242887" y="57150"/>
                    <a:pt x="161925" y="38100"/>
                  </a:cubicBezTo>
                  <a:cubicBezTo>
                    <a:pt x="135731" y="116681"/>
                    <a:pt x="95250" y="180975"/>
                    <a:pt x="30956" y="235744"/>
                  </a:cubicBezTo>
                  <a:close/>
                </a:path>
              </a:pathLst>
            </a:custGeom>
            <a:grpFill/>
            <a:ln w="23813" cap="flat">
              <a:noFill/>
              <a:prstDash val="solid"/>
              <a:miter/>
            </a:ln>
          </p:spPr>
          <p:txBody>
            <a:bodyPr rtlCol="0" anchor="ctr"/>
            <a:lstStyle/>
            <a:p>
              <a:endParaRPr lang="en-ID"/>
            </a:p>
          </p:txBody>
        </p:sp>
        <p:sp>
          <p:nvSpPr>
            <p:cNvPr id="104" name="Freeform: Shape 103">
              <a:extLst>
                <a:ext uri="{FF2B5EF4-FFF2-40B4-BE49-F238E27FC236}">
                  <a16:creationId xmlns:a16="http://schemas.microsoft.com/office/drawing/2014/main" id="{8D7EFF9A-AF17-5DAD-1619-8C4CF9646E67}"/>
                </a:ext>
              </a:extLst>
            </p:cNvPr>
            <p:cNvSpPr/>
            <p:nvPr/>
          </p:nvSpPr>
          <p:spPr>
            <a:xfrm>
              <a:off x="9470231" y="6005512"/>
              <a:ext cx="545306" cy="476250"/>
            </a:xfrm>
            <a:custGeom>
              <a:avLst/>
              <a:gdLst>
                <a:gd name="connsiteX0" fmla="*/ 545306 w 545306"/>
                <a:gd name="connsiteY0" fmla="*/ 240506 h 476250"/>
                <a:gd name="connsiteX1" fmla="*/ 457200 w 545306"/>
                <a:gd name="connsiteY1" fmla="*/ 345282 h 476250"/>
                <a:gd name="connsiteX2" fmla="*/ 411956 w 545306"/>
                <a:gd name="connsiteY2" fmla="*/ 476250 h 476250"/>
                <a:gd name="connsiteX3" fmla="*/ 138113 w 545306"/>
                <a:gd name="connsiteY3" fmla="*/ 473869 h 476250"/>
                <a:gd name="connsiteX4" fmla="*/ 0 w 545306"/>
                <a:gd name="connsiteY4" fmla="*/ 238125 h 476250"/>
                <a:gd name="connsiteX5" fmla="*/ 138113 w 545306"/>
                <a:gd name="connsiteY5" fmla="*/ 2381 h 476250"/>
                <a:gd name="connsiteX6" fmla="*/ 411956 w 545306"/>
                <a:gd name="connsiteY6" fmla="*/ 0 h 476250"/>
                <a:gd name="connsiteX7" fmla="*/ 545306 w 545306"/>
                <a:gd name="connsiteY7" fmla="*/ 240506 h 476250"/>
                <a:gd name="connsiteX8" fmla="*/ 157163 w 545306"/>
                <a:gd name="connsiteY8" fmla="*/ 45244 h 476250"/>
                <a:gd name="connsiteX9" fmla="*/ 30956 w 545306"/>
                <a:gd name="connsiteY9" fmla="*/ 238125 h 476250"/>
                <a:gd name="connsiteX10" fmla="*/ 159544 w 545306"/>
                <a:gd name="connsiteY10" fmla="*/ 438150 h 476250"/>
                <a:gd name="connsiteX11" fmla="*/ 395288 w 545306"/>
                <a:gd name="connsiteY11" fmla="*/ 452438 h 476250"/>
                <a:gd name="connsiteX12" fmla="*/ 502444 w 545306"/>
                <a:gd name="connsiteY12" fmla="*/ 240506 h 476250"/>
                <a:gd name="connsiteX13" fmla="*/ 395288 w 545306"/>
                <a:gd name="connsiteY13" fmla="*/ 33338 h 476250"/>
                <a:gd name="connsiteX14" fmla="*/ 278606 w 545306"/>
                <a:gd name="connsiteY14" fmla="*/ 52387 h 476250"/>
                <a:gd name="connsiteX15" fmla="*/ 157163 w 545306"/>
                <a:gd name="connsiteY15" fmla="*/ 45244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5306" h="476250">
                  <a:moveTo>
                    <a:pt x="545306" y="240506"/>
                  </a:moveTo>
                  <a:cubicBezTo>
                    <a:pt x="509588" y="271463"/>
                    <a:pt x="478631" y="307181"/>
                    <a:pt x="457200" y="345282"/>
                  </a:cubicBezTo>
                  <a:cubicBezTo>
                    <a:pt x="433387" y="385762"/>
                    <a:pt x="421481" y="428625"/>
                    <a:pt x="411956" y="476250"/>
                  </a:cubicBezTo>
                  <a:cubicBezTo>
                    <a:pt x="321469" y="442912"/>
                    <a:pt x="230981" y="440532"/>
                    <a:pt x="138113" y="473869"/>
                  </a:cubicBezTo>
                  <a:cubicBezTo>
                    <a:pt x="121444" y="378619"/>
                    <a:pt x="76200" y="300037"/>
                    <a:pt x="0" y="238125"/>
                  </a:cubicBezTo>
                  <a:cubicBezTo>
                    <a:pt x="76200" y="176213"/>
                    <a:pt x="121444" y="97631"/>
                    <a:pt x="138113" y="2381"/>
                  </a:cubicBezTo>
                  <a:cubicBezTo>
                    <a:pt x="230981" y="35719"/>
                    <a:pt x="319088" y="35719"/>
                    <a:pt x="411956" y="0"/>
                  </a:cubicBezTo>
                  <a:cubicBezTo>
                    <a:pt x="426244" y="97631"/>
                    <a:pt x="469106" y="176213"/>
                    <a:pt x="545306" y="240506"/>
                  </a:cubicBezTo>
                  <a:close/>
                  <a:moveTo>
                    <a:pt x="157163" y="45244"/>
                  </a:moveTo>
                  <a:cubicBezTo>
                    <a:pt x="135731" y="121444"/>
                    <a:pt x="92869" y="185738"/>
                    <a:pt x="30956" y="238125"/>
                  </a:cubicBezTo>
                  <a:cubicBezTo>
                    <a:pt x="119063" y="330994"/>
                    <a:pt x="116681" y="333375"/>
                    <a:pt x="159544" y="438150"/>
                  </a:cubicBezTo>
                  <a:cubicBezTo>
                    <a:pt x="238125" y="419100"/>
                    <a:pt x="316706" y="421481"/>
                    <a:pt x="395288" y="452438"/>
                  </a:cubicBezTo>
                  <a:cubicBezTo>
                    <a:pt x="409575" y="369094"/>
                    <a:pt x="445294" y="300037"/>
                    <a:pt x="502444" y="240506"/>
                  </a:cubicBezTo>
                  <a:cubicBezTo>
                    <a:pt x="442913" y="180975"/>
                    <a:pt x="409575" y="109537"/>
                    <a:pt x="395288" y="33338"/>
                  </a:cubicBezTo>
                  <a:cubicBezTo>
                    <a:pt x="354806" y="40481"/>
                    <a:pt x="316706" y="50006"/>
                    <a:pt x="278606" y="52387"/>
                  </a:cubicBezTo>
                  <a:cubicBezTo>
                    <a:pt x="238125" y="54769"/>
                    <a:pt x="200025" y="50006"/>
                    <a:pt x="157163" y="45244"/>
                  </a:cubicBezTo>
                  <a:close/>
                </a:path>
              </a:pathLst>
            </a:custGeom>
            <a:grpFill/>
            <a:ln w="23813" cap="flat">
              <a:noFill/>
              <a:prstDash val="solid"/>
              <a:miter/>
            </a:ln>
          </p:spPr>
          <p:txBody>
            <a:bodyPr rtlCol="0" anchor="ctr"/>
            <a:lstStyle/>
            <a:p>
              <a:endParaRPr lang="en-ID"/>
            </a:p>
          </p:txBody>
        </p:sp>
        <p:sp>
          <p:nvSpPr>
            <p:cNvPr id="105" name="Freeform: Shape 104">
              <a:extLst>
                <a:ext uri="{FF2B5EF4-FFF2-40B4-BE49-F238E27FC236}">
                  <a16:creationId xmlns:a16="http://schemas.microsoft.com/office/drawing/2014/main" id="{0EC40498-5504-3122-6AAE-B68EA1EA0DFE}"/>
                </a:ext>
              </a:extLst>
            </p:cNvPr>
            <p:cNvSpPr/>
            <p:nvPr/>
          </p:nvSpPr>
          <p:spPr>
            <a:xfrm>
              <a:off x="7515224" y="6007893"/>
              <a:ext cx="545306" cy="476249"/>
            </a:xfrm>
            <a:custGeom>
              <a:avLst/>
              <a:gdLst>
                <a:gd name="connsiteX0" fmla="*/ 545306 w 545306"/>
                <a:gd name="connsiteY0" fmla="*/ 238125 h 476249"/>
                <a:gd name="connsiteX1" fmla="*/ 411956 w 545306"/>
                <a:gd name="connsiteY1" fmla="*/ 476250 h 476249"/>
                <a:gd name="connsiteX2" fmla="*/ 138113 w 545306"/>
                <a:gd name="connsiteY2" fmla="*/ 473869 h 476249"/>
                <a:gd name="connsiteX3" fmla="*/ 90488 w 545306"/>
                <a:gd name="connsiteY3" fmla="*/ 342900 h 476249"/>
                <a:gd name="connsiteX4" fmla="*/ 0 w 545306"/>
                <a:gd name="connsiteY4" fmla="*/ 238125 h 476249"/>
                <a:gd name="connsiteX5" fmla="*/ 138113 w 545306"/>
                <a:gd name="connsiteY5" fmla="*/ 2381 h 476249"/>
                <a:gd name="connsiteX6" fmla="*/ 411956 w 545306"/>
                <a:gd name="connsiteY6" fmla="*/ 0 h 476249"/>
                <a:gd name="connsiteX7" fmla="*/ 457200 w 545306"/>
                <a:gd name="connsiteY7" fmla="*/ 130968 h 476249"/>
                <a:gd name="connsiteX8" fmla="*/ 545306 w 545306"/>
                <a:gd name="connsiteY8" fmla="*/ 238125 h 476249"/>
                <a:gd name="connsiteX9" fmla="*/ 504825 w 545306"/>
                <a:gd name="connsiteY9" fmla="*/ 238125 h 476249"/>
                <a:gd name="connsiteX10" fmla="*/ 397669 w 545306"/>
                <a:gd name="connsiteY10" fmla="*/ 26194 h 476249"/>
                <a:gd name="connsiteX11" fmla="*/ 159544 w 545306"/>
                <a:gd name="connsiteY11" fmla="*/ 40481 h 476249"/>
                <a:gd name="connsiteX12" fmla="*/ 30956 w 545306"/>
                <a:gd name="connsiteY12" fmla="*/ 238125 h 476249"/>
                <a:gd name="connsiteX13" fmla="*/ 159544 w 545306"/>
                <a:gd name="connsiteY13" fmla="*/ 435769 h 476249"/>
                <a:gd name="connsiteX14" fmla="*/ 397669 w 545306"/>
                <a:gd name="connsiteY14" fmla="*/ 450056 h 476249"/>
                <a:gd name="connsiteX15" fmla="*/ 504825 w 545306"/>
                <a:gd name="connsiteY15" fmla="*/ 238125 h 4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5306" h="476249">
                  <a:moveTo>
                    <a:pt x="545306" y="238125"/>
                  </a:moveTo>
                  <a:cubicBezTo>
                    <a:pt x="469106" y="302419"/>
                    <a:pt x="426244" y="378619"/>
                    <a:pt x="411956" y="476250"/>
                  </a:cubicBezTo>
                  <a:cubicBezTo>
                    <a:pt x="319088" y="440531"/>
                    <a:pt x="230981" y="440531"/>
                    <a:pt x="138113" y="473869"/>
                  </a:cubicBezTo>
                  <a:cubicBezTo>
                    <a:pt x="128588" y="426244"/>
                    <a:pt x="114300" y="383381"/>
                    <a:pt x="90488" y="342900"/>
                  </a:cubicBezTo>
                  <a:cubicBezTo>
                    <a:pt x="66675" y="302419"/>
                    <a:pt x="35719" y="269081"/>
                    <a:pt x="0" y="238125"/>
                  </a:cubicBezTo>
                  <a:cubicBezTo>
                    <a:pt x="76200" y="176213"/>
                    <a:pt x="121444" y="100012"/>
                    <a:pt x="138113" y="2381"/>
                  </a:cubicBezTo>
                  <a:cubicBezTo>
                    <a:pt x="228600" y="35719"/>
                    <a:pt x="319088" y="35719"/>
                    <a:pt x="411956" y="0"/>
                  </a:cubicBezTo>
                  <a:cubicBezTo>
                    <a:pt x="421481" y="45244"/>
                    <a:pt x="433388" y="90488"/>
                    <a:pt x="457200" y="130968"/>
                  </a:cubicBezTo>
                  <a:cubicBezTo>
                    <a:pt x="478631" y="171450"/>
                    <a:pt x="509588" y="204787"/>
                    <a:pt x="545306" y="238125"/>
                  </a:cubicBezTo>
                  <a:close/>
                  <a:moveTo>
                    <a:pt x="504825" y="238125"/>
                  </a:moveTo>
                  <a:cubicBezTo>
                    <a:pt x="445294" y="178593"/>
                    <a:pt x="411956" y="107156"/>
                    <a:pt x="397669" y="26194"/>
                  </a:cubicBezTo>
                  <a:cubicBezTo>
                    <a:pt x="319088" y="57150"/>
                    <a:pt x="240506" y="59531"/>
                    <a:pt x="159544" y="40481"/>
                  </a:cubicBezTo>
                  <a:cubicBezTo>
                    <a:pt x="138113" y="119062"/>
                    <a:pt x="95250" y="185738"/>
                    <a:pt x="30956" y="238125"/>
                  </a:cubicBezTo>
                  <a:cubicBezTo>
                    <a:pt x="95250" y="290512"/>
                    <a:pt x="135731" y="357187"/>
                    <a:pt x="159544" y="435769"/>
                  </a:cubicBezTo>
                  <a:cubicBezTo>
                    <a:pt x="240506" y="416718"/>
                    <a:pt x="319088" y="419100"/>
                    <a:pt x="397669" y="450056"/>
                  </a:cubicBezTo>
                  <a:cubicBezTo>
                    <a:pt x="411956" y="366713"/>
                    <a:pt x="447675" y="297656"/>
                    <a:pt x="504825" y="238125"/>
                  </a:cubicBezTo>
                  <a:close/>
                </a:path>
              </a:pathLst>
            </a:custGeom>
            <a:grpFill/>
            <a:ln w="23813" cap="flat">
              <a:noFill/>
              <a:prstDash val="solid"/>
              <a:miter/>
            </a:ln>
          </p:spPr>
          <p:txBody>
            <a:bodyPr rtlCol="0" anchor="ctr"/>
            <a:lstStyle/>
            <a:p>
              <a:endParaRPr lang="en-ID"/>
            </a:p>
          </p:txBody>
        </p:sp>
        <p:sp>
          <p:nvSpPr>
            <p:cNvPr id="106" name="Freeform: Shape 105">
              <a:extLst>
                <a:ext uri="{FF2B5EF4-FFF2-40B4-BE49-F238E27FC236}">
                  <a16:creationId xmlns:a16="http://schemas.microsoft.com/office/drawing/2014/main" id="{D81A6327-0EA5-03E4-EC8D-DE3BBC314C27}"/>
                </a:ext>
              </a:extLst>
            </p:cNvPr>
            <p:cNvSpPr/>
            <p:nvPr/>
          </p:nvSpPr>
          <p:spPr>
            <a:xfrm>
              <a:off x="5560218" y="6007893"/>
              <a:ext cx="547687" cy="476249"/>
            </a:xfrm>
            <a:custGeom>
              <a:avLst/>
              <a:gdLst>
                <a:gd name="connsiteX0" fmla="*/ 547688 w 547687"/>
                <a:gd name="connsiteY0" fmla="*/ 238125 h 476249"/>
                <a:gd name="connsiteX1" fmla="*/ 457200 w 547687"/>
                <a:gd name="connsiteY1" fmla="*/ 345281 h 476249"/>
                <a:gd name="connsiteX2" fmla="*/ 411956 w 547687"/>
                <a:gd name="connsiteY2" fmla="*/ 476250 h 476249"/>
                <a:gd name="connsiteX3" fmla="*/ 138113 w 547687"/>
                <a:gd name="connsiteY3" fmla="*/ 473869 h 476249"/>
                <a:gd name="connsiteX4" fmla="*/ 90488 w 547687"/>
                <a:gd name="connsiteY4" fmla="*/ 342900 h 476249"/>
                <a:gd name="connsiteX5" fmla="*/ 0 w 547687"/>
                <a:gd name="connsiteY5" fmla="*/ 238125 h 476249"/>
                <a:gd name="connsiteX6" fmla="*/ 90488 w 547687"/>
                <a:gd name="connsiteY6" fmla="*/ 133350 h 476249"/>
                <a:gd name="connsiteX7" fmla="*/ 135731 w 547687"/>
                <a:gd name="connsiteY7" fmla="*/ 2381 h 476249"/>
                <a:gd name="connsiteX8" fmla="*/ 409575 w 547687"/>
                <a:gd name="connsiteY8" fmla="*/ 0 h 476249"/>
                <a:gd name="connsiteX9" fmla="*/ 454819 w 547687"/>
                <a:gd name="connsiteY9" fmla="*/ 130968 h 476249"/>
                <a:gd name="connsiteX10" fmla="*/ 547688 w 547687"/>
                <a:gd name="connsiteY10" fmla="*/ 238125 h 476249"/>
                <a:gd name="connsiteX11" fmla="*/ 504825 w 547687"/>
                <a:gd name="connsiteY11" fmla="*/ 238125 h 476249"/>
                <a:gd name="connsiteX12" fmla="*/ 397669 w 547687"/>
                <a:gd name="connsiteY12" fmla="*/ 26194 h 476249"/>
                <a:gd name="connsiteX13" fmla="*/ 278606 w 547687"/>
                <a:gd name="connsiteY13" fmla="*/ 50006 h 476249"/>
                <a:gd name="connsiteX14" fmla="*/ 159544 w 547687"/>
                <a:gd name="connsiteY14" fmla="*/ 42863 h 476249"/>
                <a:gd name="connsiteX15" fmla="*/ 30956 w 547687"/>
                <a:gd name="connsiteY15" fmla="*/ 238125 h 476249"/>
                <a:gd name="connsiteX16" fmla="*/ 159544 w 547687"/>
                <a:gd name="connsiteY16" fmla="*/ 435769 h 476249"/>
                <a:gd name="connsiteX17" fmla="*/ 397669 w 547687"/>
                <a:gd name="connsiteY17" fmla="*/ 450056 h 476249"/>
                <a:gd name="connsiteX18" fmla="*/ 504825 w 547687"/>
                <a:gd name="connsiteY18" fmla="*/ 238125 h 4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7687" h="476249">
                  <a:moveTo>
                    <a:pt x="547688" y="238125"/>
                  </a:moveTo>
                  <a:cubicBezTo>
                    <a:pt x="509588" y="269081"/>
                    <a:pt x="481013" y="304800"/>
                    <a:pt x="457200" y="345281"/>
                  </a:cubicBezTo>
                  <a:cubicBezTo>
                    <a:pt x="435769" y="385762"/>
                    <a:pt x="421481" y="428625"/>
                    <a:pt x="411956" y="476250"/>
                  </a:cubicBezTo>
                  <a:cubicBezTo>
                    <a:pt x="319088" y="440531"/>
                    <a:pt x="230981" y="440531"/>
                    <a:pt x="138113" y="473869"/>
                  </a:cubicBezTo>
                  <a:cubicBezTo>
                    <a:pt x="128587" y="426244"/>
                    <a:pt x="114300" y="383381"/>
                    <a:pt x="90488" y="342900"/>
                  </a:cubicBezTo>
                  <a:cubicBezTo>
                    <a:pt x="66675" y="302419"/>
                    <a:pt x="38100" y="269081"/>
                    <a:pt x="0" y="238125"/>
                  </a:cubicBezTo>
                  <a:cubicBezTo>
                    <a:pt x="38100" y="207169"/>
                    <a:pt x="69056" y="173831"/>
                    <a:pt x="90488" y="133350"/>
                  </a:cubicBezTo>
                  <a:cubicBezTo>
                    <a:pt x="114300" y="92869"/>
                    <a:pt x="128587" y="50006"/>
                    <a:pt x="135731" y="2381"/>
                  </a:cubicBezTo>
                  <a:cubicBezTo>
                    <a:pt x="226219" y="35719"/>
                    <a:pt x="316706" y="35719"/>
                    <a:pt x="409575" y="0"/>
                  </a:cubicBezTo>
                  <a:cubicBezTo>
                    <a:pt x="419100" y="47625"/>
                    <a:pt x="431006" y="90488"/>
                    <a:pt x="454819" y="130968"/>
                  </a:cubicBezTo>
                  <a:cubicBezTo>
                    <a:pt x="481013" y="171450"/>
                    <a:pt x="509588" y="204787"/>
                    <a:pt x="547688" y="238125"/>
                  </a:cubicBezTo>
                  <a:close/>
                  <a:moveTo>
                    <a:pt x="504825" y="238125"/>
                  </a:moveTo>
                  <a:cubicBezTo>
                    <a:pt x="445294" y="178593"/>
                    <a:pt x="411956" y="107156"/>
                    <a:pt x="397669" y="26194"/>
                  </a:cubicBezTo>
                  <a:cubicBezTo>
                    <a:pt x="357188" y="40481"/>
                    <a:pt x="319088" y="50006"/>
                    <a:pt x="278606" y="50006"/>
                  </a:cubicBezTo>
                  <a:cubicBezTo>
                    <a:pt x="238125" y="50006"/>
                    <a:pt x="200025" y="45244"/>
                    <a:pt x="159544" y="42863"/>
                  </a:cubicBezTo>
                  <a:cubicBezTo>
                    <a:pt x="138113" y="119062"/>
                    <a:pt x="95250" y="183356"/>
                    <a:pt x="30956" y="238125"/>
                  </a:cubicBezTo>
                  <a:cubicBezTo>
                    <a:pt x="95250" y="290512"/>
                    <a:pt x="135731" y="357187"/>
                    <a:pt x="159544" y="435769"/>
                  </a:cubicBezTo>
                  <a:cubicBezTo>
                    <a:pt x="240506" y="416718"/>
                    <a:pt x="319088" y="419100"/>
                    <a:pt x="397669" y="450056"/>
                  </a:cubicBezTo>
                  <a:cubicBezTo>
                    <a:pt x="411956" y="366713"/>
                    <a:pt x="447675" y="297656"/>
                    <a:pt x="504825" y="238125"/>
                  </a:cubicBezTo>
                  <a:close/>
                </a:path>
              </a:pathLst>
            </a:custGeom>
            <a:grpFill/>
            <a:ln w="23813" cap="flat">
              <a:noFill/>
              <a:prstDash val="solid"/>
              <a:miter/>
            </a:ln>
          </p:spPr>
          <p:txBody>
            <a:bodyPr rtlCol="0" anchor="ctr"/>
            <a:lstStyle/>
            <a:p>
              <a:endParaRPr lang="en-ID"/>
            </a:p>
          </p:txBody>
        </p:sp>
        <p:sp>
          <p:nvSpPr>
            <p:cNvPr id="107" name="Freeform: Shape 106">
              <a:extLst>
                <a:ext uri="{FF2B5EF4-FFF2-40B4-BE49-F238E27FC236}">
                  <a16:creationId xmlns:a16="http://schemas.microsoft.com/office/drawing/2014/main" id="{C5CE8B74-120E-3160-9148-ACE76FDA3147}"/>
                </a:ext>
              </a:extLst>
            </p:cNvPr>
            <p:cNvSpPr/>
            <p:nvPr/>
          </p:nvSpPr>
          <p:spPr>
            <a:xfrm>
              <a:off x="11099006" y="4319587"/>
              <a:ext cx="547687" cy="476250"/>
            </a:xfrm>
            <a:custGeom>
              <a:avLst/>
              <a:gdLst>
                <a:gd name="connsiteX0" fmla="*/ 0 w 547687"/>
                <a:gd name="connsiteY0" fmla="*/ 238125 h 476250"/>
                <a:gd name="connsiteX1" fmla="*/ 135731 w 547687"/>
                <a:gd name="connsiteY1" fmla="*/ 0 h 476250"/>
                <a:gd name="connsiteX2" fmla="*/ 271462 w 547687"/>
                <a:gd name="connsiteY2" fmla="*/ 26194 h 476250"/>
                <a:gd name="connsiteX3" fmla="*/ 407194 w 547687"/>
                <a:gd name="connsiteY3" fmla="*/ 2381 h 476250"/>
                <a:gd name="connsiteX4" fmla="*/ 454819 w 547687"/>
                <a:gd name="connsiteY4" fmla="*/ 133350 h 476250"/>
                <a:gd name="connsiteX5" fmla="*/ 547688 w 547687"/>
                <a:gd name="connsiteY5" fmla="*/ 238125 h 476250"/>
                <a:gd name="connsiteX6" fmla="*/ 409575 w 547687"/>
                <a:gd name="connsiteY6" fmla="*/ 473869 h 476250"/>
                <a:gd name="connsiteX7" fmla="*/ 135731 w 547687"/>
                <a:gd name="connsiteY7" fmla="*/ 476250 h 476250"/>
                <a:gd name="connsiteX8" fmla="*/ 0 w 547687"/>
                <a:gd name="connsiteY8" fmla="*/ 238125 h 476250"/>
                <a:gd name="connsiteX9" fmla="*/ 150018 w 547687"/>
                <a:gd name="connsiteY9" fmla="*/ 23813 h 476250"/>
                <a:gd name="connsiteX10" fmla="*/ 42862 w 547687"/>
                <a:gd name="connsiteY10" fmla="*/ 235744 h 476250"/>
                <a:gd name="connsiteX11" fmla="*/ 150018 w 547687"/>
                <a:gd name="connsiteY11" fmla="*/ 447675 h 476250"/>
                <a:gd name="connsiteX12" fmla="*/ 388143 w 547687"/>
                <a:gd name="connsiteY12" fmla="*/ 433388 h 476250"/>
                <a:gd name="connsiteX13" fmla="*/ 519112 w 547687"/>
                <a:gd name="connsiteY13" fmla="*/ 233363 h 476250"/>
                <a:gd name="connsiteX14" fmla="*/ 388143 w 547687"/>
                <a:gd name="connsiteY14" fmla="*/ 33338 h 476250"/>
                <a:gd name="connsiteX15" fmla="*/ 150018 w 547687"/>
                <a:gd name="connsiteY15" fmla="*/ 23813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7687" h="476250">
                  <a:moveTo>
                    <a:pt x="0" y="238125"/>
                  </a:moveTo>
                  <a:cubicBezTo>
                    <a:pt x="90487" y="157163"/>
                    <a:pt x="116681" y="92869"/>
                    <a:pt x="135731" y="0"/>
                  </a:cubicBezTo>
                  <a:cubicBezTo>
                    <a:pt x="178594" y="14288"/>
                    <a:pt x="223837" y="26194"/>
                    <a:pt x="271462" y="26194"/>
                  </a:cubicBezTo>
                  <a:cubicBezTo>
                    <a:pt x="316706" y="26194"/>
                    <a:pt x="361950" y="16669"/>
                    <a:pt x="407194" y="2381"/>
                  </a:cubicBezTo>
                  <a:cubicBezTo>
                    <a:pt x="416719" y="47625"/>
                    <a:pt x="431006" y="92869"/>
                    <a:pt x="454819" y="133350"/>
                  </a:cubicBezTo>
                  <a:cubicBezTo>
                    <a:pt x="478631" y="173831"/>
                    <a:pt x="507206" y="207169"/>
                    <a:pt x="547688" y="238125"/>
                  </a:cubicBezTo>
                  <a:cubicBezTo>
                    <a:pt x="471487" y="300038"/>
                    <a:pt x="426244" y="376238"/>
                    <a:pt x="409575" y="473869"/>
                  </a:cubicBezTo>
                  <a:cubicBezTo>
                    <a:pt x="316706" y="440531"/>
                    <a:pt x="226219" y="440531"/>
                    <a:pt x="135731" y="476250"/>
                  </a:cubicBezTo>
                  <a:cubicBezTo>
                    <a:pt x="119063" y="378619"/>
                    <a:pt x="76200" y="300038"/>
                    <a:pt x="0" y="238125"/>
                  </a:cubicBezTo>
                  <a:close/>
                  <a:moveTo>
                    <a:pt x="150018" y="23813"/>
                  </a:moveTo>
                  <a:cubicBezTo>
                    <a:pt x="135731" y="107156"/>
                    <a:pt x="100012" y="176213"/>
                    <a:pt x="42862" y="235744"/>
                  </a:cubicBezTo>
                  <a:cubicBezTo>
                    <a:pt x="100012" y="295275"/>
                    <a:pt x="135731" y="366713"/>
                    <a:pt x="150018" y="447675"/>
                  </a:cubicBezTo>
                  <a:cubicBezTo>
                    <a:pt x="228600" y="416719"/>
                    <a:pt x="307181" y="414338"/>
                    <a:pt x="388143" y="433388"/>
                  </a:cubicBezTo>
                  <a:cubicBezTo>
                    <a:pt x="411956" y="352425"/>
                    <a:pt x="454819" y="288131"/>
                    <a:pt x="519112" y="233363"/>
                  </a:cubicBezTo>
                  <a:cubicBezTo>
                    <a:pt x="454819" y="180975"/>
                    <a:pt x="411956" y="114300"/>
                    <a:pt x="388143" y="33338"/>
                  </a:cubicBezTo>
                  <a:cubicBezTo>
                    <a:pt x="307181" y="57150"/>
                    <a:pt x="228600" y="52388"/>
                    <a:pt x="150018" y="23813"/>
                  </a:cubicBezTo>
                  <a:close/>
                </a:path>
              </a:pathLst>
            </a:custGeom>
            <a:grpFill/>
            <a:ln w="23813" cap="flat">
              <a:noFill/>
              <a:prstDash val="solid"/>
              <a:miter/>
            </a:ln>
          </p:spPr>
          <p:txBody>
            <a:bodyPr rtlCol="0" anchor="ctr"/>
            <a:lstStyle/>
            <a:p>
              <a:endParaRPr lang="en-ID"/>
            </a:p>
          </p:txBody>
        </p:sp>
        <p:sp>
          <p:nvSpPr>
            <p:cNvPr id="108" name="Freeform: Shape 107">
              <a:extLst>
                <a:ext uri="{FF2B5EF4-FFF2-40B4-BE49-F238E27FC236}">
                  <a16:creationId xmlns:a16="http://schemas.microsoft.com/office/drawing/2014/main" id="{36E3B4F5-1EC7-B059-3DA0-B7A1D7CD0FFA}"/>
                </a:ext>
              </a:extLst>
            </p:cNvPr>
            <p:cNvSpPr/>
            <p:nvPr/>
          </p:nvSpPr>
          <p:spPr>
            <a:xfrm>
              <a:off x="9144000" y="4317206"/>
              <a:ext cx="550068" cy="476250"/>
            </a:xfrm>
            <a:custGeom>
              <a:avLst/>
              <a:gdLst>
                <a:gd name="connsiteX0" fmla="*/ 0 w 550068"/>
                <a:gd name="connsiteY0" fmla="*/ 238125 h 476250"/>
                <a:gd name="connsiteX1" fmla="*/ 135731 w 550068"/>
                <a:gd name="connsiteY1" fmla="*/ 0 h 476250"/>
                <a:gd name="connsiteX2" fmla="*/ 409575 w 550068"/>
                <a:gd name="connsiteY2" fmla="*/ 2381 h 476250"/>
                <a:gd name="connsiteX3" fmla="*/ 550069 w 550068"/>
                <a:gd name="connsiteY3" fmla="*/ 238125 h 476250"/>
                <a:gd name="connsiteX4" fmla="*/ 411956 w 550068"/>
                <a:gd name="connsiteY4" fmla="*/ 473869 h 476250"/>
                <a:gd name="connsiteX5" fmla="*/ 138113 w 550068"/>
                <a:gd name="connsiteY5" fmla="*/ 476250 h 476250"/>
                <a:gd name="connsiteX6" fmla="*/ 0 w 550068"/>
                <a:gd name="connsiteY6" fmla="*/ 238125 h 476250"/>
                <a:gd name="connsiteX7" fmla="*/ 150019 w 550068"/>
                <a:gd name="connsiteY7" fmla="*/ 26194 h 476250"/>
                <a:gd name="connsiteX8" fmla="*/ 42863 w 550068"/>
                <a:gd name="connsiteY8" fmla="*/ 238125 h 476250"/>
                <a:gd name="connsiteX9" fmla="*/ 150019 w 550068"/>
                <a:gd name="connsiteY9" fmla="*/ 450056 h 476250"/>
                <a:gd name="connsiteX10" fmla="*/ 388144 w 550068"/>
                <a:gd name="connsiteY10" fmla="*/ 435769 h 476250"/>
                <a:gd name="connsiteX11" fmla="*/ 519113 w 550068"/>
                <a:gd name="connsiteY11" fmla="*/ 235744 h 476250"/>
                <a:gd name="connsiteX12" fmla="*/ 388144 w 550068"/>
                <a:gd name="connsiteY12" fmla="*/ 35719 h 476250"/>
                <a:gd name="connsiteX13" fmla="*/ 150019 w 550068"/>
                <a:gd name="connsiteY13" fmla="*/ 26194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50068" h="476250">
                  <a:moveTo>
                    <a:pt x="0" y="238125"/>
                  </a:moveTo>
                  <a:cubicBezTo>
                    <a:pt x="76200" y="173831"/>
                    <a:pt x="119063" y="97631"/>
                    <a:pt x="135731" y="0"/>
                  </a:cubicBezTo>
                  <a:cubicBezTo>
                    <a:pt x="226219" y="33337"/>
                    <a:pt x="316706" y="35719"/>
                    <a:pt x="409575" y="2381"/>
                  </a:cubicBezTo>
                  <a:cubicBezTo>
                    <a:pt x="428625" y="97631"/>
                    <a:pt x="471488" y="176212"/>
                    <a:pt x="550069" y="238125"/>
                  </a:cubicBezTo>
                  <a:cubicBezTo>
                    <a:pt x="473869" y="300037"/>
                    <a:pt x="428625" y="378619"/>
                    <a:pt x="411956" y="473869"/>
                  </a:cubicBezTo>
                  <a:cubicBezTo>
                    <a:pt x="319087" y="440531"/>
                    <a:pt x="228600" y="440531"/>
                    <a:pt x="138113" y="476250"/>
                  </a:cubicBezTo>
                  <a:cubicBezTo>
                    <a:pt x="121444" y="381000"/>
                    <a:pt x="76200" y="302419"/>
                    <a:pt x="0" y="238125"/>
                  </a:cubicBezTo>
                  <a:close/>
                  <a:moveTo>
                    <a:pt x="150019" y="26194"/>
                  </a:moveTo>
                  <a:cubicBezTo>
                    <a:pt x="135731" y="109537"/>
                    <a:pt x="100012" y="178594"/>
                    <a:pt x="42863" y="238125"/>
                  </a:cubicBezTo>
                  <a:cubicBezTo>
                    <a:pt x="100012" y="297656"/>
                    <a:pt x="135731" y="369094"/>
                    <a:pt x="150019" y="450056"/>
                  </a:cubicBezTo>
                  <a:cubicBezTo>
                    <a:pt x="228600" y="419100"/>
                    <a:pt x="307181" y="416719"/>
                    <a:pt x="388144" y="435769"/>
                  </a:cubicBezTo>
                  <a:cubicBezTo>
                    <a:pt x="411956" y="354806"/>
                    <a:pt x="454819" y="288131"/>
                    <a:pt x="519113" y="235744"/>
                  </a:cubicBezTo>
                  <a:cubicBezTo>
                    <a:pt x="452438" y="180975"/>
                    <a:pt x="411956" y="114300"/>
                    <a:pt x="388144" y="35719"/>
                  </a:cubicBezTo>
                  <a:cubicBezTo>
                    <a:pt x="307181" y="61912"/>
                    <a:pt x="228600" y="54769"/>
                    <a:pt x="150019" y="26194"/>
                  </a:cubicBezTo>
                  <a:close/>
                </a:path>
              </a:pathLst>
            </a:custGeom>
            <a:grpFill/>
            <a:ln w="23813" cap="flat">
              <a:noFill/>
              <a:prstDash val="solid"/>
              <a:miter/>
            </a:ln>
          </p:spPr>
          <p:txBody>
            <a:bodyPr rtlCol="0" anchor="ctr"/>
            <a:lstStyle/>
            <a:p>
              <a:endParaRPr lang="en-ID"/>
            </a:p>
          </p:txBody>
        </p:sp>
        <p:sp>
          <p:nvSpPr>
            <p:cNvPr id="109" name="Freeform: Shape 108">
              <a:extLst>
                <a:ext uri="{FF2B5EF4-FFF2-40B4-BE49-F238E27FC236}">
                  <a16:creationId xmlns:a16="http://schemas.microsoft.com/office/drawing/2014/main" id="{1281A7B6-B362-C385-28F8-4E4F06EC37B5}"/>
                </a:ext>
              </a:extLst>
            </p:cNvPr>
            <p:cNvSpPr/>
            <p:nvPr/>
          </p:nvSpPr>
          <p:spPr>
            <a:xfrm>
              <a:off x="10122693" y="1502568"/>
              <a:ext cx="547687" cy="476250"/>
            </a:xfrm>
            <a:custGeom>
              <a:avLst/>
              <a:gdLst>
                <a:gd name="connsiteX0" fmla="*/ 407194 w 547687"/>
                <a:gd name="connsiteY0" fmla="*/ 473869 h 476250"/>
                <a:gd name="connsiteX1" fmla="*/ 133350 w 547687"/>
                <a:gd name="connsiteY1" fmla="*/ 476250 h 476250"/>
                <a:gd name="connsiteX2" fmla="*/ 0 w 547687"/>
                <a:gd name="connsiteY2" fmla="*/ 238125 h 476250"/>
                <a:gd name="connsiteX3" fmla="*/ 90487 w 547687"/>
                <a:gd name="connsiteY3" fmla="*/ 130969 h 476250"/>
                <a:gd name="connsiteX4" fmla="*/ 135731 w 547687"/>
                <a:gd name="connsiteY4" fmla="*/ 0 h 476250"/>
                <a:gd name="connsiteX5" fmla="*/ 409575 w 547687"/>
                <a:gd name="connsiteY5" fmla="*/ 2381 h 476250"/>
                <a:gd name="connsiteX6" fmla="*/ 547688 w 547687"/>
                <a:gd name="connsiteY6" fmla="*/ 238125 h 476250"/>
                <a:gd name="connsiteX7" fmla="*/ 457200 w 547687"/>
                <a:gd name="connsiteY7" fmla="*/ 342900 h 476250"/>
                <a:gd name="connsiteX8" fmla="*/ 407194 w 547687"/>
                <a:gd name="connsiteY8" fmla="*/ 473869 h 476250"/>
                <a:gd name="connsiteX9" fmla="*/ 42862 w 547687"/>
                <a:gd name="connsiteY9" fmla="*/ 238125 h 476250"/>
                <a:gd name="connsiteX10" fmla="*/ 150018 w 547687"/>
                <a:gd name="connsiteY10" fmla="*/ 450056 h 476250"/>
                <a:gd name="connsiteX11" fmla="*/ 269081 w 547687"/>
                <a:gd name="connsiteY11" fmla="*/ 426244 h 476250"/>
                <a:gd name="connsiteX12" fmla="*/ 388143 w 547687"/>
                <a:gd name="connsiteY12" fmla="*/ 433388 h 476250"/>
                <a:gd name="connsiteX13" fmla="*/ 516731 w 547687"/>
                <a:gd name="connsiteY13" fmla="*/ 238125 h 476250"/>
                <a:gd name="connsiteX14" fmla="*/ 388143 w 547687"/>
                <a:gd name="connsiteY14" fmla="*/ 40481 h 476250"/>
                <a:gd name="connsiteX15" fmla="*/ 150018 w 547687"/>
                <a:gd name="connsiteY15" fmla="*/ 26194 h 476250"/>
                <a:gd name="connsiteX16" fmla="*/ 42862 w 547687"/>
                <a:gd name="connsiteY16" fmla="*/ 23812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7687" h="476250">
                  <a:moveTo>
                    <a:pt x="407194" y="473869"/>
                  </a:moveTo>
                  <a:cubicBezTo>
                    <a:pt x="316706" y="440531"/>
                    <a:pt x="226219" y="440531"/>
                    <a:pt x="133350" y="476250"/>
                  </a:cubicBezTo>
                  <a:cubicBezTo>
                    <a:pt x="116681" y="381000"/>
                    <a:pt x="73819" y="302419"/>
                    <a:pt x="0" y="238125"/>
                  </a:cubicBezTo>
                  <a:cubicBezTo>
                    <a:pt x="35719" y="207169"/>
                    <a:pt x="66675" y="171450"/>
                    <a:pt x="90487" y="130969"/>
                  </a:cubicBezTo>
                  <a:cubicBezTo>
                    <a:pt x="114300" y="90488"/>
                    <a:pt x="126206" y="47625"/>
                    <a:pt x="135731" y="0"/>
                  </a:cubicBezTo>
                  <a:cubicBezTo>
                    <a:pt x="226219" y="35719"/>
                    <a:pt x="316706" y="35719"/>
                    <a:pt x="409575" y="2381"/>
                  </a:cubicBezTo>
                  <a:cubicBezTo>
                    <a:pt x="426244" y="97631"/>
                    <a:pt x="471487" y="176213"/>
                    <a:pt x="547688" y="238125"/>
                  </a:cubicBezTo>
                  <a:cubicBezTo>
                    <a:pt x="509587" y="269081"/>
                    <a:pt x="481012" y="302419"/>
                    <a:pt x="457200" y="342900"/>
                  </a:cubicBezTo>
                  <a:cubicBezTo>
                    <a:pt x="431006" y="383381"/>
                    <a:pt x="416719" y="426244"/>
                    <a:pt x="407194" y="473869"/>
                  </a:cubicBezTo>
                  <a:close/>
                  <a:moveTo>
                    <a:pt x="42862" y="238125"/>
                  </a:moveTo>
                  <a:cubicBezTo>
                    <a:pt x="100012" y="297656"/>
                    <a:pt x="135731" y="369094"/>
                    <a:pt x="150018" y="450056"/>
                  </a:cubicBezTo>
                  <a:cubicBezTo>
                    <a:pt x="190500" y="435769"/>
                    <a:pt x="228600" y="426244"/>
                    <a:pt x="269081" y="426244"/>
                  </a:cubicBezTo>
                  <a:cubicBezTo>
                    <a:pt x="309563" y="426244"/>
                    <a:pt x="347662" y="431006"/>
                    <a:pt x="388143" y="433388"/>
                  </a:cubicBezTo>
                  <a:cubicBezTo>
                    <a:pt x="409575" y="357188"/>
                    <a:pt x="452438" y="292894"/>
                    <a:pt x="516731" y="238125"/>
                  </a:cubicBezTo>
                  <a:cubicBezTo>
                    <a:pt x="452438" y="185738"/>
                    <a:pt x="411956" y="119063"/>
                    <a:pt x="388143" y="40481"/>
                  </a:cubicBezTo>
                  <a:cubicBezTo>
                    <a:pt x="307181" y="59531"/>
                    <a:pt x="228600" y="57150"/>
                    <a:pt x="150018" y="26194"/>
                  </a:cubicBezTo>
                  <a:cubicBezTo>
                    <a:pt x="135731" y="109537"/>
                    <a:pt x="100012" y="178594"/>
                    <a:pt x="42862" y="238125"/>
                  </a:cubicBezTo>
                  <a:close/>
                </a:path>
              </a:pathLst>
            </a:custGeom>
            <a:grpFill/>
            <a:ln w="23813" cap="flat">
              <a:noFill/>
              <a:prstDash val="solid"/>
              <a:miter/>
            </a:ln>
          </p:spPr>
          <p:txBody>
            <a:bodyPr rtlCol="0" anchor="ctr"/>
            <a:lstStyle/>
            <a:p>
              <a:endParaRPr lang="en-ID"/>
            </a:p>
          </p:txBody>
        </p:sp>
        <p:sp>
          <p:nvSpPr>
            <p:cNvPr id="110" name="Freeform: Shape 109">
              <a:extLst>
                <a:ext uri="{FF2B5EF4-FFF2-40B4-BE49-F238E27FC236}">
                  <a16:creationId xmlns:a16="http://schemas.microsoft.com/office/drawing/2014/main" id="{037389B4-5004-6E5E-07A7-C1693CCD1ECB}"/>
                </a:ext>
              </a:extLst>
            </p:cNvPr>
            <p:cNvSpPr/>
            <p:nvPr/>
          </p:nvSpPr>
          <p:spPr>
            <a:xfrm>
              <a:off x="7191375" y="4317206"/>
              <a:ext cx="547687" cy="476250"/>
            </a:xfrm>
            <a:custGeom>
              <a:avLst/>
              <a:gdLst>
                <a:gd name="connsiteX0" fmla="*/ 0 w 547687"/>
                <a:gd name="connsiteY0" fmla="*/ 238125 h 476250"/>
                <a:gd name="connsiteX1" fmla="*/ 135731 w 547687"/>
                <a:gd name="connsiteY1" fmla="*/ 0 h 476250"/>
                <a:gd name="connsiteX2" fmla="*/ 409575 w 547687"/>
                <a:gd name="connsiteY2" fmla="*/ 2381 h 476250"/>
                <a:gd name="connsiteX3" fmla="*/ 547688 w 547687"/>
                <a:gd name="connsiteY3" fmla="*/ 238125 h 476250"/>
                <a:gd name="connsiteX4" fmla="*/ 409575 w 547687"/>
                <a:gd name="connsiteY4" fmla="*/ 473869 h 476250"/>
                <a:gd name="connsiteX5" fmla="*/ 271463 w 547687"/>
                <a:gd name="connsiteY5" fmla="*/ 450056 h 476250"/>
                <a:gd name="connsiteX6" fmla="*/ 133350 w 547687"/>
                <a:gd name="connsiteY6" fmla="*/ 476250 h 476250"/>
                <a:gd name="connsiteX7" fmla="*/ 0 w 547687"/>
                <a:gd name="connsiteY7" fmla="*/ 238125 h 476250"/>
                <a:gd name="connsiteX8" fmla="*/ 519113 w 547687"/>
                <a:gd name="connsiteY8" fmla="*/ 238125 h 476250"/>
                <a:gd name="connsiteX9" fmla="*/ 388144 w 547687"/>
                <a:gd name="connsiteY9" fmla="*/ 38100 h 476250"/>
                <a:gd name="connsiteX10" fmla="*/ 150019 w 547687"/>
                <a:gd name="connsiteY10" fmla="*/ 26194 h 476250"/>
                <a:gd name="connsiteX11" fmla="*/ 42863 w 547687"/>
                <a:gd name="connsiteY11" fmla="*/ 238125 h 476250"/>
                <a:gd name="connsiteX12" fmla="*/ 150019 w 547687"/>
                <a:gd name="connsiteY12" fmla="*/ 450056 h 476250"/>
                <a:gd name="connsiteX13" fmla="*/ 385762 w 547687"/>
                <a:gd name="connsiteY13" fmla="*/ 438150 h 476250"/>
                <a:gd name="connsiteX14" fmla="*/ 519113 w 547687"/>
                <a:gd name="connsiteY14" fmla="*/ 23812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7687" h="476250">
                  <a:moveTo>
                    <a:pt x="0" y="238125"/>
                  </a:moveTo>
                  <a:cubicBezTo>
                    <a:pt x="73819" y="173831"/>
                    <a:pt x="119063" y="97631"/>
                    <a:pt x="135731" y="0"/>
                  </a:cubicBezTo>
                  <a:cubicBezTo>
                    <a:pt x="226219" y="35719"/>
                    <a:pt x="316706" y="35719"/>
                    <a:pt x="409575" y="2381"/>
                  </a:cubicBezTo>
                  <a:cubicBezTo>
                    <a:pt x="426244" y="97631"/>
                    <a:pt x="471488" y="176212"/>
                    <a:pt x="547688" y="238125"/>
                  </a:cubicBezTo>
                  <a:cubicBezTo>
                    <a:pt x="471488" y="300037"/>
                    <a:pt x="426244" y="376238"/>
                    <a:pt x="409575" y="473869"/>
                  </a:cubicBezTo>
                  <a:cubicBezTo>
                    <a:pt x="364331" y="459581"/>
                    <a:pt x="319088" y="450056"/>
                    <a:pt x="271463" y="450056"/>
                  </a:cubicBezTo>
                  <a:cubicBezTo>
                    <a:pt x="223838" y="450056"/>
                    <a:pt x="178594" y="461962"/>
                    <a:pt x="133350" y="476250"/>
                  </a:cubicBezTo>
                  <a:cubicBezTo>
                    <a:pt x="119063" y="381000"/>
                    <a:pt x="73819" y="302419"/>
                    <a:pt x="0" y="238125"/>
                  </a:cubicBezTo>
                  <a:close/>
                  <a:moveTo>
                    <a:pt x="519113" y="238125"/>
                  </a:moveTo>
                  <a:cubicBezTo>
                    <a:pt x="452438" y="183356"/>
                    <a:pt x="411956" y="116681"/>
                    <a:pt x="388144" y="38100"/>
                  </a:cubicBezTo>
                  <a:cubicBezTo>
                    <a:pt x="307181" y="59531"/>
                    <a:pt x="228600" y="54769"/>
                    <a:pt x="150019" y="26194"/>
                  </a:cubicBezTo>
                  <a:cubicBezTo>
                    <a:pt x="135731" y="109537"/>
                    <a:pt x="100012" y="178594"/>
                    <a:pt x="42863" y="238125"/>
                  </a:cubicBezTo>
                  <a:cubicBezTo>
                    <a:pt x="102394" y="307181"/>
                    <a:pt x="126206" y="345281"/>
                    <a:pt x="150019" y="450056"/>
                  </a:cubicBezTo>
                  <a:cubicBezTo>
                    <a:pt x="226219" y="421481"/>
                    <a:pt x="304800" y="416719"/>
                    <a:pt x="385762" y="438150"/>
                  </a:cubicBezTo>
                  <a:cubicBezTo>
                    <a:pt x="411956" y="359569"/>
                    <a:pt x="452438" y="292894"/>
                    <a:pt x="519113" y="238125"/>
                  </a:cubicBezTo>
                  <a:close/>
                </a:path>
              </a:pathLst>
            </a:custGeom>
            <a:grpFill/>
            <a:ln w="23813" cap="flat">
              <a:noFill/>
              <a:prstDash val="solid"/>
              <a:miter/>
            </a:ln>
          </p:spPr>
          <p:txBody>
            <a:bodyPr rtlCol="0" anchor="ctr"/>
            <a:lstStyle/>
            <a:p>
              <a:endParaRPr lang="en-ID"/>
            </a:p>
          </p:txBody>
        </p:sp>
        <p:sp>
          <p:nvSpPr>
            <p:cNvPr id="111" name="Freeform: Shape 110">
              <a:extLst>
                <a:ext uri="{FF2B5EF4-FFF2-40B4-BE49-F238E27FC236}">
                  <a16:creationId xmlns:a16="http://schemas.microsoft.com/office/drawing/2014/main" id="{F7CBF91A-CF96-5638-2A39-593E103BA411}"/>
                </a:ext>
              </a:extLst>
            </p:cNvPr>
            <p:cNvSpPr/>
            <p:nvPr/>
          </p:nvSpPr>
          <p:spPr>
            <a:xfrm>
              <a:off x="7517606" y="376237"/>
              <a:ext cx="542925" cy="476249"/>
            </a:xfrm>
            <a:custGeom>
              <a:avLst/>
              <a:gdLst>
                <a:gd name="connsiteX0" fmla="*/ 409575 w 542925"/>
                <a:gd name="connsiteY0" fmla="*/ 0 h 476249"/>
                <a:gd name="connsiteX1" fmla="*/ 542925 w 542925"/>
                <a:gd name="connsiteY1" fmla="*/ 238125 h 476249"/>
                <a:gd name="connsiteX2" fmla="*/ 409575 w 542925"/>
                <a:gd name="connsiteY2" fmla="*/ 476250 h 476249"/>
                <a:gd name="connsiteX3" fmla="*/ 135731 w 542925"/>
                <a:gd name="connsiteY3" fmla="*/ 473869 h 476249"/>
                <a:gd name="connsiteX4" fmla="*/ 0 w 542925"/>
                <a:gd name="connsiteY4" fmla="*/ 240506 h 476249"/>
                <a:gd name="connsiteX5" fmla="*/ 138113 w 542925"/>
                <a:gd name="connsiteY5" fmla="*/ 4762 h 476249"/>
                <a:gd name="connsiteX6" fmla="*/ 409575 w 542925"/>
                <a:gd name="connsiteY6" fmla="*/ 0 h 476249"/>
                <a:gd name="connsiteX7" fmla="*/ 395288 w 542925"/>
                <a:gd name="connsiteY7" fmla="*/ 26194 h 476249"/>
                <a:gd name="connsiteX8" fmla="*/ 157163 w 542925"/>
                <a:gd name="connsiteY8" fmla="*/ 40481 h 476249"/>
                <a:gd name="connsiteX9" fmla="*/ 28575 w 542925"/>
                <a:gd name="connsiteY9" fmla="*/ 238125 h 476249"/>
                <a:gd name="connsiteX10" fmla="*/ 157163 w 542925"/>
                <a:gd name="connsiteY10" fmla="*/ 438150 h 476249"/>
                <a:gd name="connsiteX11" fmla="*/ 392906 w 542925"/>
                <a:gd name="connsiteY11" fmla="*/ 452437 h 476249"/>
                <a:gd name="connsiteX12" fmla="*/ 500063 w 542925"/>
                <a:gd name="connsiteY12" fmla="*/ 240506 h 476249"/>
                <a:gd name="connsiteX13" fmla="*/ 395288 w 542925"/>
                <a:gd name="connsiteY13" fmla="*/ 26194 h 4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2925" h="476249">
                  <a:moveTo>
                    <a:pt x="409575" y="0"/>
                  </a:moveTo>
                  <a:cubicBezTo>
                    <a:pt x="426244" y="95250"/>
                    <a:pt x="469106" y="173831"/>
                    <a:pt x="542925" y="238125"/>
                  </a:cubicBezTo>
                  <a:cubicBezTo>
                    <a:pt x="469106" y="300038"/>
                    <a:pt x="423863" y="378619"/>
                    <a:pt x="409575" y="476250"/>
                  </a:cubicBezTo>
                  <a:cubicBezTo>
                    <a:pt x="319088" y="442913"/>
                    <a:pt x="228600" y="440531"/>
                    <a:pt x="135731" y="473869"/>
                  </a:cubicBezTo>
                  <a:cubicBezTo>
                    <a:pt x="119063" y="378619"/>
                    <a:pt x="73819" y="300038"/>
                    <a:pt x="0" y="240506"/>
                  </a:cubicBezTo>
                  <a:cubicBezTo>
                    <a:pt x="92869" y="145256"/>
                    <a:pt x="92869" y="145256"/>
                    <a:pt x="138113" y="4762"/>
                  </a:cubicBezTo>
                  <a:cubicBezTo>
                    <a:pt x="226219" y="35719"/>
                    <a:pt x="316706" y="35719"/>
                    <a:pt x="409575" y="0"/>
                  </a:cubicBezTo>
                  <a:close/>
                  <a:moveTo>
                    <a:pt x="395288" y="26194"/>
                  </a:moveTo>
                  <a:cubicBezTo>
                    <a:pt x="316706" y="57150"/>
                    <a:pt x="238125" y="59531"/>
                    <a:pt x="157163" y="40481"/>
                  </a:cubicBezTo>
                  <a:cubicBezTo>
                    <a:pt x="133350" y="119062"/>
                    <a:pt x="92869" y="185738"/>
                    <a:pt x="28575" y="238125"/>
                  </a:cubicBezTo>
                  <a:cubicBezTo>
                    <a:pt x="95250" y="309562"/>
                    <a:pt x="104775" y="304800"/>
                    <a:pt x="157163" y="438150"/>
                  </a:cubicBezTo>
                  <a:cubicBezTo>
                    <a:pt x="235744" y="419100"/>
                    <a:pt x="314325" y="423862"/>
                    <a:pt x="392906" y="452437"/>
                  </a:cubicBezTo>
                  <a:cubicBezTo>
                    <a:pt x="407194" y="369094"/>
                    <a:pt x="442913" y="300038"/>
                    <a:pt x="500063" y="240506"/>
                  </a:cubicBezTo>
                  <a:cubicBezTo>
                    <a:pt x="442913" y="178594"/>
                    <a:pt x="409575" y="109537"/>
                    <a:pt x="395288" y="26194"/>
                  </a:cubicBezTo>
                  <a:close/>
                </a:path>
              </a:pathLst>
            </a:custGeom>
            <a:grpFill/>
            <a:ln w="23813" cap="flat">
              <a:noFill/>
              <a:prstDash val="solid"/>
              <a:miter/>
            </a:ln>
          </p:spPr>
          <p:txBody>
            <a:bodyPr rtlCol="0" anchor="ctr"/>
            <a:lstStyle/>
            <a:p>
              <a:endParaRPr lang="en-ID"/>
            </a:p>
          </p:txBody>
        </p:sp>
        <p:sp>
          <p:nvSpPr>
            <p:cNvPr id="112" name="Freeform: Shape 111">
              <a:extLst>
                <a:ext uri="{FF2B5EF4-FFF2-40B4-BE49-F238E27FC236}">
                  <a16:creationId xmlns:a16="http://schemas.microsoft.com/office/drawing/2014/main" id="{E3429A67-DB88-D284-349B-A8078B802C30}"/>
                </a:ext>
              </a:extLst>
            </p:cNvPr>
            <p:cNvSpPr/>
            <p:nvPr/>
          </p:nvSpPr>
          <p:spPr>
            <a:xfrm>
              <a:off x="5562600" y="378618"/>
              <a:ext cx="545306" cy="473868"/>
            </a:xfrm>
            <a:custGeom>
              <a:avLst/>
              <a:gdLst>
                <a:gd name="connsiteX0" fmla="*/ 135731 w 545306"/>
                <a:gd name="connsiteY0" fmla="*/ 2381 h 473868"/>
                <a:gd name="connsiteX1" fmla="*/ 409575 w 545306"/>
                <a:gd name="connsiteY1" fmla="*/ 0 h 473868"/>
                <a:gd name="connsiteX2" fmla="*/ 454819 w 545306"/>
                <a:gd name="connsiteY2" fmla="*/ 130969 h 473868"/>
                <a:gd name="connsiteX3" fmla="*/ 545306 w 545306"/>
                <a:gd name="connsiteY3" fmla="*/ 235744 h 473868"/>
                <a:gd name="connsiteX4" fmla="*/ 411956 w 545306"/>
                <a:gd name="connsiteY4" fmla="*/ 473869 h 473868"/>
                <a:gd name="connsiteX5" fmla="*/ 276225 w 545306"/>
                <a:gd name="connsiteY5" fmla="*/ 447675 h 473868"/>
                <a:gd name="connsiteX6" fmla="*/ 138112 w 545306"/>
                <a:gd name="connsiteY6" fmla="*/ 471488 h 473868"/>
                <a:gd name="connsiteX7" fmla="*/ 90487 w 545306"/>
                <a:gd name="connsiteY7" fmla="*/ 340519 h 473868"/>
                <a:gd name="connsiteX8" fmla="*/ 0 w 545306"/>
                <a:gd name="connsiteY8" fmla="*/ 235744 h 473868"/>
                <a:gd name="connsiteX9" fmla="*/ 135731 w 545306"/>
                <a:gd name="connsiteY9" fmla="*/ 2381 h 473868"/>
                <a:gd name="connsiteX10" fmla="*/ 395288 w 545306"/>
                <a:gd name="connsiteY10" fmla="*/ 447675 h 473868"/>
                <a:gd name="connsiteX11" fmla="*/ 502444 w 545306"/>
                <a:gd name="connsiteY11" fmla="*/ 235744 h 473868"/>
                <a:gd name="connsiteX12" fmla="*/ 395288 w 545306"/>
                <a:gd name="connsiteY12" fmla="*/ 26194 h 473868"/>
                <a:gd name="connsiteX13" fmla="*/ 276225 w 545306"/>
                <a:gd name="connsiteY13" fmla="*/ 50006 h 473868"/>
                <a:gd name="connsiteX14" fmla="*/ 157163 w 545306"/>
                <a:gd name="connsiteY14" fmla="*/ 42863 h 473868"/>
                <a:gd name="connsiteX15" fmla="*/ 28575 w 545306"/>
                <a:gd name="connsiteY15" fmla="*/ 235744 h 473868"/>
                <a:gd name="connsiteX16" fmla="*/ 157163 w 545306"/>
                <a:gd name="connsiteY16" fmla="*/ 433387 h 473868"/>
                <a:gd name="connsiteX17" fmla="*/ 395288 w 545306"/>
                <a:gd name="connsiteY17" fmla="*/ 447675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5306" h="473868">
                  <a:moveTo>
                    <a:pt x="135731" y="2381"/>
                  </a:moveTo>
                  <a:cubicBezTo>
                    <a:pt x="280987" y="33337"/>
                    <a:pt x="295275" y="33337"/>
                    <a:pt x="409575" y="0"/>
                  </a:cubicBezTo>
                  <a:cubicBezTo>
                    <a:pt x="419100" y="45244"/>
                    <a:pt x="431006" y="90488"/>
                    <a:pt x="454819" y="130969"/>
                  </a:cubicBezTo>
                  <a:cubicBezTo>
                    <a:pt x="478631" y="171450"/>
                    <a:pt x="507206" y="204788"/>
                    <a:pt x="545306" y="235744"/>
                  </a:cubicBezTo>
                  <a:cubicBezTo>
                    <a:pt x="471487" y="297656"/>
                    <a:pt x="426244" y="376238"/>
                    <a:pt x="411956" y="473869"/>
                  </a:cubicBezTo>
                  <a:cubicBezTo>
                    <a:pt x="366713" y="457200"/>
                    <a:pt x="321469" y="447675"/>
                    <a:pt x="276225" y="447675"/>
                  </a:cubicBezTo>
                  <a:cubicBezTo>
                    <a:pt x="230981" y="447675"/>
                    <a:pt x="185737" y="457200"/>
                    <a:pt x="138112" y="471488"/>
                  </a:cubicBezTo>
                  <a:cubicBezTo>
                    <a:pt x="128587" y="426244"/>
                    <a:pt x="114300" y="381000"/>
                    <a:pt x="90487" y="340519"/>
                  </a:cubicBezTo>
                  <a:cubicBezTo>
                    <a:pt x="66675" y="300038"/>
                    <a:pt x="35719" y="266700"/>
                    <a:pt x="0" y="235744"/>
                  </a:cubicBezTo>
                  <a:cubicBezTo>
                    <a:pt x="73819" y="173831"/>
                    <a:pt x="119063" y="97631"/>
                    <a:pt x="135731" y="2381"/>
                  </a:cubicBezTo>
                  <a:close/>
                  <a:moveTo>
                    <a:pt x="395288" y="447675"/>
                  </a:moveTo>
                  <a:cubicBezTo>
                    <a:pt x="409575" y="364331"/>
                    <a:pt x="445294" y="295275"/>
                    <a:pt x="502444" y="235744"/>
                  </a:cubicBezTo>
                  <a:cubicBezTo>
                    <a:pt x="442913" y="176212"/>
                    <a:pt x="409575" y="104775"/>
                    <a:pt x="395288" y="26194"/>
                  </a:cubicBezTo>
                  <a:cubicBezTo>
                    <a:pt x="354806" y="40481"/>
                    <a:pt x="316706" y="50006"/>
                    <a:pt x="276225" y="50006"/>
                  </a:cubicBezTo>
                  <a:cubicBezTo>
                    <a:pt x="235744" y="50006"/>
                    <a:pt x="197644" y="45244"/>
                    <a:pt x="157163" y="42863"/>
                  </a:cubicBezTo>
                  <a:cubicBezTo>
                    <a:pt x="135731" y="119063"/>
                    <a:pt x="92869" y="183356"/>
                    <a:pt x="28575" y="235744"/>
                  </a:cubicBezTo>
                  <a:cubicBezTo>
                    <a:pt x="92869" y="288131"/>
                    <a:pt x="133350" y="354806"/>
                    <a:pt x="157163" y="433387"/>
                  </a:cubicBezTo>
                  <a:cubicBezTo>
                    <a:pt x="238125" y="414338"/>
                    <a:pt x="316706" y="416719"/>
                    <a:pt x="395288" y="447675"/>
                  </a:cubicBezTo>
                  <a:close/>
                </a:path>
              </a:pathLst>
            </a:custGeom>
            <a:grpFill/>
            <a:ln w="23813" cap="flat">
              <a:noFill/>
              <a:prstDash val="solid"/>
              <a:miter/>
            </a:ln>
          </p:spPr>
          <p:txBody>
            <a:bodyPr rtlCol="0" anchor="ctr"/>
            <a:lstStyle/>
            <a:p>
              <a:endParaRPr lang="en-ID"/>
            </a:p>
          </p:txBody>
        </p:sp>
        <p:sp>
          <p:nvSpPr>
            <p:cNvPr id="113" name="Freeform: Shape 112">
              <a:extLst>
                <a:ext uri="{FF2B5EF4-FFF2-40B4-BE49-F238E27FC236}">
                  <a16:creationId xmlns:a16="http://schemas.microsoft.com/office/drawing/2014/main" id="{16CB0E05-96FE-4E8D-E190-04A1E30F35C7}"/>
                </a:ext>
              </a:extLst>
            </p:cNvPr>
            <p:cNvSpPr/>
            <p:nvPr/>
          </p:nvSpPr>
          <p:spPr>
            <a:xfrm>
              <a:off x="11101387" y="3190875"/>
              <a:ext cx="547687" cy="476250"/>
            </a:xfrm>
            <a:custGeom>
              <a:avLst/>
              <a:gdLst>
                <a:gd name="connsiteX0" fmla="*/ 133350 w 547687"/>
                <a:gd name="connsiteY0" fmla="*/ 0 h 476250"/>
                <a:gd name="connsiteX1" fmla="*/ 407194 w 547687"/>
                <a:gd name="connsiteY1" fmla="*/ 2381 h 476250"/>
                <a:gd name="connsiteX2" fmla="*/ 547688 w 547687"/>
                <a:gd name="connsiteY2" fmla="*/ 238125 h 476250"/>
                <a:gd name="connsiteX3" fmla="*/ 409575 w 547687"/>
                <a:gd name="connsiteY3" fmla="*/ 473869 h 476250"/>
                <a:gd name="connsiteX4" fmla="*/ 271463 w 547687"/>
                <a:gd name="connsiteY4" fmla="*/ 450056 h 476250"/>
                <a:gd name="connsiteX5" fmla="*/ 135731 w 547687"/>
                <a:gd name="connsiteY5" fmla="*/ 476250 h 476250"/>
                <a:gd name="connsiteX6" fmla="*/ 90488 w 547687"/>
                <a:gd name="connsiteY6" fmla="*/ 345281 h 476250"/>
                <a:gd name="connsiteX7" fmla="*/ 0 w 547687"/>
                <a:gd name="connsiteY7" fmla="*/ 238125 h 476250"/>
                <a:gd name="connsiteX8" fmla="*/ 133350 w 547687"/>
                <a:gd name="connsiteY8" fmla="*/ 0 h 476250"/>
                <a:gd name="connsiteX9" fmla="*/ 514350 w 547687"/>
                <a:gd name="connsiteY9" fmla="*/ 238125 h 476250"/>
                <a:gd name="connsiteX10" fmla="*/ 383381 w 547687"/>
                <a:gd name="connsiteY10" fmla="*/ 38100 h 476250"/>
                <a:gd name="connsiteX11" fmla="*/ 145256 w 547687"/>
                <a:gd name="connsiteY11" fmla="*/ 26194 h 476250"/>
                <a:gd name="connsiteX12" fmla="*/ 38100 w 547687"/>
                <a:gd name="connsiteY12" fmla="*/ 238125 h 476250"/>
                <a:gd name="connsiteX13" fmla="*/ 145256 w 547687"/>
                <a:gd name="connsiteY13" fmla="*/ 450056 h 476250"/>
                <a:gd name="connsiteX14" fmla="*/ 383381 w 547687"/>
                <a:gd name="connsiteY14" fmla="*/ 438150 h 476250"/>
                <a:gd name="connsiteX15" fmla="*/ 514350 w 547687"/>
                <a:gd name="connsiteY15" fmla="*/ 23812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7687" h="476250">
                  <a:moveTo>
                    <a:pt x="133350" y="0"/>
                  </a:moveTo>
                  <a:cubicBezTo>
                    <a:pt x="223838" y="35719"/>
                    <a:pt x="314325" y="35719"/>
                    <a:pt x="407194" y="2381"/>
                  </a:cubicBezTo>
                  <a:cubicBezTo>
                    <a:pt x="423863" y="97631"/>
                    <a:pt x="469106" y="176212"/>
                    <a:pt x="547688" y="238125"/>
                  </a:cubicBezTo>
                  <a:cubicBezTo>
                    <a:pt x="471488" y="300038"/>
                    <a:pt x="426244" y="378619"/>
                    <a:pt x="409575" y="473869"/>
                  </a:cubicBezTo>
                  <a:cubicBezTo>
                    <a:pt x="361950" y="459581"/>
                    <a:pt x="319088" y="447675"/>
                    <a:pt x="271463" y="450056"/>
                  </a:cubicBezTo>
                  <a:cubicBezTo>
                    <a:pt x="226219" y="450056"/>
                    <a:pt x="180975" y="461962"/>
                    <a:pt x="135731" y="476250"/>
                  </a:cubicBezTo>
                  <a:cubicBezTo>
                    <a:pt x="126206" y="428625"/>
                    <a:pt x="114300" y="385762"/>
                    <a:pt x="90488" y="345281"/>
                  </a:cubicBezTo>
                  <a:cubicBezTo>
                    <a:pt x="66675" y="304800"/>
                    <a:pt x="38100" y="271462"/>
                    <a:pt x="0" y="238125"/>
                  </a:cubicBezTo>
                  <a:cubicBezTo>
                    <a:pt x="71438" y="176212"/>
                    <a:pt x="116681" y="97631"/>
                    <a:pt x="133350" y="0"/>
                  </a:cubicBezTo>
                  <a:close/>
                  <a:moveTo>
                    <a:pt x="514350" y="238125"/>
                  </a:moveTo>
                  <a:cubicBezTo>
                    <a:pt x="447675" y="183356"/>
                    <a:pt x="407194" y="116681"/>
                    <a:pt x="383381" y="38100"/>
                  </a:cubicBezTo>
                  <a:cubicBezTo>
                    <a:pt x="302419" y="59531"/>
                    <a:pt x="223838" y="54769"/>
                    <a:pt x="145256" y="26194"/>
                  </a:cubicBezTo>
                  <a:cubicBezTo>
                    <a:pt x="130969" y="109538"/>
                    <a:pt x="95250" y="178594"/>
                    <a:pt x="38100" y="238125"/>
                  </a:cubicBezTo>
                  <a:cubicBezTo>
                    <a:pt x="95250" y="297656"/>
                    <a:pt x="130969" y="366712"/>
                    <a:pt x="145256" y="450056"/>
                  </a:cubicBezTo>
                  <a:cubicBezTo>
                    <a:pt x="223838" y="421481"/>
                    <a:pt x="302419" y="416719"/>
                    <a:pt x="383381" y="438150"/>
                  </a:cubicBezTo>
                  <a:cubicBezTo>
                    <a:pt x="407194" y="359569"/>
                    <a:pt x="450056" y="292894"/>
                    <a:pt x="514350" y="238125"/>
                  </a:cubicBezTo>
                  <a:close/>
                </a:path>
              </a:pathLst>
            </a:custGeom>
            <a:grpFill/>
            <a:ln w="23813" cap="flat">
              <a:noFill/>
              <a:prstDash val="solid"/>
              <a:miter/>
            </a:ln>
          </p:spPr>
          <p:txBody>
            <a:bodyPr rtlCol="0" anchor="ctr"/>
            <a:lstStyle/>
            <a:p>
              <a:endParaRPr lang="en-ID"/>
            </a:p>
          </p:txBody>
        </p:sp>
        <p:sp>
          <p:nvSpPr>
            <p:cNvPr id="114" name="Freeform: Shape 113">
              <a:extLst>
                <a:ext uri="{FF2B5EF4-FFF2-40B4-BE49-F238E27FC236}">
                  <a16:creationId xmlns:a16="http://schemas.microsoft.com/office/drawing/2014/main" id="{46A1AA92-05C5-655A-2234-6E710E2A428C}"/>
                </a:ext>
              </a:extLst>
            </p:cNvPr>
            <p:cNvSpPr/>
            <p:nvPr/>
          </p:nvSpPr>
          <p:spPr>
            <a:xfrm>
              <a:off x="11422856" y="4883943"/>
              <a:ext cx="547687" cy="473868"/>
            </a:xfrm>
            <a:custGeom>
              <a:avLst/>
              <a:gdLst>
                <a:gd name="connsiteX0" fmla="*/ 411956 w 547687"/>
                <a:gd name="connsiteY0" fmla="*/ 473869 h 473868"/>
                <a:gd name="connsiteX1" fmla="*/ 138113 w 547687"/>
                <a:gd name="connsiteY1" fmla="*/ 471487 h 473868"/>
                <a:gd name="connsiteX2" fmla="*/ 90488 w 547687"/>
                <a:gd name="connsiteY2" fmla="*/ 340518 h 473868"/>
                <a:gd name="connsiteX3" fmla="*/ 0 w 547687"/>
                <a:gd name="connsiteY3" fmla="*/ 235744 h 473868"/>
                <a:gd name="connsiteX4" fmla="*/ 90488 w 547687"/>
                <a:gd name="connsiteY4" fmla="*/ 130969 h 473868"/>
                <a:gd name="connsiteX5" fmla="*/ 138113 w 547687"/>
                <a:gd name="connsiteY5" fmla="*/ 2381 h 473868"/>
                <a:gd name="connsiteX6" fmla="*/ 411956 w 547687"/>
                <a:gd name="connsiteY6" fmla="*/ 0 h 473868"/>
                <a:gd name="connsiteX7" fmla="*/ 457200 w 547687"/>
                <a:gd name="connsiteY7" fmla="*/ 130969 h 473868"/>
                <a:gd name="connsiteX8" fmla="*/ 547688 w 547687"/>
                <a:gd name="connsiteY8" fmla="*/ 238125 h 473868"/>
                <a:gd name="connsiteX9" fmla="*/ 411956 w 547687"/>
                <a:gd name="connsiteY9" fmla="*/ 473869 h 473868"/>
                <a:gd name="connsiteX10" fmla="*/ 161925 w 547687"/>
                <a:gd name="connsiteY10" fmla="*/ 433387 h 473868"/>
                <a:gd name="connsiteX11" fmla="*/ 392907 w 547687"/>
                <a:gd name="connsiteY11" fmla="*/ 445294 h 473868"/>
                <a:gd name="connsiteX12" fmla="*/ 435769 w 547687"/>
                <a:gd name="connsiteY12" fmla="*/ 330994 h 473868"/>
                <a:gd name="connsiteX13" fmla="*/ 500063 w 547687"/>
                <a:gd name="connsiteY13" fmla="*/ 230981 h 473868"/>
                <a:gd name="connsiteX14" fmla="*/ 395287 w 547687"/>
                <a:gd name="connsiteY14" fmla="*/ 23813 h 473868"/>
                <a:gd name="connsiteX15" fmla="*/ 159544 w 547687"/>
                <a:gd name="connsiteY15" fmla="*/ 38100 h 473868"/>
                <a:gd name="connsiteX16" fmla="*/ 30956 w 547687"/>
                <a:gd name="connsiteY16" fmla="*/ 235744 h 473868"/>
                <a:gd name="connsiteX17" fmla="*/ 161925 w 547687"/>
                <a:gd name="connsiteY17" fmla="*/ 433387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7687" h="473868">
                  <a:moveTo>
                    <a:pt x="411956" y="473869"/>
                  </a:moveTo>
                  <a:cubicBezTo>
                    <a:pt x="319088" y="438150"/>
                    <a:pt x="230981" y="438150"/>
                    <a:pt x="138113" y="471487"/>
                  </a:cubicBezTo>
                  <a:cubicBezTo>
                    <a:pt x="128588" y="423862"/>
                    <a:pt x="114300" y="381000"/>
                    <a:pt x="90488" y="340518"/>
                  </a:cubicBezTo>
                  <a:cubicBezTo>
                    <a:pt x="66675" y="300037"/>
                    <a:pt x="35719" y="266700"/>
                    <a:pt x="0" y="235744"/>
                  </a:cubicBezTo>
                  <a:cubicBezTo>
                    <a:pt x="38100" y="204787"/>
                    <a:pt x="66675" y="171450"/>
                    <a:pt x="90488" y="130969"/>
                  </a:cubicBezTo>
                  <a:cubicBezTo>
                    <a:pt x="114300" y="90487"/>
                    <a:pt x="128588" y="47625"/>
                    <a:pt x="138113" y="2381"/>
                  </a:cubicBezTo>
                  <a:cubicBezTo>
                    <a:pt x="228600" y="35719"/>
                    <a:pt x="319088" y="35719"/>
                    <a:pt x="411956" y="0"/>
                  </a:cubicBezTo>
                  <a:cubicBezTo>
                    <a:pt x="421481" y="47625"/>
                    <a:pt x="433387" y="90487"/>
                    <a:pt x="457200" y="130969"/>
                  </a:cubicBezTo>
                  <a:cubicBezTo>
                    <a:pt x="481012" y="171450"/>
                    <a:pt x="509588" y="204787"/>
                    <a:pt x="547688" y="238125"/>
                  </a:cubicBezTo>
                  <a:cubicBezTo>
                    <a:pt x="471488" y="297656"/>
                    <a:pt x="426244" y="376237"/>
                    <a:pt x="411956" y="473869"/>
                  </a:cubicBezTo>
                  <a:close/>
                  <a:moveTo>
                    <a:pt x="161925" y="433387"/>
                  </a:moveTo>
                  <a:cubicBezTo>
                    <a:pt x="240506" y="414337"/>
                    <a:pt x="319088" y="419100"/>
                    <a:pt x="392907" y="445294"/>
                  </a:cubicBezTo>
                  <a:cubicBezTo>
                    <a:pt x="407194" y="404813"/>
                    <a:pt x="419100" y="366712"/>
                    <a:pt x="435769" y="330994"/>
                  </a:cubicBezTo>
                  <a:cubicBezTo>
                    <a:pt x="452438" y="295275"/>
                    <a:pt x="478631" y="264319"/>
                    <a:pt x="500063" y="230981"/>
                  </a:cubicBezTo>
                  <a:cubicBezTo>
                    <a:pt x="442912" y="173831"/>
                    <a:pt x="409575" y="102393"/>
                    <a:pt x="395287" y="23813"/>
                  </a:cubicBezTo>
                  <a:cubicBezTo>
                    <a:pt x="316706" y="54768"/>
                    <a:pt x="238125" y="57150"/>
                    <a:pt x="159544" y="38100"/>
                  </a:cubicBezTo>
                  <a:cubicBezTo>
                    <a:pt x="104775" y="171450"/>
                    <a:pt x="95250" y="166688"/>
                    <a:pt x="30956" y="235744"/>
                  </a:cubicBezTo>
                  <a:cubicBezTo>
                    <a:pt x="102394" y="307181"/>
                    <a:pt x="107157" y="304800"/>
                    <a:pt x="161925" y="433387"/>
                  </a:cubicBezTo>
                  <a:close/>
                </a:path>
              </a:pathLst>
            </a:custGeom>
            <a:grpFill/>
            <a:ln w="23813" cap="flat">
              <a:noFill/>
              <a:prstDash val="solid"/>
              <a:miter/>
            </a:ln>
          </p:spPr>
          <p:txBody>
            <a:bodyPr rtlCol="0" anchor="ctr"/>
            <a:lstStyle/>
            <a:p>
              <a:endParaRPr lang="en-ID"/>
            </a:p>
          </p:txBody>
        </p:sp>
        <p:sp>
          <p:nvSpPr>
            <p:cNvPr id="115" name="Freeform: Shape 114">
              <a:extLst>
                <a:ext uri="{FF2B5EF4-FFF2-40B4-BE49-F238E27FC236}">
                  <a16:creationId xmlns:a16="http://schemas.microsoft.com/office/drawing/2014/main" id="{98DBEE5A-9119-1A43-6C58-3F2A1B523941}"/>
                </a:ext>
              </a:extLst>
            </p:cNvPr>
            <p:cNvSpPr/>
            <p:nvPr/>
          </p:nvSpPr>
          <p:spPr>
            <a:xfrm>
              <a:off x="9467850" y="4883943"/>
              <a:ext cx="545306" cy="473868"/>
            </a:xfrm>
            <a:custGeom>
              <a:avLst/>
              <a:gdLst>
                <a:gd name="connsiteX0" fmla="*/ 138112 w 545306"/>
                <a:gd name="connsiteY0" fmla="*/ 2381 h 473868"/>
                <a:gd name="connsiteX1" fmla="*/ 411956 w 545306"/>
                <a:gd name="connsiteY1" fmla="*/ 0 h 473868"/>
                <a:gd name="connsiteX2" fmla="*/ 545306 w 545306"/>
                <a:gd name="connsiteY2" fmla="*/ 235744 h 473868"/>
                <a:gd name="connsiteX3" fmla="*/ 457200 w 545306"/>
                <a:gd name="connsiteY3" fmla="*/ 342900 h 473868"/>
                <a:gd name="connsiteX4" fmla="*/ 411956 w 545306"/>
                <a:gd name="connsiteY4" fmla="*/ 473869 h 473868"/>
                <a:gd name="connsiteX5" fmla="*/ 138112 w 545306"/>
                <a:gd name="connsiteY5" fmla="*/ 471487 h 473868"/>
                <a:gd name="connsiteX6" fmla="*/ 0 w 545306"/>
                <a:gd name="connsiteY6" fmla="*/ 235744 h 473868"/>
                <a:gd name="connsiteX7" fmla="*/ 138112 w 545306"/>
                <a:gd name="connsiteY7" fmla="*/ 2381 h 473868"/>
                <a:gd name="connsiteX8" fmla="*/ 504825 w 545306"/>
                <a:gd name="connsiteY8" fmla="*/ 235744 h 473868"/>
                <a:gd name="connsiteX9" fmla="*/ 435768 w 545306"/>
                <a:gd name="connsiteY9" fmla="*/ 138112 h 473868"/>
                <a:gd name="connsiteX10" fmla="*/ 395287 w 545306"/>
                <a:gd name="connsiteY10" fmla="*/ 26194 h 473868"/>
                <a:gd name="connsiteX11" fmla="*/ 161925 w 545306"/>
                <a:gd name="connsiteY11" fmla="*/ 38100 h 473868"/>
                <a:gd name="connsiteX12" fmla="*/ 33337 w 545306"/>
                <a:gd name="connsiteY12" fmla="*/ 235744 h 473868"/>
                <a:gd name="connsiteX13" fmla="*/ 161925 w 545306"/>
                <a:gd name="connsiteY13" fmla="*/ 433387 h 473868"/>
                <a:gd name="connsiteX14" fmla="*/ 400050 w 545306"/>
                <a:gd name="connsiteY14" fmla="*/ 445294 h 473868"/>
                <a:gd name="connsiteX15" fmla="*/ 504825 w 545306"/>
                <a:gd name="connsiteY15" fmla="*/ 235744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5306" h="473868">
                  <a:moveTo>
                    <a:pt x="138112" y="2381"/>
                  </a:moveTo>
                  <a:cubicBezTo>
                    <a:pt x="240506" y="33337"/>
                    <a:pt x="307181" y="33337"/>
                    <a:pt x="411956" y="0"/>
                  </a:cubicBezTo>
                  <a:cubicBezTo>
                    <a:pt x="428625" y="92869"/>
                    <a:pt x="469106" y="171450"/>
                    <a:pt x="545306" y="235744"/>
                  </a:cubicBezTo>
                  <a:cubicBezTo>
                    <a:pt x="509587" y="266700"/>
                    <a:pt x="478631" y="302419"/>
                    <a:pt x="457200" y="342900"/>
                  </a:cubicBezTo>
                  <a:cubicBezTo>
                    <a:pt x="433387" y="383381"/>
                    <a:pt x="421481" y="426244"/>
                    <a:pt x="411956" y="473869"/>
                  </a:cubicBezTo>
                  <a:cubicBezTo>
                    <a:pt x="321469" y="440531"/>
                    <a:pt x="230981" y="438150"/>
                    <a:pt x="138112" y="471487"/>
                  </a:cubicBezTo>
                  <a:cubicBezTo>
                    <a:pt x="121444" y="376237"/>
                    <a:pt x="76200" y="297656"/>
                    <a:pt x="0" y="235744"/>
                  </a:cubicBezTo>
                  <a:cubicBezTo>
                    <a:pt x="76200" y="173831"/>
                    <a:pt x="121444" y="97631"/>
                    <a:pt x="138112" y="2381"/>
                  </a:cubicBezTo>
                  <a:close/>
                  <a:moveTo>
                    <a:pt x="504825" y="235744"/>
                  </a:moveTo>
                  <a:cubicBezTo>
                    <a:pt x="476250" y="204787"/>
                    <a:pt x="450056" y="173831"/>
                    <a:pt x="435768" y="138112"/>
                  </a:cubicBezTo>
                  <a:cubicBezTo>
                    <a:pt x="419100" y="102393"/>
                    <a:pt x="407194" y="64294"/>
                    <a:pt x="395287" y="26194"/>
                  </a:cubicBezTo>
                  <a:cubicBezTo>
                    <a:pt x="319087" y="54768"/>
                    <a:pt x="242887" y="57150"/>
                    <a:pt x="161925" y="38100"/>
                  </a:cubicBezTo>
                  <a:cubicBezTo>
                    <a:pt x="138112" y="119063"/>
                    <a:pt x="95250" y="183356"/>
                    <a:pt x="33337" y="235744"/>
                  </a:cubicBezTo>
                  <a:cubicBezTo>
                    <a:pt x="97631" y="288131"/>
                    <a:pt x="138112" y="354806"/>
                    <a:pt x="161925" y="433387"/>
                  </a:cubicBezTo>
                  <a:cubicBezTo>
                    <a:pt x="242887" y="414337"/>
                    <a:pt x="321469" y="416719"/>
                    <a:pt x="400050" y="445294"/>
                  </a:cubicBezTo>
                  <a:cubicBezTo>
                    <a:pt x="411956" y="364331"/>
                    <a:pt x="447675" y="295275"/>
                    <a:pt x="504825" y="235744"/>
                  </a:cubicBezTo>
                  <a:close/>
                </a:path>
              </a:pathLst>
            </a:custGeom>
            <a:grpFill/>
            <a:ln w="23813" cap="flat">
              <a:noFill/>
              <a:prstDash val="solid"/>
              <a:miter/>
            </a:ln>
          </p:spPr>
          <p:txBody>
            <a:bodyPr rtlCol="0" anchor="ctr"/>
            <a:lstStyle/>
            <a:p>
              <a:endParaRPr lang="en-ID"/>
            </a:p>
          </p:txBody>
        </p:sp>
        <p:sp>
          <p:nvSpPr>
            <p:cNvPr id="116" name="Freeform: Shape 115">
              <a:extLst>
                <a:ext uri="{FF2B5EF4-FFF2-40B4-BE49-F238E27FC236}">
                  <a16:creationId xmlns:a16="http://schemas.microsoft.com/office/drawing/2014/main" id="{FA78BA0A-01D1-E478-EE9B-6501BBB65478}"/>
                </a:ext>
              </a:extLst>
            </p:cNvPr>
            <p:cNvSpPr/>
            <p:nvPr/>
          </p:nvSpPr>
          <p:spPr>
            <a:xfrm>
              <a:off x="6215062" y="376237"/>
              <a:ext cx="545306" cy="476249"/>
            </a:xfrm>
            <a:custGeom>
              <a:avLst/>
              <a:gdLst>
                <a:gd name="connsiteX0" fmla="*/ 135731 w 545306"/>
                <a:gd name="connsiteY0" fmla="*/ 476250 h 476249"/>
                <a:gd name="connsiteX1" fmla="*/ 90487 w 545306"/>
                <a:gd name="connsiteY1" fmla="*/ 345281 h 476249"/>
                <a:gd name="connsiteX2" fmla="*/ 0 w 545306"/>
                <a:gd name="connsiteY2" fmla="*/ 238125 h 476249"/>
                <a:gd name="connsiteX3" fmla="*/ 133350 w 545306"/>
                <a:gd name="connsiteY3" fmla="*/ 0 h 476249"/>
                <a:gd name="connsiteX4" fmla="*/ 407194 w 545306"/>
                <a:gd name="connsiteY4" fmla="*/ 2381 h 476249"/>
                <a:gd name="connsiteX5" fmla="*/ 545306 w 545306"/>
                <a:gd name="connsiteY5" fmla="*/ 238125 h 476249"/>
                <a:gd name="connsiteX6" fmla="*/ 407194 w 545306"/>
                <a:gd name="connsiteY6" fmla="*/ 473869 h 476249"/>
                <a:gd name="connsiteX7" fmla="*/ 135731 w 545306"/>
                <a:gd name="connsiteY7" fmla="*/ 476250 h 476249"/>
                <a:gd name="connsiteX8" fmla="*/ 150019 w 545306"/>
                <a:gd name="connsiteY8" fmla="*/ 26194 h 476249"/>
                <a:gd name="connsiteX9" fmla="*/ 42862 w 545306"/>
                <a:gd name="connsiteY9" fmla="*/ 238125 h 476249"/>
                <a:gd name="connsiteX10" fmla="*/ 150019 w 545306"/>
                <a:gd name="connsiteY10" fmla="*/ 450056 h 476249"/>
                <a:gd name="connsiteX11" fmla="*/ 388144 w 545306"/>
                <a:gd name="connsiteY11" fmla="*/ 435769 h 476249"/>
                <a:gd name="connsiteX12" fmla="*/ 516731 w 545306"/>
                <a:gd name="connsiteY12" fmla="*/ 238125 h 476249"/>
                <a:gd name="connsiteX13" fmla="*/ 388144 w 545306"/>
                <a:gd name="connsiteY13" fmla="*/ 40481 h 476249"/>
                <a:gd name="connsiteX14" fmla="*/ 150019 w 545306"/>
                <a:gd name="connsiteY14" fmla="*/ 26194 h 4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5306" h="476249">
                  <a:moveTo>
                    <a:pt x="135731" y="476250"/>
                  </a:moveTo>
                  <a:cubicBezTo>
                    <a:pt x="126206" y="428625"/>
                    <a:pt x="114300" y="385763"/>
                    <a:pt x="90487" y="345281"/>
                  </a:cubicBezTo>
                  <a:cubicBezTo>
                    <a:pt x="66675" y="304800"/>
                    <a:pt x="38100" y="271463"/>
                    <a:pt x="0" y="238125"/>
                  </a:cubicBezTo>
                  <a:cubicBezTo>
                    <a:pt x="73819" y="176213"/>
                    <a:pt x="119063" y="97631"/>
                    <a:pt x="133350" y="0"/>
                  </a:cubicBezTo>
                  <a:cubicBezTo>
                    <a:pt x="223838" y="35719"/>
                    <a:pt x="314325" y="35719"/>
                    <a:pt x="407194" y="2381"/>
                  </a:cubicBezTo>
                  <a:cubicBezTo>
                    <a:pt x="423862" y="97631"/>
                    <a:pt x="469106" y="176213"/>
                    <a:pt x="545306" y="238125"/>
                  </a:cubicBezTo>
                  <a:cubicBezTo>
                    <a:pt x="471487" y="300038"/>
                    <a:pt x="423862" y="376238"/>
                    <a:pt x="407194" y="473869"/>
                  </a:cubicBezTo>
                  <a:cubicBezTo>
                    <a:pt x="316706" y="440531"/>
                    <a:pt x="226219" y="440531"/>
                    <a:pt x="135731" y="476250"/>
                  </a:cubicBezTo>
                  <a:close/>
                  <a:moveTo>
                    <a:pt x="150019" y="26194"/>
                  </a:moveTo>
                  <a:cubicBezTo>
                    <a:pt x="135731" y="107156"/>
                    <a:pt x="100013" y="178594"/>
                    <a:pt x="42862" y="238125"/>
                  </a:cubicBezTo>
                  <a:cubicBezTo>
                    <a:pt x="100013" y="297656"/>
                    <a:pt x="135731" y="369094"/>
                    <a:pt x="150019" y="450056"/>
                  </a:cubicBezTo>
                  <a:cubicBezTo>
                    <a:pt x="228600" y="421481"/>
                    <a:pt x="307181" y="416719"/>
                    <a:pt x="388144" y="435769"/>
                  </a:cubicBezTo>
                  <a:cubicBezTo>
                    <a:pt x="411956" y="354806"/>
                    <a:pt x="454819" y="290513"/>
                    <a:pt x="516731" y="238125"/>
                  </a:cubicBezTo>
                  <a:cubicBezTo>
                    <a:pt x="452438" y="185738"/>
                    <a:pt x="411956" y="119062"/>
                    <a:pt x="388144" y="40481"/>
                  </a:cubicBezTo>
                  <a:cubicBezTo>
                    <a:pt x="304800" y="59531"/>
                    <a:pt x="228600" y="57150"/>
                    <a:pt x="150019" y="26194"/>
                  </a:cubicBezTo>
                  <a:close/>
                </a:path>
              </a:pathLst>
            </a:custGeom>
            <a:grpFill/>
            <a:ln w="23813" cap="flat">
              <a:noFill/>
              <a:prstDash val="solid"/>
              <a:miter/>
            </a:ln>
          </p:spPr>
          <p:txBody>
            <a:bodyPr rtlCol="0" anchor="ctr"/>
            <a:lstStyle/>
            <a:p>
              <a:endParaRPr lang="en-ID"/>
            </a:p>
          </p:txBody>
        </p:sp>
        <p:sp>
          <p:nvSpPr>
            <p:cNvPr id="117" name="Freeform: Shape 116">
              <a:extLst>
                <a:ext uri="{FF2B5EF4-FFF2-40B4-BE49-F238E27FC236}">
                  <a16:creationId xmlns:a16="http://schemas.microsoft.com/office/drawing/2014/main" id="{1934FF73-E1C1-1374-CBDB-3D13667C6799}"/>
                </a:ext>
              </a:extLst>
            </p:cNvPr>
            <p:cNvSpPr/>
            <p:nvPr/>
          </p:nvSpPr>
          <p:spPr>
            <a:xfrm>
              <a:off x="9144000" y="3193256"/>
              <a:ext cx="547687" cy="476250"/>
            </a:xfrm>
            <a:custGeom>
              <a:avLst/>
              <a:gdLst>
                <a:gd name="connsiteX0" fmla="*/ 409575 w 547687"/>
                <a:gd name="connsiteY0" fmla="*/ 473869 h 476250"/>
                <a:gd name="connsiteX1" fmla="*/ 135731 w 547687"/>
                <a:gd name="connsiteY1" fmla="*/ 476250 h 476250"/>
                <a:gd name="connsiteX2" fmla="*/ 0 w 547687"/>
                <a:gd name="connsiteY2" fmla="*/ 238125 h 476250"/>
                <a:gd name="connsiteX3" fmla="*/ 135731 w 547687"/>
                <a:gd name="connsiteY3" fmla="*/ 0 h 476250"/>
                <a:gd name="connsiteX4" fmla="*/ 409575 w 547687"/>
                <a:gd name="connsiteY4" fmla="*/ 2381 h 476250"/>
                <a:gd name="connsiteX5" fmla="*/ 547688 w 547687"/>
                <a:gd name="connsiteY5" fmla="*/ 238125 h 476250"/>
                <a:gd name="connsiteX6" fmla="*/ 409575 w 547687"/>
                <a:gd name="connsiteY6" fmla="*/ 473869 h 476250"/>
                <a:gd name="connsiteX7" fmla="*/ 388144 w 547687"/>
                <a:gd name="connsiteY7" fmla="*/ 435768 h 476250"/>
                <a:gd name="connsiteX8" fmla="*/ 519113 w 547687"/>
                <a:gd name="connsiteY8" fmla="*/ 235744 h 476250"/>
                <a:gd name="connsiteX9" fmla="*/ 388144 w 547687"/>
                <a:gd name="connsiteY9" fmla="*/ 35719 h 476250"/>
                <a:gd name="connsiteX10" fmla="*/ 150019 w 547687"/>
                <a:gd name="connsiteY10" fmla="*/ 23813 h 476250"/>
                <a:gd name="connsiteX11" fmla="*/ 42863 w 547687"/>
                <a:gd name="connsiteY11" fmla="*/ 235744 h 476250"/>
                <a:gd name="connsiteX12" fmla="*/ 150019 w 547687"/>
                <a:gd name="connsiteY12" fmla="*/ 447675 h 476250"/>
                <a:gd name="connsiteX13" fmla="*/ 388144 w 547687"/>
                <a:gd name="connsiteY13" fmla="*/ 435768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7687" h="476250">
                  <a:moveTo>
                    <a:pt x="409575" y="473869"/>
                  </a:moveTo>
                  <a:cubicBezTo>
                    <a:pt x="316706" y="440531"/>
                    <a:pt x="226219" y="440531"/>
                    <a:pt x="135731" y="476250"/>
                  </a:cubicBezTo>
                  <a:cubicBezTo>
                    <a:pt x="121444" y="378619"/>
                    <a:pt x="76200" y="300037"/>
                    <a:pt x="0" y="238125"/>
                  </a:cubicBezTo>
                  <a:cubicBezTo>
                    <a:pt x="73819" y="176212"/>
                    <a:pt x="119063" y="97631"/>
                    <a:pt x="135731" y="0"/>
                  </a:cubicBezTo>
                  <a:cubicBezTo>
                    <a:pt x="226219" y="35719"/>
                    <a:pt x="316706" y="35719"/>
                    <a:pt x="409575" y="2381"/>
                  </a:cubicBezTo>
                  <a:cubicBezTo>
                    <a:pt x="426244" y="97631"/>
                    <a:pt x="471488" y="176212"/>
                    <a:pt x="547688" y="238125"/>
                  </a:cubicBezTo>
                  <a:cubicBezTo>
                    <a:pt x="473869" y="297656"/>
                    <a:pt x="426244" y="373856"/>
                    <a:pt x="409575" y="473869"/>
                  </a:cubicBezTo>
                  <a:close/>
                  <a:moveTo>
                    <a:pt x="388144" y="435768"/>
                  </a:moveTo>
                  <a:cubicBezTo>
                    <a:pt x="411956" y="354806"/>
                    <a:pt x="454819" y="290512"/>
                    <a:pt x="519113" y="235744"/>
                  </a:cubicBezTo>
                  <a:cubicBezTo>
                    <a:pt x="452438" y="183356"/>
                    <a:pt x="411956" y="114300"/>
                    <a:pt x="388144" y="35719"/>
                  </a:cubicBezTo>
                  <a:cubicBezTo>
                    <a:pt x="307181" y="57150"/>
                    <a:pt x="228600" y="50006"/>
                    <a:pt x="150019" y="23813"/>
                  </a:cubicBezTo>
                  <a:cubicBezTo>
                    <a:pt x="135731" y="107156"/>
                    <a:pt x="100012" y="176212"/>
                    <a:pt x="42863" y="235744"/>
                  </a:cubicBezTo>
                  <a:cubicBezTo>
                    <a:pt x="102394" y="295275"/>
                    <a:pt x="135731" y="366712"/>
                    <a:pt x="150019" y="447675"/>
                  </a:cubicBezTo>
                  <a:cubicBezTo>
                    <a:pt x="230981" y="419100"/>
                    <a:pt x="307181" y="416719"/>
                    <a:pt x="388144" y="435768"/>
                  </a:cubicBezTo>
                  <a:close/>
                </a:path>
              </a:pathLst>
            </a:custGeom>
            <a:grpFill/>
            <a:ln w="23813" cap="flat">
              <a:noFill/>
              <a:prstDash val="solid"/>
              <a:miter/>
            </a:ln>
          </p:spPr>
          <p:txBody>
            <a:bodyPr rtlCol="0" anchor="ctr"/>
            <a:lstStyle/>
            <a:p>
              <a:endParaRPr lang="en-ID"/>
            </a:p>
          </p:txBody>
        </p:sp>
        <p:sp>
          <p:nvSpPr>
            <p:cNvPr id="118" name="Freeform: Shape 117">
              <a:extLst>
                <a:ext uri="{FF2B5EF4-FFF2-40B4-BE49-F238E27FC236}">
                  <a16:creationId xmlns:a16="http://schemas.microsoft.com/office/drawing/2014/main" id="{820F9D07-8E91-F2EF-1B13-2C2389026B5E}"/>
                </a:ext>
              </a:extLst>
            </p:cNvPr>
            <p:cNvSpPr/>
            <p:nvPr/>
          </p:nvSpPr>
          <p:spPr>
            <a:xfrm>
              <a:off x="10120312" y="376237"/>
              <a:ext cx="545306" cy="476249"/>
            </a:xfrm>
            <a:custGeom>
              <a:avLst/>
              <a:gdLst>
                <a:gd name="connsiteX0" fmla="*/ 409575 w 545306"/>
                <a:gd name="connsiteY0" fmla="*/ 473869 h 476249"/>
                <a:gd name="connsiteX1" fmla="*/ 135731 w 545306"/>
                <a:gd name="connsiteY1" fmla="*/ 476250 h 476249"/>
                <a:gd name="connsiteX2" fmla="*/ 90488 w 545306"/>
                <a:gd name="connsiteY2" fmla="*/ 345281 h 476249"/>
                <a:gd name="connsiteX3" fmla="*/ 0 w 545306"/>
                <a:gd name="connsiteY3" fmla="*/ 238125 h 476249"/>
                <a:gd name="connsiteX4" fmla="*/ 133350 w 545306"/>
                <a:gd name="connsiteY4" fmla="*/ 0 h 476249"/>
                <a:gd name="connsiteX5" fmla="*/ 407194 w 545306"/>
                <a:gd name="connsiteY5" fmla="*/ 2381 h 476249"/>
                <a:gd name="connsiteX6" fmla="*/ 545306 w 545306"/>
                <a:gd name="connsiteY6" fmla="*/ 238125 h 476249"/>
                <a:gd name="connsiteX7" fmla="*/ 409575 w 545306"/>
                <a:gd name="connsiteY7" fmla="*/ 473869 h 476249"/>
                <a:gd name="connsiteX8" fmla="*/ 390525 w 545306"/>
                <a:gd name="connsiteY8" fmla="*/ 435769 h 476249"/>
                <a:gd name="connsiteX9" fmla="*/ 519113 w 545306"/>
                <a:gd name="connsiteY9" fmla="*/ 238125 h 476249"/>
                <a:gd name="connsiteX10" fmla="*/ 390525 w 545306"/>
                <a:gd name="connsiteY10" fmla="*/ 40481 h 476249"/>
                <a:gd name="connsiteX11" fmla="*/ 152400 w 545306"/>
                <a:gd name="connsiteY11" fmla="*/ 26194 h 476249"/>
                <a:gd name="connsiteX12" fmla="*/ 45244 w 545306"/>
                <a:gd name="connsiteY12" fmla="*/ 238125 h 476249"/>
                <a:gd name="connsiteX13" fmla="*/ 152400 w 545306"/>
                <a:gd name="connsiteY13" fmla="*/ 450056 h 476249"/>
                <a:gd name="connsiteX14" fmla="*/ 390525 w 545306"/>
                <a:gd name="connsiteY14" fmla="*/ 435769 h 4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5306" h="476249">
                  <a:moveTo>
                    <a:pt x="409575" y="473869"/>
                  </a:moveTo>
                  <a:cubicBezTo>
                    <a:pt x="316706" y="440531"/>
                    <a:pt x="228600" y="440531"/>
                    <a:pt x="135731" y="476250"/>
                  </a:cubicBezTo>
                  <a:cubicBezTo>
                    <a:pt x="126206" y="428625"/>
                    <a:pt x="114300" y="385763"/>
                    <a:pt x="90488" y="345281"/>
                  </a:cubicBezTo>
                  <a:cubicBezTo>
                    <a:pt x="66675" y="304800"/>
                    <a:pt x="38100" y="271463"/>
                    <a:pt x="0" y="238125"/>
                  </a:cubicBezTo>
                  <a:cubicBezTo>
                    <a:pt x="73819" y="176213"/>
                    <a:pt x="119063" y="97631"/>
                    <a:pt x="133350" y="0"/>
                  </a:cubicBezTo>
                  <a:cubicBezTo>
                    <a:pt x="226219" y="35719"/>
                    <a:pt x="314325" y="35719"/>
                    <a:pt x="407194" y="2381"/>
                  </a:cubicBezTo>
                  <a:cubicBezTo>
                    <a:pt x="423863" y="97631"/>
                    <a:pt x="469106" y="176213"/>
                    <a:pt x="545306" y="238125"/>
                  </a:cubicBezTo>
                  <a:cubicBezTo>
                    <a:pt x="473869" y="300038"/>
                    <a:pt x="428625" y="376238"/>
                    <a:pt x="409575" y="473869"/>
                  </a:cubicBezTo>
                  <a:close/>
                  <a:moveTo>
                    <a:pt x="390525" y="435769"/>
                  </a:moveTo>
                  <a:cubicBezTo>
                    <a:pt x="414337" y="354806"/>
                    <a:pt x="457200" y="290513"/>
                    <a:pt x="519113" y="238125"/>
                  </a:cubicBezTo>
                  <a:cubicBezTo>
                    <a:pt x="454819" y="185738"/>
                    <a:pt x="414337" y="119062"/>
                    <a:pt x="390525" y="40481"/>
                  </a:cubicBezTo>
                  <a:cubicBezTo>
                    <a:pt x="309563" y="59531"/>
                    <a:pt x="230981" y="57150"/>
                    <a:pt x="152400" y="26194"/>
                  </a:cubicBezTo>
                  <a:cubicBezTo>
                    <a:pt x="138113" y="107156"/>
                    <a:pt x="102394" y="178594"/>
                    <a:pt x="45244" y="238125"/>
                  </a:cubicBezTo>
                  <a:cubicBezTo>
                    <a:pt x="102394" y="297656"/>
                    <a:pt x="138113" y="366713"/>
                    <a:pt x="152400" y="450056"/>
                  </a:cubicBezTo>
                  <a:cubicBezTo>
                    <a:pt x="230981" y="421481"/>
                    <a:pt x="307181" y="416719"/>
                    <a:pt x="390525" y="435769"/>
                  </a:cubicBezTo>
                  <a:close/>
                </a:path>
              </a:pathLst>
            </a:custGeom>
            <a:grpFill/>
            <a:ln w="23813" cap="flat">
              <a:noFill/>
              <a:prstDash val="solid"/>
              <a:miter/>
            </a:ln>
          </p:spPr>
          <p:txBody>
            <a:bodyPr rtlCol="0" anchor="ctr"/>
            <a:lstStyle/>
            <a:p>
              <a:endParaRPr lang="en-ID"/>
            </a:p>
          </p:txBody>
        </p:sp>
        <p:sp>
          <p:nvSpPr>
            <p:cNvPr id="119" name="Freeform: Shape 118">
              <a:extLst>
                <a:ext uri="{FF2B5EF4-FFF2-40B4-BE49-F238E27FC236}">
                  <a16:creationId xmlns:a16="http://schemas.microsoft.com/office/drawing/2014/main" id="{B7DCE923-88B8-5423-074E-1C91A713F9AB}"/>
                </a:ext>
              </a:extLst>
            </p:cNvPr>
            <p:cNvSpPr/>
            <p:nvPr/>
          </p:nvSpPr>
          <p:spPr>
            <a:xfrm>
              <a:off x="7515224" y="4881562"/>
              <a:ext cx="547687" cy="476250"/>
            </a:xfrm>
            <a:custGeom>
              <a:avLst/>
              <a:gdLst>
                <a:gd name="connsiteX0" fmla="*/ 138113 w 547687"/>
                <a:gd name="connsiteY0" fmla="*/ 2381 h 476250"/>
                <a:gd name="connsiteX1" fmla="*/ 411956 w 547687"/>
                <a:gd name="connsiteY1" fmla="*/ 0 h 476250"/>
                <a:gd name="connsiteX2" fmla="*/ 457200 w 547687"/>
                <a:gd name="connsiteY2" fmla="*/ 130969 h 476250"/>
                <a:gd name="connsiteX3" fmla="*/ 547688 w 547687"/>
                <a:gd name="connsiteY3" fmla="*/ 238125 h 476250"/>
                <a:gd name="connsiteX4" fmla="*/ 457200 w 547687"/>
                <a:gd name="connsiteY4" fmla="*/ 345281 h 476250"/>
                <a:gd name="connsiteX5" fmla="*/ 411956 w 547687"/>
                <a:gd name="connsiteY5" fmla="*/ 476250 h 476250"/>
                <a:gd name="connsiteX6" fmla="*/ 138113 w 547687"/>
                <a:gd name="connsiteY6" fmla="*/ 473869 h 476250"/>
                <a:gd name="connsiteX7" fmla="*/ 0 w 547687"/>
                <a:gd name="connsiteY7" fmla="*/ 238125 h 476250"/>
                <a:gd name="connsiteX8" fmla="*/ 138113 w 547687"/>
                <a:gd name="connsiteY8" fmla="*/ 2381 h 476250"/>
                <a:gd name="connsiteX9" fmla="*/ 159544 w 547687"/>
                <a:gd name="connsiteY9" fmla="*/ 40481 h 476250"/>
                <a:gd name="connsiteX10" fmla="*/ 30956 w 547687"/>
                <a:gd name="connsiteY10" fmla="*/ 238125 h 476250"/>
                <a:gd name="connsiteX11" fmla="*/ 159544 w 547687"/>
                <a:gd name="connsiteY11" fmla="*/ 438150 h 476250"/>
                <a:gd name="connsiteX12" fmla="*/ 395287 w 547687"/>
                <a:gd name="connsiteY12" fmla="*/ 452438 h 476250"/>
                <a:gd name="connsiteX13" fmla="*/ 502444 w 547687"/>
                <a:gd name="connsiteY13" fmla="*/ 240506 h 476250"/>
                <a:gd name="connsiteX14" fmla="*/ 395287 w 547687"/>
                <a:gd name="connsiteY14" fmla="*/ 28575 h 476250"/>
                <a:gd name="connsiteX15" fmla="*/ 159544 w 547687"/>
                <a:gd name="connsiteY15" fmla="*/ 40481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7687" h="476250">
                  <a:moveTo>
                    <a:pt x="138113" y="2381"/>
                  </a:moveTo>
                  <a:cubicBezTo>
                    <a:pt x="230981" y="35719"/>
                    <a:pt x="319088" y="35719"/>
                    <a:pt x="411956" y="0"/>
                  </a:cubicBezTo>
                  <a:cubicBezTo>
                    <a:pt x="421481" y="47625"/>
                    <a:pt x="433388" y="90488"/>
                    <a:pt x="457200" y="130969"/>
                  </a:cubicBezTo>
                  <a:cubicBezTo>
                    <a:pt x="481013" y="171450"/>
                    <a:pt x="509588" y="204788"/>
                    <a:pt x="547688" y="238125"/>
                  </a:cubicBezTo>
                  <a:cubicBezTo>
                    <a:pt x="511969" y="269081"/>
                    <a:pt x="481013" y="304800"/>
                    <a:pt x="457200" y="345281"/>
                  </a:cubicBezTo>
                  <a:cubicBezTo>
                    <a:pt x="433388" y="385762"/>
                    <a:pt x="421481" y="428625"/>
                    <a:pt x="411956" y="476250"/>
                  </a:cubicBezTo>
                  <a:cubicBezTo>
                    <a:pt x="321469" y="440531"/>
                    <a:pt x="230981" y="440531"/>
                    <a:pt x="138113" y="473869"/>
                  </a:cubicBezTo>
                  <a:cubicBezTo>
                    <a:pt x="121444" y="378619"/>
                    <a:pt x="76200" y="300038"/>
                    <a:pt x="0" y="238125"/>
                  </a:cubicBezTo>
                  <a:cubicBezTo>
                    <a:pt x="76200" y="176212"/>
                    <a:pt x="121444" y="100012"/>
                    <a:pt x="138113" y="2381"/>
                  </a:cubicBezTo>
                  <a:close/>
                  <a:moveTo>
                    <a:pt x="159544" y="40481"/>
                  </a:moveTo>
                  <a:cubicBezTo>
                    <a:pt x="135731" y="119063"/>
                    <a:pt x="95250" y="185738"/>
                    <a:pt x="30956" y="238125"/>
                  </a:cubicBezTo>
                  <a:cubicBezTo>
                    <a:pt x="104775" y="316706"/>
                    <a:pt x="109537" y="314325"/>
                    <a:pt x="159544" y="438150"/>
                  </a:cubicBezTo>
                  <a:cubicBezTo>
                    <a:pt x="238125" y="419100"/>
                    <a:pt x="316706" y="423863"/>
                    <a:pt x="395287" y="452438"/>
                  </a:cubicBezTo>
                  <a:cubicBezTo>
                    <a:pt x="409575" y="369094"/>
                    <a:pt x="445294" y="300038"/>
                    <a:pt x="502444" y="240506"/>
                  </a:cubicBezTo>
                  <a:cubicBezTo>
                    <a:pt x="442912" y="180975"/>
                    <a:pt x="409575" y="109538"/>
                    <a:pt x="395287" y="28575"/>
                  </a:cubicBezTo>
                  <a:cubicBezTo>
                    <a:pt x="316706" y="57150"/>
                    <a:pt x="240506" y="59531"/>
                    <a:pt x="159544" y="40481"/>
                  </a:cubicBezTo>
                  <a:close/>
                </a:path>
              </a:pathLst>
            </a:custGeom>
            <a:grpFill/>
            <a:ln w="23813" cap="flat">
              <a:noFill/>
              <a:prstDash val="solid"/>
              <a:miter/>
            </a:ln>
          </p:spPr>
          <p:txBody>
            <a:bodyPr rtlCol="0" anchor="ctr"/>
            <a:lstStyle/>
            <a:p>
              <a:endParaRPr lang="en-ID"/>
            </a:p>
          </p:txBody>
        </p:sp>
        <p:sp>
          <p:nvSpPr>
            <p:cNvPr id="120" name="Freeform: Shape 119">
              <a:extLst>
                <a:ext uri="{FF2B5EF4-FFF2-40B4-BE49-F238E27FC236}">
                  <a16:creationId xmlns:a16="http://schemas.microsoft.com/office/drawing/2014/main" id="{815B0713-DA96-8C9F-A54D-566E5262348C}"/>
                </a:ext>
              </a:extLst>
            </p:cNvPr>
            <p:cNvSpPr/>
            <p:nvPr/>
          </p:nvSpPr>
          <p:spPr>
            <a:xfrm>
              <a:off x="11420475" y="378618"/>
              <a:ext cx="547687" cy="473868"/>
            </a:xfrm>
            <a:custGeom>
              <a:avLst/>
              <a:gdLst>
                <a:gd name="connsiteX0" fmla="*/ 547688 w 547687"/>
                <a:gd name="connsiteY0" fmla="*/ 235744 h 473868"/>
                <a:gd name="connsiteX1" fmla="*/ 457200 w 547687"/>
                <a:gd name="connsiteY1" fmla="*/ 342900 h 473868"/>
                <a:gd name="connsiteX2" fmla="*/ 411956 w 547687"/>
                <a:gd name="connsiteY2" fmla="*/ 473869 h 473868"/>
                <a:gd name="connsiteX3" fmla="*/ 138112 w 547687"/>
                <a:gd name="connsiteY3" fmla="*/ 471488 h 473868"/>
                <a:gd name="connsiteX4" fmla="*/ 90487 w 547687"/>
                <a:gd name="connsiteY4" fmla="*/ 342900 h 473868"/>
                <a:gd name="connsiteX5" fmla="*/ 0 w 547687"/>
                <a:gd name="connsiteY5" fmla="*/ 238125 h 473868"/>
                <a:gd name="connsiteX6" fmla="*/ 138112 w 547687"/>
                <a:gd name="connsiteY6" fmla="*/ 2381 h 473868"/>
                <a:gd name="connsiteX7" fmla="*/ 411956 w 547687"/>
                <a:gd name="connsiteY7" fmla="*/ 0 h 473868"/>
                <a:gd name="connsiteX8" fmla="*/ 547688 w 547687"/>
                <a:gd name="connsiteY8" fmla="*/ 235744 h 473868"/>
                <a:gd name="connsiteX9" fmla="*/ 161925 w 547687"/>
                <a:gd name="connsiteY9" fmla="*/ 38100 h 473868"/>
                <a:gd name="connsiteX10" fmla="*/ 33337 w 547687"/>
                <a:gd name="connsiteY10" fmla="*/ 235744 h 473868"/>
                <a:gd name="connsiteX11" fmla="*/ 161925 w 547687"/>
                <a:gd name="connsiteY11" fmla="*/ 433387 h 473868"/>
                <a:gd name="connsiteX12" fmla="*/ 395288 w 547687"/>
                <a:gd name="connsiteY12" fmla="*/ 445294 h 473868"/>
                <a:gd name="connsiteX13" fmla="*/ 438150 w 547687"/>
                <a:gd name="connsiteY13" fmla="*/ 333375 h 473868"/>
                <a:gd name="connsiteX14" fmla="*/ 504825 w 547687"/>
                <a:gd name="connsiteY14" fmla="*/ 230981 h 473868"/>
                <a:gd name="connsiteX15" fmla="*/ 438150 w 547687"/>
                <a:gd name="connsiteY15" fmla="*/ 135731 h 473868"/>
                <a:gd name="connsiteX16" fmla="*/ 397668 w 547687"/>
                <a:gd name="connsiteY16" fmla="*/ 23813 h 473868"/>
                <a:gd name="connsiteX17" fmla="*/ 161925 w 547687"/>
                <a:gd name="connsiteY17" fmla="*/ 38100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7687" h="473868">
                  <a:moveTo>
                    <a:pt x="547688" y="235744"/>
                  </a:moveTo>
                  <a:cubicBezTo>
                    <a:pt x="511969" y="266700"/>
                    <a:pt x="481012" y="302419"/>
                    <a:pt x="457200" y="342900"/>
                  </a:cubicBezTo>
                  <a:cubicBezTo>
                    <a:pt x="433387" y="383381"/>
                    <a:pt x="421481" y="426244"/>
                    <a:pt x="411956" y="473869"/>
                  </a:cubicBezTo>
                  <a:cubicBezTo>
                    <a:pt x="321469" y="440531"/>
                    <a:pt x="230981" y="438150"/>
                    <a:pt x="138112" y="471488"/>
                  </a:cubicBezTo>
                  <a:cubicBezTo>
                    <a:pt x="128587" y="426244"/>
                    <a:pt x="114300" y="381000"/>
                    <a:pt x="90487" y="342900"/>
                  </a:cubicBezTo>
                  <a:cubicBezTo>
                    <a:pt x="66675" y="302419"/>
                    <a:pt x="38100" y="269081"/>
                    <a:pt x="0" y="238125"/>
                  </a:cubicBezTo>
                  <a:cubicBezTo>
                    <a:pt x="73819" y="176212"/>
                    <a:pt x="121444" y="100013"/>
                    <a:pt x="138112" y="2381"/>
                  </a:cubicBezTo>
                  <a:cubicBezTo>
                    <a:pt x="228600" y="35719"/>
                    <a:pt x="319087" y="35719"/>
                    <a:pt x="411956" y="0"/>
                  </a:cubicBezTo>
                  <a:cubicBezTo>
                    <a:pt x="428625" y="92869"/>
                    <a:pt x="471487" y="171450"/>
                    <a:pt x="547688" y="235744"/>
                  </a:cubicBezTo>
                  <a:close/>
                  <a:moveTo>
                    <a:pt x="161925" y="38100"/>
                  </a:moveTo>
                  <a:cubicBezTo>
                    <a:pt x="138112" y="119063"/>
                    <a:pt x="95250" y="183356"/>
                    <a:pt x="33337" y="235744"/>
                  </a:cubicBezTo>
                  <a:cubicBezTo>
                    <a:pt x="97631" y="288131"/>
                    <a:pt x="138112" y="354806"/>
                    <a:pt x="161925" y="433387"/>
                  </a:cubicBezTo>
                  <a:cubicBezTo>
                    <a:pt x="242887" y="414338"/>
                    <a:pt x="321469" y="416719"/>
                    <a:pt x="395288" y="445294"/>
                  </a:cubicBezTo>
                  <a:cubicBezTo>
                    <a:pt x="409575" y="407194"/>
                    <a:pt x="419100" y="369094"/>
                    <a:pt x="438150" y="333375"/>
                  </a:cubicBezTo>
                  <a:cubicBezTo>
                    <a:pt x="454819" y="297656"/>
                    <a:pt x="481012" y="266700"/>
                    <a:pt x="504825" y="230981"/>
                  </a:cubicBezTo>
                  <a:cubicBezTo>
                    <a:pt x="478631" y="204788"/>
                    <a:pt x="454819" y="171450"/>
                    <a:pt x="438150" y="135731"/>
                  </a:cubicBezTo>
                  <a:cubicBezTo>
                    <a:pt x="421481" y="100013"/>
                    <a:pt x="409575" y="61913"/>
                    <a:pt x="397668" y="23813"/>
                  </a:cubicBezTo>
                  <a:cubicBezTo>
                    <a:pt x="319087" y="54769"/>
                    <a:pt x="240506" y="57150"/>
                    <a:pt x="161925" y="38100"/>
                  </a:cubicBezTo>
                  <a:close/>
                </a:path>
              </a:pathLst>
            </a:custGeom>
            <a:grpFill/>
            <a:ln w="23813" cap="flat">
              <a:noFill/>
              <a:prstDash val="solid"/>
              <a:miter/>
            </a:ln>
          </p:spPr>
          <p:txBody>
            <a:bodyPr rtlCol="0" anchor="ctr"/>
            <a:lstStyle/>
            <a:p>
              <a:endParaRPr lang="en-ID"/>
            </a:p>
          </p:txBody>
        </p:sp>
        <p:sp>
          <p:nvSpPr>
            <p:cNvPr id="121" name="Freeform: Shape 120">
              <a:extLst>
                <a:ext uri="{FF2B5EF4-FFF2-40B4-BE49-F238E27FC236}">
                  <a16:creationId xmlns:a16="http://schemas.microsoft.com/office/drawing/2014/main" id="{BDFA55CD-2869-1B11-AE1A-DC7F7E794547}"/>
                </a:ext>
              </a:extLst>
            </p:cNvPr>
            <p:cNvSpPr/>
            <p:nvPr/>
          </p:nvSpPr>
          <p:spPr>
            <a:xfrm>
              <a:off x="11099006" y="2066925"/>
              <a:ext cx="547687" cy="476250"/>
            </a:xfrm>
            <a:custGeom>
              <a:avLst/>
              <a:gdLst>
                <a:gd name="connsiteX0" fmla="*/ 409575 w 547687"/>
                <a:gd name="connsiteY0" fmla="*/ 473869 h 476250"/>
                <a:gd name="connsiteX1" fmla="*/ 271462 w 547687"/>
                <a:gd name="connsiteY1" fmla="*/ 450056 h 476250"/>
                <a:gd name="connsiteX2" fmla="*/ 135731 w 547687"/>
                <a:gd name="connsiteY2" fmla="*/ 476250 h 476250"/>
                <a:gd name="connsiteX3" fmla="*/ 90487 w 547687"/>
                <a:gd name="connsiteY3" fmla="*/ 345281 h 476250"/>
                <a:gd name="connsiteX4" fmla="*/ 0 w 547687"/>
                <a:gd name="connsiteY4" fmla="*/ 238125 h 476250"/>
                <a:gd name="connsiteX5" fmla="*/ 133350 w 547687"/>
                <a:gd name="connsiteY5" fmla="*/ 0 h 476250"/>
                <a:gd name="connsiteX6" fmla="*/ 407194 w 547687"/>
                <a:gd name="connsiteY6" fmla="*/ 2381 h 476250"/>
                <a:gd name="connsiteX7" fmla="*/ 547688 w 547687"/>
                <a:gd name="connsiteY7" fmla="*/ 238125 h 476250"/>
                <a:gd name="connsiteX8" fmla="*/ 409575 w 547687"/>
                <a:gd name="connsiteY8" fmla="*/ 473869 h 476250"/>
                <a:gd name="connsiteX9" fmla="*/ 42862 w 547687"/>
                <a:gd name="connsiteY9" fmla="*/ 238125 h 476250"/>
                <a:gd name="connsiteX10" fmla="*/ 150018 w 547687"/>
                <a:gd name="connsiteY10" fmla="*/ 447675 h 476250"/>
                <a:gd name="connsiteX11" fmla="*/ 388143 w 547687"/>
                <a:gd name="connsiteY11" fmla="*/ 433387 h 476250"/>
                <a:gd name="connsiteX12" fmla="*/ 519112 w 547687"/>
                <a:gd name="connsiteY12" fmla="*/ 235744 h 476250"/>
                <a:gd name="connsiteX13" fmla="*/ 388143 w 547687"/>
                <a:gd name="connsiteY13" fmla="*/ 35719 h 476250"/>
                <a:gd name="connsiteX14" fmla="*/ 152400 w 547687"/>
                <a:gd name="connsiteY14" fmla="*/ 23813 h 476250"/>
                <a:gd name="connsiteX15" fmla="*/ 42862 w 547687"/>
                <a:gd name="connsiteY15" fmla="*/ 23812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7687" h="476250">
                  <a:moveTo>
                    <a:pt x="409575" y="473869"/>
                  </a:moveTo>
                  <a:cubicBezTo>
                    <a:pt x="361950" y="457200"/>
                    <a:pt x="316706" y="447675"/>
                    <a:pt x="271462" y="450056"/>
                  </a:cubicBezTo>
                  <a:cubicBezTo>
                    <a:pt x="226219" y="450056"/>
                    <a:pt x="180975" y="459581"/>
                    <a:pt x="135731" y="476250"/>
                  </a:cubicBezTo>
                  <a:cubicBezTo>
                    <a:pt x="126206" y="428625"/>
                    <a:pt x="114300" y="385762"/>
                    <a:pt x="90487" y="345281"/>
                  </a:cubicBezTo>
                  <a:cubicBezTo>
                    <a:pt x="66675" y="304800"/>
                    <a:pt x="38100" y="271462"/>
                    <a:pt x="0" y="238125"/>
                  </a:cubicBezTo>
                  <a:cubicBezTo>
                    <a:pt x="73819" y="176212"/>
                    <a:pt x="119063" y="97631"/>
                    <a:pt x="133350" y="0"/>
                  </a:cubicBezTo>
                  <a:cubicBezTo>
                    <a:pt x="223837" y="33337"/>
                    <a:pt x="314325" y="35719"/>
                    <a:pt x="407194" y="2381"/>
                  </a:cubicBezTo>
                  <a:cubicBezTo>
                    <a:pt x="423862" y="97631"/>
                    <a:pt x="469106" y="176212"/>
                    <a:pt x="547688" y="238125"/>
                  </a:cubicBezTo>
                  <a:cubicBezTo>
                    <a:pt x="471487" y="297656"/>
                    <a:pt x="426244" y="376237"/>
                    <a:pt x="409575" y="473869"/>
                  </a:cubicBezTo>
                  <a:close/>
                  <a:moveTo>
                    <a:pt x="42862" y="238125"/>
                  </a:moveTo>
                  <a:cubicBezTo>
                    <a:pt x="100012" y="297656"/>
                    <a:pt x="135731" y="366712"/>
                    <a:pt x="150018" y="447675"/>
                  </a:cubicBezTo>
                  <a:cubicBezTo>
                    <a:pt x="233362" y="426244"/>
                    <a:pt x="252412" y="414337"/>
                    <a:pt x="388143" y="433387"/>
                  </a:cubicBezTo>
                  <a:cubicBezTo>
                    <a:pt x="411956" y="354806"/>
                    <a:pt x="452438" y="288131"/>
                    <a:pt x="519112" y="235744"/>
                  </a:cubicBezTo>
                  <a:cubicBezTo>
                    <a:pt x="454819" y="183356"/>
                    <a:pt x="411956" y="116681"/>
                    <a:pt x="388143" y="35719"/>
                  </a:cubicBezTo>
                  <a:cubicBezTo>
                    <a:pt x="307181" y="57150"/>
                    <a:pt x="228600" y="50006"/>
                    <a:pt x="152400" y="23813"/>
                  </a:cubicBezTo>
                  <a:cubicBezTo>
                    <a:pt x="126206" y="123825"/>
                    <a:pt x="109537" y="159544"/>
                    <a:pt x="42862" y="238125"/>
                  </a:cubicBezTo>
                  <a:close/>
                </a:path>
              </a:pathLst>
            </a:custGeom>
            <a:grpFill/>
            <a:ln w="23813" cap="flat">
              <a:noFill/>
              <a:prstDash val="solid"/>
              <a:miter/>
            </a:ln>
          </p:spPr>
          <p:txBody>
            <a:bodyPr rtlCol="0" anchor="ctr"/>
            <a:lstStyle/>
            <a:p>
              <a:endParaRPr lang="en-ID"/>
            </a:p>
          </p:txBody>
        </p:sp>
        <p:sp>
          <p:nvSpPr>
            <p:cNvPr id="122" name="Freeform: Shape 121">
              <a:extLst>
                <a:ext uri="{FF2B5EF4-FFF2-40B4-BE49-F238E27FC236}">
                  <a16:creationId xmlns:a16="http://schemas.microsoft.com/office/drawing/2014/main" id="{42B67094-F507-EE1C-C075-C09706658B29}"/>
                </a:ext>
              </a:extLst>
            </p:cNvPr>
            <p:cNvSpPr/>
            <p:nvPr/>
          </p:nvSpPr>
          <p:spPr>
            <a:xfrm>
              <a:off x="9144000" y="2064543"/>
              <a:ext cx="547687" cy="476250"/>
            </a:xfrm>
            <a:custGeom>
              <a:avLst/>
              <a:gdLst>
                <a:gd name="connsiteX0" fmla="*/ 407194 w 547687"/>
                <a:gd name="connsiteY0" fmla="*/ 2381 h 476250"/>
                <a:gd name="connsiteX1" fmla="*/ 547688 w 547687"/>
                <a:gd name="connsiteY1" fmla="*/ 238125 h 476250"/>
                <a:gd name="connsiteX2" fmla="*/ 409575 w 547687"/>
                <a:gd name="connsiteY2" fmla="*/ 473869 h 476250"/>
                <a:gd name="connsiteX3" fmla="*/ 135731 w 547687"/>
                <a:gd name="connsiteY3" fmla="*/ 476250 h 476250"/>
                <a:gd name="connsiteX4" fmla="*/ 0 w 547687"/>
                <a:gd name="connsiteY4" fmla="*/ 238125 h 476250"/>
                <a:gd name="connsiteX5" fmla="*/ 135731 w 547687"/>
                <a:gd name="connsiteY5" fmla="*/ 0 h 476250"/>
                <a:gd name="connsiteX6" fmla="*/ 407194 w 547687"/>
                <a:gd name="connsiteY6" fmla="*/ 2381 h 476250"/>
                <a:gd name="connsiteX7" fmla="*/ 390525 w 547687"/>
                <a:gd name="connsiteY7" fmla="*/ 433388 h 476250"/>
                <a:gd name="connsiteX8" fmla="*/ 519113 w 547687"/>
                <a:gd name="connsiteY8" fmla="*/ 238125 h 476250"/>
                <a:gd name="connsiteX9" fmla="*/ 388144 w 547687"/>
                <a:gd name="connsiteY9" fmla="*/ 38100 h 476250"/>
                <a:gd name="connsiteX10" fmla="*/ 150019 w 547687"/>
                <a:gd name="connsiteY10" fmla="*/ 26194 h 476250"/>
                <a:gd name="connsiteX11" fmla="*/ 42863 w 547687"/>
                <a:gd name="connsiteY11" fmla="*/ 238125 h 476250"/>
                <a:gd name="connsiteX12" fmla="*/ 150019 w 547687"/>
                <a:gd name="connsiteY12" fmla="*/ 445294 h 476250"/>
                <a:gd name="connsiteX13" fmla="*/ 266700 w 547687"/>
                <a:gd name="connsiteY13" fmla="*/ 426244 h 476250"/>
                <a:gd name="connsiteX14" fmla="*/ 390525 w 547687"/>
                <a:gd name="connsiteY14" fmla="*/ 433388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7687" h="476250">
                  <a:moveTo>
                    <a:pt x="407194" y="2381"/>
                  </a:moveTo>
                  <a:cubicBezTo>
                    <a:pt x="450056" y="140494"/>
                    <a:pt x="461962" y="159544"/>
                    <a:pt x="547688" y="238125"/>
                  </a:cubicBezTo>
                  <a:cubicBezTo>
                    <a:pt x="473869" y="297656"/>
                    <a:pt x="426244" y="376238"/>
                    <a:pt x="409575" y="473869"/>
                  </a:cubicBezTo>
                  <a:cubicBezTo>
                    <a:pt x="316706" y="440531"/>
                    <a:pt x="226219" y="440531"/>
                    <a:pt x="135731" y="476250"/>
                  </a:cubicBezTo>
                  <a:cubicBezTo>
                    <a:pt x="119063" y="381000"/>
                    <a:pt x="76200" y="302419"/>
                    <a:pt x="0" y="238125"/>
                  </a:cubicBezTo>
                  <a:cubicBezTo>
                    <a:pt x="73819" y="176213"/>
                    <a:pt x="119063" y="97631"/>
                    <a:pt x="135731" y="0"/>
                  </a:cubicBezTo>
                  <a:cubicBezTo>
                    <a:pt x="226219" y="35719"/>
                    <a:pt x="316706" y="38100"/>
                    <a:pt x="407194" y="2381"/>
                  </a:cubicBezTo>
                  <a:close/>
                  <a:moveTo>
                    <a:pt x="390525" y="433388"/>
                  </a:moveTo>
                  <a:cubicBezTo>
                    <a:pt x="411956" y="357188"/>
                    <a:pt x="454819" y="292894"/>
                    <a:pt x="519113" y="238125"/>
                  </a:cubicBezTo>
                  <a:cubicBezTo>
                    <a:pt x="452438" y="185738"/>
                    <a:pt x="411956" y="116681"/>
                    <a:pt x="388144" y="38100"/>
                  </a:cubicBezTo>
                  <a:cubicBezTo>
                    <a:pt x="307181" y="59531"/>
                    <a:pt x="228600" y="52388"/>
                    <a:pt x="150019" y="26194"/>
                  </a:cubicBezTo>
                  <a:cubicBezTo>
                    <a:pt x="135731" y="109538"/>
                    <a:pt x="100012" y="178594"/>
                    <a:pt x="42863" y="238125"/>
                  </a:cubicBezTo>
                  <a:cubicBezTo>
                    <a:pt x="100012" y="297656"/>
                    <a:pt x="135731" y="369094"/>
                    <a:pt x="150019" y="445294"/>
                  </a:cubicBezTo>
                  <a:cubicBezTo>
                    <a:pt x="190500" y="438150"/>
                    <a:pt x="228600" y="428625"/>
                    <a:pt x="266700" y="426244"/>
                  </a:cubicBezTo>
                  <a:cubicBezTo>
                    <a:pt x="307181" y="426244"/>
                    <a:pt x="347663" y="431006"/>
                    <a:pt x="390525" y="433388"/>
                  </a:cubicBezTo>
                  <a:close/>
                </a:path>
              </a:pathLst>
            </a:custGeom>
            <a:grpFill/>
            <a:ln w="23813" cap="flat">
              <a:noFill/>
              <a:prstDash val="solid"/>
              <a:miter/>
            </a:ln>
          </p:spPr>
          <p:txBody>
            <a:bodyPr rtlCol="0" anchor="ctr"/>
            <a:lstStyle/>
            <a:p>
              <a:endParaRPr lang="en-ID"/>
            </a:p>
          </p:txBody>
        </p:sp>
        <p:sp>
          <p:nvSpPr>
            <p:cNvPr id="123" name="Freeform: Shape 122">
              <a:extLst>
                <a:ext uri="{FF2B5EF4-FFF2-40B4-BE49-F238E27FC236}">
                  <a16:creationId xmlns:a16="http://schemas.microsoft.com/office/drawing/2014/main" id="{1DF65512-D499-40CB-F7E0-CACC2C15C6EA}"/>
                </a:ext>
              </a:extLst>
            </p:cNvPr>
            <p:cNvSpPr/>
            <p:nvPr/>
          </p:nvSpPr>
          <p:spPr>
            <a:xfrm>
              <a:off x="7191375" y="2064543"/>
              <a:ext cx="547687" cy="476250"/>
            </a:xfrm>
            <a:custGeom>
              <a:avLst/>
              <a:gdLst>
                <a:gd name="connsiteX0" fmla="*/ 409575 w 547687"/>
                <a:gd name="connsiteY0" fmla="*/ 2381 h 476250"/>
                <a:gd name="connsiteX1" fmla="*/ 547688 w 547687"/>
                <a:gd name="connsiteY1" fmla="*/ 238125 h 476250"/>
                <a:gd name="connsiteX2" fmla="*/ 409575 w 547687"/>
                <a:gd name="connsiteY2" fmla="*/ 473869 h 476250"/>
                <a:gd name="connsiteX3" fmla="*/ 135731 w 547687"/>
                <a:gd name="connsiteY3" fmla="*/ 476250 h 476250"/>
                <a:gd name="connsiteX4" fmla="*/ 0 w 547687"/>
                <a:gd name="connsiteY4" fmla="*/ 238125 h 476250"/>
                <a:gd name="connsiteX5" fmla="*/ 135731 w 547687"/>
                <a:gd name="connsiteY5" fmla="*/ 0 h 476250"/>
                <a:gd name="connsiteX6" fmla="*/ 409575 w 547687"/>
                <a:gd name="connsiteY6" fmla="*/ 2381 h 476250"/>
                <a:gd name="connsiteX7" fmla="*/ 516731 w 547687"/>
                <a:gd name="connsiteY7" fmla="*/ 238125 h 476250"/>
                <a:gd name="connsiteX8" fmla="*/ 385762 w 547687"/>
                <a:gd name="connsiteY8" fmla="*/ 38100 h 476250"/>
                <a:gd name="connsiteX9" fmla="*/ 147637 w 547687"/>
                <a:gd name="connsiteY9" fmla="*/ 26194 h 476250"/>
                <a:gd name="connsiteX10" fmla="*/ 40481 w 547687"/>
                <a:gd name="connsiteY10" fmla="*/ 238125 h 476250"/>
                <a:gd name="connsiteX11" fmla="*/ 147637 w 547687"/>
                <a:gd name="connsiteY11" fmla="*/ 450056 h 476250"/>
                <a:gd name="connsiteX12" fmla="*/ 381000 w 547687"/>
                <a:gd name="connsiteY12" fmla="*/ 435769 h 476250"/>
                <a:gd name="connsiteX13" fmla="*/ 433387 w 547687"/>
                <a:gd name="connsiteY13" fmla="*/ 328613 h 476250"/>
                <a:gd name="connsiteX14" fmla="*/ 516731 w 547687"/>
                <a:gd name="connsiteY14" fmla="*/ 23812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7687" h="476250">
                  <a:moveTo>
                    <a:pt x="409575" y="2381"/>
                  </a:moveTo>
                  <a:cubicBezTo>
                    <a:pt x="426244" y="100013"/>
                    <a:pt x="471488" y="176213"/>
                    <a:pt x="547688" y="238125"/>
                  </a:cubicBezTo>
                  <a:cubicBezTo>
                    <a:pt x="471488" y="300038"/>
                    <a:pt x="426244" y="378619"/>
                    <a:pt x="409575" y="473869"/>
                  </a:cubicBezTo>
                  <a:cubicBezTo>
                    <a:pt x="316706" y="440531"/>
                    <a:pt x="228600" y="440531"/>
                    <a:pt x="135731" y="476250"/>
                  </a:cubicBezTo>
                  <a:cubicBezTo>
                    <a:pt x="121444" y="381000"/>
                    <a:pt x="76200" y="302419"/>
                    <a:pt x="0" y="238125"/>
                  </a:cubicBezTo>
                  <a:cubicBezTo>
                    <a:pt x="73819" y="176213"/>
                    <a:pt x="119063" y="97631"/>
                    <a:pt x="135731" y="0"/>
                  </a:cubicBezTo>
                  <a:cubicBezTo>
                    <a:pt x="226219" y="35719"/>
                    <a:pt x="314325" y="38100"/>
                    <a:pt x="409575" y="2381"/>
                  </a:cubicBezTo>
                  <a:close/>
                  <a:moveTo>
                    <a:pt x="516731" y="238125"/>
                  </a:moveTo>
                  <a:cubicBezTo>
                    <a:pt x="450056" y="185738"/>
                    <a:pt x="409575" y="116681"/>
                    <a:pt x="385762" y="38100"/>
                  </a:cubicBezTo>
                  <a:cubicBezTo>
                    <a:pt x="304800" y="59531"/>
                    <a:pt x="226219" y="52388"/>
                    <a:pt x="147637" y="26194"/>
                  </a:cubicBezTo>
                  <a:cubicBezTo>
                    <a:pt x="133350" y="109538"/>
                    <a:pt x="97631" y="178594"/>
                    <a:pt x="40481" y="238125"/>
                  </a:cubicBezTo>
                  <a:cubicBezTo>
                    <a:pt x="97631" y="297656"/>
                    <a:pt x="133350" y="369094"/>
                    <a:pt x="147637" y="450056"/>
                  </a:cubicBezTo>
                  <a:cubicBezTo>
                    <a:pt x="226219" y="421481"/>
                    <a:pt x="304800" y="416719"/>
                    <a:pt x="381000" y="435769"/>
                  </a:cubicBezTo>
                  <a:cubicBezTo>
                    <a:pt x="400050" y="397669"/>
                    <a:pt x="414338" y="361950"/>
                    <a:pt x="433387" y="328613"/>
                  </a:cubicBezTo>
                  <a:cubicBezTo>
                    <a:pt x="454819" y="295275"/>
                    <a:pt x="483394" y="266700"/>
                    <a:pt x="516731" y="238125"/>
                  </a:cubicBezTo>
                  <a:close/>
                </a:path>
              </a:pathLst>
            </a:custGeom>
            <a:grpFill/>
            <a:ln w="23813" cap="flat">
              <a:noFill/>
              <a:prstDash val="solid"/>
              <a:miter/>
            </a:ln>
          </p:spPr>
          <p:txBody>
            <a:bodyPr rtlCol="0" anchor="ctr"/>
            <a:lstStyle/>
            <a:p>
              <a:endParaRPr lang="en-ID"/>
            </a:p>
          </p:txBody>
        </p:sp>
        <p:sp>
          <p:nvSpPr>
            <p:cNvPr id="124" name="Freeform: Shape 123">
              <a:extLst>
                <a:ext uri="{FF2B5EF4-FFF2-40B4-BE49-F238E27FC236}">
                  <a16:creationId xmlns:a16="http://schemas.microsoft.com/office/drawing/2014/main" id="{E80BE9BE-4887-2685-0ABE-9E75CC695D74}"/>
                </a:ext>
              </a:extLst>
            </p:cNvPr>
            <p:cNvSpPr/>
            <p:nvPr/>
          </p:nvSpPr>
          <p:spPr>
            <a:xfrm>
              <a:off x="7191375" y="3190875"/>
              <a:ext cx="550068" cy="476250"/>
            </a:xfrm>
            <a:custGeom>
              <a:avLst/>
              <a:gdLst>
                <a:gd name="connsiteX0" fmla="*/ 0 w 550068"/>
                <a:gd name="connsiteY0" fmla="*/ 238125 h 476250"/>
                <a:gd name="connsiteX1" fmla="*/ 135731 w 550068"/>
                <a:gd name="connsiteY1" fmla="*/ 0 h 476250"/>
                <a:gd name="connsiteX2" fmla="*/ 409575 w 550068"/>
                <a:gd name="connsiteY2" fmla="*/ 2381 h 476250"/>
                <a:gd name="connsiteX3" fmla="*/ 457200 w 550068"/>
                <a:gd name="connsiteY3" fmla="*/ 133350 h 476250"/>
                <a:gd name="connsiteX4" fmla="*/ 550069 w 550068"/>
                <a:gd name="connsiteY4" fmla="*/ 238125 h 476250"/>
                <a:gd name="connsiteX5" fmla="*/ 411956 w 550068"/>
                <a:gd name="connsiteY5" fmla="*/ 473869 h 476250"/>
                <a:gd name="connsiteX6" fmla="*/ 138113 w 550068"/>
                <a:gd name="connsiteY6" fmla="*/ 476250 h 476250"/>
                <a:gd name="connsiteX7" fmla="*/ 0 w 550068"/>
                <a:gd name="connsiteY7" fmla="*/ 238125 h 476250"/>
                <a:gd name="connsiteX8" fmla="*/ 42863 w 550068"/>
                <a:gd name="connsiteY8" fmla="*/ 238125 h 476250"/>
                <a:gd name="connsiteX9" fmla="*/ 152400 w 550068"/>
                <a:gd name="connsiteY9" fmla="*/ 450056 h 476250"/>
                <a:gd name="connsiteX10" fmla="*/ 388144 w 550068"/>
                <a:gd name="connsiteY10" fmla="*/ 438150 h 476250"/>
                <a:gd name="connsiteX11" fmla="*/ 519113 w 550068"/>
                <a:gd name="connsiteY11" fmla="*/ 238125 h 476250"/>
                <a:gd name="connsiteX12" fmla="*/ 388144 w 550068"/>
                <a:gd name="connsiteY12" fmla="*/ 38100 h 476250"/>
                <a:gd name="connsiteX13" fmla="*/ 150019 w 550068"/>
                <a:gd name="connsiteY13" fmla="*/ 26194 h 476250"/>
                <a:gd name="connsiteX14" fmla="*/ 42863 w 550068"/>
                <a:gd name="connsiteY14" fmla="*/ 23812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0068" h="476250">
                  <a:moveTo>
                    <a:pt x="0" y="238125"/>
                  </a:moveTo>
                  <a:cubicBezTo>
                    <a:pt x="73819" y="173831"/>
                    <a:pt x="119063" y="97631"/>
                    <a:pt x="135731" y="0"/>
                  </a:cubicBezTo>
                  <a:cubicBezTo>
                    <a:pt x="226219" y="33337"/>
                    <a:pt x="316706" y="35719"/>
                    <a:pt x="409575" y="2381"/>
                  </a:cubicBezTo>
                  <a:cubicBezTo>
                    <a:pt x="419100" y="47625"/>
                    <a:pt x="433387" y="92869"/>
                    <a:pt x="457200" y="133350"/>
                  </a:cubicBezTo>
                  <a:cubicBezTo>
                    <a:pt x="481012" y="173831"/>
                    <a:pt x="511969" y="207169"/>
                    <a:pt x="550069" y="238125"/>
                  </a:cubicBezTo>
                  <a:cubicBezTo>
                    <a:pt x="473869" y="300038"/>
                    <a:pt x="428625" y="376238"/>
                    <a:pt x="411956" y="473869"/>
                  </a:cubicBezTo>
                  <a:cubicBezTo>
                    <a:pt x="321469" y="440531"/>
                    <a:pt x="230981" y="440531"/>
                    <a:pt x="138113" y="476250"/>
                  </a:cubicBezTo>
                  <a:cubicBezTo>
                    <a:pt x="119063" y="381000"/>
                    <a:pt x="76200" y="302419"/>
                    <a:pt x="0" y="238125"/>
                  </a:cubicBezTo>
                  <a:close/>
                  <a:moveTo>
                    <a:pt x="42863" y="238125"/>
                  </a:moveTo>
                  <a:cubicBezTo>
                    <a:pt x="114300" y="326231"/>
                    <a:pt x="114300" y="330994"/>
                    <a:pt x="152400" y="450056"/>
                  </a:cubicBezTo>
                  <a:cubicBezTo>
                    <a:pt x="228600" y="421481"/>
                    <a:pt x="307181" y="416719"/>
                    <a:pt x="388144" y="438150"/>
                  </a:cubicBezTo>
                  <a:cubicBezTo>
                    <a:pt x="411956" y="357188"/>
                    <a:pt x="454819" y="290512"/>
                    <a:pt x="519113" y="238125"/>
                  </a:cubicBezTo>
                  <a:cubicBezTo>
                    <a:pt x="452438" y="183356"/>
                    <a:pt x="411956" y="116681"/>
                    <a:pt x="388144" y="38100"/>
                  </a:cubicBezTo>
                  <a:cubicBezTo>
                    <a:pt x="307181" y="59531"/>
                    <a:pt x="228600" y="54769"/>
                    <a:pt x="150019" y="26194"/>
                  </a:cubicBezTo>
                  <a:cubicBezTo>
                    <a:pt x="135731" y="109538"/>
                    <a:pt x="100012" y="178594"/>
                    <a:pt x="42863" y="238125"/>
                  </a:cubicBezTo>
                  <a:close/>
                </a:path>
              </a:pathLst>
            </a:custGeom>
            <a:grpFill/>
            <a:ln w="23813" cap="flat">
              <a:noFill/>
              <a:prstDash val="solid"/>
              <a:miter/>
            </a:ln>
          </p:spPr>
          <p:txBody>
            <a:bodyPr rtlCol="0" anchor="ctr"/>
            <a:lstStyle/>
            <a:p>
              <a:endParaRPr lang="en-ID"/>
            </a:p>
          </p:txBody>
        </p:sp>
        <p:sp>
          <p:nvSpPr>
            <p:cNvPr id="125" name="Freeform: Shape 124">
              <a:extLst>
                <a:ext uri="{FF2B5EF4-FFF2-40B4-BE49-F238E27FC236}">
                  <a16:creationId xmlns:a16="http://schemas.microsoft.com/office/drawing/2014/main" id="{BE7576A9-C06E-1988-A522-7BB73C0B8F2C}"/>
                </a:ext>
              </a:extLst>
            </p:cNvPr>
            <p:cNvSpPr/>
            <p:nvPr/>
          </p:nvSpPr>
          <p:spPr>
            <a:xfrm>
              <a:off x="11422856" y="3755231"/>
              <a:ext cx="545306" cy="473868"/>
            </a:xfrm>
            <a:custGeom>
              <a:avLst/>
              <a:gdLst>
                <a:gd name="connsiteX0" fmla="*/ 411956 w 545306"/>
                <a:gd name="connsiteY0" fmla="*/ 473869 h 473868"/>
                <a:gd name="connsiteX1" fmla="*/ 138113 w 545306"/>
                <a:gd name="connsiteY1" fmla="*/ 471488 h 473868"/>
                <a:gd name="connsiteX2" fmla="*/ 0 w 545306"/>
                <a:gd name="connsiteY2" fmla="*/ 238125 h 473868"/>
                <a:gd name="connsiteX3" fmla="*/ 138113 w 545306"/>
                <a:gd name="connsiteY3" fmla="*/ 2381 h 473868"/>
                <a:gd name="connsiteX4" fmla="*/ 411956 w 545306"/>
                <a:gd name="connsiteY4" fmla="*/ 0 h 473868"/>
                <a:gd name="connsiteX5" fmla="*/ 545306 w 545306"/>
                <a:gd name="connsiteY5" fmla="*/ 238125 h 473868"/>
                <a:gd name="connsiteX6" fmla="*/ 457200 w 545306"/>
                <a:gd name="connsiteY6" fmla="*/ 342900 h 473868"/>
                <a:gd name="connsiteX7" fmla="*/ 411956 w 545306"/>
                <a:gd name="connsiteY7" fmla="*/ 473869 h 473868"/>
                <a:gd name="connsiteX8" fmla="*/ 395287 w 545306"/>
                <a:gd name="connsiteY8" fmla="*/ 26194 h 473868"/>
                <a:gd name="connsiteX9" fmla="*/ 157162 w 545306"/>
                <a:gd name="connsiteY9" fmla="*/ 40481 h 473868"/>
                <a:gd name="connsiteX10" fmla="*/ 28575 w 545306"/>
                <a:gd name="connsiteY10" fmla="*/ 238125 h 473868"/>
                <a:gd name="connsiteX11" fmla="*/ 157162 w 545306"/>
                <a:gd name="connsiteY11" fmla="*/ 435769 h 473868"/>
                <a:gd name="connsiteX12" fmla="*/ 395287 w 545306"/>
                <a:gd name="connsiteY12" fmla="*/ 450056 h 473868"/>
                <a:gd name="connsiteX13" fmla="*/ 502444 w 545306"/>
                <a:gd name="connsiteY13" fmla="*/ 238125 h 473868"/>
                <a:gd name="connsiteX14" fmla="*/ 395287 w 545306"/>
                <a:gd name="connsiteY14" fmla="*/ 26194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5306" h="473868">
                  <a:moveTo>
                    <a:pt x="411956" y="473869"/>
                  </a:moveTo>
                  <a:cubicBezTo>
                    <a:pt x="290512" y="440531"/>
                    <a:pt x="269081" y="440531"/>
                    <a:pt x="138113" y="471488"/>
                  </a:cubicBezTo>
                  <a:cubicBezTo>
                    <a:pt x="121444" y="378619"/>
                    <a:pt x="76200" y="300038"/>
                    <a:pt x="0" y="238125"/>
                  </a:cubicBezTo>
                  <a:cubicBezTo>
                    <a:pt x="76200" y="176213"/>
                    <a:pt x="121444" y="100012"/>
                    <a:pt x="138113" y="2381"/>
                  </a:cubicBezTo>
                  <a:cubicBezTo>
                    <a:pt x="228600" y="35719"/>
                    <a:pt x="319088" y="35719"/>
                    <a:pt x="411956" y="0"/>
                  </a:cubicBezTo>
                  <a:cubicBezTo>
                    <a:pt x="428625" y="95250"/>
                    <a:pt x="471488" y="173831"/>
                    <a:pt x="545306" y="238125"/>
                  </a:cubicBezTo>
                  <a:cubicBezTo>
                    <a:pt x="509588" y="269081"/>
                    <a:pt x="478631" y="304800"/>
                    <a:pt x="457200" y="342900"/>
                  </a:cubicBezTo>
                  <a:cubicBezTo>
                    <a:pt x="433387" y="383381"/>
                    <a:pt x="419100" y="426244"/>
                    <a:pt x="411956" y="473869"/>
                  </a:cubicBezTo>
                  <a:close/>
                  <a:moveTo>
                    <a:pt x="395287" y="26194"/>
                  </a:moveTo>
                  <a:cubicBezTo>
                    <a:pt x="316706" y="57150"/>
                    <a:pt x="238125" y="59531"/>
                    <a:pt x="157162" y="40481"/>
                  </a:cubicBezTo>
                  <a:cubicBezTo>
                    <a:pt x="133350" y="119063"/>
                    <a:pt x="92869" y="185738"/>
                    <a:pt x="28575" y="238125"/>
                  </a:cubicBezTo>
                  <a:cubicBezTo>
                    <a:pt x="92869" y="290512"/>
                    <a:pt x="133350" y="357188"/>
                    <a:pt x="157162" y="435769"/>
                  </a:cubicBezTo>
                  <a:cubicBezTo>
                    <a:pt x="238125" y="416719"/>
                    <a:pt x="316706" y="419100"/>
                    <a:pt x="395287" y="450056"/>
                  </a:cubicBezTo>
                  <a:cubicBezTo>
                    <a:pt x="409575" y="366713"/>
                    <a:pt x="445294" y="297656"/>
                    <a:pt x="502444" y="238125"/>
                  </a:cubicBezTo>
                  <a:cubicBezTo>
                    <a:pt x="445294" y="178594"/>
                    <a:pt x="411956" y="109538"/>
                    <a:pt x="395287" y="26194"/>
                  </a:cubicBezTo>
                  <a:close/>
                </a:path>
              </a:pathLst>
            </a:custGeom>
            <a:grpFill/>
            <a:ln w="23813" cap="flat">
              <a:noFill/>
              <a:prstDash val="solid"/>
              <a:miter/>
            </a:ln>
          </p:spPr>
          <p:txBody>
            <a:bodyPr rtlCol="0" anchor="ctr"/>
            <a:lstStyle/>
            <a:p>
              <a:endParaRPr lang="en-ID"/>
            </a:p>
          </p:txBody>
        </p:sp>
        <p:sp>
          <p:nvSpPr>
            <p:cNvPr id="126" name="Freeform: Shape 125">
              <a:extLst>
                <a:ext uri="{FF2B5EF4-FFF2-40B4-BE49-F238E27FC236}">
                  <a16:creationId xmlns:a16="http://schemas.microsoft.com/office/drawing/2014/main" id="{A0F66770-5D99-491A-7AE4-EB6E6F2058BF}"/>
                </a:ext>
              </a:extLst>
            </p:cNvPr>
            <p:cNvSpPr/>
            <p:nvPr/>
          </p:nvSpPr>
          <p:spPr>
            <a:xfrm>
              <a:off x="8170068" y="376237"/>
              <a:ext cx="545306" cy="473868"/>
            </a:xfrm>
            <a:custGeom>
              <a:avLst/>
              <a:gdLst>
                <a:gd name="connsiteX0" fmla="*/ 407194 w 545306"/>
                <a:gd name="connsiteY0" fmla="*/ 2381 h 473868"/>
                <a:gd name="connsiteX1" fmla="*/ 545306 w 545306"/>
                <a:gd name="connsiteY1" fmla="*/ 238125 h 473868"/>
                <a:gd name="connsiteX2" fmla="*/ 454819 w 545306"/>
                <a:gd name="connsiteY2" fmla="*/ 342900 h 473868"/>
                <a:gd name="connsiteX3" fmla="*/ 409575 w 545306"/>
                <a:gd name="connsiteY3" fmla="*/ 471487 h 473868"/>
                <a:gd name="connsiteX4" fmla="*/ 135731 w 545306"/>
                <a:gd name="connsiteY4" fmla="*/ 473869 h 473868"/>
                <a:gd name="connsiteX5" fmla="*/ 90488 w 545306"/>
                <a:gd name="connsiteY5" fmla="*/ 342900 h 473868"/>
                <a:gd name="connsiteX6" fmla="*/ 0 w 545306"/>
                <a:gd name="connsiteY6" fmla="*/ 235744 h 473868"/>
                <a:gd name="connsiteX7" fmla="*/ 133350 w 545306"/>
                <a:gd name="connsiteY7" fmla="*/ 0 h 473868"/>
                <a:gd name="connsiteX8" fmla="*/ 269081 w 545306"/>
                <a:gd name="connsiteY8" fmla="*/ 26194 h 473868"/>
                <a:gd name="connsiteX9" fmla="*/ 407194 w 545306"/>
                <a:gd name="connsiteY9" fmla="*/ 2381 h 473868"/>
                <a:gd name="connsiteX10" fmla="*/ 385763 w 545306"/>
                <a:gd name="connsiteY10" fmla="*/ 45244 h 473868"/>
                <a:gd name="connsiteX11" fmla="*/ 264319 w 545306"/>
                <a:gd name="connsiteY11" fmla="*/ 52387 h 473868"/>
                <a:gd name="connsiteX12" fmla="*/ 150019 w 545306"/>
                <a:gd name="connsiteY12" fmla="*/ 33338 h 473868"/>
                <a:gd name="connsiteX13" fmla="*/ 109537 w 545306"/>
                <a:gd name="connsiteY13" fmla="*/ 140494 h 473868"/>
                <a:gd name="connsiteX14" fmla="*/ 40481 w 545306"/>
                <a:gd name="connsiteY14" fmla="*/ 238125 h 473868"/>
                <a:gd name="connsiteX15" fmla="*/ 147638 w 545306"/>
                <a:gd name="connsiteY15" fmla="*/ 450056 h 473868"/>
                <a:gd name="connsiteX16" fmla="*/ 385763 w 545306"/>
                <a:gd name="connsiteY16" fmla="*/ 435769 h 473868"/>
                <a:gd name="connsiteX17" fmla="*/ 514350 w 545306"/>
                <a:gd name="connsiteY17" fmla="*/ 238125 h 473868"/>
                <a:gd name="connsiteX18" fmla="*/ 385763 w 545306"/>
                <a:gd name="connsiteY18" fmla="*/ 45244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5306" h="473868">
                  <a:moveTo>
                    <a:pt x="407194" y="2381"/>
                  </a:moveTo>
                  <a:cubicBezTo>
                    <a:pt x="423862" y="97631"/>
                    <a:pt x="469106" y="176213"/>
                    <a:pt x="545306" y="238125"/>
                  </a:cubicBezTo>
                  <a:cubicBezTo>
                    <a:pt x="507206" y="269081"/>
                    <a:pt x="476250" y="302419"/>
                    <a:pt x="454819" y="342900"/>
                  </a:cubicBezTo>
                  <a:cubicBezTo>
                    <a:pt x="431006" y="383381"/>
                    <a:pt x="416719" y="426244"/>
                    <a:pt x="409575" y="471487"/>
                  </a:cubicBezTo>
                  <a:cubicBezTo>
                    <a:pt x="264319" y="440531"/>
                    <a:pt x="250031" y="440531"/>
                    <a:pt x="135731" y="473869"/>
                  </a:cubicBezTo>
                  <a:cubicBezTo>
                    <a:pt x="126206" y="428625"/>
                    <a:pt x="114300" y="383381"/>
                    <a:pt x="90488" y="342900"/>
                  </a:cubicBezTo>
                  <a:cubicBezTo>
                    <a:pt x="66675" y="302419"/>
                    <a:pt x="38100" y="269081"/>
                    <a:pt x="0" y="235744"/>
                  </a:cubicBezTo>
                  <a:cubicBezTo>
                    <a:pt x="73819" y="173831"/>
                    <a:pt x="119063" y="95250"/>
                    <a:pt x="133350" y="0"/>
                  </a:cubicBezTo>
                  <a:cubicBezTo>
                    <a:pt x="178594" y="16669"/>
                    <a:pt x="223838" y="26194"/>
                    <a:pt x="269081" y="26194"/>
                  </a:cubicBezTo>
                  <a:cubicBezTo>
                    <a:pt x="314325" y="28575"/>
                    <a:pt x="359569" y="19050"/>
                    <a:pt x="407194" y="2381"/>
                  </a:cubicBezTo>
                  <a:close/>
                  <a:moveTo>
                    <a:pt x="385763" y="45244"/>
                  </a:moveTo>
                  <a:cubicBezTo>
                    <a:pt x="345281" y="47625"/>
                    <a:pt x="304800" y="54769"/>
                    <a:pt x="264319" y="52387"/>
                  </a:cubicBezTo>
                  <a:cubicBezTo>
                    <a:pt x="226219" y="50006"/>
                    <a:pt x="185738" y="40481"/>
                    <a:pt x="150019" y="33338"/>
                  </a:cubicBezTo>
                  <a:cubicBezTo>
                    <a:pt x="138113" y="69056"/>
                    <a:pt x="126206" y="104775"/>
                    <a:pt x="109537" y="140494"/>
                  </a:cubicBezTo>
                  <a:cubicBezTo>
                    <a:pt x="92869" y="176213"/>
                    <a:pt x="69056" y="209550"/>
                    <a:pt x="40481" y="238125"/>
                  </a:cubicBezTo>
                  <a:cubicBezTo>
                    <a:pt x="97631" y="297656"/>
                    <a:pt x="133350" y="369094"/>
                    <a:pt x="147638" y="450056"/>
                  </a:cubicBezTo>
                  <a:cubicBezTo>
                    <a:pt x="226219" y="419100"/>
                    <a:pt x="304800" y="419100"/>
                    <a:pt x="385763" y="435769"/>
                  </a:cubicBezTo>
                  <a:cubicBezTo>
                    <a:pt x="409575" y="354806"/>
                    <a:pt x="452438" y="290513"/>
                    <a:pt x="514350" y="238125"/>
                  </a:cubicBezTo>
                  <a:cubicBezTo>
                    <a:pt x="450056" y="183356"/>
                    <a:pt x="409575" y="119062"/>
                    <a:pt x="385763" y="45244"/>
                  </a:cubicBezTo>
                  <a:close/>
                </a:path>
              </a:pathLst>
            </a:custGeom>
            <a:grpFill/>
            <a:ln w="23813" cap="flat">
              <a:noFill/>
              <a:prstDash val="solid"/>
              <a:miter/>
            </a:ln>
          </p:spPr>
          <p:txBody>
            <a:bodyPr rtlCol="0" anchor="ctr"/>
            <a:lstStyle/>
            <a:p>
              <a:endParaRPr lang="en-ID"/>
            </a:p>
          </p:txBody>
        </p:sp>
        <p:sp>
          <p:nvSpPr>
            <p:cNvPr id="127" name="Freeform: Shape 126">
              <a:extLst>
                <a:ext uri="{FF2B5EF4-FFF2-40B4-BE49-F238E27FC236}">
                  <a16:creationId xmlns:a16="http://schemas.microsoft.com/office/drawing/2014/main" id="{741BE0F9-6E52-52F4-628D-E99FC24D57A3}"/>
                </a:ext>
              </a:extLst>
            </p:cNvPr>
            <p:cNvSpPr/>
            <p:nvPr/>
          </p:nvSpPr>
          <p:spPr>
            <a:xfrm>
              <a:off x="6217443" y="6007893"/>
              <a:ext cx="542925" cy="473868"/>
            </a:xfrm>
            <a:custGeom>
              <a:avLst/>
              <a:gdLst>
                <a:gd name="connsiteX0" fmla="*/ 0 w 542925"/>
                <a:gd name="connsiteY0" fmla="*/ 235744 h 473868"/>
                <a:gd name="connsiteX1" fmla="*/ 130969 w 542925"/>
                <a:gd name="connsiteY1" fmla="*/ 0 h 473868"/>
                <a:gd name="connsiteX2" fmla="*/ 404813 w 542925"/>
                <a:gd name="connsiteY2" fmla="*/ 2381 h 473868"/>
                <a:gd name="connsiteX3" fmla="*/ 542925 w 542925"/>
                <a:gd name="connsiteY3" fmla="*/ 238125 h 473868"/>
                <a:gd name="connsiteX4" fmla="*/ 404813 w 542925"/>
                <a:gd name="connsiteY4" fmla="*/ 471488 h 473868"/>
                <a:gd name="connsiteX5" fmla="*/ 133350 w 542925"/>
                <a:gd name="connsiteY5" fmla="*/ 473869 h 473868"/>
                <a:gd name="connsiteX6" fmla="*/ 104775 w 542925"/>
                <a:gd name="connsiteY6" fmla="*/ 385762 h 473868"/>
                <a:gd name="connsiteX7" fmla="*/ 61913 w 542925"/>
                <a:gd name="connsiteY7" fmla="*/ 307181 h 473868"/>
                <a:gd name="connsiteX8" fmla="*/ 0 w 542925"/>
                <a:gd name="connsiteY8" fmla="*/ 235744 h 473868"/>
                <a:gd name="connsiteX9" fmla="*/ 511969 w 542925"/>
                <a:gd name="connsiteY9" fmla="*/ 238125 h 473868"/>
                <a:gd name="connsiteX10" fmla="*/ 383381 w 542925"/>
                <a:gd name="connsiteY10" fmla="*/ 38100 h 473868"/>
                <a:gd name="connsiteX11" fmla="*/ 147638 w 542925"/>
                <a:gd name="connsiteY11" fmla="*/ 23813 h 473868"/>
                <a:gd name="connsiteX12" fmla="*/ 40481 w 542925"/>
                <a:gd name="connsiteY12" fmla="*/ 235744 h 473868"/>
                <a:gd name="connsiteX13" fmla="*/ 147638 w 542925"/>
                <a:gd name="connsiteY13" fmla="*/ 447675 h 473868"/>
                <a:gd name="connsiteX14" fmla="*/ 385763 w 542925"/>
                <a:gd name="connsiteY14" fmla="*/ 433387 h 473868"/>
                <a:gd name="connsiteX15" fmla="*/ 511969 w 542925"/>
                <a:gd name="connsiteY15" fmla="*/ 238125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2925" h="473868">
                  <a:moveTo>
                    <a:pt x="0" y="235744"/>
                  </a:moveTo>
                  <a:cubicBezTo>
                    <a:pt x="73819" y="173831"/>
                    <a:pt x="116681" y="95250"/>
                    <a:pt x="130969" y="0"/>
                  </a:cubicBezTo>
                  <a:cubicBezTo>
                    <a:pt x="221456" y="35719"/>
                    <a:pt x="311944" y="35719"/>
                    <a:pt x="404813" y="2381"/>
                  </a:cubicBezTo>
                  <a:cubicBezTo>
                    <a:pt x="421481" y="97631"/>
                    <a:pt x="466725" y="176213"/>
                    <a:pt x="542925" y="238125"/>
                  </a:cubicBezTo>
                  <a:cubicBezTo>
                    <a:pt x="466725" y="300037"/>
                    <a:pt x="421481" y="376238"/>
                    <a:pt x="404813" y="471488"/>
                  </a:cubicBezTo>
                  <a:cubicBezTo>
                    <a:pt x="254794" y="440531"/>
                    <a:pt x="242888" y="440531"/>
                    <a:pt x="133350" y="473869"/>
                  </a:cubicBezTo>
                  <a:cubicBezTo>
                    <a:pt x="123825" y="445294"/>
                    <a:pt x="116681" y="414338"/>
                    <a:pt x="104775" y="385762"/>
                  </a:cubicBezTo>
                  <a:cubicBezTo>
                    <a:pt x="92869" y="357187"/>
                    <a:pt x="78581" y="330994"/>
                    <a:pt x="61913" y="307181"/>
                  </a:cubicBezTo>
                  <a:cubicBezTo>
                    <a:pt x="45244" y="283369"/>
                    <a:pt x="21431" y="261937"/>
                    <a:pt x="0" y="235744"/>
                  </a:cubicBezTo>
                  <a:close/>
                  <a:moveTo>
                    <a:pt x="511969" y="238125"/>
                  </a:moveTo>
                  <a:cubicBezTo>
                    <a:pt x="440531" y="164306"/>
                    <a:pt x="433388" y="164306"/>
                    <a:pt x="383381" y="38100"/>
                  </a:cubicBezTo>
                  <a:cubicBezTo>
                    <a:pt x="304800" y="57150"/>
                    <a:pt x="226219" y="52387"/>
                    <a:pt x="147638" y="23813"/>
                  </a:cubicBezTo>
                  <a:cubicBezTo>
                    <a:pt x="133350" y="104775"/>
                    <a:pt x="97631" y="176213"/>
                    <a:pt x="40481" y="235744"/>
                  </a:cubicBezTo>
                  <a:cubicBezTo>
                    <a:pt x="97631" y="295275"/>
                    <a:pt x="133350" y="366713"/>
                    <a:pt x="147638" y="447675"/>
                  </a:cubicBezTo>
                  <a:cubicBezTo>
                    <a:pt x="226219" y="416718"/>
                    <a:pt x="304800" y="416718"/>
                    <a:pt x="385763" y="433387"/>
                  </a:cubicBezTo>
                  <a:cubicBezTo>
                    <a:pt x="407194" y="354806"/>
                    <a:pt x="450056" y="290512"/>
                    <a:pt x="511969" y="238125"/>
                  </a:cubicBezTo>
                  <a:close/>
                </a:path>
              </a:pathLst>
            </a:custGeom>
            <a:grpFill/>
            <a:ln w="23813" cap="flat">
              <a:noFill/>
              <a:prstDash val="solid"/>
              <a:miter/>
            </a:ln>
          </p:spPr>
          <p:txBody>
            <a:bodyPr rtlCol="0" anchor="ctr"/>
            <a:lstStyle/>
            <a:p>
              <a:endParaRPr lang="en-ID"/>
            </a:p>
          </p:txBody>
        </p:sp>
        <p:sp>
          <p:nvSpPr>
            <p:cNvPr id="128" name="Freeform: Shape 127">
              <a:extLst>
                <a:ext uri="{FF2B5EF4-FFF2-40B4-BE49-F238E27FC236}">
                  <a16:creationId xmlns:a16="http://schemas.microsoft.com/office/drawing/2014/main" id="{DEC042B7-4B5E-6AF2-3DF8-8DD998BB8669}"/>
                </a:ext>
              </a:extLst>
            </p:cNvPr>
            <p:cNvSpPr/>
            <p:nvPr/>
          </p:nvSpPr>
          <p:spPr>
            <a:xfrm>
              <a:off x="8167687" y="6007893"/>
              <a:ext cx="545306" cy="476249"/>
            </a:xfrm>
            <a:custGeom>
              <a:avLst/>
              <a:gdLst>
                <a:gd name="connsiteX0" fmla="*/ 409575 w 545306"/>
                <a:gd name="connsiteY0" fmla="*/ 473869 h 476249"/>
                <a:gd name="connsiteX1" fmla="*/ 135731 w 545306"/>
                <a:gd name="connsiteY1" fmla="*/ 476250 h 476249"/>
                <a:gd name="connsiteX2" fmla="*/ 90488 w 545306"/>
                <a:gd name="connsiteY2" fmla="*/ 345281 h 476249"/>
                <a:gd name="connsiteX3" fmla="*/ 0 w 545306"/>
                <a:gd name="connsiteY3" fmla="*/ 238125 h 476249"/>
                <a:gd name="connsiteX4" fmla="*/ 133350 w 545306"/>
                <a:gd name="connsiteY4" fmla="*/ 0 h 476249"/>
                <a:gd name="connsiteX5" fmla="*/ 407194 w 545306"/>
                <a:gd name="connsiteY5" fmla="*/ 2381 h 476249"/>
                <a:gd name="connsiteX6" fmla="*/ 545306 w 545306"/>
                <a:gd name="connsiteY6" fmla="*/ 238125 h 476249"/>
                <a:gd name="connsiteX7" fmla="*/ 409575 w 545306"/>
                <a:gd name="connsiteY7" fmla="*/ 473869 h 476249"/>
                <a:gd name="connsiteX8" fmla="*/ 388144 w 545306"/>
                <a:gd name="connsiteY8" fmla="*/ 40481 h 476249"/>
                <a:gd name="connsiteX9" fmla="*/ 150019 w 545306"/>
                <a:gd name="connsiteY9" fmla="*/ 26194 h 476249"/>
                <a:gd name="connsiteX10" fmla="*/ 42863 w 545306"/>
                <a:gd name="connsiteY10" fmla="*/ 238125 h 476249"/>
                <a:gd name="connsiteX11" fmla="*/ 150019 w 545306"/>
                <a:gd name="connsiteY11" fmla="*/ 450056 h 476249"/>
                <a:gd name="connsiteX12" fmla="*/ 388144 w 545306"/>
                <a:gd name="connsiteY12" fmla="*/ 435769 h 476249"/>
                <a:gd name="connsiteX13" fmla="*/ 516731 w 545306"/>
                <a:gd name="connsiteY13" fmla="*/ 238125 h 476249"/>
                <a:gd name="connsiteX14" fmla="*/ 388144 w 545306"/>
                <a:gd name="connsiteY14" fmla="*/ 40481 h 4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5306" h="476249">
                  <a:moveTo>
                    <a:pt x="409575" y="473869"/>
                  </a:moveTo>
                  <a:cubicBezTo>
                    <a:pt x="319087" y="440531"/>
                    <a:pt x="228600" y="440531"/>
                    <a:pt x="135731" y="476250"/>
                  </a:cubicBezTo>
                  <a:cubicBezTo>
                    <a:pt x="126206" y="428625"/>
                    <a:pt x="114300" y="385762"/>
                    <a:pt x="90488" y="345281"/>
                  </a:cubicBezTo>
                  <a:cubicBezTo>
                    <a:pt x="66675" y="304800"/>
                    <a:pt x="38100" y="271463"/>
                    <a:pt x="0" y="238125"/>
                  </a:cubicBezTo>
                  <a:cubicBezTo>
                    <a:pt x="73819" y="176213"/>
                    <a:pt x="119063" y="97631"/>
                    <a:pt x="133350" y="0"/>
                  </a:cubicBezTo>
                  <a:cubicBezTo>
                    <a:pt x="223837" y="35719"/>
                    <a:pt x="314325" y="35719"/>
                    <a:pt x="407194" y="2381"/>
                  </a:cubicBezTo>
                  <a:cubicBezTo>
                    <a:pt x="423863" y="97631"/>
                    <a:pt x="469106" y="176213"/>
                    <a:pt x="545306" y="238125"/>
                  </a:cubicBezTo>
                  <a:cubicBezTo>
                    <a:pt x="471488" y="300037"/>
                    <a:pt x="426244" y="376238"/>
                    <a:pt x="409575" y="473869"/>
                  </a:cubicBezTo>
                  <a:close/>
                  <a:moveTo>
                    <a:pt x="388144" y="40481"/>
                  </a:moveTo>
                  <a:cubicBezTo>
                    <a:pt x="307181" y="59531"/>
                    <a:pt x="228600" y="57150"/>
                    <a:pt x="150019" y="26194"/>
                  </a:cubicBezTo>
                  <a:cubicBezTo>
                    <a:pt x="135731" y="109537"/>
                    <a:pt x="100012" y="178593"/>
                    <a:pt x="42863" y="238125"/>
                  </a:cubicBezTo>
                  <a:cubicBezTo>
                    <a:pt x="100012" y="297656"/>
                    <a:pt x="135731" y="369093"/>
                    <a:pt x="150019" y="450056"/>
                  </a:cubicBezTo>
                  <a:cubicBezTo>
                    <a:pt x="228600" y="421481"/>
                    <a:pt x="307181" y="416718"/>
                    <a:pt x="388144" y="435769"/>
                  </a:cubicBezTo>
                  <a:cubicBezTo>
                    <a:pt x="411956" y="357187"/>
                    <a:pt x="452438" y="290512"/>
                    <a:pt x="516731" y="238125"/>
                  </a:cubicBezTo>
                  <a:cubicBezTo>
                    <a:pt x="452438" y="185738"/>
                    <a:pt x="411956" y="119062"/>
                    <a:pt x="388144" y="40481"/>
                  </a:cubicBezTo>
                  <a:close/>
                </a:path>
              </a:pathLst>
            </a:custGeom>
            <a:grpFill/>
            <a:ln w="23813" cap="flat">
              <a:noFill/>
              <a:prstDash val="solid"/>
              <a:miter/>
            </a:ln>
          </p:spPr>
          <p:txBody>
            <a:bodyPr rtlCol="0" anchor="ctr"/>
            <a:lstStyle/>
            <a:p>
              <a:endParaRPr lang="en-ID"/>
            </a:p>
          </p:txBody>
        </p:sp>
        <p:sp>
          <p:nvSpPr>
            <p:cNvPr id="129" name="Freeform: Shape 128">
              <a:extLst>
                <a:ext uri="{FF2B5EF4-FFF2-40B4-BE49-F238E27FC236}">
                  <a16:creationId xmlns:a16="http://schemas.microsoft.com/office/drawing/2014/main" id="{166FE282-4694-A321-744F-AEDE3A638DF7}"/>
                </a:ext>
              </a:extLst>
            </p:cNvPr>
            <p:cNvSpPr/>
            <p:nvPr/>
          </p:nvSpPr>
          <p:spPr>
            <a:xfrm>
              <a:off x="10122693" y="6007893"/>
              <a:ext cx="545306" cy="476249"/>
            </a:xfrm>
            <a:custGeom>
              <a:avLst/>
              <a:gdLst>
                <a:gd name="connsiteX0" fmla="*/ 545306 w 545306"/>
                <a:gd name="connsiteY0" fmla="*/ 238125 h 476249"/>
                <a:gd name="connsiteX1" fmla="*/ 407194 w 545306"/>
                <a:gd name="connsiteY1" fmla="*/ 473869 h 476249"/>
                <a:gd name="connsiteX2" fmla="*/ 133350 w 545306"/>
                <a:gd name="connsiteY2" fmla="*/ 476250 h 476249"/>
                <a:gd name="connsiteX3" fmla="*/ 0 w 545306"/>
                <a:gd name="connsiteY3" fmla="*/ 238125 h 476249"/>
                <a:gd name="connsiteX4" fmla="*/ 133350 w 545306"/>
                <a:gd name="connsiteY4" fmla="*/ 0 h 476249"/>
                <a:gd name="connsiteX5" fmla="*/ 407194 w 545306"/>
                <a:gd name="connsiteY5" fmla="*/ 2381 h 476249"/>
                <a:gd name="connsiteX6" fmla="*/ 545306 w 545306"/>
                <a:gd name="connsiteY6" fmla="*/ 238125 h 476249"/>
                <a:gd name="connsiteX7" fmla="*/ 516731 w 545306"/>
                <a:gd name="connsiteY7" fmla="*/ 238125 h 476249"/>
                <a:gd name="connsiteX8" fmla="*/ 388143 w 545306"/>
                <a:gd name="connsiteY8" fmla="*/ 40481 h 476249"/>
                <a:gd name="connsiteX9" fmla="*/ 150018 w 545306"/>
                <a:gd name="connsiteY9" fmla="*/ 28575 h 476249"/>
                <a:gd name="connsiteX10" fmla="*/ 42862 w 545306"/>
                <a:gd name="connsiteY10" fmla="*/ 240506 h 476249"/>
                <a:gd name="connsiteX11" fmla="*/ 150018 w 545306"/>
                <a:gd name="connsiteY11" fmla="*/ 452437 h 476249"/>
                <a:gd name="connsiteX12" fmla="*/ 388143 w 545306"/>
                <a:gd name="connsiteY12" fmla="*/ 438150 h 476249"/>
                <a:gd name="connsiteX13" fmla="*/ 516731 w 545306"/>
                <a:gd name="connsiteY13" fmla="*/ 238125 h 4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5306" h="476249">
                  <a:moveTo>
                    <a:pt x="545306" y="238125"/>
                  </a:moveTo>
                  <a:cubicBezTo>
                    <a:pt x="469106" y="300037"/>
                    <a:pt x="423862" y="378619"/>
                    <a:pt x="407194" y="473869"/>
                  </a:cubicBezTo>
                  <a:cubicBezTo>
                    <a:pt x="314325" y="440531"/>
                    <a:pt x="226219" y="440531"/>
                    <a:pt x="133350" y="476250"/>
                  </a:cubicBezTo>
                  <a:cubicBezTo>
                    <a:pt x="116681" y="381000"/>
                    <a:pt x="73819" y="302419"/>
                    <a:pt x="0" y="238125"/>
                  </a:cubicBezTo>
                  <a:cubicBezTo>
                    <a:pt x="73819" y="176213"/>
                    <a:pt x="119063" y="97631"/>
                    <a:pt x="133350" y="0"/>
                  </a:cubicBezTo>
                  <a:cubicBezTo>
                    <a:pt x="226219" y="35719"/>
                    <a:pt x="314325" y="35719"/>
                    <a:pt x="407194" y="2381"/>
                  </a:cubicBezTo>
                  <a:cubicBezTo>
                    <a:pt x="426244" y="97631"/>
                    <a:pt x="469106" y="176213"/>
                    <a:pt x="545306" y="238125"/>
                  </a:cubicBezTo>
                  <a:close/>
                  <a:moveTo>
                    <a:pt x="516731" y="238125"/>
                  </a:moveTo>
                  <a:cubicBezTo>
                    <a:pt x="452438" y="183356"/>
                    <a:pt x="409575" y="119062"/>
                    <a:pt x="388143" y="40481"/>
                  </a:cubicBezTo>
                  <a:cubicBezTo>
                    <a:pt x="307181" y="59531"/>
                    <a:pt x="228600" y="57150"/>
                    <a:pt x="150018" y="28575"/>
                  </a:cubicBezTo>
                  <a:cubicBezTo>
                    <a:pt x="135731" y="111919"/>
                    <a:pt x="100012" y="180975"/>
                    <a:pt x="42862" y="240506"/>
                  </a:cubicBezTo>
                  <a:cubicBezTo>
                    <a:pt x="102393" y="300037"/>
                    <a:pt x="135731" y="371475"/>
                    <a:pt x="150018" y="452437"/>
                  </a:cubicBezTo>
                  <a:cubicBezTo>
                    <a:pt x="228600" y="421481"/>
                    <a:pt x="307181" y="421481"/>
                    <a:pt x="388143" y="438150"/>
                  </a:cubicBezTo>
                  <a:cubicBezTo>
                    <a:pt x="409575" y="354806"/>
                    <a:pt x="452438" y="290512"/>
                    <a:pt x="516731" y="238125"/>
                  </a:cubicBezTo>
                  <a:close/>
                </a:path>
              </a:pathLst>
            </a:custGeom>
            <a:grpFill/>
            <a:ln w="23813" cap="flat">
              <a:noFill/>
              <a:prstDash val="solid"/>
              <a:miter/>
            </a:ln>
          </p:spPr>
          <p:txBody>
            <a:bodyPr rtlCol="0" anchor="ctr"/>
            <a:lstStyle/>
            <a:p>
              <a:endParaRPr lang="en-ID"/>
            </a:p>
          </p:txBody>
        </p:sp>
        <p:sp>
          <p:nvSpPr>
            <p:cNvPr id="130" name="Freeform: Shape 129">
              <a:extLst>
                <a:ext uri="{FF2B5EF4-FFF2-40B4-BE49-F238E27FC236}">
                  <a16:creationId xmlns:a16="http://schemas.microsoft.com/office/drawing/2014/main" id="{0E598207-92BC-18E8-EF5A-8E3EDA9BF078}"/>
                </a:ext>
              </a:extLst>
            </p:cNvPr>
            <p:cNvSpPr/>
            <p:nvPr/>
          </p:nvSpPr>
          <p:spPr>
            <a:xfrm>
              <a:off x="9467850" y="3757612"/>
              <a:ext cx="545306" cy="473868"/>
            </a:xfrm>
            <a:custGeom>
              <a:avLst/>
              <a:gdLst>
                <a:gd name="connsiteX0" fmla="*/ 411956 w 545306"/>
                <a:gd name="connsiteY0" fmla="*/ 473869 h 473868"/>
                <a:gd name="connsiteX1" fmla="*/ 138112 w 545306"/>
                <a:gd name="connsiteY1" fmla="*/ 471488 h 473868"/>
                <a:gd name="connsiteX2" fmla="*/ 0 w 545306"/>
                <a:gd name="connsiteY2" fmla="*/ 235744 h 473868"/>
                <a:gd name="connsiteX3" fmla="*/ 138112 w 545306"/>
                <a:gd name="connsiteY3" fmla="*/ 2381 h 473868"/>
                <a:gd name="connsiteX4" fmla="*/ 411956 w 545306"/>
                <a:gd name="connsiteY4" fmla="*/ 0 h 473868"/>
                <a:gd name="connsiteX5" fmla="*/ 545306 w 545306"/>
                <a:gd name="connsiteY5" fmla="*/ 235744 h 473868"/>
                <a:gd name="connsiteX6" fmla="*/ 411956 w 545306"/>
                <a:gd name="connsiteY6" fmla="*/ 473869 h 473868"/>
                <a:gd name="connsiteX7" fmla="*/ 159544 w 545306"/>
                <a:gd name="connsiteY7" fmla="*/ 38100 h 473868"/>
                <a:gd name="connsiteX8" fmla="*/ 30956 w 545306"/>
                <a:gd name="connsiteY8" fmla="*/ 235744 h 473868"/>
                <a:gd name="connsiteX9" fmla="*/ 159544 w 545306"/>
                <a:gd name="connsiteY9" fmla="*/ 433387 h 473868"/>
                <a:gd name="connsiteX10" fmla="*/ 397669 w 545306"/>
                <a:gd name="connsiteY10" fmla="*/ 447675 h 473868"/>
                <a:gd name="connsiteX11" fmla="*/ 504825 w 545306"/>
                <a:gd name="connsiteY11" fmla="*/ 235744 h 473868"/>
                <a:gd name="connsiteX12" fmla="*/ 397669 w 545306"/>
                <a:gd name="connsiteY12" fmla="*/ 26194 h 473868"/>
                <a:gd name="connsiteX13" fmla="*/ 159544 w 545306"/>
                <a:gd name="connsiteY13" fmla="*/ 38100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5306" h="473868">
                  <a:moveTo>
                    <a:pt x="411956" y="473869"/>
                  </a:moveTo>
                  <a:cubicBezTo>
                    <a:pt x="321469" y="438150"/>
                    <a:pt x="230981" y="438150"/>
                    <a:pt x="138112" y="471488"/>
                  </a:cubicBezTo>
                  <a:cubicBezTo>
                    <a:pt x="121444" y="376238"/>
                    <a:pt x="76200" y="297656"/>
                    <a:pt x="0" y="235744"/>
                  </a:cubicBezTo>
                  <a:cubicBezTo>
                    <a:pt x="76200" y="173831"/>
                    <a:pt x="121444" y="95250"/>
                    <a:pt x="138112" y="2381"/>
                  </a:cubicBezTo>
                  <a:cubicBezTo>
                    <a:pt x="273844" y="33337"/>
                    <a:pt x="292893" y="33337"/>
                    <a:pt x="411956" y="0"/>
                  </a:cubicBezTo>
                  <a:cubicBezTo>
                    <a:pt x="426244" y="92869"/>
                    <a:pt x="471487" y="173831"/>
                    <a:pt x="545306" y="235744"/>
                  </a:cubicBezTo>
                  <a:cubicBezTo>
                    <a:pt x="471487" y="297656"/>
                    <a:pt x="428625" y="376238"/>
                    <a:pt x="411956" y="473869"/>
                  </a:cubicBezTo>
                  <a:close/>
                  <a:moveTo>
                    <a:pt x="159544" y="38100"/>
                  </a:moveTo>
                  <a:cubicBezTo>
                    <a:pt x="135731" y="116681"/>
                    <a:pt x="95250" y="180975"/>
                    <a:pt x="30956" y="235744"/>
                  </a:cubicBezTo>
                  <a:cubicBezTo>
                    <a:pt x="95250" y="288131"/>
                    <a:pt x="135731" y="354806"/>
                    <a:pt x="159544" y="433387"/>
                  </a:cubicBezTo>
                  <a:cubicBezTo>
                    <a:pt x="240506" y="414337"/>
                    <a:pt x="319087" y="416719"/>
                    <a:pt x="397669" y="447675"/>
                  </a:cubicBezTo>
                  <a:cubicBezTo>
                    <a:pt x="411956" y="364331"/>
                    <a:pt x="447675" y="295275"/>
                    <a:pt x="504825" y="235744"/>
                  </a:cubicBezTo>
                  <a:cubicBezTo>
                    <a:pt x="447675" y="176212"/>
                    <a:pt x="411956" y="107156"/>
                    <a:pt x="397669" y="26194"/>
                  </a:cubicBezTo>
                  <a:cubicBezTo>
                    <a:pt x="307181" y="50006"/>
                    <a:pt x="290512" y="57150"/>
                    <a:pt x="159544" y="38100"/>
                  </a:cubicBezTo>
                  <a:close/>
                </a:path>
              </a:pathLst>
            </a:custGeom>
            <a:grpFill/>
            <a:ln w="23813" cap="flat">
              <a:noFill/>
              <a:prstDash val="solid"/>
              <a:miter/>
            </a:ln>
          </p:spPr>
          <p:txBody>
            <a:bodyPr rtlCol="0" anchor="ctr"/>
            <a:lstStyle/>
            <a:p>
              <a:endParaRPr lang="en-ID"/>
            </a:p>
          </p:txBody>
        </p:sp>
        <p:sp>
          <p:nvSpPr>
            <p:cNvPr id="131" name="Freeform: Shape 130">
              <a:extLst>
                <a:ext uri="{FF2B5EF4-FFF2-40B4-BE49-F238E27FC236}">
                  <a16:creationId xmlns:a16="http://schemas.microsoft.com/office/drawing/2014/main" id="{8605DC73-F816-E773-3DF8-72806DD411FA}"/>
                </a:ext>
              </a:extLst>
            </p:cNvPr>
            <p:cNvSpPr/>
            <p:nvPr/>
          </p:nvSpPr>
          <p:spPr>
            <a:xfrm>
              <a:off x="5560218" y="3755231"/>
              <a:ext cx="547687" cy="473868"/>
            </a:xfrm>
            <a:custGeom>
              <a:avLst/>
              <a:gdLst>
                <a:gd name="connsiteX0" fmla="*/ 547688 w 547687"/>
                <a:gd name="connsiteY0" fmla="*/ 238125 h 473868"/>
                <a:gd name="connsiteX1" fmla="*/ 457200 w 547687"/>
                <a:gd name="connsiteY1" fmla="*/ 345281 h 473868"/>
                <a:gd name="connsiteX2" fmla="*/ 411956 w 547687"/>
                <a:gd name="connsiteY2" fmla="*/ 473869 h 473868"/>
                <a:gd name="connsiteX3" fmla="*/ 138113 w 547687"/>
                <a:gd name="connsiteY3" fmla="*/ 471488 h 473868"/>
                <a:gd name="connsiteX4" fmla="*/ 0 w 547687"/>
                <a:gd name="connsiteY4" fmla="*/ 238125 h 473868"/>
                <a:gd name="connsiteX5" fmla="*/ 90488 w 547687"/>
                <a:gd name="connsiteY5" fmla="*/ 133350 h 473868"/>
                <a:gd name="connsiteX6" fmla="*/ 138113 w 547687"/>
                <a:gd name="connsiteY6" fmla="*/ 2381 h 473868"/>
                <a:gd name="connsiteX7" fmla="*/ 411956 w 547687"/>
                <a:gd name="connsiteY7" fmla="*/ 0 h 473868"/>
                <a:gd name="connsiteX8" fmla="*/ 457200 w 547687"/>
                <a:gd name="connsiteY8" fmla="*/ 130969 h 473868"/>
                <a:gd name="connsiteX9" fmla="*/ 547688 w 547687"/>
                <a:gd name="connsiteY9" fmla="*/ 238125 h 473868"/>
                <a:gd name="connsiteX10" fmla="*/ 397669 w 547687"/>
                <a:gd name="connsiteY10" fmla="*/ 450056 h 473868"/>
                <a:gd name="connsiteX11" fmla="*/ 504825 w 547687"/>
                <a:gd name="connsiteY11" fmla="*/ 238125 h 473868"/>
                <a:gd name="connsiteX12" fmla="*/ 435769 w 547687"/>
                <a:gd name="connsiteY12" fmla="*/ 140494 h 473868"/>
                <a:gd name="connsiteX13" fmla="*/ 392906 w 547687"/>
                <a:gd name="connsiteY13" fmla="*/ 26194 h 473868"/>
                <a:gd name="connsiteX14" fmla="*/ 159544 w 547687"/>
                <a:gd name="connsiteY14" fmla="*/ 38100 h 473868"/>
                <a:gd name="connsiteX15" fmla="*/ 30956 w 547687"/>
                <a:gd name="connsiteY15" fmla="*/ 235744 h 473868"/>
                <a:gd name="connsiteX16" fmla="*/ 159544 w 547687"/>
                <a:gd name="connsiteY16" fmla="*/ 433387 h 473868"/>
                <a:gd name="connsiteX17" fmla="*/ 397669 w 547687"/>
                <a:gd name="connsiteY17" fmla="*/ 450056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7687" h="473868">
                  <a:moveTo>
                    <a:pt x="547688" y="238125"/>
                  </a:moveTo>
                  <a:cubicBezTo>
                    <a:pt x="509588" y="269081"/>
                    <a:pt x="481013" y="304800"/>
                    <a:pt x="457200" y="345281"/>
                  </a:cubicBezTo>
                  <a:cubicBezTo>
                    <a:pt x="433388" y="385762"/>
                    <a:pt x="421481" y="428625"/>
                    <a:pt x="411956" y="473869"/>
                  </a:cubicBezTo>
                  <a:cubicBezTo>
                    <a:pt x="273844" y="435769"/>
                    <a:pt x="242888" y="445294"/>
                    <a:pt x="138113" y="471488"/>
                  </a:cubicBezTo>
                  <a:cubicBezTo>
                    <a:pt x="121444" y="378619"/>
                    <a:pt x="76200" y="300038"/>
                    <a:pt x="0" y="238125"/>
                  </a:cubicBezTo>
                  <a:cubicBezTo>
                    <a:pt x="38100" y="207169"/>
                    <a:pt x="66675" y="173831"/>
                    <a:pt x="90488" y="133350"/>
                  </a:cubicBezTo>
                  <a:cubicBezTo>
                    <a:pt x="114300" y="92869"/>
                    <a:pt x="128587" y="50006"/>
                    <a:pt x="138113" y="2381"/>
                  </a:cubicBezTo>
                  <a:cubicBezTo>
                    <a:pt x="228600" y="35719"/>
                    <a:pt x="319088" y="35719"/>
                    <a:pt x="411956" y="0"/>
                  </a:cubicBezTo>
                  <a:cubicBezTo>
                    <a:pt x="421481" y="47625"/>
                    <a:pt x="433388" y="90488"/>
                    <a:pt x="457200" y="130969"/>
                  </a:cubicBezTo>
                  <a:cubicBezTo>
                    <a:pt x="481013" y="171450"/>
                    <a:pt x="509588" y="207169"/>
                    <a:pt x="547688" y="238125"/>
                  </a:cubicBezTo>
                  <a:close/>
                  <a:moveTo>
                    <a:pt x="397669" y="450056"/>
                  </a:moveTo>
                  <a:cubicBezTo>
                    <a:pt x="411956" y="369094"/>
                    <a:pt x="447675" y="297656"/>
                    <a:pt x="504825" y="238125"/>
                  </a:cubicBezTo>
                  <a:cubicBezTo>
                    <a:pt x="476250" y="207169"/>
                    <a:pt x="452438" y="178594"/>
                    <a:pt x="435769" y="140494"/>
                  </a:cubicBezTo>
                  <a:cubicBezTo>
                    <a:pt x="419100" y="104775"/>
                    <a:pt x="407194" y="66675"/>
                    <a:pt x="392906" y="26194"/>
                  </a:cubicBezTo>
                  <a:cubicBezTo>
                    <a:pt x="319088" y="54769"/>
                    <a:pt x="240506" y="57150"/>
                    <a:pt x="159544" y="38100"/>
                  </a:cubicBezTo>
                  <a:cubicBezTo>
                    <a:pt x="135731" y="119063"/>
                    <a:pt x="92869" y="183356"/>
                    <a:pt x="30956" y="235744"/>
                  </a:cubicBezTo>
                  <a:cubicBezTo>
                    <a:pt x="95250" y="288131"/>
                    <a:pt x="135731" y="354806"/>
                    <a:pt x="159544" y="433387"/>
                  </a:cubicBezTo>
                  <a:cubicBezTo>
                    <a:pt x="240506" y="416719"/>
                    <a:pt x="319088" y="419100"/>
                    <a:pt x="397669" y="450056"/>
                  </a:cubicBezTo>
                  <a:close/>
                </a:path>
              </a:pathLst>
            </a:custGeom>
            <a:grpFill/>
            <a:ln w="23813" cap="flat">
              <a:noFill/>
              <a:prstDash val="solid"/>
              <a:miter/>
            </a:ln>
          </p:spPr>
          <p:txBody>
            <a:bodyPr rtlCol="0" anchor="ctr"/>
            <a:lstStyle/>
            <a:p>
              <a:endParaRPr lang="en-ID"/>
            </a:p>
          </p:txBody>
        </p:sp>
        <p:sp>
          <p:nvSpPr>
            <p:cNvPr id="132" name="Freeform: Shape 131">
              <a:extLst>
                <a:ext uri="{FF2B5EF4-FFF2-40B4-BE49-F238E27FC236}">
                  <a16:creationId xmlns:a16="http://schemas.microsoft.com/office/drawing/2014/main" id="{124A6BF0-843C-5FFD-53E3-6E09D44B5691}"/>
                </a:ext>
              </a:extLst>
            </p:cNvPr>
            <p:cNvSpPr/>
            <p:nvPr/>
          </p:nvSpPr>
          <p:spPr>
            <a:xfrm>
              <a:off x="10122693" y="3755231"/>
              <a:ext cx="545306" cy="476250"/>
            </a:xfrm>
            <a:custGeom>
              <a:avLst/>
              <a:gdLst>
                <a:gd name="connsiteX0" fmla="*/ 133350 w 545306"/>
                <a:gd name="connsiteY0" fmla="*/ 476250 h 476250"/>
                <a:gd name="connsiteX1" fmla="*/ 0 w 545306"/>
                <a:gd name="connsiteY1" fmla="*/ 238125 h 476250"/>
                <a:gd name="connsiteX2" fmla="*/ 133350 w 545306"/>
                <a:gd name="connsiteY2" fmla="*/ 0 h 476250"/>
                <a:gd name="connsiteX3" fmla="*/ 407194 w 545306"/>
                <a:gd name="connsiteY3" fmla="*/ 2381 h 476250"/>
                <a:gd name="connsiteX4" fmla="*/ 545306 w 545306"/>
                <a:gd name="connsiteY4" fmla="*/ 238125 h 476250"/>
                <a:gd name="connsiteX5" fmla="*/ 407194 w 545306"/>
                <a:gd name="connsiteY5" fmla="*/ 471488 h 476250"/>
                <a:gd name="connsiteX6" fmla="*/ 269081 w 545306"/>
                <a:gd name="connsiteY6" fmla="*/ 447675 h 476250"/>
                <a:gd name="connsiteX7" fmla="*/ 133350 w 545306"/>
                <a:gd name="connsiteY7" fmla="*/ 476250 h 476250"/>
                <a:gd name="connsiteX8" fmla="*/ 385762 w 545306"/>
                <a:gd name="connsiteY8" fmla="*/ 435769 h 476250"/>
                <a:gd name="connsiteX9" fmla="*/ 514350 w 545306"/>
                <a:gd name="connsiteY9" fmla="*/ 238125 h 476250"/>
                <a:gd name="connsiteX10" fmla="*/ 385762 w 545306"/>
                <a:gd name="connsiteY10" fmla="*/ 40481 h 476250"/>
                <a:gd name="connsiteX11" fmla="*/ 152400 w 545306"/>
                <a:gd name="connsiteY11" fmla="*/ 28575 h 476250"/>
                <a:gd name="connsiteX12" fmla="*/ 111919 w 545306"/>
                <a:gd name="connsiteY12" fmla="*/ 140494 h 476250"/>
                <a:gd name="connsiteX13" fmla="*/ 42862 w 545306"/>
                <a:gd name="connsiteY13" fmla="*/ 238125 h 476250"/>
                <a:gd name="connsiteX14" fmla="*/ 150018 w 545306"/>
                <a:gd name="connsiteY14" fmla="*/ 450056 h 476250"/>
                <a:gd name="connsiteX15" fmla="*/ 385762 w 545306"/>
                <a:gd name="connsiteY15" fmla="*/ 435769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5306" h="476250">
                  <a:moveTo>
                    <a:pt x="133350" y="476250"/>
                  </a:moveTo>
                  <a:cubicBezTo>
                    <a:pt x="116681" y="378619"/>
                    <a:pt x="73819" y="302419"/>
                    <a:pt x="0" y="238125"/>
                  </a:cubicBezTo>
                  <a:cubicBezTo>
                    <a:pt x="73819" y="176213"/>
                    <a:pt x="119063" y="97631"/>
                    <a:pt x="133350" y="0"/>
                  </a:cubicBezTo>
                  <a:cubicBezTo>
                    <a:pt x="223837" y="33338"/>
                    <a:pt x="314325" y="35719"/>
                    <a:pt x="407194" y="2381"/>
                  </a:cubicBezTo>
                  <a:cubicBezTo>
                    <a:pt x="423862" y="97631"/>
                    <a:pt x="469106" y="176213"/>
                    <a:pt x="545306" y="238125"/>
                  </a:cubicBezTo>
                  <a:cubicBezTo>
                    <a:pt x="469106" y="300038"/>
                    <a:pt x="423862" y="376238"/>
                    <a:pt x="407194" y="471488"/>
                  </a:cubicBezTo>
                  <a:cubicBezTo>
                    <a:pt x="361950" y="457200"/>
                    <a:pt x="316706" y="447675"/>
                    <a:pt x="269081" y="447675"/>
                  </a:cubicBezTo>
                  <a:cubicBezTo>
                    <a:pt x="223837" y="447675"/>
                    <a:pt x="180975" y="459581"/>
                    <a:pt x="133350" y="476250"/>
                  </a:cubicBezTo>
                  <a:close/>
                  <a:moveTo>
                    <a:pt x="385762" y="435769"/>
                  </a:moveTo>
                  <a:cubicBezTo>
                    <a:pt x="409575" y="357188"/>
                    <a:pt x="450056" y="290512"/>
                    <a:pt x="514350" y="238125"/>
                  </a:cubicBezTo>
                  <a:cubicBezTo>
                    <a:pt x="450056" y="185738"/>
                    <a:pt x="409575" y="119063"/>
                    <a:pt x="385762" y="40481"/>
                  </a:cubicBezTo>
                  <a:cubicBezTo>
                    <a:pt x="304800" y="59531"/>
                    <a:pt x="226219" y="57150"/>
                    <a:pt x="152400" y="28575"/>
                  </a:cubicBezTo>
                  <a:cubicBezTo>
                    <a:pt x="138112" y="66675"/>
                    <a:pt x="126206" y="104775"/>
                    <a:pt x="111919" y="140494"/>
                  </a:cubicBezTo>
                  <a:cubicBezTo>
                    <a:pt x="95250" y="176213"/>
                    <a:pt x="71438" y="209550"/>
                    <a:pt x="42862" y="238125"/>
                  </a:cubicBezTo>
                  <a:cubicBezTo>
                    <a:pt x="100012" y="297656"/>
                    <a:pt x="135731" y="369094"/>
                    <a:pt x="150018" y="450056"/>
                  </a:cubicBezTo>
                  <a:cubicBezTo>
                    <a:pt x="228600" y="419100"/>
                    <a:pt x="307181" y="416719"/>
                    <a:pt x="385762" y="435769"/>
                  </a:cubicBezTo>
                  <a:close/>
                </a:path>
              </a:pathLst>
            </a:custGeom>
            <a:grpFill/>
            <a:ln w="23813" cap="flat">
              <a:noFill/>
              <a:prstDash val="solid"/>
              <a:miter/>
            </a:ln>
          </p:spPr>
          <p:txBody>
            <a:bodyPr rtlCol="0" anchor="ctr"/>
            <a:lstStyle/>
            <a:p>
              <a:endParaRPr lang="en-ID"/>
            </a:p>
          </p:txBody>
        </p:sp>
        <p:sp>
          <p:nvSpPr>
            <p:cNvPr id="133" name="Freeform: Shape 132">
              <a:extLst>
                <a:ext uri="{FF2B5EF4-FFF2-40B4-BE49-F238E27FC236}">
                  <a16:creationId xmlns:a16="http://schemas.microsoft.com/office/drawing/2014/main" id="{BFB89C70-A667-B01C-D341-D112FE30BE63}"/>
                </a:ext>
              </a:extLst>
            </p:cNvPr>
            <p:cNvSpPr/>
            <p:nvPr/>
          </p:nvSpPr>
          <p:spPr>
            <a:xfrm>
              <a:off x="8170068" y="3755231"/>
              <a:ext cx="545306" cy="476250"/>
            </a:xfrm>
            <a:custGeom>
              <a:avLst/>
              <a:gdLst>
                <a:gd name="connsiteX0" fmla="*/ 0 w 545306"/>
                <a:gd name="connsiteY0" fmla="*/ 238125 h 476250"/>
                <a:gd name="connsiteX1" fmla="*/ 133350 w 545306"/>
                <a:gd name="connsiteY1" fmla="*/ 0 h 476250"/>
                <a:gd name="connsiteX2" fmla="*/ 407194 w 545306"/>
                <a:gd name="connsiteY2" fmla="*/ 2381 h 476250"/>
                <a:gd name="connsiteX3" fmla="*/ 545306 w 545306"/>
                <a:gd name="connsiteY3" fmla="*/ 238125 h 476250"/>
                <a:gd name="connsiteX4" fmla="*/ 407194 w 545306"/>
                <a:gd name="connsiteY4" fmla="*/ 473869 h 476250"/>
                <a:gd name="connsiteX5" fmla="*/ 133350 w 545306"/>
                <a:gd name="connsiteY5" fmla="*/ 476250 h 476250"/>
                <a:gd name="connsiteX6" fmla="*/ 88106 w 545306"/>
                <a:gd name="connsiteY6" fmla="*/ 345281 h 476250"/>
                <a:gd name="connsiteX7" fmla="*/ 0 w 545306"/>
                <a:gd name="connsiteY7" fmla="*/ 238125 h 476250"/>
                <a:gd name="connsiteX8" fmla="*/ 514350 w 545306"/>
                <a:gd name="connsiteY8" fmla="*/ 238125 h 476250"/>
                <a:gd name="connsiteX9" fmla="*/ 385763 w 545306"/>
                <a:gd name="connsiteY9" fmla="*/ 40481 h 476250"/>
                <a:gd name="connsiteX10" fmla="*/ 147638 w 545306"/>
                <a:gd name="connsiteY10" fmla="*/ 26194 h 476250"/>
                <a:gd name="connsiteX11" fmla="*/ 42863 w 545306"/>
                <a:gd name="connsiteY11" fmla="*/ 233363 h 476250"/>
                <a:gd name="connsiteX12" fmla="*/ 107156 w 545306"/>
                <a:gd name="connsiteY12" fmla="*/ 333375 h 476250"/>
                <a:gd name="connsiteX13" fmla="*/ 150019 w 545306"/>
                <a:gd name="connsiteY13" fmla="*/ 445294 h 476250"/>
                <a:gd name="connsiteX14" fmla="*/ 383381 w 545306"/>
                <a:gd name="connsiteY14" fmla="*/ 433387 h 476250"/>
                <a:gd name="connsiteX15" fmla="*/ 514350 w 545306"/>
                <a:gd name="connsiteY15" fmla="*/ 23812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5306" h="476250">
                  <a:moveTo>
                    <a:pt x="0" y="238125"/>
                  </a:moveTo>
                  <a:cubicBezTo>
                    <a:pt x="76200" y="173831"/>
                    <a:pt x="119063" y="95250"/>
                    <a:pt x="133350" y="0"/>
                  </a:cubicBezTo>
                  <a:cubicBezTo>
                    <a:pt x="223838" y="35719"/>
                    <a:pt x="314325" y="35719"/>
                    <a:pt x="407194" y="2381"/>
                  </a:cubicBezTo>
                  <a:cubicBezTo>
                    <a:pt x="423862" y="97631"/>
                    <a:pt x="469106" y="176213"/>
                    <a:pt x="545306" y="238125"/>
                  </a:cubicBezTo>
                  <a:cubicBezTo>
                    <a:pt x="469106" y="300038"/>
                    <a:pt x="423862" y="378619"/>
                    <a:pt x="407194" y="473869"/>
                  </a:cubicBezTo>
                  <a:cubicBezTo>
                    <a:pt x="316706" y="440531"/>
                    <a:pt x="226219" y="440531"/>
                    <a:pt x="133350" y="476250"/>
                  </a:cubicBezTo>
                  <a:cubicBezTo>
                    <a:pt x="123825" y="428625"/>
                    <a:pt x="111919" y="385762"/>
                    <a:pt x="88106" y="345281"/>
                  </a:cubicBezTo>
                  <a:cubicBezTo>
                    <a:pt x="66675" y="304800"/>
                    <a:pt x="35719" y="269081"/>
                    <a:pt x="0" y="238125"/>
                  </a:cubicBezTo>
                  <a:close/>
                  <a:moveTo>
                    <a:pt x="514350" y="238125"/>
                  </a:moveTo>
                  <a:cubicBezTo>
                    <a:pt x="450056" y="185738"/>
                    <a:pt x="407194" y="119063"/>
                    <a:pt x="385763" y="40481"/>
                  </a:cubicBezTo>
                  <a:cubicBezTo>
                    <a:pt x="304800" y="59531"/>
                    <a:pt x="226219" y="57150"/>
                    <a:pt x="147638" y="26194"/>
                  </a:cubicBezTo>
                  <a:cubicBezTo>
                    <a:pt x="133350" y="107156"/>
                    <a:pt x="97631" y="178594"/>
                    <a:pt x="42863" y="233363"/>
                  </a:cubicBezTo>
                  <a:cubicBezTo>
                    <a:pt x="66675" y="269081"/>
                    <a:pt x="90488" y="300038"/>
                    <a:pt x="107156" y="333375"/>
                  </a:cubicBezTo>
                  <a:cubicBezTo>
                    <a:pt x="123825" y="369094"/>
                    <a:pt x="135731" y="407194"/>
                    <a:pt x="150019" y="445294"/>
                  </a:cubicBezTo>
                  <a:cubicBezTo>
                    <a:pt x="223838" y="416719"/>
                    <a:pt x="302419" y="414338"/>
                    <a:pt x="383381" y="433387"/>
                  </a:cubicBezTo>
                  <a:cubicBezTo>
                    <a:pt x="409575" y="357188"/>
                    <a:pt x="450056" y="290512"/>
                    <a:pt x="514350" y="238125"/>
                  </a:cubicBezTo>
                  <a:close/>
                </a:path>
              </a:pathLst>
            </a:custGeom>
            <a:grpFill/>
            <a:ln w="23813" cap="flat">
              <a:noFill/>
              <a:prstDash val="solid"/>
              <a:miter/>
            </a:ln>
          </p:spPr>
          <p:txBody>
            <a:bodyPr rtlCol="0" anchor="ctr"/>
            <a:lstStyle/>
            <a:p>
              <a:endParaRPr lang="en-ID"/>
            </a:p>
          </p:txBody>
        </p:sp>
        <p:sp>
          <p:nvSpPr>
            <p:cNvPr id="134" name="Freeform: Shape 133">
              <a:extLst>
                <a:ext uri="{FF2B5EF4-FFF2-40B4-BE49-F238E27FC236}">
                  <a16:creationId xmlns:a16="http://schemas.microsoft.com/office/drawing/2014/main" id="{59FBCEBB-835E-07F9-5F2D-009B014263DE}"/>
                </a:ext>
              </a:extLst>
            </p:cNvPr>
            <p:cNvSpPr/>
            <p:nvPr/>
          </p:nvSpPr>
          <p:spPr>
            <a:xfrm>
              <a:off x="6215062" y="3755231"/>
              <a:ext cx="545306" cy="476250"/>
            </a:xfrm>
            <a:custGeom>
              <a:avLst/>
              <a:gdLst>
                <a:gd name="connsiteX0" fmla="*/ 545306 w 545306"/>
                <a:gd name="connsiteY0" fmla="*/ 238125 h 476250"/>
                <a:gd name="connsiteX1" fmla="*/ 407194 w 545306"/>
                <a:gd name="connsiteY1" fmla="*/ 473869 h 476250"/>
                <a:gd name="connsiteX2" fmla="*/ 133350 w 545306"/>
                <a:gd name="connsiteY2" fmla="*/ 476250 h 476250"/>
                <a:gd name="connsiteX3" fmla="*/ 0 w 545306"/>
                <a:gd name="connsiteY3" fmla="*/ 238125 h 476250"/>
                <a:gd name="connsiteX4" fmla="*/ 133350 w 545306"/>
                <a:gd name="connsiteY4" fmla="*/ 0 h 476250"/>
                <a:gd name="connsiteX5" fmla="*/ 407194 w 545306"/>
                <a:gd name="connsiteY5" fmla="*/ 2381 h 476250"/>
                <a:gd name="connsiteX6" fmla="*/ 545306 w 545306"/>
                <a:gd name="connsiteY6" fmla="*/ 238125 h 476250"/>
                <a:gd name="connsiteX7" fmla="*/ 42862 w 545306"/>
                <a:gd name="connsiteY7" fmla="*/ 238125 h 476250"/>
                <a:gd name="connsiteX8" fmla="*/ 150019 w 545306"/>
                <a:gd name="connsiteY8" fmla="*/ 450056 h 476250"/>
                <a:gd name="connsiteX9" fmla="*/ 388144 w 545306"/>
                <a:gd name="connsiteY9" fmla="*/ 435769 h 476250"/>
                <a:gd name="connsiteX10" fmla="*/ 516731 w 545306"/>
                <a:gd name="connsiteY10" fmla="*/ 238125 h 476250"/>
                <a:gd name="connsiteX11" fmla="*/ 388144 w 545306"/>
                <a:gd name="connsiteY11" fmla="*/ 40481 h 476250"/>
                <a:gd name="connsiteX12" fmla="*/ 150019 w 545306"/>
                <a:gd name="connsiteY12" fmla="*/ 26194 h 476250"/>
                <a:gd name="connsiteX13" fmla="*/ 42862 w 545306"/>
                <a:gd name="connsiteY13" fmla="*/ 23812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5306" h="476250">
                  <a:moveTo>
                    <a:pt x="545306" y="238125"/>
                  </a:moveTo>
                  <a:cubicBezTo>
                    <a:pt x="469106" y="300038"/>
                    <a:pt x="423862" y="378619"/>
                    <a:pt x="407194" y="473869"/>
                  </a:cubicBezTo>
                  <a:cubicBezTo>
                    <a:pt x="314325" y="440531"/>
                    <a:pt x="226219" y="440531"/>
                    <a:pt x="133350" y="476250"/>
                  </a:cubicBezTo>
                  <a:cubicBezTo>
                    <a:pt x="116681" y="381000"/>
                    <a:pt x="73819" y="302419"/>
                    <a:pt x="0" y="238125"/>
                  </a:cubicBezTo>
                  <a:cubicBezTo>
                    <a:pt x="73819" y="176213"/>
                    <a:pt x="119063" y="97631"/>
                    <a:pt x="133350" y="0"/>
                  </a:cubicBezTo>
                  <a:cubicBezTo>
                    <a:pt x="226219" y="35719"/>
                    <a:pt x="314325" y="35719"/>
                    <a:pt x="407194" y="2381"/>
                  </a:cubicBezTo>
                  <a:cubicBezTo>
                    <a:pt x="426244" y="97631"/>
                    <a:pt x="469106" y="176213"/>
                    <a:pt x="545306" y="238125"/>
                  </a:cubicBezTo>
                  <a:close/>
                  <a:moveTo>
                    <a:pt x="42862" y="238125"/>
                  </a:moveTo>
                  <a:cubicBezTo>
                    <a:pt x="102394" y="297656"/>
                    <a:pt x="135731" y="369094"/>
                    <a:pt x="150019" y="450056"/>
                  </a:cubicBezTo>
                  <a:cubicBezTo>
                    <a:pt x="228600" y="419100"/>
                    <a:pt x="307181" y="416719"/>
                    <a:pt x="388144" y="435769"/>
                  </a:cubicBezTo>
                  <a:cubicBezTo>
                    <a:pt x="411956" y="357188"/>
                    <a:pt x="452438" y="290512"/>
                    <a:pt x="516731" y="238125"/>
                  </a:cubicBezTo>
                  <a:cubicBezTo>
                    <a:pt x="452438" y="185738"/>
                    <a:pt x="411956" y="119063"/>
                    <a:pt x="388144" y="40481"/>
                  </a:cubicBezTo>
                  <a:cubicBezTo>
                    <a:pt x="307181" y="59531"/>
                    <a:pt x="228600" y="57150"/>
                    <a:pt x="150019" y="26194"/>
                  </a:cubicBezTo>
                  <a:cubicBezTo>
                    <a:pt x="135731" y="109538"/>
                    <a:pt x="100013" y="178594"/>
                    <a:pt x="42862" y="238125"/>
                  </a:cubicBezTo>
                  <a:close/>
                </a:path>
              </a:pathLst>
            </a:custGeom>
            <a:grpFill/>
            <a:ln w="23813" cap="flat">
              <a:noFill/>
              <a:prstDash val="solid"/>
              <a:miter/>
            </a:ln>
          </p:spPr>
          <p:txBody>
            <a:bodyPr rtlCol="0" anchor="ctr"/>
            <a:lstStyle/>
            <a:p>
              <a:endParaRPr lang="en-ID"/>
            </a:p>
          </p:txBody>
        </p:sp>
        <p:sp>
          <p:nvSpPr>
            <p:cNvPr id="135" name="Freeform: Shape 134">
              <a:extLst>
                <a:ext uri="{FF2B5EF4-FFF2-40B4-BE49-F238E27FC236}">
                  <a16:creationId xmlns:a16="http://schemas.microsoft.com/office/drawing/2014/main" id="{21F90AF9-1595-1B62-2377-727EA85D163E}"/>
                </a:ext>
              </a:extLst>
            </p:cNvPr>
            <p:cNvSpPr/>
            <p:nvPr/>
          </p:nvSpPr>
          <p:spPr>
            <a:xfrm>
              <a:off x="9467850" y="376237"/>
              <a:ext cx="547687" cy="476249"/>
            </a:xfrm>
            <a:custGeom>
              <a:avLst/>
              <a:gdLst>
                <a:gd name="connsiteX0" fmla="*/ 0 w 547687"/>
                <a:gd name="connsiteY0" fmla="*/ 238125 h 476249"/>
                <a:gd name="connsiteX1" fmla="*/ 138112 w 547687"/>
                <a:gd name="connsiteY1" fmla="*/ 2381 h 476249"/>
                <a:gd name="connsiteX2" fmla="*/ 411956 w 547687"/>
                <a:gd name="connsiteY2" fmla="*/ 0 h 476249"/>
                <a:gd name="connsiteX3" fmla="*/ 457200 w 547687"/>
                <a:gd name="connsiteY3" fmla="*/ 130969 h 476249"/>
                <a:gd name="connsiteX4" fmla="*/ 547688 w 547687"/>
                <a:gd name="connsiteY4" fmla="*/ 238125 h 476249"/>
                <a:gd name="connsiteX5" fmla="*/ 414337 w 547687"/>
                <a:gd name="connsiteY5" fmla="*/ 476250 h 476249"/>
                <a:gd name="connsiteX6" fmla="*/ 278606 w 547687"/>
                <a:gd name="connsiteY6" fmla="*/ 450056 h 476249"/>
                <a:gd name="connsiteX7" fmla="*/ 140494 w 547687"/>
                <a:gd name="connsiteY7" fmla="*/ 473869 h 476249"/>
                <a:gd name="connsiteX8" fmla="*/ 0 w 547687"/>
                <a:gd name="connsiteY8" fmla="*/ 238125 h 476249"/>
                <a:gd name="connsiteX9" fmla="*/ 30956 w 547687"/>
                <a:gd name="connsiteY9" fmla="*/ 238125 h 476249"/>
                <a:gd name="connsiteX10" fmla="*/ 159544 w 547687"/>
                <a:gd name="connsiteY10" fmla="*/ 435769 h 476249"/>
                <a:gd name="connsiteX11" fmla="*/ 397669 w 547687"/>
                <a:gd name="connsiteY11" fmla="*/ 450056 h 476249"/>
                <a:gd name="connsiteX12" fmla="*/ 504825 w 547687"/>
                <a:gd name="connsiteY12" fmla="*/ 238125 h 476249"/>
                <a:gd name="connsiteX13" fmla="*/ 397669 w 547687"/>
                <a:gd name="connsiteY13" fmla="*/ 26194 h 476249"/>
                <a:gd name="connsiteX14" fmla="*/ 161925 w 547687"/>
                <a:gd name="connsiteY14" fmla="*/ 40481 h 476249"/>
                <a:gd name="connsiteX15" fmla="*/ 30956 w 547687"/>
                <a:gd name="connsiteY15" fmla="*/ 238125 h 4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7687" h="476249">
                  <a:moveTo>
                    <a:pt x="0" y="238125"/>
                  </a:moveTo>
                  <a:cubicBezTo>
                    <a:pt x="76200" y="176213"/>
                    <a:pt x="121444" y="97631"/>
                    <a:pt x="138112" y="2381"/>
                  </a:cubicBezTo>
                  <a:cubicBezTo>
                    <a:pt x="228600" y="35719"/>
                    <a:pt x="319087" y="35719"/>
                    <a:pt x="411956" y="0"/>
                  </a:cubicBezTo>
                  <a:cubicBezTo>
                    <a:pt x="421481" y="47625"/>
                    <a:pt x="433387" y="90488"/>
                    <a:pt x="457200" y="130969"/>
                  </a:cubicBezTo>
                  <a:cubicBezTo>
                    <a:pt x="481012" y="171450"/>
                    <a:pt x="509587" y="204787"/>
                    <a:pt x="547688" y="238125"/>
                  </a:cubicBezTo>
                  <a:cubicBezTo>
                    <a:pt x="473869" y="300038"/>
                    <a:pt x="428625" y="378619"/>
                    <a:pt x="414337" y="476250"/>
                  </a:cubicBezTo>
                  <a:cubicBezTo>
                    <a:pt x="369094" y="459581"/>
                    <a:pt x="323850" y="450056"/>
                    <a:pt x="278606" y="450056"/>
                  </a:cubicBezTo>
                  <a:cubicBezTo>
                    <a:pt x="233362" y="450056"/>
                    <a:pt x="188119" y="459581"/>
                    <a:pt x="140494" y="473869"/>
                  </a:cubicBezTo>
                  <a:cubicBezTo>
                    <a:pt x="121444" y="378619"/>
                    <a:pt x="78581" y="300038"/>
                    <a:pt x="0" y="238125"/>
                  </a:cubicBezTo>
                  <a:close/>
                  <a:moveTo>
                    <a:pt x="30956" y="238125"/>
                  </a:moveTo>
                  <a:cubicBezTo>
                    <a:pt x="95250" y="290513"/>
                    <a:pt x="135731" y="357187"/>
                    <a:pt x="159544" y="435769"/>
                  </a:cubicBezTo>
                  <a:cubicBezTo>
                    <a:pt x="240506" y="416719"/>
                    <a:pt x="319087" y="419100"/>
                    <a:pt x="397669" y="450056"/>
                  </a:cubicBezTo>
                  <a:cubicBezTo>
                    <a:pt x="411956" y="369094"/>
                    <a:pt x="447675" y="297656"/>
                    <a:pt x="504825" y="238125"/>
                  </a:cubicBezTo>
                  <a:cubicBezTo>
                    <a:pt x="447675" y="178594"/>
                    <a:pt x="411956" y="109537"/>
                    <a:pt x="397669" y="26194"/>
                  </a:cubicBezTo>
                  <a:cubicBezTo>
                    <a:pt x="319087" y="57150"/>
                    <a:pt x="240506" y="59531"/>
                    <a:pt x="161925" y="40481"/>
                  </a:cubicBezTo>
                  <a:cubicBezTo>
                    <a:pt x="111919" y="159544"/>
                    <a:pt x="102393" y="171450"/>
                    <a:pt x="30956" y="238125"/>
                  </a:cubicBezTo>
                  <a:close/>
                </a:path>
              </a:pathLst>
            </a:custGeom>
            <a:grpFill/>
            <a:ln w="23813" cap="flat">
              <a:noFill/>
              <a:prstDash val="solid"/>
              <a:miter/>
            </a:ln>
          </p:spPr>
          <p:txBody>
            <a:bodyPr rtlCol="0" anchor="ctr"/>
            <a:lstStyle/>
            <a:p>
              <a:endParaRPr lang="en-ID"/>
            </a:p>
          </p:txBody>
        </p:sp>
        <p:sp>
          <p:nvSpPr>
            <p:cNvPr id="136" name="Freeform: Shape 135">
              <a:extLst>
                <a:ext uri="{FF2B5EF4-FFF2-40B4-BE49-F238E27FC236}">
                  <a16:creationId xmlns:a16="http://schemas.microsoft.com/office/drawing/2014/main" id="{3DC494EC-3DEF-CED1-959B-E46798644CAA}"/>
                </a:ext>
              </a:extLst>
            </p:cNvPr>
            <p:cNvSpPr/>
            <p:nvPr/>
          </p:nvSpPr>
          <p:spPr>
            <a:xfrm>
              <a:off x="5335058" y="4319587"/>
              <a:ext cx="448997" cy="473868"/>
            </a:xfrm>
            <a:custGeom>
              <a:avLst/>
              <a:gdLst>
                <a:gd name="connsiteX0" fmla="*/ 310885 w 448997"/>
                <a:gd name="connsiteY0" fmla="*/ 0 h 473868"/>
                <a:gd name="connsiteX1" fmla="*/ 448998 w 448997"/>
                <a:gd name="connsiteY1" fmla="*/ 235744 h 473868"/>
                <a:gd name="connsiteX2" fmla="*/ 310885 w 448997"/>
                <a:gd name="connsiteY2" fmla="*/ 471488 h 473868"/>
                <a:gd name="connsiteX3" fmla="*/ 37042 w 448997"/>
                <a:gd name="connsiteY3" fmla="*/ 473869 h 473868"/>
                <a:gd name="connsiteX4" fmla="*/ 27517 w 448997"/>
                <a:gd name="connsiteY4" fmla="*/ 435769 h 473868"/>
                <a:gd name="connsiteX5" fmla="*/ 8467 w 448997"/>
                <a:gd name="connsiteY5" fmla="*/ 378619 h 473868"/>
                <a:gd name="connsiteX6" fmla="*/ 1323 w 448997"/>
                <a:gd name="connsiteY6" fmla="*/ 316706 h 473868"/>
                <a:gd name="connsiteX7" fmla="*/ 51329 w 448997"/>
                <a:gd name="connsiteY7" fmla="*/ 445294 h 473868"/>
                <a:gd name="connsiteX8" fmla="*/ 170392 w 448997"/>
                <a:gd name="connsiteY8" fmla="*/ 426244 h 473868"/>
                <a:gd name="connsiteX9" fmla="*/ 287073 w 448997"/>
                <a:gd name="connsiteY9" fmla="*/ 433388 h 473868"/>
                <a:gd name="connsiteX10" fmla="*/ 339460 w 448997"/>
                <a:gd name="connsiteY10" fmla="*/ 328613 h 473868"/>
                <a:gd name="connsiteX11" fmla="*/ 420423 w 448997"/>
                <a:gd name="connsiteY11" fmla="*/ 238125 h 473868"/>
                <a:gd name="connsiteX12" fmla="*/ 289454 w 448997"/>
                <a:gd name="connsiteY12" fmla="*/ 38100 h 473868"/>
                <a:gd name="connsiteX13" fmla="*/ 53710 w 448997"/>
                <a:gd name="connsiteY13" fmla="*/ 26194 h 473868"/>
                <a:gd name="connsiteX14" fmla="*/ 34660 w 448997"/>
                <a:gd name="connsiteY14" fmla="*/ 95250 h 473868"/>
                <a:gd name="connsiteX15" fmla="*/ 1323 w 448997"/>
                <a:gd name="connsiteY15" fmla="*/ 154781 h 473868"/>
                <a:gd name="connsiteX16" fmla="*/ 3704 w 448997"/>
                <a:gd name="connsiteY16" fmla="*/ 111919 h 473868"/>
                <a:gd name="connsiteX17" fmla="*/ 41804 w 448997"/>
                <a:gd name="connsiteY17" fmla="*/ 2381 h 473868"/>
                <a:gd name="connsiteX18" fmla="*/ 310885 w 448997"/>
                <a:gd name="connsiteY18" fmla="*/ 0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48997" h="473868">
                  <a:moveTo>
                    <a:pt x="310885" y="0"/>
                  </a:moveTo>
                  <a:cubicBezTo>
                    <a:pt x="327554" y="95250"/>
                    <a:pt x="372798" y="173831"/>
                    <a:pt x="448998" y="235744"/>
                  </a:cubicBezTo>
                  <a:cubicBezTo>
                    <a:pt x="372798" y="297656"/>
                    <a:pt x="327554" y="373857"/>
                    <a:pt x="310885" y="471488"/>
                  </a:cubicBezTo>
                  <a:cubicBezTo>
                    <a:pt x="218017" y="438150"/>
                    <a:pt x="129910" y="438150"/>
                    <a:pt x="37042" y="473869"/>
                  </a:cubicBezTo>
                  <a:cubicBezTo>
                    <a:pt x="34660" y="459581"/>
                    <a:pt x="32279" y="447675"/>
                    <a:pt x="27517" y="435769"/>
                  </a:cubicBezTo>
                  <a:cubicBezTo>
                    <a:pt x="22754" y="416719"/>
                    <a:pt x="15610" y="395288"/>
                    <a:pt x="8467" y="378619"/>
                  </a:cubicBezTo>
                  <a:cubicBezTo>
                    <a:pt x="-1058" y="359569"/>
                    <a:pt x="-1058" y="340519"/>
                    <a:pt x="1323" y="316706"/>
                  </a:cubicBezTo>
                  <a:cubicBezTo>
                    <a:pt x="29898" y="359569"/>
                    <a:pt x="41804" y="402431"/>
                    <a:pt x="51329" y="445294"/>
                  </a:cubicBezTo>
                  <a:cubicBezTo>
                    <a:pt x="91810" y="438150"/>
                    <a:pt x="129910" y="428625"/>
                    <a:pt x="170392" y="426244"/>
                  </a:cubicBezTo>
                  <a:cubicBezTo>
                    <a:pt x="208492" y="423863"/>
                    <a:pt x="248973" y="431006"/>
                    <a:pt x="287073" y="433388"/>
                  </a:cubicBezTo>
                  <a:cubicBezTo>
                    <a:pt x="303742" y="400050"/>
                    <a:pt x="320410" y="364331"/>
                    <a:pt x="339460" y="328613"/>
                  </a:cubicBezTo>
                  <a:cubicBezTo>
                    <a:pt x="358510" y="292894"/>
                    <a:pt x="387085" y="264319"/>
                    <a:pt x="420423" y="238125"/>
                  </a:cubicBezTo>
                  <a:cubicBezTo>
                    <a:pt x="356129" y="185738"/>
                    <a:pt x="313267" y="119063"/>
                    <a:pt x="289454" y="38100"/>
                  </a:cubicBezTo>
                  <a:cubicBezTo>
                    <a:pt x="208492" y="59531"/>
                    <a:pt x="132292" y="54769"/>
                    <a:pt x="53710" y="26194"/>
                  </a:cubicBezTo>
                  <a:cubicBezTo>
                    <a:pt x="46567" y="50006"/>
                    <a:pt x="41804" y="73819"/>
                    <a:pt x="34660" y="95250"/>
                  </a:cubicBezTo>
                  <a:cubicBezTo>
                    <a:pt x="27517" y="116681"/>
                    <a:pt x="20373" y="138113"/>
                    <a:pt x="1323" y="154781"/>
                  </a:cubicBezTo>
                  <a:cubicBezTo>
                    <a:pt x="1323" y="140494"/>
                    <a:pt x="1323" y="126206"/>
                    <a:pt x="3704" y="111919"/>
                  </a:cubicBezTo>
                  <a:cubicBezTo>
                    <a:pt x="15610" y="76200"/>
                    <a:pt x="27517" y="40482"/>
                    <a:pt x="41804" y="2381"/>
                  </a:cubicBezTo>
                  <a:cubicBezTo>
                    <a:pt x="127529" y="33338"/>
                    <a:pt x="218017" y="33338"/>
                    <a:pt x="310885" y="0"/>
                  </a:cubicBezTo>
                  <a:close/>
                </a:path>
              </a:pathLst>
            </a:custGeom>
            <a:grpFill/>
            <a:ln w="23813" cap="flat">
              <a:noFill/>
              <a:prstDash val="solid"/>
              <a:miter/>
            </a:ln>
          </p:spPr>
          <p:txBody>
            <a:bodyPr rtlCol="0" anchor="ctr"/>
            <a:lstStyle/>
            <a:p>
              <a:endParaRPr lang="en-ID"/>
            </a:p>
          </p:txBody>
        </p:sp>
        <p:sp>
          <p:nvSpPr>
            <p:cNvPr id="137" name="Freeform: Shape 136">
              <a:extLst>
                <a:ext uri="{FF2B5EF4-FFF2-40B4-BE49-F238E27FC236}">
                  <a16:creationId xmlns:a16="http://schemas.microsoft.com/office/drawing/2014/main" id="{E372C896-ECDA-C765-C9AA-AD5E052369DD}"/>
                </a:ext>
              </a:extLst>
            </p:cNvPr>
            <p:cNvSpPr/>
            <p:nvPr/>
          </p:nvSpPr>
          <p:spPr>
            <a:xfrm>
              <a:off x="5334000" y="940593"/>
              <a:ext cx="450056" cy="476250"/>
            </a:xfrm>
            <a:custGeom>
              <a:avLst/>
              <a:gdLst>
                <a:gd name="connsiteX0" fmla="*/ 311944 w 450056"/>
                <a:gd name="connsiteY0" fmla="*/ 473869 h 476250"/>
                <a:gd name="connsiteX1" fmla="*/ 38100 w 450056"/>
                <a:gd name="connsiteY1" fmla="*/ 476250 h 476250"/>
                <a:gd name="connsiteX2" fmla="*/ 28575 w 450056"/>
                <a:gd name="connsiteY2" fmla="*/ 438150 h 476250"/>
                <a:gd name="connsiteX3" fmla="*/ 9525 w 450056"/>
                <a:gd name="connsiteY3" fmla="*/ 378619 h 476250"/>
                <a:gd name="connsiteX4" fmla="*/ 4763 w 450056"/>
                <a:gd name="connsiteY4" fmla="*/ 321469 h 476250"/>
                <a:gd name="connsiteX5" fmla="*/ 54769 w 450056"/>
                <a:gd name="connsiteY5" fmla="*/ 450056 h 476250"/>
                <a:gd name="connsiteX6" fmla="*/ 290513 w 450056"/>
                <a:gd name="connsiteY6" fmla="*/ 438150 h 476250"/>
                <a:gd name="connsiteX7" fmla="*/ 421481 w 450056"/>
                <a:gd name="connsiteY7" fmla="*/ 238125 h 476250"/>
                <a:gd name="connsiteX8" fmla="*/ 292894 w 450056"/>
                <a:gd name="connsiteY8" fmla="*/ 42862 h 476250"/>
                <a:gd name="connsiteX9" fmla="*/ 171450 w 450056"/>
                <a:gd name="connsiteY9" fmla="*/ 50006 h 476250"/>
                <a:gd name="connsiteX10" fmla="*/ 52388 w 450056"/>
                <a:gd name="connsiteY10" fmla="*/ 28575 h 476250"/>
                <a:gd name="connsiteX11" fmla="*/ 7144 w 450056"/>
                <a:gd name="connsiteY11" fmla="*/ 152400 h 476250"/>
                <a:gd name="connsiteX12" fmla="*/ 0 w 450056"/>
                <a:gd name="connsiteY12" fmla="*/ 152400 h 476250"/>
                <a:gd name="connsiteX13" fmla="*/ 4763 w 450056"/>
                <a:gd name="connsiteY13" fmla="*/ 109537 h 476250"/>
                <a:gd name="connsiteX14" fmla="*/ 42863 w 450056"/>
                <a:gd name="connsiteY14" fmla="*/ 0 h 476250"/>
                <a:gd name="connsiteX15" fmla="*/ 311944 w 450056"/>
                <a:gd name="connsiteY15" fmla="*/ 0 h 476250"/>
                <a:gd name="connsiteX16" fmla="*/ 450056 w 450056"/>
                <a:gd name="connsiteY16" fmla="*/ 235744 h 476250"/>
                <a:gd name="connsiteX17" fmla="*/ 311944 w 450056"/>
                <a:gd name="connsiteY17" fmla="*/ 473869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0056" h="476250">
                  <a:moveTo>
                    <a:pt x="311944" y="473869"/>
                  </a:moveTo>
                  <a:cubicBezTo>
                    <a:pt x="219075" y="438150"/>
                    <a:pt x="130969" y="440531"/>
                    <a:pt x="38100" y="476250"/>
                  </a:cubicBezTo>
                  <a:cubicBezTo>
                    <a:pt x="35719" y="461963"/>
                    <a:pt x="33338" y="450056"/>
                    <a:pt x="28575" y="438150"/>
                  </a:cubicBezTo>
                  <a:cubicBezTo>
                    <a:pt x="23813" y="416719"/>
                    <a:pt x="19050" y="397669"/>
                    <a:pt x="9525" y="378619"/>
                  </a:cubicBezTo>
                  <a:cubicBezTo>
                    <a:pt x="2381" y="359569"/>
                    <a:pt x="0" y="340519"/>
                    <a:pt x="4763" y="321469"/>
                  </a:cubicBezTo>
                  <a:cubicBezTo>
                    <a:pt x="33338" y="359569"/>
                    <a:pt x="42863" y="402431"/>
                    <a:pt x="54769" y="450056"/>
                  </a:cubicBezTo>
                  <a:cubicBezTo>
                    <a:pt x="133350" y="421481"/>
                    <a:pt x="209550" y="416719"/>
                    <a:pt x="290513" y="438150"/>
                  </a:cubicBezTo>
                  <a:cubicBezTo>
                    <a:pt x="314325" y="359569"/>
                    <a:pt x="354806" y="292894"/>
                    <a:pt x="421481" y="238125"/>
                  </a:cubicBezTo>
                  <a:cubicBezTo>
                    <a:pt x="357188" y="185737"/>
                    <a:pt x="314325" y="119063"/>
                    <a:pt x="292894" y="42862"/>
                  </a:cubicBezTo>
                  <a:cubicBezTo>
                    <a:pt x="250031" y="45244"/>
                    <a:pt x="211931" y="52388"/>
                    <a:pt x="171450" y="50006"/>
                  </a:cubicBezTo>
                  <a:cubicBezTo>
                    <a:pt x="133350" y="47625"/>
                    <a:pt x="95250" y="35719"/>
                    <a:pt x="52388" y="28575"/>
                  </a:cubicBezTo>
                  <a:cubicBezTo>
                    <a:pt x="42863" y="69056"/>
                    <a:pt x="30956" y="114300"/>
                    <a:pt x="7144" y="152400"/>
                  </a:cubicBezTo>
                  <a:cubicBezTo>
                    <a:pt x="4763" y="152400"/>
                    <a:pt x="2381" y="152400"/>
                    <a:pt x="0" y="152400"/>
                  </a:cubicBezTo>
                  <a:cubicBezTo>
                    <a:pt x="0" y="138112"/>
                    <a:pt x="0" y="123825"/>
                    <a:pt x="4763" y="109537"/>
                  </a:cubicBezTo>
                  <a:cubicBezTo>
                    <a:pt x="16669" y="73819"/>
                    <a:pt x="28575" y="38100"/>
                    <a:pt x="42863" y="0"/>
                  </a:cubicBezTo>
                  <a:cubicBezTo>
                    <a:pt x="128588" y="33338"/>
                    <a:pt x="219075" y="33338"/>
                    <a:pt x="311944" y="0"/>
                  </a:cubicBezTo>
                  <a:cubicBezTo>
                    <a:pt x="328613" y="95250"/>
                    <a:pt x="373856" y="173831"/>
                    <a:pt x="450056" y="235744"/>
                  </a:cubicBezTo>
                  <a:cubicBezTo>
                    <a:pt x="376238" y="297656"/>
                    <a:pt x="328613" y="376237"/>
                    <a:pt x="311944" y="473869"/>
                  </a:cubicBezTo>
                  <a:close/>
                </a:path>
              </a:pathLst>
            </a:custGeom>
            <a:grpFill/>
            <a:ln w="23813" cap="flat">
              <a:noFill/>
              <a:prstDash val="solid"/>
              <a:miter/>
            </a:ln>
          </p:spPr>
          <p:txBody>
            <a:bodyPr rtlCol="0" anchor="ctr"/>
            <a:lstStyle/>
            <a:p>
              <a:endParaRPr lang="en-ID"/>
            </a:p>
          </p:txBody>
        </p:sp>
        <p:sp>
          <p:nvSpPr>
            <p:cNvPr id="138" name="Freeform: Shape 137">
              <a:extLst>
                <a:ext uri="{FF2B5EF4-FFF2-40B4-BE49-F238E27FC236}">
                  <a16:creationId xmlns:a16="http://schemas.microsoft.com/office/drawing/2014/main" id="{C9F54425-5777-D758-D128-74EEC547AD90}"/>
                </a:ext>
              </a:extLst>
            </p:cNvPr>
            <p:cNvSpPr/>
            <p:nvPr/>
          </p:nvSpPr>
          <p:spPr>
            <a:xfrm>
              <a:off x="5331618" y="3193256"/>
              <a:ext cx="447675" cy="473868"/>
            </a:xfrm>
            <a:custGeom>
              <a:avLst/>
              <a:gdLst>
                <a:gd name="connsiteX0" fmla="*/ 314325 w 447675"/>
                <a:gd name="connsiteY0" fmla="*/ 471487 h 473868"/>
                <a:gd name="connsiteX1" fmla="*/ 40481 w 447675"/>
                <a:gd name="connsiteY1" fmla="*/ 473869 h 473868"/>
                <a:gd name="connsiteX2" fmla="*/ 33338 w 447675"/>
                <a:gd name="connsiteY2" fmla="*/ 440531 h 473868"/>
                <a:gd name="connsiteX3" fmla="*/ 11906 w 447675"/>
                <a:gd name="connsiteY3" fmla="*/ 378619 h 473868"/>
                <a:gd name="connsiteX4" fmla="*/ 4763 w 447675"/>
                <a:gd name="connsiteY4" fmla="*/ 316706 h 473868"/>
                <a:gd name="connsiteX5" fmla="*/ 54769 w 447675"/>
                <a:gd name="connsiteY5" fmla="*/ 450056 h 473868"/>
                <a:gd name="connsiteX6" fmla="*/ 290513 w 447675"/>
                <a:gd name="connsiteY6" fmla="*/ 438150 h 473868"/>
                <a:gd name="connsiteX7" fmla="*/ 421481 w 447675"/>
                <a:gd name="connsiteY7" fmla="*/ 238125 h 473868"/>
                <a:gd name="connsiteX8" fmla="*/ 292894 w 447675"/>
                <a:gd name="connsiteY8" fmla="*/ 42862 h 473868"/>
                <a:gd name="connsiteX9" fmla="*/ 171450 w 447675"/>
                <a:gd name="connsiteY9" fmla="*/ 50006 h 473868"/>
                <a:gd name="connsiteX10" fmla="*/ 54769 w 447675"/>
                <a:gd name="connsiteY10" fmla="*/ 30956 h 473868"/>
                <a:gd name="connsiteX11" fmla="*/ 35719 w 447675"/>
                <a:gd name="connsiteY11" fmla="*/ 95250 h 473868"/>
                <a:gd name="connsiteX12" fmla="*/ 7144 w 447675"/>
                <a:gd name="connsiteY12" fmla="*/ 154781 h 473868"/>
                <a:gd name="connsiteX13" fmla="*/ 0 w 447675"/>
                <a:gd name="connsiteY13" fmla="*/ 152400 h 473868"/>
                <a:gd name="connsiteX14" fmla="*/ 2381 w 447675"/>
                <a:gd name="connsiteY14" fmla="*/ 109537 h 473868"/>
                <a:gd name="connsiteX15" fmla="*/ 40481 w 447675"/>
                <a:gd name="connsiteY15" fmla="*/ 0 h 473868"/>
                <a:gd name="connsiteX16" fmla="*/ 309563 w 447675"/>
                <a:gd name="connsiteY16" fmla="*/ 0 h 473868"/>
                <a:gd name="connsiteX17" fmla="*/ 447675 w 447675"/>
                <a:gd name="connsiteY17" fmla="*/ 235744 h 473868"/>
                <a:gd name="connsiteX18" fmla="*/ 314325 w 447675"/>
                <a:gd name="connsiteY18" fmla="*/ 471487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47675" h="473868">
                  <a:moveTo>
                    <a:pt x="314325" y="471487"/>
                  </a:moveTo>
                  <a:cubicBezTo>
                    <a:pt x="190500" y="440531"/>
                    <a:pt x="176213" y="440531"/>
                    <a:pt x="40481" y="473869"/>
                  </a:cubicBezTo>
                  <a:cubicBezTo>
                    <a:pt x="38100" y="461962"/>
                    <a:pt x="35719" y="452438"/>
                    <a:pt x="33338" y="440531"/>
                  </a:cubicBezTo>
                  <a:cubicBezTo>
                    <a:pt x="26194" y="419100"/>
                    <a:pt x="21431" y="397669"/>
                    <a:pt x="11906" y="378619"/>
                  </a:cubicBezTo>
                  <a:cubicBezTo>
                    <a:pt x="2381" y="359569"/>
                    <a:pt x="2381" y="340518"/>
                    <a:pt x="4763" y="316706"/>
                  </a:cubicBezTo>
                  <a:cubicBezTo>
                    <a:pt x="33338" y="359569"/>
                    <a:pt x="45244" y="402431"/>
                    <a:pt x="54769" y="450056"/>
                  </a:cubicBezTo>
                  <a:cubicBezTo>
                    <a:pt x="133350" y="421481"/>
                    <a:pt x="209550" y="416719"/>
                    <a:pt x="290513" y="438150"/>
                  </a:cubicBezTo>
                  <a:cubicBezTo>
                    <a:pt x="314325" y="359569"/>
                    <a:pt x="354806" y="292893"/>
                    <a:pt x="421481" y="238125"/>
                  </a:cubicBezTo>
                  <a:cubicBezTo>
                    <a:pt x="357188" y="185737"/>
                    <a:pt x="314325" y="119063"/>
                    <a:pt x="292894" y="42862"/>
                  </a:cubicBezTo>
                  <a:cubicBezTo>
                    <a:pt x="250031" y="45244"/>
                    <a:pt x="211931" y="52387"/>
                    <a:pt x="171450" y="50006"/>
                  </a:cubicBezTo>
                  <a:cubicBezTo>
                    <a:pt x="133350" y="47625"/>
                    <a:pt x="95250" y="38100"/>
                    <a:pt x="54769" y="30956"/>
                  </a:cubicBezTo>
                  <a:cubicBezTo>
                    <a:pt x="50006" y="50006"/>
                    <a:pt x="42863" y="73819"/>
                    <a:pt x="35719" y="95250"/>
                  </a:cubicBezTo>
                  <a:cubicBezTo>
                    <a:pt x="28575" y="116681"/>
                    <a:pt x="19050" y="138112"/>
                    <a:pt x="7144" y="154781"/>
                  </a:cubicBezTo>
                  <a:cubicBezTo>
                    <a:pt x="4763" y="154781"/>
                    <a:pt x="2381" y="154781"/>
                    <a:pt x="0" y="152400"/>
                  </a:cubicBezTo>
                  <a:cubicBezTo>
                    <a:pt x="0" y="138112"/>
                    <a:pt x="0" y="123825"/>
                    <a:pt x="2381" y="109537"/>
                  </a:cubicBezTo>
                  <a:cubicBezTo>
                    <a:pt x="14288" y="73819"/>
                    <a:pt x="26194" y="38100"/>
                    <a:pt x="40481" y="0"/>
                  </a:cubicBezTo>
                  <a:cubicBezTo>
                    <a:pt x="126206" y="33337"/>
                    <a:pt x="216694" y="33337"/>
                    <a:pt x="309563" y="0"/>
                  </a:cubicBezTo>
                  <a:cubicBezTo>
                    <a:pt x="326231" y="95250"/>
                    <a:pt x="371475" y="173831"/>
                    <a:pt x="447675" y="235744"/>
                  </a:cubicBezTo>
                  <a:cubicBezTo>
                    <a:pt x="378619" y="297656"/>
                    <a:pt x="330994" y="376237"/>
                    <a:pt x="314325" y="471487"/>
                  </a:cubicBezTo>
                  <a:close/>
                </a:path>
              </a:pathLst>
            </a:custGeom>
            <a:grpFill/>
            <a:ln w="23813" cap="flat">
              <a:noFill/>
              <a:prstDash val="solid"/>
              <a:miter/>
            </a:ln>
          </p:spPr>
          <p:txBody>
            <a:bodyPr rtlCol="0" anchor="ctr"/>
            <a:lstStyle/>
            <a:p>
              <a:endParaRPr lang="en-ID"/>
            </a:p>
          </p:txBody>
        </p:sp>
        <p:sp>
          <p:nvSpPr>
            <p:cNvPr id="139" name="Freeform: Shape 138">
              <a:extLst>
                <a:ext uri="{FF2B5EF4-FFF2-40B4-BE49-F238E27FC236}">
                  <a16:creationId xmlns:a16="http://schemas.microsoft.com/office/drawing/2014/main" id="{DE8EE470-2F6A-847A-FE41-00A045A0AC5C}"/>
                </a:ext>
              </a:extLst>
            </p:cNvPr>
            <p:cNvSpPr/>
            <p:nvPr/>
          </p:nvSpPr>
          <p:spPr>
            <a:xfrm>
              <a:off x="5337198" y="5445918"/>
              <a:ext cx="451620" cy="473868"/>
            </a:xfrm>
            <a:custGeom>
              <a:avLst/>
              <a:gdLst>
                <a:gd name="connsiteX0" fmla="*/ 39664 w 451620"/>
                <a:gd name="connsiteY0" fmla="*/ 473869 h 473868"/>
                <a:gd name="connsiteX1" fmla="*/ 3945 w 451620"/>
                <a:gd name="connsiteY1" fmla="*/ 366713 h 473868"/>
                <a:gd name="connsiteX2" fmla="*/ 1564 w 451620"/>
                <a:gd name="connsiteY2" fmla="*/ 321469 h 473868"/>
                <a:gd name="connsiteX3" fmla="*/ 34902 w 451620"/>
                <a:gd name="connsiteY3" fmla="*/ 381000 h 473868"/>
                <a:gd name="connsiteX4" fmla="*/ 53952 w 451620"/>
                <a:gd name="connsiteY4" fmla="*/ 447675 h 473868"/>
                <a:gd name="connsiteX5" fmla="*/ 289695 w 451620"/>
                <a:gd name="connsiteY5" fmla="*/ 435769 h 473868"/>
                <a:gd name="connsiteX6" fmla="*/ 420664 w 451620"/>
                <a:gd name="connsiteY6" fmla="*/ 235744 h 473868"/>
                <a:gd name="connsiteX7" fmla="*/ 292077 w 451620"/>
                <a:gd name="connsiteY7" fmla="*/ 40481 h 473868"/>
                <a:gd name="connsiteX8" fmla="*/ 170633 w 451620"/>
                <a:gd name="connsiteY8" fmla="*/ 47625 h 473868"/>
                <a:gd name="connsiteX9" fmla="*/ 53952 w 451620"/>
                <a:gd name="connsiteY9" fmla="*/ 28575 h 473868"/>
                <a:gd name="connsiteX10" fmla="*/ 8708 w 451620"/>
                <a:gd name="connsiteY10" fmla="*/ 152400 h 473868"/>
                <a:gd name="connsiteX11" fmla="*/ 3945 w 451620"/>
                <a:gd name="connsiteY11" fmla="*/ 152400 h 473868"/>
                <a:gd name="connsiteX12" fmla="*/ 6327 w 451620"/>
                <a:gd name="connsiteY12" fmla="*/ 111919 h 473868"/>
                <a:gd name="connsiteX13" fmla="*/ 44427 w 451620"/>
                <a:gd name="connsiteY13" fmla="*/ 0 h 473868"/>
                <a:gd name="connsiteX14" fmla="*/ 313508 w 451620"/>
                <a:gd name="connsiteY14" fmla="*/ 0 h 473868"/>
                <a:gd name="connsiteX15" fmla="*/ 451620 w 451620"/>
                <a:gd name="connsiteY15" fmla="*/ 235744 h 473868"/>
                <a:gd name="connsiteX16" fmla="*/ 313508 w 451620"/>
                <a:gd name="connsiteY16" fmla="*/ 471488 h 473868"/>
                <a:gd name="connsiteX17" fmla="*/ 39664 w 451620"/>
                <a:gd name="connsiteY17" fmla="*/ 473869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1620" h="473868">
                  <a:moveTo>
                    <a:pt x="39664" y="473869"/>
                  </a:moveTo>
                  <a:cubicBezTo>
                    <a:pt x="27758" y="435769"/>
                    <a:pt x="13470" y="402431"/>
                    <a:pt x="3945" y="366713"/>
                  </a:cubicBezTo>
                  <a:cubicBezTo>
                    <a:pt x="-817" y="352425"/>
                    <a:pt x="-817" y="335756"/>
                    <a:pt x="1564" y="321469"/>
                  </a:cubicBezTo>
                  <a:cubicBezTo>
                    <a:pt x="18233" y="338137"/>
                    <a:pt x="27758" y="359569"/>
                    <a:pt x="34902" y="381000"/>
                  </a:cubicBezTo>
                  <a:cubicBezTo>
                    <a:pt x="42045" y="402431"/>
                    <a:pt x="46808" y="423863"/>
                    <a:pt x="53952" y="447675"/>
                  </a:cubicBezTo>
                  <a:cubicBezTo>
                    <a:pt x="130152" y="419100"/>
                    <a:pt x="208733" y="414338"/>
                    <a:pt x="289695" y="435769"/>
                  </a:cubicBezTo>
                  <a:cubicBezTo>
                    <a:pt x="313508" y="357188"/>
                    <a:pt x="353989" y="290512"/>
                    <a:pt x="420664" y="235744"/>
                  </a:cubicBezTo>
                  <a:cubicBezTo>
                    <a:pt x="356370" y="183356"/>
                    <a:pt x="313508" y="116681"/>
                    <a:pt x="292077" y="40481"/>
                  </a:cubicBezTo>
                  <a:cubicBezTo>
                    <a:pt x="249214" y="42863"/>
                    <a:pt x="208733" y="50006"/>
                    <a:pt x="170633" y="47625"/>
                  </a:cubicBezTo>
                  <a:cubicBezTo>
                    <a:pt x="132533" y="45244"/>
                    <a:pt x="94433" y="35719"/>
                    <a:pt x="53952" y="28575"/>
                  </a:cubicBezTo>
                  <a:cubicBezTo>
                    <a:pt x="44427" y="69056"/>
                    <a:pt x="32520" y="114300"/>
                    <a:pt x="8708" y="152400"/>
                  </a:cubicBezTo>
                  <a:cubicBezTo>
                    <a:pt x="6327" y="152400"/>
                    <a:pt x="3945" y="152400"/>
                    <a:pt x="3945" y="152400"/>
                  </a:cubicBezTo>
                  <a:cubicBezTo>
                    <a:pt x="3945" y="138113"/>
                    <a:pt x="1564" y="123825"/>
                    <a:pt x="6327" y="111919"/>
                  </a:cubicBezTo>
                  <a:cubicBezTo>
                    <a:pt x="18233" y="73819"/>
                    <a:pt x="32520" y="38100"/>
                    <a:pt x="44427" y="0"/>
                  </a:cubicBezTo>
                  <a:cubicBezTo>
                    <a:pt x="130152" y="33338"/>
                    <a:pt x="220639" y="33338"/>
                    <a:pt x="313508" y="0"/>
                  </a:cubicBezTo>
                  <a:cubicBezTo>
                    <a:pt x="330177" y="95250"/>
                    <a:pt x="375420" y="173831"/>
                    <a:pt x="451620" y="235744"/>
                  </a:cubicBezTo>
                  <a:cubicBezTo>
                    <a:pt x="375420" y="297656"/>
                    <a:pt x="330177" y="373856"/>
                    <a:pt x="313508" y="471488"/>
                  </a:cubicBezTo>
                  <a:cubicBezTo>
                    <a:pt x="218258" y="438150"/>
                    <a:pt x="127770" y="438150"/>
                    <a:pt x="39664" y="473869"/>
                  </a:cubicBezTo>
                  <a:close/>
                </a:path>
              </a:pathLst>
            </a:custGeom>
            <a:grpFill/>
            <a:ln w="23813" cap="flat">
              <a:noFill/>
              <a:prstDash val="solid"/>
              <a:miter/>
            </a:ln>
          </p:spPr>
          <p:txBody>
            <a:bodyPr rtlCol="0" anchor="ctr"/>
            <a:lstStyle/>
            <a:p>
              <a:endParaRPr lang="en-ID"/>
            </a:p>
          </p:txBody>
        </p:sp>
        <p:sp>
          <p:nvSpPr>
            <p:cNvPr id="140" name="Freeform: Shape 139">
              <a:extLst>
                <a:ext uri="{FF2B5EF4-FFF2-40B4-BE49-F238E27FC236}">
                  <a16:creationId xmlns:a16="http://schemas.microsoft.com/office/drawing/2014/main" id="{2C8EA43C-221D-BF56-5830-267F2E799D2F}"/>
                </a:ext>
              </a:extLst>
            </p:cNvPr>
            <p:cNvSpPr/>
            <p:nvPr/>
          </p:nvSpPr>
          <p:spPr>
            <a:xfrm>
              <a:off x="5336381" y="2066925"/>
              <a:ext cx="450056" cy="471487"/>
            </a:xfrm>
            <a:custGeom>
              <a:avLst/>
              <a:gdLst>
                <a:gd name="connsiteX0" fmla="*/ 52388 w 450056"/>
                <a:gd name="connsiteY0" fmla="*/ 23813 h 471487"/>
                <a:gd name="connsiteX1" fmla="*/ 2381 w 450056"/>
                <a:gd name="connsiteY1" fmla="*/ 154781 h 471487"/>
                <a:gd name="connsiteX2" fmla="*/ 4763 w 450056"/>
                <a:gd name="connsiteY2" fmla="*/ 107156 h 471487"/>
                <a:gd name="connsiteX3" fmla="*/ 40481 w 450056"/>
                <a:gd name="connsiteY3" fmla="*/ 0 h 471487"/>
                <a:gd name="connsiteX4" fmla="*/ 309563 w 450056"/>
                <a:gd name="connsiteY4" fmla="*/ 0 h 471487"/>
                <a:gd name="connsiteX5" fmla="*/ 450056 w 450056"/>
                <a:gd name="connsiteY5" fmla="*/ 235744 h 471487"/>
                <a:gd name="connsiteX6" fmla="*/ 311944 w 450056"/>
                <a:gd name="connsiteY6" fmla="*/ 471487 h 471487"/>
                <a:gd name="connsiteX7" fmla="*/ 42863 w 450056"/>
                <a:gd name="connsiteY7" fmla="*/ 471487 h 471487"/>
                <a:gd name="connsiteX8" fmla="*/ 4763 w 450056"/>
                <a:gd name="connsiteY8" fmla="*/ 359569 h 471487"/>
                <a:gd name="connsiteX9" fmla="*/ 4763 w 450056"/>
                <a:gd name="connsiteY9" fmla="*/ 319087 h 471487"/>
                <a:gd name="connsiteX10" fmla="*/ 54769 w 450056"/>
                <a:gd name="connsiteY10" fmla="*/ 447675 h 471487"/>
                <a:gd name="connsiteX11" fmla="*/ 292894 w 450056"/>
                <a:gd name="connsiteY11" fmla="*/ 435769 h 471487"/>
                <a:gd name="connsiteX12" fmla="*/ 423863 w 450056"/>
                <a:gd name="connsiteY12" fmla="*/ 235744 h 471487"/>
                <a:gd name="connsiteX13" fmla="*/ 292894 w 450056"/>
                <a:gd name="connsiteY13" fmla="*/ 35719 h 471487"/>
                <a:gd name="connsiteX14" fmla="*/ 52388 w 450056"/>
                <a:gd name="connsiteY14" fmla="*/ 23813 h 47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0056" h="471487">
                  <a:moveTo>
                    <a:pt x="52388" y="23813"/>
                  </a:moveTo>
                  <a:cubicBezTo>
                    <a:pt x="35719" y="95250"/>
                    <a:pt x="23813" y="126206"/>
                    <a:pt x="2381" y="154781"/>
                  </a:cubicBezTo>
                  <a:cubicBezTo>
                    <a:pt x="0" y="135731"/>
                    <a:pt x="-2381" y="121444"/>
                    <a:pt x="4763" y="107156"/>
                  </a:cubicBezTo>
                  <a:cubicBezTo>
                    <a:pt x="16669" y="73819"/>
                    <a:pt x="28575" y="38100"/>
                    <a:pt x="40481" y="0"/>
                  </a:cubicBezTo>
                  <a:cubicBezTo>
                    <a:pt x="126206" y="33337"/>
                    <a:pt x="216694" y="35719"/>
                    <a:pt x="309563" y="0"/>
                  </a:cubicBezTo>
                  <a:cubicBezTo>
                    <a:pt x="328613" y="95250"/>
                    <a:pt x="371475" y="173831"/>
                    <a:pt x="450056" y="235744"/>
                  </a:cubicBezTo>
                  <a:cubicBezTo>
                    <a:pt x="373856" y="297656"/>
                    <a:pt x="328613" y="376237"/>
                    <a:pt x="311944" y="471487"/>
                  </a:cubicBezTo>
                  <a:cubicBezTo>
                    <a:pt x="219075" y="438150"/>
                    <a:pt x="128588" y="438150"/>
                    <a:pt x="42863" y="471487"/>
                  </a:cubicBezTo>
                  <a:cubicBezTo>
                    <a:pt x="28575" y="433387"/>
                    <a:pt x="16669" y="397669"/>
                    <a:pt x="4763" y="359569"/>
                  </a:cubicBezTo>
                  <a:cubicBezTo>
                    <a:pt x="0" y="347662"/>
                    <a:pt x="2381" y="333375"/>
                    <a:pt x="4763" y="319087"/>
                  </a:cubicBezTo>
                  <a:cubicBezTo>
                    <a:pt x="30956" y="357188"/>
                    <a:pt x="45244" y="400050"/>
                    <a:pt x="54769" y="447675"/>
                  </a:cubicBezTo>
                  <a:cubicBezTo>
                    <a:pt x="133350" y="419100"/>
                    <a:pt x="211931" y="414337"/>
                    <a:pt x="292894" y="435769"/>
                  </a:cubicBezTo>
                  <a:cubicBezTo>
                    <a:pt x="316706" y="357188"/>
                    <a:pt x="357188" y="290512"/>
                    <a:pt x="423863" y="235744"/>
                  </a:cubicBezTo>
                  <a:cubicBezTo>
                    <a:pt x="359569" y="183356"/>
                    <a:pt x="316706" y="116681"/>
                    <a:pt x="292894" y="35719"/>
                  </a:cubicBezTo>
                  <a:cubicBezTo>
                    <a:pt x="209550" y="57150"/>
                    <a:pt x="130969" y="54769"/>
                    <a:pt x="52388" y="23813"/>
                  </a:cubicBezTo>
                  <a:close/>
                </a:path>
              </a:pathLst>
            </a:custGeom>
            <a:grpFill/>
            <a:ln w="23813" cap="flat">
              <a:noFill/>
              <a:prstDash val="solid"/>
              <a:miter/>
            </a:ln>
          </p:spPr>
          <p:txBody>
            <a:bodyPr rtlCol="0" anchor="ctr"/>
            <a:lstStyle/>
            <a:p>
              <a:endParaRPr lang="en-ID"/>
            </a:p>
          </p:txBody>
        </p:sp>
        <p:sp>
          <p:nvSpPr>
            <p:cNvPr id="141" name="Freeform: Shape 140">
              <a:extLst>
                <a:ext uri="{FF2B5EF4-FFF2-40B4-BE49-F238E27FC236}">
                  <a16:creationId xmlns:a16="http://schemas.microsoft.com/office/drawing/2014/main" id="{14B9FB3E-CCBF-F899-EA8D-525912F79383}"/>
                </a:ext>
              </a:extLst>
            </p:cNvPr>
            <p:cNvSpPr/>
            <p:nvPr/>
          </p:nvSpPr>
          <p:spPr>
            <a:xfrm>
              <a:off x="6543674" y="1914"/>
              <a:ext cx="538162" cy="288598"/>
            </a:xfrm>
            <a:custGeom>
              <a:avLst/>
              <a:gdLst>
                <a:gd name="connsiteX0" fmla="*/ 390525 w 538162"/>
                <a:gd name="connsiteY0" fmla="*/ 262405 h 288598"/>
                <a:gd name="connsiteX1" fmla="*/ 428625 w 538162"/>
                <a:gd name="connsiteY1" fmla="*/ 145723 h 288598"/>
                <a:gd name="connsiteX2" fmla="*/ 492919 w 538162"/>
                <a:gd name="connsiteY2" fmla="*/ 48092 h 288598"/>
                <a:gd name="connsiteX3" fmla="*/ 457200 w 538162"/>
                <a:gd name="connsiteY3" fmla="*/ 2848 h 288598"/>
                <a:gd name="connsiteX4" fmla="*/ 502444 w 538162"/>
                <a:gd name="connsiteY4" fmla="*/ 12373 h 288598"/>
                <a:gd name="connsiteX5" fmla="*/ 538163 w 538162"/>
                <a:gd name="connsiteY5" fmla="*/ 52855 h 288598"/>
                <a:gd name="connsiteX6" fmla="*/ 407194 w 538162"/>
                <a:gd name="connsiteY6" fmla="*/ 288598 h 288598"/>
                <a:gd name="connsiteX7" fmla="*/ 271463 w 538162"/>
                <a:gd name="connsiteY7" fmla="*/ 260023 h 288598"/>
                <a:gd name="connsiteX8" fmla="*/ 133350 w 538162"/>
                <a:gd name="connsiteY8" fmla="*/ 286217 h 288598"/>
                <a:gd name="connsiteX9" fmla="*/ 0 w 538162"/>
                <a:gd name="connsiteY9" fmla="*/ 55236 h 288598"/>
                <a:gd name="connsiteX10" fmla="*/ 42862 w 538162"/>
                <a:gd name="connsiteY10" fmla="*/ 7611 h 288598"/>
                <a:gd name="connsiteX11" fmla="*/ 71438 w 538162"/>
                <a:gd name="connsiteY11" fmla="*/ 2848 h 288598"/>
                <a:gd name="connsiteX12" fmla="*/ 26194 w 538162"/>
                <a:gd name="connsiteY12" fmla="*/ 50473 h 288598"/>
                <a:gd name="connsiteX13" fmla="*/ 154781 w 538162"/>
                <a:gd name="connsiteY13" fmla="*/ 248117 h 288598"/>
                <a:gd name="connsiteX14" fmla="*/ 390525 w 538162"/>
                <a:gd name="connsiteY14" fmla="*/ 262405 h 28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8162" h="288598">
                  <a:moveTo>
                    <a:pt x="390525" y="262405"/>
                  </a:moveTo>
                  <a:cubicBezTo>
                    <a:pt x="397669" y="219542"/>
                    <a:pt x="409575" y="181442"/>
                    <a:pt x="428625" y="145723"/>
                  </a:cubicBezTo>
                  <a:cubicBezTo>
                    <a:pt x="447675" y="112386"/>
                    <a:pt x="471487" y="81430"/>
                    <a:pt x="492919" y="48092"/>
                  </a:cubicBezTo>
                  <a:cubicBezTo>
                    <a:pt x="483394" y="36186"/>
                    <a:pt x="471487" y="19517"/>
                    <a:pt x="457200" y="2848"/>
                  </a:cubicBezTo>
                  <a:cubicBezTo>
                    <a:pt x="478631" y="-1914"/>
                    <a:pt x="490538" y="-1914"/>
                    <a:pt x="502444" y="12373"/>
                  </a:cubicBezTo>
                  <a:cubicBezTo>
                    <a:pt x="511969" y="26661"/>
                    <a:pt x="526256" y="38567"/>
                    <a:pt x="538163" y="52855"/>
                  </a:cubicBezTo>
                  <a:cubicBezTo>
                    <a:pt x="469106" y="112386"/>
                    <a:pt x="421481" y="190967"/>
                    <a:pt x="407194" y="288598"/>
                  </a:cubicBezTo>
                  <a:cubicBezTo>
                    <a:pt x="361950" y="271930"/>
                    <a:pt x="316706" y="260023"/>
                    <a:pt x="271463" y="260023"/>
                  </a:cubicBezTo>
                  <a:cubicBezTo>
                    <a:pt x="223838" y="260023"/>
                    <a:pt x="178594" y="269548"/>
                    <a:pt x="133350" y="286217"/>
                  </a:cubicBezTo>
                  <a:cubicBezTo>
                    <a:pt x="116681" y="190967"/>
                    <a:pt x="71438" y="112386"/>
                    <a:pt x="0" y="55236"/>
                  </a:cubicBezTo>
                  <a:cubicBezTo>
                    <a:pt x="14288" y="38567"/>
                    <a:pt x="28575" y="21898"/>
                    <a:pt x="42862" y="7611"/>
                  </a:cubicBezTo>
                  <a:cubicBezTo>
                    <a:pt x="50006" y="-1914"/>
                    <a:pt x="59531" y="2848"/>
                    <a:pt x="71438" y="2848"/>
                  </a:cubicBezTo>
                  <a:cubicBezTo>
                    <a:pt x="59531" y="21898"/>
                    <a:pt x="42862" y="33805"/>
                    <a:pt x="26194" y="50473"/>
                  </a:cubicBezTo>
                  <a:cubicBezTo>
                    <a:pt x="88106" y="102861"/>
                    <a:pt x="133350" y="167155"/>
                    <a:pt x="154781" y="248117"/>
                  </a:cubicBezTo>
                  <a:cubicBezTo>
                    <a:pt x="233362" y="229067"/>
                    <a:pt x="311944" y="231448"/>
                    <a:pt x="390525" y="262405"/>
                  </a:cubicBezTo>
                  <a:close/>
                </a:path>
              </a:pathLst>
            </a:custGeom>
            <a:grpFill/>
            <a:ln w="23813" cap="flat">
              <a:noFill/>
              <a:prstDash val="solid"/>
              <a:miter/>
            </a:ln>
          </p:spPr>
          <p:txBody>
            <a:bodyPr rtlCol="0" anchor="ctr"/>
            <a:lstStyle/>
            <a:p>
              <a:endParaRPr lang="en-ID"/>
            </a:p>
          </p:txBody>
        </p:sp>
        <p:sp>
          <p:nvSpPr>
            <p:cNvPr id="142" name="Freeform: Shape 141">
              <a:extLst>
                <a:ext uri="{FF2B5EF4-FFF2-40B4-BE49-F238E27FC236}">
                  <a16:creationId xmlns:a16="http://schemas.microsoft.com/office/drawing/2014/main" id="{6984C1DB-B40B-9484-376B-69288BD20D48}"/>
                </a:ext>
              </a:extLst>
            </p:cNvPr>
            <p:cNvSpPr/>
            <p:nvPr/>
          </p:nvSpPr>
          <p:spPr>
            <a:xfrm>
              <a:off x="10451306" y="1200"/>
              <a:ext cx="538162" cy="289311"/>
            </a:xfrm>
            <a:custGeom>
              <a:avLst/>
              <a:gdLst>
                <a:gd name="connsiteX0" fmla="*/ 154781 w 538162"/>
                <a:gd name="connsiteY0" fmla="*/ 248831 h 289311"/>
                <a:gd name="connsiteX1" fmla="*/ 392906 w 538162"/>
                <a:gd name="connsiteY1" fmla="*/ 260737 h 289311"/>
                <a:gd name="connsiteX2" fmla="*/ 500063 w 538162"/>
                <a:gd name="connsiteY2" fmla="*/ 48806 h 289311"/>
                <a:gd name="connsiteX3" fmla="*/ 461963 w 538162"/>
                <a:gd name="connsiteY3" fmla="*/ 1181 h 289311"/>
                <a:gd name="connsiteX4" fmla="*/ 502444 w 538162"/>
                <a:gd name="connsiteY4" fmla="*/ 13087 h 289311"/>
                <a:gd name="connsiteX5" fmla="*/ 538163 w 538162"/>
                <a:gd name="connsiteY5" fmla="*/ 53568 h 289311"/>
                <a:gd name="connsiteX6" fmla="*/ 407194 w 538162"/>
                <a:gd name="connsiteY6" fmla="*/ 289312 h 289311"/>
                <a:gd name="connsiteX7" fmla="*/ 271463 w 538162"/>
                <a:gd name="connsiteY7" fmla="*/ 263118 h 289311"/>
                <a:gd name="connsiteX8" fmla="*/ 133350 w 538162"/>
                <a:gd name="connsiteY8" fmla="*/ 286931 h 289311"/>
                <a:gd name="connsiteX9" fmla="*/ 0 w 538162"/>
                <a:gd name="connsiteY9" fmla="*/ 55949 h 289311"/>
                <a:gd name="connsiteX10" fmla="*/ 42863 w 538162"/>
                <a:gd name="connsiteY10" fmla="*/ 8324 h 289311"/>
                <a:gd name="connsiteX11" fmla="*/ 73819 w 538162"/>
                <a:gd name="connsiteY11" fmla="*/ 3562 h 289311"/>
                <a:gd name="connsiteX12" fmla="*/ 26194 w 538162"/>
                <a:gd name="connsiteY12" fmla="*/ 53568 h 289311"/>
                <a:gd name="connsiteX13" fmla="*/ 154781 w 538162"/>
                <a:gd name="connsiteY13" fmla="*/ 248831 h 28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38162" h="289311">
                  <a:moveTo>
                    <a:pt x="154781" y="248831"/>
                  </a:moveTo>
                  <a:cubicBezTo>
                    <a:pt x="235744" y="227399"/>
                    <a:pt x="314325" y="232162"/>
                    <a:pt x="392906" y="260737"/>
                  </a:cubicBezTo>
                  <a:cubicBezTo>
                    <a:pt x="407194" y="177393"/>
                    <a:pt x="442913" y="108337"/>
                    <a:pt x="500063" y="48806"/>
                  </a:cubicBezTo>
                  <a:cubicBezTo>
                    <a:pt x="485775" y="32137"/>
                    <a:pt x="473869" y="17849"/>
                    <a:pt x="461963" y="1181"/>
                  </a:cubicBezTo>
                  <a:cubicBezTo>
                    <a:pt x="478631" y="-1201"/>
                    <a:pt x="490538" y="-1201"/>
                    <a:pt x="502444" y="13087"/>
                  </a:cubicBezTo>
                  <a:cubicBezTo>
                    <a:pt x="511969" y="27374"/>
                    <a:pt x="526256" y="39281"/>
                    <a:pt x="538163" y="53568"/>
                  </a:cubicBezTo>
                  <a:cubicBezTo>
                    <a:pt x="469107" y="113099"/>
                    <a:pt x="421482" y="191681"/>
                    <a:pt x="407194" y="289312"/>
                  </a:cubicBezTo>
                  <a:cubicBezTo>
                    <a:pt x="361950" y="275024"/>
                    <a:pt x="316706" y="263118"/>
                    <a:pt x="271463" y="263118"/>
                  </a:cubicBezTo>
                  <a:cubicBezTo>
                    <a:pt x="223838" y="263118"/>
                    <a:pt x="178594" y="272643"/>
                    <a:pt x="133350" y="286931"/>
                  </a:cubicBezTo>
                  <a:cubicBezTo>
                    <a:pt x="116681" y="191681"/>
                    <a:pt x="71438" y="113099"/>
                    <a:pt x="0" y="55949"/>
                  </a:cubicBezTo>
                  <a:cubicBezTo>
                    <a:pt x="14288" y="39281"/>
                    <a:pt x="28575" y="22612"/>
                    <a:pt x="42863" y="8324"/>
                  </a:cubicBezTo>
                  <a:cubicBezTo>
                    <a:pt x="50006" y="-1201"/>
                    <a:pt x="59531" y="3562"/>
                    <a:pt x="73819" y="3562"/>
                  </a:cubicBezTo>
                  <a:cubicBezTo>
                    <a:pt x="61913" y="24993"/>
                    <a:pt x="42863" y="36899"/>
                    <a:pt x="26194" y="53568"/>
                  </a:cubicBezTo>
                  <a:cubicBezTo>
                    <a:pt x="88107" y="103574"/>
                    <a:pt x="130969" y="167868"/>
                    <a:pt x="154781" y="248831"/>
                  </a:cubicBezTo>
                  <a:close/>
                </a:path>
              </a:pathLst>
            </a:custGeom>
            <a:grpFill/>
            <a:ln w="23813" cap="flat">
              <a:noFill/>
              <a:prstDash val="solid"/>
              <a:miter/>
            </a:ln>
          </p:spPr>
          <p:txBody>
            <a:bodyPr rtlCol="0" anchor="ctr"/>
            <a:lstStyle/>
            <a:p>
              <a:endParaRPr lang="en-ID"/>
            </a:p>
          </p:txBody>
        </p:sp>
        <p:sp>
          <p:nvSpPr>
            <p:cNvPr id="143" name="Freeform: Shape 142">
              <a:extLst>
                <a:ext uri="{FF2B5EF4-FFF2-40B4-BE49-F238E27FC236}">
                  <a16:creationId xmlns:a16="http://schemas.microsoft.com/office/drawing/2014/main" id="{4F6BFCAE-9EAE-01F2-5013-0026F868966A}"/>
                </a:ext>
              </a:extLst>
            </p:cNvPr>
            <p:cNvSpPr/>
            <p:nvPr/>
          </p:nvSpPr>
          <p:spPr>
            <a:xfrm>
              <a:off x="8489156" y="1787"/>
              <a:ext cx="542925" cy="288725"/>
            </a:xfrm>
            <a:custGeom>
              <a:avLst/>
              <a:gdLst>
                <a:gd name="connsiteX0" fmla="*/ 504825 w 542925"/>
                <a:gd name="connsiteY0" fmla="*/ 48219 h 288725"/>
                <a:gd name="connsiteX1" fmla="*/ 466725 w 542925"/>
                <a:gd name="connsiteY1" fmla="*/ 2975 h 288725"/>
                <a:gd name="connsiteX2" fmla="*/ 507206 w 542925"/>
                <a:gd name="connsiteY2" fmla="*/ 10119 h 288725"/>
                <a:gd name="connsiteX3" fmla="*/ 542925 w 542925"/>
                <a:gd name="connsiteY3" fmla="*/ 52982 h 288725"/>
                <a:gd name="connsiteX4" fmla="*/ 411956 w 542925"/>
                <a:gd name="connsiteY4" fmla="*/ 288725 h 288725"/>
                <a:gd name="connsiteX5" fmla="*/ 138113 w 542925"/>
                <a:gd name="connsiteY5" fmla="*/ 286344 h 288725"/>
                <a:gd name="connsiteX6" fmla="*/ 0 w 542925"/>
                <a:gd name="connsiteY6" fmla="*/ 52982 h 288725"/>
                <a:gd name="connsiteX7" fmla="*/ 47625 w 542925"/>
                <a:gd name="connsiteY7" fmla="*/ 5357 h 288725"/>
                <a:gd name="connsiteX8" fmla="*/ 73819 w 542925"/>
                <a:gd name="connsiteY8" fmla="*/ 5357 h 288725"/>
                <a:gd name="connsiteX9" fmla="*/ 26194 w 542925"/>
                <a:gd name="connsiteY9" fmla="*/ 50600 h 288725"/>
                <a:gd name="connsiteX10" fmla="*/ 157163 w 542925"/>
                <a:gd name="connsiteY10" fmla="*/ 250625 h 288725"/>
                <a:gd name="connsiteX11" fmla="*/ 392906 w 542925"/>
                <a:gd name="connsiteY11" fmla="*/ 262532 h 288725"/>
                <a:gd name="connsiteX12" fmla="*/ 504825 w 542925"/>
                <a:gd name="connsiteY12" fmla="*/ 48219 h 288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2925" h="288725">
                  <a:moveTo>
                    <a:pt x="504825" y="48219"/>
                  </a:moveTo>
                  <a:cubicBezTo>
                    <a:pt x="492919" y="33932"/>
                    <a:pt x="481012" y="19644"/>
                    <a:pt x="466725" y="2975"/>
                  </a:cubicBezTo>
                  <a:cubicBezTo>
                    <a:pt x="483394" y="-1787"/>
                    <a:pt x="497681" y="-1787"/>
                    <a:pt x="507206" y="10119"/>
                  </a:cubicBezTo>
                  <a:cubicBezTo>
                    <a:pt x="519113" y="24407"/>
                    <a:pt x="531019" y="36313"/>
                    <a:pt x="542925" y="52982"/>
                  </a:cubicBezTo>
                  <a:cubicBezTo>
                    <a:pt x="473869" y="112513"/>
                    <a:pt x="426244" y="191094"/>
                    <a:pt x="411956" y="288725"/>
                  </a:cubicBezTo>
                  <a:cubicBezTo>
                    <a:pt x="321469" y="253007"/>
                    <a:pt x="230981" y="253007"/>
                    <a:pt x="138113" y="286344"/>
                  </a:cubicBezTo>
                  <a:cubicBezTo>
                    <a:pt x="121444" y="191094"/>
                    <a:pt x="76200" y="112513"/>
                    <a:pt x="0" y="52982"/>
                  </a:cubicBezTo>
                  <a:cubicBezTo>
                    <a:pt x="16669" y="36313"/>
                    <a:pt x="30956" y="19644"/>
                    <a:pt x="47625" y="5357"/>
                  </a:cubicBezTo>
                  <a:cubicBezTo>
                    <a:pt x="52387" y="594"/>
                    <a:pt x="64294" y="2975"/>
                    <a:pt x="73819" y="5357"/>
                  </a:cubicBezTo>
                  <a:cubicBezTo>
                    <a:pt x="59531" y="19644"/>
                    <a:pt x="42863" y="33932"/>
                    <a:pt x="26194" y="50600"/>
                  </a:cubicBezTo>
                  <a:cubicBezTo>
                    <a:pt x="90488" y="105369"/>
                    <a:pt x="133350" y="169663"/>
                    <a:pt x="157163" y="250625"/>
                  </a:cubicBezTo>
                  <a:cubicBezTo>
                    <a:pt x="238125" y="229194"/>
                    <a:pt x="316706" y="233957"/>
                    <a:pt x="392906" y="262532"/>
                  </a:cubicBezTo>
                  <a:cubicBezTo>
                    <a:pt x="431006" y="143469"/>
                    <a:pt x="433387" y="141088"/>
                    <a:pt x="504825" y="48219"/>
                  </a:cubicBezTo>
                  <a:close/>
                </a:path>
              </a:pathLst>
            </a:custGeom>
            <a:grpFill/>
            <a:ln w="23813" cap="flat">
              <a:noFill/>
              <a:prstDash val="solid"/>
              <a:miter/>
            </a:ln>
          </p:spPr>
          <p:txBody>
            <a:bodyPr rtlCol="0" anchor="ctr"/>
            <a:lstStyle/>
            <a:p>
              <a:endParaRPr lang="en-ID"/>
            </a:p>
          </p:txBody>
        </p:sp>
        <p:sp>
          <p:nvSpPr>
            <p:cNvPr id="144" name="Freeform: Shape 143">
              <a:extLst>
                <a:ext uri="{FF2B5EF4-FFF2-40B4-BE49-F238E27FC236}">
                  <a16:creationId xmlns:a16="http://schemas.microsoft.com/office/drawing/2014/main" id="{1715FB11-C9B0-B880-1374-A0EDD879D904}"/>
                </a:ext>
              </a:extLst>
            </p:cNvPr>
            <p:cNvSpPr/>
            <p:nvPr/>
          </p:nvSpPr>
          <p:spPr>
            <a:xfrm>
              <a:off x="11103768" y="1787"/>
              <a:ext cx="538162" cy="288725"/>
            </a:xfrm>
            <a:custGeom>
              <a:avLst/>
              <a:gdLst>
                <a:gd name="connsiteX0" fmla="*/ 383381 w 538162"/>
                <a:gd name="connsiteY0" fmla="*/ 248244 h 288725"/>
                <a:gd name="connsiteX1" fmla="*/ 511968 w 538162"/>
                <a:gd name="connsiteY1" fmla="*/ 50600 h 288725"/>
                <a:gd name="connsiteX2" fmla="*/ 464343 w 538162"/>
                <a:gd name="connsiteY2" fmla="*/ 2975 h 288725"/>
                <a:gd name="connsiteX3" fmla="*/ 500062 w 538162"/>
                <a:gd name="connsiteY3" fmla="*/ 10119 h 288725"/>
                <a:gd name="connsiteX4" fmla="*/ 538162 w 538162"/>
                <a:gd name="connsiteY4" fmla="*/ 55363 h 288725"/>
                <a:gd name="connsiteX5" fmla="*/ 404812 w 538162"/>
                <a:gd name="connsiteY5" fmla="*/ 286344 h 288725"/>
                <a:gd name="connsiteX6" fmla="*/ 266700 w 538162"/>
                <a:gd name="connsiteY6" fmla="*/ 262532 h 288725"/>
                <a:gd name="connsiteX7" fmla="*/ 130969 w 538162"/>
                <a:gd name="connsiteY7" fmla="*/ 288725 h 288725"/>
                <a:gd name="connsiteX8" fmla="*/ 0 w 538162"/>
                <a:gd name="connsiteY8" fmla="*/ 52982 h 288725"/>
                <a:gd name="connsiteX9" fmla="*/ 42863 w 538162"/>
                <a:gd name="connsiteY9" fmla="*/ 7738 h 288725"/>
                <a:gd name="connsiteX10" fmla="*/ 76200 w 538162"/>
                <a:gd name="connsiteY10" fmla="*/ 2975 h 288725"/>
                <a:gd name="connsiteX11" fmla="*/ 40481 w 538162"/>
                <a:gd name="connsiteY11" fmla="*/ 52982 h 288725"/>
                <a:gd name="connsiteX12" fmla="*/ 147637 w 538162"/>
                <a:gd name="connsiteY12" fmla="*/ 264913 h 288725"/>
                <a:gd name="connsiteX13" fmla="*/ 383381 w 538162"/>
                <a:gd name="connsiteY13" fmla="*/ 248244 h 288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38162" h="288725">
                  <a:moveTo>
                    <a:pt x="383381" y="248244"/>
                  </a:moveTo>
                  <a:cubicBezTo>
                    <a:pt x="407194" y="169663"/>
                    <a:pt x="447675" y="102988"/>
                    <a:pt x="511968" y="50600"/>
                  </a:cubicBezTo>
                  <a:cubicBezTo>
                    <a:pt x="495300" y="33932"/>
                    <a:pt x="481012" y="19644"/>
                    <a:pt x="464343" y="2975"/>
                  </a:cubicBezTo>
                  <a:cubicBezTo>
                    <a:pt x="481012" y="-1787"/>
                    <a:pt x="490537" y="-1787"/>
                    <a:pt x="500062" y="10119"/>
                  </a:cubicBezTo>
                  <a:cubicBezTo>
                    <a:pt x="511968" y="24407"/>
                    <a:pt x="523875" y="38694"/>
                    <a:pt x="538162" y="55363"/>
                  </a:cubicBezTo>
                  <a:cubicBezTo>
                    <a:pt x="469106" y="112513"/>
                    <a:pt x="421481" y="188713"/>
                    <a:pt x="404812" y="286344"/>
                  </a:cubicBezTo>
                  <a:cubicBezTo>
                    <a:pt x="359569" y="272057"/>
                    <a:pt x="314325" y="262532"/>
                    <a:pt x="266700" y="262532"/>
                  </a:cubicBezTo>
                  <a:cubicBezTo>
                    <a:pt x="219075" y="262532"/>
                    <a:pt x="176212" y="274438"/>
                    <a:pt x="130969" y="288725"/>
                  </a:cubicBezTo>
                  <a:cubicBezTo>
                    <a:pt x="116681" y="191094"/>
                    <a:pt x="71438" y="114894"/>
                    <a:pt x="0" y="52982"/>
                  </a:cubicBezTo>
                  <a:cubicBezTo>
                    <a:pt x="14287" y="36313"/>
                    <a:pt x="28575" y="22025"/>
                    <a:pt x="42863" y="7738"/>
                  </a:cubicBezTo>
                  <a:cubicBezTo>
                    <a:pt x="52387" y="-1787"/>
                    <a:pt x="64294" y="2975"/>
                    <a:pt x="76200" y="2975"/>
                  </a:cubicBezTo>
                  <a:cubicBezTo>
                    <a:pt x="69056" y="24407"/>
                    <a:pt x="52387" y="33932"/>
                    <a:pt x="40481" y="52982"/>
                  </a:cubicBezTo>
                  <a:cubicBezTo>
                    <a:pt x="95250" y="112513"/>
                    <a:pt x="133350" y="181569"/>
                    <a:pt x="147637" y="264913"/>
                  </a:cubicBezTo>
                  <a:cubicBezTo>
                    <a:pt x="223837" y="233957"/>
                    <a:pt x="302419" y="226813"/>
                    <a:pt x="383381" y="248244"/>
                  </a:cubicBezTo>
                  <a:close/>
                </a:path>
              </a:pathLst>
            </a:custGeom>
            <a:grpFill/>
            <a:ln w="23813" cap="flat">
              <a:noFill/>
              <a:prstDash val="solid"/>
              <a:miter/>
            </a:ln>
          </p:spPr>
          <p:txBody>
            <a:bodyPr rtlCol="0" anchor="ctr"/>
            <a:lstStyle/>
            <a:p>
              <a:endParaRPr lang="en-ID"/>
            </a:p>
          </p:txBody>
        </p:sp>
        <p:sp>
          <p:nvSpPr>
            <p:cNvPr id="145" name="Freeform: Shape 144">
              <a:extLst>
                <a:ext uri="{FF2B5EF4-FFF2-40B4-BE49-F238E27FC236}">
                  <a16:creationId xmlns:a16="http://schemas.microsoft.com/office/drawing/2014/main" id="{E29E582F-D652-3BBD-CB8F-884C4AFB5BAF}"/>
                </a:ext>
              </a:extLst>
            </p:cNvPr>
            <p:cNvSpPr/>
            <p:nvPr/>
          </p:nvSpPr>
          <p:spPr>
            <a:xfrm>
              <a:off x="9148762" y="3571"/>
              <a:ext cx="540543" cy="289321"/>
            </a:xfrm>
            <a:custGeom>
              <a:avLst/>
              <a:gdLst>
                <a:gd name="connsiteX0" fmla="*/ 0 w 540543"/>
                <a:gd name="connsiteY0" fmla="*/ 51197 h 289321"/>
                <a:gd name="connsiteX1" fmla="*/ 42863 w 540543"/>
                <a:gd name="connsiteY1" fmla="*/ 5953 h 289321"/>
                <a:gd name="connsiteX2" fmla="*/ 76200 w 540543"/>
                <a:gd name="connsiteY2" fmla="*/ 1191 h 289321"/>
                <a:gd name="connsiteX3" fmla="*/ 42863 w 540543"/>
                <a:gd name="connsiteY3" fmla="*/ 46434 h 289321"/>
                <a:gd name="connsiteX4" fmla="*/ 109538 w 540543"/>
                <a:gd name="connsiteY4" fmla="*/ 146447 h 289321"/>
                <a:gd name="connsiteX5" fmla="*/ 147637 w 540543"/>
                <a:gd name="connsiteY5" fmla="*/ 260747 h 289321"/>
                <a:gd name="connsiteX6" fmla="*/ 385762 w 540543"/>
                <a:gd name="connsiteY6" fmla="*/ 248841 h 289321"/>
                <a:gd name="connsiteX7" fmla="*/ 514350 w 540543"/>
                <a:gd name="connsiteY7" fmla="*/ 51197 h 289321"/>
                <a:gd name="connsiteX8" fmla="*/ 466725 w 540543"/>
                <a:gd name="connsiteY8" fmla="*/ 3572 h 289321"/>
                <a:gd name="connsiteX9" fmla="*/ 502444 w 540543"/>
                <a:gd name="connsiteY9" fmla="*/ 10716 h 289321"/>
                <a:gd name="connsiteX10" fmla="*/ 540544 w 540543"/>
                <a:gd name="connsiteY10" fmla="*/ 55959 h 289321"/>
                <a:gd name="connsiteX11" fmla="*/ 407194 w 540543"/>
                <a:gd name="connsiteY11" fmla="*/ 286941 h 289321"/>
                <a:gd name="connsiteX12" fmla="*/ 133350 w 540543"/>
                <a:gd name="connsiteY12" fmla="*/ 289322 h 289321"/>
                <a:gd name="connsiteX13" fmla="*/ 88106 w 540543"/>
                <a:gd name="connsiteY13" fmla="*/ 155972 h 289321"/>
                <a:gd name="connsiteX14" fmla="*/ 0 w 540543"/>
                <a:gd name="connsiteY14" fmla="*/ 51197 h 289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0543" h="289321">
                  <a:moveTo>
                    <a:pt x="0" y="51197"/>
                  </a:moveTo>
                  <a:cubicBezTo>
                    <a:pt x="14288" y="34528"/>
                    <a:pt x="28575" y="20241"/>
                    <a:pt x="42863" y="5953"/>
                  </a:cubicBezTo>
                  <a:cubicBezTo>
                    <a:pt x="52387" y="-3572"/>
                    <a:pt x="64294" y="1191"/>
                    <a:pt x="76200" y="1191"/>
                  </a:cubicBezTo>
                  <a:cubicBezTo>
                    <a:pt x="69056" y="22622"/>
                    <a:pt x="52387" y="32147"/>
                    <a:pt x="42863" y="46434"/>
                  </a:cubicBezTo>
                  <a:cubicBezTo>
                    <a:pt x="64294" y="79772"/>
                    <a:pt x="88106" y="113109"/>
                    <a:pt x="109538" y="146447"/>
                  </a:cubicBezTo>
                  <a:cubicBezTo>
                    <a:pt x="130969" y="182166"/>
                    <a:pt x="140494" y="220266"/>
                    <a:pt x="147637" y="260747"/>
                  </a:cubicBezTo>
                  <a:cubicBezTo>
                    <a:pt x="226219" y="232172"/>
                    <a:pt x="304800" y="227409"/>
                    <a:pt x="385762" y="248841"/>
                  </a:cubicBezTo>
                  <a:cubicBezTo>
                    <a:pt x="409575" y="170259"/>
                    <a:pt x="450056" y="103584"/>
                    <a:pt x="514350" y="51197"/>
                  </a:cubicBezTo>
                  <a:cubicBezTo>
                    <a:pt x="497681" y="34528"/>
                    <a:pt x="483394" y="20241"/>
                    <a:pt x="466725" y="3572"/>
                  </a:cubicBezTo>
                  <a:cubicBezTo>
                    <a:pt x="483394" y="-1191"/>
                    <a:pt x="492919" y="-1191"/>
                    <a:pt x="502444" y="10716"/>
                  </a:cubicBezTo>
                  <a:cubicBezTo>
                    <a:pt x="514350" y="25003"/>
                    <a:pt x="526256" y="39291"/>
                    <a:pt x="540544" y="55959"/>
                  </a:cubicBezTo>
                  <a:cubicBezTo>
                    <a:pt x="471488" y="113109"/>
                    <a:pt x="426244" y="189309"/>
                    <a:pt x="407194" y="286941"/>
                  </a:cubicBezTo>
                  <a:cubicBezTo>
                    <a:pt x="314325" y="253603"/>
                    <a:pt x="223838" y="253603"/>
                    <a:pt x="133350" y="289322"/>
                  </a:cubicBezTo>
                  <a:cubicBezTo>
                    <a:pt x="126206" y="241697"/>
                    <a:pt x="111919" y="196453"/>
                    <a:pt x="88106" y="155972"/>
                  </a:cubicBezTo>
                  <a:cubicBezTo>
                    <a:pt x="61913" y="113109"/>
                    <a:pt x="33338" y="79772"/>
                    <a:pt x="0" y="51197"/>
                  </a:cubicBezTo>
                  <a:close/>
                </a:path>
              </a:pathLst>
            </a:custGeom>
            <a:grpFill/>
            <a:ln w="23813" cap="flat">
              <a:noFill/>
              <a:prstDash val="solid"/>
              <a:miter/>
            </a:ln>
          </p:spPr>
          <p:txBody>
            <a:bodyPr rtlCol="0" anchor="ctr"/>
            <a:lstStyle/>
            <a:p>
              <a:endParaRPr lang="en-ID"/>
            </a:p>
          </p:txBody>
        </p:sp>
        <p:sp>
          <p:nvSpPr>
            <p:cNvPr id="146" name="Freeform: Shape 145">
              <a:extLst>
                <a:ext uri="{FF2B5EF4-FFF2-40B4-BE49-F238E27FC236}">
                  <a16:creationId xmlns:a16="http://schemas.microsoft.com/office/drawing/2014/main" id="{8BA76E43-D8F9-B079-9CC7-26E12200A2CC}"/>
                </a:ext>
              </a:extLst>
            </p:cNvPr>
            <p:cNvSpPr/>
            <p:nvPr/>
          </p:nvSpPr>
          <p:spPr>
            <a:xfrm>
              <a:off x="7193756" y="0"/>
              <a:ext cx="540543" cy="290512"/>
            </a:xfrm>
            <a:custGeom>
              <a:avLst/>
              <a:gdLst>
                <a:gd name="connsiteX0" fmla="*/ 407194 w 540543"/>
                <a:gd name="connsiteY0" fmla="*/ 288131 h 290512"/>
                <a:gd name="connsiteX1" fmla="*/ 133350 w 540543"/>
                <a:gd name="connsiteY1" fmla="*/ 290513 h 290512"/>
                <a:gd name="connsiteX2" fmla="*/ 0 w 540543"/>
                <a:gd name="connsiteY2" fmla="*/ 52388 h 290512"/>
                <a:gd name="connsiteX3" fmla="*/ 47625 w 540543"/>
                <a:gd name="connsiteY3" fmla="*/ 4763 h 290512"/>
                <a:gd name="connsiteX4" fmla="*/ 76200 w 540543"/>
                <a:gd name="connsiteY4" fmla="*/ 0 h 290512"/>
                <a:gd name="connsiteX5" fmla="*/ 78581 w 540543"/>
                <a:gd name="connsiteY5" fmla="*/ 4763 h 290512"/>
                <a:gd name="connsiteX6" fmla="*/ 40481 w 540543"/>
                <a:gd name="connsiteY6" fmla="*/ 52388 h 290512"/>
                <a:gd name="connsiteX7" fmla="*/ 147638 w 540543"/>
                <a:gd name="connsiteY7" fmla="*/ 264319 h 290512"/>
                <a:gd name="connsiteX8" fmla="*/ 385763 w 540543"/>
                <a:gd name="connsiteY8" fmla="*/ 252413 h 290512"/>
                <a:gd name="connsiteX9" fmla="*/ 514350 w 540543"/>
                <a:gd name="connsiteY9" fmla="*/ 54769 h 290512"/>
                <a:gd name="connsiteX10" fmla="*/ 466725 w 540543"/>
                <a:gd name="connsiteY10" fmla="*/ 7144 h 290512"/>
                <a:gd name="connsiteX11" fmla="*/ 500063 w 540543"/>
                <a:gd name="connsiteY11" fmla="*/ 11906 h 290512"/>
                <a:gd name="connsiteX12" fmla="*/ 540544 w 540543"/>
                <a:gd name="connsiteY12" fmla="*/ 59531 h 290512"/>
                <a:gd name="connsiteX13" fmla="*/ 407194 w 540543"/>
                <a:gd name="connsiteY13" fmla="*/ 288131 h 29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0543" h="290512">
                  <a:moveTo>
                    <a:pt x="407194" y="288131"/>
                  </a:moveTo>
                  <a:cubicBezTo>
                    <a:pt x="314325" y="254794"/>
                    <a:pt x="226219" y="254794"/>
                    <a:pt x="133350" y="290513"/>
                  </a:cubicBezTo>
                  <a:cubicBezTo>
                    <a:pt x="116681" y="195263"/>
                    <a:pt x="73819" y="116681"/>
                    <a:pt x="0" y="52388"/>
                  </a:cubicBezTo>
                  <a:cubicBezTo>
                    <a:pt x="16669" y="35719"/>
                    <a:pt x="30956" y="19050"/>
                    <a:pt x="47625" y="4763"/>
                  </a:cubicBezTo>
                  <a:cubicBezTo>
                    <a:pt x="52388" y="0"/>
                    <a:pt x="66675" y="2381"/>
                    <a:pt x="76200" y="0"/>
                  </a:cubicBezTo>
                  <a:cubicBezTo>
                    <a:pt x="76200" y="2381"/>
                    <a:pt x="78581" y="2381"/>
                    <a:pt x="78581" y="4763"/>
                  </a:cubicBezTo>
                  <a:cubicBezTo>
                    <a:pt x="66675" y="19050"/>
                    <a:pt x="54769" y="33338"/>
                    <a:pt x="40481" y="52388"/>
                  </a:cubicBezTo>
                  <a:cubicBezTo>
                    <a:pt x="95250" y="111919"/>
                    <a:pt x="133350" y="180975"/>
                    <a:pt x="147638" y="264319"/>
                  </a:cubicBezTo>
                  <a:cubicBezTo>
                    <a:pt x="226219" y="235744"/>
                    <a:pt x="304800" y="230981"/>
                    <a:pt x="385763" y="252413"/>
                  </a:cubicBezTo>
                  <a:cubicBezTo>
                    <a:pt x="409575" y="173831"/>
                    <a:pt x="450056" y="107156"/>
                    <a:pt x="514350" y="54769"/>
                  </a:cubicBezTo>
                  <a:cubicBezTo>
                    <a:pt x="497681" y="38100"/>
                    <a:pt x="483394" y="23813"/>
                    <a:pt x="466725" y="7144"/>
                  </a:cubicBezTo>
                  <a:cubicBezTo>
                    <a:pt x="481013" y="4763"/>
                    <a:pt x="490537" y="2381"/>
                    <a:pt x="500063" y="11906"/>
                  </a:cubicBezTo>
                  <a:cubicBezTo>
                    <a:pt x="514350" y="26194"/>
                    <a:pt x="526256" y="42863"/>
                    <a:pt x="540544" y="59531"/>
                  </a:cubicBezTo>
                  <a:cubicBezTo>
                    <a:pt x="469106" y="111919"/>
                    <a:pt x="423863" y="190500"/>
                    <a:pt x="407194" y="288131"/>
                  </a:cubicBezTo>
                  <a:close/>
                </a:path>
              </a:pathLst>
            </a:custGeom>
            <a:grpFill/>
            <a:ln w="23813" cap="flat">
              <a:noFill/>
              <a:prstDash val="solid"/>
              <a:miter/>
            </a:ln>
          </p:spPr>
          <p:txBody>
            <a:bodyPr rtlCol="0" anchor="ctr"/>
            <a:lstStyle/>
            <a:p>
              <a:endParaRPr lang="en-ID"/>
            </a:p>
          </p:txBody>
        </p:sp>
        <p:sp>
          <p:nvSpPr>
            <p:cNvPr id="147" name="Freeform: Shape 146">
              <a:extLst>
                <a:ext uri="{FF2B5EF4-FFF2-40B4-BE49-F238E27FC236}">
                  <a16:creationId xmlns:a16="http://schemas.microsoft.com/office/drawing/2014/main" id="{6A7E69B3-00CF-FA7A-7488-7DBF984B588D}"/>
                </a:ext>
              </a:extLst>
            </p:cNvPr>
            <p:cNvSpPr/>
            <p:nvPr/>
          </p:nvSpPr>
          <p:spPr>
            <a:xfrm>
              <a:off x="5336284" y="1136"/>
              <a:ext cx="443009" cy="286994"/>
            </a:xfrm>
            <a:custGeom>
              <a:avLst/>
              <a:gdLst>
                <a:gd name="connsiteX0" fmla="*/ 285847 w 443009"/>
                <a:gd name="connsiteY0" fmla="*/ 248894 h 286994"/>
                <a:gd name="connsiteX1" fmla="*/ 416815 w 443009"/>
                <a:gd name="connsiteY1" fmla="*/ 48869 h 286994"/>
                <a:gd name="connsiteX2" fmla="*/ 393003 w 443009"/>
                <a:gd name="connsiteY2" fmla="*/ 25057 h 286994"/>
                <a:gd name="connsiteX3" fmla="*/ 371571 w 443009"/>
                <a:gd name="connsiteY3" fmla="*/ 1244 h 286994"/>
                <a:gd name="connsiteX4" fmla="*/ 407290 w 443009"/>
                <a:gd name="connsiteY4" fmla="*/ 10769 h 286994"/>
                <a:gd name="connsiteX5" fmla="*/ 443009 w 443009"/>
                <a:gd name="connsiteY5" fmla="*/ 53632 h 286994"/>
                <a:gd name="connsiteX6" fmla="*/ 309659 w 443009"/>
                <a:gd name="connsiteY6" fmla="*/ 284613 h 286994"/>
                <a:gd name="connsiteX7" fmla="*/ 38196 w 443009"/>
                <a:gd name="connsiteY7" fmla="*/ 286994 h 286994"/>
                <a:gd name="connsiteX8" fmla="*/ 7240 w 443009"/>
                <a:gd name="connsiteY8" fmla="*/ 191744 h 286994"/>
                <a:gd name="connsiteX9" fmla="*/ 2478 w 443009"/>
                <a:gd name="connsiteY9" fmla="*/ 129832 h 286994"/>
                <a:gd name="connsiteX10" fmla="*/ 52484 w 443009"/>
                <a:gd name="connsiteY10" fmla="*/ 263182 h 286994"/>
                <a:gd name="connsiteX11" fmla="*/ 285847 w 443009"/>
                <a:gd name="connsiteY11" fmla="*/ 248894 h 286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3009" h="286994">
                  <a:moveTo>
                    <a:pt x="285847" y="248894"/>
                  </a:moveTo>
                  <a:cubicBezTo>
                    <a:pt x="338234" y="129832"/>
                    <a:pt x="338234" y="129832"/>
                    <a:pt x="416815" y="48869"/>
                  </a:cubicBezTo>
                  <a:cubicBezTo>
                    <a:pt x="409671" y="41726"/>
                    <a:pt x="400146" y="34582"/>
                    <a:pt x="393003" y="25057"/>
                  </a:cubicBezTo>
                  <a:cubicBezTo>
                    <a:pt x="385859" y="17913"/>
                    <a:pt x="378715" y="10769"/>
                    <a:pt x="371571" y="1244"/>
                  </a:cubicBezTo>
                  <a:cubicBezTo>
                    <a:pt x="385859" y="-1137"/>
                    <a:pt x="397765" y="-1137"/>
                    <a:pt x="407290" y="10769"/>
                  </a:cubicBezTo>
                  <a:cubicBezTo>
                    <a:pt x="419197" y="25057"/>
                    <a:pt x="431103" y="39344"/>
                    <a:pt x="443009" y="53632"/>
                  </a:cubicBezTo>
                  <a:cubicBezTo>
                    <a:pt x="371571" y="110782"/>
                    <a:pt x="326328" y="189363"/>
                    <a:pt x="309659" y="284613"/>
                  </a:cubicBezTo>
                  <a:cubicBezTo>
                    <a:pt x="216790" y="251276"/>
                    <a:pt x="126303" y="251276"/>
                    <a:pt x="38196" y="286994"/>
                  </a:cubicBezTo>
                  <a:cubicBezTo>
                    <a:pt x="28671" y="253657"/>
                    <a:pt x="19146" y="222701"/>
                    <a:pt x="7240" y="191744"/>
                  </a:cubicBezTo>
                  <a:cubicBezTo>
                    <a:pt x="96" y="165551"/>
                    <a:pt x="-2285" y="165551"/>
                    <a:pt x="2478" y="129832"/>
                  </a:cubicBezTo>
                  <a:cubicBezTo>
                    <a:pt x="31053" y="172694"/>
                    <a:pt x="40578" y="215557"/>
                    <a:pt x="52484" y="263182"/>
                  </a:cubicBezTo>
                  <a:cubicBezTo>
                    <a:pt x="128684" y="234607"/>
                    <a:pt x="207265" y="229844"/>
                    <a:pt x="285847" y="248894"/>
                  </a:cubicBezTo>
                  <a:close/>
                </a:path>
              </a:pathLst>
            </a:custGeom>
            <a:grpFill/>
            <a:ln w="23813" cap="flat">
              <a:noFill/>
              <a:prstDash val="solid"/>
              <a:miter/>
            </a:ln>
          </p:spPr>
          <p:txBody>
            <a:bodyPr rtlCol="0" anchor="ctr"/>
            <a:lstStyle/>
            <a:p>
              <a:endParaRPr lang="en-ID"/>
            </a:p>
          </p:txBody>
        </p:sp>
        <p:sp>
          <p:nvSpPr>
            <p:cNvPr id="148" name="Freeform: Shape 147">
              <a:extLst>
                <a:ext uri="{FF2B5EF4-FFF2-40B4-BE49-F238E27FC236}">
                  <a16:creationId xmlns:a16="http://schemas.microsoft.com/office/drawing/2014/main" id="{F9FE35AF-FBE0-4F03-0722-8BD05252E4BD}"/>
                </a:ext>
              </a:extLst>
            </p:cNvPr>
            <p:cNvSpPr/>
            <p:nvPr/>
          </p:nvSpPr>
          <p:spPr>
            <a:xfrm>
              <a:off x="7234151" y="4868848"/>
              <a:ext cx="319173" cy="211233"/>
            </a:xfrm>
            <a:custGeom>
              <a:avLst/>
              <a:gdLst>
                <a:gd name="connsiteX0" fmla="*/ 319173 w 319173"/>
                <a:gd name="connsiteY0" fmla="*/ 10333 h 211233"/>
                <a:gd name="connsiteX1" fmla="*/ 86 w 319173"/>
                <a:gd name="connsiteY1" fmla="*/ 198452 h 211233"/>
                <a:gd name="connsiteX2" fmla="*/ 97717 w 319173"/>
                <a:gd name="connsiteY2" fmla="*/ 46052 h 211233"/>
                <a:gd name="connsiteX3" fmla="*/ 319173 w 319173"/>
                <a:gd name="connsiteY3" fmla="*/ 10333 h 211233"/>
                <a:gd name="connsiteX4" fmla="*/ 2467 w 319173"/>
                <a:gd name="connsiteY4" fmla="*/ 193689 h 211233"/>
                <a:gd name="connsiteX5" fmla="*/ 283454 w 319173"/>
                <a:gd name="connsiteY5" fmla="*/ 29383 h 211233"/>
                <a:gd name="connsiteX6" fmla="*/ 2467 w 319173"/>
                <a:gd name="connsiteY6" fmla="*/ 193689 h 211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173" h="211233">
                  <a:moveTo>
                    <a:pt x="319173" y="10333"/>
                  </a:moveTo>
                  <a:cubicBezTo>
                    <a:pt x="292979" y="155589"/>
                    <a:pt x="128673" y="246077"/>
                    <a:pt x="86" y="198452"/>
                  </a:cubicBezTo>
                  <a:cubicBezTo>
                    <a:pt x="-2296" y="155589"/>
                    <a:pt x="45329" y="81770"/>
                    <a:pt x="97717" y="46052"/>
                  </a:cubicBezTo>
                  <a:cubicBezTo>
                    <a:pt x="164392" y="808"/>
                    <a:pt x="238211" y="-11098"/>
                    <a:pt x="319173" y="10333"/>
                  </a:cubicBezTo>
                  <a:close/>
                  <a:moveTo>
                    <a:pt x="2467" y="193689"/>
                  </a:moveTo>
                  <a:cubicBezTo>
                    <a:pt x="138198" y="231789"/>
                    <a:pt x="266786" y="129395"/>
                    <a:pt x="283454" y="29383"/>
                  </a:cubicBezTo>
                  <a:cubicBezTo>
                    <a:pt x="159629" y="-1573"/>
                    <a:pt x="31042" y="81770"/>
                    <a:pt x="2467" y="193689"/>
                  </a:cubicBezTo>
                  <a:close/>
                </a:path>
              </a:pathLst>
            </a:custGeom>
            <a:grpFill/>
            <a:ln w="23813" cap="flat">
              <a:noFill/>
              <a:prstDash val="solid"/>
              <a:miter/>
            </a:ln>
          </p:spPr>
          <p:txBody>
            <a:bodyPr rtlCol="0" anchor="ctr"/>
            <a:lstStyle/>
            <a:p>
              <a:endParaRPr lang="en-ID"/>
            </a:p>
          </p:txBody>
        </p:sp>
        <p:sp>
          <p:nvSpPr>
            <p:cNvPr id="149" name="Freeform: Shape 148">
              <a:extLst>
                <a:ext uri="{FF2B5EF4-FFF2-40B4-BE49-F238E27FC236}">
                  <a16:creationId xmlns:a16="http://schemas.microsoft.com/office/drawing/2014/main" id="{775E6B8A-0229-225B-DAA4-2D067C115959}"/>
                </a:ext>
              </a:extLst>
            </p:cNvPr>
            <p:cNvSpPr/>
            <p:nvPr/>
          </p:nvSpPr>
          <p:spPr>
            <a:xfrm>
              <a:off x="6722268" y="4869358"/>
              <a:ext cx="321468" cy="211779"/>
            </a:xfrm>
            <a:custGeom>
              <a:avLst/>
              <a:gdLst>
                <a:gd name="connsiteX0" fmla="*/ 0 w 321468"/>
                <a:gd name="connsiteY0" fmla="*/ 12204 h 211779"/>
                <a:gd name="connsiteX1" fmla="*/ 321469 w 321468"/>
                <a:gd name="connsiteY1" fmla="*/ 197942 h 211779"/>
                <a:gd name="connsiteX2" fmla="*/ 0 w 321468"/>
                <a:gd name="connsiteY2" fmla="*/ 12204 h 211779"/>
                <a:gd name="connsiteX3" fmla="*/ 316706 w 321468"/>
                <a:gd name="connsiteY3" fmla="*/ 193179 h 211779"/>
                <a:gd name="connsiteX4" fmla="*/ 33338 w 321468"/>
                <a:gd name="connsiteY4" fmla="*/ 31254 h 211779"/>
                <a:gd name="connsiteX5" fmla="*/ 316706 w 321468"/>
                <a:gd name="connsiteY5" fmla="*/ 193179 h 21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1779">
                  <a:moveTo>
                    <a:pt x="0" y="12204"/>
                  </a:moveTo>
                  <a:cubicBezTo>
                    <a:pt x="152400" y="-37802"/>
                    <a:pt x="304800" y="74117"/>
                    <a:pt x="321469" y="197942"/>
                  </a:cubicBezTo>
                  <a:cubicBezTo>
                    <a:pt x="221456" y="243185"/>
                    <a:pt x="35719" y="176510"/>
                    <a:pt x="0" y="12204"/>
                  </a:cubicBezTo>
                  <a:close/>
                  <a:moveTo>
                    <a:pt x="316706" y="193179"/>
                  </a:moveTo>
                  <a:cubicBezTo>
                    <a:pt x="290513" y="81260"/>
                    <a:pt x="154781" y="-4465"/>
                    <a:pt x="33338" y="31254"/>
                  </a:cubicBezTo>
                  <a:cubicBezTo>
                    <a:pt x="64294" y="152698"/>
                    <a:pt x="204788" y="228898"/>
                    <a:pt x="316706" y="193179"/>
                  </a:cubicBezTo>
                  <a:close/>
                </a:path>
              </a:pathLst>
            </a:custGeom>
            <a:grpFill/>
            <a:ln w="23813" cap="flat">
              <a:noFill/>
              <a:prstDash val="solid"/>
              <a:miter/>
            </a:ln>
          </p:spPr>
          <p:txBody>
            <a:bodyPr rtlCol="0" anchor="ctr"/>
            <a:lstStyle/>
            <a:p>
              <a:endParaRPr lang="en-ID"/>
            </a:p>
          </p:txBody>
        </p:sp>
        <p:sp>
          <p:nvSpPr>
            <p:cNvPr id="150" name="Freeform: Shape 149">
              <a:extLst>
                <a:ext uri="{FF2B5EF4-FFF2-40B4-BE49-F238E27FC236}">
                  <a16:creationId xmlns:a16="http://schemas.microsoft.com/office/drawing/2014/main" id="{5A3709D3-D0B0-9B34-1FD9-E40C68B690CF}"/>
                </a:ext>
              </a:extLst>
            </p:cNvPr>
            <p:cNvSpPr/>
            <p:nvPr/>
          </p:nvSpPr>
          <p:spPr>
            <a:xfrm>
              <a:off x="6722268" y="5995517"/>
              <a:ext cx="321468" cy="211047"/>
            </a:xfrm>
            <a:custGeom>
              <a:avLst/>
              <a:gdLst>
                <a:gd name="connsiteX0" fmla="*/ 0 w 321468"/>
                <a:gd name="connsiteY0" fmla="*/ 12377 h 211047"/>
                <a:gd name="connsiteX1" fmla="*/ 321469 w 321468"/>
                <a:gd name="connsiteY1" fmla="*/ 198114 h 211047"/>
                <a:gd name="connsiteX2" fmla="*/ 0 w 321468"/>
                <a:gd name="connsiteY2" fmla="*/ 12377 h 211047"/>
                <a:gd name="connsiteX3" fmla="*/ 316706 w 321468"/>
                <a:gd name="connsiteY3" fmla="*/ 193351 h 211047"/>
                <a:gd name="connsiteX4" fmla="*/ 35719 w 321468"/>
                <a:gd name="connsiteY4" fmla="*/ 31427 h 211047"/>
                <a:gd name="connsiteX5" fmla="*/ 316706 w 321468"/>
                <a:gd name="connsiteY5" fmla="*/ 193351 h 211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1047">
                  <a:moveTo>
                    <a:pt x="0" y="12377"/>
                  </a:moveTo>
                  <a:cubicBezTo>
                    <a:pt x="159544" y="-40011"/>
                    <a:pt x="309563" y="83814"/>
                    <a:pt x="321469" y="198114"/>
                  </a:cubicBezTo>
                  <a:cubicBezTo>
                    <a:pt x="204788" y="243358"/>
                    <a:pt x="33338" y="167157"/>
                    <a:pt x="0" y="12377"/>
                  </a:cubicBezTo>
                  <a:close/>
                  <a:moveTo>
                    <a:pt x="316706" y="193351"/>
                  </a:moveTo>
                  <a:cubicBezTo>
                    <a:pt x="290513" y="83814"/>
                    <a:pt x="159544" y="-6674"/>
                    <a:pt x="35719" y="31427"/>
                  </a:cubicBezTo>
                  <a:cubicBezTo>
                    <a:pt x="61913" y="143345"/>
                    <a:pt x="197644" y="229070"/>
                    <a:pt x="316706" y="193351"/>
                  </a:cubicBezTo>
                  <a:close/>
                </a:path>
              </a:pathLst>
            </a:custGeom>
            <a:grpFill/>
            <a:ln w="23813" cap="flat">
              <a:noFill/>
              <a:prstDash val="solid"/>
              <a:miter/>
            </a:ln>
          </p:spPr>
          <p:txBody>
            <a:bodyPr rtlCol="0" anchor="ctr"/>
            <a:lstStyle/>
            <a:p>
              <a:endParaRPr lang="en-ID"/>
            </a:p>
          </p:txBody>
        </p:sp>
        <p:sp>
          <p:nvSpPr>
            <p:cNvPr id="151" name="Freeform: Shape 150">
              <a:extLst>
                <a:ext uri="{FF2B5EF4-FFF2-40B4-BE49-F238E27FC236}">
                  <a16:creationId xmlns:a16="http://schemas.microsoft.com/office/drawing/2014/main" id="{20BA03B3-D983-486C-8D76-0AAD1088F388}"/>
                </a:ext>
              </a:extLst>
            </p:cNvPr>
            <p:cNvSpPr/>
            <p:nvPr/>
          </p:nvSpPr>
          <p:spPr>
            <a:xfrm>
              <a:off x="7231856" y="5995193"/>
              <a:ext cx="319087" cy="211233"/>
            </a:xfrm>
            <a:custGeom>
              <a:avLst/>
              <a:gdLst>
                <a:gd name="connsiteX0" fmla="*/ 0 w 319087"/>
                <a:gd name="connsiteY0" fmla="*/ 198438 h 211233"/>
                <a:gd name="connsiteX1" fmla="*/ 319088 w 319087"/>
                <a:gd name="connsiteY1" fmla="*/ 12700 h 211233"/>
                <a:gd name="connsiteX2" fmla="*/ 0 w 319087"/>
                <a:gd name="connsiteY2" fmla="*/ 198438 h 211233"/>
                <a:gd name="connsiteX3" fmla="*/ 4763 w 319087"/>
                <a:gd name="connsiteY3" fmla="*/ 193675 h 211233"/>
                <a:gd name="connsiteX4" fmla="*/ 285750 w 319087"/>
                <a:gd name="connsiteY4" fmla="*/ 29369 h 211233"/>
                <a:gd name="connsiteX5" fmla="*/ 4763 w 319087"/>
                <a:gd name="connsiteY5" fmla="*/ 193675 h 211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9087" h="211233">
                  <a:moveTo>
                    <a:pt x="0" y="198438"/>
                  </a:moveTo>
                  <a:cubicBezTo>
                    <a:pt x="14288" y="79375"/>
                    <a:pt x="169069" y="-39687"/>
                    <a:pt x="319088" y="12700"/>
                  </a:cubicBezTo>
                  <a:cubicBezTo>
                    <a:pt x="297656" y="155575"/>
                    <a:pt x="126206" y="246063"/>
                    <a:pt x="0" y="198438"/>
                  </a:cubicBezTo>
                  <a:close/>
                  <a:moveTo>
                    <a:pt x="4763" y="193675"/>
                  </a:moveTo>
                  <a:cubicBezTo>
                    <a:pt x="145256" y="231775"/>
                    <a:pt x="271463" y="124619"/>
                    <a:pt x="285750" y="29369"/>
                  </a:cubicBezTo>
                  <a:cubicBezTo>
                    <a:pt x="159544" y="-1588"/>
                    <a:pt x="33338" y="84137"/>
                    <a:pt x="4763" y="193675"/>
                  </a:cubicBezTo>
                  <a:close/>
                </a:path>
              </a:pathLst>
            </a:custGeom>
            <a:grpFill/>
            <a:ln w="23813" cap="flat">
              <a:noFill/>
              <a:prstDash val="solid"/>
              <a:miter/>
            </a:ln>
          </p:spPr>
          <p:txBody>
            <a:bodyPr rtlCol="0" anchor="ctr"/>
            <a:lstStyle/>
            <a:p>
              <a:endParaRPr lang="en-ID"/>
            </a:p>
          </p:txBody>
        </p:sp>
        <p:sp>
          <p:nvSpPr>
            <p:cNvPr id="152" name="Freeform: Shape 151">
              <a:extLst>
                <a:ext uri="{FF2B5EF4-FFF2-40B4-BE49-F238E27FC236}">
                  <a16:creationId xmlns:a16="http://schemas.microsoft.com/office/drawing/2014/main" id="{1C44138A-7A20-B201-3196-103C80269FC8}"/>
                </a:ext>
              </a:extLst>
            </p:cNvPr>
            <p:cNvSpPr/>
            <p:nvPr/>
          </p:nvSpPr>
          <p:spPr>
            <a:xfrm>
              <a:off x="8677274" y="5994501"/>
              <a:ext cx="321468" cy="212964"/>
            </a:xfrm>
            <a:custGeom>
              <a:avLst/>
              <a:gdLst>
                <a:gd name="connsiteX0" fmla="*/ 0 w 321468"/>
                <a:gd name="connsiteY0" fmla="*/ 13392 h 212964"/>
                <a:gd name="connsiteX1" fmla="*/ 321469 w 321468"/>
                <a:gd name="connsiteY1" fmla="*/ 199130 h 212964"/>
                <a:gd name="connsiteX2" fmla="*/ 0 w 321468"/>
                <a:gd name="connsiteY2" fmla="*/ 13392 h 212964"/>
                <a:gd name="connsiteX3" fmla="*/ 33338 w 321468"/>
                <a:gd name="connsiteY3" fmla="*/ 32442 h 212964"/>
                <a:gd name="connsiteX4" fmla="*/ 316706 w 321468"/>
                <a:gd name="connsiteY4" fmla="*/ 194367 h 212964"/>
                <a:gd name="connsiteX5" fmla="*/ 33338 w 321468"/>
                <a:gd name="connsiteY5" fmla="*/ 32442 h 212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2964">
                  <a:moveTo>
                    <a:pt x="0" y="13392"/>
                  </a:moveTo>
                  <a:cubicBezTo>
                    <a:pt x="140494" y="-38995"/>
                    <a:pt x="302419" y="70542"/>
                    <a:pt x="321469" y="199130"/>
                  </a:cubicBezTo>
                  <a:cubicBezTo>
                    <a:pt x="207169" y="246755"/>
                    <a:pt x="28575" y="168173"/>
                    <a:pt x="0" y="13392"/>
                  </a:cubicBezTo>
                  <a:close/>
                  <a:moveTo>
                    <a:pt x="33338" y="32442"/>
                  </a:moveTo>
                  <a:cubicBezTo>
                    <a:pt x="61913" y="149124"/>
                    <a:pt x="200025" y="230086"/>
                    <a:pt x="316706" y="194367"/>
                  </a:cubicBezTo>
                  <a:cubicBezTo>
                    <a:pt x="290513" y="84830"/>
                    <a:pt x="157163" y="-3276"/>
                    <a:pt x="33338" y="32442"/>
                  </a:cubicBezTo>
                  <a:close/>
                </a:path>
              </a:pathLst>
            </a:custGeom>
            <a:grpFill/>
            <a:ln w="23813" cap="flat">
              <a:noFill/>
              <a:prstDash val="solid"/>
              <a:miter/>
            </a:ln>
          </p:spPr>
          <p:txBody>
            <a:bodyPr rtlCol="0" anchor="ctr"/>
            <a:lstStyle/>
            <a:p>
              <a:endParaRPr lang="en-ID"/>
            </a:p>
          </p:txBody>
        </p:sp>
        <p:sp>
          <p:nvSpPr>
            <p:cNvPr id="153" name="Freeform: Shape 152">
              <a:extLst>
                <a:ext uri="{FF2B5EF4-FFF2-40B4-BE49-F238E27FC236}">
                  <a16:creationId xmlns:a16="http://schemas.microsoft.com/office/drawing/2014/main" id="{13AFEC1F-2380-5019-83AF-02F90349EC08}"/>
                </a:ext>
              </a:extLst>
            </p:cNvPr>
            <p:cNvSpPr/>
            <p:nvPr/>
          </p:nvSpPr>
          <p:spPr>
            <a:xfrm>
              <a:off x="9186862" y="5994531"/>
              <a:ext cx="319087" cy="211703"/>
            </a:xfrm>
            <a:custGeom>
              <a:avLst/>
              <a:gdLst>
                <a:gd name="connsiteX0" fmla="*/ 0 w 319087"/>
                <a:gd name="connsiteY0" fmla="*/ 199100 h 211703"/>
                <a:gd name="connsiteX1" fmla="*/ 319087 w 319087"/>
                <a:gd name="connsiteY1" fmla="*/ 13362 h 211703"/>
                <a:gd name="connsiteX2" fmla="*/ 0 w 319087"/>
                <a:gd name="connsiteY2" fmla="*/ 199100 h 211703"/>
                <a:gd name="connsiteX3" fmla="*/ 2381 w 319087"/>
                <a:gd name="connsiteY3" fmla="*/ 194337 h 211703"/>
                <a:gd name="connsiteX4" fmla="*/ 285750 w 319087"/>
                <a:gd name="connsiteY4" fmla="*/ 32412 h 211703"/>
                <a:gd name="connsiteX5" fmla="*/ 2381 w 319087"/>
                <a:gd name="connsiteY5" fmla="*/ 194337 h 211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9087" h="211703">
                  <a:moveTo>
                    <a:pt x="0" y="199100"/>
                  </a:moveTo>
                  <a:cubicBezTo>
                    <a:pt x="11906" y="82418"/>
                    <a:pt x="164306" y="-41407"/>
                    <a:pt x="319087" y="13362"/>
                  </a:cubicBezTo>
                  <a:cubicBezTo>
                    <a:pt x="297656" y="153856"/>
                    <a:pt x="128587" y="246725"/>
                    <a:pt x="0" y="199100"/>
                  </a:cubicBezTo>
                  <a:close/>
                  <a:moveTo>
                    <a:pt x="2381" y="194337"/>
                  </a:moveTo>
                  <a:cubicBezTo>
                    <a:pt x="126206" y="227674"/>
                    <a:pt x="254794" y="146712"/>
                    <a:pt x="285750" y="32412"/>
                  </a:cubicBezTo>
                  <a:cubicBezTo>
                    <a:pt x="171450" y="-3306"/>
                    <a:pt x="33337" y="77656"/>
                    <a:pt x="2381" y="194337"/>
                  </a:cubicBezTo>
                  <a:close/>
                </a:path>
              </a:pathLst>
            </a:custGeom>
            <a:grpFill/>
            <a:ln w="23813" cap="flat">
              <a:noFill/>
              <a:prstDash val="solid"/>
              <a:miter/>
            </a:ln>
          </p:spPr>
          <p:txBody>
            <a:bodyPr rtlCol="0" anchor="ctr"/>
            <a:lstStyle/>
            <a:p>
              <a:endParaRPr lang="en-ID"/>
            </a:p>
          </p:txBody>
        </p:sp>
        <p:sp>
          <p:nvSpPr>
            <p:cNvPr id="154" name="Freeform: Shape 153">
              <a:extLst>
                <a:ext uri="{FF2B5EF4-FFF2-40B4-BE49-F238E27FC236}">
                  <a16:creationId xmlns:a16="http://schemas.microsoft.com/office/drawing/2014/main" id="{C9D28D44-2F64-85C0-549C-407AFDA42572}"/>
                </a:ext>
              </a:extLst>
            </p:cNvPr>
            <p:cNvSpPr/>
            <p:nvPr/>
          </p:nvSpPr>
          <p:spPr>
            <a:xfrm>
              <a:off x="10629899" y="5995193"/>
              <a:ext cx="321468" cy="211588"/>
            </a:xfrm>
            <a:custGeom>
              <a:avLst/>
              <a:gdLst>
                <a:gd name="connsiteX0" fmla="*/ 0 w 321468"/>
                <a:gd name="connsiteY0" fmla="*/ 12700 h 211588"/>
                <a:gd name="connsiteX1" fmla="*/ 321469 w 321468"/>
                <a:gd name="connsiteY1" fmla="*/ 198438 h 211588"/>
                <a:gd name="connsiteX2" fmla="*/ 0 w 321468"/>
                <a:gd name="connsiteY2" fmla="*/ 12700 h 211588"/>
                <a:gd name="connsiteX3" fmla="*/ 33338 w 321468"/>
                <a:gd name="connsiteY3" fmla="*/ 31750 h 211588"/>
                <a:gd name="connsiteX4" fmla="*/ 316706 w 321468"/>
                <a:gd name="connsiteY4" fmla="*/ 193675 h 211588"/>
                <a:gd name="connsiteX5" fmla="*/ 33338 w 321468"/>
                <a:gd name="connsiteY5" fmla="*/ 31750 h 211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1588">
                  <a:moveTo>
                    <a:pt x="0" y="12700"/>
                  </a:moveTo>
                  <a:cubicBezTo>
                    <a:pt x="154781" y="-39687"/>
                    <a:pt x="309563" y="79375"/>
                    <a:pt x="321469" y="198438"/>
                  </a:cubicBezTo>
                  <a:cubicBezTo>
                    <a:pt x="207169" y="243681"/>
                    <a:pt x="35719" y="169862"/>
                    <a:pt x="0" y="12700"/>
                  </a:cubicBezTo>
                  <a:close/>
                  <a:moveTo>
                    <a:pt x="33338" y="31750"/>
                  </a:moveTo>
                  <a:cubicBezTo>
                    <a:pt x="69056" y="157956"/>
                    <a:pt x="207169" y="227012"/>
                    <a:pt x="316706" y="193675"/>
                  </a:cubicBezTo>
                  <a:cubicBezTo>
                    <a:pt x="292894" y="86519"/>
                    <a:pt x="161925" y="-3969"/>
                    <a:pt x="33338" y="31750"/>
                  </a:cubicBezTo>
                  <a:close/>
                </a:path>
              </a:pathLst>
            </a:custGeom>
            <a:grpFill/>
            <a:ln w="23813" cap="flat">
              <a:noFill/>
              <a:prstDash val="solid"/>
              <a:miter/>
            </a:ln>
          </p:spPr>
          <p:txBody>
            <a:bodyPr rtlCol="0" anchor="ctr"/>
            <a:lstStyle/>
            <a:p>
              <a:endParaRPr lang="en-ID"/>
            </a:p>
          </p:txBody>
        </p:sp>
        <p:sp>
          <p:nvSpPr>
            <p:cNvPr id="155" name="Freeform: Shape 154">
              <a:extLst>
                <a:ext uri="{FF2B5EF4-FFF2-40B4-BE49-F238E27FC236}">
                  <a16:creationId xmlns:a16="http://schemas.microsoft.com/office/drawing/2014/main" id="{6BD3C005-9375-4F6D-E375-23915BCD797E}"/>
                </a:ext>
              </a:extLst>
            </p:cNvPr>
            <p:cNvSpPr/>
            <p:nvPr/>
          </p:nvSpPr>
          <p:spPr>
            <a:xfrm>
              <a:off x="11141788" y="5992296"/>
              <a:ext cx="319167" cy="213650"/>
            </a:xfrm>
            <a:custGeom>
              <a:avLst/>
              <a:gdLst>
                <a:gd name="connsiteX0" fmla="*/ 319167 w 319167"/>
                <a:gd name="connsiteY0" fmla="*/ 15598 h 213650"/>
                <a:gd name="connsiteX1" fmla="*/ 80 w 319167"/>
                <a:gd name="connsiteY1" fmla="*/ 201335 h 213650"/>
                <a:gd name="connsiteX2" fmla="*/ 319167 w 319167"/>
                <a:gd name="connsiteY2" fmla="*/ 15598 h 213650"/>
                <a:gd name="connsiteX3" fmla="*/ 2461 w 319167"/>
                <a:gd name="connsiteY3" fmla="*/ 196573 h 213650"/>
                <a:gd name="connsiteX4" fmla="*/ 283449 w 319167"/>
                <a:gd name="connsiteY4" fmla="*/ 34648 h 213650"/>
                <a:gd name="connsiteX5" fmla="*/ 2461 w 319167"/>
                <a:gd name="connsiteY5" fmla="*/ 196573 h 213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9167" h="213650">
                  <a:moveTo>
                    <a:pt x="319167" y="15598"/>
                  </a:moveTo>
                  <a:cubicBezTo>
                    <a:pt x="290593" y="163235"/>
                    <a:pt x="123905" y="246579"/>
                    <a:pt x="80" y="201335"/>
                  </a:cubicBezTo>
                  <a:cubicBezTo>
                    <a:pt x="-4683" y="77510"/>
                    <a:pt x="204867" y="-43933"/>
                    <a:pt x="319167" y="15598"/>
                  </a:cubicBezTo>
                  <a:close/>
                  <a:moveTo>
                    <a:pt x="2461" y="196573"/>
                  </a:moveTo>
                  <a:cubicBezTo>
                    <a:pt x="126286" y="232291"/>
                    <a:pt x="259636" y="141804"/>
                    <a:pt x="283449" y="34648"/>
                  </a:cubicBezTo>
                  <a:cubicBezTo>
                    <a:pt x="157242" y="-1071"/>
                    <a:pt x="26274" y="91798"/>
                    <a:pt x="2461" y="196573"/>
                  </a:cubicBezTo>
                  <a:close/>
                </a:path>
              </a:pathLst>
            </a:custGeom>
            <a:grpFill/>
            <a:ln w="23813" cap="flat">
              <a:noFill/>
              <a:prstDash val="solid"/>
              <a:miter/>
            </a:ln>
          </p:spPr>
          <p:txBody>
            <a:bodyPr rtlCol="0" anchor="ctr"/>
            <a:lstStyle/>
            <a:p>
              <a:endParaRPr lang="en-ID"/>
            </a:p>
          </p:txBody>
        </p:sp>
        <p:sp>
          <p:nvSpPr>
            <p:cNvPr id="156" name="Freeform: Shape 155">
              <a:extLst>
                <a:ext uri="{FF2B5EF4-FFF2-40B4-BE49-F238E27FC236}">
                  <a16:creationId xmlns:a16="http://schemas.microsoft.com/office/drawing/2014/main" id="{2536A9BB-80EB-8E71-3C09-B714DC795C02}"/>
                </a:ext>
              </a:extLst>
            </p:cNvPr>
            <p:cNvSpPr/>
            <p:nvPr/>
          </p:nvSpPr>
          <p:spPr>
            <a:xfrm>
              <a:off x="10629899" y="3742854"/>
              <a:ext cx="321468" cy="211047"/>
            </a:xfrm>
            <a:custGeom>
              <a:avLst/>
              <a:gdLst>
                <a:gd name="connsiteX0" fmla="*/ 0 w 321468"/>
                <a:gd name="connsiteY0" fmla="*/ 12377 h 211047"/>
                <a:gd name="connsiteX1" fmla="*/ 321469 w 321468"/>
                <a:gd name="connsiteY1" fmla="*/ 198114 h 211047"/>
                <a:gd name="connsiteX2" fmla="*/ 0 w 321468"/>
                <a:gd name="connsiteY2" fmla="*/ 12377 h 211047"/>
                <a:gd name="connsiteX3" fmla="*/ 35719 w 321468"/>
                <a:gd name="connsiteY3" fmla="*/ 31427 h 211047"/>
                <a:gd name="connsiteX4" fmla="*/ 316706 w 321468"/>
                <a:gd name="connsiteY4" fmla="*/ 193352 h 211047"/>
                <a:gd name="connsiteX5" fmla="*/ 35719 w 321468"/>
                <a:gd name="connsiteY5" fmla="*/ 31427 h 211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1047">
                  <a:moveTo>
                    <a:pt x="0" y="12377"/>
                  </a:moveTo>
                  <a:cubicBezTo>
                    <a:pt x="157163" y="-40011"/>
                    <a:pt x="309563" y="83814"/>
                    <a:pt x="321469" y="198114"/>
                  </a:cubicBezTo>
                  <a:cubicBezTo>
                    <a:pt x="204788" y="243358"/>
                    <a:pt x="33338" y="167158"/>
                    <a:pt x="0" y="12377"/>
                  </a:cubicBezTo>
                  <a:close/>
                  <a:moveTo>
                    <a:pt x="35719" y="31427"/>
                  </a:moveTo>
                  <a:cubicBezTo>
                    <a:pt x="61913" y="145727"/>
                    <a:pt x="200025" y="229070"/>
                    <a:pt x="316706" y="193352"/>
                  </a:cubicBezTo>
                  <a:cubicBezTo>
                    <a:pt x="292894" y="83814"/>
                    <a:pt x="159544" y="-4292"/>
                    <a:pt x="35719" y="31427"/>
                  </a:cubicBezTo>
                  <a:close/>
                </a:path>
              </a:pathLst>
            </a:custGeom>
            <a:grpFill/>
            <a:ln w="23813" cap="flat">
              <a:noFill/>
              <a:prstDash val="solid"/>
              <a:miter/>
            </a:ln>
          </p:spPr>
          <p:txBody>
            <a:bodyPr rtlCol="0" anchor="ctr"/>
            <a:lstStyle/>
            <a:p>
              <a:endParaRPr lang="en-ID"/>
            </a:p>
          </p:txBody>
        </p:sp>
        <p:sp>
          <p:nvSpPr>
            <p:cNvPr id="157" name="Freeform: Shape 156">
              <a:extLst>
                <a:ext uri="{FF2B5EF4-FFF2-40B4-BE49-F238E27FC236}">
                  <a16:creationId xmlns:a16="http://schemas.microsoft.com/office/drawing/2014/main" id="{8FF25C96-0757-CC4A-CC18-36CB89CC81D9}"/>
                </a:ext>
              </a:extLst>
            </p:cNvPr>
            <p:cNvSpPr/>
            <p:nvPr/>
          </p:nvSpPr>
          <p:spPr>
            <a:xfrm>
              <a:off x="9186862" y="3742192"/>
              <a:ext cx="321468" cy="212149"/>
            </a:xfrm>
            <a:custGeom>
              <a:avLst/>
              <a:gdLst>
                <a:gd name="connsiteX0" fmla="*/ 321469 w 321468"/>
                <a:gd name="connsiteY0" fmla="*/ 13038 h 212149"/>
                <a:gd name="connsiteX1" fmla="*/ 0 w 321468"/>
                <a:gd name="connsiteY1" fmla="*/ 198776 h 212149"/>
                <a:gd name="connsiteX2" fmla="*/ 321469 w 321468"/>
                <a:gd name="connsiteY2" fmla="*/ 13038 h 212149"/>
                <a:gd name="connsiteX3" fmla="*/ 285750 w 321468"/>
                <a:gd name="connsiteY3" fmla="*/ 32088 h 212149"/>
                <a:gd name="connsiteX4" fmla="*/ 2381 w 321468"/>
                <a:gd name="connsiteY4" fmla="*/ 194013 h 212149"/>
                <a:gd name="connsiteX5" fmla="*/ 285750 w 321468"/>
                <a:gd name="connsiteY5" fmla="*/ 32088 h 21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2149">
                  <a:moveTo>
                    <a:pt x="321469" y="13038"/>
                  </a:moveTo>
                  <a:cubicBezTo>
                    <a:pt x="285750" y="172582"/>
                    <a:pt x="109537" y="244019"/>
                    <a:pt x="0" y="198776"/>
                  </a:cubicBezTo>
                  <a:cubicBezTo>
                    <a:pt x="14287" y="74951"/>
                    <a:pt x="171450" y="-39349"/>
                    <a:pt x="321469" y="13038"/>
                  </a:cubicBezTo>
                  <a:close/>
                  <a:moveTo>
                    <a:pt x="285750" y="32088"/>
                  </a:moveTo>
                  <a:cubicBezTo>
                    <a:pt x="150019" y="-6012"/>
                    <a:pt x="23813" y="94001"/>
                    <a:pt x="2381" y="194013"/>
                  </a:cubicBezTo>
                  <a:cubicBezTo>
                    <a:pt x="119063" y="227351"/>
                    <a:pt x="252412" y="153532"/>
                    <a:pt x="285750" y="32088"/>
                  </a:cubicBezTo>
                  <a:close/>
                </a:path>
              </a:pathLst>
            </a:custGeom>
            <a:grpFill/>
            <a:ln w="23813" cap="flat">
              <a:noFill/>
              <a:prstDash val="solid"/>
              <a:miter/>
            </a:ln>
          </p:spPr>
          <p:txBody>
            <a:bodyPr rtlCol="0" anchor="ctr"/>
            <a:lstStyle/>
            <a:p>
              <a:endParaRPr lang="en-ID"/>
            </a:p>
          </p:txBody>
        </p:sp>
        <p:sp>
          <p:nvSpPr>
            <p:cNvPr id="158" name="Freeform: Shape 157">
              <a:extLst>
                <a:ext uri="{FF2B5EF4-FFF2-40B4-BE49-F238E27FC236}">
                  <a16:creationId xmlns:a16="http://schemas.microsoft.com/office/drawing/2014/main" id="{98F2CDF5-A1D9-8F34-8B9A-772FDE816AF1}"/>
                </a:ext>
              </a:extLst>
            </p:cNvPr>
            <p:cNvSpPr/>
            <p:nvPr/>
          </p:nvSpPr>
          <p:spPr>
            <a:xfrm>
              <a:off x="11141782" y="3742517"/>
              <a:ext cx="319173" cy="211040"/>
            </a:xfrm>
            <a:custGeom>
              <a:avLst/>
              <a:gdLst>
                <a:gd name="connsiteX0" fmla="*/ 319173 w 319173"/>
                <a:gd name="connsiteY0" fmla="*/ 10333 h 211040"/>
                <a:gd name="connsiteX1" fmla="*/ 86 w 319173"/>
                <a:gd name="connsiteY1" fmla="*/ 198452 h 211040"/>
                <a:gd name="connsiteX2" fmla="*/ 97717 w 319173"/>
                <a:gd name="connsiteY2" fmla="*/ 46052 h 211040"/>
                <a:gd name="connsiteX3" fmla="*/ 319173 w 319173"/>
                <a:gd name="connsiteY3" fmla="*/ 10333 h 211040"/>
                <a:gd name="connsiteX4" fmla="*/ 2467 w 319173"/>
                <a:gd name="connsiteY4" fmla="*/ 193689 h 211040"/>
                <a:gd name="connsiteX5" fmla="*/ 285836 w 319173"/>
                <a:gd name="connsiteY5" fmla="*/ 31764 h 211040"/>
                <a:gd name="connsiteX6" fmla="*/ 2467 w 319173"/>
                <a:gd name="connsiteY6" fmla="*/ 193689 h 211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173" h="211040">
                  <a:moveTo>
                    <a:pt x="319173" y="10333"/>
                  </a:moveTo>
                  <a:cubicBezTo>
                    <a:pt x="292980" y="153208"/>
                    <a:pt x="128673" y="246077"/>
                    <a:pt x="86" y="198452"/>
                  </a:cubicBezTo>
                  <a:cubicBezTo>
                    <a:pt x="-2295" y="155589"/>
                    <a:pt x="45330" y="81771"/>
                    <a:pt x="97717" y="46052"/>
                  </a:cubicBezTo>
                  <a:cubicBezTo>
                    <a:pt x="164392" y="808"/>
                    <a:pt x="238211" y="-11098"/>
                    <a:pt x="319173" y="10333"/>
                  </a:cubicBezTo>
                  <a:close/>
                  <a:moveTo>
                    <a:pt x="2467" y="193689"/>
                  </a:moveTo>
                  <a:cubicBezTo>
                    <a:pt x="131054" y="229408"/>
                    <a:pt x="262023" y="136539"/>
                    <a:pt x="285836" y="31764"/>
                  </a:cubicBezTo>
                  <a:cubicBezTo>
                    <a:pt x="166773" y="-1573"/>
                    <a:pt x="33423" y="77008"/>
                    <a:pt x="2467" y="193689"/>
                  </a:cubicBezTo>
                  <a:close/>
                </a:path>
              </a:pathLst>
            </a:custGeom>
            <a:grpFill/>
            <a:ln w="23813" cap="flat">
              <a:noFill/>
              <a:prstDash val="solid"/>
              <a:miter/>
            </a:ln>
          </p:spPr>
          <p:txBody>
            <a:bodyPr rtlCol="0" anchor="ctr"/>
            <a:lstStyle/>
            <a:p>
              <a:endParaRPr lang="en-ID"/>
            </a:p>
          </p:txBody>
        </p:sp>
        <p:sp>
          <p:nvSpPr>
            <p:cNvPr id="159" name="Freeform: Shape 158">
              <a:extLst>
                <a:ext uri="{FF2B5EF4-FFF2-40B4-BE49-F238E27FC236}">
                  <a16:creationId xmlns:a16="http://schemas.microsoft.com/office/drawing/2014/main" id="{8F9A5380-A452-62E4-EA0B-028AE12DECC6}"/>
                </a:ext>
              </a:extLst>
            </p:cNvPr>
            <p:cNvSpPr/>
            <p:nvPr/>
          </p:nvSpPr>
          <p:spPr>
            <a:xfrm>
              <a:off x="8677274" y="3742088"/>
              <a:ext cx="321468" cy="212272"/>
            </a:xfrm>
            <a:custGeom>
              <a:avLst/>
              <a:gdLst>
                <a:gd name="connsiteX0" fmla="*/ 321469 w 321468"/>
                <a:gd name="connsiteY0" fmla="*/ 198881 h 212272"/>
                <a:gd name="connsiteX1" fmla="*/ 0 w 321468"/>
                <a:gd name="connsiteY1" fmla="*/ 15524 h 212272"/>
                <a:gd name="connsiteX2" fmla="*/ 321469 w 321468"/>
                <a:gd name="connsiteY2" fmla="*/ 198881 h 212272"/>
                <a:gd name="connsiteX3" fmla="*/ 316706 w 321468"/>
                <a:gd name="connsiteY3" fmla="*/ 194118 h 212272"/>
                <a:gd name="connsiteX4" fmla="*/ 33338 w 321468"/>
                <a:gd name="connsiteY4" fmla="*/ 32193 h 212272"/>
                <a:gd name="connsiteX5" fmla="*/ 316706 w 321468"/>
                <a:gd name="connsiteY5" fmla="*/ 194118 h 212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2272">
                  <a:moveTo>
                    <a:pt x="321469" y="198881"/>
                  </a:moveTo>
                  <a:cubicBezTo>
                    <a:pt x="207169" y="244124"/>
                    <a:pt x="35719" y="172687"/>
                    <a:pt x="0" y="15524"/>
                  </a:cubicBezTo>
                  <a:cubicBezTo>
                    <a:pt x="133350" y="-41626"/>
                    <a:pt x="304800" y="67912"/>
                    <a:pt x="321469" y="198881"/>
                  </a:cubicBezTo>
                  <a:close/>
                  <a:moveTo>
                    <a:pt x="316706" y="194118"/>
                  </a:moveTo>
                  <a:cubicBezTo>
                    <a:pt x="283369" y="67912"/>
                    <a:pt x="138113" y="-3526"/>
                    <a:pt x="33338" y="32193"/>
                  </a:cubicBezTo>
                  <a:cubicBezTo>
                    <a:pt x="66675" y="153637"/>
                    <a:pt x="202406" y="227456"/>
                    <a:pt x="316706" y="194118"/>
                  </a:cubicBezTo>
                  <a:close/>
                </a:path>
              </a:pathLst>
            </a:custGeom>
            <a:grpFill/>
            <a:ln w="23813" cap="flat">
              <a:noFill/>
              <a:prstDash val="solid"/>
              <a:miter/>
            </a:ln>
          </p:spPr>
          <p:txBody>
            <a:bodyPr rtlCol="0" anchor="ctr"/>
            <a:lstStyle/>
            <a:p>
              <a:endParaRPr lang="en-ID"/>
            </a:p>
          </p:txBody>
        </p:sp>
        <p:sp>
          <p:nvSpPr>
            <p:cNvPr id="160" name="Freeform: Shape 159">
              <a:extLst>
                <a:ext uri="{FF2B5EF4-FFF2-40B4-BE49-F238E27FC236}">
                  <a16:creationId xmlns:a16="http://schemas.microsoft.com/office/drawing/2014/main" id="{BC57250B-9959-6E3B-5DD9-C8154CD31DFA}"/>
                </a:ext>
              </a:extLst>
            </p:cNvPr>
            <p:cNvSpPr/>
            <p:nvPr/>
          </p:nvSpPr>
          <p:spPr>
            <a:xfrm>
              <a:off x="7231856" y="3742034"/>
              <a:ext cx="319087" cy="211349"/>
            </a:xfrm>
            <a:custGeom>
              <a:avLst/>
              <a:gdLst>
                <a:gd name="connsiteX0" fmla="*/ 0 w 319087"/>
                <a:gd name="connsiteY0" fmla="*/ 198934 h 211349"/>
                <a:gd name="connsiteX1" fmla="*/ 319088 w 319087"/>
                <a:gd name="connsiteY1" fmla="*/ 13196 h 211349"/>
                <a:gd name="connsiteX2" fmla="*/ 0 w 319087"/>
                <a:gd name="connsiteY2" fmla="*/ 198934 h 211349"/>
                <a:gd name="connsiteX3" fmla="*/ 288131 w 319087"/>
                <a:gd name="connsiteY3" fmla="*/ 32246 h 211349"/>
                <a:gd name="connsiteX4" fmla="*/ 7144 w 319087"/>
                <a:gd name="connsiteY4" fmla="*/ 196553 h 211349"/>
                <a:gd name="connsiteX5" fmla="*/ 288131 w 319087"/>
                <a:gd name="connsiteY5" fmla="*/ 32246 h 21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9087" h="211349">
                  <a:moveTo>
                    <a:pt x="0" y="198934"/>
                  </a:moveTo>
                  <a:cubicBezTo>
                    <a:pt x="11906" y="84634"/>
                    <a:pt x="164306" y="-41573"/>
                    <a:pt x="319088" y="13196"/>
                  </a:cubicBezTo>
                  <a:cubicBezTo>
                    <a:pt x="300038" y="151309"/>
                    <a:pt x="130969" y="246559"/>
                    <a:pt x="0" y="198934"/>
                  </a:cubicBezTo>
                  <a:close/>
                  <a:moveTo>
                    <a:pt x="288131" y="32246"/>
                  </a:moveTo>
                  <a:cubicBezTo>
                    <a:pt x="176213" y="-3472"/>
                    <a:pt x="14288" y="91778"/>
                    <a:pt x="7144" y="196553"/>
                  </a:cubicBezTo>
                  <a:cubicBezTo>
                    <a:pt x="126206" y="227509"/>
                    <a:pt x="257175" y="148928"/>
                    <a:pt x="288131" y="32246"/>
                  </a:cubicBezTo>
                  <a:close/>
                </a:path>
              </a:pathLst>
            </a:custGeom>
            <a:grpFill/>
            <a:ln w="23813" cap="flat">
              <a:noFill/>
              <a:prstDash val="solid"/>
              <a:miter/>
            </a:ln>
          </p:spPr>
          <p:txBody>
            <a:bodyPr rtlCol="0" anchor="ctr"/>
            <a:lstStyle/>
            <a:p>
              <a:endParaRPr lang="en-ID"/>
            </a:p>
          </p:txBody>
        </p:sp>
        <p:sp>
          <p:nvSpPr>
            <p:cNvPr id="161" name="Freeform: Shape 160">
              <a:extLst>
                <a:ext uri="{FF2B5EF4-FFF2-40B4-BE49-F238E27FC236}">
                  <a16:creationId xmlns:a16="http://schemas.microsoft.com/office/drawing/2014/main" id="{E0FAD7D1-0874-0E1E-F75B-F1C1C3EBCC85}"/>
                </a:ext>
              </a:extLst>
            </p:cNvPr>
            <p:cNvSpPr/>
            <p:nvPr/>
          </p:nvSpPr>
          <p:spPr>
            <a:xfrm>
              <a:off x="7234156" y="361501"/>
              <a:ext cx="319168" cy="212788"/>
            </a:xfrm>
            <a:custGeom>
              <a:avLst/>
              <a:gdLst>
                <a:gd name="connsiteX0" fmla="*/ 319168 w 319168"/>
                <a:gd name="connsiteY0" fmla="*/ 14736 h 212788"/>
                <a:gd name="connsiteX1" fmla="*/ 81 w 319168"/>
                <a:gd name="connsiteY1" fmla="*/ 200473 h 212788"/>
                <a:gd name="connsiteX2" fmla="*/ 319168 w 319168"/>
                <a:gd name="connsiteY2" fmla="*/ 14736 h 212788"/>
                <a:gd name="connsiteX3" fmla="*/ 283449 w 319168"/>
                <a:gd name="connsiteY3" fmla="*/ 33786 h 212788"/>
                <a:gd name="connsiteX4" fmla="*/ 2462 w 319168"/>
                <a:gd name="connsiteY4" fmla="*/ 195711 h 212788"/>
                <a:gd name="connsiteX5" fmla="*/ 283449 w 319168"/>
                <a:gd name="connsiteY5" fmla="*/ 33786 h 21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9168" h="212788">
                  <a:moveTo>
                    <a:pt x="319168" y="14736"/>
                  </a:moveTo>
                  <a:cubicBezTo>
                    <a:pt x="290593" y="162373"/>
                    <a:pt x="123906" y="245717"/>
                    <a:pt x="81" y="200473"/>
                  </a:cubicBezTo>
                  <a:cubicBezTo>
                    <a:pt x="-4682" y="76648"/>
                    <a:pt x="202487" y="-42414"/>
                    <a:pt x="319168" y="14736"/>
                  </a:cubicBezTo>
                  <a:close/>
                  <a:moveTo>
                    <a:pt x="283449" y="33786"/>
                  </a:moveTo>
                  <a:cubicBezTo>
                    <a:pt x="159624" y="-1933"/>
                    <a:pt x="26274" y="86173"/>
                    <a:pt x="2462" y="195711"/>
                  </a:cubicBezTo>
                  <a:cubicBezTo>
                    <a:pt x="121524" y="231430"/>
                    <a:pt x="257256" y="148086"/>
                    <a:pt x="283449" y="33786"/>
                  </a:cubicBezTo>
                  <a:close/>
                </a:path>
              </a:pathLst>
            </a:custGeom>
            <a:grpFill/>
            <a:ln w="23813" cap="flat">
              <a:noFill/>
              <a:prstDash val="solid"/>
              <a:miter/>
            </a:ln>
          </p:spPr>
          <p:txBody>
            <a:bodyPr rtlCol="0" anchor="ctr"/>
            <a:lstStyle/>
            <a:p>
              <a:endParaRPr lang="en-ID"/>
            </a:p>
          </p:txBody>
        </p:sp>
        <p:sp>
          <p:nvSpPr>
            <p:cNvPr id="162" name="Freeform: Shape 161">
              <a:extLst>
                <a:ext uri="{FF2B5EF4-FFF2-40B4-BE49-F238E27FC236}">
                  <a16:creationId xmlns:a16="http://schemas.microsoft.com/office/drawing/2014/main" id="{4D3BA5C6-F6BD-0998-7E0D-5219AA4ADB57}"/>
                </a:ext>
              </a:extLst>
            </p:cNvPr>
            <p:cNvSpPr/>
            <p:nvPr/>
          </p:nvSpPr>
          <p:spPr>
            <a:xfrm>
              <a:off x="6722268" y="3741261"/>
              <a:ext cx="321468" cy="212113"/>
            </a:xfrm>
            <a:custGeom>
              <a:avLst/>
              <a:gdLst>
                <a:gd name="connsiteX0" fmla="*/ 0 w 321468"/>
                <a:gd name="connsiteY0" fmla="*/ 13969 h 212113"/>
                <a:gd name="connsiteX1" fmla="*/ 321469 w 321468"/>
                <a:gd name="connsiteY1" fmla="*/ 197325 h 212113"/>
                <a:gd name="connsiteX2" fmla="*/ 0 w 321468"/>
                <a:gd name="connsiteY2" fmla="*/ 13969 h 212113"/>
                <a:gd name="connsiteX3" fmla="*/ 319087 w 321468"/>
                <a:gd name="connsiteY3" fmla="*/ 194944 h 212113"/>
                <a:gd name="connsiteX4" fmla="*/ 35719 w 321468"/>
                <a:gd name="connsiteY4" fmla="*/ 33019 h 212113"/>
                <a:gd name="connsiteX5" fmla="*/ 319087 w 321468"/>
                <a:gd name="connsiteY5" fmla="*/ 194944 h 21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2113">
                  <a:moveTo>
                    <a:pt x="0" y="13969"/>
                  </a:moveTo>
                  <a:cubicBezTo>
                    <a:pt x="135731" y="-38418"/>
                    <a:pt x="300038" y="63976"/>
                    <a:pt x="321469" y="197325"/>
                  </a:cubicBezTo>
                  <a:cubicBezTo>
                    <a:pt x="219075" y="244950"/>
                    <a:pt x="33338" y="175894"/>
                    <a:pt x="0" y="13969"/>
                  </a:cubicBezTo>
                  <a:close/>
                  <a:moveTo>
                    <a:pt x="319087" y="194944"/>
                  </a:moveTo>
                  <a:cubicBezTo>
                    <a:pt x="288131" y="75882"/>
                    <a:pt x="147638" y="-5081"/>
                    <a:pt x="35719" y="33019"/>
                  </a:cubicBezTo>
                  <a:cubicBezTo>
                    <a:pt x="66675" y="149700"/>
                    <a:pt x="197644" y="228282"/>
                    <a:pt x="319087" y="194944"/>
                  </a:cubicBezTo>
                  <a:close/>
                </a:path>
              </a:pathLst>
            </a:custGeom>
            <a:grpFill/>
            <a:ln w="23813" cap="flat">
              <a:noFill/>
              <a:prstDash val="solid"/>
              <a:miter/>
            </a:ln>
          </p:spPr>
          <p:txBody>
            <a:bodyPr rtlCol="0" anchor="ctr"/>
            <a:lstStyle/>
            <a:p>
              <a:endParaRPr lang="en-ID"/>
            </a:p>
          </p:txBody>
        </p:sp>
        <p:sp>
          <p:nvSpPr>
            <p:cNvPr id="163" name="Freeform: Shape 162">
              <a:extLst>
                <a:ext uri="{FF2B5EF4-FFF2-40B4-BE49-F238E27FC236}">
                  <a16:creationId xmlns:a16="http://schemas.microsoft.com/office/drawing/2014/main" id="{B964DB83-A0EE-2C69-8009-AB386A5C9E44}"/>
                </a:ext>
              </a:extLst>
            </p:cNvPr>
            <p:cNvSpPr/>
            <p:nvPr/>
          </p:nvSpPr>
          <p:spPr>
            <a:xfrm>
              <a:off x="6722268" y="362460"/>
              <a:ext cx="321468" cy="212365"/>
            </a:xfrm>
            <a:custGeom>
              <a:avLst/>
              <a:gdLst>
                <a:gd name="connsiteX0" fmla="*/ 0 w 321468"/>
                <a:gd name="connsiteY0" fmla="*/ 13777 h 212365"/>
                <a:gd name="connsiteX1" fmla="*/ 321469 w 321468"/>
                <a:gd name="connsiteY1" fmla="*/ 197133 h 212365"/>
                <a:gd name="connsiteX2" fmla="*/ 0 w 321468"/>
                <a:gd name="connsiteY2" fmla="*/ 13777 h 212365"/>
                <a:gd name="connsiteX3" fmla="*/ 33338 w 321468"/>
                <a:gd name="connsiteY3" fmla="*/ 32827 h 212365"/>
                <a:gd name="connsiteX4" fmla="*/ 316706 w 321468"/>
                <a:gd name="connsiteY4" fmla="*/ 194752 h 212365"/>
                <a:gd name="connsiteX5" fmla="*/ 33338 w 321468"/>
                <a:gd name="connsiteY5" fmla="*/ 32827 h 212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2365">
                  <a:moveTo>
                    <a:pt x="0" y="13777"/>
                  </a:moveTo>
                  <a:cubicBezTo>
                    <a:pt x="138112" y="-38611"/>
                    <a:pt x="302419" y="66164"/>
                    <a:pt x="321469" y="197133"/>
                  </a:cubicBezTo>
                  <a:cubicBezTo>
                    <a:pt x="214313" y="247139"/>
                    <a:pt x="30956" y="170939"/>
                    <a:pt x="0" y="13777"/>
                  </a:cubicBezTo>
                  <a:close/>
                  <a:moveTo>
                    <a:pt x="33338" y="32827"/>
                  </a:moveTo>
                  <a:cubicBezTo>
                    <a:pt x="69056" y="166177"/>
                    <a:pt x="221456" y="230471"/>
                    <a:pt x="316706" y="194752"/>
                  </a:cubicBezTo>
                  <a:cubicBezTo>
                    <a:pt x="288131" y="82833"/>
                    <a:pt x="159544" y="-511"/>
                    <a:pt x="33338" y="32827"/>
                  </a:cubicBezTo>
                  <a:close/>
                </a:path>
              </a:pathLst>
            </a:custGeom>
            <a:grpFill/>
            <a:ln w="23813" cap="flat">
              <a:noFill/>
              <a:prstDash val="solid"/>
              <a:miter/>
            </a:ln>
          </p:spPr>
          <p:txBody>
            <a:bodyPr rtlCol="0" anchor="ctr"/>
            <a:lstStyle/>
            <a:p>
              <a:endParaRPr lang="en-ID"/>
            </a:p>
          </p:txBody>
        </p:sp>
        <p:sp>
          <p:nvSpPr>
            <p:cNvPr id="164" name="Freeform: Shape 163">
              <a:extLst>
                <a:ext uri="{FF2B5EF4-FFF2-40B4-BE49-F238E27FC236}">
                  <a16:creationId xmlns:a16="http://schemas.microsoft.com/office/drawing/2014/main" id="{199E2D9B-2FC9-243E-8B86-5D923A51AC1A}"/>
                </a:ext>
              </a:extLst>
            </p:cNvPr>
            <p:cNvSpPr/>
            <p:nvPr/>
          </p:nvSpPr>
          <p:spPr>
            <a:xfrm>
              <a:off x="11139487" y="363370"/>
              <a:ext cx="321468" cy="211598"/>
            </a:xfrm>
            <a:custGeom>
              <a:avLst/>
              <a:gdLst>
                <a:gd name="connsiteX0" fmla="*/ 0 w 321468"/>
                <a:gd name="connsiteY0" fmla="*/ 198605 h 211598"/>
                <a:gd name="connsiteX1" fmla="*/ 321468 w 321468"/>
                <a:gd name="connsiteY1" fmla="*/ 12867 h 211598"/>
                <a:gd name="connsiteX2" fmla="*/ 0 w 321468"/>
                <a:gd name="connsiteY2" fmla="*/ 198605 h 211598"/>
                <a:gd name="connsiteX3" fmla="*/ 4762 w 321468"/>
                <a:gd name="connsiteY3" fmla="*/ 196223 h 211598"/>
                <a:gd name="connsiteX4" fmla="*/ 285750 w 321468"/>
                <a:gd name="connsiteY4" fmla="*/ 34299 h 211598"/>
                <a:gd name="connsiteX5" fmla="*/ 4762 w 321468"/>
                <a:gd name="connsiteY5" fmla="*/ 196223 h 211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1598">
                  <a:moveTo>
                    <a:pt x="0" y="198605"/>
                  </a:moveTo>
                  <a:cubicBezTo>
                    <a:pt x="14287" y="77161"/>
                    <a:pt x="171450" y="-39520"/>
                    <a:pt x="321468" y="12867"/>
                  </a:cubicBezTo>
                  <a:cubicBezTo>
                    <a:pt x="297656" y="158123"/>
                    <a:pt x="123825" y="246230"/>
                    <a:pt x="0" y="198605"/>
                  </a:cubicBezTo>
                  <a:close/>
                  <a:moveTo>
                    <a:pt x="4762" y="196223"/>
                  </a:moveTo>
                  <a:cubicBezTo>
                    <a:pt x="135731" y="231942"/>
                    <a:pt x="266700" y="134311"/>
                    <a:pt x="285750" y="34299"/>
                  </a:cubicBezTo>
                  <a:cubicBezTo>
                    <a:pt x="164306" y="-1420"/>
                    <a:pt x="35719" y="79542"/>
                    <a:pt x="4762" y="196223"/>
                  </a:cubicBezTo>
                  <a:close/>
                </a:path>
              </a:pathLst>
            </a:custGeom>
            <a:grpFill/>
            <a:ln w="23813" cap="flat">
              <a:noFill/>
              <a:prstDash val="solid"/>
              <a:miter/>
            </a:ln>
          </p:spPr>
          <p:txBody>
            <a:bodyPr rtlCol="0" anchor="ctr"/>
            <a:lstStyle/>
            <a:p>
              <a:endParaRPr lang="en-ID"/>
            </a:p>
          </p:txBody>
        </p:sp>
        <p:sp>
          <p:nvSpPr>
            <p:cNvPr id="165" name="Freeform: Shape 164">
              <a:extLst>
                <a:ext uri="{FF2B5EF4-FFF2-40B4-BE49-F238E27FC236}">
                  <a16:creationId xmlns:a16="http://schemas.microsoft.com/office/drawing/2014/main" id="{661E347B-24A1-265F-439B-3129B9A5D04F}"/>
                </a:ext>
              </a:extLst>
            </p:cNvPr>
            <p:cNvSpPr/>
            <p:nvPr/>
          </p:nvSpPr>
          <p:spPr>
            <a:xfrm>
              <a:off x="6724650" y="2616034"/>
              <a:ext cx="323849" cy="211340"/>
            </a:xfrm>
            <a:custGeom>
              <a:avLst/>
              <a:gdLst>
                <a:gd name="connsiteX0" fmla="*/ 323850 w 323849"/>
                <a:gd name="connsiteY0" fmla="*/ 198603 h 211340"/>
                <a:gd name="connsiteX1" fmla="*/ 0 w 323849"/>
                <a:gd name="connsiteY1" fmla="*/ 15247 h 211340"/>
                <a:gd name="connsiteX2" fmla="*/ 183356 w 323849"/>
                <a:gd name="connsiteY2" fmla="*/ 24772 h 211340"/>
                <a:gd name="connsiteX3" fmla="*/ 323850 w 323849"/>
                <a:gd name="connsiteY3" fmla="*/ 198603 h 211340"/>
                <a:gd name="connsiteX4" fmla="*/ 314325 w 323849"/>
                <a:gd name="connsiteY4" fmla="*/ 196222 h 211340"/>
                <a:gd name="connsiteX5" fmla="*/ 30956 w 323849"/>
                <a:gd name="connsiteY5" fmla="*/ 34297 h 211340"/>
                <a:gd name="connsiteX6" fmla="*/ 314325 w 323849"/>
                <a:gd name="connsiteY6" fmla="*/ 196222 h 211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3849" h="211340">
                  <a:moveTo>
                    <a:pt x="323850" y="198603"/>
                  </a:moveTo>
                  <a:cubicBezTo>
                    <a:pt x="197644" y="243847"/>
                    <a:pt x="33337" y="165265"/>
                    <a:pt x="0" y="15247"/>
                  </a:cubicBezTo>
                  <a:cubicBezTo>
                    <a:pt x="35719" y="-8566"/>
                    <a:pt x="126206" y="-3803"/>
                    <a:pt x="183356" y="24772"/>
                  </a:cubicBezTo>
                  <a:cubicBezTo>
                    <a:pt x="254794" y="60490"/>
                    <a:pt x="302419" y="117640"/>
                    <a:pt x="323850" y="198603"/>
                  </a:cubicBezTo>
                  <a:close/>
                  <a:moveTo>
                    <a:pt x="314325" y="196222"/>
                  </a:moveTo>
                  <a:cubicBezTo>
                    <a:pt x="283369" y="77159"/>
                    <a:pt x="142875" y="-1422"/>
                    <a:pt x="30956" y="34297"/>
                  </a:cubicBezTo>
                  <a:cubicBezTo>
                    <a:pt x="61912" y="148597"/>
                    <a:pt x="192881" y="229559"/>
                    <a:pt x="314325" y="196222"/>
                  </a:cubicBezTo>
                  <a:close/>
                </a:path>
              </a:pathLst>
            </a:custGeom>
            <a:grpFill/>
            <a:ln w="23813" cap="flat">
              <a:noFill/>
              <a:prstDash val="solid"/>
              <a:miter/>
            </a:ln>
          </p:spPr>
          <p:txBody>
            <a:bodyPr rtlCol="0" anchor="ctr"/>
            <a:lstStyle/>
            <a:p>
              <a:endParaRPr lang="en-ID"/>
            </a:p>
          </p:txBody>
        </p:sp>
        <p:sp>
          <p:nvSpPr>
            <p:cNvPr id="166" name="Freeform: Shape 165">
              <a:extLst>
                <a:ext uri="{FF2B5EF4-FFF2-40B4-BE49-F238E27FC236}">
                  <a16:creationId xmlns:a16="http://schemas.microsoft.com/office/drawing/2014/main" id="{11536398-D463-58BB-6BEB-04B1BDAB7BD1}"/>
                </a:ext>
              </a:extLst>
            </p:cNvPr>
            <p:cNvSpPr/>
            <p:nvPr/>
          </p:nvSpPr>
          <p:spPr>
            <a:xfrm>
              <a:off x="7231856" y="2615537"/>
              <a:ext cx="321468" cy="212250"/>
            </a:xfrm>
            <a:custGeom>
              <a:avLst/>
              <a:gdLst>
                <a:gd name="connsiteX0" fmla="*/ 321469 w 321468"/>
                <a:gd name="connsiteY0" fmla="*/ 13362 h 212250"/>
                <a:gd name="connsiteX1" fmla="*/ 0 w 321468"/>
                <a:gd name="connsiteY1" fmla="*/ 199100 h 212250"/>
                <a:gd name="connsiteX2" fmla="*/ 321469 w 321468"/>
                <a:gd name="connsiteY2" fmla="*/ 13362 h 212250"/>
                <a:gd name="connsiteX3" fmla="*/ 288131 w 321468"/>
                <a:gd name="connsiteY3" fmla="*/ 32412 h 212250"/>
                <a:gd name="connsiteX4" fmla="*/ 4763 w 321468"/>
                <a:gd name="connsiteY4" fmla="*/ 194337 h 212250"/>
                <a:gd name="connsiteX5" fmla="*/ 288131 w 321468"/>
                <a:gd name="connsiteY5" fmla="*/ 32412 h 21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2250">
                  <a:moveTo>
                    <a:pt x="321469" y="13362"/>
                  </a:moveTo>
                  <a:cubicBezTo>
                    <a:pt x="288131" y="170525"/>
                    <a:pt x="116681" y="244343"/>
                    <a:pt x="0" y="199100"/>
                  </a:cubicBezTo>
                  <a:cubicBezTo>
                    <a:pt x="11906" y="82419"/>
                    <a:pt x="164306" y="-41407"/>
                    <a:pt x="321469" y="13362"/>
                  </a:cubicBezTo>
                  <a:close/>
                  <a:moveTo>
                    <a:pt x="288131" y="32412"/>
                  </a:moveTo>
                  <a:cubicBezTo>
                    <a:pt x="166688" y="-3307"/>
                    <a:pt x="33338" y="82419"/>
                    <a:pt x="4763" y="194337"/>
                  </a:cubicBezTo>
                  <a:cubicBezTo>
                    <a:pt x="119063" y="230056"/>
                    <a:pt x="257175" y="151475"/>
                    <a:pt x="288131" y="32412"/>
                  </a:cubicBezTo>
                  <a:close/>
                </a:path>
              </a:pathLst>
            </a:custGeom>
            <a:grpFill/>
            <a:ln w="23813" cap="flat">
              <a:noFill/>
              <a:prstDash val="solid"/>
              <a:miter/>
            </a:ln>
          </p:spPr>
          <p:txBody>
            <a:bodyPr rtlCol="0" anchor="ctr"/>
            <a:lstStyle/>
            <a:p>
              <a:endParaRPr lang="en-ID"/>
            </a:p>
          </p:txBody>
        </p:sp>
        <p:sp>
          <p:nvSpPr>
            <p:cNvPr id="167" name="Freeform: Shape 166">
              <a:extLst>
                <a:ext uri="{FF2B5EF4-FFF2-40B4-BE49-F238E27FC236}">
                  <a16:creationId xmlns:a16="http://schemas.microsoft.com/office/drawing/2014/main" id="{8472FE82-003D-CA97-0F1B-2BF432630153}"/>
                </a:ext>
              </a:extLst>
            </p:cNvPr>
            <p:cNvSpPr/>
            <p:nvPr/>
          </p:nvSpPr>
          <p:spPr>
            <a:xfrm>
              <a:off x="8674893" y="2615017"/>
              <a:ext cx="321468" cy="212341"/>
            </a:xfrm>
            <a:custGeom>
              <a:avLst/>
              <a:gdLst>
                <a:gd name="connsiteX0" fmla="*/ 321469 w 321468"/>
                <a:gd name="connsiteY0" fmla="*/ 199620 h 212341"/>
                <a:gd name="connsiteX1" fmla="*/ 0 w 321468"/>
                <a:gd name="connsiteY1" fmla="*/ 13882 h 212341"/>
                <a:gd name="connsiteX2" fmla="*/ 321469 w 321468"/>
                <a:gd name="connsiteY2" fmla="*/ 199620 h 212341"/>
                <a:gd name="connsiteX3" fmla="*/ 35719 w 321468"/>
                <a:gd name="connsiteY3" fmla="*/ 32932 h 212341"/>
                <a:gd name="connsiteX4" fmla="*/ 319087 w 321468"/>
                <a:gd name="connsiteY4" fmla="*/ 194857 h 212341"/>
                <a:gd name="connsiteX5" fmla="*/ 35719 w 321468"/>
                <a:gd name="connsiteY5" fmla="*/ 32932 h 212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2341">
                  <a:moveTo>
                    <a:pt x="321469" y="199620"/>
                  </a:moveTo>
                  <a:cubicBezTo>
                    <a:pt x="202406" y="244864"/>
                    <a:pt x="30956" y="166283"/>
                    <a:pt x="0" y="13882"/>
                  </a:cubicBezTo>
                  <a:cubicBezTo>
                    <a:pt x="145256" y="-40886"/>
                    <a:pt x="309563" y="75795"/>
                    <a:pt x="321469" y="199620"/>
                  </a:cubicBezTo>
                  <a:close/>
                  <a:moveTo>
                    <a:pt x="35719" y="32932"/>
                  </a:moveTo>
                  <a:cubicBezTo>
                    <a:pt x="66675" y="154376"/>
                    <a:pt x="207169" y="230576"/>
                    <a:pt x="319087" y="194857"/>
                  </a:cubicBezTo>
                  <a:cubicBezTo>
                    <a:pt x="290512" y="82939"/>
                    <a:pt x="157162" y="-2786"/>
                    <a:pt x="35719" y="32932"/>
                  </a:cubicBezTo>
                  <a:close/>
                </a:path>
              </a:pathLst>
            </a:custGeom>
            <a:grpFill/>
            <a:ln w="23813" cap="flat">
              <a:noFill/>
              <a:prstDash val="solid"/>
              <a:miter/>
            </a:ln>
          </p:spPr>
          <p:txBody>
            <a:bodyPr rtlCol="0" anchor="ctr"/>
            <a:lstStyle/>
            <a:p>
              <a:endParaRPr lang="en-ID"/>
            </a:p>
          </p:txBody>
        </p:sp>
        <p:sp>
          <p:nvSpPr>
            <p:cNvPr id="168" name="Freeform: Shape 167">
              <a:extLst>
                <a:ext uri="{FF2B5EF4-FFF2-40B4-BE49-F238E27FC236}">
                  <a16:creationId xmlns:a16="http://schemas.microsoft.com/office/drawing/2014/main" id="{D3DF3C3E-69FF-D891-A1B4-AC5334658399}"/>
                </a:ext>
              </a:extLst>
            </p:cNvPr>
            <p:cNvSpPr/>
            <p:nvPr/>
          </p:nvSpPr>
          <p:spPr>
            <a:xfrm>
              <a:off x="8677274" y="362661"/>
              <a:ext cx="321468" cy="213148"/>
            </a:xfrm>
            <a:custGeom>
              <a:avLst/>
              <a:gdLst>
                <a:gd name="connsiteX0" fmla="*/ 0 w 321468"/>
                <a:gd name="connsiteY0" fmla="*/ 13576 h 213148"/>
                <a:gd name="connsiteX1" fmla="*/ 321469 w 321468"/>
                <a:gd name="connsiteY1" fmla="*/ 199313 h 213148"/>
                <a:gd name="connsiteX2" fmla="*/ 0 w 321468"/>
                <a:gd name="connsiteY2" fmla="*/ 13576 h 213148"/>
                <a:gd name="connsiteX3" fmla="*/ 316706 w 321468"/>
                <a:gd name="connsiteY3" fmla="*/ 196932 h 213148"/>
                <a:gd name="connsiteX4" fmla="*/ 33338 w 321468"/>
                <a:gd name="connsiteY4" fmla="*/ 35007 h 213148"/>
                <a:gd name="connsiteX5" fmla="*/ 316706 w 321468"/>
                <a:gd name="connsiteY5" fmla="*/ 196932 h 213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3148">
                  <a:moveTo>
                    <a:pt x="0" y="13576"/>
                  </a:moveTo>
                  <a:cubicBezTo>
                    <a:pt x="140494" y="-38812"/>
                    <a:pt x="302419" y="68344"/>
                    <a:pt x="321469" y="199313"/>
                  </a:cubicBezTo>
                  <a:cubicBezTo>
                    <a:pt x="209550" y="246938"/>
                    <a:pt x="28575" y="168357"/>
                    <a:pt x="0" y="13576"/>
                  </a:cubicBezTo>
                  <a:close/>
                  <a:moveTo>
                    <a:pt x="316706" y="196932"/>
                  </a:moveTo>
                  <a:cubicBezTo>
                    <a:pt x="283369" y="73107"/>
                    <a:pt x="140494" y="-712"/>
                    <a:pt x="33338" y="35007"/>
                  </a:cubicBezTo>
                  <a:cubicBezTo>
                    <a:pt x="66675" y="154069"/>
                    <a:pt x="200025" y="227888"/>
                    <a:pt x="316706" y="196932"/>
                  </a:cubicBezTo>
                  <a:close/>
                </a:path>
              </a:pathLst>
            </a:custGeom>
            <a:grpFill/>
            <a:ln w="23813" cap="flat">
              <a:noFill/>
              <a:prstDash val="solid"/>
              <a:miter/>
            </a:ln>
          </p:spPr>
          <p:txBody>
            <a:bodyPr rtlCol="0" anchor="ctr"/>
            <a:lstStyle/>
            <a:p>
              <a:endParaRPr lang="en-ID"/>
            </a:p>
          </p:txBody>
        </p:sp>
        <p:sp>
          <p:nvSpPr>
            <p:cNvPr id="169" name="Freeform: Shape 168">
              <a:extLst>
                <a:ext uri="{FF2B5EF4-FFF2-40B4-BE49-F238E27FC236}">
                  <a16:creationId xmlns:a16="http://schemas.microsoft.com/office/drawing/2014/main" id="{1C58C6C7-353A-1F83-5FA3-8FA61B7F0442}"/>
                </a:ext>
              </a:extLst>
            </p:cNvPr>
            <p:cNvSpPr/>
            <p:nvPr/>
          </p:nvSpPr>
          <p:spPr>
            <a:xfrm>
              <a:off x="10629899" y="2615866"/>
              <a:ext cx="321468" cy="211704"/>
            </a:xfrm>
            <a:custGeom>
              <a:avLst/>
              <a:gdLst>
                <a:gd name="connsiteX0" fmla="*/ 0 w 321468"/>
                <a:gd name="connsiteY0" fmla="*/ 13034 h 211704"/>
                <a:gd name="connsiteX1" fmla="*/ 321469 w 321468"/>
                <a:gd name="connsiteY1" fmla="*/ 198771 h 211704"/>
                <a:gd name="connsiteX2" fmla="*/ 0 w 321468"/>
                <a:gd name="connsiteY2" fmla="*/ 13034 h 211704"/>
                <a:gd name="connsiteX3" fmla="*/ 35719 w 321468"/>
                <a:gd name="connsiteY3" fmla="*/ 34465 h 211704"/>
                <a:gd name="connsiteX4" fmla="*/ 319088 w 321468"/>
                <a:gd name="connsiteY4" fmla="*/ 194009 h 211704"/>
                <a:gd name="connsiteX5" fmla="*/ 35719 w 321468"/>
                <a:gd name="connsiteY5" fmla="*/ 34465 h 211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1704">
                  <a:moveTo>
                    <a:pt x="0" y="13034"/>
                  </a:moveTo>
                  <a:cubicBezTo>
                    <a:pt x="159544" y="-41735"/>
                    <a:pt x="309563" y="86853"/>
                    <a:pt x="321469" y="198771"/>
                  </a:cubicBezTo>
                  <a:cubicBezTo>
                    <a:pt x="202406" y="244015"/>
                    <a:pt x="33338" y="167815"/>
                    <a:pt x="0" y="13034"/>
                  </a:cubicBezTo>
                  <a:close/>
                  <a:moveTo>
                    <a:pt x="35719" y="34465"/>
                  </a:moveTo>
                  <a:cubicBezTo>
                    <a:pt x="69056" y="160671"/>
                    <a:pt x="216694" y="229728"/>
                    <a:pt x="319088" y="194009"/>
                  </a:cubicBezTo>
                  <a:cubicBezTo>
                    <a:pt x="288131" y="74946"/>
                    <a:pt x="147638" y="-3635"/>
                    <a:pt x="35719" y="34465"/>
                  </a:cubicBezTo>
                  <a:close/>
                </a:path>
              </a:pathLst>
            </a:custGeom>
            <a:grpFill/>
            <a:ln w="23813" cap="flat">
              <a:noFill/>
              <a:prstDash val="solid"/>
              <a:miter/>
            </a:ln>
          </p:spPr>
          <p:txBody>
            <a:bodyPr rtlCol="0" anchor="ctr"/>
            <a:lstStyle/>
            <a:p>
              <a:endParaRPr lang="en-ID"/>
            </a:p>
          </p:txBody>
        </p:sp>
        <p:sp>
          <p:nvSpPr>
            <p:cNvPr id="170" name="Freeform: Shape 169">
              <a:extLst>
                <a:ext uri="{FF2B5EF4-FFF2-40B4-BE49-F238E27FC236}">
                  <a16:creationId xmlns:a16="http://schemas.microsoft.com/office/drawing/2014/main" id="{3340D686-B9B6-AEA1-EF86-A086C2913FE9}"/>
                </a:ext>
              </a:extLst>
            </p:cNvPr>
            <p:cNvSpPr/>
            <p:nvPr/>
          </p:nvSpPr>
          <p:spPr>
            <a:xfrm>
              <a:off x="11141782" y="2616105"/>
              <a:ext cx="319172" cy="211313"/>
            </a:xfrm>
            <a:custGeom>
              <a:avLst/>
              <a:gdLst>
                <a:gd name="connsiteX0" fmla="*/ 319173 w 319172"/>
                <a:gd name="connsiteY0" fmla="*/ 10413 h 211313"/>
                <a:gd name="connsiteX1" fmla="*/ 86 w 319172"/>
                <a:gd name="connsiteY1" fmla="*/ 198532 h 211313"/>
                <a:gd name="connsiteX2" fmla="*/ 100098 w 319172"/>
                <a:gd name="connsiteY2" fmla="*/ 43751 h 211313"/>
                <a:gd name="connsiteX3" fmla="*/ 319173 w 319172"/>
                <a:gd name="connsiteY3" fmla="*/ 10413 h 211313"/>
                <a:gd name="connsiteX4" fmla="*/ 285836 w 319172"/>
                <a:gd name="connsiteY4" fmla="*/ 31845 h 211313"/>
                <a:gd name="connsiteX5" fmla="*/ 2467 w 319172"/>
                <a:gd name="connsiteY5" fmla="*/ 193770 h 211313"/>
                <a:gd name="connsiteX6" fmla="*/ 285836 w 319172"/>
                <a:gd name="connsiteY6" fmla="*/ 31845 h 211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172" h="211313">
                  <a:moveTo>
                    <a:pt x="319173" y="10413"/>
                  </a:moveTo>
                  <a:cubicBezTo>
                    <a:pt x="292980" y="155670"/>
                    <a:pt x="128673" y="246157"/>
                    <a:pt x="86" y="198532"/>
                  </a:cubicBezTo>
                  <a:cubicBezTo>
                    <a:pt x="-2295" y="153288"/>
                    <a:pt x="45330" y="79470"/>
                    <a:pt x="100098" y="43751"/>
                  </a:cubicBezTo>
                  <a:cubicBezTo>
                    <a:pt x="166773" y="888"/>
                    <a:pt x="240592" y="-11018"/>
                    <a:pt x="319173" y="10413"/>
                  </a:cubicBezTo>
                  <a:close/>
                  <a:moveTo>
                    <a:pt x="285836" y="31845"/>
                  </a:moveTo>
                  <a:cubicBezTo>
                    <a:pt x="166773" y="-3874"/>
                    <a:pt x="31042" y="79470"/>
                    <a:pt x="2467" y="193770"/>
                  </a:cubicBezTo>
                  <a:cubicBezTo>
                    <a:pt x="109623" y="229488"/>
                    <a:pt x="252498" y="155670"/>
                    <a:pt x="285836" y="31845"/>
                  </a:cubicBezTo>
                  <a:close/>
                </a:path>
              </a:pathLst>
            </a:custGeom>
            <a:grpFill/>
            <a:ln w="23813" cap="flat">
              <a:noFill/>
              <a:prstDash val="solid"/>
              <a:miter/>
            </a:ln>
          </p:spPr>
          <p:txBody>
            <a:bodyPr rtlCol="0" anchor="ctr"/>
            <a:lstStyle/>
            <a:p>
              <a:endParaRPr lang="en-ID"/>
            </a:p>
          </p:txBody>
        </p:sp>
        <p:sp>
          <p:nvSpPr>
            <p:cNvPr id="171" name="Freeform: Shape 170">
              <a:extLst>
                <a:ext uri="{FF2B5EF4-FFF2-40B4-BE49-F238E27FC236}">
                  <a16:creationId xmlns:a16="http://schemas.microsoft.com/office/drawing/2014/main" id="{C856ED2B-191C-482B-5861-AECC1AC76875}"/>
                </a:ext>
              </a:extLst>
            </p:cNvPr>
            <p:cNvSpPr/>
            <p:nvPr/>
          </p:nvSpPr>
          <p:spPr>
            <a:xfrm>
              <a:off x="11139487" y="4868366"/>
              <a:ext cx="319087" cy="211349"/>
            </a:xfrm>
            <a:custGeom>
              <a:avLst/>
              <a:gdLst>
                <a:gd name="connsiteX0" fmla="*/ 0 w 319087"/>
                <a:gd name="connsiteY0" fmla="*/ 198934 h 211349"/>
                <a:gd name="connsiteX1" fmla="*/ 319088 w 319087"/>
                <a:gd name="connsiteY1" fmla="*/ 13196 h 211349"/>
                <a:gd name="connsiteX2" fmla="*/ 0 w 319087"/>
                <a:gd name="connsiteY2" fmla="*/ 198934 h 211349"/>
                <a:gd name="connsiteX3" fmla="*/ 4762 w 319087"/>
                <a:gd name="connsiteY3" fmla="*/ 194171 h 211349"/>
                <a:gd name="connsiteX4" fmla="*/ 285750 w 319087"/>
                <a:gd name="connsiteY4" fmla="*/ 32246 h 211349"/>
                <a:gd name="connsiteX5" fmla="*/ 4762 w 319087"/>
                <a:gd name="connsiteY5" fmla="*/ 194171 h 21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9087" h="211349">
                  <a:moveTo>
                    <a:pt x="0" y="198934"/>
                  </a:moveTo>
                  <a:cubicBezTo>
                    <a:pt x="11906" y="84634"/>
                    <a:pt x="161925" y="-41573"/>
                    <a:pt x="319088" y="13196"/>
                  </a:cubicBezTo>
                  <a:cubicBezTo>
                    <a:pt x="300037" y="151309"/>
                    <a:pt x="130969" y="246559"/>
                    <a:pt x="0" y="198934"/>
                  </a:cubicBezTo>
                  <a:close/>
                  <a:moveTo>
                    <a:pt x="4762" y="194171"/>
                  </a:moveTo>
                  <a:cubicBezTo>
                    <a:pt x="135731" y="229890"/>
                    <a:pt x="266700" y="132259"/>
                    <a:pt x="285750" y="32246"/>
                  </a:cubicBezTo>
                  <a:cubicBezTo>
                    <a:pt x="164306" y="-1091"/>
                    <a:pt x="35719" y="79871"/>
                    <a:pt x="4762" y="194171"/>
                  </a:cubicBezTo>
                  <a:close/>
                </a:path>
              </a:pathLst>
            </a:custGeom>
            <a:grpFill/>
            <a:ln w="23813" cap="flat">
              <a:noFill/>
              <a:prstDash val="solid"/>
              <a:miter/>
            </a:ln>
          </p:spPr>
          <p:txBody>
            <a:bodyPr rtlCol="0" anchor="ctr"/>
            <a:lstStyle/>
            <a:p>
              <a:endParaRPr lang="en-ID"/>
            </a:p>
          </p:txBody>
        </p:sp>
        <p:sp>
          <p:nvSpPr>
            <p:cNvPr id="172" name="Freeform: Shape 171">
              <a:extLst>
                <a:ext uri="{FF2B5EF4-FFF2-40B4-BE49-F238E27FC236}">
                  <a16:creationId xmlns:a16="http://schemas.microsoft.com/office/drawing/2014/main" id="{9AC37E1B-996F-6EE6-3C3B-4BBF440F990B}"/>
                </a:ext>
              </a:extLst>
            </p:cNvPr>
            <p:cNvSpPr/>
            <p:nvPr/>
          </p:nvSpPr>
          <p:spPr>
            <a:xfrm>
              <a:off x="11139487" y="1489176"/>
              <a:ext cx="321468" cy="211733"/>
            </a:xfrm>
            <a:custGeom>
              <a:avLst/>
              <a:gdLst>
                <a:gd name="connsiteX0" fmla="*/ 0 w 321468"/>
                <a:gd name="connsiteY0" fmla="*/ 199130 h 211733"/>
                <a:gd name="connsiteX1" fmla="*/ 321468 w 321468"/>
                <a:gd name="connsiteY1" fmla="*/ 13392 h 211733"/>
                <a:gd name="connsiteX2" fmla="*/ 0 w 321468"/>
                <a:gd name="connsiteY2" fmla="*/ 199130 h 211733"/>
                <a:gd name="connsiteX3" fmla="*/ 4762 w 321468"/>
                <a:gd name="connsiteY3" fmla="*/ 196749 h 211733"/>
                <a:gd name="connsiteX4" fmla="*/ 288131 w 321468"/>
                <a:gd name="connsiteY4" fmla="*/ 34824 h 211733"/>
                <a:gd name="connsiteX5" fmla="*/ 4762 w 321468"/>
                <a:gd name="connsiteY5" fmla="*/ 196749 h 211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1733">
                  <a:moveTo>
                    <a:pt x="0" y="199130"/>
                  </a:moveTo>
                  <a:cubicBezTo>
                    <a:pt x="19050" y="70542"/>
                    <a:pt x="178594" y="-38995"/>
                    <a:pt x="321468" y="13392"/>
                  </a:cubicBezTo>
                  <a:cubicBezTo>
                    <a:pt x="295275" y="153886"/>
                    <a:pt x="133350" y="246755"/>
                    <a:pt x="0" y="199130"/>
                  </a:cubicBezTo>
                  <a:close/>
                  <a:moveTo>
                    <a:pt x="4762" y="196749"/>
                  </a:moveTo>
                  <a:cubicBezTo>
                    <a:pt x="128587" y="230086"/>
                    <a:pt x="257175" y="149124"/>
                    <a:pt x="288131" y="34824"/>
                  </a:cubicBezTo>
                  <a:cubicBezTo>
                    <a:pt x="173831" y="-3276"/>
                    <a:pt x="35719" y="77686"/>
                    <a:pt x="4762" y="196749"/>
                  </a:cubicBezTo>
                  <a:close/>
                </a:path>
              </a:pathLst>
            </a:custGeom>
            <a:grpFill/>
            <a:ln w="23813" cap="flat">
              <a:noFill/>
              <a:prstDash val="solid"/>
              <a:miter/>
            </a:ln>
          </p:spPr>
          <p:txBody>
            <a:bodyPr rtlCol="0" anchor="ctr"/>
            <a:lstStyle/>
            <a:p>
              <a:endParaRPr lang="en-ID"/>
            </a:p>
          </p:txBody>
        </p:sp>
        <p:sp>
          <p:nvSpPr>
            <p:cNvPr id="173" name="Freeform: Shape 172">
              <a:extLst>
                <a:ext uri="{FF2B5EF4-FFF2-40B4-BE49-F238E27FC236}">
                  <a16:creationId xmlns:a16="http://schemas.microsoft.com/office/drawing/2014/main" id="{DC372AFD-5EC0-4646-23D1-58ED725461CE}"/>
                </a:ext>
              </a:extLst>
            </p:cNvPr>
            <p:cNvSpPr/>
            <p:nvPr/>
          </p:nvSpPr>
          <p:spPr>
            <a:xfrm>
              <a:off x="10629899" y="362661"/>
              <a:ext cx="321468" cy="211916"/>
            </a:xfrm>
            <a:custGeom>
              <a:avLst/>
              <a:gdLst>
                <a:gd name="connsiteX0" fmla="*/ 321469 w 321468"/>
                <a:gd name="connsiteY0" fmla="*/ 199313 h 211916"/>
                <a:gd name="connsiteX1" fmla="*/ 0 w 321468"/>
                <a:gd name="connsiteY1" fmla="*/ 13576 h 211916"/>
                <a:gd name="connsiteX2" fmla="*/ 321469 w 321468"/>
                <a:gd name="connsiteY2" fmla="*/ 199313 h 211916"/>
                <a:gd name="connsiteX3" fmla="*/ 316706 w 321468"/>
                <a:gd name="connsiteY3" fmla="*/ 194551 h 211916"/>
                <a:gd name="connsiteX4" fmla="*/ 33338 w 321468"/>
                <a:gd name="connsiteY4" fmla="*/ 35007 h 211916"/>
                <a:gd name="connsiteX5" fmla="*/ 316706 w 321468"/>
                <a:gd name="connsiteY5" fmla="*/ 194551 h 211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1916">
                  <a:moveTo>
                    <a:pt x="321469" y="199313"/>
                  </a:moveTo>
                  <a:cubicBezTo>
                    <a:pt x="190500" y="246938"/>
                    <a:pt x="26194" y="154069"/>
                    <a:pt x="0" y="13576"/>
                  </a:cubicBezTo>
                  <a:cubicBezTo>
                    <a:pt x="140494" y="-38812"/>
                    <a:pt x="304800" y="68344"/>
                    <a:pt x="321469" y="199313"/>
                  </a:cubicBezTo>
                  <a:close/>
                  <a:moveTo>
                    <a:pt x="316706" y="194551"/>
                  </a:moveTo>
                  <a:cubicBezTo>
                    <a:pt x="290513" y="77869"/>
                    <a:pt x="142875" y="-5474"/>
                    <a:pt x="33338" y="35007"/>
                  </a:cubicBezTo>
                  <a:cubicBezTo>
                    <a:pt x="71438" y="161213"/>
                    <a:pt x="209550" y="227888"/>
                    <a:pt x="316706" y="194551"/>
                  </a:cubicBezTo>
                  <a:close/>
                </a:path>
              </a:pathLst>
            </a:custGeom>
            <a:grpFill/>
            <a:ln w="23813" cap="flat">
              <a:noFill/>
              <a:prstDash val="solid"/>
              <a:miter/>
            </a:ln>
          </p:spPr>
          <p:txBody>
            <a:bodyPr rtlCol="0" anchor="ctr"/>
            <a:lstStyle/>
            <a:p>
              <a:endParaRPr lang="en-ID"/>
            </a:p>
          </p:txBody>
        </p:sp>
        <p:sp>
          <p:nvSpPr>
            <p:cNvPr id="174" name="Freeform: Shape 173">
              <a:extLst>
                <a:ext uri="{FF2B5EF4-FFF2-40B4-BE49-F238E27FC236}">
                  <a16:creationId xmlns:a16="http://schemas.microsoft.com/office/drawing/2014/main" id="{BD58641B-9341-10D7-E9BC-7D383CB78EF7}"/>
                </a:ext>
              </a:extLst>
            </p:cNvPr>
            <p:cNvSpPr/>
            <p:nvPr/>
          </p:nvSpPr>
          <p:spPr>
            <a:xfrm>
              <a:off x="9186862" y="363679"/>
              <a:ext cx="321468" cy="212976"/>
            </a:xfrm>
            <a:custGeom>
              <a:avLst/>
              <a:gdLst>
                <a:gd name="connsiteX0" fmla="*/ 321469 w 321468"/>
                <a:gd name="connsiteY0" fmla="*/ 12558 h 212976"/>
                <a:gd name="connsiteX1" fmla="*/ 0 w 321468"/>
                <a:gd name="connsiteY1" fmla="*/ 200676 h 212976"/>
                <a:gd name="connsiteX2" fmla="*/ 321469 w 321468"/>
                <a:gd name="connsiteY2" fmla="*/ 12558 h 212976"/>
                <a:gd name="connsiteX3" fmla="*/ 4762 w 321468"/>
                <a:gd name="connsiteY3" fmla="*/ 193533 h 212976"/>
                <a:gd name="connsiteX4" fmla="*/ 288131 w 321468"/>
                <a:gd name="connsiteY4" fmla="*/ 31608 h 212976"/>
                <a:gd name="connsiteX5" fmla="*/ 4762 w 321468"/>
                <a:gd name="connsiteY5" fmla="*/ 193533 h 212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2976">
                  <a:moveTo>
                    <a:pt x="321469" y="12558"/>
                  </a:moveTo>
                  <a:cubicBezTo>
                    <a:pt x="292894" y="162576"/>
                    <a:pt x="123825" y="245920"/>
                    <a:pt x="0" y="200676"/>
                  </a:cubicBezTo>
                  <a:cubicBezTo>
                    <a:pt x="7144" y="93520"/>
                    <a:pt x="154781" y="-42211"/>
                    <a:pt x="321469" y="12558"/>
                  </a:cubicBezTo>
                  <a:close/>
                  <a:moveTo>
                    <a:pt x="4762" y="193533"/>
                  </a:moveTo>
                  <a:cubicBezTo>
                    <a:pt x="119063" y="229251"/>
                    <a:pt x="257175" y="148289"/>
                    <a:pt x="288131" y="31608"/>
                  </a:cubicBezTo>
                  <a:cubicBezTo>
                    <a:pt x="164306" y="-4111"/>
                    <a:pt x="30956" y="83995"/>
                    <a:pt x="4762" y="193533"/>
                  </a:cubicBezTo>
                  <a:close/>
                </a:path>
              </a:pathLst>
            </a:custGeom>
            <a:grpFill/>
            <a:ln w="23813" cap="flat">
              <a:noFill/>
              <a:prstDash val="solid"/>
              <a:miter/>
            </a:ln>
          </p:spPr>
          <p:txBody>
            <a:bodyPr rtlCol="0" anchor="ctr"/>
            <a:lstStyle/>
            <a:p>
              <a:endParaRPr lang="en-ID"/>
            </a:p>
          </p:txBody>
        </p:sp>
        <p:sp>
          <p:nvSpPr>
            <p:cNvPr id="175" name="Freeform: Shape 174">
              <a:extLst>
                <a:ext uri="{FF2B5EF4-FFF2-40B4-BE49-F238E27FC236}">
                  <a16:creationId xmlns:a16="http://schemas.microsoft.com/office/drawing/2014/main" id="{54BD0F1E-C23F-DB6C-C9F2-CF2741EFFAAB}"/>
                </a:ext>
              </a:extLst>
            </p:cNvPr>
            <p:cNvSpPr/>
            <p:nvPr/>
          </p:nvSpPr>
          <p:spPr>
            <a:xfrm>
              <a:off x="10629899" y="1489163"/>
              <a:ext cx="321468" cy="211111"/>
            </a:xfrm>
            <a:custGeom>
              <a:avLst/>
              <a:gdLst>
                <a:gd name="connsiteX0" fmla="*/ 0 w 321468"/>
                <a:gd name="connsiteY0" fmla="*/ 13405 h 211111"/>
                <a:gd name="connsiteX1" fmla="*/ 321469 w 321468"/>
                <a:gd name="connsiteY1" fmla="*/ 196762 h 211111"/>
                <a:gd name="connsiteX2" fmla="*/ 0 w 321468"/>
                <a:gd name="connsiteY2" fmla="*/ 13405 h 211111"/>
                <a:gd name="connsiteX3" fmla="*/ 319088 w 321468"/>
                <a:gd name="connsiteY3" fmla="*/ 194380 h 211111"/>
                <a:gd name="connsiteX4" fmla="*/ 35719 w 321468"/>
                <a:gd name="connsiteY4" fmla="*/ 32455 h 211111"/>
                <a:gd name="connsiteX5" fmla="*/ 319088 w 321468"/>
                <a:gd name="connsiteY5" fmla="*/ 194380 h 21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1111">
                  <a:moveTo>
                    <a:pt x="0" y="13405"/>
                  </a:moveTo>
                  <a:cubicBezTo>
                    <a:pt x="142875" y="-38982"/>
                    <a:pt x="304800" y="70555"/>
                    <a:pt x="321469" y="196762"/>
                  </a:cubicBezTo>
                  <a:cubicBezTo>
                    <a:pt x="219075" y="242005"/>
                    <a:pt x="38100" y="180093"/>
                    <a:pt x="0" y="13405"/>
                  </a:cubicBezTo>
                  <a:close/>
                  <a:moveTo>
                    <a:pt x="319088" y="194380"/>
                  </a:moveTo>
                  <a:cubicBezTo>
                    <a:pt x="285750" y="68174"/>
                    <a:pt x="140494" y="-3264"/>
                    <a:pt x="35719" y="32455"/>
                  </a:cubicBezTo>
                  <a:cubicBezTo>
                    <a:pt x="69056" y="153899"/>
                    <a:pt x="202406" y="227718"/>
                    <a:pt x="319088" y="194380"/>
                  </a:cubicBezTo>
                  <a:close/>
                </a:path>
              </a:pathLst>
            </a:custGeom>
            <a:grpFill/>
            <a:ln w="23813" cap="flat">
              <a:noFill/>
              <a:prstDash val="solid"/>
              <a:miter/>
            </a:ln>
          </p:spPr>
          <p:txBody>
            <a:bodyPr rtlCol="0" anchor="ctr"/>
            <a:lstStyle/>
            <a:p>
              <a:endParaRPr lang="en-ID"/>
            </a:p>
          </p:txBody>
        </p:sp>
        <p:sp>
          <p:nvSpPr>
            <p:cNvPr id="176" name="Freeform: Shape 175">
              <a:extLst>
                <a:ext uri="{FF2B5EF4-FFF2-40B4-BE49-F238E27FC236}">
                  <a16:creationId xmlns:a16="http://schemas.microsoft.com/office/drawing/2014/main" id="{B414D02D-0677-9805-C55F-A000764EFA14}"/>
                </a:ext>
              </a:extLst>
            </p:cNvPr>
            <p:cNvSpPr/>
            <p:nvPr/>
          </p:nvSpPr>
          <p:spPr>
            <a:xfrm>
              <a:off x="9184481" y="1489176"/>
              <a:ext cx="321468" cy="211733"/>
            </a:xfrm>
            <a:custGeom>
              <a:avLst/>
              <a:gdLst>
                <a:gd name="connsiteX0" fmla="*/ 0 w 321468"/>
                <a:gd name="connsiteY0" fmla="*/ 199130 h 211733"/>
                <a:gd name="connsiteX1" fmla="*/ 321469 w 321468"/>
                <a:gd name="connsiteY1" fmla="*/ 13392 h 211733"/>
                <a:gd name="connsiteX2" fmla="*/ 0 w 321468"/>
                <a:gd name="connsiteY2" fmla="*/ 199130 h 211733"/>
                <a:gd name="connsiteX3" fmla="*/ 4762 w 321468"/>
                <a:gd name="connsiteY3" fmla="*/ 196749 h 211733"/>
                <a:gd name="connsiteX4" fmla="*/ 285750 w 321468"/>
                <a:gd name="connsiteY4" fmla="*/ 32442 h 211733"/>
                <a:gd name="connsiteX5" fmla="*/ 4762 w 321468"/>
                <a:gd name="connsiteY5" fmla="*/ 196749 h 211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1733">
                  <a:moveTo>
                    <a:pt x="0" y="199130"/>
                  </a:moveTo>
                  <a:cubicBezTo>
                    <a:pt x="16669" y="70542"/>
                    <a:pt x="178594" y="-38995"/>
                    <a:pt x="321469" y="13392"/>
                  </a:cubicBezTo>
                  <a:cubicBezTo>
                    <a:pt x="297656" y="153886"/>
                    <a:pt x="135731" y="246755"/>
                    <a:pt x="0" y="199130"/>
                  </a:cubicBezTo>
                  <a:close/>
                  <a:moveTo>
                    <a:pt x="4762" y="196749"/>
                  </a:moveTo>
                  <a:cubicBezTo>
                    <a:pt x="142875" y="234849"/>
                    <a:pt x="269081" y="130074"/>
                    <a:pt x="285750" y="32442"/>
                  </a:cubicBezTo>
                  <a:cubicBezTo>
                    <a:pt x="161925" y="-895"/>
                    <a:pt x="33338" y="84830"/>
                    <a:pt x="4762" y="196749"/>
                  </a:cubicBezTo>
                  <a:close/>
                </a:path>
              </a:pathLst>
            </a:custGeom>
            <a:grpFill/>
            <a:ln w="23813" cap="flat">
              <a:noFill/>
              <a:prstDash val="solid"/>
              <a:miter/>
            </a:ln>
          </p:spPr>
          <p:txBody>
            <a:bodyPr rtlCol="0" anchor="ctr"/>
            <a:lstStyle/>
            <a:p>
              <a:endParaRPr lang="en-ID"/>
            </a:p>
          </p:txBody>
        </p:sp>
        <p:sp>
          <p:nvSpPr>
            <p:cNvPr id="177" name="Freeform: Shape 176">
              <a:extLst>
                <a:ext uri="{FF2B5EF4-FFF2-40B4-BE49-F238E27FC236}">
                  <a16:creationId xmlns:a16="http://schemas.microsoft.com/office/drawing/2014/main" id="{F844352C-DC18-5083-D111-ADF2600C5DFA}"/>
                </a:ext>
              </a:extLst>
            </p:cNvPr>
            <p:cNvSpPr/>
            <p:nvPr/>
          </p:nvSpPr>
          <p:spPr>
            <a:xfrm>
              <a:off x="8677274" y="1489481"/>
              <a:ext cx="321468" cy="210675"/>
            </a:xfrm>
            <a:custGeom>
              <a:avLst/>
              <a:gdLst>
                <a:gd name="connsiteX0" fmla="*/ 321469 w 321468"/>
                <a:gd name="connsiteY0" fmla="*/ 198825 h 210675"/>
                <a:gd name="connsiteX1" fmla="*/ 0 w 321468"/>
                <a:gd name="connsiteY1" fmla="*/ 15468 h 210675"/>
                <a:gd name="connsiteX2" fmla="*/ 321469 w 321468"/>
                <a:gd name="connsiteY2" fmla="*/ 198825 h 210675"/>
                <a:gd name="connsiteX3" fmla="*/ 316706 w 321468"/>
                <a:gd name="connsiteY3" fmla="*/ 194062 h 210675"/>
                <a:gd name="connsiteX4" fmla="*/ 33338 w 321468"/>
                <a:gd name="connsiteY4" fmla="*/ 32137 h 210675"/>
                <a:gd name="connsiteX5" fmla="*/ 316706 w 321468"/>
                <a:gd name="connsiteY5" fmla="*/ 194062 h 21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0675">
                  <a:moveTo>
                    <a:pt x="321469" y="198825"/>
                  </a:moveTo>
                  <a:cubicBezTo>
                    <a:pt x="197644" y="241687"/>
                    <a:pt x="33338" y="165487"/>
                    <a:pt x="0" y="15468"/>
                  </a:cubicBezTo>
                  <a:cubicBezTo>
                    <a:pt x="126206" y="-39300"/>
                    <a:pt x="300038" y="58331"/>
                    <a:pt x="321469" y="198825"/>
                  </a:cubicBezTo>
                  <a:close/>
                  <a:moveTo>
                    <a:pt x="316706" y="194062"/>
                  </a:moveTo>
                  <a:cubicBezTo>
                    <a:pt x="290513" y="82143"/>
                    <a:pt x="157163" y="-3582"/>
                    <a:pt x="33338" y="32137"/>
                  </a:cubicBezTo>
                  <a:cubicBezTo>
                    <a:pt x="61913" y="151200"/>
                    <a:pt x="200025" y="229781"/>
                    <a:pt x="316706" y="194062"/>
                  </a:cubicBezTo>
                  <a:close/>
                </a:path>
              </a:pathLst>
            </a:custGeom>
            <a:grpFill/>
            <a:ln w="23813" cap="flat">
              <a:noFill/>
              <a:prstDash val="solid"/>
              <a:miter/>
            </a:ln>
          </p:spPr>
          <p:txBody>
            <a:bodyPr rtlCol="0" anchor="ctr"/>
            <a:lstStyle/>
            <a:p>
              <a:endParaRPr lang="en-ID"/>
            </a:p>
          </p:txBody>
        </p:sp>
        <p:sp>
          <p:nvSpPr>
            <p:cNvPr id="178" name="Freeform: Shape 177">
              <a:extLst>
                <a:ext uri="{FF2B5EF4-FFF2-40B4-BE49-F238E27FC236}">
                  <a16:creationId xmlns:a16="http://schemas.microsoft.com/office/drawing/2014/main" id="{6197893C-B934-1DCA-54E6-2A1190A18275}"/>
                </a:ext>
              </a:extLst>
            </p:cNvPr>
            <p:cNvSpPr/>
            <p:nvPr/>
          </p:nvSpPr>
          <p:spPr>
            <a:xfrm>
              <a:off x="10629899" y="4867313"/>
              <a:ext cx="321468" cy="212919"/>
            </a:xfrm>
            <a:custGeom>
              <a:avLst/>
              <a:gdLst>
                <a:gd name="connsiteX0" fmla="*/ 321469 w 321468"/>
                <a:gd name="connsiteY0" fmla="*/ 199986 h 212919"/>
                <a:gd name="connsiteX1" fmla="*/ 0 w 321468"/>
                <a:gd name="connsiteY1" fmla="*/ 14249 h 212919"/>
                <a:gd name="connsiteX2" fmla="*/ 321469 w 321468"/>
                <a:gd name="connsiteY2" fmla="*/ 199986 h 212919"/>
                <a:gd name="connsiteX3" fmla="*/ 35719 w 321468"/>
                <a:gd name="connsiteY3" fmla="*/ 35680 h 212919"/>
                <a:gd name="connsiteX4" fmla="*/ 319088 w 321468"/>
                <a:gd name="connsiteY4" fmla="*/ 195224 h 212919"/>
                <a:gd name="connsiteX5" fmla="*/ 35719 w 321468"/>
                <a:gd name="connsiteY5" fmla="*/ 35680 h 212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2919">
                  <a:moveTo>
                    <a:pt x="321469" y="199986"/>
                  </a:moveTo>
                  <a:cubicBezTo>
                    <a:pt x="204788" y="245230"/>
                    <a:pt x="33338" y="169030"/>
                    <a:pt x="0" y="14249"/>
                  </a:cubicBezTo>
                  <a:cubicBezTo>
                    <a:pt x="138113" y="-40520"/>
                    <a:pt x="307181" y="71399"/>
                    <a:pt x="321469" y="199986"/>
                  </a:cubicBezTo>
                  <a:close/>
                  <a:moveTo>
                    <a:pt x="35719" y="35680"/>
                  </a:moveTo>
                  <a:cubicBezTo>
                    <a:pt x="69056" y="161886"/>
                    <a:pt x="216694" y="230943"/>
                    <a:pt x="319088" y="195224"/>
                  </a:cubicBezTo>
                  <a:cubicBezTo>
                    <a:pt x="288131" y="76161"/>
                    <a:pt x="147638" y="-2420"/>
                    <a:pt x="35719" y="35680"/>
                  </a:cubicBezTo>
                  <a:close/>
                </a:path>
              </a:pathLst>
            </a:custGeom>
            <a:grpFill/>
            <a:ln w="23813" cap="flat">
              <a:noFill/>
              <a:prstDash val="solid"/>
              <a:miter/>
            </a:ln>
          </p:spPr>
          <p:txBody>
            <a:bodyPr rtlCol="0" anchor="ctr"/>
            <a:lstStyle/>
            <a:p>
              <a:endParaRPr lang="en-ID"/>
            </a:p>
          </p:txBody>
        </p:sp>
        <p:sp>
          <p:nvSpPr>
            <p:cNvPr id="179" name="Freeform: Shape 178">
              <a:extLst>
                <a:ext uri="{FF2B5EF4-FFF2-40B4-BE49-F238E27FC236}">
                  <a16:creationId xmlns:a16="http://schemas.microsoft.com/office/drawing/2014/main" id="{64E9E5C0-7B13-F0B0-36E8-D2CECF65C9AD}"/>
                </a:ext>
              </a:extLst>
            </p:cNvPr>
            <p:cNvSpPr/>
            <p:nvPr/>
          </p:nvSpPr>
          <p:spPr>
            <a:xfrm>
              <a:off x="7231856" y="1489693"/>
              <a:ext cx="321468" cy="211334"/>
            </a:xfrm>
            <a:custGeom>
              <a:avLst/>
              <a:gdLst>
                <a:gd name="connsiteX0" fmla="*/ 321469 w 321468"/>
                <a:gd name="connsiteY0" fmla="*/ 12875 h 211334"/>
                <a:gd name="connsiteX1" fmla="*/ 0 w 321468"/>
                <a:gd name="connsiteY1" fmla="*/ 198612 h 211334"/>
                <a:gd name="connsiteX2" fmla="*/ 321469 w 321468"/>
                <a:gd name="connsiteY2" fmla="*/ 12875 h 211334"/>
                <a:gd name="connsiteX3" fmla="*/ 4763 w 321468"/>
                <a:gd name="connsiteY3" fmla="*/ 196231 h 211334"/>
                <a:gd name="connsiteX4" fmla="*/ 285750 w 321468"/>
                <a:gd name="connsiteY4" fmla="*/ 31925 h 211334"/>
                <a:gd name="connsiteX5" fmla="*/ 4763 w 321468"/>
                <a:gd name="connsiteY5" fmla="*/ 196231 h 211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1334">
                  <a:moveTo>
                    <a:pt x="321469" y="12875"/>
                  </a:moveTo>
                  <a:cubicBezTo>
                    <a:pt x="290513" y="165275"/>
                    <a:pt x="121444" y="243856"/>
                    <a:pt x="0" y="198612"/>
                  </a:cubicBezTo>
                  <a:cubicBezTo>
                    <a:pt x="9525" y="89075"/>
                    <a:pt x="159544" y="-41894"/>
                    <a:pt x="321469" y="12875"/>
                  </a:cubicBezTo>
                  <a:close/>
                  <a:moveTo>
                    <a:pt x="4763" y="196231"/>
                  </a:moveTo>
                  <a:cubicBezTo>
                    <a:pt x="142875" y="234331"/>
                    <a:pt x="269081" y="129556"/>
                    <a:pt x="285750" y="31925"/>
                  </a:cubicBezTo>
                  <a:cubicBezTo>
                    <a:pt x="159544" y="-1413"/>
                    <a:pt x="33338" y="84312"/>
                    <a:pt x="4763" y="196231"/>
                  </a:cubicBezTo>
                  <a:close/>
                </a:path>
              </a:pathLst>
            </a:custGeom>
            <a:grpFill/>
            <a:ln w="23813" cap="flat">
              <a:noFill/>
              <a:prstDash val="solid"/>
              <a:miter/>
            </a:ln>
          </p:spPr>
          <p:txBody>
            <a:bodyPr rtlCol="0" anchor="ctr"/>
            <a:lstStyle/>
            <a:p>
              <a:endParaRPr lang="en-ID"/>
            </a:p>
          </p:txBody>
        </p:sp>
        <p:sp>
          <p:nvSpPr>
            <p:cNvPr id="180" name="Freeform: Shape 179">
              <a:extLst>
                <a:ext uri="{FF2B5EF4-FFF2-40B4-BE49-F238E27FC236}">
                  <a16:creationId xmlns:a16="http://schemas.microsoft.com/office/drawing/2014/main" id="{CA55498D-0789-4D57-FD2C-A6020F71ED05}"/>
                </a:ext>
              </a:extLst>
            </p:cNvPr>
            <p:cNvSpPr/>
            <p:nvPr/>
          </p:nvSpPr>
          <p:spPr>
            <a:xfrm>
              <a:off x="9186862" y="4868528"/>
              <a:ext cx="321468" cy="211704"/>
            </a:xfrm>
            <a:custGeom>
              <a:avLst/>
              <a:gdLst>
                <a:gd name="connsiteX0" fmla="*/ 321469 w 321468"/>
                <a:gd name="connsiteY0" fmla="*/ 13034 h 211704"/>
                <a:gd name="connsiteX1" fmla="*/ 0 w 321468"/>
                <a:gd name="connsiteY1" fmla="*/ 198771 h 211704"/>
                <a:gd name="connsiteX2" fmla="*/ 321469 w 321468"/>
                <a:gd name="connsiteY2" fmla="*/ 13034 h 211704"/>
                <a:gd name="connsiteX3" fmla="*/ 2381 w 321468"/>
                <a:gd name="connsiteY3" fmla="*/ 194009 h 211704"/>
                <a:gd name="connsiteX4" fmla="*/ 285750 w 321468"/>
                <a:gd name="connsiteY4" fmla="*/ 32084 h 211704"/>
                <a:gd name="connsiteX5" fmla="*/ 2381 w 321468"/>
                <a:gd name="connsiteY5" fmla="*/ 194009 h 211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1704">
                  <a:moveTo>
                    <a:pt x="321469" y="13034"/>
                  </a:moveTo>
                  <a:cubicBezTo>
                    <a:pt x="288131" y="167815"/>
                    <a:pt x="119063" y="244015"/>
                    <a:pt x="0" y="198771"/>
                  </a:cubicBezTo>
                  <a:cubicBezTo>
                    <a:pt x="9525" y="86853"/>
                    <a:pt x="159544" y="-41735"/>
                    <a:pt x="321469" y="13034"/>
                  </a:cubicBezTo>
                  <a:close/>
                  <a:moveTo>
                    <a:pt x="2381" y="194009"/>
                  </a:moveTo>
                  <a:cubicBezTo>
                    <a:pt x="126206" y="227346"/>
                    <a:pt x="254794" y="146384"/>
                    <a:pt x="285750" y="32084"/>
                  </a:cubicBezTo>
                  <a:cubicBezTo>
                    <a:pt x="171450" y="-3635"/>
                    <a:pt x="33337" y="77328"/>
                    <a:pt x="2381" y="194009"/>
                  </a:cubicBezTo>
                  <a:close/>
                </a:path>
              </a:pathLst>
            </a:custGeom>
            <a:grpFill/>
            <a:ln w="23813" cap="flat">
              <a:noFill/>
              <a:prstDash val="solid"/>
              <a:miter/>
            </a:ln>
          </p:spPr>
          <p:txBody>
            <a:bodyPr rtlCol="0" anchor="ctr"/>
            <a:lstStyle/>
            <a:p>
              <a:endParaRPr lang="en-ID"/>
            </a:p>
          </p:txBody>
        </p:sp>
        <p:sp>
          <p:nvSpPr>
            <p:cNvPr id="181" name="Freeform: Shape 180">
              <a:extLst>
                <a:ext uri="{FF2B5EF4-FFF2-40B4-BE49-F238E27FC236}">
                  <a16:creationId xmlns:a16="http://schemas.microsoft.com/office/drawing/2014/main" id="{CA9ACC6A-7E0F-48BB-DFF4-5CCB8526BFE7}"/>
                </a:ext>
              </a:extLst>
            </p:cNvPr>
            <p:cNvSpPr/>
            <p:nvPr/>
          </p:nvSpPr>
          <p:spPr>
            <a:xfrm>
              <a:off x="6722268" y="1490032"/>
              <a:ext cx="321468" cy="211424"/>
            </a:xfrm>
            <a:custGeom>
              <a:avLst/>
              <a:gdLst>
                <a:gd name="connsiteX0" fmla="*/ 0 w 321468"/>
                <a:gd name="connsiteY0" fmla="*/ 12536 h 211424"/>
                <a:gd name="connsiteX1" fmla="*/ 321469 w 321468"/>
                <a:gd name="connsiteY1" fmla="*/ 198274 h 211424"/>
                <a:gd name="connsiteX2" fmla="*/ 0 w 321468"/>
                <a:gd name="connsiteY2" fmla="*/ 12536 h 211424"/>
                <a:gd name="connsiteX3" fmla="*/ 35719 w 321468"/>
                <a:gd name="connsiteY3" fmla="*/ 31587 h 211424"/>
                <a:gd name="connsiteX4" fmla="*/ 316706 w 321468"/>
                <a:gd name="connsiteY4" fmla="*/ 193511 h 211424"/>
                <a:gd name="connsiteX5" fmla="*/ 35719 w 321468"/>
                <a:gd name="connsiteY5" fmla="*/ 31587 h 2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1424">
                  <a:moveTo>
                    <a:pt x="0" y="12536"/>
                  </a:moveTo>
                  <a:cubicBezTo>
                    <a:pt x="157163" y="-39851"/>
                    <a:pt x="309563" y="81593"/>
                    <a:pt x="321469" y="198274"/>
                  </a:cubicBezTo>
                  <a:cubicBezTo>
                    <a:pt x="207169" y="243518"/>
                    <a:pt x="33338" y="169699"/>
                    <a:pt x="0" y="12536"/>
                  </a:cubicBezTo>
                  <a:close/>
                  <a:moveTo>
                    <a:pt x="35719" y="31587"/>
                  </a:moveTo>
                  <a:cubicBezTo>
                    <a:pt x="61913" y="145886"/>
                    <a:pt x="197644" y="229230"/>
                    <a:pt x="316706" y="193511"/>
                  </a:cubicBezTo>
                  <a:cubicBezTo>
                    <a:pt x="292894" y="86355"/>
                    <a:pt x="159544" y="-4132"/>
                    <a:pt x="35719" y="31587"/>
                  </a:cubicBezTo>
                  <a:close/>
                </a:path>
              </a:pathLst>
            </a:custGeom>
            <a:grpFill/>
            <a:ln w="23813" cap="flat">
              <a:noFill/>
              <a:prstDash val="solid"/>
              <a:miter/>
            </a:ln>
          </p:spPr>
          <p:txBody>
            <a:bodyPr rtlCol="0" anchor="ctr"/>
            <a:lstStyle/>
            <a:p>
              <a:endParaRPr lang="en-ID"/>
            </a:p>
          </p:txBody>
        </p:sp>
        <p:sp>
          <p:nvSpPr>
            <p:cNvPr id="182" name="Freeform: Shape 181">
              <a:extLst>
                <a:ext uri="{FF2B5EF4-FFF2-40B4-BE49-F238E27FC236}">
                  <a16:creationId xmlns:a16="http://schemas.microsoft.com/office/drawing/2014/main" id="{6B651A97-7577-5A99-079B-80BF73FDCC5D}"/>
                </a:ext>
              </a:extLst>
            </p:cNvPr>
            <p:cNvSpPr/>
            <p:nvPr/>
          </p:nvSpPr>
          <p:spPr>
            <a:xfrm>
              <a:off x="8677274" y="4868862"/>
              <a:ext cx="321468" cy="211811"/>
            </a:xfrm>
            <a:custGeom>
              <a:avLst/>
              <a:gdLst>
                <a:gd name="connsiteX0" fmla="*/ 0 w 321468"/>
                <a:gd name="connsiteY0" fmla="*/ 12700 h 211811"/>
                <a:gd name="connsiteX1" fmla="*/ 321469 w 321468"/>
                <a:gd name="connsiteY1" fmla="*/ 198438 h 211811"/>
                <a:gd name="connsiteX2" fmla="*/ 0 w 321468"/>
                <a:gd name="connsiteY2" fmla="*/ 12700 h 211811"/>
                <a:gd name="connsiteX3" fmla="*/ 33338 w 321468"/>
                <a:gd name="connsiteY3" fmla="*/ 31750 h 211811"/>
                <a:gd name="connsiteX4" fmla="*/ 316706 w 321468"/>
                <a:gd name="connsiteY4" fmla="*/ 193675 h 211811"/>
                <a:gd name="connsiteX5" fmla="*/ 33338 w 321468"/>
                <a:gd name="connsiteY5" fmla="*/ 31750 h 211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1811">
                  <a:moveTo>
                    <a:pt x="0" y="12700"/>
                  </a:moveTo>
                  <a:cubicBezTo>
                    <a:pt x="154781" y="-39687"/>
                    <a:pt x="309563" y="79375"/>
                    <a:pt x="321469" y="198438"/>
                  </a:cubicBezTo>
                  <a:cubicBezTo>
                    <a:pt x="207169" y="243681"/>
                    <a:pt x="33338" y="172244"/>
                    <a:pt x="0" y="12700"/>
                  </a:cubicBezTo>
                  <a:close/>
                  <a:moveTo>
                    <a:pt x="33338" y="31750"/>
                  </a:moveTo>
                  <a:cubicBezTo>
                    <a:pt x="66675" y="155575"/>
                    <a:pt x="207169" y="229394"/>
                    <a:pt x="316706" y="193675"/>
                  </a:cubicBezTo>
                  <a:cubicBezTo>
                    <a:pt x="288131" y="79375"/>
                    <a:pt x="152400" y="-3969"/>
                    <a:pt x="33338" y="31750"/>
                  </a:cubicBezTo>
                  <a:close/>
                </a:path>
              </a:pathLst>
            </a:custGeom>
            <a:grpFill/>
            <a:ln w="23813" cap="flat">
              <a:noFill/>
              <a:prstDash val="solid"/>
              <a:miter/>
            </a:ln>
          </p:spPr>
          <p:txBody>
            <a:bodyPr rtlCol="0" anchor="ctr"/>
            <a:lstStyle/>
            <a:p>
              <a:endParaRPr lang="en-ID"/>
            </a:p>
          </p:txBody>
        </p:sp>
        <p:sp>
          <p:nvSpPr>
            <p:cNvPr id="183" name="Freeform: Shape 182">
              <a:extLst>
                <a:ext uri="{FF2B5EF4-FFF2-40B4-BE49-F238E27FC236}">
                  <a16:creationId xmlns:a16="http://schemas.microsoft.com/office/drawing/2014/main" id="{9B691D26-7E55-AFC5-B642-A1C1CBF884D8}"/>
                </a:ext>
              </a:extLst>
            </p:cNvPr>
            <p:cNvSpPr/>
            <p:nvPr/>
          </p:nvSpPr>
          <p:spPr>
            <a:xfrm>
              <a:off x="9186776" y="2615579"/>
              <a:ext cx="319173" cy="211661"/>
            </a:xfrm>
            <a:custGeom>
              <a:avLst/>
              <a:gdLst>
                <a:gd name="connsiteX0" fmla="*/ 319173 w 319173"/>
                <a:gd name="connsiteY0" fmla="*/ 13321 h 211661"/>
                <a:gd name="connsiteX1" fmla="*/ 86 w 319173"/>
                <a:gd name="connsiteY1" fmla="*/ 199058 h 211661"/>
                <a:gd name="connsiteX2" fmla="*/ 97717 w 319173"/>
                <a:gd name="connsiteY2" fmla="*/ 46658 h 211661"/>
                <a:gd name="connsiteX3" fmla="*/ 319173 w 319173"/>
                <a:gd name="connsiteY3" fmla="*/ 13321 h 211661"/>
                <a:gd name="connsiteX4" fmla="*/ 285836 w 319173"/>
                <a:gd name="connsiteY4" fmla="*/ 32371 h 211661"/>
                <a:gd name="connsiteX5" fmla="*/ 2467 w 319173"/>
                <a:gd name="connsiteY5" fmla="*/ 194296 h 211661"/>
                <a:gd name="connsiteX6" fmla="*/ 285836 w 319173"/>
                <a:gd name="connsiteY6" fmla="*/ 32371 h 21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173" h="211661">
                  <a:moveTo>
                    <a:pt x="319173" y="13321"/>
                  </a:moveTo>
                  <a:cubicBezTo>
                    <a:pt x="292980" y="153815"/>
                    <a:pt x="131054" y="246683"/>
                    <a:pt x="86" y="199058"/>
                  </a:cubicBezTo>
                  <a:cubicBezTo>
                    <a:pt x="-2296" y="156196"/>
                    <a:pt x="45329" y="82377"/>
                    <a:pt x="97717" y="46658"/>
                  </a:cubicBezTo>
                  <a:cubicBezTo>
                    <a:pt x="178679" y="-8111"/>
                    <a:pt x="276310" y="-8111"/>
                    <a:pt x="319173" y="13321"/>
                  </a:cubicBezTo>
                  <a:close/>
                  <a:moveTo>
                    <a:pt x="285836" y="32371"/>
                  </a:moveTo>
                  <a:cubicBezTo>
                    <a:pt x="164392" y="-3348"/>
                    <a:pt x="31042" y="82377"/>
                    <a:pt x="2467" y="194296"/>
                  </a:cubicBezTo>
                  <a:cubicBezTo>
                    <a:pt x="114386" y="230014"/>
                    <a:pt x="254879" y="153815"/>
                    <a:pt x="285836" y="32371"/>
                  </a:cubicBezTo>
                  <a:close/>
                </a:path>
              </a:pathLst>
            </a:custGeom>
            <a:grpFill/>
            <a:ln w="23813" cap="flat">
              <a:noFill/>
              <a:prstDash val="solid"/>
              <a:miter/>
            </a:ln>
          </p:spPr>
          <p:txBody>
            <a:bodyPr rtlCol="0" anchor="ctr"/>
            <a:lstStyle/>
            <a:p>
              <a:endParaRPr lang="en-ID"/>
            </a:p>
          </p:txBody>
        </p:sp>
        <p:sp>
          <p:nvSpPr>
            <p:cNvPr id="184" name="Freeform: Shape 183">
              <a:extLst>
                <a:ext uri="{FF2B5EF4-FFF2-40B4-BE49-F238E27FC236}">
                  <a16:creationId xmlns:a16="http://schemas.microsoft.com/office/drawing/2014/main" id="{E6A1A957-45D3-1B7C-709A-3C207269D98E}"/>
                </a:ext>
              </a:extLst>
            </p:cNvPr>
            <p:cNvSpPr/>
            <p:nvPr/>
          </p:nvSpPr>
          <p:spPr>
            <a:xfrm>
              <a:off x="7698581" y="3178142"/>
              <a:ext cx="323946" cy="210430"/>
            </a:xfrm>
            <a:custGeom>
              <a:avLst/>
              <a:gdLst>
                <a:gd name="connsiteX0" fmla="*/ 321469 w 323946"/>
                <a:gd name="connsiteY0" fmla="*/ 188945 h 210430"/>
                <a:gd name="connsiteX1" fmla="*/ 316706 w 323946"/>
                <a:gd name="connsiteY1" fmla="*/ 200851 h 210430"/>
                <a:gd name="connsiteX2" fmla="*/ 254794 w 323946"/>
                <a:gd name="connsiteY2" fmla="*/ 210376 h 210430"/>
                <a:gd name="connsiteX3" fmla="*/ 4762 w 323946"/>
                <a:gd name="connsiteY3" fmla="*/ 29401 h 210430"/>
                <a:gd name="connsiteX4" fmla="*/ 0 w 323946"/>
                <a:gd name="connsiteY4" fmla="*/ 12732 h 210430"/>
                <a:gd name="connsiteX5" fmla="*/ 59531 w 323946"/>
                <a:gd name="connsiteY5" fmla="*/ 826 h 210430"/>
                <a:gd name="connsiteX6" fmla="*/ 316706 w 323946"/>
                <a:gd name="connsiteY6" fmla="*/ 172276 h 210430"/>
                <a:gd name="connsiteX7" fmla="*/ 321469 w 323946"/>
                <a:gd name="connsiteY7" fmla="*/ 188945 h 210430"/>
                <a:gd name="connsiteX8" fmla="*/ 309563 w 323946"/>
                <a:gd name="connsiteY8" fmla="*/ 167513 h 210430"/>
                <a:gd name="connsiteX9" fmla="*/ 50006 w 323946"/>
                <a:gd name="connsiteY9" fmla="*/ 24638 h 210430"/>
                <a:gd name="connsiteX10" fmla="*/ 30956 w 323946"/>
                <a:gd name="connsiteY10" fmla="*/ 29401 h 210430"/>
                <a:gd name="connsiteX11" fmla="*/ 109537 w 323946"/>
                <a:gd name="connsiteY11" fmla="*/ 146082 h 210430"/>
                <a:gd name="connsiteX12" fmla="*/ 300037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1" y="196088"/>
                    <a:pt x="323850" y="200851"/>
                    <a:pt x="316706" y="200851"/>
                  </a:cubicBezTo>
                  <a:cubicBezTo>
                    <a:pt x="295275" y="203232"/>
                    <a:pt x="276225" y="210376"/>
                    <a:pt x="254794" y="210376"/>
                  </a:cubicBezTo>
                  <a:cubicBezTo>
                    <a:pt x="142875" y="212757"/>
                    <a:pt x="35719" y="136557"/>
                    <a:pt x="4762" y="29401"/>
                  </a:cubicBezTo>
                  <a:cubicBezTo>
                    <a:pt x="2381" y="24638"/>
                    <a:pt x="2381" y="17495"/>
                    <a:pt x="0" y="12732"/>
                  </a:cubicBezTo>
                  <a:cubicBezTo>
                    <a:pt x="19050" y="3207"/>
                    <a:pt x="40481" y="826"/>
                    <a:pt x="59531" y="826"/>
                  </a:cubicBezTo>
                  <a:cubicBezTo>
                    <a:pt x="171450" y="-8699"/>
                    <a:pt x="280987" y="65120"/>
                    <a:pt x="316706" y="172276"/>
                  </a:cubicBezTo>
                  <a:cubicBezTo>
                    <a:pt x="319087" y="177038"/>
                    <a:pt x="321469" y="184182"/>
                    <a:pt x="321469" y="188945"/>
                  </a:cubicBezTo>
                  <a:cubicBezTo>
                    <a:pt x="319087" y="181801"/>
                    <a:pt x="314325" y="177038"/>
                    <a:pt x="309563" y="167513"/>
                  </a:cubicBezTo>
                  <a:cubicBezTo>
                    <a:pt x="264319" y="65120"/>
                    <a:pt x="161925" y="10351"/>
                    <a:pt x="50006" y="24638"/>
                  </a:cubicBezTo>
                  <a:cubicBezTo>
                    <a:pt x="45244" y="24638"/>
                    <a:pt x="38100" y="27020"/>
                    <a:pt x="30956" y="29401"/>
                  </a:cubicBezTo>
                  <a:cubicBezTo>
                    <a:pt x="45244" y="77026"/>
                    <a:pt x="71438" y="115126"/>
                    <a:pt x="109537" y="146082"/>
                  </a:cubicBezTo>
                  <a:cubicBezTo>
                    <a:pt x="164306" y="191326"/>
                    <a:pt x="228600" y="207995"/>
                    <a:pt x="300037" y="198470"/>
                  </a:cubicBezTo>
                  <a:cubicBezTo>
                    <a:pt x="309563" y="198470"/>
                    <a:pt x="319087" y="198470"/>
                    <a:pt x="321469" y="188945"/>
                  </a:cubicBezTo>
                  <a:close/>
                </a:path>
              </a:pathLst>
            </a:custGeom>
            <a:grpFill/>
            <a:ln w="23813" cap="flat">
              <a:noFill/>
              <a:prstDash val="solid"/>
              <a:miter/>
            </a:ln>
          </p:spPr>
          <p:txBody>
            <a:bodyPr rtlCol="0" anchor="ctr"/>
            <a:lstStyle/>
            <a:p>
              <a:endParaRPr lang="en-ID"/>
            </a:p>
          </p:txBody>
        </p:sp>
        <p:sp>
          <p:nvSpPr>
            <p:cNvPr id="185" name="Freeform: Shape 184">
              <a:extLst>
                <a:ext uri="{FF2B5EF4-FFF2-40B4-BE49-F238E27FC236}">
                  <a16:creationId xmlns:a16="http://schemas.microsoft.com/office/drawing/2014/main" id="{E59E4CB9-4F07-A319-F079-1076A8FFAF82}"/>
                </a:ext>
              </a:extLst>
            </p:cNvPr>
            <p:cNvSpPr/>
            <p:nvPr/>
          </p:nvSpPr>
          <p:spPr>
            <a:xfrm>
              <a:off x="5745956" y="3178142"/>
              <a:ext cx="323946" cy="210430"/>
            </a:xfrm>
            <a:custGeom>
              <a:avLst/>
              <a:gdLst>
                <a:gd name="connsiteX0" fmla="*/ 321469 w 323946"/>
                <a:gd name="connsiteY0" fmla="*/ 188945 h 210430"/>
                <a:gd name="connsiteX1" fmla="*/ 316706 w 323946"/>
                <a:gd name="connsiteY1" fmla="*/ 200851 h 210430"/>
                <a:gd name="connsiteX2" fmla="*/ 254794 w 323946"/>
                <a:gd name="connsiteY2" fmla="*/ 210376 h 210430"/>
                <a:gd name="connsiteX3" fmla="*/ 4763 w 323946"/>
                <a:gd name="connsiteY3" fmla="*/ 29401 h 210430"/>
                <a:gd name="connsiteX4" fmla="*/ 0 w 323946"/>
                <a:gd name="connsiteY4" fmla="*/ 12732 h 210430"/>
                <a:gd name="connsiteX5" fmla="*/ 59531 w 323946"/>
                <a:gd name="connsiteY5" fmla="*/ 826 h 210430"/>
                <a:gd name="connsiteX6" fmla="*/ 316706 w 323946"/>
                <a:gd name="connsiteY6" fmla="*/ 172276 h 210430"/>
                <a:gd name="connsiteX7" fmla="*/ 321469 w 323946"/>
                <a:gd name="connsiteY7" fmla="*/ 188945 h 210430"/>
                <a:gd name="connsiteX8" fmla="*/ 309563 w 323946"/>
                <a:gd name="connsiteY8" fmla="*/ 167513 h 210430"/>
                <a:gd name="connsiteX9" fmla="*/ 50006 w 323946"/>
                <a:gd name="connsiteY9" fmla="*/ 24638 h 210430"/>
                <a:gd name="connsiteX10" fmla="*/ 30956 w 323946"/>
                <a:gd name="connsiteY10" fmla="*/ 29401 h 210430"/>
                <a:gd name="connsiteX11" fmla="*/ 109538 w 323946"/>
                <a:gd name="connsiteY11" fmla="*/ 146082 h 210430"/>
                <a:gd name="connsiteX12" fmla="*/ 300038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1" y="196088"/>
                    <a:pt x="323850" y="200851"/>
                    <a:pt x="316706" y="200851"/>
                  </a:cubicBezTo>
                  <a:cubicBezTo>
                    <a:pt x="295275" y="203232"/>
                    <a:pt x="276225" y="210376"/>
                    <a:pt x="254794" y="210376"/>
                  </a:cubicBezTo>
                  <a:cubicBezTo>
                    <a:pt x="142875" y="212757"/>
                    <a:pt x="35719" y="136557"/>
                    <a:pt x="4763" y="29401"/>
                  </a:cubicBezTo>
                  <a:cubicBezTo>
                    <a:pt x="2381" y="24638"/>
                    <a:pt x="2381" y="17495"/>
                    <a:pt x="0" y="12732"/>
                  </a:cubicBezTo>
                  <a:cubicBezTo>
                    <a:pt x="19050" y="3207"/>
                    <a:pt x="40481" y="826"/>
                    <a:pt x="59531" y="826"/>
                  </a:cubicBezTo>
                  <a:cubicBezTo>
                    <a:pt x="171450" y="-8699"/>
                    <a:pt x="280988" y="65120"/>
                    <a:pt x="316706" y="172276"/>
                  </a:cubicBezTo>
                  <a:cubicBezTo>
                    <a:pt x="319088" y="177038"/>
                    <a:pt x="319088" y="184182"/>
                    <a:pt x="321469" y="188945"/>
                  </a:cubicBezTo>
                  <a:cubicBezTo>
                    <a:pt x="319088" y="181801"/>
                    <a:pt x="314325" y="177038"/>
                    <a:pt x="309563" y="167513"/>
                  </a:cubicBezTo>
                  <a:cubicBezTo>
                    <a:pt x="264319" y="65120"/>
                    <a:pt x="161925" y="10351"/>
                    <a:pt x="50006" y="24638"/>
                  </a:cubicBezTo>
                  <a:cubicBezTo>
                    <a:pt x="45244" y="24638"/>
                    <a:pt x="38100" y="27020"/>
                    <a:pt x="30956" y="29401"/>
                  </a:cubicBezTo>
                  <a:cubicBezTo>
                    <a:pt x="45244" y="77026"/>
                    <a:pt x="71438" y="115126"/>
                    <a:pt x="109538" y="146082"/>
                  </a:cubicBezTo>
                  <a:cubicBezTo>
                    <a:pt x="164306" y="191326"/>
                    <a:pt x="228600" y="207995"/>
                    <a:pt x="300038" y="198470"/>
                  </a:cubicBezTo>
                  <a:cubicBezTo>
                    <a:pt x="307181" y="198470"/>
                    <a:pt x="316706" y="198470"/>
                    <a:pt x="321469" y="188945"/>
                  </a:cubicBezTo>
                  <a:close/>
                </a:path>
              </a:pathLst>
            </a:custGeom>
            <a:grpFill/>
            <a:ln w="23813" cap="flat">
              <a:noFill/>
              <a:prstDash val="solid"/>
              <a:miter/>
            </a:ln>
          </p:spPr>
          <p:txBody>
            <a:bodyPr rtlCol="0" anchor="ctr"/>
            <a:lstStyle/>
            <a:p>
              <a:endParaRPr lang="en-ID"/>
            </a:p>
          </p:txBody>
        </p:sp>
        <p:sp>
          <p:nvSpPr>
            <p:cNvPr id="186" name="Freeform: Shape 185">
              <a:extLst>
                <a:ext uri="{FF2B5EF4-FFF2-40B4-BE49-F238E27FC236}">
                  <a16:creationId xmlns:a16="http://schemas.microsoft.com/office/drawing/2014/main" id="{8C01C4B6-8CDD-0C85-15DA-B70718F1CA55}"/>
                </a:ext>
              </a:extLst>
            </p:cNvPr>
            <p:cNvSpPr/>
            <p:nvPr/>
          </p:nvSpPr>
          <p:spPr>
            <a:xfrm>
              <a:off x="6255543" y="4304279"/>
              <a:ext cx="321468" cy="211432"/>
            </a:xfrm>
            <a:custGeom>
              <a:avLst/>
              <a:gdLst>
                <a:gd name="connsiteX0" fmla="*/ 0 w 321468"/>
                <a:gd name="connsiteY0" fmla="*/ 191521 h 211432"/>
                <a:gd name="connsiteX1" fmla="*/ 95250 w 321468"/>
                <a:gd name="connsiteY1" fmla="*/ 51027 h 211432"/>
                <a:gd name="connsiteX2" fmla="*/ 311944 w 321468"/>
                <a:gd name="connsiteY2" fmla="*/ 8164 h 211432"/>
                <a:gd name="connsiteX3" fmla="*/ 319087 w 321468"/>
                <a:gd name="connsiteY3" fmla="*/ 10545 h 211432"/>
                <a:gd name="connsiteX4" fmla="*/ 321469 w 321468"/>
                <a:gd name="connsiteY4" fmla="*/ 12927 h 211432"/>
                <a:gd name="connsiteX5" fmla="*/ 321469 w 321468"/>
                <a:gd name="connsiteY5" fmla="*/ 24833 h 211432"/>
                <a:gd name="connsiteX6" fmla="*/ 23813 w 321468"/>
                <a:gd name="connsiteY6" fmla="*/ 205808 h 211432"/>
                <a:gd name="connsiteX7" fmla="*/ 4763 w 321468"/>
                <a:gd name="connsiteY7" fmla="*/ 201045 h 211432"/>
                <a:gd name="connsiteX8" fmla="*/ 0 w 321468"/>
                <a:gd name="connsiteY8" fmla="*/ 191521 h 211432"/>
                <a:gd name="connsiteX9" fmla="*/ 33337 w 321468"/>
                <a:gd name="connsiteY9" fmla="*/ 203427 h 211432"/>
                <a:gd name="connsiteX10" fmla="*/ 238125 w 321468"/>
                <a:gd name="connsiteY10" fmla="*/ 124845 h 211432"/>
                <a:gd name="connsiteX11" fmla="*/ 288131 w 321468"/>
                <a:gd name="connsiteY11" fmla="*/ 34358 h 211432"/>
                <a:gd name="connsiteX12" fmla="*/ 271462 w 321468"/>
                <a:gd name="connsiteY12" fmla="*/ 29595 h 211432"/>
                <a:gd name="connsiteX13" fmla="*/ 11906 w 321468"/>
                <a:gd name="connsiteY13" fmla="*/ 172470 h 211432"/>
                <a:gd name="connsiteX14" fmla="*/ 0 w 321468"/>
                <a:gd name="connsiteY14" fmla="*/ 191521 h 21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1468" h="211432">
                  <a:moveTo>
                    <a:pt x="0" y="191521"/>
                  </a:moveTo>
                  <a:cubicBezTo>
                    <a:pt x="14287" y="131989"/>
                    <a:pt x="47625" y="86745"/>
                    <a:pt x="95250" y="51027"/>
                  </a:cubicBezTo>
                  <a:cubicBezTo>
                    <a:pt x="159544" y="3402"/>
                    <a:pt x="233362" y="-10886"/>
                    <a:pt x="311944" y="8164"/>
                  </a:cubicBezTo>
                  <a:cubicBezTo>
                    <a:pt x="314325" y="8164"/>
                    <a:pt x="316706" y="10545"/>
                    <a:pt x="319087" y="10545"/>
                  </a:cubicBezTo>
                  <a:cubicBezTo>
                    <a:pt x="319087" y="10545"/>
                    <a:pt x="321469" y="10545"/>
                    <a:pt x="321469" y="12927"/>
                  </a:cubicBezTo>
                  <a:cubicBezTo>
                    <a:pt x="321469" y="15308"/>
                    <a:pt x="321469" y="20071"/>
                    <a:pt x="321469" y="24833"/>
                  </a:cubicBezTo>
                  <a:cubicBezTo>
                    <a:pt x="288131" y="151039"/>
                    <a:pt x="150019" y="234383"/>
                    <a:pt x="23813" y="205808"/>
                  </a:cubicBezTo>
                  <a:cubicBezTo>
                    <a:pt x="16669" y="203427"/>
                    <a:pt x="11906" y="203427"/>
                    <a:pt x="4763" y="201045"/>
                  </a:cubicBezTo>
                  <a:cubicBezTo>
                    <a:pt x="0" y="201045"/>
                    <a:pt x="0" y="193902"/>
                    <a:pt x="0" y="191521"/>
                  </a:cubicBezTo>
                  <a:cubicBezTo>
                    <a:pt x="7144" y="203427"/>
                    <a:pt x="21431" y="201045"/>
                    <a:pt x="33337" y="203427"/>
                  </a:cubicBezTo>
                  <a:cubicBezTo>
                    <a:pt x="114300" y="210571"/>
                    <a:pt x="183356" y="184377"/>
                    <a:pt x="238125" y="124845"/>
                  </a:cubicBezTo>
                  <a:cubicBezTo>
                    <a:pt x="261938" y="98652"/>
                    <a:pt x="280987" y="70077"/>
                    <a:pt x="288131" y="34358"/>
                  </a:cubicBezTo>
                  <a:cubicBezTo>
                    <a:pt x="280987" y="31977"/>
                    <a:pt x="276225" y="29595"/>
                    <a:pt x="271462" y="29595"/>
                  </a:cubicBezTo>
                  <a:cubicBezTo>
                    <a:pt x="159544" y="12927"/>
                    <a:pt x="59531" y="70077"/>
                    <a:pt x="11906" y="172470"/>
                  </a:cubicBezTo>
                  <a:cubicBezTo>
                    <a:pt x="7144" y="177233"/>
                    <a:pt x="2381" y="184377"/>
                    <a:pt x="0" y="191521"/>
                  </a:cubicBezTo>
                  <a:close/>
                </a:path>
              </a:pathLst>
            </a:custGeom>
            <a:grpFill/>
            <a:ln w="23813" cap="flat">
              <a:noFill/>
              <a:prstDash val="solid"/>
              <a:miter/>
            </a:ln>
          </p:spPr>
          <p:txBody>
            <a:bodyPr rtlCol="0" anchor="ctr"/>
            <a:lstStyle/>
            <a:p>
              <a:endParaRPr lang="en-ID"/>
            </a:p>
          </p:txBody>
        </p:sp>
        <p:sp>
          <p:nvSpPr>
            <p:cNvPr id="187" name="Freeform: Shape 186">
              <a:extLst>
                <a:ext uri="{FF2B5EF4-FFF2-40B4-BE49-F238E27FC236}">
                  <a16:creationId xmlns:a16="http://schemas.microsoft.com/office/drawing/2014/main" id="{AA2B9259-563A-10E6-3711-06162EC693D1}"/>
                </a:ext>
              </a:extLst>
            </p:cNvPr>
            <p:cNvSpPr/>
            <p:nvPr/>
          </p:nvSpPr>
          <p:spPr>
            <a:xfrm>
              <a:off x="10627518" y="655159"/>
              <a:ext cx="319087" cy="210092"/>
            </a:xfrm>
            <a:custGeom>
              <a:avLst/>
              <a:gdLst>
                <a:gd name="connsiteX0" fmla="*/ 319087 w 319087"/>
                <a:gd name="connsiteY0" fmla="*/ 28259 h 210092"/>
                <a:gd name="connsiteX1" fmla="*/ 314325 w 319087"/>
                <a:gd name="connsiteY1" fmla="*/ 49690 h 210092"/>
                <a:gd name="connsiteX2" fmla="*/ 95250 w 319087"/>
                <a:gd name="connsiteY2" fmla="*/ 209234 h 210092"/>
                <a:gd name="connsiteX3" fmla="*/ 0 w 319087"/>
                <a:gd name="connsiteY3" fmla="*/ 199709 h 210092"/>
                <a:gd name="connsiteX4" fmla="*/ 4762 w 319087"/>
                <a:gd name="connsiteY4" fmla="*/ 178278 h 210092"/>
                <a:gd name="connsiteX5" fmla="*/ 300037 w 319087"/>
                <a:gd name="connsiteY5" fmla="*/ 4446 h 210092"/>
                <a:gd name="connsiteX6" fmla="*/ 307181 w 319087"/>
                <a:gd name="connsiteY6" fmla="*/ 9209 h 210092"/>
                <a:gd name="connsiteX7" fmla="*/ 307181 w 319087"/>
                <a:gd name="connsiteY7" fmla="*/ 9209 h 210092"/>
                <a:gd name="connsiteX8" fmla="*/ 276225 w 319087"/>
                <a:gd name="connsiteY8" fmla="*/ 9209 h 210092"/>
                <a:gd name="connsiteX9" fmla="*/ 157162 w 319087"/>
                <a:gd name="connsiteY9" fmla="*/ 33021 h 210092"/>
                <a:gd name="connsiteX10" fmla="*/ 30956 w 319087"/>
                <a:gd name="connsiteY10" fmla="*/ 180659 h 210092"/>
                <a:gd name="connsiteX11" fmla="*/ 59531 w 319087"/>
                <a:gd name="connsiteY11" fmla="*/ 185421 h 210092"/>
                <a:gd name="connsiteX12" fmla="*/ 309563 w 319087"/>
                <a:gd name="connsiteY12" fmla="*/ 42546 h 210092"/>
                <a:gd name="connsiteX13" fmla="*/ 319087 w 319087"/>
                <a:gd name="connsiteY13" fmla="*/ 28259 h 210092"/>
                <a:gd name="connsiteX14" fmla="*/ 319087 w 319087"/>
                <a:gd name="connsiteY14" fmla="*/ 28259 h 21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092">
                  <a:moveTo>
                    <a:pt x="319087" y="28259"/>
                  </a:moveTo>
                  <a:cubicBezTo>
                    <a:pt x="316706" y="35403"/>
                    <a:pt x="316706" y="42546"/>
                    <a:pt x="314325" y="49690"/>
                  </a:cubicBezTo>
                  <a:cubicBezTo>
                    <a:pt x="271462" y="144940"/>
                    <a:pt x="200025" y="199709"/>
                    <a:pt x="95250" y="209234"/>
                  </a:cubicBezTo>
                  <a:cubicBezTo>
                    <a:pt x="64294" y="211615"/>
                    <a:pt x="30956" y="209234"/>
                    <a:pt x="0" y="199709"/>
                  </a:cubicBezTo>
                  <a:cubicBezTo>
                    <a:pt x="2381" y="192565"/>
                    <a:pt x="2381" y="185421"/>
                    <a:pt x="4762" y="178278"/>
                  </a:cubicBezTo>
                  <a:cubicBezTo>
                    <a:pt x="45244" y="54453"/>
                    <a:pt x="171450" y="-19366"/>
                    <a:pt x="300037" y="4446"/>
                  </a:cubicBezTo>
                  <a:cubicBezTo>
                    <a:pt x="302419" y="4446"/>
                    <a:pt x="304800" y="6828"/>
                    <a:pt x="307181" y="9209"/>
                  </a:cubicBezTo>
                  <a:lnTo>
                    <a:pt x="307181" y="9209"/>
                  </a:lnTo>
                  <a:cubicBezTo>
                    <a:pt x="297656" y="9209"/>
                    <a:pt x="285750" y="9209"/>
                    <a:pt x="276225" y="9209"/>
                  </a:cubicBezTo>
                  <a:cubicBezTo>
                    <a:pt x="235744" y="6828"/>
                    <a:pt x="195262" y="13971"/>
                    <a:pt x="157162" y="33021"/>
                  </a:cubicBezTo>
                  <a:cubicBezTo>
                    <a:pt x="95250" y="63978"/>
                    <a:pt x="54769" y="111603"/>
                    <a:pt x="30956" y="180659"/>
                  </a:cubicBezTo>
                  <a:cubicBezTo>
                    <a:pt x="40481" y="183040"/>
                    <a:pt x="50006" y="185421"/>
                    <a:pt x="59531" y="185421"/>
                  </a:cubicBezTo>
                  <a:cubicBezTo>
                    <a:pt x="169069" y="194946"/>
                    <a:pt x="261938" y="142559"/>
                    <a:pt x="309563" y="42546"/>
                  </a:cubicBezTo>
                  <a:cubicBezTo>
                    <a:pt x="314325" y="37784"/>
                    <a:pt x="316706" y="33021"/>
                    <a:pt x="319087" y="28259"/>
                  </a:cubicBezTo>
                  <a:lnTo>
                    <a:pt x="319087" y="28259"/>
                  </a:lnTo>
                  <a:close/>
                </a:path>
              </a:pathLst>
            </a:custGeom>
            <a:grpFill/>
            <a:ln w="23813" cap="flat">
              <a:noFill/>
              <a:prstDash val="solid"/>
              <a:miter/>
            </a:ln>
          </p:spPr>
          <p:txBody>
            <a:bodyPr rtlCol="0" anchor="ctr"/>
            <a:lstStyle/>
            <a:p>
              <a:endParaRPr lang="en-ID"/>
            </a:p>
          </p:txBody>
        </p:sp>
        <p:sp>
          <p:nvSpPr>
            <p:cNvPr id="188" name="Freeform: Shape 187">
              <a:extLst>
                <a:ext uri="{FF2B5EF4-FFF2-40B4-BE49-F238E27FC236}">
                  <a16:creationId xmlns:a16="http://schemas.microsoft.com/office/drawing/2014/main" id="{A729BBAA-C1ED-4A61-55F8-9443CB2863F9}"/>
                </a:ext>
              </a:extLst>
            </p:cNvPr>
            <p:cNvSpPr/>
            <p:nvPr/>
          </p:nvSpPr>
          <p:spPr>
            <a:xfrm>
              <a:off x="8674893" y="655159"/>
              <a:ext cx="319087" cy="210092"/>
            </a:xfrm>
            <a:custGeom>
              <a:avLst/>
              <a:gdLst>
                <a:gd name="connsiteX0" fmla="*/ 319087 w 319087"/>
                <a:gd name="connsiteY0" fmla="*/ 28259 h 210092"/>
                <a:gd name="connsiteX1" fmla="*/ 314325 w 319087"/>
                <a:gd name="connsiteY1" fmla="*/ 49690 h 210092"/>
                <a:gd name="connsiteX2" fmla="*/ 95250 w 319087"/>
                <a:gd name="connsiteY2" fmla="*/ 209234 h 210092"/>
                <a:gd name="connsiteX3" fmla="*/ 0 w 319087"/>
                <a:gd name="connsiteY3" fmla="*/ 199709 h 210092"/>
                <a:gd name="connsiteX4" fmla="*/ 4762 w 319087"/>
                <a:gd name="connsiteY4" fmla="*/ 178278 h 210092"/>
                <a:gd name="connsiteX5" fmla="*/ 300037 w 319087"/>
                <a:gd name="connsiteY5" fmla="*/ 4446 h 210092"/>
                <a:gd name="connsiteX6" fmla="*/ 307181 w 319087"/>
                <a:gd name="connsiteY6" fmla="*/ 9209 h 210092"/>
                <a:gd name="connsiteX7" fmla="*/ 307181 w 319087"/>
                <a:gd name="connsiteY7" fmla="*/ 9209 h 210092"/>
                <a:gd name="connsiteX8" fmla="*/ 276225 w 319087"/>
                <a:gd name="connsiteY8" fmla="*/ 9209 h 210092"/>
                <a:gd name="connsiteX9" fmla="*/ 157162 w 319087"/>
                <a:gd name="connsiteY9" fmla="*/ 33021 h 210092"/>
                <a:gd name="connsiteX10" fmla="*/ 30956 w 319087"/>
                <a:gd name="connsiteY10" fmla="*/ 180659 h 210092"/>
                <a:gd name="connsiteX11" fmla="*/ 59531 w 319087"/>
                <a:gd name="connsiteY11" fmla="*/ 185421 h 210092"/>
                <a:gd name="connsiteX12" fmla="*/ 309563 w 319087"/>
                <a:gd name="connsiteY12" fmla="*/ 42546 h 210092"/>
                <a:gd name="connsiteX13" fmla="*/ 319087 w 319087"/>
                <a:gd name="connsiteY13" fmla="*/ 28259 h 210092"/>
                <a:gd name="connsiteX14" fmla="*/ 319087 w 319087"/>
                <a:gd name="connsiteY14" fmla="*/ 28259 h 21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092">
                  <a:moveTo>
                    <a:pt x="319087" y="28259"/>
                  </a:moveTo>
                  <a:cubicBezTo>
                    <a:pt x="316706" y="35403"/>
                    <a:pt x="316706" y="42546"/>
                    <a:pt x="314325" y="49690"/>
                  </a:cubicBezTo>
                  <a:cubicBezTo>
                    <a:pt x="271462" y="144940"/>
                    <a:pt x="200025" y="199709"/>
                    <a:pt x="95250" y="209234"/>
                  </a:cubicBezTo>
                  <a:cubicBezTo>
                    <a:pt x="64294" y="211615"/>
                    <a:pt x="30956" y="209234"/>
                    <a:pt x="0" y="199709"/>
                  </a:cubicBezTo>
                  <a:cubicBezTo>
                    <a:pt x="2381" y="192565"/>
                    <a:pt x="2381" y="185421"/>
                    <a:pt x="4762" y="178278"/>
                  </a:cubicBezTo>
                  <a:cubicBezTo>
                    <a:pt x="45244" y="54453"/>
                    <a:pt x="171450" y="-19366"/>
                    <a:pt x="300037" y="4446"/>
                  </a:cubicBezTo>
                  <a:cubicBezTo>
                    <a:pt x="302419" y="4446"/>
                    <a:pt x="304800" y="6828"/>
                    <a:pt x="307181" y="9209"/>
                  </a:cubicBezTo>
                  <a:lnTo>
                    <a:pt x="307181" y="9209"/>
                  </a:lnTo>
                  <a:cubicBezTo>
                    <a:pt x="297656" y="9209"/>
                    <a:pt x="285750" y="9209"/>
                    <a:pt x="276225" y="9209"/>
                  </a:cubicBezTo>
                  <a:cubicBezTo>
                    <a:pt x="235744" y="6828"/>
                    <a:pt x="195262" y="13971"/>
                    <a:pt x="157162" y="33021"/>
                  </a:cubicBezTo>
                  <a:cubicBezTo>
                    <a:pt x="95250" y="63978"/>
                    <a:pt x="54769" y="111603"/>
                    <a:pt x="30956" y="180659"/>
                  </a:cubicBezTo>
                  <a:cubicBezTo>
                    <a:pt x="40481" y="183040"/>
                    <a:pt x="50006" y="185421"/>
                    <a:pt x="59531" y="185421"/>
                  </a:cubicBezTo>
                  <a:cubicBezTo>
                    <a:pt x="169069" y="194946"/>
                    <a:pt x="261938" y="142559"/>
                    <a:pt x="309563" y="42546"/>
                  </a:cubicBezTo>
                  <a:cubicBezTo>
                    <a:pt x="311944" y="37784"/>
                    <a:pt x="316706" y="33021"/>
                    <a:pt x="319087" y="28259"/>
                  </a:cubicBezTo>
                  <a:lnTo>
                    <a:pt x="319087" y="28259"/>
                  </a:lnTo>
                  <a:close/>
                </a:path>
              </a:pathLst>
            </a:custGeom>
            <a:grpFill/>
            <a:ln w="23813" cap="flat">
              <a:noFill/>
              <a:prstDash val="solid"/>
              <a:miter/>
            </a:ln>
          </p:spPr>
          <p:txBody>
            <a:bodyPr rtlCol="0" anchor="ctr"/>
            <a:lstStyle/>
            <a:p>
              <a:endParaRPr lang="en-ID"/>
            </a:p>
          </p:txBody>
        </p:sp>
        <p:sp>
          <p:nvSpPr>
            <p:cNvPr id="189" name="Freeform: Shape 188">
              <a:extLst>
                <a:ext uri="{FF2B5EF4-FFF2-40B4-BE49-F238E27FC236}">
                  <a16:creationId xmlns:a16="http://schemas.microsoft.com/office/drawing/2014/main" id="{09446D9A-94F3-4A5E-E327-0367564365AE}"/>
                </a:ext>
              </a:extLst>
            </p:cNvPr>
            <p:cNvSpPr/>
            <p:nvPr/>
          </p:nvSpPr>
          <p:spPr>
            <a:xfrm>
              <a:off x="6719887" y="652778"/>
              <a:ext cx="319087" cy="212795"/>
            </a:xfrm>
            <a:custGeom>
              <a:avLst/>
              <a:gdLst>
                <a:gd name="connsiteX0" fmla="*/ 319087 w 319087"/>
                <a:gd name="connsiteY0" fmla="*/ 30640 h 212795"/>
                <a:gd name="connsiteX1" fmla="*/ 314325 w 319087"/>
                <a:gd name="connsiteY1" fmla="*/ 52071 h 212795"/>
                <a:gd name="connsiteX2" fmla="*/ 95250 w 319087"/>
                <a:gd name="connsiteY2" fmla="*/ 211615 h 212795"/>
                <a:gd name="connsiteX3" fmla="*/ 0 w 319087"/>
                <a:gd name="connsiteY3" fmla="*/ 199709 h 212795"/>
                <a:gd name="connsiteX4" fmla="*/ 4763 w 319087"/>
                <a:gd name="connsiteY4" fmla="*/ 178278 h 212795"/>
                <a:gd name="connsiteX5" fmla="*/ 300038 w 319087"/>
                <a:gd name="connsiteY5" fmla="*/ 4446 h 212795"/>
                <a:gd name="connsiteX6" fmla="*/ 307181 w 319087"/>
                <a:gd name="connsiteY6" fmla="*/ 9209 h 212795"/>
                <a:gd name="connsiteX7" fmla="*/ 307181 w 319087"/>
                <a:gd name="connsiteY7" fmla="*/ 9209 h 212795"/>
                <a:gd name="connsiteX8" fmla="*/ 276225 w 319087"/>
                <a:gd name="connsiteY8" fmla="*/ 9209 h 212795"/>
                <a:gd name="connsiteX9" fmla="*/ 157163 w 319087"/>
                <a:gd name="connsiteY9" fmla="*/ 33021 h 212795"/>
                <a:gd name="connsiteX10" fmla="*/ 30956 w 319087"/>
                <a:gd name="connsiteY10" fmla="*/ 180659 h 212795"/>
                <a:gd name="connsiteX11" fmla="*/ 59531 w 319087"/>
                <a:gd name="connsiteY11" fmla="*/ 185421 h 212795"/>
                <a:gd name="connsiteX12" fmla="*/ 309562 w 319087"/>
                <a:gd name="connsiteY12" fmla="*/ 42546 h 212795"/>
                <a:gd name="connsiteX13" fmla="*/ 319087 w 319087"/>
                <a:gd name="connsiteY13" fmla="*/ 30640 h 212795"/>
                <a:gd name="connsiteX14" fmla="*/ 319087 w 319087"/>
                <a:gd name="connsiteY14" fmla="*/ 30640 h 212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2795">
                  <a:moveTo>
                    <a:pt x="319087" y="30640"/>
                  </a:moveTo>
                  <a:cubicBezTo>
                    <a:pt x="316706" y="37784"/>
                    <a:pt x="316706" y="44928"/>
                    <a:pt x="314325" y="52071"/>
                  </a:cubicBezTo>
                  <a:cubicBezTo>
                    <a:pt x="271462" y="147321"/>
                    <a:pt x="200025" y="202090"/>
                    <a:pt x="95250" y="211615"/>
                  </a:cubicBezTo>
                  <a:cubicBezTo>
                    <a:pt x="64294" y="213996"/>
                    <a:pt x="30956" y="213996"/>
                    <a:pt x="0" y="199709"/>
                  </a:cubicBezTo>
                  <a:cubicBezTo>
                    <a:pt x="2381" y="192565"/>
                    <a:pt x="2381" y="185421"/>
                    <a:pt x="4763" y="178278"/>
                  </a:cubicBezTo>
                  <a:cubicBezTo>
                    <a:pt x="45244" y="54453"/>
                    <a:pt x="171450" y="-19366"/>
                    <a:pt x="300038" y="4446"/>
                  </a:cubicBezTo>
                  <a:cubicBezTo>
                    <a:pt x="302419" y="4446"/>
                    <a:pt x="304800" y="6828"/>
                    <a:pt x="307181" y="9209"/>
                  </a:cubicBezTo>
                  <a:lnTo>
                    <a:pt x="307181" y="9209"/>
                  </a:lnTo>
                  <a:cubicBezTo>
                    <a:pt x="297656" y="9209"/>
                    <a:pt x="285750" y="9209"/>
                    <a:pt x="276225" y="9209"/>
                  </a:cubicBezTo>
                  <a:cubicBezTo>
                    <a:pt x="235744" y="6828"/>
                    <a:pt x="195263" y="13971"/>
                    <a:pt x="157163" y="33021"/>
                  </a:cubicBezTo>
                  <a:cubicBezTo>
                    <a:pt x="95250" y="63978"/>
                    <a:pt x="54769" y="111603"/>
                    <a:pt x="30956" y="180659"/>
                  </a:cubicBezTo>
                  <a:cubicBezTo>
                    <a:pt x="40481" y="183040"/>
                    <a:pt x="50006" y="185421"/>
                    <a:pt x="59531" y="185421"/>
                  </a:cubicBezTo>
                  <a:cubicBezTo>
                    <a:pt x="169069" y="194946"/>
                    <a:pt x="261937" y="142559"/>
                    <a:pt x="309562" y="42546"/>
                  </a:cubicBezTo>
                  <a:cubicBezTo>
                    <a:pt x="314325" y="40165"/>
                    <a:pt x="316706" y="35403"/>
                    <a:pt x="319087" y="30640"/>
                  </a:cubicBezTo>
                  <a:lnTo>
                    <a:pt x="319087" y="30640"/>
                  </a:lnTo>
                  <a:close/>
                </a:path>
              </a:pathLst>
            </a:custGeom>
            <a:grpFill/>
            <a:ln w="23813" cap="flat">
              <a:noFill/>
              <a:prstDash val="solid"/>
              <a:miter/>
            </a:ln>
          </p:spPr>
          <p:txBody>
            <a:bodyPr rtlCol="0" anchor="ctr"/>
            <a:lstStyle/>
            <a:p>
              <a:endParaRPr lang="en-ID"/>
            </a:p>
          </p:txBody>
        </p:sp>
        <p:sp>
          <p:nvSpPr>
            <p:cNvPr id="190" name="Freeform: Shape 189">
              <a:extLst>
                <a:ext uri="{FF2B5EF4-FFF2-40B4-BE49-F238E27FC236}">
                  <a16:creationId xmlns:a16="http://schemas.microsoft.com/office/drawing/2014/main" id="{078DB13F-1D4D-C8B0-6BDA-55C8CFA959A4}"/>
                </a:ext>
              </a:extLst>
            </p:cNvPr>
            <p:cNvSpPr/>
            <p:nvPr/>
          </p:nvSpPr>
          <p:spPr>
            <a:xfrm>
              <a:off x="10163175" y="5430610"/>
              <a:ext cx="321468" cy="213814"/>
            </a:xfrm>
            <a:custGeom>
              <a:avLst/>
              <a:gdLst>
                <a:gd name="connsiteX0" fmla="*/ 0 w 321468"/>
                <a:gd name="connsiteY0" fmla="*/ 191521 h 213814"/>
                <a:gd name="connsiteX1" fmla="*/ 95250 w 321468"/>
                <a:gd name="connsiteY1" fmla="*/ 51027 h 213814"/>
                <a:gd name="connsiteX2" fmla="*/ 311944 w 321468"/>
                <a:gd name="connsiteY2" fmla="*/ 8164 h 213814"/>
                <a:gd name="connsiteX3" fmla="*/ 321469 w 321468"/>
                <a:gd name="connsiteY3" fmla="*/ 12927 h 213814"/>
                <a:gd name="connsiteX4" fmla="*/ 319087 w 321468"/>
                <a:gd name="connsiteY4" fmla="*/ 27214 h 213814"/>
                <a:gd name="connsiteX5" fmla="*/ 21431 w 321468"/>
                <a:gd name="connsiteY5" fmla="*/ 208189 h 213814"/>
                <a:gd name="connsiteX6" fmla="*/ 2381 w 321468"/>
                <a:gd name="connsiteY6" fmla="*/ 203427 h 213814"/>
                <a:gd name="connsiteX7" fmla="*/ 0 w 321468"/>
                <a:gd name="connsiteY7" fmla="*/ 191521 h 213814"/>
                <a:gd name="connsiteX8" fmla="*/ 33337 w 321468"/>
                <a:gd name="connsiteY8" fmla="*/ 203427 h 213814"/>
                <a:gd name="connsiteX9" fmla="*/ 238125 w 321468"/>
                <a:gd name="connsiteY9" fmla="*/ 124846 h 213814"/>
                <a:gd name="connsiteX10" fmla="*/ 288131 w 321468"/>
                <a:gd name="connsiteY10" fmla="*/ 34358 h 213814"/>
                <a:gd name="connsiteX11" fmla="*/ 271462 w 321468"/>
                <a:gd name="connsiteY11" fmla="*/ 29596 h 213814"/>
                <a:gd name="connsiteX12" fmla="*/ 11906 w 321468"/>
                <a:gd name="connsiteY12" fmla="*/ 172471 h 213814"/>
                <a:gd name="connsiteX13" fmla="*/ 0 w 321468"/>
                <a:gd name="connsiteY13" fmla="*/ 191521 h 213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468" h="213814">
                  <a:moveTo>
                    <a:pt x="0" y="191521"/>
                  </a:moveTo>
                  <a:cubicBezTo>
                    <a:pt x="14287" y="131989"/>
                    <a:pt x="47625" y="86745"/>
                    <a:pt x="95250" y="51027"/>
                  </a:cubicBezTo>
                  <a:cubicBezTo>
                    <a:pt x="159544" y="3402"/>
                    <a:pt x="233363" y="-10886"/>
                    <a:pt x="311944" y="8164"/>
                  </a:cubicBezTo>
                  <a:cubicBezTo>
                    <a:pt x="314325" y="8164"/>
                    <a:pt x="319087" y="10546"/>
                    <a:pt x="321469" y="12927"/>
                  </a:cubicBezTo>
                  <a:cubicBezTo>
                    <a:pt x="321469" y="17689"/>
                    <a:pt x="321469" y="22452"/>
                    <a:pt x="319087" y="27214"/>
                  </a:cubicBezTo>
                  <a:cubicBezTo>
                    <a:pt x="285750" y="153421"/>
                    <a:pt x="147637" y="236764"/>
                    <a:pt x="21431" y="208189"/>
                  </a:cubicBezTo>
                  <a:cubicBezTo>
                    <a:pt x="14287" y="205808"/>
                    <a:pt x="9525" y="205808"/>
                    <a:pt x="2381" y="203427"/>
                  </a:cubicBezTo>
                  <a:cubicBezTo>
                    <a:pt x="0" y="201046"/>
                    <a:pt x="0" y="193902"/>
                    <a:pt x="0" y="191521"/>
                  </a:cubicBezTo>
                  <a:cubicBezTo>
                    <a:pt x="7144" y="203427"/>
                    <a:pt x="21431" y="201046"/>
                    <a:pt x="33337" y="203427"/>
                  </a:cubicBezTo>
                  <a:cubicBezTo>
                    <a:pt x="114300" y="210570"/>
                    <a:pt x="183356" y="184377"/>
                    <a:pt x="238125" y="124846"/>
                  </a:cubicBezTo>
                  <a:cubicBezTo>
                    <a:pt x="261938" y="98652"/>
                    <a:pt x="280988" y="70077"/>
                    <a:pt x="288131" y="34358"/>
                  </a:cubicBezTo>
                  <a:cubicBezTo>
                    <a:pt x="280988" y="31977"/>
                    <a:pt x="276225" y="29596"/>
                    <a:pt x="271462" y="29596"/>
                  </a:cubicBezTo>
                  <a:cubicBezTo>
                    <a:pt x="159544" y="12927"/>
                    <a:pt x="59531" y="70077"/>
                    <a:pt x="11906" y="172471"/>
                  </a:cubicBezTo>
                  <a:cubicBezTo>
                    <a:pt x="7144" y="177233"/>
                    <a:pt x="2381" y="184377"/>
                    <a:pt x="0" y="191521"/>
                  </a:cubicBezTo>
                  <a:close/>
                </a:path>
              </a:pathLst>
            </a:custGeom>
            <a:grpFill/>
            <a:ln w="23813" cap="flat">
              <a:noFill/>
              <a:prstDash val="solid"/>
              <a:miter/>
            </a:ln>
          </p:spPr>
          <p:txBody>
            <a:bodyPr rtlCol="0" anchor="ctr"/>
            <a:lstStyle/>
            <a:p>
              <a:endParaRPr lang="en-ID"/>
            </a:p>
          </p:txBody>
        </p:sp>
        <p:sp>
          <p:nvSpPr>
            <p:cNvPr id="191" name="Freeform: Shape 190">
              <a:extLst>
                <a:ext uri="{FF2B5EF4-FFF2-40B4-BE49-F238E27FC236}">
                  <a16:creationId xmlns:a16="http://schemas.microsoft.com/office/drawing/2014/main" id="{1F9E3FF5-A677-DFAE-64D2-959B8608AFAA}"/>
                </a:ext>
              </a:extLst>
            </p:cNvPr>
            <p:cNvSpPr/>
            <p:nvPr/>
          </p:nvSpPr>
          <p:spPr>
            <a:xfrm>
              <a:off x="8208168" y="5430610"/>
              <a:ext cx="321468" cy="213814"/>
            </a:xfrm>
            <a:custGeom>
              <a:avLst/>
              <a:gdLst>
                <a:gd name="connsiteX0" fmla="*/ 0 w 321468"/>
                <a:gd name="connsiteY0" fmla="*/ 191521 h 213814"/>
                <a:gd name="connsiteX1" fmla="*/ 95250 w 321468"/>
                <a:gd name="connsiteY1" fmla="*/ 51027 h 213814"/>
                <a:gd name="connsiteX2" fmla="*/ 311944 w 321468"/>
                <a:gd name="connsiteY2" fmla="*/ 8164 h 213814"/>
                <a:gd name="connsiteX3" fmla="*/ 321469 w 321468"/>
                <a:gd name="connsiteY3" fmla="*/ 12927 h 213814"/>
                <a:gd name="connsiteX4" fmla="*/ 319088 w 321468"/>
                <a:gd name="connsiteY4" fmla="*/ 27214 h 213814"/>
                <a:gd name="connsiteX5" fmla="*/ 21431 w 321468"/>
                <a:gd name="connsiteY5" fmla="*/ 208189 h 213814"/>
                <a:gd name="connsiteX6" fmla="*/ 2381 w 321468"/>
                <a:gd name="connsiteY6" fmla="*/ 203427 h 213814"/>
                <a:gd name="connsiteX7" fmla="*/ 0 w 321468"/>
                <a:gd name="connsiteY7" fmla="*/ 191521 h 213814"/>
                <a:gd name="connsiteX8" fmla="*/ 33338 w 321468"/>
                <a:gd name="connsiteY8" fmla="*/ 203427 h 213814"/>
                <a:gd name="connsiteX9" fmla="*/ 238125 w 321468"/>
                <a:gd name="connsiteY9" fmla="*/ 124846 h 213814"/>
                <a:gd name="connsiteX10" fmla="*/ 288131 w 321468"/>
                <a:gd name="connsiteY10" fmla="*/ 34358 h 213814"/>
                <a:gd name="connsiteX11" fmla="*/ 271463 w 321468"/>
                <a:gd name="connsiteY11" fmla="*/ 29596 h 213814"/>
                <a:gd name="connsiteX12" fmla="*/ 11906 w 321468"/>
                <a:gd name="connsiteY12" fmla="*/ 172471 h 213814"/>
                <a:gd name="connsiteX13" fmla="*/ 0 w 321468"/>
                <a:gd name="connsiteY13" fmla="*/ 191521 h 213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468" h="213814">
                  <a:moveTo>
                    <a:pt x="0" y="191521"/>
                  </a:moveTo>
                  <a:cubicBezTo>
                    <a:pt x="14288" y="131989"/>
                    <a:pt x="47625" y="86745"/>
                    <a:pt x="95250" y="51027"/>
                  </a:cubicBezTo>
                  <a:cubicBezTo>
                    <a:pt x="159544" y="3402"/>
                    <a:pt x="233363" y="-10886"/>
                    <a:pt x="311944" y="8164"/>
                  </a:cubicBezTo>
                  <a:cubicBezTo>
                    <a:pt x="314325" y="8164"/>
                    <a:pt x="319088" y="10546"/>
                    <a:pt x="321469" y="12927"/>
                  </a:cubicBezTo>
                  <a:cubicBezTo>
                    <a:pt x="321469" y="17689"/>
                    <a:pt x="321469" y="22452"/>
                    <a:pt x="319088" y="27214"/>
                  </a:cubicBezTo>
                  <a:cubicBezTo>
                    <a:pt x="285750" y="153421"/>
                    <a:pt x="147638" y="236764"/>
                    <a:pt x="21431" y="208189"/>
                  </a:cubicBezTo>
                  <a:cubicBezTo>
                    <a:pt x="14288" y="205808"/>
                    <a:pt x="9525" y="205808"/>
                    <a:pt x="2381" y="203427"/>
                  </a:cubicBezTo>
                  <a:cubicBezTo>
                    <a:pt x="2381" y="201046"/>
                    <a:pt x="2381" y="193902"/>
                    <a:pt x="0" y="191521"/>
                  </a:cubicBezTo>
                  <a:cubicBezTo>
                    <a:pt x="7144" y="203427"/>
                    <a:pt x="21431" y="201046"/>
                    <a:pt x="33338" y="203427"/>
                  </a:cubicBezTo>
                  <a:cubicBezTo>
                    <a:pt x="114300" y="210570"/>
                    <a:pt x="183356" y="184377"/>
                    <a:pt x="238125" y="124846"/>
                  </a:cubicBezTo>
                  <a:cubicBezTo>
                    <a:pt x="261938" y="98652"/>
                    <a:pt x="280988" y="70077"/>
                    <a:pt x="288131" y="34358"/>
                  </a:cubicBezTo>
                  <a:cubicBezTo>
                    <a:pt x="280988" y="31977"/>
                    <a:pt x="276225" y="29596"/>
                    <a:pt x="271463" y="29596"/>
                  </a:cubicBezTo>
                  <a:cubicBezTo>
                    <a:pt x="159544" y="12927"/>
                    <a:pt x="59531" y="70077"/>
                    <a:pt x="11906" y="172471"/>
                  </a:cubicBezTo>
                  <a:cubicBezTo>
                    <a:pt x="9525" y="177233"/>
                    <a:pt x="4763" y="184377"/>
                    <a:pt x="0" y="191521"/>
                  </a:cubicBezTo>
                  <a:close/>
                </a:path>
              </a:pathLst>
            </a:custGeom>
            <a:grpFill/>
            <a:ln w="23813" cap="flat">
              <a:noFill/>
              <a:prstDash val="solid"/>
              <a:miter/>
            </a:ln>
          </p:spPr>
          <p:txBody>
            <a:bodyPr rtlCol="0" anchor="ctr"/>
            <a:lstStyle/>
            <a:p>
              <a:endParaRPr lang="en-ID"/>
            </a:p>
          </p:txBody>
        </p:sp>
        <p:sp>
          <p:nvSpPr>
            <p:cNvPr id="192" name="Freeform: Shape 191">
              <a:extLst>
                <a:ext uri="{FF2B5EF4-FFF2-40B4-BE49-F238E27FC236}">
                  <a16:creationId xmlns:a16="http://schemas.microsoft.com/office/drawing/2014/main" id="{75FAB371-40A4-3D89-E407-A4BA35AFD0E8}"/>
                </a:ext>
              </a:extLst>
            </p:cNvPr>
            <p:cNvSpPr/>
            <p:nvPr/>
          </p:nvSpPr>
          <p:spPr>
            <a:xfrm>
              <a:off x="6255543" y="5430610"/>
              <a:ext cx="321468" cy="213814"/>
            </a:xfrm>
            <a:custGeom>
              <a:avLst/>
              <a:gdLst>
                <a:gd name="connsiteX0" fmla="*/ 0 w 321468"/>
                <a:gd name="connsiteY0" fmla="*/ 191521 h 213814"/>
                <a:gd name="connsiteX1" fmla="*/ 95250 w 321468"/>
                <a:gd name="connsiteY1" fmla="*/ 51027 h 213814"/>
                <a:gd name="connsiteX2" fmla="*/ 311944 w 321468"/>
                <a:gd name="connsiteY2" fmla="*/ 8164 h 213814"/>
                <a:gd name="connsiteX3" fmla="*/ 321469 w 321468"/>
                <a:gd name="connsiteY3" fmla="*/ 12927 h 213814"/>
                <a:gd name="connsiteX4" fmla="*/ 319087 w 321468"/>
                <a:gd name="connsiteY4" fmla="*/ 27214 h 213814"/>
                <a:gd name="connsiteX5" fmla="*/ 21431 w 321468"/>
                <a:gd name="connsiteY5" fmla="*/ 208189 h 213814"/>
                <a:gd name="connsiteX6" fmla="*/ 2381 w 321468"/>
                <a:gd name="connsiteY6" fmla="*/ 203427 h 213814"/>
                <a:gd name="connsiteX7" fmla="*/ 0 w 321468"/>
                <a:gd name="connsiteY7" fmla="*/ 191521 h 213814"/>
                <a:gd name="connsiteX8" fmla="*/ 33337 w 321468"/>
                <a:gd name="connsiteY8" fmla="*/ 203427 h 213814"/>
                <a:gd name="connsiteX9" fmla="*/ 238125 w 321468"/>
                <a:gd name="connsiteY9" fmla="*/ 124846 h 213814"/>
                <a:gd name="connsiteX10" fmla="*/ 288131 w 321468"/>
                <a:gd name="connsiteY10" fmla="*/ 34358 h 213814"/>
                <a:gd name="connsiteX11" fmla="*/ 271462 w 321468"/>
                <a:gd name="connsiteY11" fmla="*/ 29596 h 213814"/>
                <a:gd name="connsiteX12" fmla="*/ 11906 w 321468"/>
                <a:gd name="connsiteY12" fmla="*/ 172471 h 213814"/>
                <a:gd name="connsiteX13" fmla="*/ 0 w 321468"/>
                <a:gd name="connsiteY13" fmla="*/ 191521 h 213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468" h="213814">
                  <a:moveTo>
                    <a:pt x="0" y="191521"/>
                  </a:moveTo>
                  <a:cubicBezTo>
                    <a:pt x="14287" y="131989"/>
                    <a:pt x="47625" y="86745"/>
                    <a:pt x="95250" y="51027"/>
                  </a:cubicBezTo>
                  <a:cubicBezTo>
                    <a:pt x="159544" y="3402"/>
                    <a:pt x="233362" y="-10886"/>
                    <a:pt x="311944" y="8164"/>
                  </a:cubicBezTo>
                  <a:cubicBezTo>
                    <a:pt x="314325" y="8164"/>
                    <a:pt x="319087" y="10546"/>
                    <a:pt x="321469" y="12927"/>
                  </a:cubicBezTo>
                  <a:cubicBezTo>
                    <a:pt x="321469" y="17689"/>
                    <a:pt x="321469" y="22452"/>
                    <a:pt x="319087" y="27214"/>
                  </a:cubicBezTo>
                  <a:cubicBezTo>
                    <a:pt x="285750" y="153421"/>
                    <a:pt x="147638" y="236764"/>
                    <a:pt x="21431" y="208189"/>
                  </a:cubicBezTo>
                  <a:cubicBezTo>
                    <a:pt x="14287" y="205808"/>
                    <a:pt x="9525" y="205808"/>
                    <a:pt x="2381" y="203427"/>
                  </a:cubicBezTo>
                  <a:cubicBezTo>
                    <a:pt x="0" y="201046"/>
                    <a:pt x="0" y="193902"/>
                    <a:pt x="0" y="191521"/>
                  </a:cubicBezTo>
                  <a:cubicBezTo>
                    <a:pt x="7144" y="203427"/>
                    <a:pt x="21431" y="201046"/>
                    <a:pt x="33337" y="203427"/>
                  </a:cubicBezTo>
                  <a:cubicBezTo>
                    <a:pt x="114300" y="210570"/>
                    <a:pt x="183356" y="184377"/>
                    <a:pt x="238125" y="124846"/>
                  </a:cubicBezTo>
                  <a:cubicBezTo>
                    <a:pt x="261938" y="98652"/>
                    <a:pt x="280987" y="70077"/>
                    <a:pt x="288131" y="34358"/>
                  </a:cubicBezTo>
                  <a:cubicBezTo>
                    <a:pt x="280987" y="31977"/>
                    <a:pt x="276225" y="29596"/>
                    <a:pt x="271462" y="29596"/>
                  </a:cubicBezTo>
                  <a:cubicBezTo>
                    <a:pt x="159544" y="12927"/>
                    <a:pt x="59531" y="70077"/>
                    <a:pt x="11906" y="172471"/>
                  </a:cubicBezTo>
                  <a:cubicBezTo>
                    <a:pt x="7144" y="177233"/>
                    <a:pt x="2381" y="184377"/>
                    <a:pt x="0" y="191521"/>
                  </a:cubicBezTo>
                  <a:close/>
                </a:path>
              </a:pathLst>
            </a:custGeom>
            <a:grpFill/>
            <a:ln w="23813" cap="flat">
              <a:noFill/>
              <a:prstDash val="solid"/>
              <a:miter/>
            </a:ln>
          </p:spPr>
          <p:txBody>
            <a:bodyPr rtlCol="0" anchor="ctr"/>
            <a:lstStyle/>
            <a:p>
              <a:endParaRPr lang="en-ID"/>
            </a:p>
          </p:txBody>
        </p:sp>
        <p:sp>
          <p:nvSpPr>
            <p:cNvPr id="193" name="Freeform: Shape 192">
              <a:extLst>
                <a:ext uri="{FF2B5EF4-FFF2-40B4-BE49-F238E27FC236}">
                  <a16:creationId xmlns:a16="http://schemas.microsoft.com/office/drawing/2014/main" id="{8ACF5603-6472-307C-8C3E-07111F7ADA43}"/>
                </a:ext>
              </a:extLst>
            </p:cNvPr>
            <p:cNvSpPr/>
            <p:nvPr/>
          </p:nvSpPr>
          <p:spPr>
            <a:xfrm>
              <a:off x="11144250" y="654843"/>
              <a:ext cx="316705" cy="212539"/>
            </a:xfrm>
            <a:custGeom>
              <a:avLst/>
              <a:gdLst>
                <a:gd name="connsiteX0" fmla="*/ 9525 w 316705"/>
                <a:gd name="connsiteY0" fmla="*/ 9525 h 212539"/>
                <a:gd name="connsiteX1" fmla="*/ 73819 w 316705"/>
                <a:gd name="connsiteY1" fmla="*/ 0 h 212539"/>
                <a:gd name="connsiteX2" fmla="*/ 316706 w 316705"/>
                <a:gd name="connsiteY2" fmla="*/ 197644 h 212539"/>
                <a:gd name="connsiteX3" fmla="*/ 304800 w 316705"/>
                <a:gd name="connsiteY3" fmla="*/ 204787 h 212539"/>
                <a:gd name="connsiteX4" fmla="*/ 7144 w 316705"/>
                <a:gd name="connsiteY4" fmla="*/ 57150 h 212539"/>
                <a:gd name="connsiteX5" fmla="*/ 0 w 316705"/>
                <a:gd name="connsiteY5" fmla="*/ 28575 h 212539"/>
                <a:gd name="connsiteX6" fmla="*/ 0 w 316705"/>
                <a:gd name="connsiteY6" fmla="*/ 28575 h 212539"/>
                <a:gd name="connsiteX7" fmla="*/ 9525 w 316705"/>
                <a:gd name="connsiteY7" fmla="*/ 45244 h 212539"/>
                <a:gd name="connsiteX8" fmla="*/ 188119 w 316705"/>
                <a:gd name="connsiteY8" fmla="*/ 183356 h 212539"/>
                <a:gd name="connsiteX9" fmla="*/ 285750 w 316705"/>
                <a:gd name="connsiteY9" fmla="*/ 180975 h 212539"/>
                <a:gd name="connsiteX10" fmla="*/ 283369 w 316705"/>
                <a:gd name="connsiteY10" fmla="*/ 169069 h 212539"/>
                <a:gd name="connsiteX11" fmla="*/ 64294 w 316705"/>
                <a:gd name="connsiteY11" fmla="*/ 9525 h 212539"/>
                <a:gd name="connsiteX12" fmla="*/ 9525 w 316705"/>
                <a:gd name="connsiteY12" fmla="*/ 9525 h 212539"/>
                <a:gd name="connsiteX13" fmla="*/ 9525 w 316705"/>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5" h="212539">
                  <a:moveTo>
                    <a:pt x="9525" y="9525"/>
                  </a:moveTo>
                  <a:cubicBezTo>
                    <a:pt x="30956" y="0"/>
                    <a:pt x="52387" y="0"/>
                    <a:pt x="73819" y="0"/>
                  </a:cubicBezTo>
                  <a:cubicBezTo>
                    <a:pt x="190500" y="2381"/>
                    <a:pt x="292893" y="85725"/>
                    <a:pt x="316706" y="197644"/>
                  </a:cubicBezTo>
                  <a:cubicBezTo>
                    <a:pt x="311944" y="200025"/>
                    <a:pt x="309563" y="202406"/>
                    <a:pt x="304800" y="204787"/>
                  </a:cubicBezTo>
                  <a:cubicBezTo>
                    <a:pt x="183356" y="235744"/>
                    <a:pt x="54769" y="171450"/>
                    <a:pt x="7144" y="57150"/>
                  </a:cubicBezTo>
                  <a:cubicBezTo>
                    <a:pt x="2381" y="47625"/>
                    <a:pt x="2381" y="38100"/>
                    <a:pt x="0" y="28575"/>
                  </a:cubicBezTo>
                  <a:lnTo>
                    <a:pt x="0" y="28575"/>
                  </a:lnTo>
                  <a:cubicBezTo>
                    <a:pt x="2381" y="33337"/>
                    <a:pt x="7144" y="38100"/>
                    <a:pt x="9525" y="45244"/>
                  </a:cubicBezTo>
                  <a:cubicBezTo>
                    <a:pt x="45244" y="121444"/>
                    <a:pt x="104775" y="166688"/>
                    <a:pt x="188119" y="183356"/>
                  </a:cubicBezTo>
                  <a:cubicBezTo>
                    <a:pt x="219075" y="190500"/>
                    <a:pt x="252413" y="188119"/>
                    <a:pt x="285750" y="180975"/>
                  </a:cubicBezTo>
                  <a:cubicBezTo>
                    <a:pt x="285750" y="176213"/>
                    <a:pt x="283369" y="173831"/>
                    <a:pt x="283369" y="169069"/>
                  </a:cubicBezTo>
                  <a:cubicBezTo>
                    <a:pt x="252413" y="76200"/>
                    <a:pt x="161925" y="11906"/>
                    <a:pt x="64294" y="9525"/>
                  </a:cubicBezTo>
                  <a:cubicBezTo>
                    <a:pt x="45244" y="7144"/>
                    <a:pt x="26194" y="7144"/>
                    <a:pt x="9525" y="9525"/>
                  </a:cubicBezTo>
                  <a:lnTo>
                    <a:pt x="9525" y="9525"/>
                  </a:lnTo>
                  <a:close/>
                </a:path>
              </a:pathLst>
            </a:custGeom>
            <a:grpFill/>
            <a:ln w="23813" cap="flat">
              <a:noFill/>
              <a:prstDash val="solid"/>
              <a:miter/>
            </a:ln>
          </p:spPr>
          <p:txBody>
            <a:bodyPr rtlCol="0" anchor="ctr"/>
            <a:lstStyle/>
            <a:p>
              <a:endParaRPr lang="en-ID"/>
            </a:p>
          </p:txBody>
        </p:sp>
        <p:sp>
          <p:nvSpPr>
            <p:cNvPr id="194" name="Freeform: Shape 193">
              <a:extLst>
                <a:ext uri="{FF2B5EF4-FFF2-40B4-BE49-F238E27FC236}">
                  <a16:creationId xmlns:a16="http://schemas.microsoft.com/office/drawing/2014/main" id="{6F2A1449-E9BB-1A81-41A9-C4A1E47F8BFC}"/>
                </a:ext>
              </a:extLst>
            </p:cNvPr>
            <p:cNvSpPr/>
            <p:nvPr/>
          </p:nvSpPr>
          <p:spPr>
            <a:xfrm>
              <a:off x="9191625" y="654843"/>
              <a:ext cx="316706" cy="212539"/>
            </a:xfrm>
            <a:custGeom>
              <a:avLst/>
              <a:gdLst>
                <a:gd name="connsiteX0" fmla="*/ 9525 w 316706"/>
                <a:gd name="connsiteY0" fmla="*/ 9525 h 212539"/>
                <a:gd name="connsiteX1" fmla="*/ 73819 w 316706"/>
                <a:gd name="connsiteY1" fmla="*/ 0 h 212539"/>
                <a:gd name="connsiteX2" fmla="*/ 316706 w 316706"/>
                <a:gd name="connsiteY2" fmla="*/ 197644 h 212539"/>
                <a:gd name="connsiteX3" fmla="*/ 304800 w 316706"/>
                <a:gd name="connsiteY3" fmla="*/ 204787 h 212539"/>
                <a:gd name="connsiteX4" fmla="*/ 7144 w 316706"/>
                <a:gd name="connsiteY4" fmla="*/ 57150 h 212539"/>
                <a:gd name="connsiteX5" fmla="*/ 0 w 316706"/>
                <a:gd name="connsiteY5" fmla="*/ 28575 h 212539"/>
                <a:gd name="connsiteX6" fmla="*/ 0 w 316706"/>
                <a:gd name="connsiteY6" fmla="*/ 28575 h 212539"/>
                <a:gd name="connsiteX7" fmla="*/ 9525 w 316706"/>
                <a:gd name="connsiteY7" fmla="*/ 45244 h 212539"/>
                <a:gd name="connsiteX8" fmla="*/ 188119 w 316706"/>
                <a:gd name="connsiteY8" fmla="*/ 183356 h 212539"/>
                <a:gd name="connsiteX9" fmla="*/ 285750 w 316706"/>
                <a:gd name="connsiteY9" fmla="*/ 180975 h 212539"/>
                <a:gd name="connsiteX10" fmla="*/ 283369 w 316706"/>
                <a:gd name="connsiteY10" fmla="*/ 169069 h 212539"/>
                <a:gd name="connsiteX11" fmla="*/ 64294 w 316706"/>
                <a:gd name="connsiteY11" fmla="*/ 9525 h 212539"/>
                <a:gd name="connsiteX12" fmla="*/ 9525 w 316706"/>
                <a:gd name="connsiteY12" fmla="*/ 9525 h 212539"/>
                <a:gd name="connsiteX13" fmla="*/ 9525 w 316706"/>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6" h="212539">
                  <a:moveTo>
                    <a:pt x="9525" y="9525"/>
                  </a:moveTo>
                  <a:cubicBezTo>
                    <a:pt x="30956" y="0"/>
                    <a:pt x="52387" y="0"/>
                    <a:pt x="73819" y="0"/>
                  </a:cubicBezTo>
                  <a:cubicBezTo>
                    <a:pt x="190500" y="2381"/>
                    <a:pt x="292894" y="85725"/>
                    <a:pt x="316706" y="197644"/>
                  </a:cubicBezTo>
                  <a:cubicBezTo>
                    <a:pt x="311944" y="200025"/>
                    <a:pt x="309563" y="202406"/>
                    <a:pt x="304800" y="204787"/>
                  </a:cubicBezTo>
                  <a:cubicBezTo>
                    <a:pt x="183356" y="235744"/>
                    <a:pt x="54769" y="171450"/>
                    <a:pt x="7144" y="57150"/>
                  </a:cubicBezTo>
                  <a:cubicBezTo>
                    <a:pt x="2381" y="47625"/>
                    <a:pt x="2381" y="38100"/>
                    <a:pt x="0" y="28575"/>
                  </a:cubicBezTo>
                  <a:lnTo>
                    <a:pt x="0" y="28575"/>
                  </a:lnTo>
                  <a:cubicBezTo>
                    <a:pt x="2381" y="33337"/>
                    <a:pt x="7144" y="38100"/>
                    <a:pt x="9525" y="45244"/>
                  </a:cubicBezTo>
                  <a:cubicBezTo>
                    <a:pt x="45244" y="121444"/>
                    <a:pt x="104775" y="166688"/>
                    <a:pt x="188119" y="183356"/>
                  </a:cubicBezTo>
                  <a:cubicBezTo>
                    <a:pt x="219075" y="190500"/>
                    <a:pt x="252413" y="188119"/>
                    <a:pt x="285750" y="180975"/>
                  </a:cubicBezTo>
                  <a:cubicBezTo>
                    <a:pt x="285750" y="176213"/>
                    <a:pt x="283369" y="173831"/>
                    <a:pt x="283369" y="169069"/>
                  </a:cubicBezTo>
                  <a:cubicBezTo>
                    <a:pt x="252413" y="76200"/>
                    <a:pt x="161925" y="11906"/>
                    <a:pt x="64294" y="9525"/>
                  </a:cubicBezTo>
                  <a:cubicBezTo>
                    <a:pt x="42863" y="7144"/>
                    <a:pt x="26194" y="7144"/>
                    <a:pt x="9525" y="9525"/>
                  </a:cubicBezTo>
                  <a:lnTo>
                    <a:pt x="9525" y="9525"/>
                  </a:lnTo>
                  <a:close/>
                </a:path>
              </a:pathLst>
            </a:custGeom>
            <a:grpFill/>
            <a:ln w="23813" cap="flat">
              <a:noFill/>
              <a:prstDash val="solid"/>
              <a:miter/>
            </a:ln>
          </p:spPr>
          <p:txBody>
            <a:bodyPr rtlCol="0" anchor="ctr"/>
            <a:lstStyle/>
            <a:p>
              <a:endParaRPr lang="en-ID"/>
            </a:p>
          </p:txBody>
        </p:sp>
        <p:sp>
          <p:nvSpPr>
            <p:cNvPr id="195" name="Freeform: Shape 194">
              <a:extLst>
                <a:ext uri="{FF2B5EF4-FFF2-40B4-BE49-F238E27FC236}">
                  <a16:creationId xmlns:a16="http://schemas.microsoft.com/office/drawing/2014/main" id="{8C1B06CE-6873-DEF1-C6F9-FC12717BA7EB}"/>
                </a:ext>
              </a:extLst>
            </p:cNvPr>
            <p:cNvSpPr/>
            <p:nvPr/>
          </p:nvSpPr>
          <p:spPr>
            <a:xfrm>
              <a:off x="7236618" y="654843"/>
              <a:ext cx="316706" cy="212539"/>
            </a:xfrm>
            <a:custGeom>
              <a:avLst/>
              <a:gdLst>
                <a:gd name="connsiteX0" fmla="*/ 9525 w 316706"/>
                <a:gd name="connsiteY0" fmla="*/ 9525 h 212539"/>
                <a:gd name="connsiteX1" fmla="*/ 73819 w 316706"/>
                <a:gd name="connsiteY1" fmla="*/ 0 h 212539"/>
                <a:gd name="connsiteX2" fmla="*/ 316706 w 316706"/>
                <a:gd name="connsiteY2" fmla="*/ 197644 h 212539"/>
                <a:gd name="connsiteX3" fmla="*/ 304800 w 316706"/>
                <a:gd name="connsiteY3" fmla="*/ 204787 h 212539"/>
                <a:gd name="connsiteX4" fmla="*/ 7144 w 316706"/>
                <a:gd name="connsiteY4" fmla="*/ 57150 h 212539"/>
                <a:gd name="connsiteX5" fmla="*/ 0 w 316706"/>
                <a:gd name="connsiteY5" fmla="*/ 28575 h 212539"/>
                <a:gd name="connsiteX6" fmla="*/ 0 w 316706"/>
                <a:gd name="connsiteY6" fmla="*/ 28575 h 212539"/>
                <a:gd name="connsiteX7" fmla="*/ 9525 w 316706"/>
                <a:gd name="connsiteY7" fmla="*/ 45244 h 212539"/>
                <a:gd name="connsiteX8" fmla="*/ 188119 w 316706"/>
                <a:gd name="connsiteY8" fmla="*/ 183356 h 212539"/>
                <a:gd name="connsiteX9" fmla="*/ 285750 w 316706"/>
                <a:gd name="connsiteY9" fmla="*/ 180975 h 212539"/>
                <a:gd name="connsiteX10" fmla="*/ 283369 w 316706"/>
                <a:gd name="connsiteY10" fmla="*/ 169069 h 212539"/>
                <a:gd name="connsiteX11" fmla="*/ 64294 w 316706"/>
                <a:gd name="connsiteY11" fmla="*/ 9525 h 212539"/>
                <a:gd name="connsiteX12" fmla="*/ 9525 w 316706"/>
                <a:gd name="connsiteY12" fmla="*/ 9525 h 212539"/>
                <a:gd name="connsiteX13" fmla="*/ 9525 w 316706"/>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6" h="212539">
                  <a:moveTo>
                    <a:pt x="9525" y="9525"/>
                  </a:moveTo>
                  <a:cubicBezTo>
                    <a:pt x="30956" y="0"/>
                    <a:pt x="52387" y="0"/>
                    <a:pt x="73819" y="0"/>
                  </a:cubicBezTo>
                  <a:cubicBezTo>
                    <a:pt x="190500" y="2381"/>
                    <a:pt x="292894" y="85725"/>
                    <a:pt x="316706" y="197644"/>
                  </a:cubicBezTo>
                  <a:cubicBezTo>
                    <a:pt x="311944" y="200025"/>
                    <a:pt x="309563" y="202406"/>
                    <a:pt x="304800" y="204787"/>
                  </a:cubicBezTo>
                  <a:cubicBezTo>
                    <a:pt x="183356" y="235744"/>
                    <a:pt x="54769" y="171450"/>
                    <a:pt x="7144" y="57150"/>
                  </a:cubicBezTo>
                  <a:cubicBezTo>
                    <a:pt x="2381" y="47625"/>
                    <a:pt x="2381" y="38100"/>
                    <a:pt x="0" y="28575"/>
                  </a:cubicBezTo>
                  <a:lnTo>
                    <a:pt x="0" y="28575"/>
                  </a:lnTo>
                  <a:cubicBezTo>
                    <a:pt x="2381" y="33337"/>
                    <a:pt x="7144" y="38100"/>
                    <a:pt x="9525" y="45244"/>
                  </a:cubicBezTo>
                  <a:cubicBezTo>
                    <a:pt x="45244" y="121444"/>
                    <a:pt x="104775" y="166688"/>
                    <a:pt x="188119" y="183356"/>
                  </a:cubicBezTo>
                  <a:cubicBezTo>
                    <a:pt x="219075" y="190500"/>
                    <a:pt x="252412" y="188119"/>
                    <a:pt x="285750" y="180975"/>
                  </a:cubicBezTo>
                  <a:cubicBezTo>
                    <a:pt x="285750" y="176213"/>
                    <a:pt x="283369" y="173831"/>
                    <a:pt x="283369" y="169069"/>
                  </a:cubicBezTo>
                  <a:cubicBezTo>
                    <a:pt x="252412" y="76200"/>
                    <a:pt x="161925" y="11906"/>
                    <a:pt x="64294" y="9525"/>
                  </a:cubicBezTo>
                  <a:cubicBezTo>
                    <a:pt x="45244" y="7144"/>
                    <a:pt x="26194" y="7144"/>
                    <a:pt x="9525" y="9525"/>
                  </a:cubicBezTo>
                  <a:lnTo>
                    <a:pt x="9525" y="9525"/>
                  </a:lnTo>
                  <a:close/>
                </a:path>
              </a:pathLst>
            </a:custGeom>
            <a:grpFill/>
            <a:ln w="23813" cap="flat">
              <a:noFill/>
              <a:prstDash val="solid"/>
              <a:miter/>
            </a:ln>
          </p:spPr>
          <p:txBody>
            <a:bodyPr rtlCol="0" anchor="ctr"/>
            <a:lstStyle/>
            <a:p>
              <a:endParaRPr lang="en-ID"/>
            </a:p>
          </p:txBody>
        </p:sp>
        <p:sp>
          <p:nvSpPr>
            <p:cNvPr id="196" name="Freeform: Shape 195">
              <a:extLst>
                <a:ext uri="{FF2B5EF4-FFF2-40B4-BE49-F238E27FC236}">
                  <a16:creationId xmlns:a16="http://schemas.microsoft.com/office/drawing/2014/main" id="{18A1D1C1-53D6-07A0-5481-A5B916EE03FE}"/>
                </a:ext>
              </a:extLst>
            </p:cNvPr>
            <p:cNvSpPr/>
            <p:nvPr/>
          </p:nvSpPr>
          <p:spPr>
            <a:xfrm>
              <a:off x="10163175" y="3177948"/>
              <a:ext cx="321468" cy="211432"/>
            </a:xfrm>
            <a:custGeom>
              <a:avLst/>
              <a:gdLst>
                <a:gd name="connsiteX0" fmla="*/ 0 w 321468"/>
                <a:gd name="connsiteY0" fmla="*/ 191520 h 211432"/>
                <a:gd name="connsiteX1" fmla="*/ 95250 w 321468"/>
                <a:gd name="connsiteY1" fmla="*/ 51027 h 211432"/>
                <a:gd name="connsiteX2" fmla="*/ 311944 w 321468"/>
                <a:gd name="connsiteY2" fmla="*/ 8164 h 211432"/>
                <a:gd name="connsiteX3" fmla="*/ 319087 w 321468"/>
                <a:gd name="connsiteY3" fmla="*/ 10545 h 211432"/>
                <a:gd name="connsiteX4" fmla="*/ 321469 w 321468"/>
                <a:gd name="connsiteY4" fmla="*/ 12927 h 211432"/>
                <a:gd name="connsiteX5" fmla="*/ 321469 w 321468"/>
                <a:gd name="connsiteY5" fmla="*/ 24833 h 211432"/>
                <a:gd name="connsiteX6" fmla="*/ 23813 w 321468"/>
                <a:gd name="connsiteY6" fmla="*/ 205808 h 211432"/>
                <a:gd name="connsiteX7" fmla="*/ 4762 w 321468"/>
                <a:gd name="connsiteY7" fmla="*/ 201045 h 211432"/>
                <a:gd name="connsiteX8" fmla="*/ 0 w 321468"/>
                <a:gd name="connsiteY8" fmla="*/ 191520 h 211432"/>
                <a:gd name="connsiteX9" fmla="*/ 21431 w 321468"/>
                <a:gd name="connsiteY9" fmla="*/ 201045 h 211432"/>
                <a:gd name="connsiteX10" fmla="*/ 240506 w 321468"/>
                <a:gd name="connsiteY10" fmla="*/ 120083 h 211432"/>
                <a:gd name="connsiteX11" fmla="*/ 288131 w 321468"/>
                <a:gd name="connsiteY11" fmla="*/ 31977 h 211432"/>
                <a:gd name="connsiteX12" fmla="*/ 271462 w 321468"/>
                <a:gd name="connsiteY12" fmla="*/ 27214 h 211432"/>
                <a:gd name="connsiteX13" fmla="*/ 11906 w 321468"/>
                <a:gd name="connsiteY13" fmla="*/ 170089 h 211432"/>
                <a:gd name="connsiteX14" fmla="*/ 0 w 321468"/>
                <a:gd name="connsiteY14" fmla="*/ 191520 h 21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1468" h="211432">
                  <a:moveTo>
                    <a:pt x="0" y="191520"/>
                  </a:moveTo>
                  <a:cubicBezTo>
                    <a:pt x="14287" y="131989"/>
                    <a:pt x="47625" y="86746"/>
                    <a:pt x="95250" y="51027"/>
                  </a:cubicBezTo>
                  <a:cubicBezTo>
                    <a:pt x="159544" y="3402"/>
                    <a:pt x="233363" y="-10886"/>
                    <a:pt x="311944" y="8164"/>
                  </a:cubicBezTo>
                  <a:cubicBezTo>
                    <a:pt x="314325" y="8164"/>
                    <a:pt x="316706" y="10545"/>
                    <a:pt x="319087" y="10545"/>
                  </a:cubicBezTo>
                  <a:cubicBezTo>
                    <a:pt x="319087" y="10545"/>
                    <a:pt x="321469" y="10545"/>
                    <a:pt x="321469" y="12927"/>
                  </a:cubicBezTo>
                  <a:cubicBezTo>
                    <a:pt x="321469" y="15308"/>
                    <a:pt x="321469" y="20071"/>
                    <a:pt x="321469" y="24833"/>
                  </a:cubicBezTo>
                  <a:cubicBezTo>
                    <a:pt x="288131" y="151039"/>
                    <a:pt x="150019" y="234383"/>
                    <a:pt x="23813" y="205808"/>
                  </a:cubicBezTo>
                  <a:cubicBezTo>
                    <a:pt x="16669" y="203427"/>
                    <a:pt x="11906" y="203427"/>
                    <a:pt x="4762" y="201045"/>
                  </a:cubicBezTo>
                  <a:cubicBezTo>
                    <a:pt x="0" y="201045"/>
                    <a:pt x="0" y="193902"/>
                    <a:pt x="0" y="191520"/>
                  </a:cubicBezTo>
                  <a:cubicBezTo>
                    <a:pt x="4762" y="201045"/>
                    <a:pt x="14287" y="201045"/>
                    <a:pt x="21431" y="201045"/>
                  </a:cubicBezTo>
                  <a:cubicBezTo>
                    <a:pt x="109537" y="212952"/>
                    <a:pt x="183356" y="186758"/>
                    <a:pt x="240506" y="120083"/>
                  </a:cubicBezTo>
                  <a:cubicBezTo>
                    <a:pt x="261938" y="93889"/>
                    <a:pt x="278606" y="67696"/>
                    <a:pt x="288131" y="31977"/>
                  </a:cubicBezTo>
                  <a:cubicBezTo>
                    <a:pt x="280988" y="29595"/>
                    <a:pt x="276225" y="27214"/>
                    <a:pt x="271462" y="27214"/>
                  </a:cubicBezTo>
                  <a:cubicBezTo>
                    <a:pt x="159544" y="10545"/>
                    <a:pt x="59531" y="67696"/>
                    <a:pt x="11906" y="170089"/>
                  </a:cubicBezTo>
                  <a:cubicBezTo>
                    <a:pt x="7144" y="177233"/>
                    <a:pt x="2381" y="184377"/>
                    <a:pt x="0" y="191520"/>
                  </a:cubicBezTo>
                  <a:close/>
                </a:path>
              </a:pathLst>
            </a:custGeom>
            <a:grpFill/>
            <a:ln w="23813" cap="flat">
              <a:noFill/>
              <a:prstDash val="solid"/>
              <a:miter/>
            </a:ln>
          </p:spPr>
          <p:txBody>
            <a:bodyPr rtlCol="0" anchor="ctr"/>
            <a:lstStyle/>
            <a:p>
              <a:endParaRPr lang="en-ID"/>
            </a:p>
          </p:txBody>
        </p:sp>
        <p:sp>
          <p:nvSpPr>
            <p:cNvPr id="197" name="Freeform: Shape 196">
              <a:extLst>
                <a:ext uri="{FF2B5EF4-FFF2-40B4-BE49-F238E27FC236}">
                  <a16:creationId xmlns:a16="http://schemas.microsoft.com/office/drawing/2014/main" id="{3698E834-7807-54D6-D6A7-D6CF3649A54E}"/>
                </a:ext>
              </a:extLst>
            </p:cNvPr>
            <p:cNvSpPr/>
            <p:nvPr/>
          </p:nvSpPr>
          <p:spPr>
            <a:xfrm>
              <a:off x="8208168" y="3177948"/>
              <a:ext cx="321468" cy="213813"/>
            </a:xfrm>
            <a:custGeom>
              <a:avLst/>
              <a:gdLst>
                <a:gd name="connsiteX0" fmla="*/ 0 w 321468"/>
                <a:gd name="connsiteY0" fmla="*/ 191520 h 213813"/>
                <a:gd name="connsiteX1" fmla="*/ 95250 w 321468"/>
                <a:gd name="connsiteY1" fmla="*/ 51027 h 213813"/>
                <a:gd name="connsiteX2" fmla="*/ 311944 w 321468"/>
                <a:gd name="connsiteY2" fmla="*/ 8164 h 213813"/>
                <a:gd name="connsiteX3" fmla="*/ 321469 w 321468"/>
                <a:gd name="connsiteY3" fmla="*/ 12927 h 213813"/>
                <a:gd name="connsiteX4" fmla="*/ 319088 w 321468"/>
                <a:gd name="connsiteY4" fmla="*/ 27214 h 213813"/>
                <a:gd name="connsiteX5" fmla="*/ 21431 w 321468"/>
                <a:gd name="connsiteY5" fmla="*/ 208189 h 213813"/>
                <a:gd name="connsiteX6" fmla="*/ 2381 w 321468"/>
                <a:gd name="connsiteY6" fmla="*/ 203427 h 213813"/>
                <a:gd name="connsiteX7" fmla="*/ 0 w 321468"/>
                <a:gd name="connsiteY7" fmla="*/ 191520 h 213813"/>
                <a:gd name="connsiteX8" fmla="*/ 21431 w 321468"/>
                <a:gd name="connsiteY8" fmla="*/ 201045 h 213813"/>
                <a:gd name="connsiteX9" fmla="*/ 240506 w 321468"/>
                <a:gd name="connsiteY9" fmla="*/ 120083 h 213813"/>
                <a:gd name="connsiteX10" fmla="*/ 288131 w 321468"/>
                <a:gd name="connsiteY10" fmla="*/ 31977 h 213813"/>
                <a:gd name="connsiteX11" fmla="*/ 271463 w 321468"/>
                <a:gd name="connsiteY11" fmla="*/ 27214 h 213813"/>
                <a:gd name="connsiteX12" fmla="*/ 11906 w 321468"/>
                <a:gd name="connsiteY12" fmla="*/ 170089 h 213813"/>
                <a:gd name="connsiteX13" fmla="*/ 0 w 321468"/>
                <a:gd name="connsiteY13" fmla="*/ 191520 h 213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468" h="213813">
                  <a:moveTo>
                    <a:pt x="0" y="191520"/>
                  </a:moveTo>
                  <a:cubicBezTo>
                    <a:pt x="14288" y="131989"/>
                    <a:pt x="47625" y="86746"/>
                    <a:pt x="95250" y="51027"/>
                  </a:cubicBezTo>
                  <a:cubicBezTo>
                    <a:pt x="159544" y="3402"/>
                    <a:pt x="233363" y="-10886"/>
                    <a:pt x="311944" y="8164"/>
                  </a:cubicBezTo>
                  <a:cubicBezTo>
                    <a:pt x="314325" y="8164"/>
                    <a:pt x="319088" y="10545"/>
                    <a:pt x="321469" y="12927"/>
                  </a:cubicBezTo>
                  <a:cubicBezTo>
                    <a:pt x="321469" y="17689"/>
                    <a:pt x="321469" y="22452"/>
                    <a:pt x="319088" y="27214"/>
                  </a:cubicBezTo>
                  <a:cubicBezTo>
                    <a:pt x="285750" y="153420"/>
                    <a:pt x="147638" y="236764"/>
                    <a:pt x="21431" y="208189"/>
                  </a:cubicBezTo>
                  <a:cubicBezTo>
                    <a:pt x="14288" y="205808"/>
                    <a:pt x="9525" y="205808"/>
                    <a:pt x="2381" y="203427"/>
                  </a:cubicBezTo>
                  <a:cubicBezTo>
                    <a:pt x="2381" y="201045"/>
                    <a:pt x="2381" y="193902"/>
                    <a:pt x="0" y="191520"/>
                  </a:cubicBezTo>
                  <a:cubicBezTo>
                    <a:pt x="4763" y="201045"/>
                    <a:pt x="14288" y="201045"/>
                    <a:pt x="21431" y="201045"/>
                  </a:cubicBezTo>
                  <a:cubicBezTo>
                    <a:pt x="109538" y="212952"/>
                    <a:pt x="183356" y="186758"/>
                    <a:pt x="240506" y="120083"/>
                  </a:cubicBezTo>
                  <a:cubicBezTo>
                    <a:pt x="261938" y="93889"/>
                    <a:pt x="278606" y="67696"/>
                    <a:pt x="288131" y="31977"/>
                  </a:cubicBezTo>
                  <a:cubicBezTo>
                    <a:pt x="280988" y="29595"/>
                    <a:pt x="276225" y="27214"/>
                    <a:pt x="271463" y="27214"/>
                  </a:cubicBezTo>
                  <a:cubicBezTo>
                    <a:pt x="159544" y="10545"/>
                    <a:pt x="59531" y="67696"/>
                    <a:pt x="11906" y="170089"/>
                  </a:cubicBezTo>
                  <a:cubicBezTo>
                    <a:pt x="9525" y="177233"/>
                    <a:pt x="4763" y="184377"/>
                    <a:pt x="0" y="191520"/>
                  </a:cubicBezTo>
                  <a:close/>
                </a:path>
              </a:pathLst>
            </a:custGeom>
            <a:grpFill/>
            <a:ln w="23813" cap="flat">
              <a:noFill/>
              <a:prstDash val="solid"/>
              <a:miter/>
            </a:ln>
          </p:spPr>
          <p:txBody>
            <a:bodyPr rtlCol="0" anchor="ctr"/>
            <a:lstStyle/>
            <a:p>
              <a:endParaRPr lang="en-ID"/>
            </a:p>
          </p:txBody>
        </p:sp>
        <p:sp>
          <p:nvSpPr>
            <p:cNvPr id="198" name="Freeform: Shape 197">
              <a:extLst>
                <a:ext uri="{FF2B5EF4-FFF2-40B4-BE49-F238E27FC236}">
                  <a16:creationId xmlns:a16="http://schemas.microsoft.com/office/drawing/2014/main" id="{5862F442-F057-0132-3499-D71BDE8E89A9}"/>
                </a:ext>
              </a:extLst>
            </p:cNvPr>
            <p:cNvSpPr/>
            <p:nvPr/>
          </p:nvSpPr>
          <p:spPr>
            <a:xfrm>
              <a:off x="6255543" y="3177948"/>
              <a:ext cx="321468" cy="211432"/>
            </a:xfrm>
            <a:custGeom>
              <a:avLst/>
              <a:gdLst>
                <a:gd name="connsiteX0" fmla="*/ 0 w 321468"/>
                <a:gd name="connsiteY0" fmla="*/ 191520 h 211432"/>
                <a:gd name="connsiteX1" fmla="*/ 95250 w 321468"/>
                <a:gd name="connsiteY1" fmla="*/ 51027 h 211432"/>
                <a:gd name="connsiteX2" fmla="*/ 311944 w 321468"/>
                <a:gd name="connsiteY2" fmla="*/ 8164 h 211432"/>
                <a:gd name="connsiteX3" fmla="*/ 319087 w 321468"/>
                <a:gd name="connsiteY3" fmla="*/ 10545 h 211432"/>
                <a:gd name="connsiteX4" fmla="*/ 321469 w 321468"/>
                <a:gd name="connsiteY4" fmla="*/ 12927 h 211432"/>
                <a:gd name="connsiteX5" fmla="*/ 321469 w 321468"/>
                <a:gd name="connsiteY5" fmla="*/ 24833 h 211432"/>
                <a:gd name="connsiteX6" fmla="*/ 23813 w 321468"/>
                <a:gd name="connsiteY6" fmla="*/ 205808 h 211432"/>
                <a:gd name="connsiteX7" fmla="*/ 4763 w 321468"/>
                <a:gd name="connsiteY7" fmla="*/ 201045 h 211432"/>
                <a:gd name="connsiteX8" fmla="*/ 0 w 321468"/>
                <a:gd name="connsiteY8" fmla="*/ 191520 h 211432"/>
                <a:gd name="connsiteX9" fmla="*/ 33337 w 321468"/>
                <a:gd name="connsiteY9" fmla="*/ 203427 h 211432"/>
                <a:gd name="connsiteX10" fmla="*/ 238125 w 321468"/>
                <a:gd name="connsiteY10" fmla="*/ 124845 h 211432"/>
                <a:gd name="connsiteX11" fmla="*/ 288131 w 321468"/>
                <a:gd name="connsiteY11" fmla="*/ 34358 h 211432"/>
                <a:gd name="connsiteX12" fmla="*/ 271462 w 321468"/>
                <a:gd name="connsiteY12" fmla="*/ 29595 h 211432"/>
                <a:gd name="connsiteX13" fmla="*/ 11906 w 321468"/>
                <a:gd name="connsiteY13" fmla="*/ 172470 h 211432"/>
                <a:gd name="connsiteX14" fmla="*/ 0 w 321468"/>
                <a:gd name="connsiteY14" fmla="*/ 191520 h 21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1468" h="211432">
                  <a:moveTo>
                    <a:pt x="0" y="191520"/>
                  </a:moveTo>
                  <a:cubicBezTo>
                    <a:pt x="14287" y="131989"/>
                    <a:pt x="47625" y="86746"/>
                    <a:pt x="95250" y="51027"/>
                  </a:cubicBezTo>
                  <a:cubicBezTo>
                    <a:pt x="159544" y="3402"/>
                    <a:pt x="233362" y="-10886"/>
                    <a:pt x="311944" y="8164"/>
                  </a:cubicBezTo>
                  <a:cubicBezTo>
                    <a:pt x="314325" y="8164"/>
                    <a:pt x="316706" y="10545"/>
                    <a:pt x="319087" y="10545"/>
                  </a:cubicBezTo>
                  <a:cubicBezTo>
                    <a:pt x="319087" y="10545"/>
                    <a:pt x="321469" y="10545"/>
                    <a:pt x="321469" y="12927"/>
                  </a:cubicBezTo>
                  <a:cubicBezTo>
                    <a:pt x="321469" y="15308"/>
                    <a:pt x="321469" y="20071"/>
                    <a:pt x="321469" y="24833"/>
                  </a:cubicBezTo>
                  <a:cubicBezTo>
                    <a:pt x="288131" y="151039"/>
                    <a:pt x="150019" y="234383"/>
                    <a:pt x="23813" y="205808"/>
                  </a:cubicBezTo>
                  <a:cubicBezTo>
                    <a:pt x="16669" y="203427"/>
                    <a:pt x="11906" y="203427"/>
                    <a:pt x="4763" y="201045"/>
                  </a:cubicBezTo>
                  <a:cubicBezTo>
                    <a:pt x="0" y="201045"/>
                    <a:pt x="0" y="193902"/>
                    <a:pt x="0" y="191520"/>
                  </a:cubicBezTo>
                  <a:cubicBezTo>
                    <a:pt x="7144" y="203427"/>
                    <a:pt x="21431" y="201045"/>
                    <a:pt x="33337" y="203427"/>
                  </a:cubicBezTo>
                  <a:cubicBezTo>
                    <a:pt x="114300" y="210571"/>
                    <a:pt x="183356" y="184377"/>
                    <a:pt x="238125" y="124845"/>
                  </a:cubicBezTo>
                  <a:cubicBezTo>
                    <a:pt x="261938" y="98652"/>
                    <a:pt x="280987" y="70077"/>
                    <a:pt x="288131" y="34358"/>
                  </a:cubicBezTo>
                  <a:cubicBezTo>
                    <a:pt x="280987" y="31977"/>
                    <a:pt x="276225" y="29595"/>
                    <a:pt x="271462" y="29595"/>
                  </a:cubicBezTo>
                  <a:cubicBezTo>
                    <a:pt x="159544" y="12927"/>
                    <a:pt x="59531" y="70077"/>
                    <a:pt x="11906" y="172470"/>
                  </a:cubicBezTo>
                  <a:cubicBezTo>
                    <a:pt x="7144" y="177233"/>
                    <a:pt x="2381" y="184377"/>
                    <a:pt x="0" y="191520"/>
                  </a:cubicBezTo>
                  <a:close/>
                </a:path>
              </a:pathLst>
            </a:custGeom>
            <a:grpFill/>
            <a:ln w="23813" cap="flat">
              <a:noFill/>
              <a:prstDash val="solid"/>
              <a:miter/>
            </a:ln>
          </p:spPr>
          <p:txBody>
            <a:bodyPr rtlCol="0" anchor="ctr"/>
            <a:lstStyle/>
            <a:p>
              <a:endParaRPr lang="en-ID"/>
            </a:p>
          </p:txBody>
        </p:sp>
        <p:sp>
          <p:nvSpPr>
            <p:cNvPr id="199" name="Freeform: Shape 198">
              <a:extLst>
                <a:ext uri="{FF2B5EF4-FFF2-40B4-BE49-F238E27FC236}">
                  <a16:creationId xmlns:a16="http://schemas.microsoft.com/office/drawing/2014/main" id="{DAD6CAC3-355F-B13C-B5E2-B6CEBB685A3A}"/>
                </a:ext>
              </a:extLst>
            </p:cNvPr>
            <p:cNvSpPr/>
            <p:nvPr/>
          </p:nvSpPr>
          <p:spPr>
            <a:xfrm>
              <a:off x="8208168" y="2051616"/>
              <a:ext cx="321468" cy="211432"/>
            </a:xfrm>
            <a:custGeom>
              <a:avLst/>
              <a:gdLst>
                <a:gd name="connsiteX0" fmla="*/ 0 w 321468"/>
                <a:gd name="connsiteY0" fmla="*/ 191520 h 211432"/>
                <a:gd name="connsiteX1" fmla="*/ 95250 w 321468"/>
                <a:gd name="connsiteY1" fmla="*/ 51027 h 211432"/>
                <a:gd name="connsiteX2" fmla="*/ 311944 w 321468"/>
                <a:gd name="connsiteY2" fmla="*/ 8164 h 211432"/>
                <a:gd name="connsiteX3" fmla="*/ 319088 w 321468"/>
                <a:gd name="connsiteY3" fmla="*/ 10546 h 211432"/>
                <a:gd name="connsiteX4" fmla="*/ 321469 w 321468"/>
                <a:gd name="connsiteY4" fmla="*/ 12927 h 211432"/>
                <a:gd name="connsiteX5" fmla="*/ 321469 w 321468"/>
                <a:gd name="connsiteY5" fmla="*/ 24833 h 211432"/>
                <a:gd name="connsiteX6" fmla="*/ 23813 w 321468"/>
                <a:gd name="connsiteY6" fmla="*/ 205808 h 211432"/>
                <a:gd name="connsiteX7" fmla="*/ 4763 w 321468"/>
                <a:gd name="connsiteY7" fmla="*/ 201046 h 211432"/>
                <a:gd name="connsiteX8" fmla="*/ 0 w 321468"/>
                <a:gd name="connsiteY8" fmla="*/ 191520 h 211432"/>
                <a:gd name="connsiteX9" fmla="*/ 33338 w 321468"/>
                <a:gd name="connsiteY9" fmla="*/ 203427 h 211432"/>
                <a:gd name="connsiteX10" fmla="*/ 238125 w 321468"/>
                <a:gd name="connsiteY10" fmla="*/ 124846 h 211432"/>
                <a:gd name="connsiteX11" fmla="*/ 288131 w 321468"/>
                <a:gd name="connsiteY11" fmla="*/ 34358 h 211432"/>
                <a:gd name="connsiteX12" fmla="*/ 271463 w 321468"/>
                <a:gd name="connsiteY12" fmla="*/ 29596 h 211432"/>
                <a:gd name="connsiteX13" fmla="*/ 11906 w 321468"/>
                <a:gd name="connsiteY13" fmla="*/ 172471 h 211432"/>
                <a:gd name="connsiteX14" fmla="*/ 0 w 321468"/>
                <a:gd name="connsiteY14" fmla="*/ 191520 h 21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1468" h="211432">
                  <a:moveTo>
                    <a:pt x="0" y="191520"/>
                  </a:moveTo>
                  <a:cubicBezTo>
                    <a:pt x="14288" y="131989"/>
                    <a:pt x="47625" y="86746"/>
                    <a:pt x="95250" y="51027"/>
                  </a:cubicBezTo>
                  <a:cubicBezTo>
                    <a:pt x="159544" y="3402"/>
                    <a:pt x="233363" y="-10886"/>
                    <a:pt x="311944" y="8164"/>
                  </a:cubicBezTo>
                  <a:cubicBezTo>
                    <a:pt x="314325" y="8164"/>
                    <a:pt x="316706" y="10546"/>
                    <a:pt x="319088" y="10546"/>
                  </a:cubicBezTo>
                  <a:cubicBezTo>
                    <a:pt x="319088" y="10546"/>
                    <a:pt x="321469" y="10546"/>
                    <a:pt x="321469" y="12927"/>
                  </a:cubicBezTo>
                  <a:cubicBezTo>
                    <a:pt x="321469" y="15308"/>
                    <a:pt x="321469" y="20071"/>
                    <a:pt x="321469" y="24833"/>
                  </a:cubicBezTo>
                  <a:cubicBezTo>
                    <a:pt x="288131" y="151039"/>
                    <a:pt x="150019" y="234383"/>
                    <a:pt x="23813" y="205808"/>
                  </a:cubicBezTo>
                  <a:cubicBezTo>
                    <a:pt x="16669" y="203427"/>
                    <a:pt x="11906" y="203427"/>
                    <a:pt x="4763" y="201046"/>
                  </a:cubicBezTo>
                  <a:cubicBezTo>
                    <a:pt x="2381" y="201046"/>
                    <a:pt x="2381" y="193902"/>
                    <a:pt x="0" y="191520"/>
                  </a:cubicBezTo>
                  <a:cubicBezTo>
                    <a:pt x="7144" y="203427"/>
                    <a:pt x="21431" y="201046"/>
                    <a:pt x="33338" y="203427"/>
                  </a:cubicBezTo>
                  <a:cubicBezTo>
                    <a:pt x="114300" y="210571"/>
                    <a:pt x="183356" y="184377"/>
                    <a:pt x="238125" y="124846"/>
                  </a:cubicBezTo>
                  <a:cubicBezTo>
                    <a:pt x="261938" y="98652"/>
                    <a:pt x="280988" y="70077"/>
                    <a:pt x="288131" y="34358"/>
                  </a:cubicBezTo>
                  <a:cubicBezTo>
                    <a:pt x="280988" y="31977"/>
                    <a:pt x="276225" y="29596"/>
                    <a:pt x="271463" y="29596"/>
                  </a:cubicBezTo>
                  <a:cubicBezTo>
                    <a:pt x="159544" y="12927"/>
                    <a:pt x="59531" y="70077"/>
                    <a:pt x="11906" y="172471"/>
                  </a:cubicBezTo>
                  <a:cubicBezTo>
                    <a:pt x="9525" y="177233"/>
                    <a:pt x="4763" y="184377"/>
                    <a:pt x="0" y="191520"/>
                  </a:cubicBezTo>
                  <a:close/>
                </a:path>
              </a:pathLst>
            </a:custGeom>
            <a:grpFill/>
            <a:ln w="23813" cap="flat">
              <a:noFill/>
              <a:prstDash val="solid"/>
              <a:miter/>
            </a:ln>
          </p:spPr>
          <p:txBody>
            <a:bodyPr rtlCol="0" anchor="ctr"/>
            <a:lstStyle/>
            <a:p>
              <a:endParaRPr lang="en-ID"/>
            </a:p>
          </p:txBody>
        </p:sp>
        <p:sp>
          <p:nvSpPr>
            <p:cNvPr id="200" name="Freeform: Shape 199">
              <a:extLst>
                <a:ext uri="{FF2B5EF4-FFF2-40B4-BE49-F238E27FC236}">
                  <a16:creationId xmlns:a16="http://schemas.microsoft.com/office/drawing/2014/main" id="{23B1F31D-C197-EF70-AE24-CBCD212CC1E0}"/>
                </a:ext>
              </a:extLst>
            </p:cNvPr>
            <p:cNvSpPr/>
            <p:nvPr/>
          </p:nvSpPr>
          <p:spPr>
            <a:xfrm>
              <a:off x="10163175" y="2051616"/>
              <a:ext cx="321468" cy="211432"/>
            </a:xfrm>
            <a:custGeom>
              <a:avLst/>
              <a:gdLst>
                <a:gd name="connsiteX0" fmla="*/ 0 w 321468"/>
                <a:gd name="connsiteY0" fmla="*/ 191520 h 211432"/>
                <a:gd name="connsiteX1" fmla="*/ 95250 w 321468"/>
                <a:gd name="connsiteY1" fmla="*/ 51027 h 211432"/>
                <a:gd name="connsiteX2" fmla="*/ 311944 w 321468"/>
                <a:gd name="connsiteY2" fmla="*/ 8164 h 211432"/>
                <a:gd name="connsiteX3" fmla="*/ 319087 w 321468"/>
                <a:gd name="connsiteY3" fmla="*/ 10546 h 211432"/>
                <a:gd name="connsiteX4" fmla="*/ 321469 w 321468"/>
                <a:gd name="connsiteY4" fmla="*/ 12927 h 211432"/>
                <a:gd name="connsiteX5" fmla="*/ 321469 w 321468"/>
                <a:gd name="connsiteY5" fmla="*/ 24833 h 211432"/>
                <a:gd name="connsiteX6" fmla="*/ 23813 w 321468"/>
                <a:gd name="connsiteY6" fmla="*/ 205808 h 211432"/>
                <a:gd name="connsiteX7" fmla="*/ 4762 w 321468"/>
                <a:gd name="connsiteY7" fmla="*/ 201046 h 211432"/>
                <a:gd name="connsiteX8" fmla="*/ 0 w 321468"/>
                <a:gd name="connsiteY8" fmla="*/ 191520 h 211432"/>
                <a:gd name="connsiteX9" fmla="*/ 33337 w 321468"/>
                <a:gd name="connsiteY9" fmla="*/ 203427 h 211432"/>
                <a:gd name="connsiteX10" fmla="*/ 238125 w 321468"/>
                <a:gd name="connsiteY10" fmla="*/ 124846 h 211432"/>
                <a:gd name="connsiteX11" fmla="*/ 288131 w 321468"/>
                <a:gd name="connsiteY11" fmla="*/ 34358 h 211432"/>
                <a:gd name="connsiteX12" fmla="*/ 271462 w 321468"/>
                <a:gd name="connsiteY12" fmla="*/ 29596 h 211432"/>
                <a:gd name="connsiteX13" fmla="*/ 11906 w 321468"/>
                <a:gd name="connsiteY13" fmla="*/ 172471 h 211432"/>
                <a:gd name="connsiteX14" fmla="*/ 0 w 321468"/>
                <a:gd name="connsiteY14" fmla="*/ 191520 h 21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1468" h="211432">
                  <a:moveTo>
                    <a:pt x="0" y="191520"/>
                  </a:moveTo>
                  <a:cubicBezTo>
                    <a:pt x="14287" y="131989"/>
                    <a:pt x="47625" y="86746"/>
                    <a:pt x="95250" y="51027"/>
                  </a:cubicBezTo>
                  <a:cubicBezTo>
                    <a:pt x="159544" y="3402"/>
                    <a:pt x="233363" y="-10886"/>
                    <a:pt x="311944" y="8164"/>
                  </a:cubicBezTo>
                  <a:cubicBezTo>
                    <a:pt x="314325" y="8164"/>
                    <a:pt x="316706" y="10546"/>
                    <a:pt x="319087" y="10546"/>
                  </a:cubicBezTo>
                  <a:cubicBezTo>
                    <a:pt x="319087" y="10546"/>
                    <a:pt x="321469" y="10546"/>
                    <a:pt x="321469" y="12927"/>
                  </a:cubicBezTo>
                  <a:cubicBezTo>
                    <a:pt x="321469" y="15308"/>
                    <a:pt x="321469" y="20071"/>
                    <a:pt x="321469" y="24833"/>
                  </a:cubicBezTo>
                  <a:cubicBezTo>
                    <a:pt x="288131" y="151039"/>
                    <a:pt x="150019" y="234383"/>
                    <a:pt x="23813" y="205808"/>
                  </a:cubicBezTo>
                  <a:cubicBezTo>
                    <a:pt x="16669" y="203427"/>
                    <a:pt x="11906" y="203427"/>
                    <a:pt x="4762" y="201046"/>
                  </a:cubicBezTo>
                  <a:cubicBezTo>
                    <a:pt x="0" y="201046"/>
                    <a:pt x="0" y="193902"/>
                    <a:pt x="0" y="191520"/>
                  </a:cubicBezTo>
                  <a:cubicBezTo>
                    <a:pt x="7144" y="203427"/>
                    <a:pt x="21431" y="201046"/>
                    <a:pt x="33337" y="203427"/>
                  </a:cubicBezTo>
                  <a:cubicBezTo>
                    <a:pt x="114300" y="210571"/>
                    <a:pt x="183356" y="184377"/>
                    <a:pt x="238125" y="124846"/>
                  </a:cubicBezTo>
                  <a:cubicBezTo>
                    <a:pt x="261938" y="98652"/>
                    <a:pt x="280988" y="70077"/>
                    <a:pt x="288131" y="34358"/>
                  </a:cubicBezTo>
                  <a:cubicBezTo>
                    <a:pt x="280988" y="31977"/>
                    <a:pt x="276225" y="29596"/>
                    <a:pt x="271462" y="29596"/>
                  </a:cubicBezTo>
                  <a:cubicBezTo>
                    <a:pt x="159544" y="12927"/>
                    <a:pt x="59531" y="70077"/>
                    <a:pt x="11906" y="172471"/>
                  </a:cubicBezTo>
                  <a:cubicBezTo>
                    <a:pt x="7144" y="177233"/>
                    <a:pt x="2381" y="184377"/>
                    <a:pt x="0" y="191520"/>
                  </a:cubicBezTo>
                  <a:close/>
                </a:path>
              </a:pathLst>
            </a:custGeom>
            <a:grpFill/>
            <a:ln w="23813" cap="flat">
              <a:noFill/>
              <a:prstDash val="solid"/>
              <a:miter/>
            </a:ln>
          </p:spPr>
          <p:txBody>
            <a:bodyPr rtlCol="0" anchor="ctr"/>
            <a:lstStyle/>
            <a:p>
              <a:endParaRPr lang="en-ID"/>
            </a:p>
          </p:txBody>
        </p:sp>
        <p:sp>
          <p:nvSpPr>
            <p:cNvPr id="201" name="Freeform: Shape 200">
              <a:extLst>
                <a:ext uri="{FF2B5EF4-FFF2-40B4-BE49-F238E27FC236}">
                  <a16:creationId xmlns:a16="http://schemas.microsoft.com/office/drawing/2014/main" id="{BF9F07EE-3AC1-B17C-B5F5-515BA6FE4C6C}"/>
                </a:ext>
              </a:extLst>
            </p:cNvPr>
            <p:cNvSpPr/>
            <p:nvPr/>
          </p:nvSpPr>
          <p:spPr>
            <a:xfrm>
              <a:off x="11606212" y="925456"/>
              <a:ext cx="323946" cy="210454"/>
            </a:xfrm>
            <a:custGeom>
              <a:avLst/>
              <a:gdLst>
                <a:gd name="connsiteX0" fmla="*/ 321469 w 323946"/>
                <a:gd name="connsiteY0" fmla="*/ 188969 h 210454"/>
                <a:gd name="connsiteX1" fmla="*/ 316707 w 323946"/>
                <a:gd name="connsiteY1" fmla="*/ 200875 h 210454"/>
                <a:gd name="connsiteX2" fmla="*/ 254794 w 323946"/>
                <a:gd name="connsiteY2" fmla="*/ 210400 h 210454"/>
                <a:gd name="connsiteX3" fmla="*/ 4763 w 323946"/>
                <a:gd name="connsiteY3" fmla="*/ 29425 h 210454"/>
                <a:gd name="connsiteX4" fmla="*/ 0 w 323946"/>
                <a:gd name="connsiteY4" fmla="*/ 12756 h 210454"/>
                <a:gd name="connsiteX5" fmla="*/ 57150 w 323946"/>
                <a:gd name="connsiteY5" fmla="*/ 850 h 210454"/>
                <a:gd name="connsiteX6" fmla="*/ 316707 w 323946"/>
                <a:gd name="connsiteY6" fmla="*/ 169919 h 210454"/>
                <a:gd name="connsiteX7" fmla="*/ 321469 w 323946"/>
                <a:gd name="connsiteY7" fmla="*/ 188969 h 210454"/>
                <a:gd name="connsiteX8" fmla="*/ 309563 w 323946"/>
                <a:gd name="connsiteY8" fmla="*/ 167537 h 210454"/>
                <a:gd name="connsiteX9" fmla="*/ 50006 w 323946"/>
                <a:gd name="connsiteY9" fmla="*/ 24662 h 210454"/>
                <a:gd name="connsiteX10" fmla="*/ 33337 w 323946"/>
                <a:gd name="connsiteY10" fmla="*/ 29425 h 210454"/>
                <a:gd name="connsiteX11" fmla="*/ 109538 w 323946"/>
                <a:gd name="connsiteY11" fmla="*/ 146106 h 210454"/>
                <a:gd name="connsiteX12" fmla="*/ 300038 w 323946"/>
                <a:gd name="connsiteY12" fmla="*/ 198494 h 210454"/>
                <a:gd name="connsiteX13" fmla="*/ 321469 w 323946"/>
                <a:gd name="connsiteY13" fmla="*/ 188969 h 210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54">
                  <a:moveTo>
                    <a:pt x="321469" y="188969"/>
                  </a:moveTo>
                  <a:cubicBezTo>
                    <a:pt x="326232" y="196112"/>
                    <a:pt x="323850" y="200875"/>
                    <a:pt x="316707" y="200875"/>
                  </a:cubicBezTo>
                  <a:cubicBezTo>
                    <a:pt x="295275" y="203256"/>
                    <a:pt x="276225" y="210400"/>
                    <a:pt x="254794" y="210400"/>
                  </a:cubicBezTo>
                  <a:cubicBezTo>
                    <a:pt x="142875" y="212781"/>
                    <a:pt x="35719" y="136581"/>
                    <a:pt x="4763" y="29425"/>
                  </a:cubicBezTo>
                  <a:cubicBezTo>
                    <a:pt x="2381" y="24662"/>
                    <a:pt x="2381" y="17519"/>
                    <a:pt x="0" y="12756"/>
                  </a:cubicBezTo>
                  <a:cubicBezTo>
                    <a:pt x="19050" y="3231"/>
                    <a:pt x="38100" y="3231"/>
                    <a:pt x="57150" y="850"/>
                  </a:cubicBezTo>
                  <a:cubicBezTo>
                    <a:pt x="169069" y="-8675"/>
                    <a:pt x="278607" y="62762"/>
                    <a:pt x="316707" y="169919"/>
                  </a:cubicBezTo>
                  <a:cubicBezTo>
                    <a:pt x="319087" y="177062"/>
                    <a:pt x="321469" y="184206"/>
                    <a:pt x="321469" y="188969"/>
                  </a:cubicBezTo>
                  <a:cubicBezTo>
                    <a:pt x="319087" y="181825"/>
                    <a:pt x="314325" y="177062"/>
                    <a:pt x="309563" y="167537"/>
                  </a:cubicBezTo>
                  <a:cubicBezTo>
                    <a:pt x="264319" y="65144"/>
                    <a:pt x="161925" y="10375"/>
                    <a:pt x="50006" y="24662"/>
                  </a:cubicBezTo>
                  <a:cubicBezTo>
                    <a:pt x="45244" y="24662"/>
                    <a:pt x="38100" y="27044"/>
                    <a:pt x="33337" y="29425"/>
                  </a:cubicBezTo>
                  <a:cubicBezTo>
                    <a:pt x="45244" y="77050"/>
                    <a:pt x="78582" y="122294"/>
                    <a:pt x="109538" y="146106"/>
                  </a:cubicBezTo>
                  <a:cubicBezTo>
                    <a:pt x="164306" y="191350"/>
                    <a:pt x="228600" y="208019"/>
                    <a:pt x="300038" y="198494"/>
                  </a:cubicBezTo>
                  <a:cubicBezTo>
                    <a:pt x="309563" y="198494"/>
                    <a:pt x="319087" y="200875"/>
                    <a:pt x="321469" y="188969"/>
                  </a:cubicBezTo>
                  <a:close/>
                </a:path>
              </a:pathLst>
            </a:custGeom>
            <a:grpFill/>
            <a:ln w="23813" cap="flat">
              <a:noFill/>
              <a:prstDash val="solid"/>
              <a:miter/>
            </a:ln>
          </p:spPr>
          <p:txBody>
            <a:bodyPr rtlCol="0" anchor="ctr"/>
            <a:lstStyle/>
            <a:p>
              <a:endParaRPr lang="en-ID"/>
            </a:p>
          </p:txBody>
        </p:sp>
        <p:sp>
          <p:nvSpPr>
            <p:cNvPr id="202" name="Freeform: Shape 201">
              <a:extLst>
                <a:ext uri="{FF2B5EF4-FFF2-40B4-BE49-F238E27FC236}">
                  <a16:creationId xmlns:a16="http://schemas.microsoft.com/office/drawing/2014/main" id="{7D649298-DBAC-14D2-A606-75DF29A37D52}"/>
                </a:ext>
              </a:extLst>
            </p:cNvPr>
            <p:cNvSpPr/>
            <p:nvPr/>
          </p:nvSpPr>
          <p:spPr>
            <a:xfrm>
              <a:off x="10627518" y="5160484"/>
              <a:ext cx="319087" cy="210092"/>
            </a:xfrm>
            <a:custGeom>
              <a:avLst/>
              <a:gdLst>
                <a:gd name="connsiteX0" fmla="*/ 319087 w 319087"/>
                <a:gd name="connsiteY0" fmla="*/ 28259 h 210092"/>
                <a:gd name="connsiteX1" fmla="*/ 314325 w 319087"/>
                <a:gd name="connsiteY1" fmla="*/ 49690 h 210092"/>
                <a:gd name="connsiteX2" fmla="*/ 95250 w 319087"/>
                <a:gd name="connsiteY2" fmla="*/ 209234 h 210092"/>
                <a:gd name="connsiteX3" fmla="*/ 0 w 319087"/>
                <a:gd name="connsiteY3" fmla="*/ 199709 h 210092"/>
                <a:gd name="connsiteX4" fmla="*/ 4762 w 319087"/>
                <a:gd name="connsiteY4" fmla="*/ 178278 h 210092"/>
                <a:gd name="connsiteX5" fmla="*/ 300037 w 319087"/>
                <a:gd name="connsiteY5" fmla="*/ 4446 h 210092"/>
                <a:gd name="connsiteX6" fmla="*/ 307181 w 319087"/>
                <a:gd name="connsiteY6" fmla="*/ 9209 h 210092"/>
                <a:gd name="connsiteX7" fmla="*/ 307181 w 319087"/>
                <a:gd name="connsiteY7" fmla="*/ 9209 h 210092"/>
                <a:gd name="connsiteX8" fmla="*/ 276225 w 319087"/>
                <a:gd name="connsiteY8" fmla="*/ 9209 h 210092"/>
                <a:gd name="connsiteX9" fmla="*/ 157162 w 319087"/>
                <a:gd name="connsiteY9" fmla="*/ 33022 h 210092"/>
                <a:gd name="connsiteX10" fmla="*/ 30956 w 319087"/>
                <a:gd name="connsiteY10" fmla="*/ 180659 h 210092"/>
                <a:gd name="connsiteX11" fmla="*/ 59531 w 319087"/>
                <a:gd name="connsiteY11" fmla="*/ 185422 h 210092"/>
                <a:gd name="connsiteX12" fmla="*/ 309563 w 319087"/>
                <a:gd name="connsiteY12" fmla="*/ 42547 h 210092"/>
                <a:gd name="connsiteX13" fmla="*/ 319087 w 319087"/>
                <a:gd name="connsiteY13" fmla="*/ 28259 h 210092"/>
                <a:gd name="connsiteX14" fmla="*/ 319087 w 319087"/>
                <a:gd name="connsiteY14" fmla="*/ 28259 h 21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092">
                  <a:moveTo>
                    <a:pt x="319087" y="28259"/>
                  </a:moveTo>
                  <a:cubicBezTo>
                    <a:pt x="316706" y="35403"/>
                    <a:pt x="316706" y="42547"/>
                    <a:pt x="314325" y="49690"/>
                  </a:cubicBezTo>
                  <a:cubicBezTo>
                    <a:pt x="271462" y="144940"/>
                    <a:pt x="200025" y="199709"/>
                    <a:pt x="95250" y="209234"/>
                  </a:cubicBezTo>
                  <a:cubicBezTo>
                    <a:pt x="64294" y="211615"/>
                    <a:pt x="30956" y="209234"/>
                    <a:pt x="0" y="199709"/>
                  </a:cubicBezTo>
                  <a:cubicBezTo>
                    <a:pt x="2381" y="192565"/>
                    <a:pt x="2381" y="185422"/>
                    <a:pt x="4762" y="178278"/>
                  </a:cubicBezTo>
                  <a:cubicBezTo>
                    <a:pt x="45244" y="54453"/>
                    <a:pt x="171450" y="-19366"/>
                    <a:pt x="300037" y="4446"/>
                  </a:cubicBezTo>
                  <a:cubicBezTo>
                    <a:pt x="302419" y="4446"/>
                    <a:pt x="304800" y="6828"/>
                    <a:pt x="307181" y="9209"/>
                  </a:cubicBezTo>
                  <a:lnTo>
                    <a:pt x="307181" y="9209"/>
                  </a:lnTo>
                  <a:cubicBezTo>
                    <a:pt x="297656" y="9209"/>
                    <a:pt x="285750" y="9209"/>
                    <a:pt x="276225" y="9209"/>
                  </a:cubicBezTo>
                  <a:cubicBezTo>
                    <a:pt x="235744" y="6828"/>
                    <a:pt x="195262" y="13972"/>
                    <a:pt x="157162" y="33022"/>
                  </a:cubicBezTo>
                  <a:cubicBezTo>
                    <a:pt x="95250" y="63978"/>
                    <a:pt x="54769" y="111603"/>
                    <a:pt x="30956" y="180659"/>
                  </a:cubicBezTo>
                  <a:cubicBezTo>
                    <a:pt x="40481" y="183040"/>
                    <a:pt x="50006" y="185422"/>
                    <a:pt x="59531" y="185422"/>
                  </a:cubicBezTo>
                  <a:cubicBezTo>
                    <a:pt x="169069" y="194946"/>
                    <a:pt x="261938" y="142559"/>
                    <a:pt x="309563" y="42547"/>
                  </a:cubicBezTo>
                  <a:cubicBezTo>
                    <a:pt x="314325" y="37784"/>
                    <a:pt x="316706" y="33022"/>
                    <a:pt x="319087" y="28259"/>
                  </a:cubicBezTo>
                  <a:lnTo>
                    <a:pt x="319087" y="28259"/>
                  </a:lnTo>
                  <a:close/>
                </a:path>
              </a:pathLst>
            </a:custGeom>
            <a:grpFill/>
            <a:ln w="23813" cap="flat">
              <a:noFill/>
              <a:prstDash val="solid"/>
              <a:miter/>
            </a:ln>
          </p:spPr>
          <p:txBody>
            <a:bodyPr rtlCol="0" anchor="ctr"/>
            <a:lstStyle/>
            <a:p>
              <a:endParaRPr lang="en-ID"/>
            </a:p>
          </p:txBody>
        </p:sp>
        <p:sp>
          <p:nvSpPr>
            <p:cNvPr id="203" name="Freeform: Shape 202">
              <a:extLst>
                <a:ext uri="{FF2B5EF4-FFF2-40B4-BE49-F238E27FC236}">
                  <a16:creationId xmlns:a16="http://schemas.microsoft.com/office/drawing/2014/main" id="{9A0DFAAC-061D-B57E-87BA-04330E149655}"/>
                </a:ext>
              </a:extLst>
            </p:cNvPr>
            <p:cNvSpPr/>
            <p:nvPr/>
          </p:nvSpPr>
          <p:spPr>
            <a:xfrm>
              <a:off x="8674893" y="5160484"/>
              <a:ext cx="319087" cy="210092"/>
            </a:xfrm>
            <a:custGeom>
              <a:avLst/>
              <a:gdLst>
                <a:gd name="connsiteX0" fmla="*/ 319087 w 319087"/>
                <a:gd name="connsiteY0" fmla="*/ 28259 h 210092"/>
                <a:gd name="connsiteX1" fmla="*/ 314325 w 319087"/>
                <a:gd name="connsiteY1" fmla="*/ 49690 h 210092"/>
                <a:gd name="connsiteX2" fmla="*/ 95250 w 319087"/>
                <a:gd name="connsiteY2" fmla="*/ 209234 h 210092"/>
                <a:gd name="connsiteX3" fmla="*/ 0 w 319087"/>
                <a:gd name="connsiteY3" fmla="*/ 199709 h 210092"/>
                <a:gd name="connsiteX4" fmla="*/ 4762 w 319087"/>
                <a:gd name="connsiteY4" fmla="*/ 178278 h 210092"/>
                <a:gd name="connsiteX5" fmla="*/ 300037 w 319087"/>
                <a:gd name="connsiteY5" fmla="*/ 4446 h 210092"/>
                <a:gd name="connsiteX6" fmla="*/ 307181 w 319087"/>
                <a:gd name="connsiteY6" fmla="*/ 9209 h 210092"/>
                <a:gd name="connsiteX7" fmla="*/ 307181 w 319087"/>
                <a:gd name="connsiteY7" fmla="*/ 9209 h 210092"/>
                <a:gd name="connsiteX8" fmla="*/ 276225 w 319087"/>
                <a:gd name="connsiteY8" fmla="*/ 9209 h 210092"/>
                <a:gd name="connsiteX9" fmla="*/ 157162 w 319087"/>
                <a:gd name="connsiteY9" fmla="*/ 33022 h 210092"/>
                <a:gd name="connsiteX10" fmla="*/ 30956 w 319087"/>
                <a:gd name="connsiteY10" fmla="*/ 180659 h 210092"/>
                <a:gd name="connsiteX11" fmla="*/ 59531 w 319087"/>
                <a:gd name="connsiteY11" fmla="*/ 185422 h 210092"/>
                <a:gd name="connsiteX12" fmla="*/ 309563 w 319087"/>
                <a:gd name="connsiteY12" fmla="*/ 42547 h 210092"/>
                <a:gd name="connsiteX13" fmla="*/ 319087 w 319087"/>
                <a:gd name="connsiteY13" fmla="*/ 28259 h 210092"/>
                <a:gd name="connsiteX14" fmla="*/ 319087 w 319087"/>
                <a:gd name="connsiteY14" fmla="*/ 28259 h 21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092">
                  <a:moveTo>
                    <a:pt x="319087" y="28259"/>
                  </a:moveTo>
                  <a:cubicBezTo>
                    <a:pt x="316706" y="35403"/>
                    <a:pt x="316706" y="42547"/>
                    <a:pt x="314325" y="49690"/>
                  </a:cubicBezTo>
                  <a:cubicBezTo>
                    <a:pt x="271462" y="144940"/>
                    <a:pt x="200025" y="199709"/>
                    <a:pt x="95250" y="209234"/>
                  </a:cubicBezTo>
                  <a:cubicBezTo>
                    <a:pt x="64294" y="211615"/>
                    <a:pt x="30956" y="209234"/>
                    <a:pt x="0" y="199709"/>
                  </a:cubicBezTo>
                  <a:cubicBezTo>
                    <a:pt x="2381" y="192565"/>
                    <a:pt x="2381" y="185422"/>
                    <a:pt x="4762" y="178278"/>
                  </a:cubicBezTo>
                  <a:cubicBezTo>
                    <a:pt x="45244" y="54453"/>
                    <a:pt x="171450" y="-19366"/>
                    <a:pt x="300037" y="4446"/>
                  </a:cubicBezTo>
                  <a:cubicBezTo>
                    <a:pt x="302419" y="4446"/>
                    <a:pt x="304800" y="6828"/>
                    <a:pt x="307181" y="9209"/>
                  </a:cubicBezTo>
                  <a:lnTo>
                    <a:pt x="307181" y="9209"/>
                  </a:lnTo>
                  <a:cubicBezTo>
                    <a:pt x="297656" y="9209"/>
                    <a:pt x="285750" y="9209"/>
                    <a:pt x="276225" y="9209"/>
                  </a:cubicBezTo>
                  <a:cubicBezTo>
                    <a:pt x="235744" y="6828"/>
                    <a:pt x="195262" y="13972"/>
                    <a:pt x="157162" y="33022"/>
                  </a:cubicBezTo>
                  <a:cubicBezTo>
                    <a:pt x="95250" y="63978"/>
                    <a:pt x="54769" y="111603"/>
                    <a:pt x="30956" y="180659"/>
                  </a:cubicBezTo>
                  <a:cubicBezTo>
                    <a:pt x="40481" y="183040"/>
                    <a:pt x="50006" y="185422"/>
                    <a:pt x="59531" y="185422"/>
                  </a:cubicBezTo>
                  <a:cubicBezTo>
                    <a:pt x="169069" y="194946"/>
                    <a:pt x="261938" y="142559"/>
                    <a:pt x="309563" y="42547"/>
                  </a:cubicBezTo>
                  <a:cubicBezTo>
                    <a:pt x="311944" y="37784"/>
                    <a:pt x="316706" y="33022"/>
                    <a:pt x="319087" y="28259"/>
                  </a:cubicBezTo>
                  <a:lnTo>
                    <a:pt x="319087" y="28259"/>
                  </a:lnTo>
                  <a:close/>
                </a:path>
              </a:pathLst>
            </a:custGeom>
            <a:grpFill/>
            <a:ln w="23813" cap="flat">
              <a:noFill/>
              <a:prstDash val="solid"/>
              <a:miter/>
            </a:ln>
          </p:spPr>
          <p:txBody>
            <a:bodyPr rtlCol="0" anchor="ctr"/>
            <a:lstStyle/>
            <a:p>
              <a:endParaRPr lang="en-ID"/>
            </a:p>
          </p:txBody>
        </p:sp>
        <p:sp>
          <p:nvSpPr>
            <p:cNvPr id="204" name="Freeform: Shape 203">
              <a:extLst>
                <a:ext uri="{FF2B5EF4-FFF2-40B4-BE49-F238E27FC236}">
                  <a16:creationId xmlns:a16="http://schemas.microsoft.com/office/drawing/2014/main" id="{41E19B5A-4A7A-76B6-6D3A-B1F4EA528C26}"/>
                </a:ext>
              </a:extLst>
            </p:cNvPr>
            <p:cNvSpPr/>
            <p:nvPr/>
          </p:nvSpPr>
          <p:spPr>
            <a:xfrm>
              <a:off x="6722268" y="5160484"/>
              <a:ext cx="316706" cy="211533"/>
            </a:xfrm>
            <a:custGeom>
              <a:avLst/>
              <a:gdLst>
                <a:gd name="connsiteX0" fmla="*/ 316706 w 316706"/>
                <a:gd name="connsiteY0" fmla="*/ 28259 h 211533"/>
                <a:gd name="connsiteX1" fmla="*/ 314325 w 316706"/>
                <a:gd name="connsiteY1" fmla="*/ 47309 h 211533"/>
                <a:gd name="connsiteX2" fmla="*/ 97631 w 316706"/>
                <a:gd name="connsiteY2" fmla="*/ 209234 h 211533"/>
                <a:gd name="connsiteX3" fmla="*/ 0 w 316706"/>
                <a:gd name="connsiteY3" fmla="*/ 199709 h 211533"/>
                <a:gd name="connsiteX4" fmla="*/ 4763 w 316706"/>
                <a:gd name="connsiteY4" fmla="*/ 178278 h 211533"/>
                <a:gd name="connsiteX5" fmla="*/ 300038 w 316706"/>
                <a:gd name="connsiteY5" fmla="*/ 4446 h 211533"/>
                <a:gd name="connsiteX6" fmla="*/ 307181 w 316706"/>
                <a:gd name="connsiteY6" fmla="*/ 9209 h 211533"/>
                <a:gd name="connsiteX7" fmla="*/ 307181 w 316706"/>
                <a:gd name="connsiteY7" fmla="*/ 9209 h 211533"/>
                <a:gd name="connsiteX8" fmla="*/ 276225 w 316706"/>
                <a:gd name="connsiteY8" fmla="*/ 9209 h 211533"/>
                <a:gd name="connsiteX9" fmla="*/ 157163 w 316706"/>
                <a:gd name="connsiteY9" fmla="*/ 33022 h 211533"/>
                <a:gd name="connsiteX10" fmla="*/ 30956 w 316706"/>
                <a:gd name="connsiteY10" fmla="*/ 180659 h 211533"/>
                <a:gd name="connsiteX11" fmla="*/ 59531 w 316706"/>
                <a:gd name="connsiteY11" fmla="*/ 185422 h 211533"/>
                <a:gd name="connsiteX12" fmla="*/ 309563 w 316706"/>
                <a:gd name="connsiteY12" fmla="*/ 42547 h 211533"/>
                <a:gd name="connsiteX13" fmla="*/ 316706 w 316706"/>
                <a:gd name="connsiteY13" fmla="*/ 28259 h 211533"/>
                <a:gd name="connsiteX14" fmla="*/ 316706 w 316706"/>
                <a:gd name="connsiteY14" fmla="*/ 28259 h 211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6706" h="211533">
                  <a:moveTo>
                    <a:pt x="316706" y="28259"/>
                  </a:moveTo>
                  <a:cubicBezTo>
                    <a:pt x="316706" y="35403"/>
                    <a:pt x="316706" y="40165"/>
                    <a:pt x="314325" y="47309"/>
                  </a:cubicBezTo>
                  <a:cubicBezTo>
                    <a:pt x="273844" y="142559"/>
                    <a:pt x="200025" y="197328"/>
                    <a:pt x="97631" y="209234"/>
                  </a:cubicBezTo>
                  <a:cubicBezTo>
                    <a:pt x="64294" y="213996"/>
                    <a:pt x="33338" y="211615"/>
                    <a:pt x="0" y="199709"/>
                  </a:cubicBezTo>
                  <a:cubicBezTo>
                    <a:pt x="2381" y="192565"/>
                    <a:pt x="2381" y="185422"/>
                    <a:pt x="4763" y="178278"/>
                  </a:cubicBezTo>
                  <a:cubicBezTo>
                    <a:pt x="45244" y="54453"/>
                    <a:pt x="171450" y="-19366"/>
                    <a:pt x="300038" y="4446"/>
                  </a:cubicBezTo>
                  <a:cubicBezTo>
                    <a:pt x="302419" y="4446"/>
                    <a:pt x="304800" y="6828"/>
                    <a:pt x="307181" y="9209"/>
                  </a:cubicBezTo>
                  <a:lnTo>
                    <a:pt x="307181" y="9209"/>
                  </a:lnTo>
                  <a:cubicBezTo>
                    <a:pt x="297656" y="9209"/>
                    <a:pt x="285750" y="9209"/>
                    <a:pt x="276225" y="9209"/>
                  </a:cubicBezTo>
                  <a:cubicBezTo>
                    <a:pt x="235744" y="6828"/>
                    <a:pt x="195263" y="13972"/>
                    <a:pt x="157163" y="33022"/>
                  </a:cubicBezTo>
                  <a:cubicBezTo>
                    <a:pt x="95250" y="63978"/>
                    <a:pt x="54769" y="111603"/>
                    <a:pt x="30956" y="180659"/>
                  </a:cubicBezTo>
                  <a:cubicBezTo>
                    <a:pt x="40481" y="183040"/>
                    <a:pt x="50006" y="185422"/>
                    <a:pt x="59531" y="185422"/>
                  </a:cubicBezTo>
                  <a:cubicBezTo>
                    <a:pt x="169069" y="194946"/>
                    <a:pt x="261938" y="142559"/>
                    <a:pt x="309563" y="42547"/>
                  </a:cubicBezTo>
                  <a:cubicBezTo>
                    <a:pt x="311944" y="37784"/>
                    <a:pt x="314325" y="33022"/>
                    <a:pt x="316706" y="28259"/>
                  </a:cubicBezTo>
                  <a:lnTo>
                    <a:pt x="316706" y="28259"/>
                  </a:lnTo>
                  <a:close/>
                </a:path>
              </a:pathLst>
            </a:custGeom>
            <a:grpFill/>
            <a:ln w="23813" cap="flat">
              <a:noFill/>
              <a:prstDash val="solid"/>
              <a:miter/>
            </a:ln>
          </p:spPr>
          <p:txBody>
            <a:bodyPr rtlCol="0" anchor="ctr"/>
            <a:lstStyle/>
            <a:p>
              <a:endParaRPr lang="en-ID"/>
            </a:p>
          </p:txBody>
        </p:sp>
        <p:sp>
          <p:nvSpPr>
            <p:cNvPr id="205" name="Freeform: Shape 204">
              <a:extLst>
                <a:ext uri="{FF2B5EF4-FFF2-40B4-BE49-F238E27FC236}">
                  <a16:creationId xmlns:a16="http://schemas.microsoft.com/office/drawing/2014/main" id="{E981D73F-8186-A0BD-8902-0F3C989792F7}"/>
                </a:ext>
              </a:extLst>
            </p:cNvPr>
            <p:cNvSpPr/>
            <p:nvPr/>
          </p:nvSpPr>
          <p:spPr>
            <a:xfrm>
              <a:off x="5745956" y="2051811"/>
              <a:ext cx="323946" cy="210430"/>
            </a:xfrm>
            <a:custGeom>
              <a:avLst/>
              <a:gdLst>
                <a:gd name="connsiteX0" fmla="*/ 321469 w 323946"/>
                <a:gd name="connsiteY0" fmla="*/ 188945 h 210430"/>
                <a:gd name="connsiteX1" fmla="*/ 316706 w 323946"/>
                <a:gd name="connsiteY1" fmla="*/ 200851 h 210430"/>
                <a:gd name="connsiteX2" fmla="*/ 254794 w 323946"/>
                <a:gd name="connsiteY2" fmla="*/ 210376 h 210430"/>
                <a:gd name="connsiteX3" fmla="*/ 4763 w 323946"/>
                <a:gd name="connsiteY3" fmla="*/ 29401 h 210430"/>
                <a:gd name="connsiteX4" fmla="*/ 0 w 323946"/>
                <a:gd name="connsiteY4" fmla="*/ 12732 h 210430"/>
                <a:gd name="connsiteX5" fmla="*/ 59531 w 323946"/>
                <a:gd name="connsiteY5" fmla="*/ 826 h 210430"/>
                <a:gd name="connsiteX6" fmla="*/ 316706 w 323946"/>
                <a:gd name="connsiteY6" fmla="*/ 172276 h 210430"/>
                <a:gd name="connsiteX7" fmla="*/ 321469 w 323946"/>
                <a:gd name="connsiteY7" fmla="*/ 188945 h 210430"/>
                <a:gd name="connsiteX8" fmla="*/ 309563 w 323946"/>
                <a:gd name="connsiteY8" fmla="*/ 167513 h 210430"/>
                <a:gd name="connsiteX9" fmla="*/ 50006 w 323946"/>
                <a:gd name="connsiteY9" fmla="*/ 24638 h 210430"/>
                <a:gd name="connsiteX10" fmla="*/ 33338 w 323946"/>
                <a:gd name="connsiteY10" fmla="*/ 29401 h 210430"/>
                <a:gd name="connsiteX11" fmla="*/ 109538 w 323946"/>
                <a:gd name="connsiteY11" fmla="*/ 146082 h 210430"/>
                <a:gd name="connsiteX12" fmla="*/ 300038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1" y="196089"/>
                    <a:pt x="323850" y="200851"/>
                    <a:pt x="316706" y="200851"/>
                  </a:cubicBezTo>
                  <a:cubicBezTo>
                    <a:pt x="295275" y="205614"/>
                    <a:pt x="273844" y="210376"/>
                    <a:pt x="254794" y="210376"/>
                  </a:cubicBezTo>
                  <a:cubicBezTo>
                    <a:pt x="142875" y="212757"/>
                    <a:pt x="35719" y="136557"/>
                    <a:pt x="4763" y="29401"/>
                  </a:cubicBezTo>
                  <a:cubicBezTo>
                    <a:pt x="2381" y="24638"/>
                    <a:pt x="2381" y="17495"/>
                    <a:pt x="0" y="12732"/>
                  </a:cubicBezTo>
                  <a:cubicBezTo>
                    <a:pt x="19050" y="3207"/>
                    <a:pt x="40481" y="826"/>
                    <a:pt x="59531" y="826"/>
                  </a:cubicBezTo>
                  <a:cubicBezTo>
                    <a:pt x="171450" y="-8699"/>
                    <a:pt x="280988" y="65120"/>
                    <a:pt x="316706" y="172276"/>
                  </a:cubicBezTo>
                  <a:cubicBezTo>
                    <a:pt x="319088" y="177039"/>
                    <a:pt x="319088" y="184182"/>
                    <a:pt x="321469" y="188945"/>
                  </a:cubicBezTo>
                  <a:cubicBezTo>
                    <a:pt x="319088" y="181801"/>
                    <a:pt x="314325" y="177039"/>
                    <a:pt x="309563" y="167513"/>
                  </a:cubicBezTo>
                  <a:cubicBezTo>
                    <a:pt x="264319" y="65120"/>
                    <a:pt x="161925" y="10351"/>
                    <a:pt x="50006" y="24638"/>
                  </a:cubicBezTo>
                  <a:cubicBezTo>
                    <a:pt x="45244" y="24638"/>
                    <a:pt x="38100" y="27020"/>
                    <a:pt x="33338" y="29401"/>
                  </a:cubicBezTo>
                  <a:cubicBezTo>
                    <a:pt x="45244" y="77026"/>
                    <a:pt x="78581" y="122270"/>
                    <a:pt x="109538" y="146082"/>
                  </a:cubicBezTo>
                  <a:cubicBezTo>
                    <a:pt x="164306" y="191326"/>
                    <a:pt x="228600" y="207995"/>
                    <a:pt x="300038" y="198470"/>
                  </a:cubicBezTo>
                  <a:cubicBezTo>
                    <a:pt x="307181" y="198470"/>
                    <a:pt x="316706" y="198470"/>
                    <a:pt x="321469" y="188945"/>
                  </a:cubicBezTo>
                  <a:close/>
                </a:path>
              </a:pathLst>
            </a:custGeom>
            <a:grpFill/>
            <a:ln w="23813" cap="flat">
              <a:noFill/>
              <a:prstDash val="solid"/>
              <a:miter/>
            </a:ln>
          </p:spPr>
          <p:txBody>
            <a:bodyPr rtlCol="0" anchor="ctr"/>
            <a:lstStyle/>
            <a:p>
              <a:endParaRPr lang="en-ID"/>
            </a:p>
          </p:txBody>
        </p:sp>
        <p:sp>
          <p:nvSpPr>
            <p:cNvPr id="206" name="Freeform: Shape 205">
              <a:extLst>
                <a:ext uri="{FF2B5EF4-FFF2-40B4-BE49-F238E27FC236}">
                  <a16:creationId xmlns:a16="http://schemas.microsoft.com/office/drawing/2014/main" id="{CD6A4CB0-78C7-EBC3-EC81-16C3D09BE274}"/>
                </a:ext>
              </a:extLst>
            </p:cNvPr>
            <p:cNvSpPr/>
            <p:nvPr/>
          </p:nvSpPr>
          <p:spPr>
            <a:xfrm>
              <a:off x="7698581" y="2051811"/>
              <a:ext cx="323946" cy="210430"/>
            </a:xfrm>
            <a:custGeom>
              <a:avLst/>
              <a:gdLst>
                <a:gd name="connsiteX0" fmla="*/ 321469 w 323946"/>
                <a:gd name="connsiteY0" fmla="*/ 188945 h 210430"/>
                <a:gd name="connsiteX1" fmla="*/ 316706 w 323946"/>
                <a:gd name="connsiteY1" fmla="*/ 200851 h 210430"/>
                <a:gd name="connsiteX2" fmla="*/ 254794 w 323946"/>
                <a:gd name="connsiteY2" fmla="*/ 210376 h 210430"/>
                <a:gd name="connsiteX3" fmla="*/ 4762 w 323946"/>
                <a:gd name="connsiteY3" fmla="*/ 29401 h 210430"/>
                <a:gd name="connsiteX4" fmla="*/ 0 w 323946"/>
                <a:gd name="connsiteY4" fmla="*/ 12732 h 210430"/>
                <a:gd name="connsiteX5" fmla="*/ 59531 w 323946"/>
                <a:gd name="connsiteY5" fmla="*/ 826 h 210430"/>
                <a:gd name="connsiteX6" fmla="*/ 316706 w 323946"/>
                <a:gd name="connsiteY6" fmla="*/ 172276 h 210430"/>
                <a:gd name="connsiteX7" fmla="*/ 321469 w 323946"/>
                <a:gd name="connsiteY7" fmla="*/ 188945 h 210430"/>
                <a:gd name="connsiteX8" fmla="*/ 309563 w 323946"/>
                <a:gd name="connsiteY8" fmla="*/ 167513 h 210430"/>
                <a:gd name="connsiteX9" fmla="*/ 50006 w 323946"/>
                <a:gd name="connsiteY9" fmla="*/ 24638 h 210430"/>
                <a:gd name="connsiteX10" fmla="*/ 33337 w 323946"/>
                <a:gd name="connsiteY10" fmla="*/ 29401 h 210430"/>
                <a:gd name="connsiteX11" fmla="*/ 109537 w 323946"/>
                <a:gd name="connsiteY11" fmla="*/ 146082 h 210430"/>
                <a:gd name="connsiteX12" fmla="*/ 300037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1" y="196089"/>
                    <a:pt x="323850" y="200851"/>
                    <a:pt x="316706" y="200851"/>
                  </a:cubicBezTo>
                  <a:cubicBezTo>
                    <a:pt x="295275" y="203232"/>
                    <a:pt x="276225" y="210376"/>
                    <a:pt x="254794" y="210376"/>
                  </a:cubicBezTo>
                  <a:cubicBezTo>
                    <a:pt x="142875" y="212757"/>
                    <a:pt x="35719" y="136557"/>
                    <a:pt x="4762" y="29401"/>
                  </a:cubicBezTo>
                  <a:cubicBezTo>
                    <a:pt x="2381" y="24638"/>
                    <a:pt x="2381" y="17495"/>
                    <a:pt x="0" y="12732"/>
                  </a:cubicBezTo>
                  <a:cubicBezTo>
                    <a:pt x="19050" y="3207"/>
                    <a:pt x="40481" y="826"/>
                    <a:pt x="59531" y="826"/>
                  </a:cubicBezTo>
                  <a:cubicBezTo>
                    <a:pt x="171450" y="-8699"/>
                    <a:pt x="280987" y="65120"/>
                    <a:pt x="316706" y="172276"/>
                  </a:cubicBezTo>
                  <a:cubicBezTo>
                    <a:pt x="319087" y="177039"/>
                    <a:pt x="321469" y="184182"/>
                    <a:pt x="321469" y="188945"/>
                  </a:cubicBezTo>
                  <a:cubicBezTo>
                    <a:pt x="319087" y="181801"/>
                    <a:pt x="314325" y="177039"/>
                    <a:pt x="309563" y="167513"/>
                  </a:cubicBezTo>
                  <a:cubicBezTo>
                    <a:pt x="264319" y="65120"/>
                    <a:pt x="161925" y="10351"/>
                    <a:pt x="50006" y="24638"/>
                  </a:cubicBezTo>
                  <a:cubicBezTo>
                    <a:pt x="45244" y="24638"/>
                    <a:pt x="38100" y="27020"/>
                    <a:pt x="33337" y="29401"/>
                  </a:cubicBezTo>
                  <a:cubicBezTo>
                    <a:pt x="45244" y="77026"/>
                    <a:pt x="78581" y="122270"/>
                    <a:pt x="109537" y="146082"/>
                  </a:cubicBezTo>
                  <a:cubicBezTo>
                    <a:pt x="164306" y="191326"/>
                    <a:pt x="228600" y="207995"/>
                    <a:pt x="300037" y="198470"/>
                  </a:cubicBezTo>
                  <a:cubicBezTo>
                    <a:pt x="309563" y="198470"/>
                    <a:pt x="319087" y="198470"/>
                    <a:pt x="321469" y="188945"/>
                  </a:cubicBezTo>
                  <a:close/>
                </a:path>
              </a:pathLst>
            </a:custGeom>
            <a:grpFill/>
            <a:ln w="23813" cap="flat">
              <a:noFill/>
              <a:prstDash val="solid"/>
              <a:miter/>
            </a:ln>
          </p:spPr>
          <p:txBody>
            <a:bodyPr rtlCol="0" anchor="ctr"/>
            <a:lstStyle/>
            <a:p>
              <a:endParaRPr lang="en-ID"/>
            </a:p>
          </p:txBody>
        </p:sp>
        <p:sp>
          <p:nvSpPr>
            <p:cNvPr id="207" name="Freeform: Shape 206">
              <a:extLst>
                <a:ext uri="{FF2B5EF4-FFF2-40B4-BE49-F238E27FC236}">
                  <a16:creationId xmlns:a16="http://schemas.microsoft.com/office/drawing/2014/main" id="{3B7BF57A-7B52-EEAA-1CB6-62452DD4E787}"/>
                </a:ext>
              </a:extLst>
            </p:cNvPr>
            <p:cNvSpPr/>
            <p:nvPr/>
          </p:nvSpPr>
          <p:spPr>
            <a:xfrm>
              <a:off x="9653587" y="2051811"/>
              <a:ext cx="323946" cy="210430"/>
            </a:xfrm>
            <a:custGeom>
              <a:avLst/>
              <a:gdLst>
                <a:gd name="connsiteX0" fmla="*/ 321469 w 323946"/>
                <a:gd name="connsiteY0" fmla="*/ 188945 h 210430"/>
                <a:gd name="connsiteX1" fmla="*/ 316706 w 323946"/>
                <a:gd name="connsiteY1" fmla="*/ 200851 h 210430"/>
                <a:gd name="connsiteX2" fmla="*/ 254794 w 323946"/>
                <a:gd name="connsiteY2" fmla="*/ 210376 h 210430"/>
                <a:gd name="connsiteX3" fmla="*/ 4763 w 323946"/>
                <a:gd name="connsiteY3" fmla="*/ 29401 h 210430"/>
                <a:gd name="connsiteX4" fmla="*/ 0 w 323946"/>
                <a:gd name="connsiteY4" fmla="*/ 12732 h 210430"/>
                <a:gd name="connsiteX5" fmla="*/ 59531 w 323946"/>
                <a:gd name="connsiteY5" fmla="*/ 826 h 210430"/>
                <a:gd name="connsiteX6" fmla="*/ 316706 w 323946"/>
                <a:gd name="connsiteY6" fmla="*/ 172276 h 210430"/>
                <a:gd name="connsiteX7" fmla="*/ 321469 w 323946"/>
                <a:gd name="connsiteY7" fmla="*/ 188945 h 210430"/>
                <a:gd name="connsiteX8" fmla="*/ 309563 w 323946"/>
                <a:gd name="connsiteY8" fmla="*/ 167513 h 210430"/>
                <a:gd name="connsiteX9" fmla="*/ 50006 w 323946"/>
                <a:gd name="connsiteY9" fmla="*/ 24638 h 210430"/>
                <a:gd name="connsiteX10" fmla="*/ 33338 w 323946"/>
                <a:gd name="connsiteY10" fmla="*/ 29401 h 210430"/>
                <a:gd name="connsiteX11" fmla="*/ 109538 w 323946"/>
                <a:gd name="connsiteY11" fmla="*/ 146082 h 210430"/>
                <a:gd name="connsiteX12" fmla="*/ 300038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2" y="196089"/>
                    <a:pt x="323850" y="200851"/>
                    <a:pt x="316706" y="200851"/>
                  </a:cubicBezTo>
                  <a:cubicBezTo>
                    <a:pt x="295275" y="203232"/>
                    <a:pt x="276225" y="210376"/>
                    <a:pt x="254794" y="210376"/>
                  </a:cubicBezTo>
                  <a:cubicBezTo>
                    <a:pt x="142875" y="212757"/>
                    <a:pt x="35719" y="136557"/>
                    <a:pt x="4763" y="29401"/>
                  </a:cubicBezTo>
                  <a:cubicBezTo>
                    <a:pt x="2381" y="24638"/>
                    <a:pt x="2381" y="17495"/>
                    <a:pt x="0" y="12732"/>
                  </a:cubicBezTo>
                  <a:cubicBezTo>
                    <a:pt x="19050" y="3207"/>
                    <a:pt x="40482" y="826"/>
                    <a:pt x="59531" y="826"/>
                  </a:cubicBezTo>
                  <a:cubicBezTo>
                    <a:pt x="171450" y="-8699"/>
                    <a:pt x="280988" y="65120"/>
                    <a:pt x="316706" y="172276"/>
                  </a:cubicBezTo>
                  <a:cubicBezTo>
                    <a:pt x="319088" y="177039"/>
                    <a:pt x="319088" y="184182"/>
                    <a:pt x="321469" y="188945"/>
                  </a:cubicBezTo>
                  <a:cubicBezTo>
                    <a:pt x="319088" y="181801"/>
                    <a:pt x="314325" y="177039"/>
                    <a:pt x="309563" y="167513"/>
                  </a:cubicBezTo>
                  <a:cubicBezTo>
                    <a:pt x="264319" y="65120"/>
                    <a:pt x="161925" y="10351"/>
                    <a:pt x="50006" y="24638"/>
                  </a:cubicBezTo>
                  <a:cubicBezTo>
                    <a:pt x="45244" y="24638"/>
                    <a:pt x="38100" y="27020"/>
                    <a:pt x="33338" y="29401"/>
                  </a:cubicBezTo>
                  <a:cubicBezTo>
                    <a:pt x="45244" y="77026"/>
                    <a:pt x="78581" y="122270"/>
                    <a:pt x="109538" y="146082"/>
                  </a:cubicBezTo>
                  <a:cubicBezTo>
                    <a:pt x="164306" y="191326"/>
                    <a:pt x="228600" y="207995"/>
                    <a:pt x="300038" y="198470"/>
                  </a:cubicBezTo>
                  <a:cubicBezTo>
                    <a:pt x="307181" y="198470"/>
                    <a:pt x="316706" y="198470"/>
                    <a:pt x="321469" y="188945"/>
                  </a:cubicBezTo>
                  <a:close/>
                </a:path>
              </a:pathLst>
            </a:custGeom>
            <a:grpFill/>
            <a:ln w="23813" cap="flat">
              <a:noFill/>
              <a:prstDash val="solid"/>
              <a:miter/>
            </a:ln>
          </p:spPr>
          <p:txBody>
            <a:bodyPr rtlCol="0" anchor="ctr"/>
            <a:lstStyle/>
            <a:p>
              <a:endParaRPr lang="en-ID"/>
            </a:p>
          </p:txBody>
        </p:sp>
        <p:sp>
          <p:nvSpPr>
            <p:cNvPr id="208" name="Freeform: Shape 207">
              <a:extLst>
                <a:ext uri="{FF2B5EF4-FFF2-40B4-BE49-F238E27FC236}">
                  <a16:creationId xmlns:a16="http://schemas.microsoft.com/office/drawing/2014/main" id="{4DA5E542-21DD-3886-5642-C1670043DF07}"/>
                </a:ext>
              </a:extLst>
            </p:cNvPr>
            <p:cNvSpPr/>
            <p:nvPr/>
          </p:nvSpPr>
          <p:spPr>
            <a:xfrm>
              <a:off x="11606212" y="2051811"/>
              <a:ext cx="323946" cy="210430"/>
            </a:xfrm>
            <a:custGeom>
              <a:avLst/>
              <a:gdLst>
                <a:gd name="connsiteX0" fmla="*/ 321469 w 323946"/>
                <a:gd name="connsiteY0" fmla="*/ 188945 h 210430"/>
                <a:gd name="connsiteX1" fmla="*/ 316707 w 323946"/>
                <a:gd name="connsiteY1" fmla="*/ 200851 h 210430"/>
                <a:gd name="connsiteX2" fmla="*/ 254794 w 323946"/>
                <a:gd name="connsiteY2" fmla="*/ 210376 h 210430"/>
                <a:gd name="connsiteX3" fmla="*/ 4763 w 323946"/>
                <a:gd name="connsiteY3" fmla="*/ 29401 h 210430"/>
                <a:gd name="connsiteX4" fmla="*/ 0 w 323946"/>
                <a:gd name="connsiteY4" fmla="*/ 12732 h 210430"/>
                <a:gd name="connsiteX5" fmla="*/ 59531 w 323946"/>
                <a:gd name="connsiteY5" fmla="*/ 826 h 210430"/>
                <a:gd name="connsiteX6" fmla="*/ 316707 w 323946"/>
                <a:gd name="connsiteY6" fmla="*/ 172276 h 210430"/>
                <a:gd name="connsiteX7" fmla="*/ 321469 w 323946"/>
                <a:gd name="connsiteY7" fmla="*/ 188945 h 210430"/>
                <a:gd name="connsiteX8" fmla="*/ 309563 w 323946"/>
                <a:gd name="connsiteY8" fmla="*/ 167513 h 210430"/>
                <a:gd name="connsiteX9" fmla="*/ 50006 w 323946"/>
                <a:gd name="connsiteY9" fmla="*/ 24638 h 210430"/>
                <a:gd name="connsiteX10" fmla="*/ 30957 w 323946"/>
                <a:gd name="connsiteY10" fmla="*/ 29401 h 210430"/>
                <a:gd name="connsiteX11" fmla="*/ 109538 w 323946"/>
                <a:gd name="connsiteY11" fmla="*/ 146082 h 210430"/>
                <a:gd name="connsiteX12" fmla="*/ 300038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2" y="196089"/>
                    <a:pt x="323850" y="200851"/>
                    <a:pt x="316707" y="200851"/>
                  </a:cubicBezTo>
                  <a:cubicBezTo>
                    <a:pt x="295275" y="203232"/>
                    <a:pt x="276225" y="210376"/>
                    <a:pt x="254794" y="210376"/>
                  </a:cubicBezTo>
                  <a:cubicBezTo>
                    <a:pt x="142875" y="212757"/>
                    <a:pt x="35719" y="136557"/>
                    <a:pt x="4763" y="29401"/>
                  </a:cubicBezTo>
                  <a:cubicBezTo>
                    <a:pt x="2381" y="24638"/>
                    <a:pt x="2381" y="17495"/>
                    <a:pt x="0" y="12732"/>
                  </a:cubicBezTo>
                  <a:cubicBezTo>
                    <a:pt x="19050" y="3207"/>
                    <a:pt x="40482" y="826"/>
                    <a:pt x="59531" y="826"/>
                  </a:cubicBezTo>
                  <a:cubicBezTo>
                    <a:pt x="171450" y="-8699"/>
                    <a:pt x="280988" y="65120"/>
                    <a:pt x="316707" y="172276"/>
                  </a:cubicBezTo>
                  <a:cubicBezTo>
                    <a:pt x="319087" y="177039"/>
                    <a:pt x="321469" y="184182"/>
                    <a:pt x="321469" y="188945"/>
                  </a:cubicBezTo>
                  <a:cubicBezTo>
                    <a:pt x="319087" y="181801"/>
                    <a:pt x="314325" y="177039"/>
                    <a:pt x="309563" y="167513"/>
                  </a:cubicBezTo>
                  <a:cubicBezTo>
                    <a:pt x="264319" y="65120"/>
                    <a:pt x="161925" y="10351"/>
                    <a:pt x="50006" y="24638"/>
                  </a:cubicBezTo>
                  <a:cubicBezTo>
                    <a:pt x="45244" y="24638"/>
                    <a:pt x="38100" y="27020"/>
                    <a:pt x="30957" y="29401"/>
                  </a:cubicBezTo>
                  <a:cubicBezTo>
                    <a:pt x="45244" y="77026"/>
                    <a:pt x="71438" y="115126"/>
                    <a:pt x="109538" y="146082"/>
                  </a:cubicBezTo>
                  <a:cubicBezTo>
                    <a:pt x="164306" y="191326"/>
                    <a:pt x="228600" y="207995"/>
                    <a:pt x="300038" y="198470"/>
                  </a:cubicBezTo>
                  <a:cubicBezTo>
                    <a:pt x="309563" y="198470"/>
                    <a:pt x="319087" y="198470"/>
                    <a:pt x="321469" y="188945"/>
                  </a:cubicBezTo>
                  <a:close/>
                </a:path>
              </a:pathLst>
            </a:custGeom>
            <a:grpFill/>
            <a:ln w="23813" cap="flat">
              <a:noFill/>
              <a:prstDash val="solid"/>
              <a:miter/>
            </a:ln>
          </p:spPr>
          <p:txBody>
            <a:bodyPr rtlCol="0" anchor="ctr"/>
            <a:lstStyle/>
            <a:p>
              <a:endParaRPr lang="en-ID"/>
            </a:p>
          </p:txBody>
        </p:sp>
        <p:sp>
          <p:nvSpPr>
            <p:cNvPr id="209" name="Freeform: Shape 208">
              <a:extLst>
                <a:ext uri="{FF2B5EF4-FFF2-40B4-BE49-F238E27FC236}">
                  <a16:creationId xmlns:a16="http://schemas.microsoft.com/office/drawing/2014/main" id="{94FF8D9D-83AA-A4CC-008C-D13C68F599C8}"/>
                </a:ext>
              </a:extLst>
            </p:cNvPr>
            <p:cNvSpPr/>
            <p:nvPr/>
          </p:nvSpPr>
          <p:spPr>
            <a:xfrm>
              <a:off x="11144250" y="5160168"/>
              <a:ext cx="316705" cy="212539"/>
            </a:xfrm>
            <a:custGeom>
              <a:avLst/>
              <a:gdLst>
                <a:gd name="connsiteX0" fmla="*/ 9525 w 316705"/>
                <a:gd name="connsiteY0" fmla="*/ 9525 h 212539"/>
                <a:gd name="connsiteX1" fmla="*/ 73819 w 316705"/>
                <a:gd name="connsiteY1" fmla="*/ 0 h 212539"/>
                <a:gd name="connsiteX2" fmla="*/ 316706 w 316705"/>
                <a:gd name="connsiteY2" fmla="*/ 197644 h 212539"/>
                <a:gd name="connsiteX3" fmla="*/ 304800 w 316705"/>
                <a:gd name="connsiteY3" fmla="*/ 204788 h 212539"/>
                <a:gd name="connsiteX4" fmla="*/ 7144 w 316705"/>
                <a:gd name="connsiteY4" fmla="*/ 57150 h 212539"/>
                <a:gd name="connsiteX5" fmla="*/ 0 w 316705"/>
                <a:gd name="connsiteY5" fmla="*/ 28575 h 212539"/>
                <a:gd name="connsiteX6" fmla="*/ 0 w 316705"/>
                <a:gd name="connsiteY6" fmla="*/ 28575 h 212539"/>
                <a:gd name="connsiteX7" fmla="*/ 9525 w 316705"/>
                <a:gd name="connsiteY7" fmla="*/ 45244 h 212539"/>
                <a:gd name="connsiteX8" fmla="*/ 188119 w 316705"/>
                <a:gd name="connsiteY8" fmla="*/ 183356 h 212539"/>
                <a:gd name="connsiteX9" fmla="*/ 285750 w 316705"/>
                <a:gd name="connsiteY9" fmla="*/ 180975 h 212539"/>
                <a:gd name="connsiteX10" fmla="*/ 283369 w 316705"/>
                <a:gd name="connsiteY10" fmla="*/ 169069 h 212539"/>
                <a:gd name="connsiteX11" fmla="*/ 64294 w 316705"/>
                <a:gd name="connsiteY11" fmla="*/ 9525 h 212539"/>
                <a:gd name="connsiteX12" fmla="*/ 9525 w 316705"/>
                <a:gd name="connsiteY12" fmla="*/ 9525 h 212539"/>
                <a:gd name="connsiteX13" fmla="*/ 9525 w 316705"/>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5" h="212539">
                  <a:moveTo>
                    <a:pt x="9525" y="9525"/>
                  </a:moveTo>
                  <a:cubicBezTo>
                    <a:pt x="30956" y="0"/>
                    <a:pt x="52387" y="0"/>
                    <a:pt x="73819" y="0"/>
                  </a:cubicBezTo>
                  <a:cubicBezTo>
                    <a:pt x="190500" y="2381"/>
                    <a:pt x="292893" y="85725"/>
                    <a:pt x="316706" y="197644"/>
                  </a:cubicBezTo>
                  <a:cubicBezTo>
                    <a:pt x="311944" y="200025"/>
                    <a:pt x="309563" y="202406"/>
                    <a:pt x="304800" y="204788"/>
                  </a:cubicBezTo>
                  <a:cubicBezTo>
                    <a:pt x="183356" y="235744"/>
                    <a:pt x="54769" y="171450"/>
                    <a:pt x="7144" y="57150"/>
                  </a:cubicBezTo>
                  <a:cubicBezTo>
                    <a:pt x="2381" y="47625"/>
                    <a:pt x="2381" y="38100"/>
                    <a:pt x="0" y="28575"/>
                  </a:cubicBezTo>
                  <a:lnTo>
                    <a:pt x="0" y="28575"/>
                  </a:lnTo>
                  <a:cubicBezTo>
                    <a:pt x="2381" y="33338"/>
                    <a:pt x="7144" y="38100"/>
                    <a:pt x="9525" y="45244"/>
                  </a:cubicBezTo>
                  <a:cubicBezTo>
                    <a:pt x="45244" y="121444"/>
                    <a:pt x="104775" y="166688"/>
                    <a:pt x="188119" y="183356"/>
                  </a:cubicBezTo>
                  <a:cubicBezTo>
                    <a:pt x="219075" y="190500"/>
                    <a:pt x="252413" y="188119"/>
                    <a:pt x="285750" y="180975"/>
                  </a:cubicBezTo>
                  <a:cubicBezTo>
                    <a:pt x="285750" y="176213"/>
                    <a:pt x="283369" y="173831"/>
                    <a:pt x="283369" y="169069"/>
                  </a:cubicBezTo>
                  <a:cubicBezTo>
                    <a:pt x="252413" y="76200"/>
                    <a:pt x="161925" y="11906"/>
                    <a:pt x="64294" y="9525"/>
                  </a:cubicBezTo>
                  <a:cubicBezTo>
                    <a:pt x="45244" y="7144"/>
                    <a:pt x="26194" y="7144"/>
                    <a:pt x="9525" y="9525"/>
                  </a:cubicBezTo>
                  <a:lnTo>
                    <a:pt x="9525" y="9525"/>
                  </a:lnTo>
                  <a:close/>
                </a:path>
              </a:pathLst>
            </a:custGeom>
            <a:grpFill/>
            <a:ln w="23813" cap="flat">
              <a:noFill/>
              <a:prstDash val="solid"/>
              <a:miter/>
            </a:ln>
          </p:spPr>
          <p:txBody>
            <a:bodyPr rtlCol="0" anchor="ctr"/>
            <a:lstStyle/>
            <a:p>
              <a:endParaRPr lang="en-ID"/>
            </a:p>
          </p:txBody>
        </p:sp>
        <p:sp>
          <p:nvSpPr>
            <p:cNvPr id="210" name="Freeform: Shape 209">
              <a:extLst>
                <a:ext uri="{FF2B5EF4-FFF2-40B4-BE49-F238E27FC236}">
                  <a16:creationId xmlns:a16="http://schemas.microsoft.com/office/drawing/2014/main" id="{CD62C62B-26B7-5450-C481-15F381945281}"/>
                </a:ext>
              </a:extLst>
            </p:cNvPr>
            <p:cNvSpPr/>
            <p:nvPr/>
          </p:nvSpPr>
          <p:spPr>
            <a:xfrm>
              <a:off x="9191625" y="5160168"/>
              <a:ext cx="316706" cy="212539"/>
            </a:xfrm>
            <a:custGeom>
              <a:avLst/>
              <a:gdLst>
                <a:gd name="connsiteX0" fmla="*/ 9525 w 316706"/>
                <a:gd name="connsiteY0" fmla="*/ 9525 h 212539"/>
                <a:gd name="connsiteX1" fmla="*/ 73819 w 316706"/>
                <a:gd name="connsiteY1" fmla="*/ 0 h 212539"/>
                <a:gd name="connsiteX2" fmla="*/ 316706 w 316706"/>
                <a:gd name="connsiteY2" fmla="*/ 197644 h 212539"/>
                <a:gd name="connsiteX3" fmla="*/ 304800 w 316706"/>
                <a:gd name="connsiteY3" fmla="*/ 204788 h 212539"/>
                <a:gd name="connsiteX4" fmla="*/ 7144 w 316706"/>
                <a:gd name="connsiteY4" fmla="*/ 57150 h 212539"/>
                <a:gd name="connsiteX5" fmla="*/ 0 w 316706"/>
                <a:gd name="connsiteY5" fmla="*/ 28575 h 212539"/>
                <a:gd name="connsiteX6" fmla="*/ 0 w 316706"/>
                <a:gd name="connsiteY6" fmla="*/ 28575 h 212539"/>
                <a:gd name="connsiteX7" fmla="*/ 9525 w 316706"/>
                <a:gd name="connsiteY7" fmla="*/ 45244 h 212539"/>
                <a:gd name="connsiteX8" fmla="*/ 188119 w 316706"/>
                <a:gd name="connsiteY8" fmla="*/ 183356 h 212539"/>
                <a:gd name="connsiteX9" fmla="*/ 285750 w 316706"/>
                <a:gd name="connsiteY9" fmla="*/ 180975 h 212539"/>
                <a:gd name="connsiteX10" fmla="*/ 283369 w 316706"/>
                <a:gd name="connsiteY10" fmla="*/ 169069 h 212539"/>
                <a:gd name="connsiteX11" fmla="*/ 64294 w 316706"/>
                <a:gd name="connsiteY11" fmla="*/ 9525 h 212539"/>
                <a:gd name="connsiteX12" fmla="*/ 9525 w 316706"/>
                <a:gd name="connsiteY12" fmla="*/ 9525 h 212539"/>
                <a:gd name="connsiteX13" fmla="*/ 9525 w 316706"/>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6" h="212539">
                  <a:moveTo>
                    <a:pt x="9525" y="9525"/>
                  </a:moveTo>
                  <a:cubicBezTo>
                    <a:pt x="30956" y="0"/>
                    <a:pt x="52387" y="0"/>
                    <a:pt x="73819" y="0"/>
                  </a:cubicBezTo>
                  <a:cubicBezTo>
                    <a:pt x="190500" y="2381"/>
                    <a:pt x="292894" y="85725"/>
                    <a:pt x="316706" y="197644"/>
                  </a:cubicBezTo>
                  <a:cubicBezTo>
                    <a:pt x="311944" y="200025"/>
                    <a:pt x="309563" y="202406"/>
                    <a:pt x="304800" y="204788"/>
                  </a:cubicBezTo>
                  <a:cubicBezTo>
                    <a:pt x="183356" y="235744"/>
                    <a:pt x="54769" y="171450"/>
                    <a:pt x="7144" y="57150"/>
                  </a:cubicBezTo>
                  <a:cubicBezTo>
                    <a:pt x="2381" y="47625"/>
                    <a:pt x="2381" y="38100"/>
                    <a:pt x="0" y="28575"/>
                  </a:cubicBezTo>
                  <a:lnTo>
                    <a:pt x="0" y="28575"/>
                  </a:lnTo>
                  <a:cubicBezTo>
                    <a:pt x="2381" y="33338"/>
                    <a:pt x="7144" y="38100"/>
                    <a:pt x="9525" y="45244"/>
                  </a:cubicBezTo>
                  <a:cubicBezTo>
                    <a:pt x="45244" y="121444"/>
                    <a:pt x="104775" y="166688"/>
                    <a:pt x="188119" y="183356"/>
                  </a:cubicBezTo>
                  <a:cubicBezTo>
                    <a:pt x="219075" y="190500"/>
                    <a:pt x="252413" y="188119"/>
                    <a:pt x="285750" y="180975"/>
                  </a:cubicBezTo>
                  <a:cubicBezTo>
                    <a:pt x="285750" y="176213"/>
                    <a:pt x="283369" y="173831"/>
                    <a:pt x="283369" y="169069"/>
                  </a:cubicBezTo>
                  <a:cubicBezTo>
                    <a:pt x="252413" y="76200"/>
                    <a:pt x="161925" y="11906"/>
                    <a:pt x="64294" y="9525"/>
                  </a:cubicBezTo>
                  <a:cubicBezTo>
                    <a:pt x="42863" y="7144"/>
                    <a:pt x="26194" y="7144"/>
                    <a:pt x="9525" y="9525"/>
                  </a:cubicBezTo>
                  <a:lnTo>
                    <a:pt x="9525" y="9525"/>
                  </a:lnTo>
                  <a:close/>
                </a:path>
              </a:pathLst>
            </a:custGeom>
            <a:grpFill/>
            <a:ln w="23813" cap="flat">
              <a:noFill/>
              <a:prstDash val="solid"/>
              <a:miter/>
            </a:ln>
          </p:spPr>
          <p:txBody>
            <a:bodyPr rtlCol="0" anchor="ctr"/>
            <a:lstStyle/>
            <a:p>
              <a:endParaRPr lang="en-ID"/>
            </a:p>
          </p:txBody>
        </p:sp>
        <p:sp>
          <p:nvSpPr>
            <p:cNvPr id="211" name="Freeform: Shape 210">
              <a:extLst>
                <a:ext uri="{FF2B5EF4-FFF2-40B4-BE49-F238E27FC236}">
                  <a16:creationId xmlns:a16="http://schemas.microsoft.com/office/drawing/2014/main" id="{1961C009-B09A-5CD2-F375-B4EA755FB4F3}"/>
                </a:ext>
              </a:extLst>
            </p:cNvPr>
            <p:cNvSpPr/>
            <p:nvPr/>
          </p:nvSpPr>
          <p:spPr>
            <a:xfrm>
              <a:off x="7236618" y="5160168"/>
              <a:ext cx="316706" cy="212539"/>
            </a:xfrm>
            <a:custGeom>
              <a:avLst/>
              <a:gdLst>
                <a:gd name="connsiteX0" fmla="*/ 9525 w 316706"/>
                <a:gd name="connsiteY0" fmla="*/ 9525 h 212539"/>
                <a:gd name="connsiteX1" fmla="*/ 73819 w 316706"/>
                <a:gd name="connsiteY1" fmla="*/ 0 h 212539"/>
                <a:gd name="connsiteX2" fmla="*/ 316706 w 316706"/>
                <a:gd name="connsiteY2" fmla="*/ 197644 h 212539"/>
                <a:gd name="connsiteX3" fmla="*/ 304800 w 316706"/>
                <a:gd name="connsiteY3" fmla="*/ 204788 h 212539"/>
                <a:gd name="connsiteX4" fmla="*/ 7144 w 316706"/>
                <a:gd name="connsiteY4" fmla="*/ 57150 h 212539"/>
                <a:gd name="connsiteX5" fmla="*/ 0 w 316706"/>
                <a:gd name="connsiteY5" fmla="*/ 28575 h 212539"/>
                <a:gd name="connsiteX6" fmla="*/ 0 w 316706"/>
                <a:gd name="connsiteY6" fmla="*/ 28575 h 212539"/>
                <a:gd name="connsiteX7" fmla="*/ 9525 w 316706"/>
                <a:gd name="connsiteY7" fmla="*/ 45244 h 212539"/>
                <a:gd name="connsiteX8" fmla="*/ 188119 w 316706"/>
                <a:gd name="connsiteY8" fmla="*/ 183356 h 212539"/>
                <a:gd name="connsiteX9" fmla="*/ 285750 w 316706"/>
                <a:gd name="connsiteY9" fmla="*/ 180975 h 212539"/>
                <a:gd name="connsiteX10" fmla="*/ 283369 w 316706"/>
                <a:gd name="connsiteY10" fmla="*/ 169069 h 212539"/>
                <a:gd name="connsiteX11" fmla="*/ 64294 w 316706"/>
                <a:gd name="connsiteY11" fmla="*/ 9525 h 212539"/>
                <a:gd name="connsiteX12" fmla="*/ 9525 w 316706"/>
                <a:gd name="connsiteY12" fmla="*/ 9525 h 212539"/>
                <a:gd name="connsiteX13" fmla="*/ 9525 w 316706"/>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6" h="212539">
                  <a:moveTo>
                    <a:pt x="9525" y="9525"/>
                  </a:moveTo>
                  <a:cubicBezTo>
                    <a:pt x="30956" y="0"/>
                    <a:pt x="52387" y="0"/>
                    <a:pt x="73819" y="0"/>
                  </a:cubicBezTo>
                  <a:cubicBezTo>
                    <a:pt x="190500" y="2381"/>
                    <a:pt x="292894" y="85725"/>
                    <a:pt x="316706" y="197644"/>
                  </a:cubicBezTo>
                  <a:cubicBezTo>
                    <a:pt x="311944" y="200025"/>
                    <a:pt x="309563" y="202406"/>
                    <a:pt x="304800" y="204788"/>
                  </a:cubicBezTo>
                  <a:cubicBezTo>
                    <a:pt x="183356" y="235744"/>
                    <a:pt x="54769" y="171450"/>
                    <a:pt x="7144" y="57150"/>
                  </a:cubicBezTo>
                  <a:cubicBezTo>
                    <a:pt x="2381" y="47625"/>
                    <a:pt x="2381" y="38100"/>
                    <a:pt x="0" y="28575"/>
                  </a:cubicBezTo>
                  <a:lnTo>
                    <a:pt x="0" y="28575"/>
                  </a:lnTo>
                  <a:cubicBezTo>
                    <a:pt x="2381" y="33338"/>
                    <a:pt x="7144" y="38100"/>
                    <a:pt x="9525" y="45244"/>
                  </a:cubicBezTo>
                  <a:cubicBezTo>
                    <a:pt x="45244" y="121444"/>
                    <a:pt x="104775" y="166688"/>
                    <a:pt x="188119" y="183356"/>
                  </a:cubicBezTo>
                  <a:cubicBezTo>
                    <a:pt x="219075" y="190500"/>
                    <a:pt x="252412" y="188119"/>
                    <a:pt x="285750" y="180975"/>
                  </a:cubicBezTo>
                  <a:cubicBezTo>
                    <a:pt x="285750" y="176213"/>
                    <a:pt x="283369" y="173831"/>
                    <a:pt x="283369" y="169069"/>
                  </a:cubicBezTo>
                  <a:cubicBezTo>
                    <a:pt x="252412" y="76200"/>
                    <a:pt x="161925" y="11906"/>
                    <a:pt x="64294" y="9525"/>
                  </a:cubicBezTo>
                  <a:cubicBezTo>
                    <a:pt x="45244" y="7144"/>
                    <a:pt x="26194" y="7144"/>
                    <a:pt x="9525" y="9525"/>
                  </a:cubicBezTo>
                  <a:lnTo>
                    <a:pt x="9525" y="9525"/>
                  </a:lnTo>
                  <a:close/>
                </a:path>
              </a:pathLst>
            </a:custGeom>
            <a:grpFill/>
            <a:ln w="23813" cap="flat">
              <a:noFill/>
              <a:prstDash val="solid"/>
              <a:miter/>
            </a:ln>
          </p:spPr>
          <p:txBody>
            <a:bodyPr rtlCol="0" anchor="ctr"/>
            <a:lstStyle/>
            <a:p>
              <a:endParaRPr lang="en-ID"/>
            </a:p>
          </p:txBody>
        </p:sp>
        <p:sp>
          <p:nvSpPr>
            <p:cNvPr id="212" name="Freeform: Shape 211">
              <a:extLst>
                <a:ext uri="{FF2B5EF4-FFF2-40B4-BE49-F238E27FC236}">
                  <a16:creationId xmlns:a16="http://schemas.microsoft.com/office/drawing/2014/main" id="{27271C89-62E1-A68F-8A54-5822E4667929}"/>
                </a:ext>
              </a:extLst>
            </p:cNvPr>
            <p:cNvSpPr/>
            <p:nvPr/>
          </p:nvSpPr>
          <p:spPr>
            <a:xfrm>
              <a:off x="7236618" y="4033837"/>
              <a:ext cx="316706" cy="212539"/>
            </a:xfrm>
            <a:custGeom>
              <a:avLst/>
              <a:gdLst>
                <a:gd name="connsiteX0" fmla="*/ 9525 w 316706"/>
                <a:gd name="connsiteY0" fmla="*/ 9525 h 212539"/>
                <a:gd name="connsiteX1" fmla="*/ 73819 w 316706"/>
                <a:gd name="connsiteY1" fmla="*/ 0 h 212539"/>
                <a:gd name="connsiteX2" fmla="*/ 316706 w 316706"/>
                <a:gd name="connsiteY2" fmla="*/ 197644 h 212539"/>
                <a:gd name="connsiteX3" fmla="*/ 304800 w 316706"/>
                <a:gd name="connsiteY3" fmla="*/ 204788 h 212539"/>
                <a:gd name="connsiteX4" fmla="*/ 7144 w 316706"/>
                <a:gd name="connsiteY4" fmla="*/ 57150 h 212539"/>
                <a:gd name="connsiteX5" fmla="*/ 0 w 316706"/>
                <a:gd name="connsiteY5" fmla="*/ 28575 h 212539"/>
                <a:gd name="connsiteX6" fmla="*/ 0 w 316706"/>
                <a:gd name="connsiteY6" fmla="*/ 28575 h 212539"/>
                <a:gd name="connsiteX7" fmla="*/ 9525 w 316706"/>
                <a:gd name="connsiteY7" fmla="*/ 45244 h 212539"/>
                <a:gd name="connsiteX8" fmla="*/ 188119 w 316706"/>
                <a:gd name="connsiteY8" fmla="*/ 183357 h 212539"/>
                <a:gd name="connsiteX9" fmla="*/ 285750 w 316706"/>
                <a:gd name="connsiteY9" fmla="*/ 180975 h 212539"/>
                <a:gd name="connsiteX10" fmla="*/ 283369 w 316706"/>
                <a:gd name="connsiteY10" fmla="*/ 169069 h 212539"/>
                <a:gd name="connsiteX11" fmla="*/ 64294 w 316706"/>
                <a:gd name="connsiteY11" fmla="*/ 9525 h 212539"/>
                <a:gd name="connsiteX12" fmla="*/ 9525 w 316706"/>
                <a:gd name="connsiteY12" fmla="*/ 9525 h 212539"/>
                <a:gd name="connsiteX13" fmla="*/ 9525 w 316706"/>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6" h="212539">
                  <a:moveTo>
                    <a:pt x="9525" y="9525"/>
                  </a:moveTo>
                  <a:cubicBezTo>
                    <a:pt x="30956" y="0"/>
                    <a:pt x="52387" y="0"/>
                    <a:pt x="73819" y="0"/>
                  </a:cubicBezTo>
                  <a:cubicBezTo>
                    <a:pt x="190500" y="2381"/>
                    <a:pt x="292894" y="85725"/>
                    <a:pt x="316706" y="197644"/>
                  </a:cubicBezTo>
                  <a:cubicBezTo>
                    <a:pt x="311944" y="200025"/>
                    <a:pt x="309563" y="202406"/>
                    <a:pt x="304800" y="204788"/>
                  </a:cubicBezTo>
                  <a:cubicBezTo>
                    <a:pt x="183356" y="235744"/>
                    <a:pt x="54769" y="171450"/>
                    <a:pt x="7144" y="57150"/>
                  </a:cubicBezTo>
                  <a:cubicBezTo>
                    <a:pt x="2381" y="47625"/>
                    <a:pt x="2381" y="38100"/>
                    <a:pt x="0" y="28575"/>
                  </a:cubicBezTo>
                  <a:lnTo>
                    <a:pt x="0" y="28575"/>
                  </a:lnTo>
                  <a:cubicBezTo>
                    <a:pt x="2381" y="33338"/>
                    <a:pt x="7144" y="38100"/>
                    <a:pt x="9525" y="45244"/>
                  </a:cubicBezTo>
                  <a:cubicBezTo>
                    <a:pt x="45244" y="121444"/>
                    <a:pt x="104775" y="166688"/>
                    <a:pt x="188119" y="183357"/>
                  </a:cubicBezTo>
                  <a:cubicBezTo>
                    <a:pt x="219075" y="190500"/>
                    <a:pt x="252412" y="188119"/>
                    <a:pt x="285750" y="180975"/>
                  </a:cubicBezTo>
                  <a:cubicBezTo>
                    <a:pt x="285750" y="176213"/>
                    <a:pt x="283369" y="173831"/>
                    <a:pt x="283369" y="169069"/>
                  </a:cubicBezTo>
                  <a:cubicBezTo>
                    <a:pt x="252412" y="76200"/>
                    <a:pt x="161925" y="11906"/>
                    <a:pt x="64294" y="9525"/>
                  </a:cubicBezTo>
                  <a:cubicBezTo>
                    <a:pt x="45244" y="7144"/>
                    <a:pt x="26194" y="7144"/>
                    <a:pt x="9525" y="9525"/>
                  </a:cubicBezTo>
                  <a:lnTo>
                    <a:pt x="9525" y="9525"/>
                  </a:lnTo>
                  <a:close/>
                </a:path>
              </a:pathLst>
            </a:custGeom>
            <a:grpFill/>
            <a:ln w="23813" cap="flat">
              <a:noFill/>
              <a:prstDash val="solid"/>
              <a:miter/>
            </a:ln>
          </p:spPr>
          <p:txBody>
            <a:bodyPr rtlCol="0" anchor="ctr"/>
            <a:lstStyle/>
            <a:p>
              <a:endParaRPr lang="en-ID"/>
            </a:p>
          </p:txBody>
        </p:sp>
        <p:sp>
          <p:nvSpPr>
            <p:cNvPr id="213" name="Freeform: Shape 212">
              <a:extLst>
                <a:ext uri="{FF2B5EF4-FFF2-40B4-BE49-F238E27FC236}">
                  <a16:creationId xmlns:a16="http://schemas.microsoft.com/office/drawing/2014/main" id="{D430CAF2-B5ED-C082-90AD-F0FDFE748E0F}"/>
                </a:ext>
              </a:extLst>
            </p:cNvPr>
            <p:cNvSpPr/>
            <p:nvPr/>
          </p:nvSpPr>
          <p:spPr>
            <a:xfrm>
              <a:off x="9191625" y="4033837"/>
              <a:ext cx="316706" cy="212539"/>
            </a:xfrm>
            <a:custGeom>
              <a:avLst/>
              <a:gdLst>
                <a:gd name="connsiteX0" fmla="*/ 9525 w 316706"/>
                <a:gd name="connsiteY0" fmla="*/ 9525 h 212539"/>
                <a:gd name="connsiteX1" fmla="*/ 73819 w 316706"/>
                <a:gd name="connsiteY1" fmla="*/ 0 h 212539"/>
                <a:gd name="connsiteX2" fmla="*/ 316706 w 316706"/>
                <a:gd name="connsiteY2" fmla="*/ 197644 h 212539"/>
                <a:gd name="connsiteX3" fmla="*/ 304800 w 316706"/>
                <a:gd name="connsiteY3" fmla="*/ 204788 h 212539"/>
                <a:gd name="connsiteX4" fmla="*/ 7144 w 316706"/>
                <a:gd name="connsiteY4" fmla="*/ 57150 h 212539"/>
                <a:gd name="connsiteX5" fmla="*/ 0 w 316706"/>
                <a:gd name="connsiteY5" fmla="*/ 28575 h 212539"/>
                <a:gd name="connsiteX6" fmla="*/ 0 w 316706"/>
                <a:gd name="connsiteY6" fmla="*/ 28575 h 212539"/>
                <a:gd name="connsiteX7" fmla="*/ 9525 w 316706"/>
                <a:gd name="connsiteY7" fmla="*/ 45244 h 212539"/>
                <a:gd name="connsiteX8" fmla="*/ 188119 w 316706"/>
                <a:gd name="connsiteY8" fmla="*/ 183357 h 212539"/>
                <a:gd name="connsiteX9" fmla="*/ 285750 w 316706"/>
                <a:gd name="connsiteY9" fmla="*/ 180975 h 212539"/>
                <a:gd name="connsiteX10" fmla="*/ 283369 w 316706"/>
                <a:gd name="connsiteY10" fmla="*/ 169069 h 212539"/>
                <a:gd name="connsiteX11" fmla="*/ 64294 w 316706"/>
                <a:gd name="connsiteY11" fmla="*/ 9525 h 212539"/>
                <a:gd name="connsiteX12" fmla="*/ 9525 w 316706"/>
                <a:gd name="connsiteY12" fmla="*/ 9525 h 212539"/>
                <a:gd name="connsiteX13" fmla="*/ 9525 w 316706"/>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6" h="212539">
                  <a:moveTo>
                    <a:pt x="9525" y="9525"/>
                  </a:moveTo>
                  <a:cubicBezTo>
                    <a:pt x="30956" y="0"/>
                    <a:pt x="52387" y="0"/>
                    <a:pt x="73819" y="0"/>
                  </a:cubicBezTo>
                  <a:cubicBezTo>
                    <a:pt x="190500" y="2381"/>
                    <a:pt x="292894" y="85725"/>
                    <a:pt x="316706" y="197644"/>
                  </a:cubicBezTo>
                  <a:cubicBezTo>
                    <a:pt x="311944" y="200025"/>
                    <a:pt x="309563" y="202406"/>
                    <a:pt x="304800" y="204788"/>
                  </a:cubicBezTo>
                  <a:cubicBezTo>
                    <a:pt x="183356" y="235744"/>
                    <a:pt x="54769" y="171450"/>
                    <a:pt x="7144" y="57150"/>
                  </a:cubicBezTo>
                  <a:cubicBezTo>
                    <a:pt x="2381" y="47625"/>
                    <a:pt x="2381" y="38100"/>
                    <a:pt x="0" y="28575"/>
                  </a:cubicBezTo>
                  <a:lnTo>
                    <a:pt x="0" y="28575"/>
                  </a:lnTo>
                  <a:cubicBezTo>
                    <a:pt x="2381" y="33338"/>
                    <a:pt x="7144" y="38100"/>
                    <a:pt x="9525" y="45244"/>
                  </a:cubicBezTo>
                  <a:cubicBezTo>
                    <a:pt x="45244" y="121444"/>
                    <a:pt x="104775" y="166688"/>
                    <a:pt x="188119" y="183357"/>
                  </a:cubicBezTo>
                  <a:cubicBezTo>
                    <a:pt x="219075" y="190500"/>
                    <a:pt x="252413" y="188119"/>
                    <a:pt x="285750" y="180975"/>
                  </a:cubicBezTo>
                  <a:cubicBezTo>
                    <a:pt x="285750" y="176213"/>
                    <a:pt x="283369" y="173831"/>
                    <a:pt x="283369" y="169069"/>
                  </a:cubicBezTo>
                  <a:cubicBezTo>
                    <a:pt x="252413" y="76200"/>
                    <a:pt x="161925" y="11906"/>
                    <a:pt x="64294" y="9525"/>
                  </a:cubicBezTo>
                  <a:cubicBezTo>
                    <a:pt x="42863" y="7144"/>
                    <a:pt x="26194" y="7144"/>
                    <a:pt x="9525" y="9525"/>
                  </a:cubicBezTo>
                  <a:lnTo>
                    <a:pt x="9525" y="9525"/>
                  </a:lnTo>
                  <a:close/>
                </a:path>
              </a:pathLst>
            </a:custGeom>
            <a:grpFill/>
            <a:ln w="23813" cap="flat">
              <a:noFill/>
              <a:prstDash val="solid"/>
              <a:miter/>
            </a:ln>
          </p:spPr>
          <p:txBody>
            <a:bodyPr rtlCol="0" anchor="ctr"/>
            <a:lstStyle/>
            <a:p>
              <a:endParaRPr lang="en-ID"/>
            </a:p>
          </p:txBody>
        </p:sp>
        <p:sp>
          <p:nvSpPr>
            <p:cNvPr id="214" name="Freeform: Shape 213">
              <a:extLst>
                <a:ext uri="{FF2B5EF4-FFF2-40B4-BE49-F238E27FC236}">
                  <a16:creationId xmlns:a16="http://schemas.microsoft.com/office/drawing/2014/main" id="{338AC810-85F5-E708-B023-4F4C8EA4B9A2}"/>
                </a:ext>
              </a:extLst>
            </p:cNvPr>
            <p:cNvSpPr/>
            <p:nvPr/>
          </p:nvSpPr>
          <p:spPr>
            <a:xfrm>
              <a:off x="11144250" y="4033837"/>
              <a:ext cx="316705" cy="212539"/>
            </a:xfrm>
            <a:custGeom>
              <a:avLst/>
              <a:gdLst>
                <a:gd name="connsiteX0" fmla="*/ 9525 w 316705"/>
                <a:gd name="connsiteY0" fmla="*/ 9525 h 212539"/>
                <a:gd name="connsiteX1" fmla="*/ 73819 w 316705"/>
                <a:gd name="connsiteY1" fmla="*/ 0 h 212539"/>
                <a:gd name="connsiteX2" fmla="*/ 316706 w 316705"/>
                <a:gd name="connsiteY2" fmla="*/ 197644 h 212539"/>
                <a:gd name="connsiteX3" fmla="*/ 304800 w 316705"/>
                <a:gd name="connsiteY3" fmla="*/ 204788 h 212539"/>
                <a:gd name="connsiteX4" fmla="*/ 7144 w 316705"/>
                <a:gd name="connsiteY4" fmla="*/ 57150 h 212539"/>
                <a:gd name="connsiteX5" fmla="*/ 0 w 316705"/>
                <a:gd name="connsiteY5" fmla="*/ 28575 h 212539"/>
                <a:gd name="connsiteX6" fmla="*/ 0 w 316705"/>
                <a:gd name="connsiteY6" fmla="*/ 28575 h 212539"/>
                <a:gd name="connsiteX7" fmla="*/ 9525 w 316705"/>
                <a:gd name="connsiteY7" fmla="*/ 45244 h 212539"/>
                <a:gd name="connsiteX8" fmla="*/ 188119 w 316705"/>
                <a:gd name="connsiteY8" fmla="*/ 183357 h 212539"/>
                <a:gd name="connsiteX9" fmla="*/ 285750 w 316705"/>
                <a:gd name="connsiteY9" fmla="*/ 180975 h 212539"/>
                <a:gd name="connsiteX10" fmla="*/ 283369 w 316705"/>
                <a:gd name="connsiteY10" fmla="*/ 169069 h 212539"/>
                <a:gd name="connsiteX11" fmla="*/ 64294 w 316705"/>
                <a:gd name="connsiteY11" fmla="*/ 9525 h 212539"/>
                <a:gd name="connsiteX12" fmla="*/ 9525 w 316705"/>
                <a:gd name="connsiteY12" fmla="*/ 9525 h 212539"/>
                <a:gd name="connsiteX13" fmla="*/ 9525 w 316705"/>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5" h="212539">
                  <a:moveTo>
                    <a:pt x="9525" y="9525"/>
                  </a:moveTo>
                  <a:cubicBezTo>
                    <a:pt x="30956" y="0"/>
                    <a:pt x="52387" y="0"/>
                    <a:pt x="73819" y="0"/>
                  </a:cubicBezTo>
                  <a:cubicBezTo>
                    <a:pt x="190500" y="2381"/>
                    <a:pt x="292893" y="85725"/>
                    <a:pt x="316706" y="197644"/>
                  </a:cubicBezTo>
                  <a:cubicBezTo>
                    <a:pt x="311944" y="200025"/>
                    <a:pt x="309563" y="202406"/>
                    <a:pt x="304800" y="204788"/>
                  </a:cubicBezTo>
                  <a:cubicBezTo>
                    <a:pt x="183356" y="235744"/>
                    <a:pt x="54769" y="171450"/>
                    <a:pt x="7144" y="57150"/>
                  </a:cubicBezTo>
                  <a:cubicBezTo>
                    <a:pt x="2381" y="47625"/>
                    <a:pt x="2381" y="38100"/>
                    <a:pt x="0" y="28575"/>
                  </a:cubicBezTo>
                  <a:lnTo>
                    <a:pt x="0" y="28575"/>
                  </a:lnTo>
                  <a:cubicBezTo>
                    <a:pt x="2381" y="33338"/>
                    <a:pt x="7144" y="38100"/>
                    <a:pt x="9525" y="45244"/>
                  </a:cubicBezTo>
                  <a:cubicBezTo>
                    <a:pt x="45244" y="121444"/>
                    <a:pt x="104775" y="166688"/>
                    <a:pt x="188119" y="183357"/>
                  </a:cubicBezTo>
                  <a:cubicBezTo>
                    <a:pt x="219075" y="190500"/>
                    <a:pt x="252413" y="188119"/>
                    <a:pt x="285750" y="180975"/>
                  </a:cubicBezTo>
                  <a:cubicBezTo>
                    <a:pt x="285750" y="176213"/>
                    <a:pt x="283369" y="173831"/>
                    <a:pt x="283369" y="169069"/>
                  </a:cubicBezTo>
                  <a:cubicBezTo>
                    <a:pt x="252413" y="76200"/>
                    <a:pt x="161925" y="11906"/>
                    <a:pt x="64294" y="9525"/>
                  </a:cubicBezTo>
                  <a:cubicBezTo>
                    <a:pt x="45244" y="7144"/>
                    <a:pt x="26194" y="7144"/>
                    <a:pt x="9525" y="9525"/>
                  </a:cubicBezTo>
                  <a:lnTo>
                    <a:pt x="9525" y="9525"/>
                  </a:lnTo>
                  <a:close/>
                </a:path>
              </a:pathLst>
            </a:custGeom>
            <a:grpFill/>
            <a:ln w="23813" cap="flat">
              <a:noFill/>
              <a:prstDash val="solid"/>
              <a:miter/>
            </a:ln>
          </p:spPr>
          <p:txBody>
            <a:bodyPr rtlCol="0" anchor="ctr"/>
            <a:lstStyle/>
            <a:p>
              <a:endParaRPr lang="en-ID"/>
            </a:p>
          </p:txBody>
        </p:sp>
        <p:sp>
          <p:nvSpPr>
            <p:cNvPr id="215" name="Freeform: Shape 214">
              <a:extLst>
                <a:ext uri="{FF2B5EF4-FFF2-40B4-BE49-F238E27FC236}">
                  <a16:creationId xmlns:a16="http://schemas.microsoft.com/office/drawing/2014/main" id="{16A292C4-AE30-38AD-7F78-4B4C13D89461}"/>
                </a:ext>
              </a:extLst>
            </p:cNvPr>
            <p:cNvSpPr/>
            <p:nvPr/>
          </p:nvSpPr>
          <p:spPr>
            <a:xfrm>
              <a:off x="8674893" y="6286816"/>
              <a:ext cx="319087" cy="210092"/>
            </a:xfrm>
            <a:custGeom>
              <a:avLst/>
              <a:gdLst>
                <a:gd name="connsiteX0" fmla="*/ 319087 w 319087"/>
                <a:gd name="connsiteY0" fmla="*/ 28259 h 210092"/>
                <a:gd name="connsiteX1" fmla="*/ 314325 w 319087"/>
                <a:gd name="connsiteY1" fmla="*/ 49690 h 210092"/>
                <a:gd name="connsiteX2" fmla="*/ 95250 w 319087"/>
                <a:gd name="connsiteY2" fmla="*/ 209233 h 210092"/>
                <a:gd name="connsiteX3" fmla="*/ 0 w 319087"/>
                <a:gd name="connsiteY3" fmla="*/ 199709 h 210092"/>
                <a:gd name="connsiteX4" fmla="*/ 4762 w 319087"/>
                <a:gd name="connsiteY4" fmla="*/ 178277 h 210092"/>
                <a:gd name="connsiteX5" fmla="*/ 300037 w 319087"/>
                <a:gd name="connsiteY5" fmla="*/ 4446 h 210092"/>
                <a:gd name="connsiteX6" fmla="*/ 307181 w 319087"/>
                <a:gd name="connsiteY6" fmla="*/ 9209 h 210092"/>
                <a:gd name="connsiteX7" fmla="*/ 307181 w 319087"/>
                <a:gd name="connsiteY7" fmla="*/ 9209 h 210092"/>
                <a:gd name="connsiteX8" fmla="*/ 276225 w 319087"/>
                <a:gd name="connsiteY8" fmla="*/ 9209 h 210092"/>
                <a:gd name="connsiteX9" fmla="*/ 157162 w 319087"/>
                <a:gd name="connsiteY9" fmla="*/ 33021 h 210092"/>
                <a:gd name="connsiteX10" fmla="*/ 30956 w 319087"/>
                <a:gd name="connsiteY10" fmla="*/ 180659 h 210092"/>
                <a:gd name="connsiteX11" fmla="*/ 59531 w 319087"/>
                <a:gd name="connsiteY11" fmla="*/ 185421 h 210092"/>
                <a:gd name="connsiteX12" fmla="*/ 309563 w 319087"/>
                <a:gd name="connsiteY12" fmla="*/ 42546 h 210092"/>
                <a:gd name="connsiteX13" fmla="*/ 319087 w 319087"/>
                <a:gd name="connsiteY13" fmla="*/ 28259 h 210092"/>
                <a:gd name="connsiteX14" fmla="*/ 319087 w 319087"/>
                <a:gd name="connsiteY14" fmla="*/ 28259 h 21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092">
                  <a:moveTo>
                    <a:pt x="319087" y="28259"/>
                  </a:moveTo>
                  <a:cubicBezTo>
                    <a:pt x="316706" y="35402"/>
                    <a:pt x="316706" y="42546"/>
                    <a:pt x="314325" y="49690"/>
                  </a:cubicBezTo>
                  <a:cubicBezTo>
                    <a:pt x="271462" y="144940"/>
                    <a:pt x="200025" y="199709"/>
                    <a:pt x="95250" y="209233"/>
                  </a:cubicBezTo>
                  <a:cubicBezTo>
                    <a:pt x="64294" y="211615"/>
                    <a:pt x="30956" y="209233"/>
                    <a:pt x="0" y="199709"/>
                  </a:cubicBezTo>
                  <a:cubicBezTo>
                    <a:pt x="2381" y="192565"/>
                    <a:pt x="2381" y="185421"/>
                    <a:pt x="4762" y="178277"/>
                  </a:cubicBezTo>
                  <a:cubicBezTo>
                    <a:pt x="45244" y="54452"/>
                    <a:pt x="171450" y="-19366"/>
                    <a:pt x="300037" y="4446"/>
                  </a:cubicBezTo>
                  <a:cubicBezTo>
                    <a:pt x="302419" y="4446"/>
                    <a:pt x="304800" y="6827"/>
                    <a:pt x="307181" y="9209"/>
                  </a:cubicBezTo>
                  <a:lnTo>
                    <a:pt x="307181" y="9209"/>
                  </a:lnTo>
                  <a:cubicBezTo>
                    <a:pt x="297656" y="9209"/>
                    <a:pt x="285750" y="9209"/>
                    <a:pt x="276225" y="9209"/>
                  </a:cubicBezTo>
                  <a:cubicBezTo>
                    <a:pt x="235744" y="6827"/>
                    <a:pt x="195262" y="13971"/>
                    <a:pt x="157162" y="33021"/>
                  </a:cubicBezTo>
                  <a:cubicBezTo>
                    <a:pt x="95250" y="63978"/>
                    <a:pt x="54769" y="111603"/>
                    <a:pt x="30956" y="180659"/>
                  </a:cubicBezTo>
                  <a:cubicBezTo>
                    <a:pt x="40481" y="183040"/>
                    <a:pt x="50006" y="185421"/>
                    <a:pt x="59531" y="185421"/>
                  </a:cubicBezTo>
                  <a:cubicBezTo>
                    <a:pt x="169069" y="194946"/>
                    <a:pt x="261938" y="142559"/>
                    <a:pt x="309563" y="42546"/>
                  </a:cubicBezTo>
                  <a:cubicBezTo>
                    <a:pt x="311944" y="37784"/>
                    <a:pt x="316706" y="33021"/>
                    <a:pt x="319087" y="28259"/>
                  </a:cubicBezTo>
                  <a:lnTo>
                    <a:pt x="319087" y="28259"/>
                  </a:lnTo>
                  <a:close/>
                </a:path>
              </a:pathLst>
            </a:custGeom>
            <a:grpFill/>
            <a:ln w="23813" cap="flat">
              <a:noFill/>
              <a:prstDash val="solid"/>
              <a:miter/>
            </a:ln>
          </p:spPr>
          <p:txBody>
            <a:bodyPr rtlCol="0" anchor="ctr"/>
            <a:lstStyle/>
            <a:p>
              <a:endParaRPr lang="en-ID"/>
            </a:p>
          </p:txBody>
        </p:sp>
        <p:sp>
          <p:nvSpPr>
            <p:cNvPr id="216" name="Freeform: Shape 215">
              <a:extLst>
                <a:ext uri="{FF2B5EF4-FFF2-40B4-BE49-F238E27FC236}">
                  <a16:creationId xmlns:a16="http://schemas.microsoft.com/office/drawing/2014/main" id="{7860820F-CF8F-7D0D-2BEE-EE2DAB6EE113}"/>
                </a:ext>
              </a:extLst>
            </p:cNvPr>
            <p:cNvSpPr/>
            <p:nvPr/>
          </p:nvSpPr>
          <p:spPr>
            <a:xfrm>
              <a:off x="10627518" y="6286816"/>
              <a:ext cx="319087" cy="210092"/>
            </a:xfrm>
            <a:custGeom>
              <a:avLst/>
              <a:gdLst>
                <a:gd name="connsiteX0" fmla="*/ 319087 w 319087"/>
                <a:gd name="connsiteY0" fmla="*/ 28259 h 210092"/>
                <a:gd name="connsiteX1" fmla="*/ 314325 w 319087"/>
                <a:gd name="connsiteY1" fmla="*/ 49690 h 210092"/>
                <a:gd name="connsiteX2" fmla="*/ 95250 w 319087"/>
                <a:gd name="connsiteY2" fmla="*/ 209233 h 210092"/>
                <a:gd name="connsiteX3" fmla="*/ 0 w 319087"/>
                <a:gd name="connsiteY3" fmla="*/ 199709 h 210092"/>
                <a:gd name="connsiteX4" fmla="*/ 4762 w 319087"/>
                <a:gd name="connsiteY4" fmla="*/ 178277 h 210092"/>
                <a:gd name="connsiteX5" fmla="*/ 300037 w 319087"/>
                <a:gd name="connsiteY5" fmla="*/ 4446 h 210092"/>
                <a:gd name="connsiteX6" fmla="*/ 307181 w 319087"/>
                <a:gd name="connsiteY6" fmla="*/ 9209 h 210092"/>
                <a:gd name="connsiteX7" fmla="*/ 307181 w 319087"/>
                <a:gd name="connsiteY7" fmla="*/ 9209 h 210092"/>
                <a:gd name="connsiteX8" fmla="*/ 276225 w 319087"/>
                <a:gd name="connsiteY8" fmla="*/ 9209 h 210092"/>
                <a:gd name="connsiteX9" fmla="*/ 157162 w 319087"/>
                <a:gd name="connsiteY9" fmla="*/ 33021 h 210092"/>
                <a:gd name="connsiteX10" fmla="*/ 30956 w 319087"/>
                <a:gd name="connsiteY10" fmla="*/ 180659 h 210092"/>
                <a:gd name="connsiteX11" fmla="*/ 59531 w 319087"/>
                <a:gd name="connsiteY11" fmla="*/ 185421 h 210092"/>
                <a:gd name="connsiteX12" fmla="*/ 309563 w 319087"/>
                <a:gd name="connsiteY12" fmla="*/ 42546 h 210092"/>
                <a:gd name="connsiteX13" fmla="*/ 319087 w 319087"/>
                <a:gd name="connsiteY13" fmla="*/ 28259 h 210092"/>
                <a:gd name="connsiteX14" fmla="*/ 319087 w 319087"/>
                <a:gd name="connsiteY14" fmla="*/ 28259 h 21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092">
                  <a:moveTo>
                    <a:pt x="319087" y="28259"/>
                  </a:moveTo>
                  <a:cubicBezTo>
                    <a:pt x="316706" y="35402"/>
                    <a:pt x="316706" y="42546"/>
                    <a:pt x="314325" y="49690"/>
                  </a:cubicBezTo>
                  <a:cubicBezTo>
                    <a:pt x="271462" y="144940"/>
                    <a:pt x="200025" y="199709"/>
                    <a:pt x="95250" y="209233"/>
                  </a:cubicBezTo>
                  <a:cubicBezTo>
                    <a:pt x="64294" y="211615"/>
                    <a:pt x="30956" y="209233"/>
                    <a:pt x="0" y="199709"/>
                  </a:cubicBezTo>
                  <a:cubicBezTo>
                    <a:pt x="2381" y="192565"/>
                    <a:pt x="2381" y="185421"/>
                    <a:pt x="4762" y="178277"/>
                  </a:cubicBezTo>
                  <a:cubicBezTo>
                    <a:pt x="45244" y="54452"/>
                    <a:pt x="171450" y="-19366"/>
                    <a:pt x="300037" y="4446"/>
                  </a:cubicBezTo>
                  <a:cubicBezTo>
                    <a:pt x="302419" y="4446"/>
                    <a:pt x="304800" y="6827"/>
                    <a:pt x="307181" y="9209"/>
                  </a:cubicBezTo>
                  <a:lnTo>
                    <a:pt x="307181" y="9209"/>
                  </a:lnTo>
                  <a:cubicBezTo>
                    <a:pt x="297656" y="9209"/>
                    <a:pt x="285750" y="9209"/>
                    <a:pt x="276225" y="9209"/>
                  </a:cubicBezTo>
                  <a:cubicBezTo>
                    <a:pt x="235744" y="6827"/>
                    <a:pt x="195262" y="13971"/>
                    <a:pt x="157162" y="33021"/>
                  </a:cubicBezTo>
                  <a:cubicBezTo>
                    <a:pt x="95250" y="63978"/>
                    <a:pt x="54769" y="111603"/>
                    <a:pt x="30956" y="180659"/>
                  </a:cubicBezTo>
                  <a:cubicBezTo>
                    <a:pt x="40481" y="183040"/>
                    <a:pt x="50006" y="185421"/>
                    <a:pt x="59531" y="185421"/>
                  </a:cubicBezTo>
                  <a:cubicBezTo>
                    <a:pt x="169069" y="194946"/>
                    <a:pt x="261938" y="142559"/>
                    <a:pt x="309563" y="42546"/>
                  </a:cubicBezTo>
                  <a:cubicBezTo>
                    <a:pt x="314325" y="37784"/>
                    <a:pt x="316706" y="33021"/>
                    <a:pt x="319087" y="28259"/>
                  </a:cubicBezTo>
                  <a:lnTo>
                    <a:pt x="319087" y="28259"/>
                  </a:lnTo>
                  <a:close/>
                </a:path>
              </a:pathLst>
            </a:custGeom>
            <a:grpFill/>
            <a:ln w="23813" cap="flat">
              <a:noFill/>
              <a:prstDash val="solid"/>
              <a:miter/>
            </a:ln>
          </p:spPr>
          <p:txBody>
            <a:bodyPr rtlCol="0" anchor="ctr"/>
            <a:lstStyle/>
            <a:p>
              <a:endParaRPr lang="en-ID"/>
            </a:p>
          </p:txBody>
        </p:sp>
        <p:sp>
          <p:nvSpPr>
            <p:cNvPr id="217" name="Freeform: Shape 216">
              <a:extLst>
                <a:ext uri="{FF2B5EF4-FFF2-40B4-BE49-F238E27FC236}">
                  <a16:creationId xmlns:a16="http://schemas.microsoft.com/office/drawing/2014/main" id="{095F5A4C-2067-EA9B-6686-74848819E4B7}"/>
                </a:ext>
              </a:extLst>
            </p:cNvPr>
            <p:cNvSpPr/>
            <p:nvPr/>
          </p:nvSpPr>
          <p:spPr>
            <a:xfrm>
              <a:off x="6255543" y="6554560"/>
              <a:ext cx="321468" cy="213814"/>
            </a:xfrm>
            <a:custGeom>
              <a:avLst/>
              <a:gdLst>
                <a:gd name="connsiteX0" fmla="*/ 0 w 321468"/>
                <a:gd name="connsiteY0" fmla="*/ 191520 h 213814"/>
                <a:gd name="connsiteX1" fmla="*/ 95250 w 321468"/>
                <a:gd name="connsiteY1" fmla="*/ 51027 h 213814"/>
                <a:gd name="connsiteX2" fmla="*/ 311944 w 321468"/>
                <a:gd name="connsiteY2" fmla="*/ 8165 h 213814"/>
                <a:gd name="connsiteX3" fmla="*/ 321469 w 321468"/>
                <a:gd name="connsiteY3" fmla="*/ 12927 h 213814"/>
                <a:gd name="connsiteX4" fmla="*/ 319087 w 321468"/>
                <a:gd name="connsiteY4" fmla="*/ 27214 h 213814"/>
                <a:gd name="connsiteX5" fmla="*/ 21431 w 321468"/>
                <a:gd name="connsiteY5" fmla="*/ 208189 h 213814"/>
                <a:gd name="connsiteX6" fmla="*/ 2381 w 321468"/>
                <a:gd name="connsiteY6" fmla="*/ 203427 h 213814"/>
                <a:gd name="connsiteX7" fmla="*/ 0 w 321468"/>
                <a:gd name="connsiteY7" fmla="*/ 191520 h 213814"/>
                <a:gd name="connsiteX8" fmla="*/ 33337 w 321468"/>
                <a:gd name="connsiteY8" fmla="*/ 203427 h 213814"/>
                <a:gd name="connsiteX9" fmla="*/ 238125 w 321468"/>
                <a:gd name="connsiteY9" fmla="*/ 124846 h 213814"/>
                <a:gd name="connsiteX10" fmla="*/ 288131 w 321468"/>
                <a:gd name="connsiteY10" fmla="*/ 34358 h 213814"/>
                <a:gd name="connsiteX11" fmla="*/ 271462 w 321468"/>
                <a:gd name="connsiteY11" fmla="*/ 29596 h 213814"/>
                <a:gd name="connsiteX12" fmla="*/ 11906 w 321468"/>
                <a:gd name="connsiteY12" fmla="*/ 172471 h 213814"/>
                <a:gd name="connsiteX13" fmla="*/ 0 w 321468"/>
                <a:gd name="connsiteY13" fmla="*/ 191520 h 213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468" h="213814">
                  <a:moveTo>
                    <a:pt x="0" y="191520"/>
                  </a:moveTo>
                  <a:cubicBezTo>
                    <a:pt x="14287" y="131989"/>
                    <a:pt x="47625" y="86745"/>
                    <a:pt x="95250" y="51027"/>
                  </a:cubicBezTo>
                  <a:cubicBezTo>
                    <a:pt x="159544" y="3402"/>
                    <a:pt x="233362" y="-10886"/>
                    <a:pt x="311944" y="8165"/>
                  </a:cubicBezTo>
                  <a:cubicBezTo>
                    <a:pt x="314325" y="8165"/>
                    <a:pt x="319087" y="10546"/>
                    <a:pt x="321469" y="12927"/>
                  </a:cubicBezTo>
                  <a:cubicBezTo>
                    <a:pt x="321469" y="17689"/>
                    <a:pt x="321469" y="22452"/>
                    <a:pt x="319087" y="27214"/>
                  </a:cubicBezTo>
                  <a:cubicBezTo>
                    <a:pt x="285750" y="153421"/>
                    <a:pt x="147638" y="236765"/>
                    <a:pt x="21431" y="208189"/>
                  </a:cubicBezTo>
                  <a:cubicBezTo>
                    <a:pt x="14287" y="205808"/>
                    <a:pt x="9525" y="205808"/>
                    <a:pt x="2381" y="203427"/>
                  </a:cubicBezTo>
                  <a:cubicBezTo>
                    <a:pt x="0" y="201046"/>
                    <a:pt x="0" y="196283"/>
                    <a:pt x="0" y="191520"/>
                  </a:cubicBezTo>
                  <a:cubicBezTo>
                    <a:pt x="7144" y="203427"/>
                    <a:pt x="21431" y="201046"/>
                    <a:pt x="33337" y="203427"/>
                  </a:cubicBezTo>
                  <a:cubicBezTo>
                    <a:pt x="114300" y="210571"/>
                    <a:pt x="183356" y="184377"/>
                    <a:pt x="238125" y="124846"/>
                  </a:cubicBezTo>
                  <a:cubicBezTo>
                    <a:pt x="261938" y="98652"/>
                    <a:pt x="280987" y="70077"/>
                    <a:pt x="288131" y="34358"/>
                  </a:cubicBezTo>
                  <a:cubicBezTo>
                    <a:pt x="280987" y="31977"/>
                    <a:pt x="276225" y="29596"/>
                    <a:pt x="271462" y="29596"/>
                  </a:cubicBezTo>
                  <a:cubicBezTo>
                    <a:pt x="159544" y="12927"/>
                    <a:pt x="59531" y="70077"/>
                    <a:pt x="11906" y="172471"/>
                  </a:cubicBezTo>
                  <a:cubicBezTo>
                    <a:pt x="7144" y="179614"/>
                    <a:pt x="2381" y="186758"/>
                    <a:pt x="0" y="191520"/>
                  </a:cubicBezTo>
                  <a:close/>
                </a:path>
              </a:pathLst>
            </a:custGeom>
            <a:grpFill/>
            <a:ln w="23813" cap="flat">
              <a:noFill/>
              <a:prstDash val="solid"/>
              <a:miter/>
            </a:ln>
          </p:spPr>
          <p:txBody>
            <a:bodyPr rtlCol="0" anchor="ctr"/>
            <a:lstStyle/>
            <a:p>
              <a:endParaRPr lang="en-ID"/>
            </a:p>
          </p:txBody>
        </p:sp>
        <p:sp>
          <p:nvSpPr>
            <p:cNvPr id="218" name="Freeform: Shape 217">
              <a:extLst>
                <a:ext uri="{FF2B5EF4-FFF2-40B4-BE49-F238E27FC236}">
                  <a16:creationId xmlns:a16="http://schemas.microsoft.com/office/drawing/2014/main" id="{53AB8C18-13DA-3F7B-0797-B37B7976FFF1}"/>
                </a:ext>
              </a:extLst>
            </p:cNvPr>
            <p:cNvSpPr/>
            <p:nvPr/>
          </p:nvSpPr>
          <p:spPr>
            <a:xfrm>
              <a:off x="8208168" y="6554560"/>
              <a:ext cx="321468" cy="213814"/>
            </a:xfrm>
            <a:custGeom>
              <a:avLst/>
              <a:gdLst>
                <a:gd name="connsiteX0" fmla="*/ 0 w 321468"/>
                <a:gd name="connsiteY0" fmla="*/ 191520 h 213814"/>
                <a:gd name="connsiteX1" fmla="*/ 95250 w 321468"/>
                <a:gd name="connsiteY1" fmla="*/ 51027 h 213814"/>
                <a:gd name="connsiteX2" fmla="*/ 311944 w 321468"/>
                <a:gd name="connsiteY2" fmla="*/ 8165 h 213814"/>
                <a:gd name="connsiteX3" fmla="*/ 321469 w 321468"/>
                <a:gd name="connsiteY3" fmla="*/ 12927 h 213814"/>
                <a:gd name="connsiteX4" fmla="*/ 319088 w 321468"/>
                <a:gd name="connsiteY4" fmla="*/ 27214 h 213814"/>
                <a:gd name="connsiteX5" fmla="*/ 21431 w 321468"/>
                <a:gd name="connsiteY5" fmla="*/ 208189 h 213814"/>
                <a:gd name="connsiteX6" fmla="*/ 2381 w 321468"/>
                <a:gd name="connsiteY6" fmla="*/ 203427 h 213814"/>
                <a:gd name="connsiteX7" fmla="*/ 0 w 321468"/>
                <a:gd name="connsiteY7" fmla="*/ 191520 h 213814"/>
                <a:gd name="connsiteX8" fmla="*/ 33338 w 321468"/>
                <a:gd name="connsiteY8" fmla="*/ 203427 h 213814"/>
                <a:gd name="connsiteX9" fmla="*/ 238125 w 321468"/>
                <a:gd name="connsiteY9" fmla="*/ 124846 h 213814"/>
                <a:gd name="connsiteX10" fmla="*/ 288131 w 321468"/>
                <a:gd name="connsiteY10" fmla="*/ 34358 h 213814"/>
                <a:gd name="connsiteX11" fmla="*/ 271463 w 321468"/>
                <a:gd name="connsiteY11" fmla="*/ 29596 h 213814"/>
                <a:gd name="connsiteX12" fmla="*/ 11906 w 321468"/>
                <a:gd name="connsiteY12" fmla="*/ 172471 h 213814"/>
                <a:gd name="connsiteX13" fmla="*/ 0 w 321468"/>
                <a:gd name="connsiteY13" fmla="*/ 191520 h 213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468" h="213814">
                  <a:moveTo>
                    <a:pt x="0" y="191520"/>
                  </a:moveTo>
                  <a:cubicBezTo>
                    <a:pt x="14288" y="131989"/>
                    <a:pt x="47625" y="86745"/>
                    <a:pt x="95250" y="51027"/>
                  </a:cubicBezTo>
                  <a:cubicBezTo>
                    <a:pt x="159544" y="3402"/>
                    <a:pt x="233363" y="-10886"/>
                    <a:pt x="311944" y="8165"/>
                  </a:cubicBezTo>
                  <a:cubicBezTo>
                    <a:pt x="314325" y="8165"/>
                    <a:pt x="319088" y="10546"/>
                    <a:pt x="321469" y="12927"/>
                  </a:cubicBezTo>
                  <a:cubicBezTo>
                    <a:pt x="321469" y="17689"/>
                    <a:pt x="321469" y="22452"/>
                    <a:pt x="319088" y="27214"/>
                  </a:cubicBezTo>
                  <a:cubicBezTo>
                    <a:pt x="285750" y="153421"/>
                    <a:pt x="147638" y="236765"/>
                    <a:pt x="21431" y="208189"/>
                  </a:cubicBezTo>
                  <a:cubicBezTo>
                    <a:pt x="14288" y="205808"/>
                    <a:pt x="9525" y="205808"/>
                    <a:pt x="2381" y="203427"/>
                  </a:cubicBezTo>
                  <a:cubicBezTo>
                    <a:pt x="2381" y="201046"/>
                    <a:pt x="2381" y="196283"/>
                    <a:pt x="0" y="191520"/>
                  </a:cubicBezTo>
                  <a:cubicBezTo>
                    <a:pt x="7144" y="203427"/>
                    <a:pt x="21431" y="201046"/>
                    <a:pt x="33338" y="203427"/>
                  </a:cubicBezTo>
                  <a:cubicBezTo>
                    <a:pt x="114300" y="210571"/>
                    <a:pt x="183356" y="184377"/>
                    <a:pt x="238125" y="124846"/>
                  </a:cubicBezTo>
                  <a:cubicBezTo>
                    <a:pt x="261938" y="98652"/>
                    <a:pt x="280988" y="70077"/>
                    <a:pt x="288131" y="34358"/>
                  </a:cubicBezTo>
                  <a:cubicBezTo>
                    <a:pt x="280988" y="31977"/>
                    <a:pt x="276225" y="29596"/>
                    <a:pt x="271463" y="29596"/>
                  </a:cubicBezTo>
                  <a:cubicBezTo>
                    <a:pt x="159544" y="12927"/>
                    <a:pt x="59531" y="70077"/>
                    <a:pt x="11906" y="172471"/>
                  </a:cubicBezTo>
                  <a:cubicBezTo>
                    <a:pt x="9525" y="179614"/>
                    <a:pt x="4763" y="186758"/>
                    <a:pt x="0" y="191520"/>
                  </a:cubicBezTo>
                  <a:close/>
                </a:path>
              </a:pathLst>
            </a:custGeom>
            <a:grpFill/>
            <a:ln w="23813" cap="flat">
              <a:noFill/>
              <a:prstDash val="solid"/>
              <a:miter/>
            </a:ln>
          </p:spPr>
          <p:txBody>
            <a:bodyPr rtlCol="0" anchor="ctr"/>
            <a:lstStyle/>
            <a:p>
              <a:endParaRPr lang="en-ID"/>
            </a:p>
          </p:txBody>
        </p:sp>
        <p:sp>
          <p:nvSpPr>
            <p:cNvPr id="219" name="Freeform: Shape 218">
              <a:extLst>
                <a:ext uri="{FF2B5EF4-FFF2-40B4-BE49-F238E27FC236}">
                  <a16:creationId xmlns:a16="http://schemas.microsoft.com/office/drawing/2014/main" id="{BC32ABCB-C99D-1867-25BC-22E619768E3E}"/>
                </a:ext>
              </a:extLst>
            </p:cNvPr>
            <p:cNvSpPr/>
            <p:nvPr/>
          </p:nvSpPr>
          <p:spPr>
            <a:xfrm>
              <a:off x="10163175" y="6554560"/>
              <a:ext cx="321468" cy="213814"/>
            </a:xfrm>
            <a:custGeom>
              <a:avLst/>
              <a:gdLst>
                <a:gd name="connsiteX0" fmla="*/ 0 w 321468"/>
                <a:gd name="connsiteY0" fmla="*/ 191520 h 213814"/>
                <a:gd name="connsiteX1" fmla="*/ 95250 w 321468"/>
                <a:gd name="connsiteY1" fmla="*/ 51027 h 213814"/>
                <a:gd name="connsiteX2" fmla="*/ 311944 w 321468"/>
                <a:gd name="connsiteY2" fmla="*/ 8165 h 213814"/>
                <a:gd name="connsiteX3" fmla="*/ 321469 w 321468"/>
                <a:gd name="connsiteY3" fmla="*/ 12927 h 213814"/>
                <a:gd name="connsiteX4" fmla="*/ 319087 w 321468"/>
                <a:gd name="connsiteY4" fmla="*/ 27214 h 213814"/>
                <a:gd name="connsiteX5" fmla="*/ 21431 w 321468"/>
                <a:gd name="connsiteY5" fmla="*/ 208189 h 213814"/>
                <a:gd name="connsiteX6" fmla="*/ 2381 w 321468"/>
                <a:gd name="connsiteY6" fmla="*/ 203427 h 213814"/>
                <a:gd name="connsiteX7" fmla="*/ 0 w 321468"/>
                <a:gd name="connsiteY7" fmla="*/ 191520 h 213814"/>
                <a:gd name="connsiteX8" fmla="*/ 33337 w 321468"/>
                <a:gd name="connsiteY8" fmla="*/ 203427 h 213814"/>
                <a:gd name="connsiteX9" fmla="*/ 238125 w 321468"/>
                <a:gd name="connsiteY9" fmla="*/ 124846 h 213814"/>
                <a:gd name="connsiteX10" fmla="*/ 288131 w 321468"/>
                <a:gd name="connsiteY10" fmla="*/ 34358 h 213814"/>
                <a:gd name="connsiteX11" fmla="*/ 271462 w 321468"/>
                <a:gd name="connsiteY11" fmla="*/ 29596 h 213814"/>
                <a:gd name="connsiteX12" fmla="*/ 11906 w 321468"/>
                <a:gd name="connsiteY12" fmla="*/ 172471 h 213814"/>
                <a:gd name="connsiteX13" fmla="*/ 0 w 321468"/>
                <a:gd name="connsiteY13" fmla="*/ 191520 h 213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468" h="213814">
                  <a:moveTo>
                    <a:pt x="0" y="191520"/>
                  </a:moveTo>
                  <a:cubicBezTo>
                    <a:pt x="14287" y="131989"/>
                    <a:pt x="47625" y="86745"/>
                    <a:pt x="95250" y="51027"/>
                  </a:cubicBezTo>
                  <a:cubicBezTo>
                    <a:pt x="159544" y="3402"/>
                    <a:pt x="233363" y="-10886"/>
                    <a:pt x="311944" y="8165"/>
                  </a:cubicBezTo>
                  <a:cubicBezTo>
                    <a:pt x="314325" y="8165"/>
                    <a:pt x="319087" y="10546"/>
                    <a:pt x="321469" y="12927"/>
                  </a:cubicBezTo>
                  <a:cubicBezTo>
                    <a:pt x="321469" y="17689"/>
                    <a:pt x="321469" y="22452"/>
                    <a:pt x="319087" y="27214"/>
                  </a:cubicBezTo>
                  <a:cubicBezTo>
                    <a:pt x="285750" y="153421"/>
                    <a:pt x="147637" y="236765"/>
                    <a:pt x="21431" y="208189"/>
                  </a:cubicBezTo>
                  <a:cubicBezTo>
                    <a:pt x="14287" y="205808"/>
                    <a:pt x="9525" y="205808"/>
                    <a:pt x="2381" y="203427"/>
                  </a:cubicBezTo>
                  <a:cubicBezTo>
                    <a:pt x="0" y="201046"/>
                    <a:pt x="0" y="196283"/>
                    <a:pt x="0" y="191520"/>
                  </a:cubicBezTo>
                  <a:cubicBezTo>
                    <a:pt x="7144" y="203427"/>
                    <a:pt x="21431" y="201046"/>
                    <a:pt x="33337" y="203427"/>
                  </a:cubicBezTo>
                  <a:cubicBezTo>
                    <a:pt x="114300" y="210571"/>
                    <a:pt x="183356" y="184377"/>
                    <a:pt x="238125" y="124846"/>
                  </a:cubicBezTo>
                  <a:cubicBezTo>
                    <a:pt x="261938" y="98652"/>
                    <a:pt x="280988" y="70077"/>
                    <a:pt x="288131" y="34358"/>
                  </a:cubicBezTo>
                  <a:cubicBezTo>
                    <a:pt x="280988" y="31977"/>
                    <a:pt x="276225" y="29596"/>
                    <a:pt x="271462" y="29596"/>
                  </a:cubicBezTo>
                  <a:cubicBezTo>
                    <a:pt x="159544" y="12927"/>
                    <a:pt x="59531" y="70077"/>
                    <a:pt x="11906" y="172471"/>
                  </a:cubicBezTo>
                  <a:cubicBezTo>
                    <a:pt x="7144" y="179614"/>
                    <a:pt x="2381" y="186758"/>
                    <a:pt x="0" y="191520"/>
                  </a:cubicBezTo>
                  <a:close/>
                </a:path>
              </a:pathLst>
            </a:custGeom>
            <a:grpFill/>
            <a:ln w="23813" cap="flat">
              <a:noFill/>
              <a:prstDash val="solid"/>
              <a:miter/>
            </a:ln>
          </p:spPr>
          <p:txBody>
            <a:bodyPr rtlCol="0" anchor="ctr"/>
            <a:lstStyle/>
            <a:p>
              <a:endParaRPr lang="en-ID"/>
            </a:p>
          </p:txBody>
        </p:sp>
        <p:sp>
          <p:nvSpPr>
            <p:cNvPr id="220" name="Freeform: Shape 219">
              <a:extLst>
                <a:ext uri="{FF2B5EF4-FFF2-40B4-BE49-F238E27FC236}">
                  <a16:creationId xmlns:a16="http://schemas.microsoft.com/office/drawing/2014/main" id="{3582F91C-3F25-FD76-A524-0050E655E699}"/>
                </a:ext>
              </a:extLst>
            </p:cNvPr>
            <p:cNvSpPr/>
            <p:nvPr/>
          </p:nvSpPr>
          <p:spPr>
            <a:xfrm>
              <a:off x="9653587" y="925480"/>
              <a:ext cx="323946" cy="210430"/>
            </a:xfrm>
            <a:custGeom>
              <a:avLst/>
              <a:gdLst>
                <a:gd name="connsiteX0" fmla="*/ 321469 w 323946"/>
                <a:gd name="connsiteY0" fmla="*/ 188945 h 210430"/>
                <a:gd name="connsiteX1" fmla="*/ 316706 w 323946"/>
                <a:gd name="connsiteY1" fmla="*/ 200851 h 210430"/>
                <a:gd name="connsiteX2" fmla="*/ 254794 w 323946"/>
                <a:gd name="connsiteY2" fmla="*/ 210376 h 210430"/>
                <a:gd name="connsiteX3" fmla="*/ 4763 w 323946"/>
                <a:gd name="connsiteY3" fmla="*/ 29401 h 210430"/>
                <a:gd name="connsiteX4" fmla="*/ 0 w 323946"/>
                <a:gd name="connsiteY4" fmla="*/ 12732 h 210430"/>
                <a:gd name="connsiteX5" fmla="*/ 59531 w 323946"/>
                <a:gd name="connsiteY5" fmla="*/ 826 h 210430"/>
                <a:gd name="connsiteX6" fmla="*/ 316706 w 323946"/>
                <a:gd name="connsiteY6" fmla="*/ 172276 h 210430"/>
                <a:gd name="connsiteX7" fmla="*/ 321469 w 323946"/>
                <a:gd name="connsiteY7" fmla="*/ 188945 h 210430"/>
                <a:gd name="connsiteX8" fmla="*/ 309563 w 323946"/>
                <a:gd name="connsiteY8" fmla="*/ 167514 h 210430"/>
                <a:gd name="connsiteX9" fmla="*/ 50006 w 323946"/>
                <a:gd name="connsiteY9" fmla="*/ 24639 h 210430"/>
                <a:gd name="connsiteX10" fmla="*/ 30956 w 323946"/>
                <a:gd name="connsiteY10" fmla="*/ 29401 h 210430"/>
                <a:gd name="connsiteX11" fmla="*/ 109538 w 323946"/>
                <a:gd name="connsiteY11" fmla="*/ 146082 h 210430"/>
                <a:gd name="connsiteX12" fmla="*/ 300038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2" y="196088"/>
                    <a:pt x="323850" y="200851"/>
                    <a:pt x="316706" y="200851"/>
                  </a:cubicBezTo>
                  <a:cubicBezTo>
                    <a:pt x="295275" y="203232"/>
                    <a:pt x="276225" y="210376"/>
                    <a:pt x="254794" y="210376"/>
                  </a:cubicBezTo>
                  <a:cubicBezTo>
                    <a:pt x="142875" y="212757"/>
                    <a:pt x="35719" y="136557"/>
                    <a:pt x="4763" y="29401"/>
                  </a:cubicBezTo>
                  <a:cubicBezTo>
                    <a:pt x="2381" y="24639"/>
                    <a:pt x="2381" y="17495"/>
                    <a:pt x="0" y="12732"/>
                  </a:cubicBezTo>
                  <a:cubicBezTo>
                    <a:pt x="19050" y="3207"/>
                    <a:pt x="40482" y="826"/>
                    <a:pt x="59531" y="826"/>
                  </a:cubicBezTo>
                  <a:cubicBezTo>
                    <a:pt x="171450" y="-8699"/>
                    <a:pt x="280988" y="65120"/>
                    <a:pt x="316706" y="172276"/>
                  </a:cubicBezTo>
                  <a:cubicBezTo>
                    <a:pt x="319088" y="177038"/>
                    <a:pt x="319088" y="184182"/>
                    <a:pt x="321469" y="188945"/>
                  </a:cubicBezTo>
                  <a:cubicBezTo>
                    <a:pt x="319088" y="181801"/>
                    <a:pt x="314325" y="177038"/>
                    <a:pt x="309563" y="167514"/>
                  </a:cubicBezTo>
                  <a:cubicBezTo>
                    <a:pt x="264319" y="65120"/>
                    <a:pt x="161925" y="10351"/>
                    <a:pt x="50006" y="24639"/>
                  </a:cubicBezTo>
                  <a:cubicBezTo>
                    <a:pt x="45244" y="24639"/>
                    <a:pt x="38100" y="27020"/>
                    <a:pt x="30956" y="29401"/>
                  </a:cubicBezTo>
                  <a:cubicBezTo>
                    <a:pt x="45244" y="77026"/>
                    <a:pt x="71438" y="115126"/>
                    <a:pt x="109538" y="146082"/>
                  </a:cubicBezTo>
                  <a:cubicBezTo>
                    <a:pt x="164306" y="191326"/>
                    <a:pt x="228600" y="207995"/>
                    <a:pt x="300038" y="198470"/>
                  </a:cubicBezTo>
                  <a:cubicBezTo>
                    <a:pt x="307181" y="198470"/>
                    <a:pt x="316706" y="200851"/>
                    <a:pt x="321469" y="188945"/>
                  </a:cubicBezTo>
                  <a:close/>
                </a:path>
              </a:pathLst>
            </a:custGeom>
            <a:grpFill/>
            <a:ln w="23813" cap="flat">
              <a:noFill/>
              <a:prstDash val="solid"/>
              <a:miter/>
            </a:ln>
          </p:spPr>
          <p:txBody>
            <a:bodyPr rtlCol="0" anchor="ctr"/>
            <a:lstStyle/>
            <a:p>
              <a:endParaRPr lang="en-ID"/>
            </a:p>
          </p:txBody>
        </p:sp>
        <p:sp>
          <p:nvSpPr>
            <p:cNvPr id="221" name="Freeform: Shape 220">
              <a:extLst>
                <a:ext uri="{FF2B5EF4-FFF2-40B4-BE49-F238E27FC236}">
                  <a16:creationId xmlns:a16="http://schemas.microsoft.com/office/drawing/2014/main" id="{8D7F261D-0B2A-9FC6-7591-ECD1A0C30C53}"/>
                </a:ext>
              </a:extLst>
            </p:cNvPr>
            <p:cNvSpPr/>
            <p:nvPr/>
          </p:nvSpPr>
          <p:spPr>
            <a:xfrm>
              <a:off x="7698581" y="925480"/>
              <a:ext cx="323946" cy="210430"/>
            </a:xfrm>
            <a:custGeom>
              <a:avLst/>
              <a:gdLst>
                <a:gd name="connsiteX0" fmla="*/ 321469 w 323946"/>
                <a:gd name="connsiteY0" fmla="*/ 188945 h 210430"/>
                <a:gd name="connsiteX1" fmla="*/ 316706 w 323946"/>
                <a:gd name="connsiteY1" fmla="*/ 200851 h 210430"/>
                <a:gd name="connsiteX2" fmla="*/ 254794 w 323946"/>
                <a:gd name="connsiteY2" fmla="*/ 210376 h 210430"/>
                <a:gd name="connsiteX3" fmla="*/ 4762 w 323946"/>
                <a:gd name="connsiteY3" fmla="*/ 29401 h 210430"/>
                <a:gd name="connsiteX4" fmla="*/ 0 w 323946"/>
                <a:gd name="connsiteY4" fmla="*/ 12732 h 210430"/>
                <a:gd name="connsiteX5" fmla="*/ 59531 w 323946"/>
                <a:gd name="connsiteY5" fmla="*/ 826 h 210430"/>
                <a:gd name="connsiteX6" fmla="*/ 316706 w 323946"/>
                <a:gd name="connsiteY6" fmla="*/ 172276 h 210430"/>
                <a:gd name="connsiteX7" fmla="*/ 321469 w 323946"/>
                <a:gd name="connsiteY7" fmla="*/ 188945 h 210430"/>
                <a:gd name="connsiteX8" fmla="*/ 309563 w 323946"/>
                <a:gd name="connsiteY8" fmla="*/ 167514 h 210430"/>
                <a:gd name="connsiteX9" fmla="*/ 50006 w 323946"/>
                <a:gd name="connsiteY9" fmla="*/ 24639 h 210430"/>
                <a:gd name="connsiteX10" fmla="*/ 33337 w 323946"/>
                <a:gd name="connsiteY10" fmla="*/ 29401 h 210430"/>
                <a:gd name="connsiteX11" fmla="*/ 109537 w 323946"/>
                <a:gd name="connsiteY11" fmla="*/ 146082 h 210430"/>
                <a:gd name="connsiteX12" fmla="*/ 300037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1" y="196088"/>
                    <a:pt x="323850" y="200851"/>
                    <a:pt x="316706" y="200851"/>
                  </a:cubicBezTo>
                  <a:cubicBezTo>
                    <a:pt x="295275" y="203232"/>
                    <a:pt x="276225" y="210376"/>
                    <a:pt x="254794" y="210376"/>
                  </a:cubicBezTo>
                  <a:cubicBezTo>
                    <a:pt x="142875" y="212757"/>
                    <a:pt x="35719" y="136557"/>
                    <a:pt x="4762" y="29401"/>
                  </a:cubicBezTo>
                  <a:cubicBezTo>
                    <a:pt x="2381" y="24639"/>
                    <a:pt x="2381" y="17495"/>
                    <a:pt x="0" y="12732"/>
                  </a:cubicBezTo>
                  <a:cubicBezTo>
                    <a:pt x="19050" y="3207"/>
                    <a:pt x="40481" y="826"/>
                    <a:pt x="59531" y="826"/>
                  </a:cubicBezTo>
                  <a:cubicBezTo>
                    <a:pt x="171450" y="-8699"/>
                    <a:pt x="280987" y="65120"/>
                    <a:pt x="316706" y="172276"/>
                  </a:cubicBezTo>
                  <a:cubicBezTo>
                    <a:pt x="319087" y="177038"/>
                    <a:pt x="321469" y="184182"/>
                    <a:pt x="321469" y="188945"/>
                  </a:cubicBezTo>
                  <a:cubicBezTo>
                    <a:pt x="319087" y="181801"/>
                    <a:pt x="314325" y="177038"/>
                    <a:pt x="309563" y="167514"/>
                  </a:cubicBezTo>
                  <a:cubicBezTo>
                    <a:pt x="264319" y="65120"/>
                    <a:pt x="161925" y="10351"/>
                    <a:pt x="50006" y="24639"/>
                  </a:cubicBezTo>
                  <a:cubicBezTo>
                    <a:pt x="45244" y="24639"/>
                    <a:pt x="38100" y="27020"/>
                    <a:pt x="33337" y="29401"/>
                  </a:cubicBezTo>
                  <a:cubicBezTo>
                    <a:pt x="45244" y="77026"/>
                    <a:pt x="78581" y="122270"/>
                    <a:pt x="109537" y="146082"/>
                  </a:cubicBezTo>
                  <a:cubicBezTo>
                    <a:pt x="164306" y="191326"/>
                    <a:pt x="228600" y="207995"/>
                    <a:pt x="300037" y="198470"/>
                  </a:cubicBezTo>
                  <a:cubicBezTo>
                    <a:pt x="309563" y="198470"/>
                    <a:pt x="319087" y="200851"/>
                    <a:pt x="321469" y="188945"/>
                  </a:cubicBezTo>
                  <a:close/>
                </a:path>
              </a:pathLst>
            </a:custGeom>
            <a:grpFill/>
            <a:ln w="23813" cap="flat">
              <a:noFill/>
              <a:prstDash val="solid"/>
              <a:miter/>
            </a:ln>
          </p:spPr>
          <p:txBody>
            <a:bodyPr rtlCol="0" anchor="ctr"/>
            <a:lstStyle/>
            <a:p>
              <a:endParaRPr lang="en-ID"/>
            </a:p>
          </p:txBody>
        </p:sp>
        <p:sp>
          <p:nvSpPr>
            <p:cNvPr id="222" name="Freeform: Shape 221">
              <a:extLst>
                <a:ext uri="{FF2B5EF4-FFF2-40B4-BE49-F238E27FC236}">
                  <a16:creationId xmlns:a16="http://schemas.microsoft.com/office/drawing/2014/main" id="{AE3C8B44-4808-F096-DF58-8601FDBB0650}"/>
                </a:ext>
              </a:extLst>
            </p:cNvPr>
            <p:cNvSpPr/>
            <p:nvPr/>
          </p:nvSpPr>
          <p:spPr>
            <a:xfrm>
              <a:off x="5745956" y="925480"/>
              <a:ext cx="323946" cy="210430"/>
            </a:xfrm>
            <a:custGeom>
              <a:avLst/>
              <a:gdLst>
                <a:gd name="connsiteX0" fmla="*/ 321469 w 323946"/>
                <a:gd name="connsiteY0" fmla="*/ 188945 h 210430"/>
                <a:gd name="connsiteX1" fmla="*/ 316706 w 323946"/>
                <a:gd name="connsiteY1" fmla="*/ 200851 h 210430"/>
                <a:gd name="connsiteX2" fmla="*/ 254794 w 323946"/>
                <a:gd name="connsiteY2" fmla="*/ 210376 h 210430"/>
                <a:gd name="connsiteX3" fmla="*/ 4763 w 323946"/>
                <a:gd name="connsiteY3" fmla="*/ 29401 h 210430"/>
                <a:gd name="connsiteX4" fmla="*/ 0 w 323946"/>
                <a:gd name="connsiteY4" fmla="*/ 12732 h 210430"/>
                <a:gd name="connsiteX5" fmla="*/ 59531 w 323946"/>
                <a:gd name="connsiteY5" fmla="*/ 826 h 210430"/>
                <a:gd name="connsiteX6" fmla="*/ 316706 w 323946"/>
                <a:gd name="connsiteY6" fmla="*/ 172276 h 210430"/>
                <a:gd name="connsiteX7" fmla="*/ 321469 w 323946"/>
                <a:gd name="connsiteY7" fmla="*/ 188945 h 210430"/>
                <a:gd name="connsiteX8" fmla="*/ 309563 w 323946"/>
                <a:gd name="connsiteY8" fmla="*/ 167514 h 210430"/>
                <a:gd name="connsiteX9" fmla="*/ 50006 w 323946"/>
                <a:gd name="connsiteY9" fmla="*/ 24639 h 210430"/>
                <a:gd name="connsiteX10" fmla="*/ 30956 w 323946"/>
                <a:gd name="connsiteY10" fmla="*/ 29401 h 210430"/>
                <a:gd name="connsiteX11" fmla="*/ 109538 w 323946"/>
                <a:gd name="connsiteY11" fmla="*/ 146082 h 210430"/>
                <a:gd name="connsiteX12" fmla="*/ 300038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1" y="196088"/>
                    <a:pt x="323850" y="200851"/>
                    <a:pt x="316706" y="200851"/>
                  </a:cubicBezTo>
                  <a:cubicBezTo>
                    <a:pt x="295275" y="203232"/>
                    <a:pt x="276225" y="210376"/>
                    <a:pt x="254794" y="210376"/>
                  </a:cubicBezTo>
                  <a:cubicBezTo>
                    <a:pt x="142875" y="212757"/>
                    <a:pt x="35719" y="136557"/>
                    <a:pt x="4763" y="29401"/>
                  </a:cubicBezTo>
                  <a:cubicBezTo>
                    <a:pt x="2381" y="24639"/>
                    <a:pt x="2381" y="17495"/>
                    <a:pt x="0" y="12732"/>
                  </a:cubicBezTo>
                  <a:cubicBezTo>
                    <a:pt x="19050" y="3207"/>
                    <a:pt x="40481" y="826"/>
                    <a:pt x="59531" y="826"/>
                  </a:cubicBezTo>
                  <a:cubicBezTo>
                    <a:pt x="171450" y="-8699"/>
                    <a:pt x="280988" y="65120"/>
                    <a:pt x="316706" y="172276"/>
                  </a:cubicBezTo>
                  <a:cubicBezTo>
                    <a:pt x="319088" y="177038"/>
                    <a:pt x="319088" y="184182"/>
                    <a:pt x="321469" y="188945"/>
                  </a:cubicBezTo>
                  <a:cubicBezTo>
                    <a:pt x="319088" y="181801"/>
                    <a:pt x="314325" y="177038"/>
                    <a:pt x="309563" y="167514"/>
                  </a:cubicBezTo>
                  <a:cubicBezTo>
                    <a:pt x="264319" y="65120"/>
                    <a:pt x="161925" y="10351"/>
                    <a:pt x="50006" y="24639"/>
                  </a:cubicBezTo>
                  <a:cubicBezTo>
                    <a:pt x="45244" y="24639"/>
                    <a:pt x="38100" y="27020"/>
                    <a:pt x="30956" y="29401"/>
                  </a:cubicBezTo>
                  <a:cubicBezTo>
                    <a:pt x="45244" y="77026"/>
                    <a:pt x="71438" y="115126"/>
                    <a:pt x="109538" y="146082"/>
                  </a:cubicBezTo>
                  <a:cubicBezTo>
                    <a:pt x="164306" y="191326"/>
                    <a:pt x="228600" y="207995"/>
                    <a:pt x="300038" y="198470"/>
                  </a:cubicBezTo>
                  <a:cubicBezTo>
                    <a:pt x="307181" y="198470"/>
                    <a:pt x="316706" y="200851"/>
                    <a:pt x="321469" y="188945"/>
                  </a:cubicBezTo>
                  <a:close/>
                </a:path>
              </a:pathLst>
            </a:custGeom>
            <a:grpFill/>
            <a:ln w="23813" cap="flat">
              <a:noFill/>
              <a:prstDash val="solid"/>
              <a:miter/>
            </a:ln>
          </p:spPr>
          <p:txBody>
            <a:bodyPr rtlCol="0" anchor="ctr"/>
            <a:lstStyle/>
            <a:p>
              <a:endParaRPr lang="en-ID"/>
            </a:p>
          </p:txBody>
        </p:sp>
        <p:sp>
          <p:nvSpPr>
            <p:cNvPr id="223" name="Freeform: Shape 222">
              <a:extLst>
                <a:ext uri="{FF2B5EF4-FFF2-40B4-BE49-F238E27FC236}">
                  <a16:creationId xmlns:a16="http://schemas.microsoft.com/office/drawing/2014/main" id="{91A98D1A-FF52-03DF-2F14-0AF08F79FF05}"/>
                </a:ext>
              </a:extLst>
            </p:cNvPr>
            <p:cNvSpPr/>
            <p:nvPr/>
          </p:nvSpPr>
          <p:spPr>
            <a:xfrm>
              <a:off x="10163175" y="925285"/>
              <a:ext cx="321468" cy="213813"/>
            </a:xfrm>
            <a:custGeom>
              <a:avLst/>
              <a:gdLst>
                <a:gd name="connsiteX0" fmla="*/ 0 w 321468"/>
                <a:gd name="connsiteY0" fmla="*/ 191521 h 213813"/>
                <a:gd name="connsiteX1" fmla="*/ 95250 w 321468"/>
                <a:gd name="connsiteY1" fmla="*/ 51027 h 213813"/>
                <a:gd name="connsiteX2" fmla="*/ 311944 w 321468"/>
                <a:gd name="connsiteY2" fmla="*/ 8164 h 213813"/>
                <a:gd name="connsiteX3" fmla="*/ 321469 w 321468"/>
                <a:gd name="connsiteY3" fmla="*/ 12927 h 213813"/>
                <a:gd name="connsiteX4" fmla="*/ 319087 w 321468"/>
                <a:gd name="connsiteY4" fmla="*/ 27214 h 213813"/>
                <a:gd name="connsiteX5" fmla="*/ 21431 w 321468"/>
                <a:gd name="connsiteY5" fmla="*/ 208189 h 213813"/>
                <a:gd name="connsiteX6" fmla="*/ 2381 w 321468"/>
                <a:gd name="connsiteY6" fmla="*/ 203427 h 213813"/>
                <a:gd name="connsiteX7" fmla="*/ 0 w 321468"/>
                <a:gd name="connsiteY7" fmla="*/ 191521 h 213813"/>
                <a:gd name="connsiteX8" fmla="*/ 33337 w 321468"/>
                <a:gd name="connsiteY8" fmla="*/ 203427 h 213813"/>
                <a:gd name="connsiteX9" fmla="*/ 238125 w 321468"/>
                <a:gd name="connsiteY9" fmla="*/ 124845 h 213813"/>
                <a:gd name="connsiteX10" fmla="*/ 288131 w 321468"/>
                <a:gd name="connsiteY10" fmla="*/ 34358 h 213813"/>
                <a:gd name="connsiteX11" fmla="*/ 271462 w 321468"/>
                <a:gd name="connsiteY11" fmla="*/ 29595 h 213813"/>
                <a:gd name="connsiteX12" fmla="*/ 11906 w 321468"/>
                <a:gd name="connsiteY12" fmla="*/ 172470 h 213813"/>
                <a:gd name="connsiteX13" fmla="*/ 0 w 321468"/>
                <a:gd name="connsiteY13" fmla="*/ 191521 h 213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468" h="213813">
                  <a:moveTo>
                    <a:pt x="0" y="191521"/>
                  </a:moveTo>
                  <a:cubicBezTo>
                    <a:pt x="14287" y="131989"/>
                    <a:pt x="47625" y="86746"/>
                    <a:pt x="95250" y="51027"/>
                  </a:cubicBezTo>
                  <a:cubicBezTo>
                    <a:pt x="159544" y="3402"/>
                    <a:pt x="233363" y="-10886"/>
                    <a:pt x="311944" y="8164"/>
                  </a:cubicBezTo>
                  <a:cubicBezTo>
                    <a:pt x="314325" y="8164"/>
                    <a:pt x="319087" y="10545"/>
                    <a:pt x="321469" y="12927"/>
                  </a:cubicBezTo>
                  <a:cubicBezTo>
                    <a:pt x="321469" y="17689"/>
                    <a:pt x="321469" y="22452"/>
                    <a:pt x="319087" y="27214"/>
                  </a:cubicBezTo>
                  <a:cubicBezTo>
                    <a:pt x="285750" y="153421"/>
                    <a:pt x="147637" y="236764"/>
                    <a:pt x="21431" y="208189"/>
                  </a:cubicBezTo>
                  <a:cubicBezTo>
                    <a:pt x="14287" y="205808"/>
                    <a:pt x="9525" y="205808"/>
                    <a:pt x="2381" y="203427"/>
                  </a:cubicBezTo>
                  <a:cubicBezTo>
                    <a:pt x="0" y="201046"/>
                    <a:pt x="0" y="193902"/>
                    <a:pt x="0" y="191521"/>
                  </a:cubicBezTo>
                  <a:cubicBezTo>
                    <a:pt x="7144" y="203427"/>
                    <a:pt x="21431" y="201046"/>
                    <a:pt x="33337" y="203427"/>
                  </a:cubicBezTo>
                  <a:cubicBezTo>
                    <a:pt x="114300" y="210571"/>
                    <a:pt x="183356" y="184377"/>
                    <a:pt x="238125" y="124845"/>
                  </a:cubicBezTo>
                  <a:cubicBezTo>
                    <a:pt x="261938" y="98652"/>
                    <a:pt x="280988" y="70077"/>
                    <a:pt x="288131" y="34358"/>
                  </a:cubicBezTo>
                  <a:cubicBezTo>
                    <a:pt x="280988" y="31977"/>
                    <a:pt x="276225" y="29595"/>
                    <a:pt x="271462" y="29595"/>
                  </a:cubicBezTo>
                  <a:cubicBezTo>
                    <a:pt x="159544" y="12927"/>
                    <a:pt x="59531" y="70077"/>
                    <a:pt x="11906" y="172470"/>
                  </a:cubicBezTo>
                  <a:cubicBezTo>
                    <a:pt x="7144" y="177233"/>
                    <a:pt x="2381" y="184377"/>
                    <a:pt x="0" y="191521"/>
                  </a:cubicBezTo>
                  <a:close/>
                </a:path>
              </a:pathLst>
            </a:custGeom>
            <a:grpFill/>
            <a:ln w="23813" cap="flat">
              <a:noFill/>
              <a:prstDash val="solid"/>
              <a:miter/>
            </a:ln>
          </p:spPr>
          <p:txBody>
            <a:bodyPr rtlCol="0" anchor="ctr"/>
            <a:lstStyle/>
            <a:p>
              <a:endParaRPr lang="en-ID"/>
            </a:p>
          </p:txBody>
        </p:sp>
        <p:sp>
          <p:nvSpPr>
            <p:cNvPr id="224" name="Freeform: Shape 223">
              <a:extLst>
                <a:ext uri="{FF2B5EF4-FFF2-40B4-BE49-F238E27FC236}">
                  <a16:creationId xmlns:a16="http://schemas.microsoft.com/office/drawing/2014/main" id="{619541D3-8084-7FA9-1C30-78FC03305876}"/>
                </a:ext>
              </a:extLst>
            </p:cNvPr>
            <p:cNvSpPr/>
            <p:nvPr/>
          </p:nvSpPr>
          <p:spPr>
            <a:xfrm>
              <a:off x="8208168" y="925285"/>
              <a:ext cx="321468" cy="213813"/>
            </a:xfrm>
            <a:custGeom>
              <a:avLst/>
              <a:gdLst>
                <a:gd name="connsiteX0" fmla="*/ 0 w 321468"/>
                <a:gd name="connsiteY0" fmla="*/ 191521 h 213813"/>
                <a:gd name="connsiteX1" fmla="*/ 95250 w 321468"/>
                <a:gd name="connsiteY1" fmla="*/ 51027 h 213813"/>
                <a:gd name="connsiteX2" fmla="*/ 311944 w 321468"/>
                <a:gd name="connsiteY2" fmla="*/ 8164 h 213813"/>
                <a:gd name="connsiteX3" fmla="*/ 321469 w 321468"/>
                <a:gd name="connsiteY3" fmla="*/ 12927 h 213813"/>
                <a:gd name="connsiteX4" fmla="*/ 319088 w 321468"/>
                <a:gd name="connsiteY4" fmla="*/ 27214 h 213813"/>
                <a:gd name="connsiteX5" fmla="*/ 21431 w 321468"/>
                <a:gd name="connsiteY5" fmla="*/ 208189 h 213813"/>
                <a:gd name="connsiteX6" fmla="*/ 2381 w 321468"/>
                <a:gd name="connsiteY6" fmla="*/ 203427 h 213813"/>
                <a:gd name="connsiteX7" fmla="*/ 0 w 321468"/>
                <a:gd name="connsiteY7" fmla="*/ 191521 h 213813"/>
                <a:gd name="connsiteX8" fmla="*/ 33338 w 321468"/>
                <a:gd name="connsiteY8" fmla="*/ 203427 h 213813"/>
                <a:gd name="connsiteX9" fmla="*/ 238125 w 321468"/>
                <a:gd name="connsiteY9" fmla="*/ 124845 h 213813"/>
                <a:gd name="connsiteX10" fmla="*/ 288131 w 321468"/>
                <a:gd name="connsiteY10" fmla="*/ 34358 h 213813"/>
                <a:gd name="connsiteX11" fmla="*/ 271463 w 321468"/>
                <a:gd name="connsiteY11" fmla="*/ 29595 h 213813"/>
                <a:gd name="connsiteX12" fmla="*/ 11906 w 321468"/>
                <a:gd name="connsiteY12" fmla="*/ 172470 h 213813"/>
                <a:gd name="connsiteX13" fmla="*/ 0 w 321468"/>
                <a:gd name="connsiteY13" fmla="*/ 191521 h 213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468" h="213813">
                  <a:moveTo>
                    <a:pt x="0" y="191521"/>
                  </a:moveTo>
                  <a:cubicBezTo>
                    <a:pt x="14288" y="131989"/>
                    <a:pt x="47625" y="86746"/>
                    <a:pt x="95250" y="51027"/>
                  </a:cubicBezTo>
                  <a:cubicBezTo>
                    <a:pt x="159544" y="3402"/>
                    <a:pt x="233363" y="-10886"/>
                    <a:pt x="311944" y="8164"/>
                  </a:cubicBezTo>
                  <a:cubicBezTo>
                    <a:pt x="314325" y="8164"/>
                    <a:pt x="319088" y="10545"/>
                    <a:pt x="321469" y="12927"/>
                  </a:cubicBezTo>
                  <a:cubicBezTo>
                    <a:pt x="321469" y="17689"/>
                    <a:pt x="321469" y="22452"/>
                    <a:pt x="319088" y="27214"/>
                  </a:cubicBezTo>
                  <a:cubicBezTo>
                    <a:pt x="285750" y="153421"/>
                    <a:pt x="147638" y="236764"/>
                    <a:pt x="21431" y="208189"/>
                  </a:cubicBezTo>
                  <a:cubicBezTo>
                    <a:pt x="14288" y="205808"/>
                    <a:pt x="9525" y="205808"/>
                    <a:pt x="2381" y="203427"/>
                  </a:cubicBezTo>
                  <a:cubicBezTo>
                    <a:pt x="2381" y="201046"/>
                    <a:pt x="2381" y="193902"/>
                    <a:pt x="0" y="191521"/>
                  </a:cubicBezTo>
                  <a:cubicBezTo>
                    <a:pt x="7144" y="203427"/>
                    <a:pt x="21431" y="201046"/>
                    <a:pt x="33338" y="203427"/>
                  </a:cubicBezTo>
                  <a:cubicBezTo>
                    <a:pt x="114300" y="210571"/>
                    <a:pt x="183356" y="184377"/>
                    <a:pt x="238125" y="124845"/>
                  </a:cubicBezTo>
                  <a:cubicBezTo>
                    <a:pt x="261938" y="98652"/>
                    <a:pt x="280988" y="70077"/>
                    <a:pt x="288131" y="34358"/>
                  </a:cubicBezTo>
                  <a:cubicBezTo>
                    <a:pt x="280988" y="31977"/>
                    <a:pt x="276225" y="29595"/>
                    <a:pt x="271463" y="29595"/>
                  </a:cubicBezTo>
                  <a:cubicBezTo>
                    <a:pt x="159544" y="12927"/>
                    <a:pt x="59531" y="70077"/>
                    <a:pt x="11906" y="172470"/>
                  </a:cubicBezTo>
                  <a:cubicBezTo>
                    <a:pt x="9525" y="177233"/>
                    <a:pt x="4763" y="184377"/>
                    <a:pt x="0" y="191521"/>
                  </a:cubicBezTo>
                  <a:close/>
                </a:path>
              </a:pathLst>
            </a:custGeom>
            <a:grpFill/>
            <a:ln w="23813" cap="flat">
              <a:noFill/>
              <a:prstDash val="solid"/>
              <a:miter/>
            </a:ln>
          </p:spPr>
          <p:txBody>
            <a:bodyPr rtlCol="0" anchor="ctr"/>
            <a:lstStyle/>
            <a:p>
              <a:endParaRPr lang="en-ID"/>
            </a:p>
          </p:txBody>
        </p:sp>
        <p:sp>
          <p:nvSpPr>
            <p:cNvPr id="225" name="Freeform: Shape 224">
              <a:extLst>
                <a:ext uri="{FF2B5EF4-FFF2-40B4-BE49-F238E27FC236}">
                  <a16:creationId xmlns:a16="http://schemas.microsoft.com/office/drawing/2014/main" id="{DF0BB383-CDE7-6F6C-E303-CA49B7AFF263}"/>
                </a:ext>
              </a:extLst>
            </p:cNvPr>
            <p:cNvSpPr/>
            <p:nvPr/>
          </p:nvSpPr>
          <p:spPr>
            <a:xfrm>
              <a:off x="6255543" y="925285"/>
              <a:ext cx="321468" cy="211432"/>
            </a:xfrm>
            <a:custGeom>
              <a:avLst/>
              <a:gdLst>
                <a:gd name="connsiteX0" fmla="*/ 0 w 321468"/>
                <a:gd name="connsiteY0" fmla="*/ 191521 h 211432"/>
                <a:gd name="connsiteX1" fmla="*/ 95250 w 321468"/>
                <a:gd name="connsiteY1" fmla="*/ 51027 h 211432"/>
                <a:gd name="connsiteX2" fmla="*/ 311944 w 321468"/>
                <a:gd name="connsiteY2" fmla="*/ 8164 h 211432"/>
                <a:gd name="connsiteX3" fmla="*/ 319087 w 321468"/>
                <a:gd name="connsiteY3" fmla="*/ 10545 h 211432"/>
                <a:gd name="connsiteX4" fmla="*/ 321469 w 321468"/>
                <a:gd name="connsiteY4" fmla="*/ 12927 h 211432"/>
                <a:gd name="connsiteX5" fmla="*/ 321469 w 321468"/>
                <a:gd name="connsiteY5" fmla="*/ 24833 h 211432"/>
                <a:gd name="connsiteX6" fmla="*/ 23813 w 321468"/>
                <a:gd name="connsiteY6" fmla="*/ 205808 h 211432"/>
                <a:gd name="connsiteX7" fmla="*/ 4763 w 321468"/>
                <a:gd name="connsiteY7" fmla="*/ 201046 h 211432"/>
                <a:gd name="connsiteX8" fmla="*/ 0 w 321468"/>
                <a:gd name="connsiteY8" fmla="*/ 191521 h 211432"/>
                <a:gd name="connsiteX9" fmla="*/ 33337 w 321468"/>
                <a:gd name="connsiteY9" fmla="*/ 203427 h 211432"/>
                <a:gd name="connsiteX10" fmla="*/ 238125 w 321468"/>
                <a:gd name="connsiteY10" fmla="*/ 124845 h 211432"/>
                <a:gd name="connsiteX11" fmla="*/ 288131 w 321468"/>
                <a:gd name="connsiteY11" fmla="*/ 34358 h 211432"/>
                <a:gd name="connsiteX12" fmla="*/ 269081 w 321468"/>
                <a:gd name="connsiteY12" fmla="*/ 27214 h 211432"/>
                <a:gd name="connsiteX13" fmla="*/ 9525 w 321468"/>
                <a:gd name="connsiteY13" fmla="*/ 170089 h 211432"/>
                <a:gd name="connsiteX14" fmla="*/ 0 w 321468"/>
                <a:gd name="connsiteY14" fmla="*/ 191521 h 21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1468" h="211432">
                  <a:moveTo>
                    <a:pt x="0" y="191521"/>
                  </a:moveTo>
                  <a:cubicBezTo>
                    <a:pt x="14287" y="131989"/>
                    <a:pt x="47625" y="86746"/>
                    <a:pt x="95250" y="51027"/>
                  </a:cubicBezTo>
                  <a:cubicBezTo>
                    <a:pt x="159544" y="3402"/>
                    <a:pt x="233362" y="-10886"/>
                    <a:pt x="311944" y="8164"/>
                  </a:cubicBezTo>
                  <a:cubicBezTo>
                    <a:pt x="314325" y="8164"/>
                    <a:pt x="316706" y="10545"/>
                    <a:pt x="319087" y="10545"/>
                  </a:cubicBezTo>
                  <a:cubicBezTo>
                    <a:pt x="319087" y="10545"/>
                    <a:pt x="321469" y="10545"/>
                    <a:pt x="321469" y="12927"/>
                  </a:cubicBezTo>
                  <a:cubicBezTo>
                    <a:pt x="321469" y="15308"/>
                    <a:pt x="321469" y="20071"/>
                    <a:pt x="321469" y="24833"/>
                  </a:cubicBezTo>
                  <a:cubicBezTo>
                    <a:pt x="288131" y="151039"/>
                    <a:pt x="150019" y="234383"/>
                    <a:pt x="23813" y="205808"/>
                  </a:cubicBezTo>
                  <a:cubicBezTo>
                    <a:pt x="16669" y="203427"/>
                    <a:pt x="11906" y="203427"/>
                    <a:pt x="4763" y="201046"/>
                  </a:cubicBezTo>
                  <a:cubicBezTo>
                    <a:pt x="0" y="201046"/>
                    <a:pt x="0" y="193902"/>
                    <a:pt x="0" y="191521"/>
                  </a:cubicBezTo>
                  <a:cubicBezTo>
                    <a:pt x="7144" y="203427"/>
                    <a:pt x="21431" y="201046"/>
                    <a:pt x="33337" y="203427"/>
                  </a:cubicBezTo>
                  <a:cubicBezTo>
                    <a:pt x="114300" y="210571"/>
                    <a:pt x="183356" y="184377"/>
                    <a:pt x="238125" y="124845"/>
                  </a:cubicBezTo>
                  <a:cubicBezTo>
                    <a:pt x="261938" y="98652"/>
                    <a:pt x="280987" y="70077"/>
                    <a:pt x="288131" y="34358"/>
                  </a:cubicBezTo>
                  <a:cubicBezTo>
                    <a:pt x="280987" y="29595"/>
                    <a:pt x="276225" y="27214"/>
                    <a:pt x="269081" y="27214"/>
                  </a:cubicBezTo>
                  <a:cubicBezTo>
                    <a:pt x="157162" y="10545"/>
                    <a:pt x="57150" y="67696"/>
                    <a:pt x="9525" y="170089"/>
                  </a:cubicBezTo>
                  <a:cubicBezTo>
                    <a:pt x="7144" y="177233"/>
                    <a:pt x="2381" y="184377"/>
                    <a:pt x="0" y="191521"/>
                  </a:cubicBezTo>
                  <a:close/>
                </a:path>
              </a:pathLst>
            </a:custGeom>
            <a:grpFill/>
            <a:ln w="23813" cap="flat">
              <a:noFill/>
              <a:prstDash val="solid"/>
              <a:miter/>
            </a:ln>
          </p:spPr>
          <p:txBody>
            <a:bodyPr rtlCol="0" anchor="ctr"/>
            <a:lstStyle/>
            <a:p>
              <a:endParaRPr lang="en-ID"/>
            </a:p>
          </p:txBody>
        </p:sp>
        <p:sp>
          <p:nvSpPr>
            <p:cNvPr id="226" name="Freeform: Shape 225">
              <a:extLst>
                <a:ext uri="{FF2B5EF4-FFF2-40B4-BE49-F238E27FC236}">
                  <a16:creationId xmlns:a16="http://schemas.microsoft.com/office/drawing/2014/main" id="{61E69D4D-A482-1092-6711-1119CA24C339}"/>
                </a:ext>
              </a:extLst>
            </p:cNvPr>
            <p:cNvSpPr/>
            <p:nvPr/>
          </p:nvSpPr>
          <p:spPr>
            <a:xfrm>
              <a:off x="6719887" y="4031772"/>
              <a:ext cx="319087" cy="212795"/>
            </a:xfrm>
            <a:custGeom>
              <a:avLst/>
              <a:gdLst>
                <a:gd name="connsiteX0" fmla="*/ 319087 w 319087"/>
                <a:gd name="connsiteY0" fmla="*/ 30640 h 212795"/>
                <a:gd name="connsiteX1" fmla="*/ 314325 w 319087"/>
                <a:gd name="connsiteY1" fmla="*/ 52071 h 212795"/>
                <a:gd name="connsiteX2" fmla="*/ 95250 w 319087"/>
                <a:gd name="connsiteY2" fmla="*/ 211615 h 212795"/>
                <a:gd name="connsiteX3" fmla="*/ 0 w 319087"/>
                <a:gd name="connsiteY3" fmla="*/ 199709 h 212795"/>
                <a:gd name="connsiteX4" fmla="*/ 4763 w 319087"/>
                <a:gd name="connsiteY4" fmla="*/ 178278 h 212795"/>
                <a:gd name="connsiteX5" fmla="*/ 300038 w 319087"/>
                <a:gd name="connsiteY5" fmla="*/ 4446 h 212795"/>
                <a:gd name="connsiteX6" fmla="*/ 307181 w 319087"/>
                <a:gd name="connsiteY6" fmla="*/ 9209 h 212795"/>
                <a:gd name="connsiteX7" fmla="*/ 307181 w 319087"/>
                <a:gd name="connsiteY7" fmla="*/ 9209 h 212795"/>
                <a:gd name="connsiteX8" fmla="*/ 276225 w 319087"/>
                <a:gd name="connsiteY8" fmla="*/ 9209 h 212795"/>
                <a:gd name="connsiteX9" fmla="*/ 157163 w 319087"/>
                <a:gd name="connsiteY9" fmla="*/ 33021 h 212795"/>
                <a:gd name="connsiteX10" fmla="*/ 30956 w 319087"/>
                <a:gd name="connsiteY10" fmla="*/ 180659 h 212795"/>
                <a:gd name="connsiteX11" fmla="*/ 59531 w 319087"/>
                <a:gd name="connsiteY11" fmla="*/ 185422 h 212795"/>
                <a:gd name="connsiteX12" fmla="*/ 309562 w 319087"/>
                <a:gd name="connsiteY12" fmla="*/ 42547 h 212795"/>
                <a:gd name="connsiteX13" fmla="*/ 319087 w 319087"/>
                <a:gd name="connsiteY13" fmla="*/ 30640 h 212795"/>
                <a:gd name="connsiteX14" fmla="*/ 319087 w 319087"/>
                <a:gd name="connsiteY14" fmla="*/ 30640 h 212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2795">
                  <a:moveTo>
                    <a:pt x="319087" y="30640"/>
                  </a:moveTo>
                  <a:cubicBezTo>
                    <a:pt x="316706" y="37784"/>
                    <a:pt x="316706" y="44928"/>
                    <a:pt x="314325" y="52071"/>
                  </a:cubicBezTo>
                  <a:cubicBezTo>
                    <a:pt x="271462" y="147321"/>
                    <a:pt x="200025" y="202090"/>
                    <a:pt x="95250" y="211615"/>
                  </a:cubicBezTo>
                  <a:cubicBezTo>
                    <a:pt x="64294" y="213996"/>
                    <a:pt x="30956" y="213996"/>
                    <a:pt x="0" y="199709"/>
                  </a:cubicBezTo>
                  <a:cubicBezTo>
                    <a:pt x="2381" y="192565"/>
                    <a:pt x="2381" y="185422"/>
                    <a:pt x="4763" y="178278"/>
                  </a:cubicBezTo>
                  <a:cubicBezTo>
                    <a:pt x="45244" y="54453"/>
                    <a:pt x="171450" y="-19366"/>
                    <a:pt x="300038" y="4446"/>
                  </a:cubicBezTo>
                  <a:cubicBezTo>
                    <a:pt x="302419" y="4446"/>
                    <a:pt x="304800" y="6828"/>
                    <a:pt x="307181" y="9209"/>
                  </a:cubicBezTo>
                  <a:lnTo>
                    <a:pt x="307181" y="9209"/>
                  </a:lnTo>
                  <a:cubicBezTo>
                    <a:pt x="297656" y="9209"/>
                    <a:pt x="285750" y="9209"/>
                    <a:pt x="276225" y="9209"/>
                  </a:cubicBezTo>
                  <a:cubicBezTo>
                    <a:pt x="235744" y="6828"/>
                    <a:pt x="195263" y="13971"/>
                    <a:pt x="157163" y="33021"/>
                  </a:cubicBezTo>
                  <a:cubicBezTo>
                    <a:pt x="95250" y="63978"/>
                    <a:pt x="54769" y="111603"/>
                    <a:pt x="30956" y="180659"/>
                  </a:cubicBezTo>
                  <a:cubicBezTo>
                    <a:pt x="40481" y="183040"/>
                    <a:pt x="50006" y="185422"/>
                    <a:pt x="59531" y="185422"/>
                  </a:cubicBezTo>
                  <a:cubicBezTo>
                    <a:pt x="169069" y="194946"/>
                    <a:pt x="261937" y="142559"/>
                    <a:pt x="309562" y="42547"/>
                  </a:cubicBezTo>
                  <a:cubicBezTo>
                    <a:pt x="314325" y="40165"/>
                    <a:pt x="316706" y="35403"/>
                    <a:pt x="319087" y="30640"/>
                  </a:cubicBezTo>
                  <a:lnTo>
                    <a:pt x="319087" y="30640"/>
                  </a:lnTo>
                  <a:close/>
                </a:path>
              </a:pathLst>
            </a:custGeom>
            <a:grpFill/>
            <a:ln w="23813" cap="flat">
              <a:noFill/>
              <a:prstDash val="solid"/>
              <a:miter/>
            </a:ln>
          </p:spPr>
          <p:txBody>
            <a:bodyPr rtlCol="0" anchor="ctr"/>
            <a:lstStyle/>
            <a:p>
              <a:endParaRPr lang="en-ID"/>
            </a:p>
          </p:txBody>
        </p:sp>
        <p:sp>
          <p:nvSpPr>
            <p:cNvPr id="227" name="Freeform: Shape 226">
              <a:extLst>
                <a:ext uri="{FF2B5EF4-FFF2-40B4-BE49-F238E27FC236}">
                  <a16:creationId xmlns:a16="http://schemas.microsoft.com/office/drawing/2014/main" id="{39956197-1DE4-6218-FA52-0AF684B5E574}"/>
                </a:ext>
              </a:extLst>
            </p:cNvPr>
            <p:cNvSpPr/>
            <p:nvPr/>
          </p:nvSpPr>
          <p:spPr>
            <a:xfrm>
              <a:off x="8674893" y="4034153"/>
              <a:ext cx="319087" cy="210092"/>
            </a:xfrm>
            <a:custGeom>
              <a:avLst/>
              <a:gdLst>
                <a:gd name="connsiteX0" fmla="*/ 319087 w 319087"/>
                <a:gd name="connsiteY0" fmla="*/ 28259 h 210092"/>
                <a:gd name="connsiteX1" fmla="*/ 314325 w 319087"/>
                <a:gd name="connsiteY1" fmla="*/ 49690 h 210092"/>
                <a:gd name="connsiteX2" fmla="*/ 95250 w 319087"/>
                <a:gd name="connsiteY2" fmla="*/ 209234 h 210092"/>
                <a:gd name="connsiteX3" fmla="*/ 0 w 319087"/>
                <a:gd name="connsiteY3" fmla="*/ 199709 h 210092"/>
                <a:gd name="connsiteX4" fmla="*/ 4762 w 319087"/>
                <a:gd name="connsiteY4" fmla="*/ 178277 h 210092"/>
                <a:gd name="connsiteX5" fmla="*/ 300037 w 319087"/>
                <a:gd name="connsiteY5" fmla="*/ 4446 h 210092"/>
                <a:gd name="connsiteX6" fmla="*/ 307181 w 319087"/>
                <a:gd name="connsiteY6" fmla="*/ 9209 h 210092"/>
                <a:gd name="connsiteX7" fmla="*/ 307181 w 319087"/>
                <a:gd name="connsiteY7" fmla="*/ 9209 h 210092"/>
                <a:gd name="connsiteX8" fmla="*/ 276225 w 319087"/>
                <a:gd name="connsiteY8" fmla="*/ 9209 h 210092"/>
                <a:gd name="connsiteX9" fmla="*/ 157162 w 319087"/>
                <a:gd name="connsiteY9" fmla="*/ 33021 h 210092"/>
                <a:gd name="connsiteX10" fmla="*/ 30956 w 319087"/>
                <a:gd name="connsiteY10" fmla="*/ 180659 h 210092"/>
                <a:gd name="connsiteX11" fmla="*/ 59531 w 319087"/>
                <a:gd name="connsiteY11" fmla="*/ 185421 h 210092"/>
                <a:gd name="connsiteX12" fmla="*/ 309563 w 319087"/>
                <a:gd name="connsiteY12" fmla="*/ 42546 h 210092"/>
                <a:gd name="connsiteX13" fmla="*/ 319087 w 319087"/>
                <a:gd name="connsiteY13" fmla="*/ 28259 h 210092"/>
                <a:gd name="connsiteX14" fmla="*/ 319087 w 319087"/>
                <a:gd name="connsiteY14" fmla="*/ 28259 h 21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092">
                  <a:moveTo>
                    <a:pt x="319087" y="28259"/>
                  </a:moveTo>
                  <a:cubicBezTo>
                    <a:pt x="316706" y="35402"/>
                    <a:pt x="316706" y="42546"/>
                    <a:pt x="314325" y="49690"/>
                  </a:cubicBezTo>
                  <a:cubicBezTo>
                    <a:pt x="271462" y="144940"/>
                    <a:pt x="200025" y="199709"/>
                    <a:pt x="95250" y="209234"/>
                  </a:cubicBezTo>
                  <a:cubicBezTo>
                    <a:pt x="64294" y="211615"/>
                    <a:pt x="30956" y="209234"/>
                    <a:pt x="0" y="199709"/>
                  </a:cubicBezTo>
                  <a:cubicBezTo>
                    <a:pt x="2381" y="192565"/>
                    <a:pt x="2381" y="185421"/>
                    <a:pt x="4762" y="178277"/>
                  </a:cubicBezTo>
                  <a:cubicBezTo>
                    <a:pt x="45244" y="54452"/>
                    <a:pt x="171450" y="-19366"/>
                    <a:pt x="300037" y="4446"/>
                  </a:cubicBezTo>
                  <a:cubicBezTo>
                    <a:pt x="302419" y="4446"/>
                    <a:pt x="304800" y="6827"/>
                    <a:pt x="307181" y="9209"/>
                  </a:cubicBezTo>
                  <a:lnTo>
                    <a:pt x="307181" y="9209"/>
                  </a:lnTo>
                  <a:cubicBezTo>
                    <a:pt x="297656" y="9209"/>
                    <a:pt x="285750" y="9209"/>
                    <a:pt x="276225" y="9209"/>
                  </a:cubicBezTo>
                  <a:cubicBezTo>
                    <a:pt x="235744" y="6827"/>
                    <a:pt x="195262" y="13971"/>
                    <a:pt x="157162" y="33021"/>
                  </a:cubicBezTo>
                  <a:cubicBezTo>
                    <a:pt x="95250" y="63978"/>
                    <a:pt x="54769" y="111603"/>
                    <a:pt x="30956" y="180659"/>
                  </a:cubicBezTo>
                  <a:cubicBezTo>
                    <a:pt x="40481" y="183040"/>
                    <a:pt x="50006" y="185421"/>
                    <a:pt x="59531" y="185421"/>
                  </a:cubicBezTo>
                  <a:cubicBezTo>
                    <a:pt x="169069" y="194946"/>
                    <a:pt x="261938" y="142559"/>
                    <a:pt x="309563" y="42546"/>
                  </a:cubicBezTo>
                  <a:cubicBezTo>
                    <a:pt x="311944" y="37784"/>
                    <a:pt x="316706" y="33021"/>
                    <a:pt x="319087" y="28259"/>
                  </a:cubicBezTo>
                  <a:lnTo>
                    <a:pt x="319087" y="28259"/>
                  </a:lnTo>
                  <a:close/>
                </a:path>
              </a:pathLst>
            </a:custGeom>
            <a:grpFill/>
            <a:ln w="23813" cap="flat">
              <a:noFill/>
              <a:prstDash val="solid"/>
              <a:miter/>
            </a:ln>
          </p:spPr>
          <p:txBody>
            <a:bodyPr rtlCol="0" anchor="ctr"/>
            <a:lstStyle/>
            <a:p>
              <a:endParaRPr lang="en-ID"/>
            </a:p>
          </p:txBody>
        </p:sp>
        <p:sp>
          <p:nvSpPr>
            <p:cNvPr id="228" name="Freeform: Shape 227">
              <a:extLst>
                <a:ext uri="{FF2B5EF4-FFF2-40B4-BE49-F238E27FC236}">
                  <a16:creationId xmlns:a16="http://schemas.microsoft.com/office/drawing/2014/main" id="{E7B1CD52-3F63-C98C-0DE9-0A3C15513D8D}"/>
                </a:ext>
              </a:extLst>
            </p:cNvPr>
            <p:cNvSpPr/>
            <p:nvPr/>
          </p:nvSpPr>
          <p:spPr>
            <a:xfrm>
              <a:off x="10627518" y="4031772"/>
              <a:ext cx="319087" cy="212795"/>
            </a:xfrm>
            <a:custGeom>
              <a:avLst/>
              <a:gdLst>
                <a:gd name="connsiteX0" fmla="*/ 319087 w 319087"/>
                <a:gd name="connsiteY0" fmla="*/ 30640 h 212795"/>
                <a:gd name="connsiteX1" fmla="*/ 314325 w 319087"/>
                <a:gd name="connsiteY1" fmla="*/ 52071 h 212795"/>
                <a:gd name="connsiteX2" fmla="*/ 95250 w 319087"/>
                <a:gd name="connsiteY2" fmla="*/ 211615 h 212795"/>
                <a:gd name="connsiteX3" fmla="*/ 0 w 319087"/>
                <a:gd name="connsiteY3" fmla="*/ 199709 h 212795"/>
                <a:gd name="connsiteX4" fmla="*/ 4762 w 319087"/>
                <a:gd name="connsiteY4" fmla="*/ 178278 h 212795"/>
                <a:gd name="connsiteX5" fmla="*/ 300037 w 319087"/>
                <a:gd name="connsiteY5" fmla="*/ 4446 h 212795"/>
                <a:gd name="connsiteX6" fmla="*/ 307181 w 319087"/>
                <a:gd name="connsiteY6" fmla="*/ 9209 h 212795"/>
                <a:gd name="connsiteX7" fmla="*/ 307181 w 319087"/>
                <a:gd name="connsiteY7" fmla="*/ 9209 h 212795"/>
                <a:gd name="connsiteX8" fmla="*/ 276225 w 319087"/>
                <a:gd name="connsiteY8" fmla="*/ 9209 h 212795"/>
                <a:gd name="connsiteX9" fmla="*/ 157162 w 319087"/>
                <a:gd name="connsiteY9" fmla="*/ 33021 h 212795"/>
                <a:gd name="connsiteX10" fmla="*/ 30956 w 319087"/>
                <a:gd name="connsiteY10" fmla="*/ 180659 h 212795"/>
                <a:gd name="connsiteX11" fmla="*/ 59531 w 319087"/>
                <a:gd name="connsiteY11" fmla="*/ 185422 h 212795"/>
                <a:gd name="connsiteX12" fmla="*/ 309563 w 319087"/>
                <a:gd name="connsiteY12" fmla="*/ 42547 h 212795"/>
                <a:gd name="connsiteX13" fmla="*/ 319087 w 319087"/>
                <a:gd name="connsiteY13" fmla="*/ 30640 h 212795"/>
                <a:gd name="connsiteX14" fmla="*/ 319087 w 319087"/>
                <a:gd name="connsiteY14" fmla="*/ 30640 h 212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2795">
                  <a:moveTo>
                    <a:pt x="319087" y="30640"/>
                  </a:moveTo>
                  <a:cubicBezTo>
                    <a:pt x="316706" y="37784"/>
                    <a:pt x="316706" y="44928"/>
                    <a:pt x="314325" y="52071"/>
                  </a:cubicBezTo>
                  <a:cubicBezTo>
                    <a:pt x="271462" y="147321"/>
                    <a:pt x="200025" y="202090"/>
                    <a:pt x="95250" y="211615"/>
                  </a:cubicBezTo>
                  <a:cubicBezTo>
                    <a:pt x="64294" y="213996"/>
                    <a:pt x="30956" y="213996"/>
                    <a:pt x="0" y="199709"/>
                  </a:cubicBezTo>
                  <a:cubicBezTo>
                    <a:pt x="2381" y="192565"/>
                    <a:pt x="2381" y="185422"/>
                    <a:pt x="4762" y="178278"/>
                  </a:cubicBezTo>
                  <a:cubicBezTo>
                    <a:pt x="45244" y="54453"/>
                    <a:pt x="171450" y="-19366"/>
                    <a:pt x="300037" y="4446"/>
                  </a:cubicBezTo>
                  <a:cubicBezTo>
                    <a:pt x="302419" y="4446"/>
                    <a:pt x="304800" y="6828"/>
                    <a:pt x="307181" y="9209"/>
                  </a:cubicBezTo>
                  <a:lnTo>
                    <a:pt x="307181" y="9209"/>
                  </a:lnTo>
                  <a:cubicBezTo>
                    <a:pt x="297656" y="9209"/>
                    <a:pt x="285750" y="9209"/>
                    <a:pt x="276225" y="9209"/>
                  </a:cubicBezTo>
                  <a:cubicBezTo>
                    <a:pt x="235744" y="6828"/>
                    <a:pt x="195262" y="13971"/>
                    <a:pt x="157162" y="33021"/>
                  </a:cubicBezTo>
                  <a:cubicBezTo>
                    <a:pt x="95250" y="63978"/>
                    <a:pt x="54769" y="111603"/>
                    <a:pt x="30956" y="180659"/>
                  </a:cubicBezTo>
                  <a:cubicBezTo>
                    <a:pt x="40481" y="183040"/>
                    <a:pt x="50006" y="185422"/>
                    <a:pt x="59531" y="185422"/>
                  </a:cubicBezTo>
                  <a:cubicBezTo>
                    <a:pt x="169069" y="194946"/>
                    <a:pt x="261938" y="142559"/>
                    <a:pt x="309563" y="42547"/>
                  </a:cubicBezTo>
                  <a:cubicBezTo>
                    <a:pt x="314325" y="40165"/>
                    <a:pt x="316706" y="35403"/>
                    <a:pt x="319087" y="30640"/>
                  </a:cubicBezTo>
                  <a:lnTo>
                    <a:pt x="319087" y="30640"/>
                  </a:lnTo>
                  <a:close/>
                </a:path>
              </a:pathLst>
            </a:custGeom>
            <a:grpFill/>
            <a:ln w="23813" cap="flat">
              <a:noFill/>
              <a:prstDash val="solid"/>
              <a:miter/>
            </a:ln>
          </p:spPr>
          <p:txBody>
            <a:bodyPr rtlCol="0" anchor="ctr"/>
            <a:lstStyle/>
            <a:p>
              <a:endParaRPr lang="en-ID"/>
            </a:p>
          </p:txBody>
        </p:sp>
        <p:sp>
          <p:nvSpPr>
            <p:cNvPr id="229" name="Freeform: Shape 228">
              <a:extLst>
                <a:ext uri="{FF2B5EF4-FFF2-40B4-BE49-F238E27FC236}">
                  <a16:creationId xmlns:a16="http://schemas.microsoft.com/office/drawing/2014/main" id="{753DF20A-9D2C-8523-52F1-CF56F75B1CD9}"/>
                </a:ext>
              </a:extLst>
            </p:cNvPr>
            <p:cNvSpPr/>
            <p:nvPr/>
          </p:nvSpPr>
          <p:spPr>
            <a:xfrm>
              <a:off x="11608593" y="92596"/>
              <a:ext cx="319087" cy="210842"/>
            </a:xfrm>
            <a:custGeom>
              <a:avLst/>
              <a:gdLst>
                <a:gd name="connsiteX0" fmla="*/ 319087 w 319087"/>
                <a:gd name="connsiteY0" fmla="*/ 21703 h 210842"/>
                <a:gd name="connsiteX1" fmla="*/ 226219 w 319087"/>
                <a:gd name="connsiteY1" fmla="*/ 159816 h 210842"/>
                <a:gd name="connsiteX2" fmla="*/ 9525 w 319087"/>
                <a:gd name="connsiteY2" fmla="*/ 202678 h 210842"/>
                <a:gd name="connsiteX3" fmla="*/ 2381 w 319087"/>
                <a:gd name="connsiteY3" fmla="*/ 200297 h 210842"/>
                <a:gd name="connsiteX4" fmla="*/ 0 w 319087"/>
                <a:gd name="connsiteY4" fmla="*/ 197916 h 210842"/>
                <a:gd name="connsiteX5" fmla="*/ 2381 w 319087"/>
                <a:gd name="connsiteY5" fmla="*/ 181247 h 210842"/>
                <a:gd name="connsiteX6" fmla="*/ 297656 w 319087"/>
                <a:gd name="connsiteY6" fmla="*/ 5034 h 210842"/>
                <a:gd name="connsiteX7" fmla="*/ 319087 w 319087"/>
                <a:gd name="connsiteY7" fmla="*/ 12178 h 210842"/>
                <a:gd name="connsiteX8" fmla="*/ 319087 w 319087"/>
                <a:gd name="connsiteY8" fmla="*/ 21703 h 210842"/>
                <a:gd name="connsiteX9" fmla="*/ 285750 w 319087"/>
                <a:gd name="connsiteY9" fmla="*/ 9797 h 210842"/>
                <a:gd name="connsiteX10" fmla="*/ 45244 w 319087"/>
                <a:gd name="connsiteY10" fmla="*/ 140766 h 210842"/>
                <a:gd name="connsiteX11" fmla="*/ 28575 w 319087"/>
                <a:gd name="connsiteY11" fmla="*/ 181247 h 210842"/>
                <a:gd name="connsiteX12" fmla="*/ 50006 w 319087"/>
                <a:gd name="connsiteY12" fmla="*/ 186009 h 210842"/>
                <a:gd name="connsiteX13" fmla="*/ 307181 w 319087"/>
                <a:gd name="connsiteY13" fmla="*/ 43134 h 210842"/>
                <a:gd name="connsiteX14" fmla="*/ 319087 w 319087"/>
                <a:gd name="connsiteY14" fmla="*/ 21703 h 21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842">
                  <a:moveTo>
                    <a:pt x="319087" y="21703"/>
                  </a:moveTo>
                  <a:cubicBezTo>
                    <a:pt x="304800" y="81234"/>
                    <a:pt x="273844" y="126478"/>
                    <a:pt x="226219" y="159816"/>
                  </a:cubicBezTo>
                  <a:cubicBezTo>
                    <a:pt x="161925" y="207441"/>
                    <a:pt x="88107" y="221728"/>
                    <a:pt x="9525" y="202678"/>
                  </a:cubicBezTo>
                  <a:cubicBezTo>
                    <a:pt x="7143" y="202678"/>
                    <a:pt x="4763" y="200297"/>
                    <a:pt x="2381" y="200297"/>
                  </a:cubicBezTo>
                  <a:cubicBezTo>
                    <a:pt x="2381" y="200297"/>
                    <a:pt x="0" y="200297"/>
                    <a:pt x="0" y="197916"/>
                  </a:cubicBezTo>
                  <a:cubicBezTo>
                    <a:pt x="0" y="193153"/>
                    <a:pt x="2381" y="186009"/>
                    <a:pt x="2381" y="181247"/>
                  </a:cubicBezTo>
                  <a:cubicBezTo>
                    <a:pt x="40482" y="57422"/>
                    <a:pt x="169069" y="-21159"/>
                    <a:pt x="297656" y="5034"/>
                  </a:cubicBezTo>
                  <a:cubicBezTo>
                    <a:pt x="304800" y="7416"/>
                    <a:pt x="311944" y="7416"/>
                    <a:pt x="319087" y="12178"/>
                  </a:cubicBezTo>
                  <a:cubicBezTo>
                    <a:pt x="319087" y="9797"/>
                    <a:pt x="319087" y="16941"/>
                    <a:pt x="319087" y="21703"/>
                  </a:cubicBezTo>
                  <a:cubicBezTo>
                    <a:pt x="311944" y="7416"/>
                    <a:pt x="297656" y="12178"/>
                    <a:pt x="285750" y="9797"/>
                  </a:cubicBezTo>
                  <a:cubicBezTo>
                    <a:pt x="185737" y="272"/>
                    <a:pt x="90487" y="50278"/>
                    <a:pt x="45244" y="140766"/>
                  </a:cubicBezTo>
                  <a:cubicBezTo>
                    <a:pt x="38100" y="152672"/>
                    <a:pt x="35719" y="164578"/>
                    <a:pt x="28575" y="181247"/>
                  </a:cubicBezTo>
                  <a:cubicBezTo>
                    <a:pt x="38100" y="183628"/>
                    <a:pt x="42862" y="186009"/>
                    <a:pt x="50006" y="186009"/>
                  </a:cubicBezTo>
                  <a:cubicBezTo>
                    <a:pt x="159544" y="200297"/>
                    <a:pt x="259556" y="145528"/>
                    <a:pt x="307181" y="43134"/>
                  </a:cubicBezTo>
                  <a:cubicBezTo>
                    <a:pt x="311944" y="33609"/>
                    <a:pt x="316706" y="26466"/>
                    <a:pt x="319087" y="21703"/>
                  </a:cubicBezTo>
                  <a:close/>
                </a:path>
              </a:pathLst>
            </a:custGeom>
            <a:grpFill/>
            <a:ln w="23813" cap="flat">
              <a:noFill/>
              <a:prstDash val="solid"/>
              <a:miter/>
            </a:ln>
          </p:spPr>
          <p:txBody>
            <a:bodyPr rtlCol="0" anchor="ctr"/>
            <a:lstStyle/>
            <a:p>
              <a:endParaRPr lang="en-ID"/>
            </a:p>
          </p:txBody>
        </p:sp>
        <p:sp>
          <p:nvSpPr>
            <p:cNvPr id="230" name="Freeform: Shape 229">
              <a:extLst>
                <a:ext uri="{FF2B5EF4-FFF2-40B4-BE49-F238E27FC236}">
                  <a16:creationId xmlns:a16="http://schemas.microsoft.com/office/drawing/2014/main" id="{E8C3F41A-0992-DCE2-5234-7A334AB3E519}"/>
                </a:ext>
              </a:extLst>
            </p:cNvPr>
            <p:cNvSpPr/>
            <p:nvPr/>
          </p:nvSpPr>
          <p:spPr>
            <a:xfrm>
              <a:off x="6252415" y="2345068"/>
              <a:ext cx="324597" cy="212091"/>
            </a:xfrm>
            <a:custGeom>
              <a:avLst/>
              <a:gdLst>
                <a:gd name="connsiteX0" fmla="*/ 3128 w 324597"/>
                <a:gd name="connsiteY0" fmla="*/ 21894 h 212091"/>
                <a:gd name="connsiteX1" fmla="*/ 7891 w 324597"/>
                <a:gd name="connsiteY1" fmla="*/ 9988 h 212091"/>
                <a:gd name="connsiteX2" fmla="*/ 60278 w 324597"/>
                <a:gd name="connsiteY2" fmla="*/ 462 h 212091"/>
                <a:gd name="connsiteX3" fmla="*/ 322216 w 324597"/>
                <a:gd name="connsiteY3" fmla="*/ 188581 h 212091"/>
                <a:gd name="connsiteX4" fmla="*/ 324597 w 324597"/>
                <a:gd name="connsiteY4" fmla="*/ 200488 h 212091"/>
                <a:gd name="connsiteX5" fmla="*/ 296022 w 324597"/>
                <a:gd name="connsiteY5" fmla="*/ 207631 h 212091"/>
                <a:gd name="connsiteX6" fmla="*/ 5509 w 324597"/>
                <a:gd name="connsiteY6" fmla="*/ 40944 h 212091"/>
                <a:gd name="connsiteX7" fmla="*/ 3128 w 324597"/>
                <a:gd name="connsiteY7" fmla="*/ 21894 h 212091"/>
                <a:gd name="connsiteX8" fmla="*/ 15035 w 324597"/>
                <a:gd name="connsiteY8" fmla="*/ 40944 h 212091"/>
                <a:gd name="connsiteX9" fmla="*/ 188866 w 324597"/>
                <a:gd name="connsiteY9" fmla="*/ 181437 h 212091"/>
                <a:gd name="connsiteX10" fmla="*/ 291260 w 324597"/>
                <a:gd name="connsiteY10" fmla="*/ 179056 h 212091"/>
                <a:gd name="connsiteX11" fmla="*/ 284116 w 324597"/>
                <a:gd name="connsiteY11" fmla="*/ 160006 h 212091"/>
                <a:gd name="connsiteX12" fmla="*/ 212678 w 324597"/>
                <a:gd name="connsiteY12" fmla="*/ 62375 h 212091"/>
                <a:gd name="connsiteX13" fmla="*/ 31703 w 324597"/>
                <a:gd name="connsiteY13" fmla="*/ 9988 h 212091"/>
                <a:gd name="connsiteX14" fmla="*/ 3128 w 324597"/>
                <a:gd name="connsiteY14" fmla="*/ 21894 h 212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7" h="212091">
                  <a:moveTo>
                    <a:pt x="3128" y="21894"/>
                  </a:moveTo>
                  <a:cubicBezTo>
                    <a:pt x="-1634" y="14750"/>
                    <a:pt x="-1634" y="9988"/>
                    <a:pt x="7891" y="9988"/>
                  </a:cubicBezTo>
                  <a:cubicBezTo>
                    <a:pt x="24559" y="7606"/>
                    <a:pt x="43610" y="2844"/>
                    <a:pt x="60278" y="462"/>
                  </a:cubicBezTo>
                  <a:cubicBezTo>
                    <a:pt x="179341" y="-6681"/>
                    <a:pt x="288878" y="69519"/>
                    <a:pt x="322216" y="188581"/>
                  </a:cubicBezTo>
                  <a:cubicBezTo>
                    <a:pt x="322216" y="190962"/>
                    <a:pt x="322216" y="195725"/>
                    <a:pt x="324597" y="200488"/>
                  </a:cubicBezTo>
                  <a:cubicBezTo>
                    <a:pt x="315072" y="202869"/>
                    <a:pt x="305547" y="205250"/>
                    <a:pt x="296022" y="207631"/>
                  </a:cubicBezTo>
                  <a:cubicBezTo>
                    <a:pt x="174578" y="231444"/>
                    <a:pt x="45991" y="157625"/>
                    <a:pt x="5509" y="40944"/>
                  </a:cubicBezTo>
                  <a:cubicBezTo>
                    <a:pt x="5509" y="33800"/>
                    <a:pt x="5509" y="26656"/>
                    <a:pt x="3128" y="21894"/>
                  </a:cubicBezTo>
                  <a:cubicBezTo>
                    <a:pt x="5509" y="29037"/>
                    <a:pt x="10272" y="33800"/>
                    <a:pt x="15035" y="40944"/>
                  </a:cubicBezTo>
                  <a:cubicBezTo>
                    <a:pt x="50753" y="114763"/>
                    <a:pt x="107903" y="164769"/>
                    <a:pt x="188866" y="181437"/>
                  </a:cubicBezTo>
                  <a:cubicBezTo>
                    <a:pt x="222203" y="188581"/>
                    <a:pt x="255541" y="188581"/>
                    <a:pt x="291260" y="179056"/>
                  </a:cubicBezTo>
                  <a:cubicBezTo>
                    <a:pt x="288878" y="171912"/>
                    <a:pt x="286497" y="164769"/>
                    <a:pt x="284116" y="160006"/>
                  </a:cubicBezTo>
                  <a:cubicBezTo>
                    <a:pt x="269828" y="121906"/>
                    <a:pt x="243635" y="88569"/>
                    <a:pt x="212678" y="62375"/>
                  </a:cubicBezTo>
                  <a:cubicBezTo>
                    <a:pt x="160291" y="19513"/>
                    <a:pt x="98378" y="2844"/>
                    <a:pt x="31703" y="9988"/>
                  </a:cubicBezTo>
                  <a:cubicBezTo>
                    <a:pt x="22178" y="9988"/>
                    <a:pt x="10272" y="7606"/>
                    <a:pt x="3128" y="21894"/>
                  </a:cubicBezTo>
                  <a:close/>
                </a:path>
              </a:pathLst>
            </a:custGeom>
            <a:grpFill/>
            <a:ln w="23813" cap="flat">
              <a:noFill/>
              <a:prstDash val="solid"/>
              <a:miter/>
            </a:ln>
          </p:spPr>
          <p:txBody>
            <a:bodyPr rtlCol="0" anchor="ctr"/>
            <a:lstStyle/>
            <a:p>
              <a:endParaRPr lang="en-ID"/>
            </a:p>
          </p:txBody>
        </p:sp>
        <p:sp>
          <p:nvSpPr>
            <p:cNvPr id="231" name="Freeform: Shape 230">
              <a:extLst>
                <a:ext uri="{FF2B5EF4-FFF2-40B4-BE49-F238E27FC236}">
                  <a16:creationId xmlns:a16="http://schemas.microsoft.com/office/drawing/2014/main" id="{853C174C-D518-498D-A445-A079B40EB21C}"/>
                </a:ext>
              </a:extLst>
            </p:cNvPr>
            <p:cNvSpPr/>
            <p:nvPr/>
          </p:nvSpPr>
          <p:spPr>
            <a:xfrm>
              <a:off x="8207421" y="2345068"/>
              <a:ext cx="324597" cy="212091"/>
            </a:xfrm>
            <a:custGeom>
              <a:avLst/>
              <a:gdLst>
                <a:gd name="connsiteX0" fmla="*/ 3128 w 324597"/>
                <a:gd name="connsiteY0" fmla="*/ 21894 h 212091"/>
                <a:gd name="connsiteX1" fmla="*/ 7891 w 324597"/>
                <a:gd name="connsiteY1" fmla="*/ 9988 h 212091"/>
                <a:gd name="connsiteX2" fmla="*/ 60278 w 324597"/>
                <a:gd name="connsiteY2" fmla="*/ 462 h 212091"/>
                <a:gd name="connsiteX3" fmla="*/ 322216 w 324597"/>
                <a:gd name="connsiteY3" fmla="*/ 188581 h 212091"/>
                <a:gd name="connsiteX4" fmla="*/ 324597 w 324597"/>
                <a:gd name="connsiteY4" fmla="*/ 200488 h 212091"/>
                <a:gd name="connsiteX5" fmla="*/ 296022 w 324597"/>
                <a:gd name="connsiteY5" fmla="*/ 207631 h 212091"/>
                <a:gd name="connsiteX6" fmla="*/ 5510 w 324597"/>
                <a:gd name="connsiteY6" fmla="*/ 40944 h 212091"/>
                <a:gd name="connsiteX7" fmla="*/ 3128 w 324597"/>
                <a:gd name="connsiteY7" fmla="*/ 21894 h 212091"/>
                <a:gd name="connsiteX8" fmla="*/ 15035 w 324597"/>
                <a:gd name="connsiteY8" fmla="*/ 40944 h 212091"/>
                <a:gd name="connsiteX9" fmla="*/ 188866 w 324597"/>
                <a:gd name="connsiteY9" fmla="*/ 181437 h 212091"/>
                <a:gd name="connsiteX10" fmla="*/ 291259 w 324597"/>
                <a:gd name="connsiteY10" fmla="*/ 179056 h 212091"/>
                <a:gd name="connsiteX11" fmla="*/ 284116 w 324597"/>
                <a:gd name="connsiteY11" fmla="*/ 160006 h 212091"/>
                <a:gd name="connsiteX12" fmla="*/ 212678 w 324597"/>
                <a:gd name="connsiteY12" fmla="*/ 62375 h 212091"/>
                <a:gd name="connsiteX13" fmla="*/ 31703 w 324597"/>
                <a:gd name="connsiteY13" fmla="*/ 9988 h 212091"/>
                <a:gd name="connsiteX14" fmla="*/ 3128 w 324597"/>
                <a:gd name="connsiteY14" fmla="*/ 21894 h 212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7" h="212091">
                  <a:moveTo>
                    <a:pt x="3128" y="21894"/>
                  </a:moveTo>
                  <a:cubicBezTo>
                    <a:pt x="-1634" y="14750"/>
                    <a:pt x="-1634" y="9988"/>
                    <a:pt x="7891" y="9988"/>
                  </a:cubicBezTo>
                  <a:cubicBezTo>
                    <a:pt x="24559" y="7606"/>
                    <a:pt x="43610" y="2844"/>
                    <a:pt x="60278" y="462"/>
                  </a:cubicBezTo>
                  <a:cubicBezTo>
                    <a:pt x="179341" y="-6681"/>
                    <a:pt x="288878" y="69519"/>
                    <a:pt x="322216" y="188581"/>
                  </a:cubicBezTo>
                  <a:cubicBezTo>
                    <a:pt x="322216" y="190962"/>
                    <a:pt x="322216" y="195725"/>
                    <a:pt x="324597" y="200488"/>
                  </a:cubicBezTo>
                  <a:cubicBezTo>
                    <a:pt x="315072" y="202869"/>
                    <a:pt x="305547" y="205250"/>
                    <a:pt x="296022" y="207631"/>
                  </a:cubicBezTo>
                  <a:cubicBezTo>
                    <a:pt x="174578" y="231444"/>
                    <a:pt x="45991" y="157625"/>
                    <a:pt x="5510" y="40944"/>
                  </a:cubicBezTo>
                  <a:cubicBezTo>
                    <a:pt x="3128" y="33800"/>
                    <a:pt x="3128" y="26656"/>
                    <a:pt x="3128" y="21894"/>
                  </a:cubicBezTo>
                  <a:cubicBezTo>
                    <a:pt x="5510" y="29037"/>
                    <a:pt x="10272" y="33800"/>
                    <a:pt x="15035" y="40944"/>
                  </a:cubicBezTo>
                  <a:cubicBezTo>
                    <a:pt x="50753" y="114763"/>
                    <a:pt x="107903" y="164769"/>
                    <a:pt x="188866" y="181437"/>
                  </a:cubicBezTo>
                  <a:cubicBezTo>
                    <a:pt x="222203" y="188581"/>
                    <a:pt x="255541" y="188581"/>
                    <a:pt x="291259" y="179056"/>
                  </a:cubicBezTo>
                  <a:cubicBezTo>
                    <a:pt x="288878" y="171912"/>
                    <a:pt x="286497" y="164769"/>
                    <a:pt x="284116" y="160006"/>
                  </a:cubicBezTo>
                  <a:cubicBezTo>
                    <a:pt x="269828" y="121906"/>
                    <a:pt x="243634" y="88569"/>
                    <a:pt x="212678" y="62375"/>
                  </a:cubicBezTo>
                  <a:cubicBezTo>
                    <a:pt x="160291" y="19513"/>
                    <a:pt x="98378" y="2844"/>
                    <a:pt x="31703" y="9988"/>
                  </a:cubicBezTo>
                  <a:cubicBezTo>
                    <a:pt x="22178" y="9988"/>
                    <a:pt x="7891" y="7606"/>
                    <a:pt x="3128" y="21894"/>
                  </a:cubicBezTo>
                  <a:close/>
                </a:path>
              </a:pathLst>
            </a:custGeom>
            <a:grpFill/>
            <a:ln w="23813" cap="flat">
              <a:noFill/>
              <a:prstDash val="solid"/>
              <a:miter/>
            </a:ln>
          </p:spPr>
          <p:txBody>
            <a:bodyPr rtlCol="0" anchor="ctr"/>
            <a:lstStyle/>
            <a:p>
              <a:endParaRPr lang="en-ID"/>
            </a:p>
          </p:txBody>
        </p:sp>
        <p:sp>
          <p:nvSpPr>
            <p:cNvPr id="232" name="Freeform: Shape 231">
              <a:extLst>
                <a:ext uri="{FF2B5EF4-FFF2-40B4-BE49-F238E27FC236}">
                  <a16:creationId xmlns:a16="http://schemas.microsoft.com/office/drawing/2014/main" id="{C2338838-727D-19CA-350F-750D06437533}"/>
                </a:ext>
              </a:extLst>
            </p:cNvPr>
            <p:cNvSpPr/>
            <p:nvPr/>
          </p:nvSpPr>
          <p:spPr>
            <a:xfrm>
              <a:off x="10160046" y="2345068"/>
              <a:ext cx="324596" cy="212091"/>
            </a:xfrm>
            <a:custGeom>
              <a:avLst/>
              <a:gdLst>
                <a:gd name="connsiteX0" fmla="*/ 3128 w 324596"/>
                <a:gd name="connsiteY0" fmla="*/ 21894 h 212091"/>
                <a:gd name="connsiteX1" fmla="*/ 7891 w 324596"/>
                <a:gd name="connsiteY1" fmla="*/ 9988 h 212091"/>
                <a:gd name="connsiteX2" fmla="*/ 60278 w 324596"/>
                <a:gd name="connsiteY2" fmla="*/ 462 h 212091"/>
                <a:gd name="connsiteX3" fmla="*/ 322216 w 324596"/>
                <a:gd name="connsiteY3" fmla="*/ 188581 h 212091"/>
                <a:gd name="connsiteX4" fmla="*/ 324597 w 324596"/>
                <a:gd name="connsiteY4" fmla="*/ 200488 h 212091"/>
                <a:gd name="connsiteX5" fmla="*/ 296022 w 324596"/>
                <a:gd name="connsiteY5" fmla="*/ 207631 h 212091"/>
                <a:gd name="connsiteX6" fmla="*/ 5509 w 324596"/>
                <a:gd name="connsiteY6" fmla="*/ 40944 h 212091"/>
                <a:gd name="connsiteX7" fmla="*/ 3128 w 324596"/>
                <a:gd name="connsiteY7" fmla="*/ 21894 h 212091"/>
                <a:gd name="connsiteX8" fmla="*/ 15034 w 324596"/>
                <a:gd name="connsiteY8" fmla="*/ 40944 h 212091"/>
                <a:gd name="connsiteX9" fmla="*/ 188866 w 324596"/>
                <a:gd name="connsiteY9" fmla="*/ 181437 h 212091"/>
                <a:gd name="connsiteX10" fmla="*/ 291259 w 324596"/>
                <a:gd name="connsiteY10" fmla="*/ 179056 h 212091"/>
                <a:gd name="connsiteX11" fmla="*/ 284116 w 324596"/>
                <a:gd name="connsiteY11" fmla="*/ 160006 h 212091"/>
                <a:gd name="connsiteX12" fmla="*/ 212678 w 324596"/>
                <a:gd name="connsiteY12" fmla="*/ 62375 h 212091"/>
                <a:gd name="connsiteX13" fmla="*/ 31703 w 324596"/>
                <a:gd name="connsiteY13" fmla="*/ 9988 h 212091"/>
                <a:gd name="connsiteX14" fmla="*/ 3128 w 324596"/>
                <a:gd name="connsiteY14" fmla="*/ 21894 h 212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6" h="212091">
                  <a:moveTo>
                    <a:pt x="3128" y="21894"/>
                  </a:moveTo>
                  <a:cubicBezTo>
                    <a:pt x="-1634" y="14750"/>
                    <a:pt x="-1634" y="9988"/>
                    <a:pt x="7891" y="9988"/>
                  </a:cubicBezTo>
                  <a:cubicBezTo>
                    <a:pt x="24559" y="7606"/>
                    <a:pt x="43609" y="2844"/>
                    <a:pt x="60278" y="462"/>
                  </a:cubicBezTo>
                  <a:cubicBezTo>
                    <a:pt x="179341" y="-6681"/>
                    <a:pt x="288878" y="69519"/>
                    <a:pt x="322216" y="188581"/>
                  </a:cubicBezTo>
                  <a:cubicBezTo>
                    <a:pt x="322216" y="190962"/>
                    <a:pt x="322216" y="195725"/>
                    <a:pt x="324597" y="200488"/>
                  </a:cubicBezTo>
                  <a:cubicBezTo>
                    <a:pt x="315072" y="202869"/>
                    <a:pt x="305547" y="205250"/>
                    <a:pt x="296022" y="207631"/>
                  </a:cubicBezTo>
                  <a:cubicBezTo>
                    <a:pt x="174578" y="231444"/>
                    <a:pt x="45991" y="157625"/>
                    <a:pt x="5509" y="40944"/>
                  </a:cubicBezTo>
                  <a:cubicBezTo>
                    <a:pt x="5509" y="33800"/>
                    <a:pt x="5509" y="26656"/>
                    <a:pt x="3128" y="21894"/>
                  </a:cubicBezTo>
                  <a:cubicBezTo>
                    <a:pt x="5509" y="29037"/>
                    <a:pt x="10272" y="33800"/>
                    <a:pt x="15034" y="40944"/>
                  </a:cubicBezTo>
                  <a:cubicBezTo>
                    <a:pt x="50753" y="114763"/>
                    <a:pt x="107903" y="164769"/>
                    <a:pt x="188866" y="181437"/>
                  </a:cubicBezTo>
                  <a:cubicBezTo>
                    <a:pt x="222203" y="188581"/>
                    <a:pt x="255541" y="188581"/>
                    <a:pt x="291259" y="179056"/>
                  </a:cubicBezTo>
                  <a:cubicBezTo>
                    <a:pt x="288878" y="171912"/>
                    <a:pt x="286497" y="164769"/>
                    <a:pt x="284116" y="160006"/>
                  </a:cubicBezTo>
                  <a:cubicBezTo>
                    <a:pt x="269828" y="121906"/>
                    <a:pt x="243634" y="88569"/>
                    <a:pt x="212678" y="62375"/>
                  </a:cubicBezTo>
                  <a:cubicBezTo>
                    <a:pt x="160291" y="19513"/>
                    <a:pt x="98378" y="2844"/>
                    <a:pt x="31703" y="9988"/>
                  </a:cubicBezTo>
                  <a:cubicBezTo>
                    <a:pt x="22178" y="9988"/>
                    <a:pt x="10272" y="7606"/>
                    <a:pt x="3128" y="21894"/>
                  </a:cubicBezTo>
                  <a:close/>
                </a:path>
              </a:pathLst>
            </a:custGeom>
            <a:grpFill/>
            <a:ln w="23813" cap="flat">
              <a:noFill/>
              <a:prstDash val="solid"/>
              <a:miter/>
            </a:ln>
          </p:spPr>
          <p:txBody>
            <a:bodyPr rtlCol="0" anchor="ctr"/>
            <a:lstStyle/>
            <a:p>
              <a:endParaRPr lang="en-ID"/>
            </a:p>
          </p:txBody>
        </p:sp>
        <p:sp>
          <p:nvSpPr>
            <p:cNvPr id="233" name="Freeform: Shape 232">
              <a:extLst>
                <a:ext uri="{FF2B5EF4-FFF2-40B4-BE49-F238E27FC236}">
                  <a16:creationId xmlns:a16="http://schemas.microsoft.com/office/drawing/2014/main" id="{56CFA9BF-A633-392F-6D99-EBD1D280C232}"/>
                </a:ext>
              </a:extLst>
            </p:cNvPr>
            <p:cNvSpPr/>
            <p:nvPr/>
          </p:nvSpPr>
          <p:spPr>
            <a:xfrm>
              <a:off x="9655968" y="90215"/>
              <a:ext cx="319087" cy="213223"/>
            </a:xfrm>
            <a:custGeom>
              <a:avLst/>
              <a:gdLst>
                <a:gd name="connsiteX0" fmla="*/ 319087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7 w 319087"/>
                <a:gd name="connsiteY6" fmla="*/ 12178 h 213223"/>
                <a:gd name="connsiteX7" fmla="*/ 319087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6 h 213223"/>
                <a:gd name="connsiteX13" fmla="*/ 319087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7" y="24084"/>
                  </a:moveTo>
                  <a:cubicBezTo>
                    <a:pt x="304800" y="83616"/>
                    <a:pt x="273844" y="128859"/>
                    <a:pt x="226219" y="162197"/>
                  </a:cubicBezTo>
                  <a:cubicBezTo>
                    <a:pt x="161925" y="209822"/>
                    <a:pt x="88106" y="224109"/>
                    <a:pt x="9525" y="205059"/>
                  </a:cubicBezTo>
                  <a:cubicBezTo>
                    <a:pt x="7144" y="205059"/>
                    <a:pt x="2381" y="202678"/>
                    <a:pt x="0" y="200297"/>
                  </a:cubicBezTo>
                  <a:cubicBezTo>
                    <a:pt x="0" y="193153"/>
                    <a:pt x="2381" y="188391"/>
                    <a:pt x="2381" y="181247"/>
                  </a:cubicBezTo>
                  <a:cubicBezTo>
                    <a:pt x="40481" y="57422"/>
                    <a:pt x="169069" y="-21159"/>
                    <a:pt x="297656" y="5034"/>
                  </a:cubicBezTo>
                  <a:cubicBezTo>
                    <a:pt x="304800" y="7416"/>
                    <a:pt x="311944" y="7416"/>
                    <a:pt x="319087" y="12178"/>
                  </a:cubicBezTo>
                  <a:cubicBezTo>
                    <a:pt x="319087" y="12178"/>
                    <a:pt x="316706" y="19322"/>
                    <a:pt x="319087" y="24084"/>
                  </a:cubicBezTo>
                  <a:cubicBezTo>
                    <a:pt x="311944" y="9797"/>
                    <a:pt x="297656" y="14559"/>
                    <a:pt x="285750" y="12178"/>
                  </a:cubicBezTo>
                  <a:cubicBezTo>
                    <a:pt x="185738" y="2653"/>
                    <a:pt x="90488" y="52659"/>
                    <a:pt x="45244" y="143147"/>
                  </a:cubicBezTo>
                  <a:cubicBezTo>
                    <a:pt x="38100" y="155053"/>
                    <a:pt x="35719" y="166959"/>
                    <a:pt x="28575" y="183628"/>
                  </a:cubicBezTo>
                  <a:cubicBezTo>
                    <a:pt x="38100" y="186009"/>
                    <a:pt x="42863" y="188391"/>
                    <a:pt x="50006" y="188391"/>
                  </a:cubicBezTo>
                  <a:cubicBezTo>
                    <a:pt x="159544" y="202678"/>
                    <a:pt x="259556" y="147909"/>
                    <a:pt x="307181" y="45516"/>
                  </a:cubicBezTo>
                  <a:cubicBezTo>
                    <a:pt x="309563" y="35991"/>
                    <a:pt x="314325" y="28847"/>
                    <a:pt x="319087" y="24084"/>
                  </a:cubicBezTo>
                  <a:close/>
                </a:path>
              </a:pathLst>
            </a:custGeom>
            <a:grpFill/>
            <a:ln w="23813" cap="flat">
              <a:noFill/>
              <a:prstDash val="solid"/>
              <a:miter/>
            </a:ln>
          </p:spPr>
          <p:txBody>
            <a:bodyPr rtlCol="0" anchor="ctr"/>
            <a:lstStyle/>
            <a:p>
              <a:endParaRPr lang="en-ID"/>
            </a:p>
          </p:txBody>
        </p:sp>
        <p:sp>
          <p:nvSpPr>
            <p:cNvPr id="234" name="Freeform: Shape 233">
              <a:extLst>
                <a:ext uri="{FF2B5EF4-FFF2-40B4-BE49-F238E27FC236}">
                  <a16:creationId xmlns:a16="http://schemas.microsoft.com/office/drawing/2014/main" id="{4747667F-DADB-2F49-6BE7-D8AD9394EA34}"/>
                </a:ext>
              </a:extLst>
            </p:cNvPr>
            <p:cNvSpPr/>
            <p:nvPr/>
          </p:nvSpPr>
          <p:spPr>
            <a:xfrm>
              <a:off x="10160046" y="1218737"/>
              <a:ext cx="324596" cy="212900"/>
            </a:xfrm>
            <a:custGeom>
              <a:avLst/>
              <a:gdLst>
                <a:gd name="connsiteX0" fmla="*/ 3128 w 324596"/>
                <a:gd name="connsiteY0" fmla="*/ 21894 h 212900"/>
                <a:gd name="connsiteX1" fmla="*/ 7891 w 324596"/>
                <a:gd name="connsiteY1" fmla="*/ 9987 h 212900"/>
                <a:gd name="connsiteX2" fmla="*/ 60278 w 324596"/>
                <a:gd name="connsiteY2" fmla="*/ 462 h 212900"/>
                <a:gd name="connsiteX3" fmla="*/ 322216 w 324596"/>
                <a:gd name="connsiteY3" fmla="*/ 188581 h 212900"/>
                <a:gd name="connsiteX4" fmla="*/ 324597 w 324596"/>
                <a:gd name="connsiteY4" fmla="*/ 200487 h 212900"/>
                <a:gd name="connsiteX5" fmla="*/ 300784 w 324596"/>
                <a:gd name="connsiteY5" fmla="*/ 207631 h 212900"/>
                <a:gd name="connsiteX6" fmla="*/ 5509 w 324596"/>
                <a:gd name="connsiteY6" fmla="*/ 38562 h 212900"/>
                <a:gd name="connsiteX7" fmla="*/ 3128 w 324596"/>
                <a:gd name="connsiteY7" fmla="*/ 21894 h 212900"/>
                <a:gd name="connsiteX8" fmla="*/ 15034 w 324596"/>
                <a:gd name="connsiteY8" fmla="*/ 40944 h 212900"/>
                <a:gd name="connsiteX9" fmla="*/ 188866 w 324596"/>
                <a:gd name="connsiteY9" fmla="*/ 181437 h 212900"/>
                <a:gd name="connsiteX10" fmla="*/ 291259 w 324596"/>
                <a:gd name="connsiteY10" fmla="*/ 179056 h 212900"/>
                <a:gd name="connsiteX11" fmla="*/ 284116 w 324596"/>
                <a:gd name="connsiteY11" fmla="*/ 160006 h 212900"/>
                <a:gd name="connsiteX12" fmla="*/ 212678 w 324596"/>
                <a:gd name="connsiteY12" fmla="*/ 62375 h 212900"/>
                <a:gd name="connsiteX13" fmla="*/ 31703 w 324596"/>
                <a:gd name="connsiteY13" fmla="*/ 9987 h 212900"/>
                <a:gd name="connsiteX14" fmla="*/ 3128 w 324596"/>
                <a:gd name="connsiteY14" fmla="*/ 21894 h 21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6" h="212900">
                  <a:moveTo>
                    <a:pt x="3128" y="21894"/>
                  </a:moveTo>
                  <a:cubicBezTo>
                    <a:pt x="-1634" y="14750"/>
                    <a:pt x="-1634" y="9987"/>
                    <a:pt x="7891" y="9987"/>
                  </a:cubicBezTo>
                  <a:cubicBezTo>
                    <a:pt x="24559" y="7606"/>
                    <a:pt x="43609" y="2844"/>
                    <a:pt x="60278" y="462"/>
                  </a:cubicBezTo>
                  <a:cubicBezTo>
                    <a:pt x="179341" y="-6681"/>
                    <a:pt x="288878" y="69519"/>
                    <a:pt x="322216" y="188581"/>
                  </a:cubicBezTo>
                  <a:cubicBezTo>
                    <a:pt x="322216" y="190962"/>
                    <a:pt x="322216" y="195725"/>
                    <a:pt x="324597" y="200487"/>
                  </a:cubicBezTo>
                  <a:cubicBezTo>
                    <a:pt x="317453" y="202869"/>
                    <a:pt x="310309" y="205250"/>
                    <a:pt x="300784" y="207631"/>
                  </a:cubicBezTo>
                  <a:cubicBezTo>
                    <a:pt x="176960" y="233825"/>
                    <a:pt x="45991" y="160006"/>
                    <a:pt x="5509" y="38562"/>
                  </a:cubicBezTo>
                  <a:cubicBezTo>
                    <a:pt x="5509" y="31419"/>
                    <a:pt x="3128" y="26656"/>
                    <a:pt x="3128" y="21894"/>
                  </a:cubicBezTo>
                  <a:cubicBezTo>
                    <a:pt x="5509" y="29037"/>
                    <a:pt x="10272" y="33800"/>
                    <a:pt x="15034" y="40944"/>
                  </a:cubicBezTo>
                  <a:cubicBezTo>
                    <a:pt x="50753" y="114762"/>
                    <a:pt x="107903" y="164769"/>
                    <a:pt x="188866" y="181437"/>
                  </a:cubicBezTo>
                  <a:cubicBezTo>
                    <a:pt x="222203" y="188581"/>
                    <a:pt x="255541" y="188581"/>
                    <a:pt x="291259" y="179056"/>
                  </a:cubicBezTo>
                  <a:cubicBezTo>
                    <a:pt x="288878" y="171913"/>
                    <a:pt x="286497" y="164769"/>
                    <a:pt x="284116" y="160006"/>
                  </a:cubicBezTo>
                  <a:cubicBezTo>
                    <a:pt x="269828" y="121906"/>
                    <a:pt x="243634" y="88569"/>
                    <a:pt x="212678" y="62375"/>
                  </a:cubicBezTo>
                  <a:cubicBezTo>
                    <a:pt x="160291" y="19512"/>
                    <a:pt x="98378" y="2844"/>
                    <a:pt x="31703" y="9987"/>
                  </a:cubicBezTo>
                  <a:cubicBezTo>
                    <a:pt x="22178" y="9987"/>
                    <a:pt x="10272" y="7606"/>
                    <a:pt x="3128" y="21894"/>
                  </a:cubicBezTo>
                  <a:close/>
                </a:path>
              </a:pathLst>
            </a:custGeom>
            <a:grpFill/>
            <a:ln w="23813" cap="flat">
              <a:noFill/>
              <a:prstDash val="solid"/>
              <a:miter/>
            </a:ln>
          </p:spPr>
          <p:txBody>
            <a:bodyPr rtlCol="0" anchor="ctr"/>
            <a:lstStyle/>
            <a:p>
              <a:endParaRPr lang="en-ID"/>
            </a:p>
          </p:txBody>
        </p:sp>
        <p:sp>
          <p:nvSpPr>
            <p:cNvPr id="235" name="Freeform: Shape 234">
              <a:extLst>
                <a:ext uri="{FF2B5EF4-FFF2-40B4-BE49-F238E27FC236}">
                  <a16:creationId xmlns:a16="http://schemas.microsoft.com/office/drawing/2014/main" id="{FEFE5DC2-D3A1-910C-5FBE-45D24D163FDF}"/>
                </a:ext>
              </a:extLst>
            </p:cNvPr>
            <p:cNvSpPr/>
            <p:nvPr/>
          </p:nvSpPr>
          <p:spPr>
            <a:xfrm>
              <a:off x="8207421" y="1218737"/>
              <a:ext cx="324597" cy="212900"/>
            </a:xfrm>
            <a:custGeom>
              <a:avLst/>
              <a:gdLst>
                <a:gd name="connsiteX0" fmla="*/ 3128 w 324597"/>
                <a:gd name="connsiteY0" fmla="*/ 21894 h 212900"/>
                <a:gd name="connsiteX1" fmla="*/ 7891 w 324597"/>
                <a:gd name="connsiteY1" fmla="*/ 9987 h 212900"/>
                <a:gd name="connsiteX2" fmla="*/ 60278 w 324597"/>
                <a:gd name="connsiteY2" fmla="*/ 462 h 212900"/>
                <a:gd name="connsiteX3" fmla="*/ 322216 w 324597"/>
                <a:gd name="connsiteY3" fmla="*/ 188581 h 212900"/>
                <a:gd name="connsiteX4" fmla="*/ 324597 w 324597"/>
                <a:gd name="connsiteY4" fmla="*/ 200487 h 212900"/>
                <a:gd name="connsiteX5" fmla="*/ 300785 w 324597"/>
                <a:gd name="connsiteY5" fmla="*/ 207631 h 212900"/>
                <a:gd name="connsiteX6" fmla="*/ 5510 w 324597"/>
                <a:gd name="connsiteY6" fmla="*/ 38562 h 212900"/>
                <a:gd name="connsiteX7" fmla="*/ 3128 w 324597"/>
                <a:gd name="connsiteY7" fmla="*/ 21894 h 212900"/>
                <a:gd name="connsiteX8" fmla="*/ 15035 w 324597"/>
                <a:gd name="connsiteY8" fmla="*/ 40944 h 212900"/>
                <a:gd name="connsiteX9" fmla="*/ 188866 w 324597"/>
                <a:gd name="connsiteY9" fmla="*/ 181437 h 212900"/>
                <a:gd name="connsiteX10" fmla="*/ 291259 w 324597"/>
                <a:gd name="connsiteY10" fmla="*/ 179056 h 212900"/>
                <a:gd name="connsiteX11" fmla="*/ 284116 w 324597"/>
                <a:gd name="connsiteY11" fmla="*/ 160006 h 212900"/>
                <a:gd name="connsiteX12" fmla="*/ 212678 w 324597"/>
                <a:gd name="connsiteY12" fmla="*/ 62375 h 212900"/>
                <a:gd name="connsiteX13" fmla="*/ 31703 w 324597"/>
                <a:gd name="connsiteY13" fmla="*/ 9987 h 212900"/>
                <a:gd name="connsiteX14" fmla="*/ 3128 w 324597"/>
                <a:gd name="connsiteY14" fmla="*/ 21894 h 21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7" h="212900">
                  <a:moveTo>
                    <a:pt x="3128" y="21894"/>
                  </a:moveTo>
                  <a:cubicBezTo>
                    <a:pt x="-1634" y="14750"/>
                    <a:pt x="-1634" y="9987"/>
                    <a:pt x="7891" y="9987"/>
                  </a:cubicBezTo>
                  <a:cubicBezTo>
                    <a:pt x="24559" y="7606"/>
                    <a:pt x="43610" y="2844"/>
                    <a:pt x="60278" y="462"/>
                  </a:cubicBezTo>
                  <a:cubicBezTo>
                    <a:pt x="179341" y="-6681"/>
                    <a:pt x="288878" y="69519"/>
                    <a:pt x="322216" y="188581"/>
                  </a:cubicBezTo>
                  <a:cubicBezTo>
                    <a:pt x="322216" y="190962"/>
                    <a:pt x="322216" y="195725"/>
                    <a:pt x="324597" y="200487"/>
                  </a:cubicBezTo>
                  <a:cubicBezTo>
                    <a:pt x="317453" y="202869"/>
                    <a:pt x="310309" y="205250"/>
                    <a:pt x="300785" y="207631"/>
                  </a:cubicBezTo>
                  <a:cubicBezTo>
                    <a:pt x="176960" y="233825"/>
                    <a:pt x="45991" y="160006"/>
                    <a:pt x="5510" y="38562"/>
                  </a:cubicBezTo>
                  <a:cubicBezTo>
                    <a:pt x="3128" y="31419"/>
                    <a:pt x="3128" y="26656"/>
                    <a:pt x="3128" y="21894"/>
                  </a:cubicBezTo>
                  <a:cubicBezTo>
                    <a:pt x="5510" y="29037"/>
                    <a:pt x="10272" y="33800"/>
                    <a:pt x="15035" y="40944"/>
                  </a:cubicBezTo>
                  <a:cubicBezTo>
                    <a:pt x="50753" y="114762"/>
                    <a:pt x="107903" y="164769"/>
                    <a:pt x="188866" y="181437"/>
                  </a:cubicBezTo>
                  <a:cubicBezTo>
                    <a:pt x="222203" y="188581"/>
                    <a:pt x="255541" y="188581"/>
                    <a:pt x="291259" y="179056"/>
                  </a:cubicBezTo>
                  <a:cubicBezTo>
                    <a:pt x="288878" y="171913"/>
                    <a:pt x="286497" y="164769"/>
                    <a:pt x="284116" y="160006"/>
                  </a:cubicBezTo>
                  <a:cubicBezTo>
                    <a:pt x="269828" y="121906"/>
                    <a:pt x="243634" y="88569"/>
                    <a:pt x="212678" y="62375"/>
                  </a:cubicBezTo>
                  <a:cubicBezTo>
                    <a:pt x="160291" y="19512"/>
                    <a:pt x="98378" y="2844"/>
                    <a:pt x="31703" y="9987"/>
                  </a:cubicBezTo>
                  <a:cubicBezTo>
                    <a:pt x="22178" y="9987"/>
                    <a:pt x="7891" y="7606"/>
                    <a:pt x="3128" y="21894"/>
                  </a:cubicBezTo>
                  <a:close/>
                </a:path>
              </a:pathLst>
            </a:custGeom>
            <a:grpFill/>
            <a:ln w="23813" cap="flat">
              <a:noFill/>
              <a:prstDash val="solid"/>
              <a:miter/>
            </a:ln>
          </p:spPr>
          <p:txBody>
            <a:bodyPr rtlCol="0" anchor="ctr"/>
            <a:lstStyle/>
            <a:p>
              <a:endParaRPr lang="en-ID"/>
            </a:p>
          </p:txBody>
        </p:sp>
        <p:sp>
          <p:nvSpPr>
            <p:cNvPr id="236" name="Freeform: Shape 235">
              <a:extLst>
                <a:ext uri="{FF2B5EF4-FFF2-40B4-BE49-F238E27FC236}">
                  <a16:creationId xmlns:a16="http://schemas.microsoft.com/office/drawing/2014/main" id="{11C604DA-7F84-15FF-437A-17968D4ABC20}"/>
                </a:ext>
              </a:extLst>
            </p:cNvPr>
            <p:cNvSpPr/>
            <p:nvPr/>
          </p:nvSpPr>
          <p:spPr>
            <a:xfrm>
              <a:off x="6252415" y="1218737"/>
              <a:ext cx="324597" cy="212900"/>
            </a:xfrm>
            <a:custGeom>
              <a:avLst/>
              <a:gdLst>
                <a:gd name="connsiteX0" fmla="*/ 3128 w 324597"/>
                <a:gd name="connsiteY0" fmla="*/ 21894 h 212900"/>
                <a:gd name="connsiteX1" fmla="*/ 7891 w 324597"/>
                <a:gd name="connsiteY1" fmla="*/ 9987 h 212900"/>
                <a:gd name="connsiteX2" fmla="*/ 60278 w 324597"/>
                <a:gd name="connsiteY2" fmla="*/ 462 h 212900"/>
                <a:gd name="connsiteX3" fmla="*/ 322216 w 324597"/>
                <a:gd name="connsiteY3" fmla="*/ 188581 h 212900"/>
                <a:gd name="connsiteX4" fmla="*/ 324597 w 324597"/>
                <a:gd name="connsiteY4" fmla="*/ 200487 h 212900"/>
                <a:gd name="connsiteX5" fmla="*/ 300785 w 324597"/>
                <a:gd name="connsiteY5" fmla="*/ 207631 h 212900"/>
                <a:gd name="connsiteX6" fmla="*/ 5509 w 324597"/>
                <a:gd name="connsiteY6" fmla="*/ 38562 h 212900"/>
                <a:gd name="connsiteX7" fmla="*/ 3128 w 324597"/>
                <a:gd name="connsiteY7" fmla="*/ 21894 h 212900"/>
                <a:gd name="connsiteX8" fmla="*/ 15035 w 324597"/>
                <a:gd name="connsiteY8" fmla="*/ 40944 h 212900"/>
                <a:gd name="connsiteX9" fmla="*/ 188866 w 324597"/>
                <a:gd name="connsiteY9" fmla="*/ 181437 h 212900"/>
                <a:gd name="connsiteX10" fmla="*/ 291260 w 324597"/>
                <a:gd name="connsiteY10" fmla="*/ 179056 h 212900"/>
                <a:gd name="connsiteX11" fmla="*/ 291260 w 324597"/>
                <a:gd name="connsiteY11" fmla="*/ 169531 h 212900"/>
                <a:gd name="connsiteX12" fmla="*/ 286497 w 324597"/>
                <a:gd name="connsiteY12" fmla="*/ 157625 h 212900"/>
                <a:gd name="connsiteX13" fmla="*/ 215059 w 324597"/>
                <a:gd name="connsiteY13" fmla="*/ 59994 h 212900"/>
                <a:gd name="connsiteX14" fmla="*/ 34085 w 324597"/>
                <a:gd name="connsiteY14" fmla="*/ 7606 h 212900"/>
                <a:gd name="connsiteX15" fmla="*/ 3128 w 324597"/>
                <a:gd name="connsiteY15" fmla="*/ 21894 h 21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4597" h="212900">
                  <a:moveTo>
                    <a:pt x="3128" y="21894"/>
                  </a:moveTo>
                  <a:cubicBezTo>
                    <a:pt x="-1634" y="14750"/>
                    <a:pt x="-1634" y="9987"/>
                    <a:pt x="7891" y="9987"/>
                  </a:cubicBezTo>
                  <a:cubicBezTo>
                    <a:pt x="24559" y="7606"/>
                    <a:pt x="43610" y="2844"/>
                    <a:pt x="60278" y="462"/>
                  </a:cubicBezTo>
                  <a:cubicBezTo>
                    <a:pt x="179341" y="-6681"/>
                    <a:pt x="288878" y="69519"/>
                    <a:pt x="322216" y="188581"/>
                  </a:cubicBezTo>
                  <a:cubicBezTo>
                    <a:pt x="322216" y="190962"/>
                    <a:pt x="322216" y="195725"/>
                    <a:pt x="324597" y="200487"/>
                  </a:cubicBezTo>
                  <a:cubicBezTo>
                    <a:pt x="317453" y="202869"/>
                    <a:pt x="310309" y="205250"/>
                    <a:pt x="300785" y="207631"/>
                  </a:cubicBezTo>
                  <a:cubicBezTo>
                    <a:pt x="176960" y="233825"/>
                    <a:pt x="45991" y="160006"/>
                    <a:pt x="5509" y="38562"/>
                  </a:cubicBezTo>
                  <a:cubicBezTo>
                    <a:pt x="5509" y="31419"/>
                    <a:pt x="3128" y="26656"/>
                    <a:pt x="3128" y="21894"/>
                  </a:cubicBezTo>
                  <a:cubicBezTo>
                    <a:pt x="5509" y="29037"/>
                    <a:pt x="10272" y="33800"/>
                    <a:pt x="15035" y="40944"/>
                  </a:cubicBezTo>
                  <a:cubicBezTo>
                    <a:pt x="50753" y="114762"/>
                    <a:pt x="107903" y="164769"/>
                    <a:pt x="188866" y="181437"/>
                  </a:cubicBezTo>
                  <a:cubicBezTo>
                    <a:pt x="222203" y="188581"/>
                    <a:pt x="255541" y="188581"/>
                    <a:pt x="291260" y="179056"/>
                  </a:cubicBezTo>
                  <a:cubicBezTo>
                    <a:pt x="291260" y="174294"/>
                    <a:pt x="291260" y="171913"/>
                    <a:pt x="291260" y="169531"/>
                  </a:cubicBezTo>
                  <a:cubicBezTo>
                    <a:pt x="291260" y="164769"/>
                    <a:pt x="288878" y="162387"/>
                    <a:pt x="286497" y="157625"/>
                  </a:cubicBezTo>
                  <a:cubicBezTo>
                    <a:pt x="269828" y="119525"/>
                    <a:pt x="246016" y="86187"/>
                    <a:pt x="215059" y="59994"/>
                  </a:cubicBezTo>
                  <a:cubicBezTo>
                    <a:pt x="162672" y="17131"/>
                    <a:pt x="100759" y="462"/>
                    <a:pt x="34085" y="7606"/>
                  </a:cubicBezTo>
                  <a:cubicBezTo>
                    <a:pt x="22178" y="9987"/>
                    <a:pt x="10272" y="7606"/>
                    <a:pt x="3128" y="21894"/>
                  </a:cubicBezTo>
                  <a:close/>
                </a:path>
              </a:pathLst>
            </a:custGeom>
            <a:grpFill/>
            <a:ln w="23813" cap="flat">
              <a:noFill/>
              <a:prstDash val="solid"/>
              <a:miter/>
            </a:ln>
          </p:spPr>
          <p:txBody>
            <a:bodyPr rtlCol="0" anchor="ctr"/>
            <a:lstStyle/>
            <a:p>
              <a:endParaRPr lang="en-ID"/>
            </a:p>
          </p:txBody>
        </p:sp>
        <p:sp>
          <p:nvSpPr>
            <p:cNvPr id="237" name="Freeform: Shape 236">
              <a:extLst>
                <a:ext uri="{FF2B5EF4-FFF2-40B4-BE49-F238E27FC236}">
                  <a16:creationId xmlns:a16="http://schemas.microsoft.com/office/drawing/2014/main" id="{48D809A6-2A0D-178A-290F-0C946B9D4215}"/>
                </a:ext>
              </a:extLst>
            </p:cNvPr>
            <p:cNvSpPr/>
            <p:nvPr/>
          </p:nvSpPr>
          <p:spPr>
            <a:xfrm>
              <a:off x="11608593" y="5721871"/>
              <a:ext cx="319087" cy="210842"/>
            </a:xfrm>
            <a:custGeom>
              <a:avLst/>
              <a:gdLst>
                <a:gd name="connsiteX0" fmla="*/ 319087 w 319087"/>
                <a:gd name="connsiteY0" fmla="*/ 21703 h 210842"/>
                <a:gd name="connsiteX1" fmla="*/ 226219 w 319087"/>
                <a:gd name="connsiteY1" fmla="*/ 159816 h 210842"/>
                <a:gd name="connsiteX2" fmla="*/ 9525 w 319087"/>
                <a:gd name="connsiteY2" fmla="*/ 202678 h 210842"/>
                <a:gd name="connsiteX3" fmla="*/ 2381 w 319087"/>
                <a:gd name="connsiteY3" fmla="*/ 200297 h 210842"/>
                <a:gd name="connsiteX4" fmla="*/ 0 w 319087"/>
                <a:gd name="connsiteY4" fmla="*/ 197916 h 210842"/>
                <a:gd name="connsiteX5" fmla="*/ 2381 w 319087"/>
                <a:gd name="connsiteY5" fmla="*/ 181247 h 210842"/>
                <a:gd name="connsiteX6" fmla="*/ 297656 w 319087"/>
                <a:gd name="connsiteY6" fmla="*/ 5034 h 210842"/>
                <a:gd name="connsiteX7" fmla="*/ 319087 w 319087"/>
                <a:gd name="connsiteY7" fmla="*/ 12178 h 210842"/>
                <a:gd name="connsiteX8" fmla="*/ 319087 w 319087"/>
                <a:gd name="connsiteY8" fmla="*/ 21703 h 210842"/>
                <a:gd name="connsiteX9" fmla="*/ 285750 w 319087"/>
                <a:gd name="connsiteY9" fmla="*/ 9797 h 210842"/>
                <a:gd name="connsiteX10" fmla="*/ 45244 w 319087"/>
                <a:gd name="connsiteY10" fmla="*/ 140766 h 210842"/>
                <a:gd name="connsiteX11" fmla="*/ 28575 w 319087"/>
                <a:gd name="connsiteY11" fmla="*/ 181247 h 210842"/>
                <a:gd name="connsiteX12" fmla="*/ 50006 w 319087"/>
                <a:gd name="connsiteY12" fmla="*/ 186009 h 210842"/>
                <a:gd name="connsiteX13" fmla="*/ 307181 w 319087"/>
                <a:gd name="connsiteY13" fmla="*/ 43134 h 210842"/>
                <a:gd name="connsiteX14" fmla="*/ 319087 w 319087"/>
                <a:gd name="connsiteY14" fmla="*/ 21703 h 21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842">
                  <a:moveTo>
                    <a:pt x="319087" y="21703"/>
                  </a:moveTo>
                  <a:cubicBezTo>
                    <a:pt x="304800" y="81234"/>
                    <a:pt x="273844" y="126478"/>
                    <a:pt x="226219" y="159816"/>
                  </a:cubicBezTo>
                  <a:cubicBezTo>
                    <a:pt x="161925" y="207441"/>
                    <a:pt x="88107" y="221728"/>
                    <a:pt x="9525" y="202678"/>
                  </a:cubicBezTo>
                  <a:cubicBezTo>
                    <a:pt x="7143" y="202678"/>
                    <a:pt x="4763" y="200297"/>
                    <a:pt x="2381" y="200297"/>
                  </a:cubicBezTo>
                  <a:cubicBezTo>
                    <a:pt x="2381" y="200297"/>
                    <a:pt x="0" y="200297"/>
                    <a:pt x="0" y="197916"/>
                  </a:cubicBezTo>
                  <a:cubicBezTo>
                    <a:pt x="0" y="193153"/>
                    <a:pt x="2381" y="186009"/>
                    <a:pt x="2381" y="181247"/>
                  </a:cubicBezTo>
                  <a:cubicBezTo>
                    <a:pt x="40482" y="57422"/>
                    <a:pt x="169069" y="-21160"/>
                    <a:pt x="297656" y="5034"/>
                  </a:cubicBezTo>
                  <a:cubicBezTo>
                    <a:pt x="304800" y="7416"/>
                    <a:pt x="311944" y="7416"/>
                    <a:pt x="319087" y="12178"/>
                  </a:cubicBezTo>
                  <a:cubicBezTo>
                    <a:pt x="319087" y="12178"/>
                    <a:pt x="319087" y="19322"/>
                    <a:pt x="319087" y="21703"/>
                  </a:cubicBezTo>
                  <a:cubicBezTo>
                    <a:pt x="311944" y="7416"/>
                    <a:pt x="297656" y="12178"/>
                    <a:pt x="285750" y="9797"/>
                  </a:cubicBezTo>
                  <a:cubicBezTo>
                    <a:pt x="185737" y="272"/>
                    <a:pt x="90487" y="50278"/>
                    <a:pt x="45244" y="140766"/>
                  </a:cubicBezTo>
                  <a:cubicBezTo>
                    <a:pt x="38100" y="152672"/>
                    <a:pt x="35719" y="164578"/>
                    <a:pt x="28575" y="181247"/>
                  </a:cubicBezTo>
                  <a:cubicBezTo>
                    <a:pt x="38100" y="183628"/>
                    <a:pt x="42862" y="186009"/>
                    <a:pt x="50006" y="186009"/>
                  </a:cubicBezTo>
                  <a:cubicBezTo>
                    <a:pt x="159544" y="200297"/>
                    <a:pt x="259556" y="145528"/>
                    <a:pt x="307181" y="43134"/>
                  </a:cubicBezTo>
                  <a:cubicBezTo>
                    <a:pt x="311944" y="35991"/>
                    <a:pt x="316706" y="28847"/>
                    <a:pt x="319087" y="21703"/>
                  </a:cubicBezTo>
                  <a:close/>
                </a:path>
              </a:pathLst>
            </a:custGeom>
            <a:grpFill/>
            <a:ln w="23813" cap="flat">
              <a:noFill/>
              <a:prstDash val="solid"/>
              <a:miter/>
            </a:ln>
          </p:spPr>
          <p:txBody>
            <a:bodyPr rtlCol="0" anchor="ctr"/>
            <a:lstStyle/>
            <a:p>
              <a:endParaRPr lang="en-ID"/>
            </a:p>
          </p:txBody>
        </p:sp>
        <p:sp>
          <p:nvSpPr>
            <p:cNvPr id="238" name="Freeform: Shape 237">
              <a:extLst>
                <a:ext uri="{FF2B5EF4-FFF2-40B4-BE49-F238E27FC236}">
                  <a16:creationId xmlns:a16="http://schemas.microsoft.com/office/drawing/2014/main" id="{880F4F77-65AC-0D9F-13C3-0C2EC6BE95FE}"/>
                </a:ext>
              </a:extLst>
            </p:cNvPr>
            <p:cNvSpPr/>
            <p:nvPr/>
          </p:nvSpPr>
          <p:spPr>
            <a:xfrm>
              <a:off x="9655968" y="5719490"/>
              <a:ext cx="319087" cy="213223"/>
            </a:xfrm>
            <a:custGeom>
              <a:avLst/>
              <a:gdLst>
                <a:gd name="connsiteX0" fmla="*/ 319087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7 w 319087"/>
                <a:gd name="connsiteY6" fmla="*/ 12178 h 213223"/>
                <a:gd name="connsiteX7" fmla="*/ 319087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6 h 213223"/>
                <a:gd name="connsiteX13" fmla="*/ 319087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7" y="24084"/>
                  </a:moveTo>
                  <a:cubicBezTo>
                    <a:pt x="304800" y="83616"/>
                    <a:pt x="273844" y="128859"/>
                    <a:pt x="226219" y="162197"/>
                  </a:cubicBezTo>
                  <a:cubicBezTo>
                    <a:pt x="161925" y="209822"/>
                    <a:pt x="88106" y="224109"/>
                    <a:pt x="9525" y="205059"/>
                  </a:cubicBezTo>
                  <a:cubicBezTo>
                    <a:pt x="7144" y="205059"/>
                    <a:pt x="2381" y="202678"/>
                    <a:pt x="0" y="200297"/>
                  </a:cubicBezTo>
                  <a:cubicBezTo>
                    <a:pt x="0" y="193153"/>
                    <a:pt x="2381" y="188391"/>
                    <a:pt x="2381" y="181247"/>
                  </a:cubicBezTo>
                  <a:cubicBezTo>
                    <a:pt x="40481" y="57422"/>
                    <a:pt x="169069" y="-21159"/>
                    <a:pt x="297656" y="5034"/>
                  </a:cubicBezTo>
                  <a:cubicBezTo>
                    <a:pt x="304800" y="7416"/>
                    <a:pt x="311944" y="7416"/>
                    <a:pt x="319087" y="12178"/>
                  </a:cubicBezTo>
                  <a:cubicBezTo>
                    <a:pt x="319087" y="14559"/>
                    <a:pt x="316706" y="21703"/>
                    <a:pt x="319087" y="24084"/>
                  </a:cubicBezTo>
                  <a:cubicBezTo>
                    <a:pt x="311944" y="9797"/>
                    <a:pt x="297656" y="14559"/>
                    <a:pt x="285750" y="12178"/>
                  </a:cubicBezTo>
                  <a:cubicBezTo>
                    <a:pt x="185738" y="2653"/>
                    <a:pt x="90488" y="52659"/>
                    <a:pt x="45244" y="143147"/>
                  </a:cubicBezTo>
                  <a:cubicBezTo>
                    <a:pt x="38100" y="155053"/>
                    <a:pt x="35719" y="166959"/>
                    <a:pt x="28575" y="183628"/>
                  </a:cubicBezTo>
                  <a:cubicBezTo>
                    <a:pt x="38100" y="186009"/>
                    <a:pt x="42863" y="188391"/>
                    <a:pt x="50006" y="188391"/>
                  </a:cubicBezTo>
                  <a:cubicBezTo>
                    <a:pt x="159544" y="202678"/>
                    <a:pt x="259556" y="147909"/>
                    <a:pt x="307181" y="45516"/>
                  </a:cubicBezTo>
                  <a:cubicBezTo>
                    <a:pt x="309563" y="38372"/>
                    <a:pt x="314325" y="31228"/>
                    <a:pt x="319087" y="24084"/>
                  </a:cubicBezTo>
                  <a:close/>
                </a:path>
              </a:pathLst>
            </a:custGeom>
            <a:grpFill/>
            <a:ln w="23813" cap="flat">
              <a:noFill/>
              <a:prstDash val="solid"/>
              <a:miter/>
            </a:ln>
          </p:spPr>
          <p:txBody>
            <a:bodyPr rtlCol="0" anchor="ctr"/>
            <a:lstStyle/>
            <a:p>
              <a:endParaRPr lang="en-ID"/>
            </a:p>
          </p:txBody>
        </p:sp>
        <p:sp>
          <p:nvSpPr>
            <p:cNvPr id="239" name="Freeform: Shape 238">
              <a:extLst>
                <a:ext uri="{FF2B5EF4-FFF2-40B4-BE49-F238E27FC236}">
                  <a16:creationId xmlns:a16="http://schemas.microsoft.com/office/drawing/2014/main" id="{389154A2-CCB4-599B-013B-2BD89EAB6D24}"/>
                </a:ext>
              </a:extLst>
            </p:cNvPr>
            <p:cNvSpPr/>
            <p:nvPr/>
          </p:nvSpPr>
          <p:spPr>
            <a:xfrm>
              <a:off x="7700962" y="5719490"/>
              <a:ext cx="319087" cy="213223"/>
            </a:xfrm>
            <a:custGeom>
              <a:avLst/>
              <a:gdLst>
                <a:gd name="connsiteX0" fmla="*/ 319088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8 w 319087"/>
                <a:gd name="connsiteY6" fmla="*/ 12178 h 213223"/>
                <a:gd name="connsiteX7" fmla="*/ 319088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6 h 213223"/>
                <a:gd name="connsiteX13" fmla="*/ 319088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8" y="24084"/>
                  </a:moveTo>
                  <a:cubicBezTo>
                    <a:pt x="304800" y="83616"/>
                    <a:pt x="273844" y="128859"/>
                    <a:pt x="226219" y="162197"/>
                  </a:cubicBezTo>
                  <a:cubicBezTo>
                    <a:pt x="161925" y="209822"/>
                    <a:pt x="88106" y="224109"/>
                    <a:pt x="9525" y="205059"/>
                  </a:cubicBezTo>
                  <a:cubicBezTo>
                    <a:pt x="7144" y="205059"/>
                    <a:pt x="2381" y="202678"/>
                    <a:pt x="0" y="200297"/>
                  </a:cubicBezTo>
                  <a:cubicBezTo>
                    <a:pt x="0" y="193153"/>
                    <a:pt x="2381" y="188391"/>
                    <a:pt x="2381" y="181247"/>
                  </a:cubicBezTo>
                  <a:cubicBezTo>
                    <a:pt x="40481" y="57422"/>
                    <a:pt x="169069" y="-21159"/>
                    <a:pt x="297656" y="5034"/>
                  </a:cubicBezTo>
                  <a:cubicBezTo>
                    <a:pt x="304800" y="7416"/>
                    <a:pt x="311944" y="7416"/>
                    <a:pt x="319088" y="12178"/>
                  </a:cubicBezTo>
                  <a:cubicBezTo>
                    <a:pt x="319088" y="14559"/>
                    <a:pt x="319088" y="21703"/>
                    <a:pt x="319088" y="24084"/>
                  </a:cubicBezTo>
                  <a:cubicBezTo>
                    <a:pt x="311944" y="9797"/>
                    <a:pt x="297656" y="14559"/>
                    <a:pt x="285750" y="12178"/>
                  </a:cubicBezTo>
                  <a:cubicBezTo>
                    <a:pt x="185737" y="2653"/>
                    <a:pt x="90487" y="52659"/>
                    <a:pt x="45244" y="143147"/>
                  </a:cubicBezTo>
                  <a:cubicBezTo>
                    <a:pt x="38100" y="155053"/>
                    <a:pt x="35719" y="166959"/>
                    <a:pt x="28575" y="183628"/>
                  </a:cubicBezTo>
                  <a:cubicBezTo>
                    <a:pt x="38100" y="186009"/>
                    <a:pt x="42862" y="188391"/>
                    <a:pt x="50006" y="188391"/>
                  </a:cubicBezTo>
                  <a:cubicBezTo>
                    <a:pt x="159544" y="202678"/>
                    <a:pt x="259556" y="147909"/>
                    <a:pt x="307181" y="45516"/>
                  </a:cubicBezTo>
                  <a:cubicBezTo>
                    <a:pt x="311944" y="38372"/>
                    <a:pt x="316706" y="31228"/>
                    <a:pt x="319088" y="24084"/>
                  </a:cubicBezTo>
                  <a:close/>
                </a:path>
              </a:pathLst>
            </a:custGeom>
            <a:grpFill/>
            <a:ln w="23813" cap="flat">
              <a:noFill/>
              <a:prstDash val="solid"/>
              <a:miter/>
            </a:ln>
          </p:spPr>
          <p:txBody>
            <a:bodyPr rtlCol="0" anchor="ctr"/>
            <a:lstStyle/>
            <a:p>
              <a:endParaRPr lang="en-ID"/>
            </a:p>
          </p:txBody>
        </p:sp>
        <p:sp>
          <p:nvSpPr>
            <p:cNvPr id="240" name="Freeform: Shape 239">
              <a:extLst>
                <a:ext uri="{FF2B5EF4-FFF2-40B4-BE49-F238E27FC236}">
                  <a16:creationId xmlns:a16="http://schemas.microsoft.com/office/drawing/2014/main" id="{6C22694A-D078-94FB-543E-75862FC43D92}"/>
                </a:ext>
              </a:extLst>
            </p:cNvPr>
            <p:cNvSpPr/>
            <p:nvPr/>
          </p:nvSpPr>
          <p:spPr>
            <a:xfrm>
              <a:off x="5748337" y="5721871"/>
              <a:ext cx="319087" cy="210842"/>
            </a:xfrm>
            <a:custGeom>
              <a:avLst/>
              <a:gdLst>
                <a:gd name="connsiteX0" fmla="*/ 319088 w 319087"/>
                <a:gd name="connsiteY0" fmla="*/ 21703 h 210842"/>
                <a:gd name="connsiteX1" fmla="*/ 226219 w 319087"/>
                <a:gd name="connsiteY1" fmla="*/ 159816 h 210842"/>
                <a:gd name="connsiteX2" fmla="*/ 9525 w 319087"/>
                <a:gd name="connsiteY2" fmla="*/ 202678 h 210842"/>
                <a:gd name="connsiteX3" fmla="*/ 2381 w 319087"/>
                <a:gd name="connsiteY3" fmla="*/ 200297 h 210842"/>
                <a:gd name="connsiteX4" fmla="*/ 0 w 319087"/>
                <a:gd name="connsiteY4" fmla="*/ 197916 h 210842"/>
                <a:gd name="connsiteX5" fmla="*/ 2381 w 319087"/>
                <a:gd name="connsiteY5" fmla="*/ 181247 h 210842"/>
                <a:gd name="connsiteX6" fmla="*/ 297656 w 319087"/>
                <a:gd name="connsiteY6" fmla="*/ 5034 h 210842"/>
                <a:gd name="connsiteX7" fmla="*/ 319088 w 319087"/>
                <a:gd name="connsiteY7" fmla="*/ 12178 h 210842"/>
                <a:gd name="connsiteX8" fmla="*/ 319088 w 319087"/>
                <a:gd name="connsiteY8" fmla="*/ 21703 h 210842"/>
                <a:gd name="connsiteX9" fmla="*/ 285750 w 319087"/>
                <a:gd name="connsiteY9" fmla="*/ 9797 h 210842"/>
                <a:gd name="connsiteX10" fmla="*/ 45244 w 319087"/>
                <a:gd name="connsiteY10" fmla="*/ 140766 h 210842"/>
                <a:gd name="connsiteX11" fmla="*/ 28575 w 319087"/>
                <a:gd name="connsiteY11" fmla="*/ 181247 h 210842"/>
                <a:gd name="connsiteX12" fmla="*/ 50006 w 319087"/>
                <a:gd name="connsiteY12" fmla="*/ 186009 h 210842"/>
                <a:gd name="connsiteX13" fmla="*/ 307181 w 319087"/>
                <a:gd name="connsiteY13" fmla="*/ 43134 h 210842"/>
                <a:gd name="connsiteX14" fmla="*/ 319088 w 319087"/>
                <a:gd name="connsiteY14" fmla="*/ 21703 h 21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842">
                  <a:moveTo>
                    <a:pt x="319088" y="21703"/>
                  </a:moveTo>
                  <a:cubicBezTo>
                    <a:pt x="304800" y="81234"/>
                    <a:pt x="273844" y="126478"/>
                    <a:pt x="226219" y="159816"/>
                  </a:cubicBezTo>
                  <a:cubicBezTo>
                    <a:pt x="161925" y="207441"/>
                    <a:pt x="88106" y="221728"/>
                    <a:pt x="9525" y="202678"/>
                  </a:cubicBezTo>
                  <a:cubicBezTo>
                    <a:pt x="7144" y="202678"/>
                    <a:pt x="4763" y="200297"/>
                    <a:pt x="2381" y="200297"/>
                  </a:cubicBezTo>
                  <a:cubicBezTo>
                    <a:pt x="2381" y="200297"/>
                    <a:pt x="0" y="200297"/>
                    <a:pt x="0" y="197916"/>
                  </a:cubicBezTo>
                  <a:cubicBezTo>
                    <a:pt x="0" y="193153"/>
                    <a:pt x="2381" y="186009"/>
                    <a:pt x="2381" y="181247"/>
                  </a:cubicBezTo>
                  <a:cubicBezTo>
                    <a:pt x="40481" y="57422"/>
                    <a:pt x="169069" y="-21160"/>
                    <a:pt x="297656" y="5034"/>
                  </a:cubicBezTo>
                  <a:cubicBezTo>
                    <a:pt x="304800" y="7416"/>
                    <a:pt x="311944" y="7416"/>
                    <a:pt x="319088" y="12178"/>
                  </a:cubicBezTo>
                  <a:cubicBezTo>
                    <a:pt x="319088" y="12178"/>
                    <a:pt x="316706" y="19322"/>
                    <a:pt x="319088" y="21703"/>
                  </a:cubicBezTo>
                  <a:cubicBezTo>
                    <a:pt x="311944" y="7416"/>
                    <a:pt x="297656" y="12178"/>
                    <a:pt x="285750" y="9797"/>
                  </a:cubicBezTo>
                  <a:cubicBezTo>
                    <a:pt x="185738" y="272"/>
                    <a:pt x="90488" y="50278"/>
                    <a:pt x="45244" y="140766"/>
                  </a:cubicBezTo>
                  <a:cubicBezTo>
                    <a:pt x="38100" y="152672"/>
                    <a:pt x="35719" y="164578"/>
                    <a:pt x="28575" y="181247"/>
                  </a:cubicBezTo>
                  <a:cubicBezTo>
                    <a:pt x="38100" y="183628"/>
                    <a:pt x="42863" y="186009"/>
                    <a:pt x="50006" y="186009"/>
                  </a:cubicBezTo>
                  <a:cubicBezTo>
                    <a:pt x="159544" y="200297"/>
                    <a:pt x="259556" y="145528"/>
                    <a:pt x="307181" y="43134"/>
                  </a:cubicBezTo>
                  <a:cubicBezTo>
                    <a:pt x="309563" y="35991"/>
                    <a:pt x="314325" y="28847"/>
                    <a:pt x="319088" y="21703"/>
                  </a:cubicBezTo>
                  <a:close/>
                </a:path>
              </a:pathLst>
            </a:custGeom>
            <a:grpFill/>
            <a:ln w="23813" cap="flat">
              <a:noFill/>
              <a:prstDash val="solid"/>
              <a:miter/>
            </a:ln>
          </p:spPr>
          <p:txBody>
            <a:bodyPr rtlCol="0" anchor="ctr"/>
            <a:lstStyle/>
            <a:p>
              <a:endParaRPr lang="en-ID"/>
            </a:p>
          </p:txBody>
        </p:sp>
        <p:sp>
          <p:nvSpPr>
            <p:cNvPr id="241" name="Freeform: Shape 240">
              <a:extLst>
                <a:ext uri="{FF2B5EF4-FFF2-40B4-BE49-F238E27FC236}">
                  <a16:creationId xmlns:a16="http://schemas.microsoft.com/office/drawing/2014/main" id="{6CFA286E-4DA4-9DE9-00A9-25FC39D976CC}"/>
                </a:ext>
              </a:extLst>
            </p:cNvPr>
            <p:cNvSpPr/>
            <p:nvPr/>
          </p:nvSpPr>
          <p:spPr>
            <a:xfrm>
              <a:off x="7700962" y="90215"/>
              <a:ext cx="319087" cy="213223"/>
            </a:xfrm>
            <a:custGeom>
              <a:avLst/>
              <a:gdLst>
                <a:gd name="connsiteX0" fmla="*/ 319088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8 w 319087"/>
                <a:gd name="connsiteY6" fmla="*/ 12178 h 213223"/>
                <a:gd name="connsiteX7" fmla="*/ 319088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6 h 213223"/>
                <a:gd name="connsiteX13" fmla="*/ 319088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8" y="24084"/>
                  </a:moveTo>
                  <a:cubicBezTo>
                    <a:pt x="304800" y="83616"/>
                    <a:pt x="273844" y="128859"/>
                    <a:pt x="226219" y="162197"/>
                  </a:cubicBezTo>
                  <a:cubicBezTo>
                    <a:pt x="161925" y="209822"/>
                    <a:pt x="88106" y="224109"/>
                    <a:pt x="9525" y="205059"/>
                  </a:cubicBezTo>
                  <a:cubicBezTo>
                    <a:pt x="7144" y="205059"/>
                    <a:pt x="2381" y="202678"/>
                    <a:pt x="0" y="200297"/>
                  </a:cubicBezTo>
                  <a:cubicBezTo>
                    <a:pt x="0" y="193153"/>
                    <a:pt x="2381" y="188391"/>
                    <a:pt x="2381" y="181247"/>
                  </a:cubicBezTo>
                  <a:cubicBezTo>
                    <a:pt x="40481" y="57422"/>
                    <a:pt x="169069" y="-21159"/>
                    <a:pt x="297656" y="5034"/>
                  </a:cubicBezTo>
                  <a:cubicBezTo>
                    <a:pt x="304800" y="7416"/>
                    <a:pt x="311944" y="7416"/>
                    <a:pt x="319088" y="12178"/>
                  </a:cubicBezTo>
                  <a:cubicBezTo>
                    <a:pt x="319088" y="12178"/>
                    <a:pt x="319088" y="19322"/>
                    <a:pt x="319088" y="24084"/>
                  </a:cubicBezTo>
                  <a:cubicBezTo>
                    <a:pt x="311944" y="9797"/>
                    <a:pt x="297656" y="14559"/>
                    <a:pt x="285750" y="12178"/>
                  </a:cubicBezTo>
                  <a:cubicBezTo>
                    <a:pt x="185737" y="2653"/>
                    <a:pt x="90487" y="52659"/>
                    <a:pt x="45244" y="143147"/>
                  </a:cubicBezTo>
                  <a:cubicBezTo>
                    <a:pt x="38100" y="155053"/>
                    <a:pt x="35719" y="166959"/>
                    <a:pt x="28575" y="183628"/>
                  </a:cubicBezTo>
                  <a:cubicBezTo>
                    <a:pt x="38100" y="186009"/>
                    <a:pt x="42862" y="188391"/>
                    <a:pt x="50006" y="188391"/>
                  </a:cubicBezTo>
                  <a:cubicBezTo>
                    <a:pt x="159544" y="202678"/>
                    <a:pt x="259556" y="147909"/>
                    <a:pt x="307181" y="45516"/>
                  </a:cubicBezTo>
                  <a:cubicBezTo>
                    <a:pt x="311944" y="35991"/>
                    <a:pt x="316706" y="28847"/>
                    <a:pt x="319088" y="24084"/>
                  </a:cubicBezTo>
                  <a:close/>
                </a:path>
              </a:pathLst>
            </a:custGeom>
            <a:grpFill/>
            <a:ln w="23813" cap="flat">
              <a:noFill/>
              <a:prstDash val="solid"/>
              <a:miter/>
            </a:ln>
          </p:spPr>
          <p:txBody>
            <a:bodyPr rtlCol="0" anchor="ctr"/>
            <a:lstStyle/>
            <a:p>
              <a:endParaRPr lang="en-ID"/>
            </a:p>
          </p:txBody>
        </p:sp>
        <p:sp>
          <p:nvSpPr>
            <p:cNvPr id="242" name="Freeform: Shape 241">
              <a:extLst>
                <a:ext uri="{FF2B5EF4-FFF2-40B4-BE49-F238E27FC236}">
                  <a16:creationId xmlns:a16="http://schemas.microsoft.com/office/drawing/2014/main" id="{9EBD0324-E671-D18C-C960-66457E85C2FF}"/>
                </a:ext>
              </a:extLst>
            </p:cNvPr>
            <p:cNvSpPr/>
            <p:nvPr/>
          </p:nvSpPr>
          <p:spPr>
            <a:xfrm>
              <a:off x="5748337" y="2342878"/>
              <a:ext cx="319087" cy="213223"/>
            </a:xfrm>
            <a:custGeom>
              <a:avLst/>
              <a:gdLst>
                <a:gd name="connsiteX0" fmla="*/ 319088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8 w 319087"/>
                <a:gd name="connsiteY6" fmla="*/ 12178 h 213223"/>
                <a:gd name="connsiteX7" fmla="*/ 319088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6 h 213223"/>
                <a:gd name="connsiteX13" fmla="*/ 319088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8" y="24084"/>
                  </a:moveTo>
                  <a:cubicBezTo>
                    <a:pt x="304800" y="83616"/>
                    <a:pt x="273844" y="128859"/>
                    <a:pt x="226219" y="162197"/>
                  </a:cubicBezTo>
                  <a:cubicBezTo>
                    <a:pt x="161925" y="209822"/>
                    <a:pt x="88106" y="224109"/>
                    <a:pt x="9525" y="205059"/>
                  </a:cubicBezTo>
                  <a:cubicBezTo>
                    <a:pt x="7144" y="205059"/>
                    <a:pt x="2381" y="202678"/>
                    <a:pt x="0" y="200297"/>
                  </a:cubicBezTo>
                  <a:cubicBezTo>
                    <a:pt x="0" y="193153"/>
                    <a:pt x="2381" y="188391"/>
                    <a:pt x="2381" y="181247"/>
                  </a:cubicBezTo>
                  <a:cubicBezTo>
                    <a:pt x="40481" y="57422"/>
                    <a:pt x="169069" y="-21159"/>
                    <a:pt x="297656" y="5034"/>
                  </a:cubicBezTo>
                  <a:cubicBezTo>
                    <a:pt x="304800" y="7415"/>
                    <a:pt x="311944" y="7415"/>
                    <a:pt x="319088" y="12178"/>
                  </a:cubicBezTo>
                  <a:cubicBezTo>
                    <a:pt x="319088" y="12178"/>
                    <a:pt x="316706" y="19322"/>
                    <a:pt x="319088" y="24084"/>
                  </a:cubicBezTo>
                  <a:cubicBezTo>
                    <a:pt x="311944" y="9797"/>
                    <a:pt x="297656" y="14559"/>
                    <a:pt x="285750" y="12178"/>
                  </a:cubicBezTo>
                  <a:cubicBezTo>
                    <a:pt x="185738" y="2653"/>
                    <a:pt x="90488" y="52659"/>
                    <a:pt x="45244" y="143147"/>
                  </a:cubicBezTo>
                  <a:cubicBezTo>
                    <a:pt x="38100" y="155053"/>
                    <a:pt x="35719" y="166959"/>
                    <a:pt x="28575" y="183628"/>
                  </a:cubicBezTo>
                  <a:cubicBezTo>
                    <a:pt x="38100" y="186009"/>
                    <a:pt x="42863" y="188391"/>
                    <a:pt x="50006" y="188391"/>
                  </a:cubicBezTo>
                  <a:cubicBezTo>
                    <a:pt x="159544" y="202678"/>
                    <a:pt x="259556" y="147909"/>
                    <a:pt x="307181" y="45516"/>
                  </a:cubicBezTo>
                  <a:cubicBezTo>
                    <a:pt x="309563" y="35991"/>
                    <a:pt x="314325" y="28847"/>
                    <a:pt x="319088" y="24084"/>
                  </a:cubicBezTo>
                  <a:close/>
                </a:path>
              </a:pathLst>
            </a:custGeom>
            <a:grpFill/>
            <a:ln w="23813" cap="flat">
              <a:noFill/>
              <a:prstDash val="solid"/>
              <a:miter/>
            </a:ln>
          </p:spPr>
          <p:txBody>
            <a:bodyPr rtlCol="0" anchor="ctr"/>
            <a:lstStyle/>
            <a:p>
              <a:endParaRPr lang="en-ID"/>
            </a:p>
          </p:txBody>
        </p:sp>
        <p:sp>
          <p:nvSpPr>
            <p:cNvPr id="243" name="Freeform: Shape 242">
              <a:extLst>
                <a:ext uri="{FF2B5EF4-FFF2-40B4-BE49-F238E27FC236}">
                  <a16:creationId xmlns:a16="http://schemas.microsoft.com/office/drawing/2014/main" id="{4E7A9217-DAF6-4364-2B62-025EAB9D1F13}"/>
                </a:ext>
              </a:extLst>
            </p:cNvPr>
            <p:cNvSpPr/>
            <p:nvPr/>
          </p:nvSpPr>
          <p:spPr>
            <a:xfrm>
              <a:off x="7700962" y="2342878"/>
              <a:ext cx="319087" cy="213223"/>
            </a:xfrm>
            <a:custGeom>
              <a:avLst/>
              <a:gdLst>
                <a:gd name="connsiteX0" fmla="*/ 319088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8 w 319087"/>
                <a:gd name="connsiteY6" fmla="*/ 12178 h 213223"/>
                <a:gd name="connsiteX7" fmla="*/ 319088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6 h 213223"/>
                <a:gd name="connsiteX13" fmla="*/ 319088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8" y="24084"/>
                  </a:moveTo>
                  <a:cubicBezTo>
                    <a:pt x="304800" y="83616"/>
                    <a:pt x="273844" y="128859"/>
                    <a:pt x="226219" y="162197"/>
                  </a:cubicBezTo>
                  <a:cubicBezTo>
                    <a:pt x="161925" y="209822"/>
                    <a:pt x="88106" y="224109"/>
                    <a:pt x="9525" y="205059"/>
                  </a:cubicBezTo>
                  <a:cubicBezTo>
                    <a:pt x="7144" y="205059"/>
                    <a:pt x="2381" y="202678"/>
                    <a:pt x="0" y="200297"/>
                  </a:cubicBezTo>
                  <a:cubicBezTo>
                    <a:pt x="0" y="193153"/>
                    <a:pt x="2381" y="188391"/>
                    <a:pt x="2381" y="181247"/>
                  </a:cubicBezTo>
                  <a:cubicBezTo>
                    <a:pt x="40481" y="57422"/>
                    <a:pt x="169069" y="-21159"/>
                    <a:pt x="297656" y="5034"/>
                  </a:cubicBezTo>
                  <a:cubicBezTo>
                    <a:pt x="304800" y="7415"/>
                    <a:pt x="311944" y="7415"/>
                    <a:pt x="319088" y="12178"/>
                  </a:cubicBezTo>
                  <a:cubicBezTo>
                    <a:pt x="319088" y="12178"/>
                    <a:pt x="319088" y="19322"/>
                    <a:pt x="319088" y="24084"/>
                  </a:cubicBezTo>
                  <a:cubicBezTo>
                    <a:pt x="311944" y="9797"/>
                    <a:pt x="297656" y="14559"/>
                    <a:pt x="285750" y="12178"/>
                  </a:cubicBezTo>
                  <a:cubicBezTo>
                    <a:pt x="185737" y="2653"/>
                    <a:pt x="90487" y="52659"/>
                    <a:pt x="45244" y="143147"/>
                  </a:cubicBezTo>
                  <a:cubicBezTo>
                    <a:pt x="38100" y="155053"/>
                    <a:pt x="35719" y="166959"/>
                    <a:pt x="28575" y="183628"/>
                  </a:cubicBezTo>
                  <a:cubicBezTo>
                    <a:pt x="38100" y="186009"/>
                    <a:pt x="42862" y="188391"/>
                    <a:pt x="50006" y="188391"/>
                  </a:cubicBezTo>
                  <a:cubicBezTo>
                    <a:pt x="159544" y="202678"/>
                    <a:pt x="259556" y="147909"/>
                    <a:pt x="307181" y="45516"/>
                  </a:cubicBezTo>
                  <a:cubicBezTo>
                    <a:pt x="311944" y="35991"/>
                    <a:pt x="316706" y="28847"/>
                    <a:pt x="319088" y="24084"/>
                  </a:cubicBezTo>
                  <a:close/>
                </a:path>
              </a:pathLst>
            </a:custGeom>
            <a:grpFill/>
            <a:ln w="23813" cap="flat">
              <a:noFill/>
              <a:prstDash val="solid"/>
              <a:miter/>
            </a:ln>
          </p:spPr>
          <p:txBody>
            <a:bodyPr rtlCol="0" anchor="ctr"/>
            <a:lstStyle/>
            <a:p>
              <a:endParaRPr lang="en-ID"/>
            </a:p>
          </p:txBody>
        </p:sp>
        <p:sp>
          <p:nvSpPr>
            <p:cNvPr id="244" name="Freeform: Shape 243">
              <a:extLst>
                <a:ext uri="{FF2B5EF4-FFF2-40B4-BE49-F238E27FC236}">
                  <a16:creationId xmlns:a16="http://schemas.microsoft.com/office/drawing/2014/main" id="{295F0EE8-EA0A-8B59-3AE1-A7257BFD1AA1}"/>
                </a:ext>
              </a:extLst>
            </p:cNvPr>
            <p:cNvSpPr/>
            <p:nvPr/>
          </p:nvSpPr>
          <p:spPr>
            <a:xfrm>
              <a:off x="9655968" y="2342878"/>
              <a:ext cx="319087" cy="213223"/>
            </a:xfrm>
            <a:custGeom>
              <a:avLst/>
              <a:gdLst>
                <a:gd name="connsiteX0" fmla="*/ 319087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7 w 319087"/>
                <a:gd name="connsiteY6" fmla="*/ 12178 h 213223"/>
                <a:gd name="connsiteX7" fmla="*/ 319087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6 h 213223"/>
                <a:gd name="connsiteX13" fmla="*/ 319087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7" y="24084"/>
                  </a:moveTo>
                  <a:cubicBezTo>
                    <a:pt x="304800" y="83616"/>
                    <a:pt x="273844" y="128859"/>
                    <a:pt x="226219" y="162197"/>
                  </a:cubicBezTo>
                  <a:cubicBezTo>
                    <a:pt x="161925" y="209822"/>
                    <a:pt x="88106" y="224109"/>
                    <a:pt x="9525" y="205059"/>
                  </a:cubicBezTo>
                  <a:cubicBezTo>
                    <a:pt x="7144" y="205059"/>
                    <a:pt x="2381" y="202678"/>
                    <a:pt x="0" y="200297"/>
                  </a:cubicBezTo>
                  <a:cubicBezTo>
                    <a:pt x="0" y="193153"/>
                    <a:pt x="2381" y="188391"/>
                    <a:pt x="2381" y="181247"/>
                  </a:cubicBezTo>
                  <a:cubicBezTo>
                    <a:pt x="40481" y="57422"/>
                    <a:pt x="169069" y="-21159"/>
                    <a:pt x="297656" y="5034"/>
                  </a:cubicBezTo>
                  <a:cubicBezTo>
                    <a:pt x="304800" y="7415"/>
                    <a:pt x="311944" y="7415"/>
                    <a:pt x="319087" y="12178"/>
                  </a:cubicBezTo>
                  <a:cubicBezTo>
                    <a:pt x="319087" y="12178"/>
                    <a:pt x="316706" y="19322"/>
                    <a:pt x="319087" y="24084"/>
                  </a:cubicBezTo>
                  <a:cubicBezTo>
                    <a:pt x="311944" y="9797"/>
                    <a:pt x="297656" y="14559"/>
                    <a:pt x="285750" y="12178"/>
                  </a:cubicBezTo>
                  <a:cubicBezTo>
                    <a:pt x="185738" y="2653"/>
                    <a:pt x="90488" y="52659"/>
                    <a:pt x="45244" y="143147"/>
                  </a:cubicBezTo>
                  <a:cubicBezTo>
                    <a:pt x="38100" y="155053"/>
                    <a:pt x="35719" y="166959"/>
                    <a:pt x="28575" y="183628"/>
                  </a:cubicBezTo>
                  <a:cubicBezTo>
                    <a:pt x="38100" y="186009"/>
                    <a:pt x="42863" y="188391"/>
                    <a:pt x="50006" y="188391"/>
                  </a:cubicBezTo>
                  <a:cubicBezTo>
                    <a:pt x="159544" y="202678"/>
                    <a:pt x="259556" y="147909"/>
                    <a:pt x="307181" y="45516"/>
                  </a:cubicBezTo>
                  <a:cubicBezTo>
                    <a:pt x="309563" y="35991"/>
                    <a:pt x="314325" y="28847"/>
                    <a:pt x="319087" y="24084"/>
                  </a:cubicBezTo>
                  <a:close/>
                </a:path>
              </a:pathLst>
            </a:custGeom>
            <a:grpFill/>
            <a:ln w="23813" cap="flat">
              <a:noFill/>
              <a:prstDash val="solid"/>
              <a:miter/>
            </a:ln>
          </p:spPr>
          <p:txBody>
            <a:bodyPr rtlCol="0" anchor="ctr"/>
            <a:lstStyle/>
            <a:p>
              <a:endParaRPr lang="en-ID"/>
            </a:p>
          </p:txBody>
        </p:sp>
        <p:sp>
          <p:nvSpPr>
            <p:cNvPr id="245" name="Freeform: Shape 244">
              <a:extLst>
                <a:ext uri="{FF2B5EF4-FFF2-40B4-BE49-F238E27FC236}">
                  <a16:creationId xmlns:a16="http://schemas.microsoft.com/office/drawing/2014/main" id="{BBE328AE-3986-1253-9FC1-DBADFB33E38C}"/>
                </a:ext>
              </a:extLst>
            </p:cNvPr>
            <p:cNvSpPr/>
            <p:nvPr/>
          </p:nvSpPr>
          <p:spPr>
            <a:xfrm>
              <a:off x="11608593" y="2345259"/>
              <a:ext cx="319087" cy="210842"/>
            </a:xfrm>
            <a:custGeom>
              <a:avLst/>
              <a:gdLst>
                <a:gd name="connsiteX0" fmla="*/ 319087 w 319087"/>
                <a:gd name="connsiteY0" fmla="*/ 21703 h 210842"/>
                <a:gd name="connsiteX1" fmla="*/ 226219 w 319087"/>
                <a:gd name="connsiteY1" fmla="*/ 159816 h 210842"/>
                <a:gd name="connsiteX2" fmla="*/ 9525 w 319087"/>
                <a:gd name="connsiteY2" fmla="*/ 202678 h 210842"/>
                <a:gd name="connsiteX3" fmla="*/ 2381 w 319087"/>
                <a:gd name="connsiteY3" fmla="*/ 200297 h 210842"/>
                <a:gd name="connsiteX4" fmla="*/ 0 w 319087"/>
                <a:gd name="connsiteY4" fmla="*/ 197916 h 210842"/>
                <a:gd name="connsiteX5" fmla="*/ 2381 w 319087"/>
                <a:gd name="connsiteY5" fmla="*/ 181247 h 210842"/>
                <a:gd name="connsiteX6" fmla="*/ 297656 w 319087"/>
                <a:gd name="connsiteY6" fmla="*/ 5034 h 210842"/>
                <a:gd name="connsiteX7" fmla="*/ 319087 w 319087"/>
                <a:gd name="connsiteY7" fmla="*/ 12178 h 210842"/>
                <a:gd name="connsiteX8" fmla="*/ 319087 w 319087"/>
                <a:gd name="connsiteY8" fmla="*/ 21703 h 210842"/>
                <a:gd name="connsiteX9" fmla="*/ 285750 w 319087"/>
                <a:gd name="connsiteY9" fmla="*/ 9797 h 210842"/>
                <a:gd name="connsiteX10" fmla="*/ 45244 w 319087"/>
                <a:gd name="connsiteY10" fmla="*/ 140766 h 210842"/>
                <a:gd name="connsiteX11" fmla="*/ 28575 w 319087"/>
                <a:gd name="connsiteY11" fmla="*/ 181247 h 210842"/>
                <a:gd name="connsiteX12" fmla="*/ 50006 w 319087"/>
                <a:gd name="connsiteY12" fmla="*/ 186009 h 210842"/>
                <a:gd name="connsiteX13" fmla="*/ 307181 w 319087"/>
                <a:gd name="connsiteY13" fmla="*/ 43134 h 210842"/>
                <a:gd name="connsiteX14" fmla="*/ 319087 w 319087"/>
                <a:gd name="connsiteY14" fmla="*/ 21703 h 21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842">
                  <a:moveTo>
                    <a:pt x="319087" y="21703"/>
                  </a:moveTo>
                  <a:cubicBezTo>
                    <a:pt x="304800" y="81234"/>
                    <a:pt x="273844" y="126478"/>
                    <a:pt x="226219" y="159816"/>
                  </a:cubicBezTo>
                  <a:cubicBezTo>
                    <a:pt x="161925" y="207441"/>
                    <a:pt x="88107" y="221728"/>
                    <a:pt x="9525" y="202678"/>
                  </a:cubicBezTo>
                  <a:cubicBezTo>
                    <a:pt x="7143" y="202678"/>
                    <a:pt x="4763" y="200297"/>
                    <a:pt x="2381" y="200297"/>
                  </a:cubicBezTo>
                  <a:cubicBezTo>
                    <a:pt x="2381" y="200297"/>
                    <a:pt x="0" y="200297"/>
                    <a:pt x="0" y="197916"/>
                  </a:cubicBezTo>
                  <a:cubicBezTo>
                    <a:pt x="0" y="193153"/>
                    <a:pt x="2381" y="186009"/>
                    <a:pt x="2381" y="181247"/>
                  </a:cubicBezTo>
                  <a:cubicBezTo>
                    <a:pt x="40482" y="57422"/>
                    <a:pt x="169069" y="-21159"/>
                    <a:pt x="297656" y="5034"/>
                  </a:cubicBezTo>
                  <a:cubicBezTo>
                    <a:pt x="304800" y="7416"/>
                    <a:pt x="311944" y="7416"/>
                    <a:pt x="319087" y="12178"/>
                  </a:cubicBezTo>
                  <a:cubicBezTo>
                    <a:pt x="319087" y="9797"/>
                    <a:pt x="319087" y="16941"/>
                    <a:pt x="319087" y="21703"/>
                  </a:cubicBezTo>
                  <a:cubicBezTo>
                    <a:pt x="311944" y="7416"/>
                    <a:pt x="297656" y="12178"/>
                    <a:pt x="285750" y="9797"/>
                  </a:cubicBezTo>
                  <a:cubicBezTo>
                    <a:pt x="185737" y="272"/>
                    <a:pt x="90487" y="50278"/>
                    <a:pt x="45244" y="140766"/>
                  </a:cubicBezTo>
                  <a:cubicBezTo>
                    <a:pt x="38100" y="152672"/>
                    <a:pt x="35719" y="164578"/>
                    <a:pt x="28575" y="181247"/>
                  </a:cubicBezTo>
                  <a:cubicBezTo>
                    <a:pt x="38100" y="183628"/>
                    <a:pt x="42862" y="186009"/>
                    <a:pt x="50006" y="186009"/>
                  </a:cubicBezTo>
                  <a:cubicBezTo>
                    <a:pt x="159544" y="200297"/>
                    <a:pt x="259556" y="145528"/>
                    <a:pt x="307181" y="43134"/>
                  </a:cubicBezTo>
                  <a:cubicBezTo>
                    <a:pt x="311944" y="33609"/>
                    <a:pt x="316706" y="26466"/>
                    <a:pt x="319087" y="21703"/>
                  </a:cubicBezTo>
                  <a:close/>
                </a:path>
              </a:pathLst>
            </a:custGeom>
            <a:grpFill/>
            <a:ln w="23813" cap="flat">
              <a:noFill/>
              <a:prstDash val="solid"/>
              <a:miter/>
            </a:ln>
          </p:spPr>
          <p:txBody>
            <a:bodyPr rtlCol="0" anchor="ctr"/>
            <a:lstStyle/>
            <a:p>
              <a:endParaRPr lang="en-ID"/>
            </a:p>
          </p:txBody>
        </p:sp>
        <p:sp>
          <p:nvSpPr>
            <p:cNvPr id="246" name="Freeform: Shape 245">
              <a:extLst>
                <a:ext uri="{FF2B5EF4-FFF2-40B4-BE49-F238E27FC236}">
                  <a16:creationId xmlns:a16="http://schemas.microsoft.com/office/drawing/2014/main" id="{9834C2C3-7521-3315-F4BD-91625B34657A}"/>
                </a:ext>
              </a:extLst>
            </p:cNvPr>
            <p:cNvSpPr/>
            <p:nvPr/>
          </p:nvSpPr>
          <p:spPr>
            <a:xfrm>
              <a:off x="5748337" y="90997"/>
              <a:ext cx="319087" cy="212441"/>
            </a:xfrm>
            <a:custGeom>
              <a:avLst/>
              <a:gdLst>
                <a:gd name="connsiteX0" fmla="*/ 319088 w 319087"/>
                <a:gd name="connsiteY0" fmla="*/ 23302 h 212441"/>
                <a:gd name="connsiteX1" fmla="*/ 226219 w 319087"/>
                <a:gd name="connsiteY1" fmla="*/ 161415 h 212441"/>
                <a:gd name="connsiteX2" fmla="*/ 9525 w 319087"/>
                <a:gd name="connsiteY2" fmla="*/ 204277 h 212441"/>
                <a:gd name="connsiteX3" fmla="*/ 0 w 319087"/>
                <a:gd name="connsiteY3" fmla="*/ 199515 h 212441"/>
                <a:gd name="connsiteX4" fmla="*/ 2381 w 319087"/>
                <a:gd name="connsiteY4" fmla="*/ 180465 h 212441"/>
                <a:gd name="connsiteX5" fmla="*/ 295275 w 319087"/>
                <a:gd name="connsiteY5" fmla="*/ 4252 h 212441"/>
                <a:gd name="connsiteX6" fmla="*/ 316706 w 319087"/>
                <a:gd name="connsiteY6" fmla="*/ 11396 h 212441"/>
                <a:gd name="connsiteX7" fmla="*/ 319088 w 319087"/>
                <a:gd name="connsiteY7" fmla="*/ 23302 h 212441"/>
                <a:gd name="connsiteX8" fmla="*/ 285750 w 319087"/>
                <a:gd name="connsiteY8" fmla="*/ 11396 h 212441"/>
                <a:gd name="connsiteX9" fmla="*/ 45244 w 319087"/>
                <a:gd name="connsiteY9" fmla="*/ 139983 h 212441"/>
                <a:gd name="connsiteX10" fmla="*/ 28575 w 319087"/>
                <a:gd name="connsiteY10" fmla="*/ 180465 h 212441"/>
                <a:gd name="connsiteX11" fmla="*/ 50006 w 319087"/>
                <a:gd name="connsiteY11" fmla="*/ 185227 h 212441"/>
                <a:gd name="connsiteX12" fmla="*/ 307181 w 319087"/>
                <a:gd name="connsiteY12" fmla="*/ 42352 h 212441"/>
                <a:gd name="connsiteX13" fmla="*/ 319088 w 319087"/>
                <a:gd name="connsiteY13" fmla="*/ 23302 h 212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2441">
                  <a:moveTo>
                    <a:pt x="319088" y="23302"/>
                  </a:moveTo>
                  <a:cubicBezTo>
                    <a:pt x="304800" y="82833"/>
                    <a:pt x="273844" y="128077"/>
                    <a:pt x="226219" y="161415"/>
                  </a:cubicBezTo>
                  <a:cubicBezTo>
                    <a:pt x="161925" y="209040"/>
                    <a:pt x="88106" y="223327"/>
                    <a:pt x="9525" y="204277"/>
                  </a:cubicBezTo>
                  <a:cubicBezTo>
                    <a:pt x="7144" y="204277"/>
                    <a:pt x="2381" y="201896"/>
                    <a:pt x="0" y="199515"/>
                  </a:cubicBezTo>
                  <a:cubicBezTo>
                    <a:pt x="0" y="192371"/>
                    <a:pt x="2381" y="187608"/>
                    <a:pt x="2381" y="180465"/>
                  </a:cubicBezTo>
                  <a:cubicBezTo>
                    <a:pt x="38100" y="59021"/>
                    <a:pt x="169069" y="-19560"/>
                    <a:pt x="295275" y="4252"/>
                  </a:cubicBezTo>
                  <a:cubicBezTo>
                    <a:pt x="302419" y="6633"/>
                    <a:pt x="309563" y="6633"/>
                    <a:pt x="316706" y="11396"/>
                  </a:cubicBezTo>
                  <a:cubicBezTo>
                    <a:pt x="319088" y="11396"/>
                    <a:pt x="316706" y="18540"/>
                    <a:pt x="319088" y="23302"/>
                  </a:cubicBezTo>
                  <a:cubicBezTo>
                    <a:pt x="311944" y="9015"/>
                    <a:pt x="297656" y="13777"/>
                    <a:pt x="285750" y="11396"/>
                  </a:cubicBezTo>
                  <a:cubicBezTo>
                    <a:pt x="185738" y="-510"/>
                    <a:pt x="90488" y="51877"/>
                    <a:pt x="45244" y="139983"/>
                  </a:cubicBezTo>
                  <a:cubicBezTo>
                    <a:pt x="38100" y="151890"/>
                    <a:pt x="35719" y="163796"/>
                    <a:pt x="28575" y="180465"/>
                  </a:cubicBezTo>
                  <a:cubicBezTo>
                    <a:pt x="38100" y="182846"/>
                    <a:pt x="42863" y="185227"/>
                    <a:pt x="50006" y="185227"/>
                  </a:cubicBezTo>
                  <a:cubicBezTo>
                    <a:pt x="159544" y="199515"/>
                    <a:pt x="259556" y="144746"/>
                    <a:pt x="307181" y="42352"/>
                  </a:cubicBezTo>
                  <a:cubicBezTo>
                    <a:pt x="309563" y="35208"/>
                    <a:pt x="314325" y="28065"/>
                    <a:pt x="319088" y="23302"/>
                  </a:cubicBezTo>
                  <a:close/>
                </a:path>
              </a:pathLst>
            </a:custGeom>
            <a:grpFill/>
            <a:ln w="23813" cap="flat">
              <a:noFill/>
              <a:prstDash val="solid"/>
              <a:miter/>
            </a:ln>
          </p:spPr>
          <p:txBody>
            <a:bodyPr rtlCol="0" anchor="ctr"/>
            <a:lstStyle/>
            <a:p>
              <a:endParaRPr lang="en-ID"/>
            </a:p>
          </p:txBody>
        </p:sp>
        <p:sp>
          <p:nvSpPr>
            <p:cNvPr id="247" name="Freeform: Shape 246">
              <a:extLst>
                <a:ext uri="{FF2B5EF4-FFF2-40B4-BE49-F238E27FC236}">
                  <a16:creationId xmlns:a16="http://schemas.microsoft.com/office/drawing/2014/main" id="{B83E54B7-DEB8-58C9-3824-63E307B3A391}"/>
                </a:ext>
              </a:extLst>
            </p:cNvPr>
            <p:cNvSpPr/>
            <p:nvPr/>
          </p:nvSpPr>
          <p:spPr>
            <a:xfrm>
              <a:off x="8674893" y="2907822"/>
              <a:ext cx="319087" cy="210092"/>
            </a:xfrm>
            <a:custGeom>
              <a:avLst/>
              <a:gdLst>
                <a:gd name="connsiteX0" fmla="*/ 319087 w 319087"/>
                <a:gd name="connsiteY0" fmla="*/ 28259 h 210092"/>
                <a:gd name="connsiteX1" fmla="*/ 314325 w 319087"/>
                <a:gd name="connsiteY1" fmla="*/ 49690 h 210092"/>
                <a:gd name="connsiteX2" fmla="*/ 95250 w 319087"/>
                <a:gd name="connsiteY2" fmla="*/ 209234 h 210092"/>
                <a:gd name="connsiteX3" fmla="*/ 0 w 319087"/>
                <a:gd name="connsiteY3" fmla="*/ 199709 h 210092"/>
                <a:gd name="connsiteX4" fmla="*/ 4762 w 319087"/>
                <a:gd name="connsiteY4" fmla="*/ 178278 h 210092"/>
                <a:gd name="connsiteX5" fmla="*/ 300037 w 319087"/>
                <a:gd name="connsiteY5" fmla="*/ 4446 h 210092"/>
                <a:gd name="connsiteX6" fmla="*/ 307181 w 319087"/>
                <a:gd name="connsiteY6" fmla="*/ 9209 h 210092"/>
                <a:gd name="connsiteX7" fmla="*/ 307181 w 319087"/>
                <a:gd name="connsiteY7" fmla="*/ 9209 h 210092"/>
                <a:gd name="connsiteX8" fmla="*/ 276225 w 319087"/>
                <a:gd name="connsiteY8" fmla="*/ 9209 h 210092"/>
                <a:gd name="connsiteX9" fmla="*/ 157162 w 319087"/>
                <a:gd name="connsiteY9" fmla="*/ 33021 h 210092"/>
                <a:gd name="connsiteX10" fmla="*/ 30956 w 319087"/>
                <a:gd name="connsiteY10" fmla="*/ 180659 h 210092"/>
                <a:gd name="connsiteX11" fmla="*/ 59531 w 319087"/>
                <a:gd name="connsiteY11" fmla="*/ 185421 h 210092"/>
                <a:gd name="connsiteX12" fmla="*/ 309563 w 319087"/>
                <a:gd name="connsiteY12" fmla="*/ 42546 h 210092"/>
                <a:gd name="connsiteX13" fmla="*/ 319087 w 319087"/>
                <a:gd name="connsiteY13" fmla="*/ 28259 h 210092"/>
                <a:gd name="connsiteX14" fmla="*/ 319087 w 319087"/>
                <a:gd name="connsiteY14" fmla="*/ 28259 h 21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092">
                  <a:moveTo>
                    <a:pt x="319087" y="28259"/>
                  </a:moveTo>
                  <a:cubicBezTo>
                    <a:pt x="316706" y="35403"/>
                    <a:pt x="316706" y="42546"/>
                    <a:pt x="314325" y="49690"/>
                  </a:cubicBezTo>
                  <a:cubicBezTo>
                    <a:pt x="271462" y="144940"/>
                    <a:pt x="200025" y="199709"/>
                    <a:pt x="95250" y="209234"/>
                  </a:cubicBezTo>
                  <a:cubicBezTo>
                    <a:pt x="64294" y="211615"/>
                    <a:pt x="30956" y="209234"/>
                    <a:pt x="0" y="199709"/>
                  </a:cubicBezTo>
                  <a:cubicBezTo>
                    <a:pt x="2381" y="192565"/>
                    <a:pt x="2381" y="185421"/>
                    <a:pt x="4762" y="178278"/>
                  </a:cubicBezTo>
                  <a:cubicBezTo>
                    <a:pt x="45244" y="54453"/>
                    <a:pt x="171450" y="-19366"/>
                    <a:pt x="300037" y="4446"/>
                  </a:cubicBezTo>
                  <a:cubicBezTo>
                    <a:pt x="302419" y="4446"/>
                    <a:pt x="304800" y="6828"/>
                    <a:pt x="307181" y="9209"/>
                  </a:cubicBezTo>
                  <a:lnTo>
                    <a:pt x="307181" y="9209"/>
                  </a:lnTo>
                  <a:cubicBezTo>
                    <a:pt x="297656" y="9209"/>
                    <a:pt x="285750" y="9209"/>
                    <a:pt x="276225" y="9209"/>
                  </a:cubicBezTo>
                  <a:cubicBezTo>
                    <a:pt x="235744" y="6828"/>
                    <a:pt x="195262" y="13971"/>
                    <a:pt x="157162" y="33021"/>
                  </a:cubicBezTo>
                  <a:cubicBezTo>
                    <a:pt x="95250" y="63978"/>
                    <a:pt x="54769" y="111603"/>
                    <a:pt x="30956" y="180659"/>
                  </a:cubicBezTo>
                  <a:cubicBezTo>
                    <a:pt x="40481" y="183040"/>
                    <a:pt x="50006" y="185421"/>
                    <a:pt x="59531" y="185421"/>
                  </a:cubicBezTo>
                  <a:cubicBezTo>
                    <a:pt x="169069" y="194946"/>
                    <a:pt x="261938" y="142559"/>
                    <a:pt x="309563" y="42546"/>
                  </a:cubicBezTo>
                  <a:cubicBezTo>
                    <a:pt x="311944" y="37784"/>
                    <a:pt x="316706" y="33021"/>
                    <a:pt x="319087" y="28259"/>
                  </a:cubicBezTo>
                  <a:lnTo>
                    <a:pt x="319087" y="28259"/>
                  </a:lnTo>
                  <a:close/>
                </a:path>
              </a:pathLst>
            </a:custGeom>
            <a:grpFill/>
            <a:ln w="23813" cap="flat">
              <a:noFill/>
              <a:prstDash val="solid"/>
              <a:miter/>
            </a:ln>
          </p:spPr>
          <p:txBody>
            <a:bodyPr rtlCol="0" anchor="ctr"/>
            <a:lstStyle/>
            <a:p>
              <a:endParaRPr lang="en-ID"/>
            </a:p>
          </p:txBody>
        </p:sp>
        <p:sp>
          <p:nvSpPr>
            <p:cNvPr id="248" name="Freeform: Shape 247">
              <a:extLst>
                <a:ext uri="{FF2B5EF4-FFF2-40B4-BE49-F238E27FC236}">
                  <a16:creationId xmlns:a16="http://schemas.microsoft.com/office/drawing/2014/main" id="{5D4B8296-10D0-AB7E-80C8-58D063DBFE7D}"/>
                </a:ext>
              </a:extLst>
            </p:cNvPr>
            <p:cNvSpPr/>
            <p:nvPr/>
          </p:nvSpPr>
          <p:spPr>
            <a:xfrm>
              <a:off x="11608593" y="4595540"/>
              <a:ext cx="319087" cy="210842"/>
            </a:xfrm>
            <a:custGeom>
              <a:avLst/>
              <a:gdLst>
                <a:gd name="connsiteX0" fmla="*/ 319087 w 319087"/>
                <a:gd name="connsiteY0" fmla="*/ 21703 h 210842"/>
                <a:gd name="connsiteX1" fmla="*/ 226219 w 319087"/>
                <a:gd name="connsiteY1" fmla="*/ 159815 h 210842"/>
                <a:gd name="connsiteX2" fmla="*/ 9525 w 319087"/>
                <a:gd name="connsiteY2" fmla="*/ 202678 h 210842"/>
                <a:gd name="connsiteX3" fmla="*/ 2381 w 319087"/>
                <a:gd name="connsiteY3" fmla="*/ 200297 h 210842"/>
                <a:gd name="connsiteX4" fmla="*/ 0 w 319087"/>
                <a:gd name="connsiteY4" fmla="*/ 197916 h 210842"/>
                <a:gd name="connsiteX5" fmla="*/ 2381 w 319087"/>
                <a:gd name="connsiteY5" fmla="*/ 181247 h 210842"/>
                <a:gd name="connsiteX6" fmla="*/ 297656 w 319087"/>
                <a:gd name="connsiteY6" fmla="*/ 5034 h 210842"/>
                <a:gd name="connsiteX7" fmla="*/ 319087 w 319087"/>
                <a:gd name="connsiteY7" fmla="*/ 12178 h 210842"/>
                <a:gd name="connsiteX8" fmla="*/ 319087 w 319087"/>
                <a:gd name="connsiteY8" fmla="*/ 21703 h 210842"/>
                <a:gd name="connsiteX9" fmla="*/ 285750 w 319087"/>
                <a:gd name="connsiteY9" fmla="*/ 9797 h 210842"/>
                <a:gd name="connsiteX10" fmla="*/ 45244 w 319087"/>
                <a:gd name="connsiteY10" fmla="*/ 140765 h 210842"/>
                <a:gd name="connsiteX11" fmla="*/ 28575 w 319087"/>
                <a:gd name="connsiteY11" fmla="*/ 181247 h 210842"/>
                <a:gd name="connsiteX12" fmla="*/ 50006 w 319087"/>
                <a:gd name="connsiteY12" fmla="*/ 186009 h 210842"/>
                <a:gd name="connsiteX13" fmla="*/ 307181 w 319087"/>
                <a:gd name="connsiteY13" fmla="*/ 43134 h 210842"/>
                <a:gd name="connsiteX14" fmla="*/ 319087 w 319087"/>
                <a:gd name="connsiteY14" fmla="*/ 21703 h 21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842">
                  <a:moveTo>
                    <a:pt x="319087" y="21703"/>
                  </a:moveTo>
                  <a:cubicBezTo>
                    <a:pt x="304800" y="81234"/>
                    <a:pt x="273844" y="126478"/>
                    <a:pt x="226219" y="159815"/>
                  </a:cubicBezTo>
                  <a:cubicBezTo>
                    <a:pt x="161925" y="207440"/>
                    <a:pt x="88107" y="221728"/>
                    <a:pt x="9525" y="202678"/>
                  </a:cubicBezTo>
                  <a:cubicBezTo>
                    <a:pt x="7143" y="202678"/>
                    <a:pt x="4763" y="200297"/>
                    <a:pt x="2381" y="200297"/>
                  </a:cubicBezTo>
                  <a:cubicBezTo>
                    <a:pt x="2381" y="200297"/>
                    <a:pt x="0" y="200297"/>
                    <a:pt x="0" y="197916"/>
                  </a:cubicBezTo>
                  <a:cubicBezTo>
                    <a:pt x="0" y="193153"/>
                    <a:pt x="2381" y="186009"/>
                    <a:pt x="2381" y="181247"/>
                  </a:cubicBezTo>
                  <a:cubicBezTo>
                    <a:pt x="40482" y="57422"/>
                    <a:pt x="169069" y="-21159"/>
                    <a:pt x="297656" y="5034"/>
                  </a:cubicBezTo>
                  <a:cubicBezTo>
                    <a:pt x="304800" y="7416"/>
                    <a:pt x="311944" y="7416"/>
                    <a:pt x="319087" y="12178"/>
                  </a:cubicBezTo>
                  <a:cubicBezTo>
                    <a:pt x="319087" y="12178"/>
                    <a:pt x="319087" y="19322"/>
                    <a:pt x="319087" y="21703"/>
                  </a:cubicBezTo>
                  <a:cubicBezTo>
                    <a:pt x="311944" y="7416"/>
                    <a:pt x="297656" y="12178"/>
                    <a:pt x="285750" y="9797"/>
                  </a:cubicBezTo>
                  <a:cubicBezTo>
                    <a:pt x="185737" y="272"/>
                    <a:pt x="90487" y="50278"/>
                    <a:pt x="45244" y="140765"/>
                  </a:cubicBezTo>
                  <a:cubicBezTo>
                    <a:pt x="38100" y="152672"/>
                    <a:pt x="35719" y="164578"/>
                    <a:pt x="28575" y="181247"/>
                  </a:cubicBezTo>
                  <a:cubicBezTo>
                    <a:pt x="38100" y="183628"/>
                    <a:pt x="42862" y="186009"/>
                    <a:pt x="50006" y="186009"/>
                  </a:cubicBezTo>
                  <a:cubicBezTo>
                    <a:pt x="159544" y="200297"/>
                    <a:pt x="259556" y="145528"/>
                    <a:pt x="307181" y="43134"/>
                  </a:cubicBezTo>
                  <a:cubicBezTo>
                    <a:pt x="311944" y="35991"/>
                    <a:pt x="316706" y="28847"/>
                    <a:pt x="319087" y="21703"/>
                  </a:cubicBezTo>
                  <a:close/>
                </a:path>
              </a:pathLst>
            </a:custGeom>
            <a:grpFill/>
            <a:ln w="23813" cap="flat">
              <a:noFill/>
              <a:prstDash val="solid"/>
              <a:miter/>
            </a:ln>
          </p:spPr>
          <p:txBody>
            <a:bodyPr rtlCol="0" anchor="ctr"/>
            <a:lstStyle/>
            <a:p>
              <a:endParaRPr lang="en-ID"/>
            </a:p>
          </p:txBody>
        </p:sp>
        <p:sp>
          <p:nvSpPr>
            <p:cNvPr id="249" name="Freeform: Shape 248">
              <a:extLst>
                <a:ext uri="{FF2B5EF4-FFF2-40B4-BE49-F238E27FC236}">
                  <a16:creationId xmlns:a16="http://schemas.microsoft.com/office/drawing/2014/main" id="{E282A194-CA11-DEAB-2B96-783E01E3C88D}"/>
                </a:ext>
              </a:extLst>
            </p:cNvPr>
            <p:cNvSpPr/>
            <p:nvPr/>
          </p:nvSpPr>
          <p:spPr>
            <a:xfrm>
              <a:off x="10160046" y="92406"/>
              <a:ext cx="324596" cy="212900"/>
            </a:xfrm>
            <a:custGeom>
              <a:avLst/>
              <a:gdLst>
                <a:gd name="connsiteX0" fmla="*/ 3128 w 324596"/>
                <a:gd name="connsiteY0" fmla="*/ 21894 h 212900"/>
                <a:gd name="connsiteX1" fmla="*/ 7891 w 324596"/>
                <a:gd name="connsiteY1" fmla="*/ 9987 h 212900"/>
                <a:gd name="connsiteX2" fmla="*/ 60278 w 324596"/>
                <a:gd name="connsiteY2" fmla="*/ 462 h 212900"/>
                <a:gd name="connsiteX3" fmla="*/ 322216 w 324596"/>
                <a:gd name="connsiteY3" fmla="*/ 188581 h 212900"/>
                <a:gd name="connsiteX4" fmla="*/ 324597 w 324596"/>
                <a:gd name="connsiteY4" fmla="*/ 200487 h 212900"/>
                <a:gd name="connsiteX5" fmla="*/ 300784 w 324596"/>
                <a:gd name="connsiteY5" fmla="*/ 207631 h 212900"/>
                <a:gd name="connsiteX6" fmla="*/ 5509 w 324596"/>
                <a:gd name="connsiteY6" fmla="*/ 38562 h 212900"/>
                <a:gd name="connsiteX7" fmla="*/ 3128 w 324596"/>
                <a:gd name="connsiteY7" fmla="*/ 21894 h 212900"/>
                <a:gd name="connsiteX8" fmla="*/ 15034 w 324596"/>
                <a:gd name="connsiteY8" fmla="*/ 40944 h 212900"/>
                <a:gd name="connsiteX9" fmla="*/ 188866 w 324596"/>
                <a:gd name="connsiteY9" fmla="*/ 181437 h 212900"/>
                <a:gd name="connsiteX10" fmla="*/ 291259 w 324596"/>
                <a:gd name="connsiteY10" fmla="*/ 179056 h 212900"/>
                <a:gd name="connsiteX11" fmla="*/ 284116 w 324596"/>
                <a:gd name="connsiteY11" fmla="*/ 160006 h 212900"/>
                <a:gd name="connsiteX12" fmla="*/ 212678 w 324596"/>
                <a:gd name="connsiteY12" fmla="*/ 62375 h 212900"/>
                <a:gd name="connsiteX13" fmla="*/ 31703 w 324596"/>
                <a:gd name="connsiteY13" fmla="*/ 9987 h 212900"/>
                <a:gd name="connsiteX14" fmla="*/ 3128 w 324596"/>
                <a:gd name="connsiteY14" fmla="*/ 21894 h 21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6" h="212900">
                  <a:moveTo>
                    <a:pt x="3128" y="21894"/>
                  </a:moveTo>
                  <a:cubicBezTo>
                    <a:pt x="-1634" y="14750"/>
                    <a:pt x="-1634" y="9987"/>
                    <a:pt x="7891" y="9987"/>
                  </a:cubicBezTo>
                  <a:cubicBezTo>
                    <a:pt x="24559" y="7606"/>
                    <a:pt x="43609" y="2844"/>
                    <a:pt x="60278" y="462"/>
                  </a:cubicBezTo>
                  <a:cubicBezTo>
                    <a:pt x="179341" y="-6681"/>
                    <a:pt x="288878" y="69519"/>
                    <a:pt x="322216" y="188581"/>
                  </a:cubicBezTo>
                  <a:cubicBezTo>
                    <a:pt x="322216" y="190962"/>
                    <a:pt x="322216" y="195725"/>
                    <a:pt x="324597" y="200487"/>
                  </a:cubicBezTo>
                  <a:cubicBezTo>
                    <a:pt x="317453" y="202869"/>
                    <a:pt x="310309" y="205250"/>
                    <a:pt x="300784" y="207631"/>
                  </a:cubicBezTo>
                  <a:cubicBezTo>
                    <a:pt x="176960" y="233825"/>
                    <a:pt x="45991" y="160006"/>
                    <a:pt x="5509" y="38562"/>
                  </a:cubicBezTo>
                  <a:cubicBezTo>
                    <a:pt x="5509" y="31419"/>
                    <a:pt x="3128" y="26656"/>
                    <a:pt x="3128" y="21894"/>
                  </a:cubicBezTo>
                  <a:cubicBezTo>
                    <a:pt x="5509" y="29037"/>
                    <a:pt x="10272" y="33800"/>
                    <a:pt x="15034" y="40944"/>
                  </a:cubicBezTo>
                  <a:cubicBezTo>
                    <a:pt x="50753" y="114762"/>
                    <a:pt x="107903" y="164769"/>
                    <a:pt x="188866" y="181437"/>
                  </a:cubicBezTo>
                  <a:cubicBezTo>
                    <a:pt x="222203" y="188581"/>
                    <a:pt x="255541" y="188581"/>
                    <a:pt x="291259" y="179056"/>
                  </a:cubicBezTo>
                  <a:cubicBezTo>
                    <a:pt x="288878" y="171912"/>
                    <a:pt x="286497" y="164769"/>
                    <a:pt x="284116" y="160006"/>
                  </a:cubicBezTo>
                  <a:cubicBezTo>
                    <a:pt x="269828" y="121906"/>
                    <a:pt x="243634" y="88569"/>
                    <a:pt x="212678" y="62375"/>
                  </a:cubicBezTo>
                  <a:cubicBezTo>
                    <a:pt x="160291" y="19512"/>
                    <a:pt x="98378" y="2844"/>
                    <a:pt x="31703" y="9987"/>
                  </a:cubicBezTo>
                  <a:cubicBezTo>
                    <a:pt x="22178" y="9987"/>
                    <a:pt x="10272" y="7606"/>
                    <a:pt x="3128" y="21894"/>
                  </a:cubicBezTo>
                  <a:close/>
                </a:path>
              </a:pathLst>
            </a:custGeom>
            <a:grpFill/>
            <a:ln w="23813" cap="flat">
              <a:noFill/>
              <a:prstDash val="solid"/>
              <a:miter/>
            </a:ln>
          </p:spPr>
          <p:txBody>
            <a:bodyPr rtlCol="0" anchor="ctr"/>
            <a:lstStyle/>
            <a:p>
              <a:endParaRPr lang="en-ID"/>
            </a:p>
          </p:txBody>
        </p:sp>
        <p:sp>
          <p:nvSpPr>
            <p:cNvPr id="250" name="Freeform: Shape 249">
              <a:extLst>
                <a:ext uri="{FF2B5EF4-FFF2-40B4-BE49-F238E27FC236}">
                  <a16:creationId xmlns:a16="http://schemas.microsoft.com/office/drawing/2014/main" id="{4FE48647-6D9F-88FD-C2F2-4A5E652703C7}"/>
                </a:ext>
              </a:extLst>
            </p:cNvPr>
            <p:cNvSpPr/>
            <p:nvPr/>
          </p:nvSpPr>
          <p:spPr>
            <a:xfrm>
              <a:off x="8207421" y="92406"/>
              <a:ext cx="324597" cy="212900"/>
            </a:xfrm>
            <a:custGeom>
              <a:avLst/>
              <a:gdLst>
                <a:gd name="connsiteX0" fmla="*/ 3128 w 324597"/>
                <a:gd name="connsiteY0" fmla="*/ 21894 h 212900"/>
                <a:gd name="connsiteX1" fmla="*/ 7891 w 324597"/>
                <a:gd name="connsiteY1" fmla="*/ 9987 h 212900"/>
                <a:gd name="connsiteX2" fmla="*/ 60278 w 324597"/>
                <a:gd name="connsiteY2" fmla="*/ 462 h 212900"/>
                <a:gd name="connsiteX3" fmla="*/ 322216 w 324597"/>
                <a:gd name="connsiteY3" fmla="*/ 188581 h 212900"/>
                <a:gd name="connsiteX4" fmla="*/ 324597 w 324597"/>
                <a:gd name="connsiteY4" fmla="*/ 200487 h 212900"/>
                <a:gd name="connsiteX5" fmla="*/ 300785 w 324597"/>
                <a:gd name="connsiteY5" fmla="*/ 207631 h 212900"/>
                <a:gd name="connsiteX6" fmla="*/ 5510 w 324597"/>
                <a:gd name="connsiteY6" fmla="*/ 38562 h 212900"/>
                <a:gd name="connsiteX7" fmla="*/ 3128 w 324597"/>
                <a:gd name="connsiteY7" fmla="*/ 21894 h 212900"/>
                <a:gd name="connsiteX8" fmla="*/ 15035 w 324597"/>
                <a:gd name="connsiteY8" fmla="*/ 40944 h 212900"/>
                <a:gd name="connsiteX9" fmla="*/ 188866 w 324597"/>
                <a:gd name="connsiteY9" fmla="*/ 181437 h 212900"/>
                <a:gd name="connsiteX10" fmla="*/ 291259 w 324597"/>
                <a:gd name="connsiteY10" fmla="*/ 179056 h 212900"/>
                <a:gd name="connsiteX11" fmla="*/ 284116 w 324597"/>
                <a:gd name="connsiteY11" fmla="*/ 160006 h 212900"/>
                <a:gd name="connsiteX12" fmla="*/ 212678 w 324597"/>
                <a:gd name="connsiteY12" fmla="*/ 62375 h 212900"/>
                <a:gd name="connsiteX13" fmla="*/ 31703 w 324597"/>
                <a:gd name="connsiteY13" fmla="*/ 9987 h 212900"/>
                <a:gd name="connsiteX14" fmla="*/ 3128 w 324597"/>
                <a:gd name="connsiteY14" fmla="*/ 21894 h 21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7" h="212900">
                  <a:moveTo>
                    <a:pt x="3128" y="21894"/>
                  </a:moveTo>
                  <a:cubicBezTo>
                    <a:pt x="-1634" y="14750"/>
                    <a:pt x="-1634" y="9987"/>
                    <a:pt x="7891" y="9987"/>
                  </a:cubicBezTo>
                  <a:cubicBezTo>
                    <a:pt x="24559" y="7606"/>
                    <a:pt x="43610" y="2844"/>
                    <a:pt x="60278" y="462"/>
                  </a:cubicBezTo>
                  <a:cubicBezTo>
                    <a:pt x="179341" y="-6681"/>
                    <a:pt x="288878" y="69519"/>
                    <a:pt x="322216" y="188581"/>
                  </a:cubicBezTo>
                  <a:cubicBezTo>
                    <a:pt x="322216" y="190962"/>
                    <a:pt x="322216" y="195725"/>
                    <a:pt x="324597" y="200487"/>
                  </a:cubicBezTo>
                  <a:cubicBezTo>
                    <a:pt x="317453" y="202869"/>
                    <a:pt x="310309" y="205250"/>
                    <a:pt x="300785" y="207631"/>
                  </a:cubicBezTo>
                  <a:cubicBezTo>
                    <a:pt x="176960" y="233825"/>
                    <a:pt x="45991" y="160006"/>
                    <a:pt x="5510" y="38562"/>
                  </a:cubicBezTo>
                  <a:cubicBezTo>
                    <a:pt x="3128" y="31419"/>
                    <a:pt x="3128" y="26656"/>
                    <a:pt x="3128" y="21894"/>
                  </a:cubicBezTo>
                  <a:cubicBezTo>
                    <a:pt x="5510" y="29037"/>
                    <a:pt x="10272" y="33800"/>
                    <a:pt x="15035" y="40944"/>
                  </a:cubicBezTo>
                  <a:cubicBezTo>
                    <a:pt x="50753" y="114762"/>
                    <a:pt x="107903" y="164769"/>
                    <a:pt x="188866" y="181437"/>
                  </a:cubicBezTo>
                  <a:cubicBezTo>
                    <a:pt x="222203" y="188581"/>
                    <a:pt x="255541" y="188581"/>
                    <a:pt x="291259" y="179056"/>
                  </a:cubicBezTo>
                  <a:cubicBezTo>
                    <a:pt x="288878" y="171912"/>
                    <a:pt x="286497" y="164769"/>
                    <a:pt x="284116" y="160006"/>
                  </a:cubicBezTo>
                  <a:cubicBezTo>
                    <a:pt x="269828" y="121906"/>
                    <a:pt x="243634" y="88569"/>
                    <a:pt x="212678" y="62375"/>
                  </a:cubicBezTo>
                  <a:cubicBezTo>
                    <a:pt x="160291" y="19512"/>
                    <a:pt x="98378" y="2844"/>
                    <a:pt x="31703" y="9987"/>
                  </a:cubicBezTo>
                  <a:cubicBezTo>
                    <a:pt x="22178" y="9987"/>
                    <a:pt x="7891" y="7606"/>
                    <a:pt x="3128" y="21894"/>
                  </a:cubicBezTo>
                  <a:close/>
                </a:path>
              </a:pathLst>
            </a:custGeom>
            <a:grpFill/>
            <a:ln w="23813" cap="flat">
              <a:noFill/>
              <a:prstDash val="solid"/>
              <a:miter/>
            </a:ln>
          </p:spPr>
          <p:txBody>
            <a:bodyPr rtlCol="0" anchor="ctr"/>
            <a:lstStyle/>
            <a:p>
              <a:endParaRPr lang="en-ID"/>
            </a:p>
          </p:txBody>
        </p:sp>
        <p:sp>
          <p:nvSpPr>
            <p:cNvPr id="251" name="Freeform: Shape 250">
              <a:extLst>
                <a:ext uri="{FF2B5EF4-FFF2-40B4-BE49-F238E27FC236}">
                  <a16:creationId xmlns:a16="http://schemas.microsoft.com/office/drawing/2014/main" id="{44DE13C6-2103-E3FA-43C6-35F4B7B9E313}"/>
                </a:ext>
              </a:extLst>
            </p:cNvPr>
            <p:cNvSpPr/>
            <p:nvPr/>
          </p:nvSpPr>
          <p:spPr>
            <a:xfrm>
              <a:off x="6252415" y="92406"/>
              <a:ext cx="324597" cy="212900"/>
            </a:xfrm>
            <a:custGeom>
              <a:avLst/>
              <a:gdLst>
                <a:gd name="connsiteX0" fmla="*/ 3128 w 324597"/>
                <a:gd name="connsiteY0" fmla="*/ 21894 h 212900"/>
                <a:gd name="connsiteX1" fmla="*/ 7891 w 324597"/>
                <a:gd name="connsiteY1" fmla="*/ 9987 h 212900"/>
                <a:gd name="connsiteX2" fmla="*/ 60278 w 324597"/>
                <a:gd name="connsiteY2" fmla="*/ 462 h 212900"/>
                <a:gd name="connsiteX3" fmla="*/ 322216 w 324597"/>
                <a:gd name="connsiteY3" fmla="*/ 188581 h 212900"/>
                <a:gd name="connsiteX4" fmla="*/ 324597 w 324597"/>
                <a:gd name="connsiteY4" fmla="*/ 200487 h 212900"/>
                <a:gd name="connsiteX5" fmla="*/ 300785 w 324597"/>
                <a:gd name="connsiteY5" fmla="*/ 207631 h 212900"/>
                <a:gd name="connsiteX6" fmla="*/ 5509 w 324597"/>
                <a:gd name="connsiteY6" fmla="*/ 38562 h 212900"/>
                <a:gd name="connsiteX7" fmla="*/ 3128 w 324597"/>
                <a:gd name="connsiteY7" fmla="*/ 21894 h 212900"/>
                <a:gd name="connsiteX8" fmla="*/ 15035 w 324597"/>
                <a:gd name="connsiteY8" fmla="*/ 40944 h 212900"/>
                <a:gd name="connsiteX9" fmla="*/ 188866 w 324597"/>
                <a:gd name="connsiteY9" fmla="*/ 181437 h 212900"/>
                <a:gd name="connsiteX10" fmla="*/ 291260 w 324597"/>
                <a:gd name="connsiteY10" fmla="*/ 179056 h 212900"/>
                <a:gd name="connsiteX11" fmla="*/ 284116 w 324597"/>
                <a:gd name="connsiteY11" fmla="*/ 160006 h 212900"/>
                <a:gd name="connsiteX12" fmla="*/ 212678 w 324597"/>
                <a:gd name="connsiteY12" fmla="*/ 62375 h 212900"/>
                <a:gd name="connsiteX13" fmla="*/ 34085 w 324597"/>
                <a:gd name="connsiteY13" fmla="*/ 9987 h 212900"/>
                <a:gd name="connsiteX14" fmla="*/ 3128 w 324597"/>
                <a:gd name="connsiteY14" fmla="*/ 21894 h 21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7" h="212900">
                  <a:moveTo>
                    <a:pt x="3128" y="21894"/>
                  </a:moveTo>
                  <a:cubicBezTo>
                    <a:pt x="-1634" y="14750"/>
                    <a:pt x="-1634" y="9987"/>
                    <a:pt x="7891" y="9987"/>
                  </a:cubicBezTo>
                  <a:cubicBezTo>
                    <a:pt x="24559" y="7606"/>
                    <a:pt x="43610" y="2844"/>
                    <a:pt x="60278" y="462"/>
                  </a:cubicBezTo>
                  <a:cubicBezTo>
                    <a:pt x="179341" y="-6681"/>
                    <a:pt x="288878" y="69519"/>
                    <a:pt x="322216" y="188581"/>
                  </a:cubicBezTo>
                  <a:cubicBezTo>
                    <a:pt x="322216" y="190962"/>
                    <a:pt x="322216" y="195725"/>
                    <a:pt x="324597" y="200487"/>
                  </a:cubicBezTo>
                  <a:cubicBezTo>
                    <a:pt x="317453" y="202869"/>
                    <a:pt x="310309" y="205250"/>
                    <a:pt x="300785" y="207631"/>
                  </a:cubicBezTo>
                  <a:cubicBezTo>
                    <a:pt x="176960" y="233825"/>
                    <a:pt x="45991" y="160006"/>
                    <a:pt x="5509" y="38562"/>
                  </a:cubicBezTo>
                  <a:cubicBezTo>
                    <a:pt x="5509" y="31419"/>
                    <a:pt x="3128" y="26656"/>
                    <a:pt x="3128" y="21894"/>
                  </a:cubicBezTo>
                  <a:cubicBezTo>
                    <a:pt x="5509" y="29037"/>
                    <a:pt x="10272" y="33800"/>
                    <a:pt x="15035" y="40944"/>
                  </a:cubicBezTo>
                  <a:cubicBezTo>
                    <a:pt x="50753" y="114762"/>
                    <a:pt x="107903" y="164769"/>
                    <a:pt x="188866" y="181437"/>
                  </a:cubicBezTo>
                  <a:cubicBezTo>
                    <a:pt x="222203" y="188581"/>
                    <a:pt x="255541" y="188581"/>
                    <a:pt x="291260" y="179056"/>
                  </a:cubicBezTo>
                  <a:cubicBezTo>
                    <a:pt x="288878" y="171912"/>
                    <a:pt x="286497" y="164769"/>
                    <a:pt x="284116" y="160006"/>
                  </a:cubicBezTo>
                  <a:cubicBezTo>
                    <a:pt x="269828" y="121906"/>
                    <a:pt x="243635" y="88569"/>
                    <a:pt x="212678" y="62375"/>
                  </a:cubicBezTo>
                  <a:cubicBezTo>
                    <a:pt x="160291" y="19512"/>
                    <a:pt x="100759" y="2844"/>
                    <a:pt x="34085" y="9987"/>
                  </a:cubicBezTo>
                  <a:cubicBezTo>
                    <a:pt x="22178" y="9987"/>
                    <a:pt x="10272" y="7606"/>
                    <a:pt x="3128" y="21894"/>
                  </a:cubicBezTo>
                  <a:close/>
                </a:path>
              </a:pathLst>
            </a:custGeom>
            <a:grpFill/>
            <a:ln w="23813" cap="flat">
              <a:noFill/>
              <a:prstDash val="solid"/>
              <a:miter/>
            </a:ln>
          </p:spPr>
          <p:txBody>
            <a:bodyPr rtlCol="0" anchor="ctr"/>
            <a:lstStyle/>
            <a:p>
              <a:endParaRPr lang="en-ID"/>
            </a:p>
          </p:txBody>
        </p:sp>
        <p:sp>
          <p:nvSpPr>
            <p:cNvPr id="252" name="Freeform: Shape 251">
              <a:extLst>
                <a:ext uri="{FF2B5EF4-FFF2-40B4-BE49-F238E27FC236}">
                  <a16:creationId xmlns:a16="http://schemas.microsoft.com/office/drawing/2014/main" id="{8E2DFEE6-C3D7-847B-CD93-FEAB83415F15}"/>
                </a:ext>
              </a:extLst>
            </p:cNvPr>
            <p:cNvSpPr/>
            <p:nvPr/>
          </p:nvSpPr>
          <p:spPr>
            <a:xfrm>
              <a:off x="6252415" y="3471400"/>
              <a:ext cx="324597" cy="212091"/>
            </a:xfrm>
            <a:custGeom>
              <a:avLst/>
              <a:gdLst>
                <a:gd name="connsiteX0" fmla="*/ 3128 w 324597"/>
                <a:gd name="connsiteY0" fmla="*/ 21894 h 212091"/>
                <a:gd name="connsiteX1" fmla="*/ 7891 w 324597"/>
                <a:gd name="connsiteY1" fmla="*/ 9987 h 212091"/>
                <a:gd name="connsiteX2" fmla="*/ 60278 w 324597"/>
                <a:gd name="connsiteY2" fmla="*/ 462 h 212091"/>
                <a:gd name="connsiteX3" fmla="*/ 322216 w 324597"/>
                <a:gd name="connsiteY3" fmla="*/ 188581 h 212091"/>
                <a:gd name="connsiteX4" fmla="*/ 324597 w 324597"/>
                <a:gd name="connsiteY4" fmla="*/ 200487 h 212091"/>
                <a:gd name="connsiteX5" fmla="*/ 296022 w 324597"/>
                <a:gd name="connsiteY5" fmla="*/ 207631 h 212091"/>
                <a:gd name="connsiteX6" fmla="*/ 5509 w 324597"/>
                <a:gd name="connsiteY6" fmla="*/ 40944 h 212091"/>
                <a:gd name="connsiteX7" fmla="*/ 3128 w 324597"/>
                <a:gd name="connsiteY7" fmla="*/ 21894 h 212091"/>
                <a:gd name="connsiteX8" fmla="*/ 15035 w 324597"/>
                <a:gd name="connsiteY8" fmla="*/ 40944 h 212091"/>
                <a:gd name="connsiteX9" fmla="*/ 188866 w 324597"/>
                <a:gd name="connsiteY9" fmla="*/ 181437 h 212091"/>
                <a:gd name="connsiteX10" fmla="*/ 291260 w 324597"/>
                <a:gd name="connsiteY10" fmla="*/ 179056 h 212091"/>
                <a:gd name="connsiteX11" fmla="*/ 284116 w 324597"/>
                <a:gd name="connsiteY11" fmla="*/ 160006 h 212091"/>
                <a:gd name="connsiteX12" fmla="*/ 212678 w 324597"/>
                <a:gd name="connsiteY12" fmla="*/ 62375 h 212091"/>
                <a:gd name="connsiteX13" fmla="*/ 31703 w 324597"/>
                <a:gd name="connsiteY13" fmla="*/ 9987 h 212091"/>
                <a:gd name="connsiteX14" fmla="*/ 3128 w 324597"/>
                <a:gd name="connsiteY14" fmla="*/ 21894 h 212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7" h="212091">
                  <a:moveTo>
                    <a:pt x="3128" y="21894"/>
                  </a:moveTo>
                  <a:cubicBezTo>
                    <a:pt x="-1634" y="14750"/>
                    <a:pt x="-1634" y="9987"/>
                    <a:pt x="7891" y="9987"/>
                  </a:cubicBezTo>
                  <a:cubicBezTo>
                    <a:pt x="24559" y="7606"/>
                    <a:pt x="43610" y="2844"/>
                    <a:pt x="60278" y="462"/>
                  </a:cubicBezTo>
                  <a:cubicBezTo>
                    <a:pt x="179341" y="-6681"/>
                    <a:pt x="288878" y="69519"/>
                    <a:pt x="322216" y="188581"/>
                  </a:cubicBezTo>
                  <a:cubicBezTo>
                    <a:pt x="322216" y="190962"/>
                    <a:pt x="322216" y="195725"/>
                    <a:pt x="324597" y="200487"/>
                  </a:cubicBezTo>
                  <a:cubicBezTo>
                    <a:pt x="315072" y="202869"/>
                    <a:pt x="305547" y="205250"/>
                    <a:pt x="296022" y="207631"/>
                  </a:cubicBezTo>
                  <a:cubicBezTo>
                    <a:pt x="174578" y="231444"/>
                    <a:pt x="45991" y="157625"/>
                    <a:pt x="5509" y="40944"/>
                  </a:cubicBezTo>
                  <a:cubicBezTo>
                    <a:pt x="5509" y="33800"/>
                    <a:pt x="5509" y="26656"/>
                    <a:pt x="3128" y="21894"/>
                  </a:cubicBezTo>
                  <a:cubicBezTo>
                    <a:pt x="5509" y="29037"/>
                    <a:pt x="10272" y="33800"/>
                    <a:pt x="15035" y="40944"/>
                  </a:cubicBezTo>
                  <a:cubicBezTo>
                    <a:pt x="50753" y="114763"/>
                    <a:pt x="107903" y="164769"/>
                    <a:pt x="188866" y="181437"/>
                  </a:cubicBezTo>
                  <a:cubicBezTo>
                    <a:pt x="222203" y="188581"/>
                    <a:pt x="255541" y="188581"/>
                    <a:pt x="291260" y="179056"/>
                  </a:cubicBezTo>
                  <a:cubicBezTo>
                    <a:pt x="288878" y="171912"/>
                    <a:pt x="286497" y="164769"/>
                    <a:pt x="284116" y="160006"/>
                  </a:cubicBezTo>
                  <a:cubicBezTo>
                    <a:pt x="269828" y="121906"/>
                    <a:pt x="243635" y="88569"/>
                    <a:pt x="212678" y="62375"/>
                  </a:cubicBezTo>
                  <a:cubicBezTo>
                    <a:pt x="160291" y="19513"/>
                    <a:pt x="98378" y="2844"/>
                    <a:pt x="31703" y="9987"/>
                  </a:cubicBezTo>
                  <a:cubicBezTo>
                    <a:pt x="22178" y="9987"/>
                    <a:pt x="10272" y="7606"/>
                    <a:pt x="3128" y="21894"/>
                  </a:cubicBezTo>
                  <a:close/>
                </a:path>
              </a:pathLst>
            </a:custGeom>
            <a:grpFill/>
            <a:ln w="23813" cap="flat">
              <a:noFill/>
              <a:prstDash val="solid"/>
              <a:miter/>
            </a:ln>
          </p:spPr>
          <p:txBody>
            <a:bodyPr rtlCol="0" anchor="ctr"/>
            <a:lstStyle/>
            <a:p>
              <a:endParaRPr lang="en-ID"/>
            </a:p>
          </p:txBody>
        </p:sp>
        <p:sp>
          <p:nvSpPr>
            <p:cNvPr id="253" name="Freeform: Shape 252">
              <a:extLst>
                <a:ext uri="{FF2B5EF4-FFF2-40B4-BE49-F238E27FC236}">
                  <a16:creationId xmlns:a16="http://schemas.microsoft.com/office/drawing/2014/main" id="{EAEF3B13-1401-327A-E774-EBFD55CF1382}"/>
                </a:ext>
              </a:extLst>
            </p:cNvPr>
            <p:cNvSpPr/>
            <p:nvPr/>
          </p:nvSpPr>
          <p:spPr>
            <a:xfrm>
              <a:off x="9655968" y="4593159"/>
              <a:ext cx="319087" cy="213223"/>
            </a:xfrm>
            <a:custGeom>
              <a:avLst/>
              <a:gdLst>
                <a:gd name="connsiteX0" fmla="*/ 319087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7 w 319087"/>
                <a:gd name="connsiteY6" fmla="*/ 12178 h 213223"/>
                <a:gd name="connsiteX7" fmla="*/ 319087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5 h 213223"/>
                <a:gd name="connsiteX13" fmla="*/ 319087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7" y="24084"/>
                  </a:moveTo>
                  <a:cubicBezTo>
                    <a:pt x="304800" y="83615"/>
                    <a:pt x="273844" y="128859"/>
                    <a:pt x="226219" y="162197"/>
                  </a:cubicBezTo>
                  <a:cubicBezTo>
                    <a:pt x="161925" y="209822"/>
                    <a:pt x="88106" y="224109"/>
                    <a:pt x="9525" y="205059"/>
                  </a:cubicBezTo>
                  <a:cubicBezTo>
                    <a:pt x="7144" y="205059"/>
                    <a:pt x="2381" y="202678"/>
                    <a:pt x="0" y="200297"/>
                  </a:cubicBezTo>
                  <a:cubicBezTo>
                    <a:pt x="0" y="193153"/>
                    <a:pt x="2381" y="188391"/>
                    <a:pt x="2381" y="181247"/>
                  </a:cubicBezTo>
                  <a:cubicBezTo>
                    <a:pt x="40481" y="57422"/>
                    <a:pt x="169069" y="-21160"/>
                    <a:pt x="297656" y="5034"/>
                  </a:cubicBezTo>
                  <a:cubicBezTo>
                    <a:pt x="304800" y="7415"/>
                    <a:pt x="311944" y="7415"/>
                    <a:pt x="319087" y="12178"/>
                  </a:cubicBezTo>
                  <a:cubicBezTo>
                    <a:pt x="319087" y="14559"/>
                    <a:pt x="316706" y="21703"/>
                    <a:pt x="319087" y="24084"/>
                  </a:cubicBezTo>
                  <a:cubicBezTo>
                    <a:pt x="311944" y="9797"/>
                    <a:pt x="297656" y="14559"/>
                    <a:pt x="285750" y="12178"/>
                  </a:cubicBezTo>
                  <a:cubicBezTo>
                    <a:pt x="185738" y="2653"/>
                    <a:pt x="90488" y="52659"/>
                    <a:pt x="45244" y="143147"/>
                  </a:cubicBezTo>
                  <a:cubicBezTo>
                    <a:pt x="38100" y="155053"/>
                    <a:pt x="35719" y="166959"/>
                    <a:pt x="28575" y="183628"/>
                  </a:cubicBezTo>
                  <a:cubicBezTo>
                    <a:pt x="38100" y="186009"/>
                    <a:pt x="42863" y="188391"/>
                    <a:pt x="50006" y="188391"/>
                  </a:cubicBezTo>
                  <a:cubicBezTo>
                    <a:pt x="159544" y="202678"/>
                    <a:pt x="259556" y="147909"/>
                    <a:pt x="307181" y="45515"/>
                  </a:cubicBezTo>
                  <a:cubicBezTo>
                    <a:pt x="309563" y="38372"/>
                    <a:pt x="314325" y="31228"/>
                    <a:pt x="319087" y="24084"/>
                  </a:cubicBezTo>
                  <a:close/>
                </a:path>
              </a:pathLst>
            </a:custGeom>
            <a:grpFill/>
            <a:ln w="23813" cap="flat">
              <a:noFill/>
              <a:prstDash val="solid"/>
              <a:miter/>
            </a:ln>
          </p:spPr>
          <p:txBody>
            <a:bodyPr rtlCol="0" anchor="ctr"/>
            <a:lstStyle/>
            <a:p>
              <a:endParaRPr lang="en-ID"/>
            </a:p>
          </p:txBody>
        </p:sp>
        <p:sp>
          <p:nvSpPr>
            <p:cNvPr id="254" name="Freeform: Shape 253">
              <a:extLst>
                <a:ext uri="{FF2B5EF4-FFF2-40B4-BE49-F238E27FC236}">
                  <a16:creationId xmlns:a16="http://schemas.microsoft.com/office/drawing/2014/main" id="{F10C89D9-D15D-582A-2698-BFE4A3DCBCB9}"/>
                </a:ext>
              </a:extLst>
            </p:cNvPr>
            <p:cNvSpPr/>
            <p:nvPr/>
          </p:nvSpPr>
          <p:spPr>
            <a:xfrm>
              <a:off x="7700962" y="4593159"/>
              <a:ext cx="319087" cy="213223"/>
            </a:xfrm>
            <a:custGeom>
              <a:avLst/>
              <a:gdLst>
                <a:gd name="connsiteX0" fmla="*/ 319088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8 w 319087"/>
                <a:gd name="connsiteY6" fmla="*/ 12178 h 213223"/>
                <a:gd name="connsiteX7" fmla="*/ 319088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5 h 213223"/>
                <a:gd name="connsiteX13" fmla="*/ 319088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8" y="24084"/>
                  </a:moveTo>
                  <a:cubicBezTo>
                    <a:pt x="304800" y="83615"/>
                    <a:pt x="273844" y="128859"/>
                    <a:pt x="226219" y="162197"/>
                  </a:cubicBezTo>
                  <a:cubicBezTo>
                    <a:pt x="161925" y="209822"/>
                    <a:pt x="88106" y="224109"/>
                    <a:pt x="9525" y="205059"/>
                  </a:cubicBezTo>
                  <a:cubicBezTo>
                    <a:pt x="7144" y="205059"/>
                    <a:pt x="2381" y="202678"/>
                    <a:pt x="0" y="200297"/>
                  </a:cubicBezTo>
                  <a:cubicBezTo>
                    <a:pt x="0" y="193153"/>
                    <a:pt x="2381" y="188391"/>
                    <a:pt x="2381" y="181247"/>
                  </a:cubicBezTo>
                  <a:cubicBezTo>
                    <a:pt x="40481" y="57422"/>
                    <a:pt x="169069" y="-21160"/>
                    <a:pt x="297656" y="5034"/>
                  </a:cubicBezTo>
                  <a:cubicBezTo>
                    <a:pt x="304800" y="7415"/>
                    <a:pt x="311944" y="7415"/>
                    <a:pt x="319088" y="12178"/>
                  </a:cubicBezTo>
                  <a:cubicBezTo>
                    <a:pt x="319088" y="14559"/>
                    <a:pt x="319088" y="21703"/>
                    <a:pt x="319088" y="24084"/>
                  </a:cubicBezTo>
                  <a:cubicBezTo>
                    <a:pt x="311944" y="9797"/>
                    <a:pt x="297656" y="14559"/>
                    <a:pt x="285750" y="12178"/>
                  </a:cubicBezTo>
                  <a:cubicBezTo>
                    <a:pt x="185737" y="2653"/>
                    <a:pt x="90487" y="52659"/>
                    <a:pt x="45244" y="143147"/>
                  </a:cubicBezTo>
                  <a:cubicBezTo>
                    <a:pt x="38100" y="155053"/>
                    <a:pt x="35719" y="166959"/>
                    <a:pt x="28575" y="183628"/>
                  </a:cubicBezTo>
                  <a:cubicBezTo>
                    <a:pt x="38100" y="186009"/>
                    <a:pt x="42862" y="188391"/>
                    <a:pt x="50006" y="188391"/>
                  </a:cubicBezTo>
                  <a:cubicBezTo>
                    <a:pt x="159544" y="202678"/>
                    <a:pt x="259556" y="147909"/>
                    <a:pt x="307181" y="45515"/>
                  </a:cubicBezTo>
                  <a:cubicBezTo>
                    <a:pt x="311944" y="38372"/>
                    <a:pt x="316706" y="31228"/>
                    <a:pt x="319088" y="24084"/>
                  </a:cubicBezTo>
                  <a:close/>
                </a:path>
              </a:pathLst>
            </a:custGeom>
            <a:grpFill/>
            <a:ln w="23813" cap="flat">
              <a:noFill/>
              <a:prstDash val="solid"/>
              <a:miter/>
            </a:ln>
          </p:spPr>
          <p:txBody>
            <a:bodyPr rtlCol="0" anchor="ctr"/>
            <a:lstStyle/>
            <a:p>
              <a:endParaRPr lang="en-ID"/>
            </a:p>
          </p:txBody>
        </p:sp>
        <p:sp>
          <p:nvSpPr>
            <p:cNvPr id="255" name="Freeform: Shape 254">
              <a:extLst>
                <a:ext uri="{FF2B5EF4-FFF2-40B4-BE49-F238E27FC236}">
                  <a16:creationId xmlns:a16="http://schemas.microsoft.com/office/drawing/2014/main" id="{DB8FA404-4045-988A-839D-E3588762A93D}"/>
                </a:ext>
              </a:extLst>
            </p:cNvPr>
            <p:cNvSpPr/>
            <p:nvPr/>
          </p:nvSpPr>
          <p:spPr>
            <a:xfrm>
              <a:off x="5748337" y="4593159"/>
              <a:ext cx="319087" cy="213223"/>
            </a:xfrm>
            <a:custGeom>
              <a:avLst/>
              <a:gdLst>
                <a:gd name="connsiteX0" fmla="*/ 319088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8 w 319087"/>
                <a:gd name="connsiteY6" fmla="*/ 12178 h 213223"/>
                <a:gd name="connsiteX7" fmla="*/ 319088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5 h 213223"/>
                <a:gd name="connsiteX13" fmla="*/ 319088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8" y="24084"/>
                  </a:moveTo>
                  <a:cubicBezTo>
                    <a:pt x="304800" y="83615"/>
                    <a:pt x="273844" y="128859"/>
                    <a:pt x="226219" y="162197"/>
                  </a:cubicBezTo>
                  <a:cubicBezTo>
                    <a:pt x="161925" y="209822"/>
                    <a:pt x="88106" y="224109"/>
                    <a:pt x="9525" y="205059"/>
                  </a:cubicBezTo>
                  <a:cubicBezTo>
                    <a:pt x="7144" y="205059"/>
                    <a:pt x="2381" y="202678"/>
                    <a:pt x="0" y="200297"/>
                  </a:cubicBezTo>
                  <a:cubicBezTo>
                    <a:pt x="0" y="193153"/>
                    <a:pt x="2381" y="188391"/>
                    <a:pt x="2381" y="181247"/>
                  </a:cubicBezTo>
                  <a:cubicBezTo>
                    <a:pt x="40481" y="57422"/>
                    <a:pt x="169069" y="-21160"/>
                    <a:pt x="297656" y="5034"/>
                  </a:cubicBezTo>
                  <a:cubicBezTo>
                    <a:pt x="304800" y="7415"/>
                    <a:pt x="311944" y="7415"/>
                    <a:pt x="319088" y="12178"/>
                  </a:cubicBezTo>
                  <a:cubicBezTo>
                    <a:pt x="319088" y="14559"/>
                    <a:pt x="316706" y="21703"/>
                    <a:pt x="319088" y="24084"/>
                  </a:cubicBezTo>
                  <a:cubicBezTo>
                    <a:pt x="311944" y="9797"/>
                    <a:pt x="297656" y="14559"/>
                    <a:pt x="285750" y="12178"/>
                  </a:cubicBezTo>
                  <a:cubicBezTo>
                    <a:pt x="185738" y="2653"/>
                    <a:pt x="90488" y="52659"/>
                    <a:pt x="45244" y="143147"/>
                  </a:cubicBezTo>
                  <a:cubicBezTo>
                    <a:pt x="38100" y="155053"/>
                    <a:pt x="35719" y="166959"/>
                    <a:pt x="28575" y="183628"/>
                  </a:cubicBezTo>
                  <a:cubicBezTo>
                    <a:pt x="38100" y="186009"/>
                    <a:pt x="42863" y="188391"/>
                    <a:pt x="50006" y="188391"/>
                  </a:cubicBezTo>
                  <a:cubicBezTo>
                    <a:pt x="159544" y="202678"/>
                    <a:pt x="259556" y="147909"/>
                    <a:pt x="307181" y="45515"/>
                  </a:cubicBezTo>
                  <a:cubicBezTo>
                    <a:pt x="309563" y="38372"/>
                    <a:pt x="314325" y="31228"/>
                    <a:pt x="319088" y="24084"/>
                  </a:cubicBezTo>
                  <a:close/>
                </a:path>
              </a:pathLst>
            </a:custGeom>
            <a:grpFill/>
            <a:ln w="23813" cap="flat">
              <a:noFill/>
              <a:prstDash val="solid"/>
              <a:miter/>
            </a:ln>
          </p:spPr>
          <p:txBody>
            <a:bodyPr rtlCol="0" anchor="ctr"/>
            <a:lstStyle/>
            <a:p>
              <a:endParaRPr lang="en-ID"/>
            </a:p>
          </p:txBody>
        </p:sp>
        <p:sp>
          <p:nvSpPr>
            <p:cNvPr id="256" name="Freeform: Shape 255">
              <a:extLst>
                <a:ext uri="{FF2B5EF4-FFF2-40B4-BE49-F238E27FC236}">
                  <a16:creationId xmlns:a16="http://schemas.microsoft.com/office/drawing/2014/main" id="{19E84F96-4F2A-7CF0-D17E-D474743912C3}"/>
                </a:ext>
              </a:extLst>
            </p:cNvPr>
            <p:cNvSpPr/>
            <p:nvPr/>
          </p:nvSpPr>
          <p:spPr>
            <a:xfrm>
              <a:off x="7236618" y="6286500"/>
              <a:ext cx="316706" cy="212539"/>
            </a:xfrm>
            <a:custGeom>
              <a:avLst/>
              <a:gdLst>
                <a:gd name="connsiteX0" fmla="*/ 9525 w 316706"/>
                <a:gd name="connsiteY0" fmla="*/ 9525 h 212539"/>
                <a:gd name="connsiteX1" fmla="*/ 73819 w 316706"/>
                <a:gd name="connsiteY1" fmla="*/ 0 h 212539"/>
                <a:gd name="connsiteX2" fmla="*/ 316706 w 316706"/>
                <a:gd name="connsiteY2" fmla="*/ 197643 h 212539"/>
                <a:gd name="connsiteX3" fmla="*/ 304800 w 316706"/>
                <a:gd name="connsiteY3" fmla="*/ 204788 h 212539"/>
                <a:gd name="connsiteX4" fmla="*/ 7144 w 316706"/>
                <a:gd name="connsiteY4" fmla="*/ 57150 h 212539"/>
                <a:gd name="connsiteX5" fmla="*/ 0 w 316706"/>
                <a:gd name="connsiteY5" fmla="*/ 28575 h 212539"/>
                <a:gd name="connsiteX6" fmla="*/ 0 w 316706"/>
                <a:gd name="connsiteY6" fmla="*/ 28575 h 212539"/>
                <a:gd name="connsiteX7" fmla="*/ 9525 w 316706"/>
                <a:gd name="connsiteY7" fmla="*/ 45244 h 212539"/>
                <a:gd name="connsiteX8" fmla="*/ 188119 w 316706"/>
                <a:gd name="connsiteY8" fmla="*/ 183357 h 212539"/>
                <a:gd name="connsiteX9" fmla="*/ 285750 w 316706"/>
                <a:gd name="connsiteY9" fmla="*/ 180975 h 212539"/>
                <a:gd name="connsiteX10" fmla="*/ 283369 w 316706"/>
                <a:gd name="connsiteY10" fmla="*/ 169069 h 212539"/>
                <a:gd name="connsiteX11" fmla="*/ 64294 w 316706"/>
                <a:gd name="connsiteY11" fmla="*/ 9525 h 212539"/>
                <a:gd name="connsiteX12" fmla="*/ 9525 w 316706"/>
                <a:gd name="connsiteY12" fmla="*/ 9525 h 212539"/>
                <a:gd name="connsiteX13" fmla="*/ 9525 w 316706"/>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6" h="212539">
                  <a:moveTo>
                    <a:pt x="9525" y="9525"/>
                  </a:moveTo>
                  <a:cubicBezTo>
                    <a:pt x="30956" y="0"/>
                    <a:pt x="52387" y="0"/>
                    <a:pt x="73819" y="0"/>
                  </a:cubicBezTo>
                  <a:cubicBezTo>
                    <a:pt x="190500" y="2381"/>
                    <a:pt x="292894" y="85725"/>
                    <a:pt x="316706" y="197643"/>
                  </a:cubicBezTo>
                  <a:cubicBezTo>
                    <a:pt x="311944" y="200025"/>
                    <a:pt x="309563" y="202406"/>
                    <a:pt x="304800" y="204788"/>
                  </a:cubicBezTo>
                  <a:cubicBezTo>
                    <a:pt x="183356" y="235744"/>
                    <a:pt x="54769" y="171450"/>
                    <a:pt x="7144" y="57150"/>
                  </a:cubicBezTo>
                  <a:cubicBezTo>
                    <a:pt x="2381" y="47625"/>
                    <a:pt x="2381" y="38100"/>
                    <a:pt x="0" y="28575"/>
                  </a:cubicBezTo>
                  <a:lnTo>
                    <a:pt x="0" y="28575"/>
                  </a:lnTo>
                  <a:cubicBezTo>
                    <a:pt x="2381" y="33337"/>
                    <a:pt x="7144" y="38100"/>
                    <a:pt x="9525" y="45244"/>
                  </a:cubicBezTo>
                  <a:cubicBezTo>
                    <a:pt x="45244" y="121444"/>
                    <a:pt x="104775" y="166688"/>
                    <a:pt x="188119" y="183357"/>
                  </a:cubicBezTo>
                  <a:cubicBezTo>
                    <a:pt x="219075" y="190500"/>
                    <a:pt x="252412" y="188119"/>
                    <a:pt x="285750" y="180975"/>
                  </a:cubicBezTo>
                  <a:cubicBezTo>
                    <a:pt x="285750" y="176212"/>
                    <a:pt x="283369" y="173831"/>
                    <a:pt x="283369" y="169069"/>
                  </a:cubicBezTo>
                  <a:cubicBezTo>
                    <a:pt x="252412" y="76200"/>
                    <a:pt x="161925" y="11906"/>
                    <a:pt x="64294" y="9525"/>
                  </a:cubicBezTo>
                  <a:cubicBezTo>
                    <a:pt x="45244" y="7143"/>
                    <a:pt x="26194" y="7143"/>
                    <a:pt x="9525" y="9525"/>
                  </a:cubicBezTo>
                  <a:lnTo>
                    <a:pt x="9525" y="9525"/>
                  </a:lnTo>
                  <a:close/>
                </a:path>
              </a:pathLst>
            </a:custGeom>
            <a:grpFill/>
            <a:ln w="23813" cap="flat">
              <a:noFill/>
              <a:prstDash val="solid"/>
              <a:miter/>
            </a:ln>
          </p:spPr>
          <p:txBody>
            <a:bodyPr rtlCol="0" anchor="ctr"/>
            <a:lstStyle/>
            <a:p>
              <a:endParaRPr lang="en-ID"/>
            </a:p>
          </p:txBody>
        </p:sp>
        <p:sp>
          <p:nvSpPr>
            <p:cNvPr id="257" name="Freeform: Shape 256">
              <a:extLst>
                <a:ext uri="{FF2B5EF4-FFF2-40B4-BE49-F238E27FC236}">
                  <a16:creationId xmlns:a16="http://schemas.microsoft.com/office/drawing/2014/main" id="{66853A54-9AAE-D652-710C-EB2D1B83DA43}"/>
                </a:ext>
              </a:extLst>
            </p:cNvPr>
            <p:cNvSpPr/>
            <p:nvPr/>
          </p:nvSpPr>
          <p:spPr>
            <a:xfrm>
              <a:off x="8207421" y="3471400"/>
              <a:ext cx="324597" cy="212900"/>
            </a:xfrm>
            <a:custGeom>
              <a:avLst/>
              <a:gdLst>
                <a:gd name="connsiteX0" fmla="*/ 3128 w 324597"/>
                <a:gd name="connsiteY0" fmla="*/ 21894 h 212900"/>
                <a:gd name="connsiteX1" fmla="*/ 7891 w 324597"/>
                <a:gd name="connsiteY1" fmla="*/ 9987 h 212900"/>
                <a:gd name="connsiteX2" fmla="*/ 60278 w 324597"/>
                <a:gd name="connsiteY2" fmla="*/ 462 h 212900"/>
                <a:gd name="connsiteX3" fmla="*/ 322216 w 324597"/>
                <a:gd name="connsiteY3" fmla="*/ 188581 h 212900"/>
                <a:gd name="connsiteX4" fmla="*/ 324597 w 324597"/>
                <a:gd name="connsiteY4" fmla="*/ 200487 h 212900"/>
                <a:gd name="connsiteX5" fmla="*/ 300785 w 324597"/>
                <a:gd name="connsiteY5" fmla="*/ 207631 h 212900"/>
                <a:gd name="connsiteX6" fmla="*/ 5510 w 324597"/>
                <a:gd name="connsiteY6" fmla="*/ 38562 h 212900"/>
                <a:gd name="connsiteX7" fmla="*/ 3128 w 324597"/>
                <a:gd name="connsiteY7" fmla="*/ 21894 h 212900"/>
                <a:gd name="connsiteX8" fmla="*/ 15035 w 324597"/>
                <a:gd name="connsiteY8" fmla="*/ 40944 h 212900"/>
                <a:gd name="connsiteX9" fmla="*/ 188866 w 324597"/>
                <a:gd name="connsiteY9" fmla="*/ 181437 h 212900"/>
                <a:gd name="connsiteX10" fmla="*/ 291259 w 324597"/>
                <a:gd name="connsiteY10" fmla="*/ 179056 h 212900"/>
                <a:gd name="connsiteX11" fmla="*/ 284116 w 324597"/>
                <a:gd name="connsiteY11" fmla="*/ 160006 h 212900"/>
                <a:gd name="connsiteX12" fmla="*/ 212678 w 324597"/>
                <a:gd name="connsiteY12" fmla="*/ 62375 h 212900"/>
                <a:gd name="connsiteX13" fmla="*/ 31703 w 324597"/>
                <a:gd name="connsiteY13" fmla="*/ 9987 h 212900"/>
                <a:gd name="connsiteX14" fmla="*/ 3128 w 324597"/>
                <a:gd name="connsiteY14" fmla="*/ 21894 h 21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7" h="212900">
                  <a:moveTo>
                    <a:pt x="3128" y="21894"/>
                  </a:moveTo>
                  <a:cubicBezTo>
                    <a:pt x="-1634" y="14750"/>
                    <a:pt x="-1634" y="9987"/>
                    <a:pt x="7891" y="9987"/>
                  </a:cubicBezTo>
                  <a:cubicBezTo>
                    <a:pt x="24559" y="7606"/>
                    <a:pt x="43610" y="2844"/>
                    <a:pt x="60278" y="462"/>
                  </a:cubicBezTo>
                  <a:cubicBezTo>
                    <a:pt x="179341" y="-6681"/>
                    <a:pt x="288878" y="69519"/>
                    <a:pt x="322216" y="188581"/>
                  </a:cubicBezTo>
                  <a:cubicBezTo>
                    <a:pt x="322216" y="190962"/>
                    <a:pt x="322216" y="195725"/>
                    <a:pt x="324597" y="200487"/>
                  </a:cubicBezTo>
                  <a:cubicBezTo>
                    <a:pt x="317453" y="202869"/>
                    <a:pt x="310309" y="205250"/>
                    <a:pt x="300785" y="207631"/>
                  </a:cubicBezTo>
                  <a:cubicBezTo>
                    <a:pt x="176960" y="233825"/>
                    <a:pt x="45991" y="160006"/>
                    <a:pt x="5510" y="38562"/>
                  </a:cubicBezTo>
                  <a:cubicBezTo>
                    <a:pt x="3128" y="31419"/>
                    <a:pt x="3128" y="26656"/>
                    <a:pt x="3128" y="21894"/>
                  </a:cubicBezTo>
                  <a:cubicBezTo>
                    <a:pt x="5510" y="29037"/>
                    <a:pt x="10272" y="33800"/>
                    <a:pt x="15035" y="40944"/>
                  </a:cubicBezTo>
                  <a:cubicBezTo>
                    <a:pt x="50753" y="114763"/>
                    <a:pt x="107903" y="164769"/>
                    <a:pt x="188866" y="181437"/>
                  </a:cubicBezTo>
                  <a:cubicBezTo>
                    <a:pt x="222203" y="188581"/>
                    <a:pt x="255541" y="188581"/>
                    <a:pt x="291259" y="179056"/>
                  </a:cubicBezTo>
                  <a:cubicBezTo>
                    <a:pt x="288878" y="171912"/>
                    <a:pt x="286497" y="164769"/>
                    <a:pt x="284116" y="160006"/>
                  </a:cubicBezTo>
                  <a:cubicBezTo>
                    <a:pt x="269828" y="121906"/>
                    <a:pt x="243634" y="88569"/>
                    <a:pt x="212678" y="62375"/>
                  </a:cubicBezTo>
                  <a:cubicBezTo>
                    <a:pt x="160291" y="19513"/>
                    <a:pt x="98378" y="2844"/>
                    <a:pt x="31703" y="9987"/>
                  </a:cubicBezTo>
                  <a:cubicBezTo>
                    <a:pt x="22178" y="9987"/>
                    <a:pt x="7891" y="7606"/>
                    <a:pt x="3128" y="21894"/>
                  </a:cubicBezTo>
                  <a:close/>
                </a:path>
              </a:pathLst>
            </a:custGeom>
            <a:grpFill/>
            <a:ln w="23813" cap="flat">
              <a:noFill/>
              <a:prstDash val="solid"/>
              <a:miter/>
            </a:ln>
          </p:spPr>
          <p:txBody>
            <a:bodyPr rtlCol="0" anchor="ctr"/>
            <a:lstStyle/>
            <a:p>
              <a:endParaRPr lang="en-ID"/>
            </a:p>
          </p:txBody>
        </p:sp>
        <p:sp>
          <p:nvSpPr>
            <p:cNvPr id="258" name="Freeform: Shape 257">
              <a:extLst>
                <a:ext uri="{FF2B5EF4-FFF2-40B4-BE49-F238E27FC236}">
                  <a16:creationId xmlns:a16="http://schemas.microsoft.com/office/drawing/2014/main" id="{7B59D5C3-8551-637B-7634-72C6DE85A1F0}"/>
                </a:ext>
              </a:extLst>
            </p:cNvPr>
            <p:cNvSpPr/>
            <p:nvPr/>
          </p:nvSpPr>
          <p:spPr>
            <a:xfrm>
              <a:off x="10160046" y="3471400"/>
              <a:ext cx="324596" cy="212900"/>
            </a:xfrm>
            <a:custGeom>
              <a:avLst/>
              <a:gdLst>
                <a:gd name="connsiteX0" fmla="*/ 3128 w 324596"/>
                <a:gd name="connsiteY0" fmla="*/ 21894 h 212900"/>
                <a:gd name="connsiteX1" fmla="*/ 7891 w 324596"/>
                <a:gd name="connsiteY1" fmla="*/ 9987 h 212900"/>
                <a:gd name="connsiteX2" fmla="*/ 60278 w 324596"/>
                <a:gd name="connsiteY2" fmla="*/ 462 h 212900"/>
                <a:gd name="connsiteX3" fmla="*/ 322216 w 324596"/>
                <a:gd name="connsiteY3" fmla="*/ 188581 h 212900"/>
                <a:gd name="connsiteX4" fmla="*/ 324597 w 324596"/>
                <a:gd name="connsiteY4" fmla="*/ 200487 h 212900"/>
                <a:gd name="connsiteX5" fmla="*/ 300784 w 324596"/>
                <a:gd name="connsiteY5" fmla="*/ 207631 h 212900"/>
                <a:gd name="connsiteX6" fmla="*/ 5509 w 324596"/>
                <a:gd name="connsiteY6" fmla="*/ 38562 h 212900"/>
                <a:gd name="connsiteX7" fmla="*/ 3128 w 324596"/>
                <a:gd name="connsiteY7" fmla="*/ 21894 h 212900"/>
                <a:gd name="connsiteX8" fmla="*/ 15034 w 324596"/>
                <a:gd name="connsiteY8" fmla="*/ 40944 h 212900"/>
                <a:gd name="connsiteX9" fmla="*/ 188866 w 324596"/>
                <a:gd name="connsiteY9" fmla="*/ 181437 h 212900"/>
                <a:gd name="connsiteX10" fmla="*/ 291259 w 324596"/>
                <a:gd name="connsiteY10" fmla="*/ 179056 h 212900"/>
                <a:gd name="connsiteX11" fmla="*/ 284116 w 324596"/>
                <a:gd name="connsiteY11" fmla="*/ 160006 h 212900"/>
                <a:gd name="connsiteX12" fmla="*/ 212678 w 324596"/>
                <a:gd name="connsiteY12" fmla="*/ 62375 h 212900"/>
                <a:gd name="connsiteX13" fmla="*/ 31703 w 324596"/>
                <a:gd name="connsiteY13" fmla="*/ 9987 h 212900"/>
                <a:gd name="connsiteX14" fmla="*/ 3128 w 324596"/>
                <a:gd name="connsiteY14" fmla="*/ 21894 h 21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6" h="212900">
                  <a:moveTo>
                    <a:pt x="3128" y="21894"/>
                  </a:moveTo>
                  <a:cubicBezTo>
                    <a:pt x="-1634" y="14750"/>
                    <a:pt x="-1634" y="9987"/>
                    <a:pt x="7891" y="9987"/>
                  </a:cubicBezTo>
                  <a:cubicBezTo>
                    <a:pt x="24559" y="7606"/>
                    <a:pt x="43609" y="2844"/>
                    <a:pt x="60278" y="462"/>
                  </a:cubicBezTo>
                  <a:cubicBezTo>
                    <a:pt x="179341" y="-6681"/>
                    <a:pt x="288878" y="69519"/>
                    <a:pt x="322216" y="188581"/>
                  </a:cubicBezTo>
                  <a:cubicBezTo>
                    <a:pt x="322216" y="190962"/>
                    <a:pt x="322216" y="195725"/>
                    <a:pt x="324597" y="200487"/>
                  </a:cubicBezTo>
                  <a:cubicBezTo>
                    <a:pt x="317453" y="202869"/>
                    <a:pt x="310309" y="205250"/>
                    <a:pt x="300784" y="207631"/>
                  </a:cubicBezTo>
                  <a:cubicBezTo>
                    <a:pt x="176960" y="233825"/>
                    <a:pt x="45991" y="160006"/>
                    <a:pt x="5509" y="38562"/>
                  </a:cubicBezTo>
                  <a:cubicBezTo>
                    <a:pt x="5509" y="31419"/>
                    <a:pt x="3128" y="26656"/>
                    <a:pt x="3128" y="21894"/>
                  </a:cubicBezTo>
                  <a:cubicBezTo>
                    <a:pt x="5509" y="29037"/>
                    <a:pt x="10272" y="33800"/>
                    <a:pt x="15034" y="40944"/>
                  </a:cubicBezTo>
                  <a:cubicBezTo>
                    <a:pt x="50753" y="114763"/>
                    <a:pt x="107903" y="164769"/>
                    <a:pt x="188866" y="181437"/>
                  </a:cubicBezTo>
                  <a:cubicBezTo>
                    <a:pt x="222203" y="188581"/>
                    <a:pt x="255541" y="188581"/>
                    <a:pt x="291259" y="179056"/>
                  </a:cubicBezTo>
                  <a:cubicBezTo>
                    <a:pt x="288878" y="171912"/>
                    <a:pt x="286497" y="164769"/>
                    <a:pt x="284116" y="160006"/>
                  </a:cubicBezTo>
                  <a:cubicBezTo>
                    <a:pt x="269828" y="121906"/>
                    <a:pt x="243634" y="88569"/>
                    <a:pt x="212678" y="62375"/>
                  </a:cubicBezTo>
                  <a:cubicBezTo>
                    <a:pt x="160291" y="19513"/>
                    <a:pt x="98378" y="2844"/>
                    <a:pt x="31703" y="9987"/>
                  </a:cubicBezTo>
                  <a:cubicBezTo>
                    <a:pt x="22178" y="9987"/>
                    <a:pt x="10272" y="7606"/>
                    <a:pt x="3128" y="21894"/>
                  </a:cubicBezTo>
                  <a:close/>
                </a:path>
              </a:pathLst>
            </a:custGeom>
            <a:grpFill/>
            <a:ln w="23813" cap="flat">
              <a:noFill/>
              <a:prstDash val="solid"/>
              <a:miter/>
            </a:ln>
          </p:spPr>
          <p:txBody>
            <a:bodyPr rtlCol="0" anchor="ctr"/>
            <a:lstStyle/>
            <a:p>
              <a:endParaRPr lang="en-ID"/>
            </a:p>
          </p:txBody>
        </p:sp>
        <p:sp>
          <p:nvSpPr>
            <p:cNvPr id="259" name="Freeform: Shape 258">
              <a:extLst>
                <a:ext uri="{FF2B5EF4-FFF2-40B4-BE49-F238E27FC236}">
                  <a16:creationId xmlns:a16="http://schemas.microsoft.com/office/drawing/2014/main" id="{F2557BE9-77BE-55D0-6F9F-9E8891532F16}"/>
                </a:ext>
              </a:extLst>
            </p:cNvPr>
            <p:cNvSpPr/>
            <p:nvPr/>
          </p:nvSpPr>
          <p:spPr>
            <a:xfrm>
              <a:off x="10627518" y="2905441"/>
              <a:ext cx="319087" cy="212795"/>
            </a:xfrm>
            <a:custGeom>
              <a:avLst/>
              <a:gdLst>
                <a:gd name="connsiteX0" fmla="*/ 319087 w 319087"/>
                <a:gd name="connsiteY0" fmla="*/ 30640 h 212795"/>
                <a:gd name="connsiteX1" fmla="*/ 314325 w 319087"/>
                <a:gd name="connsiteY1" fmla="*/ 52071 h 212795"/>
                <a:gd name="connsiteX2" fmla="*/ 95250 w 319087"/>
                <a:gd name="connsiteY2" fmla="*/ 211615 h 212795"/>
                <a:gd name="connsiteX3" fmla="*/ 0 w 319087"/>
                <a:gd name="connsiteY3" fmla="*/ 199709 h 212795"/>
                <a:gd name="connsiteX4" fmla="*/ 4762 w 319087"/>
                <a:gd name="connsiteY4" fmla="*/ 178278 h 212795"/>
                <a:gd name="connsiteX5" fmla="*/ 300037 w 319087"/>
                <a:gd name="connsiteY5" fmla="*/ 4446 h 212795"/>
                <a:gd name="connsiteX6" fmla="*/ 307181 w 319087"/>
                <a:gd name="connsiteY6" fmla="*/ 9209 h 212795"/>
                <a:gd name="connsiteX7" fmla="*/ 307181 w 319087"/>
                <a:gd name="connsiteY7" fmla="*/ 9209 h 212795"/>
                <a:gd name="connsiteX8" fmla="*/ 276225 w 319087"/>
                <a:gd name="connsiteY8" fmla="*/ 9209 h 212795"/>
                <a:gd name="connsiteX9" fmla="*/ 157162 w 319087"/>
                <a:gd name="connsiteY9" fmla="*/ 33022 h 212795"/>
                <a:gd name="connsiteX10" fmla="*/ 30956 w 319087"/>
                <a:gd name="connsiteY10" fmla="*/ 180659 h 212795"/>
                <a:gd name="connsiteX11" fmla="*/ 59531 w 319087"/>
                <a:gd name="connsiteY11" fmla="*/ 185422 h 212795"/>
                <a:gd name="connsiteX12" fmla="*/ 309563 w 319087"/>
                <a:gd name="connsiteY12" fmla="*/ 42547 h 212795"/>
                <a:gd name="connsiteX13" fmla="*/ 319087 w 319087"/>
                <a:gd name="connsiteY13" fmla="*/ 30640 h 212795"/>
                <a:gd name="connsiteX14" fmla="*/ 319087 w 319087"/>
                <a:gd name="connsiteY14" fmla="*/ 30640 h 212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2795">
                  <a:moveTo>
                    <a:pt x="319087" y="30640"/>
                  </a:moveTo>
                  <a:cubicBezTo>
                    <a:pt x="316706" y="37784"/>
                    <a:pt x="316706" y="44928"/>
                    <a:pt x="314325" y="52071"/>
                  </a:cubicBezTo>
                  <a:cubicBezTo>
                    <a:pt x="271462" y="147321"/>
                    <a:pt x="200025" y="202090"/>
                    <a:pt x="95250" y="211615"/>
                  </a:cubicBezTo>
                  <a:cubicBezTo>
                    <a:pt x="64294" y="213996"/>
                    <a:pt x="30956" y="213996"/>
                    <a:pt x="0" y="199709"/>
                  </a:cubicBezTo>
                  <a:cubicBezTo>
                    <a:pt x="2381" y="192565"/>
                    <a:pt x="2381" y="185422"/>
                    <a:pt x="4762" y="178278"/>
                  </a:cubicBezTo>
                  <a:cubicBezTo>
                    <a:pt x="45244" y="54453"/>
                    <a:pt x="171450" y="-19366"/>
                    <a:pt x="300037" y="4446"/>
                  </a:cubicBezTo>
                  <a:cubicBezTo>
                    <a:pt x="302419" y="4446"/>
                    <a:pt x="304800" y="6828"/>
                    <a:pt x="307181" y="9209"/>
                  </a:cubicBezTo>
                  <a:lnTo>
                    <a:pt x="307181" y="9209"/>
                  </a:lnTo>
                  <a:cubicBezTo>
                    <a:pt x="297656" y="9209"/>
                    <a:pt x="285750" y="9209"/>
                    <a:pt x="276225" y="9209"/>
                  </a:cubicBezTo>
                  <a:cubicBezTo>
                    <a:pt x="235744" y="6828"/>
                    <a:pt x="195262" y="13971"/>
                    <a:pt x="157162" y="33022"/>
                  </a:cubicBezTo>
                  <a:cubicBezTo>
                    <a:pt x="95250" y="63978"/>
                    <a:pt x="54769" y="111603"/>
                    <a:pt x="30956" y="180659"/>
                  </a:cubicBezTo>
                  <a:cubicBezTo>
                    <a:pt x="40481" y="183040"/>
                    <a:pt x="50006" y="185422"/>
                    <a:pt x="59531" y="185422"/>
                  </a:cubicBezTo>
                  <a:cubicBezTo>
                    <a:pt x="169069" y="194946"/>
                    <a:pt x="261938" y="142559"/>
                    <a:pt x="309563" y="42547"/>
                  </a:cubicBezTo>
                  <a:cubicBezTo>
                    <a:pt x="314325" y="40165"/>
                    <a:pt x="316706" y="35403"/>
                    <a:pt x="319087" y="30640"/>
                  </a:cubicBezTo>
                  <a:lnTo>
                    <a:pt x="319087" y="30640"/>
                  </a:lnTo>
                  <a:close/>
                </a:path>
              </a:pathLst>
            </a:custGeom>
            <a:grpFill/>
            <a:ln w="23813" cap="flat">
              <a:noFill/>
              <a:prstDash val="solid"/>
              <a:miter/>
            </a:ln>
          </p:spPr>
          <p:txBody>
            <a:bodyPr rtlCol="0" anchor="ctr"/>
            <a:lstStyle/>
            <a:p>
              <a:endParaRPr lang="en-ID"/>
            </a:p>
          </p:txBody>
        </p:sp>
        <p:sp>
          <p:nvSpPr>
            <p:cNvPr id="260" name="Freeform: Shape 259">
              <a:extLst>
                <a:ext uri="{FF2B5EF4-FFF2-40B4-BE49-F238E27FC236}">
                  <a16:creationId xmlns:a16="http://schemas.microsoft.com/office/drawing/2014/main" id="{011CB5A3-85BE-8473-8B0D-F2F54D031F40}"/>
                </a:ext>
              </a:extLst>
            </p:cNvPr>
            <p:cNvSpPr/>
            <p:nvPr/>
          </p:nvSpPr>
          <p:spPr>
            <a:xfrm>
              <a:off x="9191625" y="6286500"/>
              <a:ext cx="316706" cy="212539"/>
            </a:xfrm>
            <a:custGeom>
              <a:avLst/>
              <a:gdLst>
                <a:gd name="connsiteX0" fmla="*/ 9525 w 316706"/>
                <a:gd name="connsiteY0" fmla="*/ 9525 h 212539"/>
                <a:gd name="connsiteX1" fmla="*/ 73819 w 316706"/>
                <a:gd name="connsiteY1" fmla="*/ 0 h 212539"/>
                <a:gd name="connsiteX2" fmla="*/ 316706 w 316706"/>
                <a:gd name="connsiteY2" fmla="*/ 197643 h 212539"/>
                <a:gd name="connsiteX3" fmla="*/ 304800 w 316706"/>
                <a:gd name="connsiteY3" fmla="*/ 204788 h 212539"/>
                <a:gd name="connsiteX4" fmla="*/ 7144 w 316706"/>
                <a:gd name="connsiteY4" fmla="*/ 57150 h 212539"/>
                <a:gd name="connsiteX5" fmla="*/ 0 w 316706"/>
                <a:gd name="connsiteY5" fmla="*/ 28575 h 212539"/>
                <a:gd name="connsiteX6" fmla="*/ 0 w 316706"/>
                <a:gd name="connsiteY6" fmla="*/ 28575 h 212539"/>
                <a:gd name="connsiteX7" fmla="*/ 9525 w 316706"/>
                <a:gd name="connsiteY7" fmla="*/ 45244 h 212539"/>
                <a:gd name="connsiteX8" fmla="*/ 188119 w 316706"/>
                <a:gd name="connsiteY8" fmla="*/ 183357 h 212539"/>
                <a:gd name="connsiteX9" fmla="*/ 285750 w 316706"/>
                <a:gd name="connsiteY9" fmla="*/ 180975 h 212539"/>
                <a:gd name="connsiteX10" fmla="*/ 283369 w 316706"/>
                <a:gd name="connsiteY10" fmla="*/ 169069 h 212539"/>
                <a:gd name="connsiteX11" fmla="*/ 64294 w 316706"/>
                <a:gd name="connsiteY11" fmla="*/ 9525 h 212539"/>
                <a:gd name="connsiteX12" fmla="*/ 9525 w 316706"/>
                <a:gd name="connsiteY12" fmla="*/ 9525 h 212539"/>
                <a:gd name="connsiteX13" fmla="*/ 9525 w 316706"/>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6" h="212539">
                  <a:moveTo>
                    <a:pt x="9525" y="9525"/>
                  </a:moveTo>
                  <a:cubicBezTo>
                    <a:pt x="30956" y="0"/>
                    <a:pt x="52387" y="0"/>
                    <a:pt x="73819" y="0"/>
                  </a:cubicBezTo>
                  <a:cubicBezTo>
                    <a:pt x="190500" y="2381"/>
                    <a:pt x="292894" y="85725"/>
                    <a:pt x="316706" y="197643"/>
                  </a:cubicBezTo>
                  <a:cubicBezTo>
                    <a:pt x="311944" y="200025"/>
                    <a:pt x="309563" y="202406"/>
                    <a:pt x="304800" y="204788"/>
                  </a:cubicBezTo>
                  <a:cubicBezTo>
                    <a:pt x="183356" y="235744"/>
                    <a:pt x="54769" y="171450"/>
                    <a:pt x="7144" y="57150"/>
                  </a:cubicBezTo>
                  <a:cubicBezTo>
                    <a:pt x="2381" y="47625"/>
                    <a:pt x="2381" y="38100"/>
                    <a:pt x="0" y="28575"/>
                  </a:cubicBezTo>
                  <a:lnTo>
                    <a:pt x="0" y="28575"/>
                  </a:lnTo>
                  <a:cubicBezTo>
                    <a:pt x="2381" y="33337"/>
                    <a:pt x="7144" y="38100"/>
                    <a:pt x="9525" y="45244"/>
                  </a:cubicBezTo>
                  <a:cubicBezTo>
                    <a:pt x="45244" y="121444"/>
                    <a:pt x="104775" y="166688"/>
                    <a:pt x="188119" y="183357"/>
                  </a:cubicBezTo>
                  <a:cubicBezTo>
                    <a:pt x="219075" y="190500"/>
                    <a:pt x="252413" y="188119"/>
                    <a:pt x="285750" y="180975"/>
                  </a:cubicBezTo>
                  <a:cubicBezTo>
                    <a:pt x="285750" y="176212"/>
                    <a:pt x="283369" y="173831"/>
                    <a:pt x="283369" y="169069"/>
                  </a:cubicBezTo>
                  <a:cubicBezTo>
                    <a:pt x="252413" y="76200"/>
                    <a:pt x="161925" y="11906"/>
                    <a:pt x="64294" y="9525"/>
                  </a:cubicBezTo>
                  <a:cubicBezTo>
                    <a:pt x="42863" y="7143"/>
                    <a:pt x="26194" y="7143"/>
                    <a:pt x="9525" y="9525"/>
                  </a:cubicBezTo>
                  <a:lnTo>
                    <a:pt x="9525" y="9525"/>
                  </a:lnTo>
                  <a:close/>
                </a:path>
              </a:pathLst>
            </a:custGeom>
            <a:grpFill/>
            <a:ln w="23813" cap="flat">
              <a:noFill/>
              <a:prstDash val="solid"/>
              <a:miter/>
            </a:ln>
          </p:spPr>
          <p:txBody>
            <a:bodyPr rtlCol="0" anchor="ctr"/>
            <a:lstStyle/>
            <a:p>
              <a:endParaRPr lang="en-ID"/>
            </a:p>
          </p:txBody>
        </p:sp>
        <p:sp>
          <p:nvSpPr>
            <p:cNvPr id="261" name="Freeform: Shape 260">
              <a:extLst>
                <a:ext uri="{FF2B5EF4-FFF2-40B4-BE49-F238E27FC236}">
                  <a16:creationId xmlns:a16="http://schemas.microsoft.com/office/drawing/2014/main" id="{B7411178-CEF9-39A0-1B30-BA8EAB78D2C8}"/>
                </a:ext>
              </a:extLst>
            </p:cNvPr>
            <p:cNvSpPr/>
            <p:nvPr/>
          </p:nvSpPr>
          <p:spPr>
            <a:xfrm>
              <a:off x="11608593" y="1216546"/>
              <a:ext cx="319087" cy="213223"/>
            </a:xfrm>
            <a:custGeom>
              <a:avLst/>
              <a:gdLst>
                <a:gd name="connsiteX0" fmla="*/ 319087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7 w 319087"/>
                <a:gd name="connsiteY6" fmla="*/ 12178 h 213223"/>
                <a:gd name="connsiteX7" fmla="*/ 319087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6 h 213223"/>
                <a:gd name="connsiteX13" fmla="*/ 319087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7" y="24084"/>
                  </a:moveTo>
                  <a:cubicBezTo>
                    <a:pt x="304800" y="83615"/>
                    <a:pt x="273844" y="128859"/>
                    <a:pt x="226219" y="162197"/>
                  </a:cubicBezTo>
                  <a:cubicBezTo>
                    <a:pt x="161925" y="209822"/>
                    <a:pt x="88107" y="224109"/>
                    <a:pt x="9525" y="205059"/>
                  </a:cubicBezTo>
                  <a:cubicBezTo>
                    <a:pt x="7143" y="205059"/>
                    <a:pt x="2381" y="202678"/>
                    <a:pt x="0" y="200297"/>
                  </a:cubicBezTo>
                  <a:cubicBezTo>
                    <a:pt x="0" y="193153"/>
                    <a:pt x="2381" y="188391"/>
                    <a:pt x="2381" y="181247"/>
                  </a:cubicBezTo>
                  <a:cubicBezTo>
                    <a:pt x="40482" y="57422"/>
                    <a:pt x="169069" y="-21159"/>
                    <a:pt x="297656" y="5034"/>
                  </a:cubicBezTo>
                  <a:cubicBezTo>
                    <a:pt x="304800" y="7416"/>
                    <a:pt x="311944" y="7416"/>
                    <a:pt x="319087" y="12178"/>
                  </a:cubicBezTo>
                  <a:cubicBezTo>
                    <a:pt x="319087" y="12178"/>
                    <a:pt x="319087" y="19322"/>
                    <a:pt x="319087" y="24084"/>
                  </a:cubicBezTo>
                  <a:cubicBezTo>
                    <a:pt x="311944" y="9797"/>
                    <a:pt x="297656" y="14559"/>
                    <a:pt x="285750" y="12178"/>
                  </a:cubicBezTo>
                  <a:cubicBezTo>
                    <a:pt x="185737" y="2653"/>
                    <a:pt x="90487" y="52659"/>
                    <a:pt x="45244" y="143147"/>
                  </a:cubicBezTo>
                  <a:cubicBezTo>
                    <a:pt x="38100" y="155053"/>
                    <a:pt x="35719" y="166959"/>
                    <a:pt x="28575" y="183628"/>
                  </a:cubicBezTo>
                  <a:cubicBezTo>
                    <a:pt x="38100" y="186009"/>
                    <a:pt x="42862" y="188391"/>
                    <a:pt x="50006" y="188391"/>
                  </a:cubicBezTo>
                  <a:cubicBezTo>
                    <a:pt x="159544" y="202678"/>
                    <a:pt x="259556" y="147909"/>
                    <a:pt x="307181" y="45516"/>
                  </a:cubicBezTo>
                  <a:cubicBezTo>
                    <a:pt x="311944" y="35990"/>
                    <a:pt x="316706" y="28847"/>
                    <a:pt x="319087" y="24084"/>
                  </a:cubicBezTo>
                  <a:close/>
                </a:path>
              </a:pathLst>
            </a:custGeom>
            <a:grpFill/>
            <a:ln w="23813" cap="flat">
              <a:noFill/>
              <a:prstDash val="solid"/>
              <a:miter/>
            </a:ln>
          </p:spPr>
          <p:txBody>
            <a:bodyPr rtlCol="0" anchor="ctr"/>
            <a:lstStyle/>
            <a:p>
              <a:endParaRPr lang="en-ID"/>
            </a:p>
          </p:txBody>
        </p:sp>
        <p:sp>
          <p:nvSpPr>
            <p:cNvPr id="262" name="Freeform: Shape 261">
              <a:extLst>
                <a:ext uri="{FF2B5EF4-FFF2-40B4-BE49-F238E27FC236}">
                  <a16:creationId xmlns:a16="http://schemas.microsoft.com/office/drawing/2014/main" id="{4D4206F4-102D-202E-88C8-756D17C68F8C}"/>
                </a:ext>
              </a:extLst>
            </p:cNvPr>
            <p:cNvSpPr/>
            <p:nvPr/>
          </p:nvSpPr>
          <p:spPr>
            <a:xfrm>
              <a:off x="9655968" y="1216546"/>
              <a:ext cx="319087" cy="213223"/>
            </a:xfrm>
            <a:custGeom>
              <a:avLst/>
              <a:gdLst>
                <a:gd name="connsiteX0" fmla="*/ 319087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7 w 319087"/>
                <a:gd name="connsiteY6" fmla="*/ 12178 h 213223"/>
                <a:gd name="connsiteX7" fmla="*/ 319087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6 h 213223"/>
                <a:gd name="connsiteX13" fmla="*/ 319087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7" y="24084"/>
                  </a:moveTo>
                  <a:cubicBezTo>
                    <a:pt x="304800" y="83615"/>
                    <a:pt x="273844" y="128859"/>
                    <a:pt x="226219" y="162197"/>
                  </a:cubicBezTo>
                  <a:cubicBezTo>
                    <a:pt x="161925" y="209822"/>
                    <a:pt x="88106" y="224109"/>
                    <a:pt x="9525" y="205059"/>
                  </a:cubicBezTo>
                  <a:cubicBezTo>
                    <a:pt x="7144" y="205059"/>
                    <a:pt x="2381" y="202678"/>
                    <a:pt x="0" y="200297"/>
                  </a:cubicBezTo>
                  <a:cubicBezTo>
                    <a:pt x="0" y="193153"/>
                    <a:pt x="2381" y="188391"/>
                    <a:pt x="2381" y="181247"/>
                  </a:cubicBezTo>
                  <a:cubicBezTo>
                    <a:pt x="40481" y="57422"/>
                    <a:pt x="169069" y="-21159"/>
                    <a:pt x="297656" y="5034"/>
                  </a:cubicBezTo>
                  <a:cubicBezTo>
                    <a:pt x="304800" y="7416"/>
                    <a:pt x="311944" y="7416"/>
                    <a:pt x="319087" y="12178"/>
                  </a:cubicBezTo>
                  <a:cubicBezTo>
                    <a:pt x="319087" y="12178"/>
                    <a:pt x="316706" y="19322"/>
                    <a:pt x="319087" y="24084"/>
                  </a:cubicBezTo>
                  <a:cubicBezTo>
                    <a:pt x="311944" y="9797"/>
                    <a:pt x="297656" y="14559"/>
                    <a:pt x="285750" y="12178"/>
                  </a:cubicBezTo>
                  <a:cubicBezTo>
                    <a:pt x="185738" y="2653"/>
                    <a:pt x="90488" y="52659"/>
                    <a:pt x="45244" y="143147"/>
                  </a:cubicBezTo>
                  <a:cubicBezTo>
                    <a:pt x="38100" y="155053"/>
                    <a:pt x="35719" y="166959"/>
                    <a:pt x="28575" y="183628"/>
                  </a:cubicBezTo>
                  <a:cubicBezTo>
                    <a:pt x="38100" y="186009"/>
                    <a:pt x="42863" y="188391"/>
                    <a:pt x="50006" y="188391"/>
                  </a:cubicBezTo>
                  <a:cubicBezTo>
                    <a:pt x="159544" y="202678"/>
                    <a:pt x="259556" y="147909"/>
                    <a:pt x="307181" y="45516"/>
                  </a:cubicBezTo>
                  <a:cubicBezTo>
                    <a:pt x="309563" y="35990"/>
                    <a:pt x="314325" y="28847"/>
                    <a:pt x="319087" y="24084"/>
                  </a:cubicBezTo>
                  <a:close/>
                </a:path>
              </a:pathLst>
            </a:custGeom>
            <a:grpFill/>
            <a:ln w="23813" cap="flat">
              <a:noFill/>
              <a:prstDash val="solid"/>
              <a:miter/>
            </a:ln>
          </p:spPr>
          <p:txBody>
            <a:bodyPr rtlCol="0" anchor="ctr"/>
            <a:lstStyle/>
            <a:p>
              <a:endParaRPr lang="en-ID"/>
            </a:p>
          </p:txBody>
        </p:sp>
        <p:sp>
          <p:nvSpPr>
            <p:cNvPr id="263" name="Freeform: Shape 262">
              <a:extLst>
                <a:ext uri="{FF2B5EF4-FFF2-40B4-BE49-F238E27FC236}">
                  <a16:creationId xmlns:a16="http://schemas.microsoft.com/office/drawing/2014/main" id="{91007C40-020B-066F-A8C2-3DDC25E1421C}"/>
                </a:ext>
              </a:extLst>
            </p:cNvPr>
            <p:cNvSpPr/>
            <p:nvPr/>
          </p:nvSpPr>
          <p:spPr>
            <a:xfrm>
              <a:off x="10160046" y="5724062"/>
              <a:ext cx="324596" cy="212900"/>
            </a:xfrm>
            <a:custGeom>
              <a:avLst/>
              <a:gdLst>
                <a:gd name="connsiteX0" fmla="*/ 3128 w 324596"/>
                <a:gd name="connsiteY0" fmla="*/ 21894 h 212900"/>
                <a:gd name="connsiteX1" fmla="*/ 7891 w 324596"/>
                <a:gd name="connsiteY1" fmla="*/ 9988 h 212900"/>
                <a:gd name="connsiteX2" fmla="*/ 60278 w 324596"/>
                <a:gd name="connsiteY2" fmla="*/ 462 h 212900"/>
                <a:gd name="connsiteX3" fmla="*/ 322216 w 324596"/>
                <a:gd name="connsiteY3" fmla="*/ 188581 h 212900"/>
                <a:gd name="connsiteX4" fmla="*/ 324597 w 324596"/>
                <a:gd name="connsiteY4" fmla="*/ 200488 h 212900"/>
                <a:gd name="connsiteX5" fmla="*/ 300784 w 324596"/>
                <a:gd name="connsiteY5" fmla="*/ 207631 h 212900"/>
                <a:gd name="connsiteX6" fmla="*/ 5509 w 324596"/>
                <a:gd name="connsiteY6" fmla="*/ 38563 h 212900"/>
                <a:gd name="connsiteX7" fmla="*/ 3128 w 324596"/>
                <a:gd name="connsiteY7" fmla="*/ 21894 h 212900"/>
                <a:gd name="connsiteX8" fmla="*/ 15034 w 324596"/>
                <a:gd name="connsiteY8" fmla="*/ 40944 h 212900"/>
                <a:gd name="connsiteX9" fmla="*/ 188866 w 324596"/>
                <a:gd name="connsiteY9" fmla="*/ 181438 h 212900"/>
                <a:gd name="connsiteX10" fmla="*/ 291259 w 324596"/>
                <a:gd name="connsiteY10" fmla="*/ 179056 h 212900"/>
                <a:gd name="connsiteX11" fmla="*/ 284116 w 324596"/>
                <a:gd name="connsiteY11" fmla="*/ 160006 h 212900"/>
                <a:gd name="connsiteX12" fmla="*/ 212678 w 324596"/>
                <a:gd name="connsiteY12" fmla="*/ 62375 h 212900"/>
                <a:gd name="connsiteX13" fmla="*/ 31703 w 324596"/>
                <a:gd name="connsiteY13" fmla="*/ 9988 h 212900"/>
                <a:gd name="connsiteX14" fmla="*/ 3128 w 324596"/>
                <a:gd name="connsiteY14" fmla="*/ 21894 h 21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6" h="212900">
                  <a:moveTo>
                    <a:pt x="3128" y="21894"/>
                  </a:moveTo>
                  <a:cubicBezTo>
                    <a:pt x="-1634" y="14750"/>
                    <a:pt x="-1634" y="9988"/>
                    <a:pt x="7891" y="9988"/>
                  </a:cubicBezTo>
                  <a:cubicBezTo>
                    <a:pt x="24559" y="7606"/>
                    <a:pt x="43609" y="2844"/>
                    <a:pt x="60278" y="462"/>
                  </a:cubicBezTo>
                  <a:cubicBezTo>
                    <a:pt x="179341" y="-6681"/>
                    <a:pt x="288878" y="69519"/>
                    <a:pt x="322216" y="188581"/>
                  </a:cubicBezTo>
                  <a:cubicBezTo>
                    <a:pt x="322216" y="190962"/>
                    <a:pt x="322216" y="195725"/>
                    <a:pt x="324597" y="200488"/>
                  </a:cubicBezTo>
                  <a:cubicBezTo>
                    <a:pt x="317453" y="202869"/>
                    <a:pt x="310309" y="205250"/>
                    <a:pt x="300784" y="207631"/>
                  </a:cubicBezTo>
                  <a:cubicBezTo>
                    <a:pt x="176960" y="233825"/>
                    <a:pt x="45991" y="160006"/>
                    <a:pt x="5509" y="38563"/>
                  </a:cubicBezTo>
                  <a:cubicBezTo>
                    <a:pt x="5509" y="31419"/>
                    <a:pt x="3128" y="26656"/>
                    <a:pt x="3128" y="21894"/>
                  </a:cubicBezTo>
                  <a:cubicBezTo>
                    <a:pt x="5509" y="29038"/>
                    <a:pt x="10272" y="33800"/>
                    <a:pt x="15034" y="40944"/>
                  </a:cubicBezTo>
                  <a:cubicBezTo>
                    <a:pt x="50753" y="114763"/>
                    <a:pt x="107903" y="164769"/>
                    <a:pt x="188866" y="181438"/>
                  </a:cubicBezTo>
                  <a:cubicBezTo>
                    <a:pt x="222203" y="188581"/>
                    <a:pt x="255541" y="188581"/>
                    <a:pt x="291259" y="179056"/>
                  </a:cubicBezTo>
                  <a:cubicBezTo>
                    <a:pt x="288878" y="171913"/>
                    <a:pt x="286497" y="164769"/>
                    <a:pt x="284116" y="160006"/>
                  </a:cubicBezTo>
                  <a:cubicBezTo>
                    <a:pt x="269828" y="121906"/>
                    <a:pt x="243634" y="88569"/>
                    <a:pt x="212678" y="62375"/>
                  </a:cubicBezTo>
                  <a:cubicBezTo>
                    <a:pt x="160291" y="19513"/>
                    <a:pt x="98378" y="2844"/>
                    <a:pt x="31703" y="9988"/>
                  </a:cubicBezTo>
                  <a:cubicBezTo>
                    <a:pt x="22178" y="9988"/>
                    <a:pt x="10272" y="7606"/>
                    <a:pt x="3128" y="21894"/>
                  </a:cubicBezTo>
                  <a:close/>
                </a:path>
              </a:pathLst>
            </a:custGeom>
            <a:grpFill/>
            <a:ln w="23813" cap="flat">
              <a:noFill/>
              <a:prstDash val="solid"/>
              <a:miter/>
            </a:ln>
          </p:spPr>
          <p:txBody>
            <a:bodyPr rtlCol="0" anchor="ctr"/>
            <a:lstStyle/>
            <a:p>
              <a:endParaRPr lang="en-ID"/>
            </a:p>
          </p:txBody>
        </p:sp>
        <p:sp>
          <p:nvSpPr>
            <p:cNvPr id="264" name="Freeform: Shape 263">
              <a:extLst>
                <a:ext uri="{FF2B5EF4-FFF2-40B4-BE49-F238E27FC236}">
                  <a16:creationId xmlns:a16="http://schemas.microsoft.com/office/drawing/2014/main" id="{C682AEBB-7CE4-1E9F-D0AA-604EA166D4D8}"/>
                </a:ext>
              </a:extLst>
            </p:cNvPr>
            <p:cNvSpPr/>
            <p:nvPr/>
          </p:nvSpPr>
          <p:spPr>
            <a:xfrm>
              <a:off x="7236618" y="1781175"/>
              <a:ext cx="316706" cy="212539"/>
            </a:xfrm>
            <a:custGeom>
              <a:avLst/>
              <a:gdLst>
                <a:gd name="connsiteX0" fmla="*/ 9525 w 316706"/>
                <a:gd name="connsiteY0" fmla="*/ 9525 h 212539"/>
                <a:gd name="connsiteX1" fmla="*/ 73819 w 316706"/>
                <a:gd name="connsiteY1" fmla="*/ 0 h 212539"/>
                <a:gd name="connsiteX2" fmla="*/ 316706 w 316706"/>
                <a:gd name="connsiteY2" fmla="*/ 197644 h 212539"/>
                <a:gd name="connsiteX3" fmla="*/ 304800 w 316706"/>
                <a:gd name="connsiteY3" fmla="*/ 204787 h 212539"/>
                <a:gd name="connsiteX4" fmla="*/ 7144 w 316706"/>
                <a:gd name="connsiteY4" fmla="*/ 57150 h 212539"/>
                <a:gd name="connsiteX5" fmla="*/ 0 w 316706"/>
                <a:gd name="connsiteY5" fmla="*/ 28575 h 212539"/>
                <a:gd name="connsiteX6" fmla="*/ 0 w 316706"/>
                <a:gd name="connsiteY6" fmla="*/ 28575 h 212539"/>
                <a:gd name="connsiteX7" fmla="*/ 9525 w 316706"/>
                <a:gd name="connsiteY7" fmla="*/ 45244 h 212539"/>
                <a:gd name="connsiteX8" fmla="*/ 188119 w 316706"/>
                <a:gd name="connsiteY8" fmla="*/ 183356 h 212539"/>
                <a:gd name="connsiteX9" fmla="*/ 285750 w 316706"/>
                <a:gd name="connsiteY9" fmla="*/ 180975 h 212539"/>
                <a:gd name="connsiteX10" fmla="*/ 283369 w 316706"/>
                <a:gd name="connsiteY10" fmla="*/ 169069 h 212539"/>
                <a:gd name="connsiteX11" fmla="*/ 64294 w 316706"/>
                <a:gd name="connsiteY11" fmla="*/ 9525 h 212539"/>
                <a:gd name="connsiteX12" fmla="*/ 9525 w 316706"/>
                <a:gd name="connsiteY12" fmla="*/ 9525 h 212539"/>
                <a:gd name="connsiteX13" fmla="*/ 9525 w 316706"/>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6" h="212539">
                  <a:moveTo>
                    <a:pt x="9525" y="9525"/>
                  </a:moveTo>
                  <a:cubicBezTo>
                    <a:pt x="30956" y="0"/>
                    <a:pt x="52387" y="0"/>
                    <a:pt x="73819" y="0"/>
                  </a:cubicBezTo>
                  <a:cubicBezTo>
                    <a:pt x="190500" y="2381"/>
                    <a:pt x="292894" y="85725"/>
                    <a:pt x="316706" y="197644"/>
                  </a:cubicBezTo>
                  <a:cubicBezTo>
                    <a:pt x="311944" y="200025"/>
                    <a:pt x="309563" y="202406"/>
                    <a:pt x="304800" y="204787"/>
                  </a:cubicBezTo>
                  <a:cubicBezTo>
                    <a:pt x="183356" y="235744"/>
                    <a:pt x="54769" y="171450"/>
                    <a:pt x="7144" y="57150"/>
                  </a:cubicBezTo>
                  <a:cubicBezTo>
                    <a:pt x="2381" y="47625"/>
                    <a:pt x="2381" y="38100"/>
                    <a:pt x="0" y="28575"/>
                  </a:cubicBezTo>
                  <a:lnTo>
                    <a:pt x="0" y="28575"/>
                  </a:lnTo>
                  <a:cubicBezTo>
                    <a:pt x="2381" y="33337"/>
                    <a:pt x="7144" y="38100"/>
                    <a:pt x="9525" y="45244"/>
                  </a:cubicBezTo>
                  <a:cubicBezTo>
                    <a:pt x="45244" y="121444"/>
                    <a:pt x="104775" y="166688"/>
                    <a:pt x="188119" y="183356"/>
                  </a:cubicBezTo>
                  <a:cubicBezTo>
                    <a:pt x="219075" y="190500"/>
                    <a:pt x="252412" y="188119"/>
                    <a:pt x="285750" y="180975"/>
                  </a:cubicBezTo>
                  <a:cubicBezTo>
                    <a:pt x="285750" y="176212"/>
                    <a:pt x="283369" y="173831"/>
                    <a:pt x="283369" y="169069"/>
                  </a:cubicBezTo>
                  <a:cubicBezTo>
                    <a:pt x="252412" y="76200"/>
                    <a:pt x="161925" y="11906"/>
                    <a:pt x="64294" y="9525"/>
                  </a:cubicBezTo>
                  <a:cubicBezTo>
                    <a:pt x="45244" y="7144"/>
                    <a:pt x="26194" y="7144"/>
                    <a:pt x="9525" y="9525"/>
                  </a:cubicBezTo>
                  <a:lnTo>
                    <a:pt x="9525" y="9525"/>
                  </a:lnTo>
                  <a:close/>
                </a:path>
              </a:pathLst>
            </a:custGeom>
            <a:grpFill/>
            <a:ln w="23813" cap="flat">
              <a:noFill/>
              <a:prstDash val="solid"/>
              <a:miter/>
            </a:ln>
          </p:spPr>
          <p:txBody>
            <a:bodyPr rtlCol="0" anchor="ctr"/>
            <a:lstStyle/>
            <a:p>
              <a:endParaRPr lang="en-ID"/>
            </a:p>
          </p:txBody>
        </p:sp>
        <p:sp>
          <p:nvSpPr>
            <p:cNvPr id="265" name="Freeform: Shape 264">
              <a:extLst>
                <a:ext uri="{FF2B5EF4-FFF2-40B4-BE49-F238E27FC236}">
                  <a16:creationId xmlns:a16="http://schemas.microsoft.com/office/drawing/2014/main" id="{6417920A-9786-476F-B37E-AEA3CB0EE249}"/>
                </a:ext>
              </a:extLst>
            </p:cNvPr>
            <p:cNvSpPr/>
            <p:nvPr/>
          </p:nvSpPr>
          <p:spPr>
            <a:xfrm>
              <a:off x="6722268" y="6286816"/>
              <a:ext cx="316706" cy="211533"/>
            </a:xfrm>
            <a:custGeom>
              <a:avLst/>
              <a:gdLst>
                <a:gd name="connsiteX0" fmla="*/ 316706 w 316706"/>
                <a:gd name="connsiteY0" fmla="*/ 28259 h 211533"/>
                <a:gd name="connsiteX1" fmla="*/ 314325 w 316706"/>
                <a:gd name="connsiteY1" fmla="*/ 47309 h 211533"/>
                <a:gd name="connsiteX2" fmla="*/ 97631 w 316706"/>
                <a:gd name="connsiteY2" fmla="*/ 209233 h 211533"/>
                <a:gd name="connsiteX3" fmla="*/ 0 w 316706"/>
                <a:gd name="connsiteY3" fmla="*/ 199709 h 211533"/>
                <a:gd name="connsiteX4" fmla="*/ 4763 w 316706"/>
                <a:gd name="connsiteY4" fmla="*/ 178277 h 211533"/>
                <a:gd name="connsiteX5" fmla="*/ 300038 w 316706"/>
                <a:gd name="connsiteY5" fmla="*/ 4446 h 211533"/>
                <a:gd name="connsiteX6" fmla="*/ 307181 w 316706"/>
                <a:gd name="connsiteY6" fmla="*/ 9209 h 211533"/>
                <a:gd name="connsiteX7" fmla="*/ 307181 w 316706"/>
                <a:gd name="connsiteY7" fmla="*/ 9209 h 211533"/>
                <a:gd name="connsiteX8" fmla="*/ 276225 w 316706"/>
                <a:gd name="connsiteY8" fmla="*/ 9209 h 211533"/>
                <a:gd name="connsiteX9" fmla="*/ 157163 w 316706"/>
                <a:gd name="connsiteY9" fmla="*/ 33021 h 211533"/>
                <a:gd name="connsiteX10" fmla="*/ 30956 w 316706"/>
                <a:gd name="connsiteY10" fmla="*/ 180659 h 211533"/>
                <a:gd name="connsiteX11" fmla="*/ 59531 w 316706"/>
                <a:gd name="connsiteY11" fmla="*/ 185421 h 211533"/>
                <a:gd name="connsiteX12" fmla="*/ 309563 w 316706"/>
                <a:gd name="connsiteY12" fmla="*/ 42546 h 211533"/>
                <a:gd name="connsiteX13" fmla="*/ 316706 w 316706"/>
                <a:gd name="connsiteY13" fmla="*/ 28259 h 211533"/>
                <a:gd name="connsiteX14" fmla="*/ 316706 w 316706"/>
                <a:gd name="connsiteY14" fmla="*/ 28259 h 211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6706" h="211533">
                  <a:moveTo>
                    <a:pt x="316706" y="28259"/>
                  </a:moveTo>
                  <a:cubicBezTo>
                    <a:pt x="316706" y="35402"/>
                    <a:pt x="316706" y="40165"/>
                    <a:pt x="314325" y="47309"/>
                  </a:cubicBezTo>
                  <a:cubicBezTo>
                    <a:pt x="273844" y="142559"/>
                    <a:pt x="200025" y="197327"/>
                    <a:pt x="97631" y="209233"/>
                  </a:cubicBezTo>
                  <a:cubicBezTo>
                    <a:pt x="64294" y="213996"/>
                    <a:pt x="33338" y="211615"/>
                    <a:pt x="0" y="199709"/>
                  </a:cubicBezTo>
                  <a:cubicBezTo>
                    <a:pt x="2381" y="192565"/>
                    <a:pt x="2381" y="185421"/>
                    <a:pt x="4763" y="178277"/>
                  </a:cubicBezTo>
                  <a:cubicBezTo>
                    <a:pt x="45244" y="54452"/>
                    <a:pt x="171450" y="-19366"/>
                    <a:pt x="300038" y="4446"/>
                  </a:cubicBezTo>
                  <a:cubicBezTo>
                    <a:pt x="302419" y="4446"/>
                    <a:pt x="304800" y="6827"/>
                    <a:pt x="307181" y="9209"/>
                  </a:cubicBezTo>
                  <a:lnTo>
                    <a:pt x="307181" y="9209"/>
                  </a:lnTo>
                  <a:cubicBezTo>
                    <a:pt x="297656" y="9209"/>
                    <a:pt x="285750" y="9209"/>
                    <a:pt x="276225" y="9209"/>
                  </a:cubicBezTo>
                  <a:cubicBezTo>
                    <a:pt x="235744" y="6827"/>
                    <a:pt x="195263" y="13971"/>
                    <a:pt x="157163" y="33021"/>
                  </a:cubicBezTo>
                  <a:cubicBezTo>
                    <a:pt x="95250" y="63978"/>
                    <a:pt x="54769" y="111603"/>
                    <a:pt x="30956" y="180659"/>
                  </a:cubicBezTo>
                  <a:cubicBezTo>
                    <a:pt x="40481" y="183040"/>
                    <a:pt x="50006" y="185421"/>
                    <a:pt x="59531" y="185421"/>
                  </a:cubicBezTo>
                  <a:cubicBezTo>
                    <a:pt x="169069" y="194946"/>
                    <a:pt x="261938" y="142559"/>
                    <a:pt x="309563" y="42546"/>
                  </a:cubicBezTo>
                  <a:cubicBezTo>
                    <a:pt x="311944" y="37784"/>
                    <a:pt x="314325" y="33021"/>
                    <a:pt x="316706" y="28259"/>
                  </a:cubicBezTo>
                  <a:lnTo>
                    <a:pt x="316706" y="28259"/>
                  </a:lnTo>
                  <a:close/>
                </a:path>
              </a:pathLst>
            </a:custGeom>
            <a:grpFill/>
            <a:ln w="23813" cap="flat">
              <a:noFill/>
              <a:prstDash val="solid"/>
              <a:miter/>
            </a:ln>
          </p:spPr>
          <p:txBody>
            <a:bodyPr rtlCol="0" anchor="ctr"/>
            <a:lstStyle/>
            <a:p>
              <a:endParaRPr lang="en-ID"/>
            </a:p>
          </p:txBody>
        </p:sp>
        <p:sp>
          <p:nvSpPr>
            <p:cNvPr id="266" name="Freeform: Shape 265">
              <a:extLst>
                <a:ext uri="{FF2B5EF4-FFF2-40B4-BE49-F238E27FC236}">
                  <a16:creationId xmlns:a16="http://schemas.microsoft.com/office/drawing/2014/main" id="{63E825A0-2D71-28EA-1F6E-31AC5EECE991}"/>
                </a:ext>
              </a:extLst>
            </p:cNvPr>
            <p:cNvSpPr/>
            <p:nvPr/>
          </p:nvSpPr>
          <p:spPr>
            <a:xfrm>
              <a:off x="10160046" y="4597731"/>
              <a:ext cx="324596" cy="212900"/>
            </a:xfrm>
            <a:custGeom>
              <a:avLst/>
              <a:gdLst>
                <a:gd name="connsiteX0" fmla="*/ 3128 w 324596"/>
                <a:gd name="connsiteY0" fmla="*/ 21894 h 212900"/>
                <a:gd name="connsiteX1" fmla="*/ 7891 w 324596"/>
                <a:gd name="connsiteY1" fmla="*/ 9987 h 212900"/>
                <a:gd name="connsiteX2" fmla="*/ 60278 w 324596"/>
                <a:gd name="connsiteY2" fmla="*/ 462 h 212900"/>
                <a:gd name="connsiteX3" fmla="*/ 322216 w 324596"/>
                <a:gd name="connsiteY3" fmla="*/ 188581 h 212900"/>
                <a:gd name="connsiteX4" fmla="*/ 324597 w 324596"/>
                <a:gd name="connsiteY4" fmla="*/ 200487 h 212900"/>
                <a:gd name="connsiteX5" fmla="*/ 300784 w 324596"/>
                <a:gd name="connsiteY5" fmla="*/ 207631 h 212900"/>
                <a:gd name="connsiteX6" fmla="*/ 5509 w 324596"/>
                <a:gd name="connsiteY6" fmla="*/ 38562 h 212900"/>
                <a:gd name="connsiteX7" fmla="*/ 3128 w 324596"/>
                <a:gd name="connsiteY7" fmla="*/ 21894 h 212900"/>
                <a:gd name="connsiteX8" fmla="*/ 15034 w 324596"/>
                <a:gd name="connsiteY8" fmla="*/ 40944 h 212900"/>
                <a:gd name="connsiteX9" fmla="*/ 188866 w 324596"/>
                <a:gd name="connsiteY9" fmla="*/ 181437 h 212900"/>
                <a:gd name="connsiteX10" fmla="*/ 291259 w 324596"/>
                <a:gd name="connsiteY10" fmla="*/ 179056 h 212900"/>
                <a:gd name="connsiteX11" fmla="*/ 284116 w 324596"/>
                <a:gd name="connsiteY11" fmla="*/ 160006 h 212900"/>
                <a:gd name="connsiteX12" fmla="*/ 212678 w 324596"/>
                <a:gd name="connsiteY12" fmla="*/ 62375 h 212900"/>
                <a:gd name="connsiteX13" fmla="*/ 31703 w 324596"/>
                <a:gd name="connsiteY13" fmla="*/ 9987 h 212900"/>
                <a:gd name="connsiteX14" fmla="*/ 3128 w 324596"/>
                <a:gd name="connsiteY14" fmla="*/ 21894 h 21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6" h="212900">
                  <a:moveTo>
                    <a:pt x="3128" y="21894"/>
                  </a:moveTo>
                  <a:cubicBezTo>
                    <a:pt x="-1634" y="14750"/>
                    <a:pt x="-1634" y="9987"/>
                    <a:pt x="7891" y="9987"/>
                  </a:cubicBezTo>
                  <a:cubicBezTo>
                    <a:pt x="24559" y="7606"/>
                    <a:pt x="43609" y="2844"/>
                    <a:pt x="60278" y="462"/>
                  </a:cubicBezTo>
                  <a:cubicBezTo>
                    <a:pt x="179341" y="-6681"/>
                    <a:pt x="288878" y="69519"/>
                    <a:pt x="322216" y="188581"/>
                  </a:cubicBezTo>
                  <a:cubicBezTo>
                    <a:pt x="322216" y="190962"/>
                    <a:pt x="322216" y="195725"/>
                    <a:pt x="324597" y="200487"/>
                  </a:cubicBezTo>
                  <a:cubicBezTo>
                    <a:pt x="317453" y="202869"/>
                    <a:pt x="310309" y="205250"/>
                    <a:pt x="300784" y="207631"/>
                  </a:cubicBezTo>
                  <a:cubicBezTo>
                    <a:pt x="176960" y="233825"/>
                    <a:pt x="45991" y="160006"/>
                    <a:pt x="5509" y="38562"/>
                  </a:cubicBezTo>
                  <a:cubicBezTo>
                    <a:pt x="5509" y="31418"/>
                    <a:pt x="3128" y="26656"/>
                    <a:pt x="3128" y="21894"/>
                  </a:cubicBezTo>
                  <a:cubicBezTo>
                    <a:pt x="5509" y="29037"/>
                    <a:pt x="10272" y="33800"/>
                    <a:pt x="15034" y="40944"/>
                  </a:cubicBezTo>
                  <a:cubicBezTo>
                    <a:pt x="50753" y="114762"/>
                    <a:pt x="107903" y="164769"/>
                    <a:pt x="188866" y="181437"/>
                  </a:cubicBezTo>
                  <a:cubicBezTo>
                    <a:pt x="222203" y="188581"/>
                    <a:pt x="255541" y="188581"/>
                    <a:pt x="291259" y="179056"/>
                  </a:cubicBezTo>
                  <a:cubicBezTo>
                    <a:pt x="288878" y="171912"/>
                    <a:pt x="286497" y="164769"/>
                    <a:pt x="284116" y="160006"/>
                  </a:cubicBezTo>
                  <a:cubicBezTo>
                    <a:pt x="269828" y="121906"/>
                    <a:pt x="243634" y="88569"/>
                    <a:pt x="212678" y="62375"/>
                  </a:cubicBezTo>
                  <a:cubicBezTo>
                    <a:pt x="160291" y="19512"/>
                    <a:pt x="98378" y="2844"/>
                    <a:pt x="31703" y="9987"/>
                  </a:cubicBezTo>
                  <a:cubicBezTo>
                    <a:pt x="22178" y="9987"/>
                    <a:pt x="10272" y="7606"/>
                    <a:pt x="3128" y="21894"/>
                  </a:cubicBezTo>
                  <a:close/>
                </a:path>
              </a:pathLst>
            </a:custGeom>
            <a:grpFill/>
            <a:ln w="23813" cap="flat">
              <a:noFill/>
              <a:prstDash val="solid"/>
              <a:miter/>
            </a:ln>
          </p:spPr>
          <p:txBody>
            <a:bodyPr rtlCol="0" anchor="ctr"/>
            <a:lstStyle/>
            <a:p>
              <a:endParaRPr lang="en-ID"/>
            </a:p>
          </p:txBody>
        </p:sp>
        <p:sp>
          <p:nvSpPr>
            <p:cNvPr id="267" name="Freeform: Shape 266">
              <a:extLst>
                <a:ext uri="{FF2B5EF4-FFF2-40B4-BE49-F238E27FC236}">
                  <a16:creationId xmlns:a16="http://schemas.microsoft.com/office/drawing/2014/main" id="{C29A793A-5A84-C698-30C3-DE500206C326}"/>
                </a:ext>
              </a:extLst>
            </p:cNvPr>
            <p:cNvSpPr/>
            <p:nvPr/>
          </p:nvSpPr>
          <p:spPr>
            <a:xfrm>
              <a:off x="8207421" y="4597731"/>
              <a:ext cx="324597" cy="212900"/>
            </a:xfrm>
            <a:custGeom>
              <a:avLst/>
              <a:gdLst>
                <a:gd name="connsiteX0" fmla="*/ 3128 w 324597"/>
                <a:gd name="connsiteY0" fmla="*/ 21894 h 212900"/>
                <a:gd name="connsiteX1" fmla="*/ 7891 w 324597"/>
                <a:gd name="connsiteY1" fmla="*/ 9987 h 212900"/>
                <a:gd name="connsiteX2" fmla="*/ 60278 w 324597"/>
                <a:gd name="connsiteY2" fmla="*/ 462 h 212900"/>
                <a:gd name="connsiteX3" fmla="*/ 322216 w 324597"/>
                <a:gd name="connsiteY3" fmla="*/ 188581 h 212900"/>
                <a:gd name="connsiteX4" fmla="*/ 324597 w 324597"/>
                <a:gd name="connsiteY4" fmla="*/ 200487 h 212900"/>
                <a:gd name="connsiteX5" fmla="*/ 300785 w 324597"/>
                <a:gd name="connsiteY5" fmla="*/ 207631 h 212900"/>
                <a:gd name="connsiteX6" fmla="*/ 5510 w 324597"/>
                <a:gd name="connsiteY6" fmla="*/ 38562 h 212900"/>
                <a:gd name="connsiteX7" fmla="*/ 3128 w 324597"/>
                <a:gd name="connsiteY7" fmla="*/ 21894 h 212900"/>
                <a:gd name="connsiteX8" fmla="*/ 15035 w 324597"/>
                <a:gd name="connsiteY8" fmla="*/ 40944 h 212900"/>
                <a:gd name="connsiteX9" fmla="*/ 188866 w 324597"/>
                <a:gd name="connsiteY9" fmla="*/ 181437 h 212900"/>
                <a:gd name="connsiteX10" fmla="*/ 291259 w 324597"/>
                <a:gd name="connsiteY10" fmla="*/ 179056 h 212900"/>
                <a:gd name="connsiteX11" fmla="*/ 284116 w 324597"/>
                <a:gd name="connsiteY11" fmla="*/ 160006 h 212900"/>
                <a:gd name="connsiteX12" fmla="*/ 212678 w 324597"/>
                <a:gd name="connsiteY12" fmla="*/ 62375 h 212900"/>
                <a:gd name="connsiteX13" fmla="*/ 31703 w 324597"/>
                <a:gd name="connsiteY13" fmla="*/ 9987 h 212900"/>
                <a:gd name="connsiteX14" fmla="*/ 3128 w 324597"/>
                <a:gd name="connsiteY14" fmla="*/ 21894 h 21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7" h="212900">
                  <a:moveTo>
                    <a:pt x="3128" y="21894"/>
                  </a:moveTo>
                  <a:cubicBezTo>
                    <a:pt x="-1634" y="14750"/>
                    <a:pt x="-1634" y="9987"/>
                    <a:pt x="7891" y="9987"/>
                  </a:cubicBezTo>
                  <a:cubicBezTo>
                    <a:pt x="24559" y="7606"/>
                    <a:pt x="43610" y="2844"/>
                    <a:pt x="60278" y="462"/>
                  </a:cubicBezTo>
                  <a:cubicBezTo>
                    <a:pt x="179341" y="-6681"/>
                    <a:pt x="288878" y="69519"/>
                    <a:pt x="322216" y="188581"/>
                  </a:cubicBezTo>
                  <a:cubicBezTo>
                    <a:pt x="322216" y="190962"/>
                    <a:pt x="322216" y="195725"/>
                    <a:pt x="324597" y="200487"/>
                  </a:cubicBezTo>
                  <a:cubicBezTo>
                    <a:pt x="317453" y="202869"/>
                    <a:pt x="310309" y="205250"/>
                    <a:pt x="300785" y="207631"/>
                  </a:cubicBezTo>
                  <a:cubicBezTo>
                    <a:pt x="176960" y="233825"/>
                    <a:pt x="45991" y="160006"/>
                    <a:pt x="5510" y="38562"/>
                  </a:cubicBezTo>
                  <a:cubicBezTo>
                    <a:pt x="3128" y="31418"/>
                    <a:pt x="3128" y="26656"/>
                    <a:pt x="3128" y="21894"/>
                  </a:cubicBezTo>
                  <a:cubicBezTo>
                    <a:pt x="5510" y="29037"/>
                    <a:pt x="10272" y="33800"/>
                    <a:pt x="15035" y="40944"/>
                  </a:cubicBezTo>
                  <a:cubicBezTo>
                    <a:pt x="50753" y="114762"/>
                    <a:pt x="107903" y="164769"/>
                    <a:pt x="188866" y="181437"/>
                  </a:cubicBezTo>
                  <a:cubicBezTo>
                    <a:pt x="222203" y="188581"/>
                    <a:pt x="255541" y="188581"/>
                    <a:pt x="291259" y="179056"/>
                  </a:cubicBezTo>
                  <a:cubicBezTo>
                    <a:pt x="288878" y="171912"/>
                    <a:pt x="286497" y="164769"/>
                    <a:pt x="284116" y="160006"/>
                  </a:cubicBezTo>
                  <a:cubicBezTo>
                    <a:pt x="269828" y="121906"/>
                    <a:pt x="243634" y="88569"/>
                    <a:pt x="212678" y="62375"/>
                  </a:cubicBezTo>
                  <a:cubicBezTo>
                    <a:pt x="160291" y="19512"/>
                    <a:pt x="98378" y="2844"/>
                    <a:pt x="31703" y="9987"/>
                  </a:cubicBezTo>
                  <a:cubicBezTo>
                    <a:pt x="22178" y="9987"/>
                    <a:pt x="7891" y="7606"/>
                    <a:pt x="3128" y="21894"/>
                  </a:cubicBezTo>
                  <a:close/>
                </a:path>
              </a:pathLst>
            </a:custGeom>
            <a:grpFill/>
            <a:ln w="23813" cap="flat">
              <a:noFill/>
              <a:prstDash val="solid"/>
              <a:miter/>
            </a:ln>
          </p:spPr>
          <p:txBody>
            <a:bodyPr rtlCol="0" anchor="ctr"/>
            <a:lstStyle/>
            <a:p>
              <a:endParaRPr lang="en-ID"/>
            </a:p>
          </p:txBody>
        </p:sp>
        <p:sp>
          <p:nvSpPr>
            <p:cNvPr id="268" name="Freeform: Shape 267">
              <a:extLst>
                <a:ext uri="{FF2B5EF4-FFF2-40B4-BE49-F238E27FC236}">
                  <a16:creationId xmlns:a16="http://schemas.microsoft.com/office/drawing/2014/main" id="{F34FAF61-E187-351A-379E-FAC1C95DE53E}"/>
                </a:ext>
              </a:extLst>
            </p:cNvPr>
            <p:cNvSpPr/>
            <p:nvPr/>
          </p:nvSpPr>
          <p:spPr>
            <a:xfrm>
              <a:off x="6252415" y="4597731"/>
              <a:ext cx="324597" cy="212091"/>
            </a:xfrm>
            <a:custGeom>
              <a:avLst/>
              <a:gdLst>
                <a:gd name="connsiteX0" fmla="*/ 3128 w 324597"/>
                <a:gd name="connsiteY0" fmla="*/ 21894 h 212091"/>
                <a:gd name="connsiteX1" fmla="*/ 7891 w 324597"/>
                <a:gd name="connsiteY1" fmla="*/ 9987 h 212091"/>
                <a:gd name="connsiteX2" fmla="*/ 60278 w 324597"/>
                <a:gd name="connsiteY2" fmla="*/ 462 h 212091"/>
                <a:gd name="connsiteX3" fmla="*/ 322216 w 324597"/>
                <a:gd name="connsiteY3" fmla="*/ 188581 h 212091"/>
                <a:gd name="connsiteX4" fmla="*/ 324597 w 324597"/>
                <a:gd name="connsiteY4" fmla="*/ 200487 h 212091"/>
                <a:gd name="connsiteX5" fmla="*/ 296022 w 324597"/>
                <a:gd name="connsiteY5" fmla="*/ 207631 h 212091"/>
                <a:gd name="connsiteX6" fmla="*/ 5509 w 324597"/>
                <a:gd name="connsiteY6" fmla="*/ 40944 h 212091"/>
                <a:gd name="connsiteX7" fmla="*/ 3128 w 324597"/>
                <a:gd name="connsiteY7" fmla="*/ 21894 h 212091"/>
                <a:gd name="connsiteX8" fmla="*/ 15035 w 324597"/>
                <a:gd name="connsiteY8" fmla="*/ 40944 h 212091"/>
                <a:gd name="connsiteX9" fmla="*/ 188866 w 324597"/>
                <a:gd name="connsiteY9" fmla="*/ 181437 h 212091"/>
                <a:gd name="connsiteX10" fmla="*/ 291260 w 324597"/>
                <a:gd name="connsiteY10" fmla="*/ 179056 h 212091"/>
                <a:gd name="connsiteX11" fmla="*/ 284116 w 324597"/>
                <a:gd name="connsiteY11" fmla="*/ 160006 h 212091"/>
                <a:gd name="connsiteX12" fmla="*/ 212678 w 324597"/>
                <a:gd name="connsiteY12" fmla="*/ 62375 h 212091"/>
                <a:gd name="connsiteX13" fmla="*/ 31703 w 324597"/>
                <a:gd name="connsiteY13" fmla="*/ 9987 h 212091"/>
                <a:gd name="connsiteX14" fmla="*/ 3128 w 324597"/>
                <a:gd name="connsiteY14" fmla="*/ 21894 h 212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7" h="212091">
                  <a:moveTo>
                    <a:pt x="3128" y="21894"/>
                  </a:moveTo>
                  <a:cubicBezTo>
                    <a:pt x="-1634" y="14750"/>
                    <a:pt x="-1634" y="9987"/>
                    <a:pt x="7891" y="9987"/>
                  </a:cubicBezTo>
                  <a:cubicBezTo>
                    <a:pt x="24559" y="7606"/>
                    <a:pt x="43610" y="2844"/>
                    <a:pt x="60278" y="462"/>
                  </a:cubicBezTo>
                  <a:cubicBezTo>
                    <a:pt x="179341" y="-6681"/>
                    <a:pt x="288878" y="69519"/>
                    <a:pt x="322216" y="188581"/>
                  </a:cubicBezTo>
                  <a:cubicBezTo>
                    <a:pt x="322216" y="190962"/>
                    <a:pt x="322216" y="195725"/>
                    <a:pt x="324597" y="200487"/>
                  </a:cubicBezTo>
                  <a:cubicBezTo>
                    <a:pt x="315072" y="202869"/>
                    <a:pt x="305547" y="205250"/>
                    <a:pt x="296022" y="207631"/>
                  </a:cubicBezTo>
                  <a:cubicBezTo>
                    <a:pt x="174578" y="231444"/>
                    <a:pt x="45991" y="157625"/>
                    <a:pt x="5509" y="40944"/>
                  </a:cubicBezTo>
                  <a:cubicBezTo>
                    <a:pt x="5509" y="33800"/>
                    <a:pt x="5509" y="26656"/>
                    <a:pt x="3128" y="21894"/>
                  </a:cubicBezTo>
                  <a:cubicBezTo>
                    <a:pt x="5509" y="29037"/>
                    <a:pt x="10272" y="33800"/>
                    <a:pt x="15035" y="40944"/>
                  </a:cubicBezTo>
                  <a:cubicBezTo>
                    <a:pt x="50753" y="114762"/>
                    <a:pt x="107903" y="164769"/>
                    <a:pt x="188866" y="181437"/>
                  </a:cubicBezTo>
                  <a:cubicBezTo>
                    <a:pt x="222203" y="188581"/>
                    <a:pt x="255541" y="188581"/>
                    <a:pt x="291260" y="179056"/>
                  </a:cubicBezTo>
                  <a:cubicBezTo>
                    <a:pt x="288878" y="171912"/>
                    <a:pt x="286497" y="164769"/>
                    <a:pt x="284116" y="160006"/>
                  </a:cubicBezTo>
                  <a:cubicBezTo>
                    <a:pt x="269828" y="121906"/>
                    <a:pt x="243635" y="88569"/>
                    <a:pt x="212678" y="62375"/>
                  </a:cubicBezTo>
                  <a:cubicBezTo>
                    <a:pt x="160291" y="19512"/>
                    <a:pt x="98378" y="2844"/>
                    <a:pt x="31703" y="9987"/>
                  </a:cubicBezTo>
                  <a:cubicBezTo>
                    <a:pt x="22178" y="9987"/>
                    <a:pt x="10272" y="7606"/>
                    <a:pt x="3128" y="21894"/>
                  </a:cubicBezTo>
                  <a:close/>
                </a:path>
              </a:pathLst>
            </a:custGeom>
            <a:grpFill/>
            <a:ln w="23813" cap="flat">
              <a:noFill/>
              <a:prstDash val="solid"/>
              <a:miter/>
            </a:ln>
          </p:spPr>
          <p:txBody>
            <a:bodyPr rtlCol="0" anchor="ctr"/>
            <a:lstStyle/>
            <a:p>
              <a:endParaRPr lang="en-ID"/>
            </a:p>
          </p:txBody>
        </p:sp>
        <p:sp>
          <p:nvSpPr>
            <p:cNvPr id="269" name="Freeform: Shape 268">
              <a:extLst>
                <a:ext uri="{FF2B5EF4-FFF2-40B4-BE49-F238E27FC236}">
                  <a16:creationId xmlns:a16="http://schemas.microsoft.com/office/drawing/2014/main" id="{68E35255-6ECA-9844-6CC6-1F2B346AF037}"/>
                </a:ext>
              </a:extLst>
            </p:cNvPr>
            <p:cNvSpPr/>
            <p:nvPr/>
          </p:nvSpPr>
          <p:spPr>
            <a:xfrm>
              <a:off x="11606212" y="4304474"/>
              <a:ext cx="323946" cy="210430"/>
            </a:xfrm>
            <a:custGeom>
              <a:avLst/>
              <a:gdLst>
                <a:gd name="connsiteX0" fmla="*/ 321469 w 323946"/>
                <a:gd name="connsiteY0" fmla="*/ 188945 h 210430"/>
                <a:gd name="connsiteX1" fmla="*/ 316707 w 323946"/>
                <a:gd name="connsiteY1" fmla="*/ 200851 h 210430"/>
                <a:gd name="connsiteX2" fmla="*/ 254794 w 323946"/>
                <a:gd name="connsiteY2" fmla="*/ 210376 h 210430"/>
                <a:gd name="connsiteX3" fmla="*/ 4763 w 323946"/>
                <a:gd name="connsiteY3" fmla="*/ 29401 h 210430"/>
                <a:gd name="connsiteX4" fmla="*/ 0 w 323946"/>
                <a:gd name="connsiteY4" fmla="*/ 12732 h 210430"/>
                <a:gd name="connsiteX5" fmla="*/ 59531 w 323946"/>
                <a:gd name="connsiteY5" fmla="*/ 826 h 210430"/>
                <a:gd name="connsiteX6" fmla="*/ 316707 w 323946"/>
                <a:gd name="connsiteY6" fmla="*/ 172276 h 210430"/>
                <a:gd name="connsiteX7" fmla="*/ 321469 w 323946"/>
                <a:gd name="connsiteY7" fmla="*/ 188945 h 210430"/>
                <a:gd name="connsiteX8" fmla="*/ 309563 w 323946"/>
                <a:gd name="connsiteY8" fmla="*/ 167514 h 210430"/>
                <a:gd name="connsiteX9" fmla="*/ 50006 w 323946"/>
                <a:gd name="connsiteY9" fmla="*/ 24639 h 210430"/>
                <a:gd name="connsiteX10" fmla="*/ 30957 w 323946"/>
                <a:gd name="connsiteY10" fmla="*/ 29401 h 210430"/>
                <a:gd name="connsiteX11" fmla="*/ 109538 w 323946"/>
                <a:gd name="connsiteY11" fmla="*/ 146082 h 210430"/>
                <a:gd name="connsiteX12" fmla="*/ 300038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2" y="196088"/>
                    <a:pt x="323850" y="200851"/>
                    <a:pt x="316707" y="200851"/>
                  </a:cubicBezTo>
                  <a:cubicBezTo>
                    <a:pt x="295275" y="203232"/>
                    <a:pt x="276225" y="210376"/>
                    <a:pt x="254794" y="210376"/>
                  </a:cubicBezTo>
                  <a:cubicBezTo>
                    <a:pt x="142875" y="212757"/>
                    <a:pt x="35719" y="136557"/>
                    <a:pt x="4763" y="29401"/>
                  </a:cubicBezTo>
                  <a:cubicBezTo>
                    <a:pt x="2381" y="24639"/>
                    <a:pt x="2381" y="17495"/>
                    <a:pt x="0" y="12732"/>
                  </a:cubicBezTo>
                  <a:cubicBezTo>
                    <a:pt x="19050" y="3207"/>
                    <a:pt x="40482" y="826"/>
                    <a:pt x="59531" y="826"/>
                  </a:cubicBezTo>
                  <a:cubicBezTo>
                    <a:pt x="171450" y="-8699"/>
                    <a:pt x="280988" y="65120"/>
                    <a:pt x="316707" y="172276"/>
                  </a:cubicBezTo>
                  <a:cubicBezTo>
                    <a:pt x="319087" y="177038"/>
                    <a:pt x="321469" y="184182"/>
                    <a:pt x="321469" y="188945"/>
                  </a:cubicBezTo>
                  <a:cubicBezTo>
                    <a:pt x="319087" y="181801"/>
                    <a:pt x="314325" y="177038"/>
                    <a:pt x="309563" y="167514"/>
                  </a:cubicBezTo>
                  <a:cubicBezTo>
                    <a:pt x="264319" y="65120"/>
                    <a:pt x="161925" y="10351"/>
                    <a:pt x="50006" y="24639"/>
                  </a:cubicBezTo>
                  <a:cubicBezTo>
                    <a:pt x="45244" y="24639"/>
                    <a:pt x="38100" y="27020"/>
                    <a:pt x="30957" y="29401"/>
                  </a:cubicBezTo>
                  <a:cubicBezTo>
                    <a:pt x="45244" y="77026"/>
                    <a:pt x="71438" y="115126"/>
                    <a:pt x="109538" y="146082"/>
                  </a:cubicBezTo>
                  <a:cubicBezTo>
                    <a:pt x="164306" y="191326"/>
                    <a:pt x="228600" y="207995"/>
                    <a:pt x="300038" y="198470"/>
                  </a:cubicBezTo>
                  <a:cubicBezTo>
                    <a:pt x="309563" y="198470"/>
                    <a:pt x="319087" y="198470"/>
                    <a:pt x="321469" y="188945"/>
                  </a:cubicBezTo>
                  <a:close/>
                </a:path>
              </a:pathLst>
            </a:custGeom>
            <a:grpFill/>
            <a:ln w="23813" cap="flat">
              <a:noFill/>
              <a:prstDash val="solid"/>
              <a:miter/>
            </a:ln>
          </p:spPr>
          <p:txBody>
            <a:bodyPr rtlCol="0" anchor="ctr"/>
            <a:lstStyle/>
            <a:p>
              <a:endParaRPr lang="en-ID"/>
            </a:p>
          </p:txBody>
        </p:sp>
        <p:sp>
          <p:nvSpPr>
            <p:cNvPr id="270" name="Freeform: Shape 269">
              <a:extLst>
                <a:ext uri="{FF2B5EF4-FFF2-40B4-BE49-F238E27FC236}">
                  <a16:creationId xmlns:a16="http://schemas.microsoft.com/office/drawing/2014/main" id="{97BAE3B0-5B83-C3EB-96D2-91EB1C70FBBC}"/>
                </a:ext>
              </a:extLst>
            </p:cNvPr>
            <p:cNvSpPr/>
            <p:nvPr/>
          </p:nvSpPr>
          <p:spPr>
            <a:xfrm>
              <a:off x="9653587" y="4304474"/>
              <a:ext cx="323946" cy="210430"/>
            </a:xfrm>
            <a:custGeom>
              <a:avLst/>
              <a:gdLst>
                <a:gd name="connsiteX0" fmla="*/ 321469 w 323946"/>
                <a:gd name="connsiteY0" fmla="*/ 188945 h 210430"/>
                <a:gd name="connsiteX1" fmla="*/ 316706 w 323946"/>
                <a:gd name="connsiteY1" fmla="*/ 200851 h 210430"/>
                <a:gd name="connsiteX2" fmla="*/ 254794 w 323946"/>
                <a:gd name="connsiteY2" fmla="*/ 210376 h 210430"/>
                <a:gd name="connsiteX3" fmla="*/ 4763 w 323946"/>
                <a:gd name="connsiteY3" fmla="*/ 29401 h 210430"/>
                <a:gd name="connsiteX4" fmla="*/ 0 w 323946"/>
                <a:gd name="connsiteY4" fmla="*/ 12732 h 210430"/>
                <a:gd name="connsiteX5" fmla="*/ 59531 w 323946"/>
                <a:gd name="connsiteY5" fmla="*/ 826 h 210430"/>
                <a:gd name="connsiteX6" fmla="*/ 316706 w 323946"/>
                <a:gd name="connsiteY6" fmla="*/ 172276 h 210430"/>
                <a:gd name="connsiteX7" fmla="*/ 321469 w 323946"/>
                <a:gd name="connsiteY7" fmla="*/ 188945 h 210430"/>
                <a:gd name="connsiteX8" fmla="*/ 309563 w 323946"/>
                <a:gd name="connsiteY8" fmla="*/ 167514 h 210430"/>
                <a:gd name="connsiteX9" fmla="*/ 50006 w 323946"/>
                <a:gd name="connsiteY9" fmla="*/ 24639 h 210430"/>
                <a:gd name="connsiteX10" fmla="*/ 30956 w 323946"/>
                <a:gd name="connsiteY10" fmla="*/ 29401 h 210430"/>
                <a:gd name="connsiteX11" fmla="*/ 109538 w 323946"/>
                <a:gd name="connsiteY11" fmla="*/ 146082 h 210430"/>
                <a:gd name="connsiteX12" fmla="*/ 300038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2" y="196088"/>
                    <a:pt x="323850" y="200851"/>
                    <a:pt x="316706" y="200851"/>
                  </a:cubicBezTo>
                  <a:cubicBezTo>
                    <a:pt x="295275" y="203232"/>
                    <a:pt x="276225" y="210376"/>
                    <a:pt x="254794" y="210376"/>
                  </a:cubicBezTo>
                  <a:cubicBezTo>
                    <a:pt x="142875" y="212757"/>
                    <a:pt x="35719" y="136557"/>
                    <a:pt x="4763" y="29401"/>
                  </a:cubicBezTo>
                  <a:cubicBezTo>
                    <a:pt x="2381" y="24639"/>
                    <a:pt x="2381" y="17495"/>
                    <a:pt x="0" y="12732"/>
                  </a:cubicBezTo>
                  <a:cubicBezTo>
                    <a:pt x="19050" y="3207"/>
                    <a:pt x="40482" y="826"/>
                    <a:pt x="59531" y="826"/>
                  </a:cubicBezTo>
                  <a:cubicBezTo>
                    <a:pt x="171450" y="-8699"/>
                    <a:pt x="280988" y="65120"/>
                    <a:pt x="316706" y="172276"/>
                  </a:cubicBezTo>
                  <a:cubicBezTo>
                    <a:pt x="319088" y="177038"/>
                    <a:pt x="319088" y="184182"/>
                    <a:pt x="321469" y="188945"/>
                  </a:cubicBezTo>
                  <a:cubicBezTo>
                    <a:pt x="319088" y="181801"/>
                    <a:pt x="314325" y="177038"/>
                    <a:pt x="309563" y="167514"/>
                  </a:cubicBezTo>
                  <a:cubicBezTo>
                    <a:pt x="264319" y="65120"/>
                    <a:pt x="161925" y="10351"/>
                    <a:pt x="50006" y="24639"/>
                  </a:cubicBezTo>
                  <a:cubicBezTo>
                    <a:pt x="45244" y="24639"/>
                    <a:pt x="38100" y="27020"/>
                    <a:pt x="30956" y="29401"/>
                  </a:cubicBezTo>
                  <a:cubicBezTo>
                    <a:pt x="45244" y="77026"/>
                    <a:pt x="71438" y="115126"/>
                    <a:pt x="109538" y="146082"/>
                  </a:cubicBezTo>
                  <a:cubicBezTo>
                    <a:pt x="164306" y="191326"/>
                    <a:pt x="228600" y="207995"/>
                    <a:pt x="300038" y="198470"/>
                  </a:cubicBezTo>
                  <a:cubicBezTo>
                    <a:pt x="307181" y="198470"/>
                    <a:pt x="316706" y="198470"/>
                    <a:pt x="321469" y="188945"/>
                  </a:cubicBezTo>
                  <a:close/>
                </a:path>
              </a:pathLst>
            </a:custGeom>
            <a:grpFill/>
            <a:ln w="23813" cap="flat">
              <a:noFill/>
              <a:prstDash val="solid"/>
              <a:miter/>
            </a:ln>
          </p:spPr>
          <p:txBody>
            <a:bodyPr rtlCol="0" anchor="ctr"/>
            <a:lstStyle/>
            <a:p>
              <a:endParaRPr lang="en-ID"/>
            </a:p>
          </p:txBody>
        </p:sp>
        <p:sp>
          <p:nvSpPr>
            <p:cNvPr id="271" name="Freeform: Shape 270">
              <a:extLst>
                <a:ext uri="{FF2B5EF4-FFF2-40B4-BE49-F238E27FC236}">
                  <a16:creationId xmlns:a16="http://schemas.microsoft.com/office/drawing/2014/main" id="{57374B8B-F9DC-13C4-3409-22ED1E42F81C}"/>
                </a:ext>
              </a:extLst>
            </p:cNvPr>
            <p:cNvSpPr/>
            <p:nvPr/>
          </p:nvSpPr>
          <p:spPr>
            <a:xfrm>
              <a:off x="7698581" y="4304474"/>
              <a:ext cx="323946" cy="210430"/>
            </a:xfrm>
            <a:custGeom>
              <a:avLst/>
              <a:gdLst>
                <a:gd name="connsiteX0" fmla="*/ 321469 w 323946"/>
                <a:gd name="connsiteY0" fmla="*/ 188945 h 210430"/>
                <a:gd name="connsiteX1" fmla="*/ 316706 w 323946"/>
                <a:gd name="connsiteY1" fmla="*/ 200851 h 210430"/>
                <a:gd name="connsiteX2" fmla="*/ 254794 w 323946"/>
                <a:gd name="connsiteY2" fmla="*/ 210376 h 210430"/>
                <a:gd name="connsiteX3" fmla="*/ 4762 w 323946"/>
                <a:gd name="connsiteY3" fmla="*/ 29401 h 210430"/>
                <a:gd name="connsiteX4" fmla="*/ 0 w 323946"/>
                <a:gd name="connsiteY4" fmla="*/ 12732 h 210430"/>
                <a:gd name="connsiteX5" fmla="*/ 59531 w 323946"/>
                <a:gd name="connsiteY5" fmla="*/ 826 h 210430"/>
                <a:gd name="connsiteX6" fmla="*/ 316706 w 323946"/>
                <a:gd name="connsiteY6" fmla="*/ 172276 h 210430"/>
                <a:gd name="connsiteX7" fmla="*/ 321469 w 323946"/>
                <a:gd name="connsiteY7" fmla="*/ 188945 h 210430"/>
                <a:gd name="connsiteX8" fmla="*/ 309563 w 323946"/>
                <a:gd name="connsiteY8" fmla="*/ 167514 h 210430"/>
                <a:gd name="connsiteX9" fmla="*/ 50006 w 323946"/>
                <a:gd name="connsiteY9" fmla="*/ 24639 h 210430"/>
                <a:gd name="connsiteX10" fmla="*/ 30956 w 323946"/>
                <a:gd name="connsiteY10" fmla="*/ 29401 h 210430"/>
                <a:gd name="connsiteX11" fmla="*/ 109537 w 323946"/>
                <a:gd name="connsiteY11" fmla="*/ 146082 h 210430"/>
                <a:gd name="connsiteX12" fmla="*/ 300037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1" y="196088"/>
                    <a:pt x="323850" y="200851"/>
                    <a:pt x="316706" y="200851"/>
                  </a:cubicBezTo>
                  <a:cubicBezTo>
                    <a:pt x="295275" y="203232"/>
                    <a:pt x="276225" y="210376"/>
                    <a:pt x="254794" y="210376"/>
                  </a:cubicBezTo>
                  <a:cubicBezTo>
                    <a:pt x="142875" y="212757"/>
                    <a:pt x="35719" y="136557"/>
                    <a:pt x="4762" y="29401"/>
                  </a:cubicBezTo>
                  <a:cubicBezTo>
                    <a:pt x="2381" y="24639"/>
                    <a:pt x="2381" y="17495"/>
                    <a:pt x="0" y="12732"/>
                  </a:cubicBezTo>
                  <a:cubicBezTo>
                    <a:pt x="19050" y="3207"/>
                    <a:pt x="40481" y="826"/>
                    <a:pt x="59531" y="826"/>
                  </a:cubicBezTo>
                  <a:cubicBezTo>
                    <a:pt x="171450" y="-8699"/>
                    <a:pt x="280987" y="65120"/>
                    <a:pt x="316706" y="172276"/>
                  </a:cubicBezTo>
                  <a:cubicBezTo>
                    <a:pt x="319087" y="177038"/>
                    <a:pt x="321469" y="184182"/>
                    <a:pt x="321469" y="188945"/>
                  </a:cubicBezTo>
                  <a:cubicBezTo>
                    <a:pt x="319087" y="181801"/>
                    <a:pt x="314325" y="177038"/>
                    <a:pt x="309563" y="167514"/>
                  </a:cubicBezTo>
                  <a:cubicBezTo>
                    <a:pt x="264319" y="65120"/>
                    <a:pt x="161925" y="10351"/>
                    <a:pt x="50006" y="24639"/>
                  </a:cubicBezTo>
                  <a:cubicBezTo>
                    <a:pt x="45244" y="24639"/>
                    <a:pt x="38100" y="27020"/>
                    <a:pt x="30956" y="29401"/>
                  </a:cubicBezTo>
                  <a:cubicBezTo>
                    <a:pt x="45244" y="77026"/>
                    <a:pt x="71438" y="115126"/>
                    <a:pt x="109537" y="146082"/>
                  </a:cubicBezTo>
                  <a:cubicBezTo>
                    <a:pt x="164306" y="191326"/>
                    <a:pt x="228600" y="207995"/>
                    <a:pt x="300037" y="198470"/>
                  </a:cubicBezTo>
                  <a:cubicBezTo>
                    <a:pt x="309563" y="198470"/>
                    <a:pt x="319087" y="198470"/>
                    <a:pt x="321469" y="188945"/>
                  </a:cubicBezTo>
                  <a:close/>
                </a:path>
              </a:pathLst>
            </a:custGeom>
            <a:grpFill/>
            <a:ln w="23813" cap="flat">
              <a:noFill/>
              <a:prstDash val="solid"/>
              <a:miter/>
            </a:ln>
          </p:spPr>
          <p:txBody>
            <a:bodyPr rtlCol="0" anchor="ctr"/>
            <a:lstStyle/>
            <a:p>
              <a:endParaRPr lang="en-ID"/>
            </a:p>
          </p:txBody>
        </p:sp>
        <p:sp>
          <p:nvSpPr>
            <p:cNvPr id="272" name="Freeform: Shape 271">
              <a:extLst>
                <a:ext uri="{FF2B5EF4-FFF2-40B4-BE49-F238E27FC236}">
                  <a16:creationId xmlns:a16="http://schemas.microsoft.com/office/drawing/2014/main" id="{BDEFAE34-E343-8DF6-AF73-A0C660B68EF6}"/>
                </a:ext>
              </a:extLst>
            </p:cNvPr>
            <p:cNvSpPr/>
            <p:nvPr/>
          </p:nvSpPr>
          <p:spPr>
            <a:xfrm>
              <a:off x="5745956" y="4304474"/>
              <a:ext cx="323946" cy="210430"/>
            </a:xfrm>
            <a:custGeom>
              <a:avLst/>
              <a:gdLst>
                <a:gd name="connsiteX0" fmla="*/ 321469 w 323946"/>
                <a:gd name="connsiteY0" fmla="*/ 188945 h 210430"/>
                <a:gd name="connsiteX1" fmla="*/ 316706 w 323946"/>
                <a:gd name="connsiteY1" fmla="*/ 200851 h 210430"/>
                <a:gd name="connsiteX2" fmla="*/ 254794 w 323946"/>
                <a:gd name="connsiteY2" fmla="*/ 210376 h 210430"/>
                <a:gd name="connsiteX3" fmla="*/ 4763 w 323946"/>
                <a:gd name="connsiteY3" fmla="*/ 29401 h 210430"/>
                <a:gd name="connsiteX4" fmla="*/ 0 w 323946"/>
                <a:gd name="connsiteY4" fmla="*/ 12732 h 210430"/>
                <a:gd name="connsiteX5" fmla="*/ 59531 w 323946"/>
                <a:gd name="connsiteY5" fmla="*/ 826 h 210430"/>
                <a:gd name="connsiteX6" fmla="*/ 316706 w 323946"/>
                <a:gd name="connsiteY6" fmla="*/ 172276 h 210430"/>
                <a:gd name="connsiteX7" fmla="*/ 321469 w 323946"/>
                <a:gd name="connsiteY7" fmla="*/ 188945 h 210430"/>
                <a:gd name="connsiteX8" fmla="*/ 309563 w 323946"/>
                <a:gd name="connsiteY8" fmla="*/ 167514 h 210430"/>
                <a:gd name="connsiteX9" fmla="*/ 50006 w 323946"/>
                <a:gd name="connsiteY9" fmla="*/ 24639 h 210430"/>
                <a:gd name="connsiteX10" fmla="*/ 30956 w 323946"/>
                <a:gd name="connsiteY10" fmla="*/ 29401 h 210430"/>
                <a:gd name="connsiteX11" fmla="*/ 109538 w 323946"/>
                <a:gd name="connsiteY11" fmla="*/ 146082 h 210430"/>
                <a:gd name="connsiteX12" fmla="*/ 300038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1" y="196088"/>
                    <a:pt x="323850" y="200851"/>
                    <a:pt x="316706" y="200851"/>
                  </a:cubicBezTo>
                  <a:cubicBezTo>
                    <a:pt x="295275" y="203232"/>
                    <a:pt x="276225" y="210376"/>
                    <a:pt x="254794" y="210376"/>
                  </a:cubicBezTo>
                  <a:cubicBezTo>
                    <a:pt x="142875" y="212757"/>
                    <a:pt x="35719" y="136557"/>
                    <a:pt x="4763" y="29401"/>
                  </a:cubicBezTo>
                  <a:cubicBezTo>
                    <a:pt x="2381" y="24639"/>
                    <a:pt x="2381" y="17495"/>
                    <a:pt x="0" y="12732"/>
                  </a:cubicBezTo>
                  <a:cubicBezTo>
                    <a:pt x="19050" y="3207"/>
                    <a:pt x="40481" y="826"/>
                    <a:pt x="59531" y="826"/>
                  </a:cubicBezTo>
                  <a:cubicBezTo>
                    <a:pt x="171450" y="-8699"/>
                    <a:pt x="280988" y="65120"/>
                    <a:pt x="316706" y="172276"/>
                  </a:cubicBezTo>
                  <a:cubicBezTo>
                    <a:pt x="319088" y="177038"/>
                    <a:pt x="319088" y="184182"/>
                    <a:pt x="321469" y="188945"/>
                  </a:cubicBezTo>
                  <a:cubicBezTo>
                    <a:pt x="319088" y="181801"/>
                    <a:pt x="314325" y="177038"/>
                    <a:pt x="309563" y="167514"/>
                  </a:cubicBezTo>
                  <a:cubicBezTo>
                    <a:pt x="264319" y="65120"/>
                    <a:pt x="161925" y="10351"/>
                    <a:pt x="50006" y="24639"/>
                  </a:cubicBezTo>
                  <a:cubicBezTo>
                    <a:pt x="45244" y="24639"/>
                    <a:pt x="38100" y="27020"/>
                    <a:pt x="30956" y="29401"/>
                  </a:cubicBezTo>
                  <a:cubicBezTo>
                    <a:pt x="45244" y="77026"/>
                    <a:pt x="71438" y="115126"/>
                    <a:pt x="109538" y="146082"/>
                  </a:cubicBezTo>
                  <a:cubicBezTo>
                    <a:pt x="164306" y="191326"/>
                    <a:pt x="228600" y="207995"/>
                    <a:pt x="300038" y="198470"/>
                  </a:cubicBezTo>
                  <a:cubicBezTo>
                    <a:pt x="307181" y="198470"/>
                    <a:pt x="316706" y="198470"/>
                    <a:pt x="321469" y="188945"/>
                  </a:cubicBezTo>
                  <a:close/>
                </a:path>
              </a:pathLst>
            </a:custGeom>
            <a:grpFill/>
            <a:ln w="23813" cap="flat">
              <a:noFill/>
              <a:prstDash val="solid"/>
              <a:miter/>
            </a:ln>
          </p:spPr>
          <p:txBody>
            <a:bodyPr rtlCol="0" anchor="ctr"/>
            <a:lstStyle/>
            <a:p>
              <a:endParaRPr lang="en-ID"/>
            </a:p>
          </p:txBody>
        </p:sp>
        <p:sp>
          <p:nvSpPr>
            <p:cNvPr id="273" name="Freeform: Shape 272">
              <a:extLst>
                <a:ext uri="{FF2B5EF4-FFF2-40B4-BE49-F238E27FC236}">
                  <a16:creationId xmlns:a16="http://schemas.microsoft.com/office/drawing/2014/main" id="{6F44AFF4-65C6-A6A0-C348-0ED601142F12}"/>
                </a:ext>
              </a:extLst>
            </p:cNvPr>
            <p:cNvSpPr/>
            <p:nvPr/>
          </p:nvSpPr>
          <p:spPr>
            <a:xfrm>
              <a:off x="6255543" y="2051616"/>
              <a:ext cx="321468" cy="213814"/>
            </a:xfrm>
            <a:custGeom>
              <a:avLst/>
              <a:gdLst>
                <a:gd name="connsiteX0" fmla="*/ 0 w 321468"/>
                <a:gd name="connsiteY0" fmla="*/ 191520 h 213814"/>
                <a:gd name="connsiteX1" fmla="*/ 95250 w 321468"/>
                <a:gd name="connsiteY1" fmla="*/ 51027 h 213814"/>
                <a:gd name="connsiteX2" fmla="*/ 311944 w 321468"/>
                <a:gd name="connsiteY2" fmla="*/ 8164 h 213814"/>
                <a:gd name="connsiteX3" fmla="*/ 321469 w 321468"/>
                <a:gd name="connsiteY3" fmla="*/ 12927 h 213814"/>
                <a:gd name="connsiteX4" fmla="*/ 319087 w 321468"/>
                <a:gd name="connsiteY4" fmla="*/ 27214 h 213814"/>
                <a:gd name="connsiteX5" fmla="*/ 21431 w 321468"/>
                <a:gd name="connsiteY5" fmla="*/ 208189 h 213814"/>
                <a:gd name="connsiteX6" fmla="*/ 2381 w 321468"/>
                <a:gd name="connsiteY6" fmla="*/ 203427 h 213814"/>
                <a:gd name="connsiteX7" fmla="*/ 0 w 321468"/>
                <a:gd name="connsiteY7" fmla="*/ 191520 h 213814"/>
                <a:gd name="connsiteX8" fmla="*/ 33337 w 321468"/>
                <a:gd name="connsiteY8" fmla="*/ 203427 h 213814"/>
                <a:gd name="connsiteX9" fmla="*/ 238125 w 321468"/>
                <a:gd name="connsiteY9" fmla="*/ 124846 h 213814"/>
                <a:gd name="connsiteX10" fmla="*/ 288131 w 321468"/>
                <a:gd name="connsiteY10" fmla="*/ 34358 h 213814"/>
                <a:gd name="connsiteX11" fmla="*/ 271462 w 321468"/>
                <a:gd name="connsiteY11" fmla="*/ 29596 h 213814"/>
                <a:gd name="connsiteX12" fmla="*/ 11906 w 321468"/>
                <a:gd name="connsiteY12" fmla="*/ 172471 h 213814"/>
                <a:gd name="connsiteX13" fmla="*/ 0 w 321468"/>
                <a:gd name="connsiteY13" fmla="*/ 191520 h 213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468" h="213814">
                  <a:moveTo>
                    <a:pt x="0" y="191520"/>
                  </a:moveTo>
                  <a:cubicBezTo>
                    <a:pt x="14287" y="131989"/>
                    <a:pt x="47625" y="86746"/>
                    <a:pt x="95250" y="51027"/>
                  </a:cubicBezTo>
                  <a:cubicBezTo>
                    <a:pt x="159544" y="3402"/>
                    <a:pt x="233362" y="-10886"/>
                    <a:pt x="311944" y="8164"/>
                  </a:cubicBezTo>
                  <a:cubicBezTo>
                    <a:pt x="314325" y="8164"/>
                    <a:pt x="319087" y="10546"/>
                    <a:pt x="321469" y="12927"/>
                  </a:cubicBezTo>
                  <a:cubicBezTo>
                    <a:pt x="321469" y="17689"/>
                    <a:pt x="321469" y="22452"/>
                    <a:pt x="319087" y="27214"/>
                  </a:cubicBezTo>
                  <a:cubicBezTo>
                    <a:pt x="285750" y="153421"/>
                    <a:pt x="147638" y="236764"/>
                    <a:pt x="21431" y="208189"/>
                  </a:cubicBezTo>
                  <a:cubicBezTo>
                    <a:pt x="14287" y="205808"/>
                    <a:pt x="9525" y="205808"/>
                    <a:pt x="2381" y="203427"/>
                  </a:cubicBezTo>
                  <a:cubicBezTo>
                    <a:pt x="0" y="201046"/>
                    <a:pt x="0" y="193902"/>
                    <a:pt x="0" y="191520"/>
                  </a:cubicBezTo>
                  <a:cubicBezTo>
                    <a:pt x="7144" y="203427"/>
                    <a:pt x="21431" y="201046"/>
                    <a:pt x="33337" y="203427"/>
                  </a:cubicBezTo>
                  <a:cubicBezTo>
                    <a:pt x="114300" y="210571"/>
                    <a:pt x="183356" y="184377"/>
                    <a:pt x="238125" y="124846"/>
                  </a:cubicBezTo>
                  <a:cubicBezTo>
                    <a:pt x="261938" y="98652"/>
                    <a:pt x="280987" y="70077"/>
                    <a:pt x="288131" y="34358"/>
                  </a:cubicBezTo>
                  <a:cubicBezTo>
                    <a:pt x="280987" y="31977"/>
                    <a:pt x="276225" y="29596"/>
                    <a:pt x="271462" y="29596"/>
                  </a:cubicBezTo>
                  <a:cubicBezTo>
                    <a:pt x="159544" y="12927"/>
                    <a:pt x="59531" y="70077"/>
                    <a:pt x="11906" y="172471"/>
                  </a:cubicBezTo>
                  <a:cubicBezTo>
                    <a:pt x="7144" y="177233"/>
                    <a:pt x="2381" y="184377"/>
                    <a:pt x="0" y="191520"/>
                  </a:cubicBezTo>
                  <a:close/>
                </a:path>
              </a:pathLst>
            </a:custGeom>
            <a:grpFill/>
            <a:ln w="23813" cap="flat">
              <a:noFill/>
              <a:prstDash val="solid"/>
              <a:miter/>
            </a:ln>
          </p:spPr>
          <p:txBody>
            <a:bodyPr rtlCol="0" anchor="ctr"/>
            <a:lstStyle/>
            <a:p>
              <a:endParaRPr lang="en-ID"/>
            </a:p>
          </p:txBody>
        </p:sp>
        <p:sp>
          <p:nvSpPr>
            <p:cNvPr id="274" name="Freeform: Shape 273">
              <a:extLst>
                <a:ext uri="{FF2B5EF4-FFF2-40B4-BE49-F238E27FC236}">
                  <a16:creationId xmlns:a16="http://schemas.microsoft.com/office/drawing/2014/main" id="{E443A885-D540-0669-0C1C-A2602E595AE2}"/>
                </a:ext>
              </a:extLst>
            </p:cNvPr>
            <p:cNvSpPr/>
            <p:nvPr/>
          </p:nvSpPr>
          <p:spPr>
            <a:xfrm>
              <a:off x="6719887" y="2905441"/>
              <a:ext cx="319087" cy="212795"/>
            </a:xfrm>
            <a:custGeom>
              <a:avLst/>
              <a:gdLst>
                <a:gd name="connsiteX0" fmla="*/ 319087 w 319087"/>
                <a:gd name="connsiteY0" fmla="*/ 30640 h 212795"/>
                <a:gd name="connsiteX1" fmla="*/ 314325 w 319087"/>
                <a:gd name="connsiteY1" fmla="*/ 52071 h 212795"/>
                <a:gd name="connsiteX2" fmla="*/ 95250 w 319087"/>
                <a:gd name="connsiteY2" fmla="*/ 211615 h 212795"/>
                <a:gd name="connsiteX3" fmla="*/ 0 w 319087"/>
                <a:gd name="connsiteY3" fmla="*/ 199709 h 212795"/>
                <a:gd name="connsiteX4" fmla="*/ 4763 w 319087"/>
                <a:gd name="connsiteY4" fmla="*/ 178278 h 212795"/>
                <a:gd name="connsiteX5" fmla="*/ 300038 w 319087"/>
                <a:gd name="connsiteY5" fmla="*/ 4446 h 212795"/>
                <a:gd name="connsiteX6" fmla="*/ 307181 w 319087"/>
                <a:gd name="connsiteY6" fmla="*/ 9209 h 212795"/>
                <a:gd name="connsiteX7" fmla="*/ 307181 w 319087"/>
                <a:gd name="connsiteY7" fmla="*/ 9209 h 212795"/>
                <a:gd name="connsiteX8" fmla="*/ 276225 w 319087"/>
                <a:gd name="connsiteY8" fmla="*/ 9209 h 212795"/>
                <a:gd name="connsiteX9" fmla="*/ 157163 w 319087"/>
                <a:gd name="connsiteY9" fmla="*/ 33022 h 212795"/>
                <a:gd name="connsiteX10" fmla="*/ 30956 w 319087"/>
                <a:gd name="connsiteY10" fmla="*/ 180659 h 212795"/>
                <a:gd name="connsiteX11" fmla="*/ 59531 w 319087"/>
                <a:gd name="connsiteY11" fmla="*/ 185422 h 212795"/>
                <a:gd name="connsiteX12" fmla="*/ 309562 w 319087"/>
                <a:gd name="connsiteY12" fmla="*/ 42547 h 212795"/>
                <a:gd name="connsiteX13" fmla="*/ 319087 w 319087"/>
                <a:gd name="connsiteY13" fmla="*/ 30640 h 212795"/>
                <a:gd name="connsiteX14" fmla="*/ 319087 w 319087"/>
                <a:gd name="connsiteY14" fmla="*/ 30640 h 212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2795">
                  <a:moveTo>
                    <a:pt x="319087" y="30640"/>
                  </a:moveTo>
                  <a:cubicBezTo>
                    <a:pt x="316706" y="37784"/>
                    <a:pt x="316706" y="44928"/>
                    <a:pt x="314325" y="52071"/>
                  </a:cubicBezTo>
                  <a:cubicBezTo>
                    <a:pt x="271462" y="147321"/>
                    <a:pt x="200025" y="202090"/>
                    <a:pt x="95250" y="211615"/>
                  </a:cubicBezTo>
                  <a:cubicBezTo>
                    <a:pt x="64294" y="213996"/>
                    <a:pt x="30956" y="213996"/>
                    <a:pt x="0" y="199709"/>
                  </a:cubicBezTo>
                  <a:cubicBezTo>
                    <a:pt x="2381" y="192565"/>
                    <a:pt x="2381" y="185422"/>
                    <a:pt x="4763" y="178278"/>
                  </a:cubicBezTo>
                  <a:cubicBezTo>
                    <a:pt x="45244" y="54453"/>
                    <a:pt x="171450" y="-19366"/>
                    <a:pt x="300038" y="4446"/>
                  </a:cubicBezTo>
                  <a:cubicBezTo>
                    <a:pt x="302419" y="4446"/>
                    <a:pt x="304800" y="6828"/>
                    <a:pt x="307181" y="9209"/>
                  </a:cubicBezTo>
                  <a:lnTo>
                    <a:pt x="307181" y="9209"/>
                  </a:lnTo>
                  <a:cubicBezTo>
                    <a:pt x="297656" y="9209"/>
                    <a:pt x="285750" y="9209"/>
                    <a:pt x="276225" y="9209"/>
                  </a:cubicBezTo>
                  <a:cubicBezTo>
                    <a:pt x="235744" y="6828"/>
                    <a:pt x="195263" y="13971"/>
                    <a:pt x="157163" y="33022"/>
                  </a:cubicBezTo>
                  <a:cubicBezTo>
                    <a:pt x="95250" y="63978"/>
                    <a:pt x="54769" y="111603"/>
                    <a:pt x="30956" y="180659"/>
                  </a:cubicBezTo>
                  <a:cubicBezTo>
                    <a:pt x="40481" y="183040"/>
                    <a:pt x="50006" y="185422"/>
                    <a:pt x="59531" y="185422"/>
                  </a:cubicBezTo>
                  <a:cubicBezTo>
                    <a:pt x="169069" y="194946"/>
                    <a:pt x="261937" y="142559"/>
                    <a:pt x="309562" y="42547"/>
                  </a:cubicBezTo>
                  <a:cubicBezTo>
                    <a:pt x="314325" y="40165"/>
                    <a:pt x="316706" y="35403"/>
                    <a:pt x="319087" y="30640"/>
                  </a:cubicBezTo>
                  <a:lnTo>
                    <a:pt x="319087" y="30640"/>
                  </a:lnTo>
                  <a:close/>
                </a:path>
              </a:pathLst>
            </a:custGeom>
            <a:grpFill/>
            <a:ln w="23813" cap="flat">
              <a:noFill/>
              <a:prstDash val="solid"/>
              <a:miter/>
            </a:ln>
          </p:spPr>
          <p:txBody>
            <a:bodyPr rtlCol="0" anchor="ctr"/>
            <a:lstStyle/>
            <a:p>
              <a:endParaRPr lang="en-ID"/>
            </a:p>
          </p:txBody>
        </p:sp>
        <p:sp>
          <p:nvSpPr>
            <p:cNvPr id="275" name="Freeform: Shape 274">
              <a:extLst>
                <a:ext uri="{FF2B5EF4-FFF2-40B4-BE49-F238E27FC236}">
                  <a16:creationId xmlns:a16="http://schemas.microsoft.com/office/drawing/2014/main" id="{AC3D3C80-C0C9-4C3C-D7EF-3F65DAC0F26D}"/>
                </a:ext>
              </a:extLst>
            </p:cNvPr>
            <p:cNvSpPr/>
            <p:nvPr/>
          </p:nvSpPr>
          <p:spPr>
            <a:xfrm>
              <a:off x="9191625" y="1781175"/>
              <a:ext cx="316706" cy="212539"/>
            </a:xfrm>
            <a:custGeom>
              <a:avLst/>
              <a:gdLst>
                <a:gd name="connsiteX0" fmla="*/ 9525 w 316706"/>
                <a:gd name="connsiteY0" fmla="*/ 9525 h 212539"/>
                <a:gd name="connsiteX1" fmla="*/ 73819 w 316706"/>
                <a:gd name="connsiteY1" fmla="*/ 0 h 212539"/>
                <a:gd name="connsiteX2" fmla="*/ 316706 w 316706"/>
                <a:gd name="connsiteY2" fmla="*/ 197644 h 212539"/>
                <a:gd name="connsiteX3" fmla="*/ 304800 w 316706"/>
                <a:gd name="connsiteY3" fmla="*/ 204787 h 212539"/>
                <a:gd name="connsiteX4" fmla="*/ 7144 w 316706"/>
                <a:gd name="connsiteY4" fmla="*/ 57150 h 212539"/>
                <a:gd name="connsiteX5" fmla="*/ 0 w 316706"/>
                <a:gd name="connsiteY5" fmla="*/ 28575 h 212539"/>
                <a:gd name="connsiteX6" fmla="*/ 0 w 316706"/>
                <a:gd name="connsiteY6" fmla="*/ 28575 h 212539"/>
                <a:gd name="connsiteX7" fmla="*/ 9525 w 316706"/>
                <a:gd name="connsiteY7" fmla="*/ 45244 h 212539"/>
                <a:gd name="connsiteX8" fmla="*/ 188119 w 316706"/>
                <a:gd name="connsiteY8" fmla="*/ 183356 h 212539"/>
                <a:gd name="connsiteX9" fmla="*/ 285750 w 316706"/>
                <a:gd name="connsiteY9" fmla="*/ 180975 h 212539"/>
                <a:gd name="connsiteX10" fmla="*/ 283369 w 316706"/>
                <a:gd name="connsiteY10" fmla="*/ 169069 h 212539"/>
                <a:gd name="connsiteX11" fmla="*/ 64294 w 316706"/>
                <a:gd name="connsiteY11" fmla="*/ 9525 h 212539"/>
                <a:gd name="connsiteX12" fmla="*/ 9525 w 316706"/>
                <a:gd name="connsiteY12" fmla="*/ 9525 h 212539"/>
                <a:gd name="connsiteX13" fmla="*/ 9525 w 316706"/>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6" h="212539">
                  <a:moveTo>
                    <a:pt x="9525" y="9525"/>
                  </a:moveTo>
                  <a:cubicBezTo>
                    <a:pt x="30956" y="0"/>
                    <a:pt x="52387" y="0"/>
                    <a:pt x="73819" y="0"/>
                  </a:cubicBezTo>
                  <a:cubicBezTo>
                    <a:pt x="190500" y="2381"/>
                    <a:pt x="292894" y="85725"/>
                    <a:pt x="316706" y="197644"/>
                  </a:cubicBezTo>
                  <a:cubicBezTo>
                    <a:pt x="311944" y="200025"/>
                    <a:pt x="309563" y="202406"/>
                    <a:pt x="304800" y="204787"/>
                  </a:cubicBezTo>
                  <a:cubicBezTo>
                    <a:pt x="183356" y="235744"/>
                    <a:pt x="54769" y="171450"/>
                    <a:pt x="7144" y="57150"/>
                  </a:cubicBezTo>
                  <a:cubicBezTo>
                    <a:pt x="2381" y="47625"/>
                    <a:pt x="2381" y="38100"/>
                    <a:pt x="0" y="28575"/>
                  </a:cubicBezTo>
                  <a:lnTo>
                    <a:pt x="0" y="28575"/>
                  </a:lnTo>
                  <a:cubicBezTo>
                    <a:pt x="2381" y="33337"/>
                    <a:pt x="7144" y="38100"/>
                    <a:pt x="9525" y="45244"/>
                  </a:cubicBezTo>
                  <a:cubicBezTo>
                    <a:pt x="45244" y="121444"/>
                    <a:pt x="104775" y="166688"/>
                    <a:pt x="188119" y="183356"/>
                  </a:cubicBezTo>
                  <a:cubicBezTo>
                    <a:pt x="219075" y="190500"/>
                    <a:pt x="252413" y="188119"/>
                    <a:pt x="285750" y="180975"/>
                  </a:cubicBezTo>
                  <a:cubicBezTo>
                    <a:pt x="285750" y="176212"/>
                    <a:pt x="283369" y="173831"/>
                    <a:pt x="283369" y="169069"/>
                  </a:cubicBezTo>
                  <a:cubicBezTo>
                    <a:pt x="252413" y="76200"/>
                    <a:pt x="161925" y="11906"/>
                    <a:pt x="64294" y="9525"/>
                  </a:cubicBezTo>
                  <a:cubicBezTo>
                    <a:pt x="42863" y="7144"/>
                    <a:pt x="26194" y="7144"/>
                    <a:pt x="9525" y="9525"/>
                  </a:cubicBezTo>
                  <a:lnTo>
                    <a:pt x="9525" y="9525"/>
                  </a:lnTo>
                  <a:close/>
                </a:path>
              </a:pathLst>
            </a:custGeom>
            <a:grpFill/>
            <a:ln w="23813" cap="flat">
              <a:noFill/>
              <a:prstDash val="solid"/>
              <a:miter/>
            </a:ln>
          </p:spPr>
          <p:txBody>
            <a:bodyPr rtlCol="0" anchor="ctr"/>
            <a:lstStyle/>
            <a:p>
              <a:endParaRPr lang="en-ID"/>
            </a:p>
          </p:txBody>
        </p:sp>
        <p:sp>
          <p:nvSpPr>
            <p:cNvPr id="276" name="Freeform: Shape 275">
              <a:extLst>
                <a:ext uri="{FF2B5EF4-FFF2-40B4-BE49-F238E27FC236}">
                  <a16:creationId xmlns:a16="http://schemas.microsoft.com/office/drawing/2014/main" id="{EE00020D-03F3-A78A-D66F-117B58BAE4DE}"/>
                </a:ext>
              </a:extLst>
            </p:cNvPr>
            <p:cNvSpPr/>
            <p:nvPr/>
          </p:nvSpPr>
          <p:spPr>
            <a:xfrm>
              <a:off x="11144250" y="1781175"/>
              <a:ext cx="316705" cy="212539"/>
            </a:xfrm>
            <a:custGeom>
              <a:avLst/>
              <a:gdLst>
                <a:gd name="connsiteX0" fmla="*/ 9525 w 316705"/>
                <a:gd name="connsiteY0" fmla="*/ 9525 h 212539"/>
                <a:gd name="connsiteX1" fmla="*/ 73819 w 316705"/>
                <a:gd name="connsiteY1" fmla="*/ 0 h 212539"/>
                <a:gd name="connsiteX2" fmla="*/ 316706 w 316705"/>
                <a:gd name="connsiteY2" fmla="*/ 197644 h 212539"/>
                <a:gd name="connsiteX3" fmla="*/ 304800 w 316705"/>
                <a:gd name="connsiteY3" fmla="*/ 204787 h 212539"/>
                <a:gd name="connsiteX4" fmla="*/ 7144 w 316705"/>
                <a:gd name="connsiteY4" fmla="*/ 57150 h 212539"/>
                <a:gd name="connsiteX5" fmla="*/ 0 w 316705"/>
                <a:gd name="connsiteY5" fmla="*/ 28575 h 212539"/>
                <a:gd name="connsiteX6" fmla="*/ 0 w 316705"/>
                <a:gd name="connsiteY6" fmla="*/ 28575 h 212539"/>
                <a:gd name="connsiteX7" fmla="*/ 9525 w 316705"/>
                <a:gd name="connsiteY7" fmla="*/ 45244 h 212539"/>
                <a:gd name="connsiteX8" fmla="*/ 188119 w 316705"/>
                <a:gd name="connsiteY8" fmla="*/ 183356 h 212539"/>
                <a:gd name="connsiteX9" fmla="*/ 285750 w 316705"/>
                <a:gd name="connsiteY9" fmla="*/ 180975 h 212539"/>
                <a:gd name="connsiteX10" fmla="*/ 283369 w 316705"/>
                <a:gd name="connsiteY10" fmla="*/ 169069 h 212539"/>
                <a:gd name="connsiteX11" fmla="*/ 64294 w 316705"/>
                <a:gd name="connsiteY11" fmla="*/ 9525 h 212539"/>
                <a:gd name="connsiteX12" fmla="*/ 9525 w 316705"/>
                <a:gd name="connsiteY12" fmla="*/ 9525 h 212539"/>
                <a:gd name="connsiteX13" fmla="*/ 9525 w 316705"/>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5" h="212539">
                  <a:moveTo>
                    <a:pt x="9525" y="9525"/>
                  </a:moveTo>
                  <a:cubicBezTo>
                    <a:pt x="30956" y="0"/>
                    <a:pt x="52387" y="0"/>
                    <a:pt x="73819" y="0"/>
                  </a:cubicBezTo>
                  <a:cubicBezTo>
                    <a:pt x="190500" y="2381"/>
                    <a:pt x="292893" y="85725"/>
                    <a:pt x="316706" y="197644"/>
                  </a:cubicBezTo>
                  <a:cubicBezTo>
                    <a:pt x="311944" y="200025"/>
                    <a:pt x="309563" y="202406"/>
                    <a:pt x="304800" y="204787"/>
                  </a:cubicBezTo>
                  <a:cubicBezTo>
                    <a:pt x="183356" y="235744"/>
                    <a:pt x="54769" y="171450"/>
                    <a:pt x="7144" y="57150"/>
                  </a:cubicBezTo>
                  <a:cubicBezTo>
                    <a:pt x="2381" y="47625"/>
                    <a:pt x="2381" y="38100"/>
                    <a:pt x="0" y="28575"/>
                  </a:cubicBezTo>
                  <a:lnTo>
                    <a:pt x="0" y="28575"/>
                  </a:lnTo>
                  <a:cubicBezTo>
                    <a:pt x="2381" y="33337"/>
                    <a:pt x="7144" y="38100"/>
                    <a:pt x="9525" y="45244"/>
                  </a:cubicBezTo>
                  <a:cubicBezTo>
                    <a:pt x="45244" y="121444"/>
                    <a:pt x="104775" y="166688"/>
                    <a:pt x="188119" y="183356"/>
                  </a:cubicBezTo>
                  <a:cubicBezTo>
                    <a:pt x="219075" y="190500"/>
                    <a:pt x="252413" y="188119"/>
                    <a:pt x="285750" y="180975"/>
                  </a:cubicBezTo>
                  <a:cubicBezTo>
                    <a:pt x="285750" y="176212"/>
                    <a:pt x="283369" y="173831"/>
                    <a:pt x="283369" y="169069"/>
                  </a:cubicBezTo>
                  <a:cubicBezTo>
                    <a:pt x="252413" y="76200"/>
                    <a:pt x="161925" y="11906"/>
                    <a:pt x="64294" y="9525"/>
                  </a:cubicBezTo>
                  <a:cubicBezTo>
                    <a:pt x="45244" y="7144"/>
                    <a:pt x="26194" y="7144"/>
                    <a:pt x="9525" y="9525"/>
                  </a:cubicBezTo>
                  <a:lnTo>
                    <a:pt x="9525" y="9525"/>
                  </a:lnTo>
                  <a:close/>
                </a:path>
              </a:pathLst>
            </a:custGeom>
            <a:grpFill/>
            <a:ln w="23813" cap="flat">
              <a:noFill/>
              <a:prstDash val="solid"/>
              <a:miter/>
            </a:ln>
          </p:spPr>
          <p:txBody>
            <a:bodyPr rtlCol="0" anchor="ctr"/>
            <a:lstStyle/>
            <a:p>
              <a:endParaRPr lang="en-ID"/>
            </a:p>
          </p:txBody>
        </p:sp>
        <p:sp>
          <p:nvSpPr>
            <p:cNvPr id="277" name="Freeform: Shape 276">
              <a:extLst>
                <a:ext uri="{FF2B5EF4-FFF2-40B4-BE49-F238E27FC236}">
                  <a16:creationId xmlns:a16="http://schemas.microsoft.com/office/drawing/2014/main" id="{D7A18718-EEE3-7F09-C9F1-E154CEE491B2}"/>
                </a:ext>
              </a:extLst>
            </p:cNvPr>
            <p:cNvSpPr/>
            <p:nvPr/>
          </p:nvSpPr>
          <p:spPr>
            <a:xfrm>
              <a:off x="8207421" y="5724062"/>
              <a:ext cx="324597" cy="212900"/>
            </a:xfrm>
            <a:custGeom>
              <a:avLst/>
              <a:gdLst>
                <a:gd name="connsiteX0" fmla="*/ 3128 w 324597"/>
                <a:gd name="connsiteY0" fmla="*/ 21894 h 212900"/>
                <a:gd name="connsiteX1" fmla="*/ 7891 w 324597"/>
                <a:gd name="connsiteY1" fmla="*/ 9988 h 212900"/>
                <a:gd name="connsiteX2" fmla="*/ 60278 w 324597"/>
                <a:gd name="connsiteY2" fmla="*/ 462 h 212900"/>
                <a:gd name="connsiteX3" fmla="*/ 322216 w 324597"/>
                <a:gd name="connsiteY3" fmla="*/ 188581 h 212900"/>
                <a:gd name="connsiteX4" fmla="*/ 324597 w 324597"/>
                <a:gd name="connsiteY4" fmla="*/ 200488 h 212900"/>
                <a:gd name="connsiteX5" fmla="*/ 300785 w 324597"/>
                <a:gd name="connsiteY5" fmla="*/ 207631 h 212900"/>
                <a:gd name="connsiteX6" fmla="*/ 5510 w 324597"/>
                <a:gd name="connsiteY6" fmla="*/ 38563 h 212900"/>
                <a:gd name="connsiteX7" fmla="*/ 3128 w 324597"/>
                <a:gd name="connsiteY7" fmla="*/ 21894 h 212900"/>
                <a:gd name="connsiteX8" fmla="*/ 15035 w 324597"/>
                <a:gd name="connsiteY8" fmla="*/ 40944 h 212900"/>
                <a:gd name="connsiteX9" fmla="*/ 188866 w 324597"/>
                <a:gd name="connsiteY9" fmla="*/ 181438 h 212900"/>
                <a:gd name="connsiteX10" fmla="*/ 291259 w 324597"/>
                <a:gd name="connsiteY10" fmla="*/ 179056 h 212900"/>
                <a:gd name="connsiteX11" fmla="*/ 284116 w 324597"/>
                <a:gd name="connsiteY11" fmla="*/ 160006 h 212900"/>
                <a:gd name="connsiteX12" fmla="*/ 212678 w 324597"/>
                <a:gd name="connsiteY12" fmla="*/ 62375 h 212900"/>
                <a:gd name="connsiteX13" fmla="*/ 31703 w 324597"/>
                <a:gd name="connsiteY13" fmla="*/ 9988 h 212900"/>
                <a:gd name="connsiteX14" fmla="*/ 3128 w 324597"/>
                <a:gd name="connsiteY14" fmla="*/ 21894 h 21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7" h="212900">
                  <a:moveTo>
                    <a:pt x="3128" y="21894"/>
                  </a:moveTo>
                  <a:cubicBezTo>
                    <a:pt x="-1634" y="14750"/>
                    <a:pt x="-1634" y="9988"/>
                    <a:pt x="7891" y="9988"/>
                  </a:cubicBezTo>
                  <a:cubicBezTo>
                    <a:pt x="24559" y="7606"/>
                    <a:pt x="43610" y="2844"/>
                    <a:pt x="60278" y="462"/>
                  </a:cubicBezTo>
                  <a:cubicBezTo>
                    <a:pt x="179341" y="-6681"/>
                    <a:pt x="288878" y="69519"/>
                    <a:pt x="322216" y="188581"/>
                  </a:cubicBezTo>
                  <a:cubicBezTo>
                    <a:pt x="322216" y="190962"/>
                    <a:pt x="322216" y="195725"/>
                    <a:pt x="324597" y="200488"/>
                  </a:cubicBezTo>
                  <a:cubicBezTo>
                    <a:pt x="317453" y="202869"/>
                    <a:pt x="310309" y="205250"/>
                    <a:pt x="300785" y="207631"/>
                  </a:cubicBezTo>
                  <a:cubicBezTo>
                    <a:pt x="176960" y="233825"/>
                    <a:pt x="45991" y="160006"/>
                    <a:pt x="5510" y="38563"/>
                  </a:cubicBezTo>
                  <a:cubicBezTo>
                    <a:pt x="3128" y="31419"/>
                    <a:pt x="3128" y="26656"/>
                    <a:pt x="3128" y="21894"/>
                  </a:cubicBezTo>
                  <a:cubicBezTo>
                    <a:pt x="5510" y="29038"/>
                    <a:pt x="10272" y="33800"/>
                    <a:pt x="15035" y="40944"/>
                  </a:cubicBezTo>
                  <a:cubicBezTo>
                    <a:pt x="50753" y="114763"/>
                    <a:pt x="107903" y="164769"/>
                    <a:pt x="188866" y="181438"/>
                  </a:cubicBezTo>
                  <a:cubicBezTo>
                    <a:pt x="222203" y="188581"/>
                    <a:pt x="255541" y="188581"/>
                    <a:pt x="291259" y="179056"/>
                  </a:cubicBezTo>
                  <a:cubicBezTo>
                    <a:pt x="288878" y="171913"/>
                    <a:pt x="286497" y="164769"/>
                    <a:pt x="284116" y="160006"/>
                  </a:cubicBezTo>
                  <a:cubicBezTo>
                    <a:pt x="269828" y="121906"/>
                    <a:pt x="243634" y="88569"/>
                    <a:pt x="212678" y="62375"/>
                  </a:cubicBezTo>
                  <a:cubicBezTo>
                    <a:pt x="160291" y="19513"/>
                    <a:pt x="98378" y="2844"/>
                    <a:pt x="31703" y="9988"/>
                  </a:cubicBezTo>
                  <a:cubicBezTo>
                    <a:pt x="22178" y="9988"/>
                    <a:pt x="7891" y="7606"/>
                    <a:pt x="3128" y="21894"/>
                  </a:cubicBezTo>
                  <a:close/>
                </a:path>
              </a:pathLst>
            </a:custGeom>
            <a:grpFill/>
            <a:ln w="23813" cap="flat">
              <a:noFill/>
              <a:prstDash val="solid"/>
              <a:miter/>
            </a:ln>
          </p:spPr>
          <p:txBody>
            <a:bodyPr rtlCol="0" anchor="ctr"/>
            <a:lstStyle/>
            <a:p>
              <a:endParaRPr lang="en-ID"/>
            </a:p>
          </p:txBody>
        </p:sp>
        <p:sp>
          <p:nvSpPr>
            <p:cNvPr id="278" name="Freeform: Shape 277">
              <a:extLst>
                <a:ext uri="{FF2B5EF4-FFF2-40B4-BE49-F238E27FC236}">
                  <a16:creationId xmlns:a16="http://schemas.microsoft.com/office/drawing/2014/main" id="{967F8151-8E78-911A-DD6D-F49987BB3CB7}"/>
                </a:ext>
              </a:extLst>
            </p:cNvPr>
            <p:cNvSpPr/>
            <p:nvPr/>
          </p:nvSpPr>
          <p:spPr>
            <a:xfrm>
              <a:off x="6252415" y="5724062"/>
              <a:ext cx="324597" cy="212900"/>
            </a:xfrm>
            <a:custGeom>
              <a:avLst/>
              <a:gdLst>
                <a:gd name="connsiteX0" fmla="*/ 3128 w 324597"/>
                <a:gd name="connsiteY0" fmla="*/ 21894 h 212900"/>
                <a:gd name="connsiteX1" fmla="*/ 7891 w 324597"/>
                <a:gd name="connsiteY1" fmla="*/ 9988 h 212900"/>
                <a:gd name="connsiteX2" fmla="*/ 60278 w 324597"/>
                <a:gd name="connsiteY2" fmla="*/ 462 h 212900"/>
                <a:gd name="connsiteX3" fmla="*/ 322216 w 324597"/>
                <a:gd name="connsiteY3" fmla="*/ 188581 h 212900"/>
                <a:gd name="connsiteX4" fmla="*/ 324597 w 324597"/>
                <a:gd name="connsiteY4" fmla="*/ 200488 h 212900"/>
                <a:gd name="connsiteX5" fmla="*/ 300785 w 324597"/>
                <a:gd name="connsiteY5" fmla="*/ 207631 h 212900"/>
                <a:gd name="connsiteX6" fmla="*/ 5509 w 324597"/>
                <a:gd name="connsiteY6" fmla="*/ 38563 h 212900"/>
                <a:gd name="connsiteX7" fmla="*/ 3128 w 324597"/>
                <a:gd name="connsiteY7" fmla="*/ 21894 h 212900"/>
                <a:gd name="connsiteX8" fmla="*/ 15035 w 324597"/>
                <a:gd name="connsiteY8" fmla="*/ 40944 h 212900"/>
                <a:gd name="connsiteX9" fmla="*/ 188866 w 324597"/>
                <a:gd name="connsiteY9" fmla="*/ 181438 h 212900"/>
                <a:gd name="connsiteX10" fmla="*/ 291260 w 324597"/>
                <a:gd name="connsiteY10" fmla="*/ 179056 h 212900"/>
                <a:gd name="connsiteX11" fmla="*/ 284116 w 324597"/>
                <a:gd name="connsiteY11" fmla="*/ 160006 h 212900"/>
                <a:gd name="connsiteX12" fmla="*/ 212678 w 324597"/>
                <a:gd name="connsiteY12" fmla="*/ 62375 h 212900"/>
                <a:gd name="connsiteX13" fmla="*/ 31703 w 324597"/>
                <a:gd name="connsiteY13" fmla="*/ 9988 h 212900"/>
                <a:gd name="connsiteX14" fmla="*/ 3128 w 324597"/>
                <a:gd name="connsiteY14" fmla="*/ 21894 h 21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7" h="212900">
                  <a:moveTo>
                    <a:pt x="3128" y="21894"/>
                  </a:moveTo>
                  <a:cubicBezTo>
                    <a:pt x="-1634" y="14750"/>
                    <a:pt x="-1634" y="9988"/>
                    <a:pt x="7891" y="9988"/>
                  </a:cubicBezTo>
                  <a:cubicBezTo>
                    <a:pt x="24559" y="7606"/>
                    <a:pt x="43610" y="2844"/>
                    <a:pt x="60278" y="462"/>
                  </a:cubicBezTo>
                  <a:cubicBezTo>
                    <a:pt x="179341" y="-6681"/>
                    <a:pt x="288878" y="69519"/>
                    <a:pt x="322216" y="188581"/>
                  </a:cubicBezTo>
                  <a:cubicBezTo>
                    <a:pt x="322216" y="190962"/>
                    <a:pt x="322216" y="195725"/>
                    <a:pt x="324597" y="200488"/>
                  </a:cubicBezTo>
                  <a:cubicBezTo>
                    <a:pt x="317453" y="202869"/>
                    <a:pt x="310309" y="205250"/>
                    <a:pt x="300785" y="207631"/>
                  </a:cubicBezTo>
                  <a:cubicBezTo>
                    <a:pt x="176960" y="233825"/>
                    <a:pt x="45991" y="160006"/>
                    <a:pt x="5509" y="38563"/>
                  </a:cubicBezTo>
                  <a:cubicBezTo>
                    <a:pt x="5509" y="31419"/>
                    <a:pt x="3128" y="26656"/>
                    <a:pt x="3128" y="21894"/>
                  </a:cubicBezTo>
                  <a:cubicBezTo>
                    <a:pt x="5509" y="29038"/>
                    <a:pt x="10272" y="33800"/>
                    <a:pt x="15035" y="40944"/>
                  </a:cubicBezTo>
                  <a:cubicBezTo>
                    <a:pt x="50753" y="114763"/>
                    <a:pt x="107903" y="164769"/>
                    <a:pt x="188866" y="181438"/>
                  </a:cubicBezTo>
                  <a:cubicBezTo>
                    <a:pt x="222203" y="188581"/>
                    <a:pt x="255541" y="188581"/>
                    <a:pt x="291260" y="179056"/>
                  </a:cubicBezTo>
                  <a:cubicBezTo>
                    <a:pt x="288878" y="171913"/>
                    <a:pt x="286497" y="164769"/>
                    <a:pt x="284116" y="160006"/>
                  </a:cubicBezTo>
                  <a:cubicBezTo>
                    <a:pt x="269828" y="121906"/>
                    <a:pt x="243635" y="88569"/>
                    <a:pt x="212678" y="62375"/>
                  </a:cubicBezTo>
                  <a:cubicBezTo>
                    <a:pt x="160291" y="19513"/>
                    <a:pt x="98378" y="2844"/>
                    <a:pt x="31703" y="9988"/>
                  </a:cubicBezTo>
                  <a:cubicBezTo>
                    <a:pt x="22178" y="9988"/>
                    <a:pt x="10272" y="7606"/>
                    <a:pt x="3128" y="21894"/>
                  </a:cubicBezTo>
                  <a:close/>
                </a:path>
              </a:pathLst>
            </a:custGeom>
            <a:grpFill/>
            <a:ln w="23813" cap="flat">
              <a:noFill/>
              <a:prstDash val="solid"/>
              <a:miter/>
            </a:ln>
          </p:spPr>
          <p:txBody>
            <a:bodyPr rtlCol="0" anchor="ctr"/>
            <a:lstStyle/>
            <a:p>
              <a:endParaRPr lang="en-ID"/>
            </a:p>
          </p:txBody>
        </p:sp>
        <p:sp>
          <p:nvSpPr>
            <p:cNvPr id="279" name="Freeform: Shape 278">
              <a:extLst>
                <a:ext uri="{FF2B5EF4-FFF2-40B4-BE49-F238E27FC236}">
                  <a16:creationId xmlns:a16="http://schemas.microsoft.com/office/drawing/2014/main" id="{29D2BD1E-44FC-1D57-7974-9984CF1F67FE}"/>
                </a:ext>
              </a:extLst>
            </p:cNvPr>
            <p:cNvSpPr/>
            <p:nvPr/>
          </p:nvSpPr>
          <p:spPr>
            <a:xfrm>
              <a:off x="11606212" y="5430781"/>
              <a:ext cx="323946" cy="210453"/>
            </a:xfrm>
            <a:custGeom>
              <a:avLst/>
              <a:gdLst>
                <a:gd name="connsiteX0" fmla="*/ 321469 w 323946"/>
                <a:gd name="connsiteY0" fmla="*/ 188969 h 210453"/>
                <a:gd name="connsiteX1" fmla="*/ 316707 w 323946"/>
                <a:gd name="connsiteY1" fmla="*/ 200875 h 210453"/>
                <a:gd name="connsiteX2" fmla="*/ 254794 w 323946"/>
                <a:gd name="connsiteY2" fmla="*/ 210400 h 210453"/>
                <a:gd name="connsiteX3" fmla="*/ 4763 w 323946"/>
                <a:gd name="connsiteY3" fmla="*/ 29425 h 210453"/>
                <a:gd name="connsiteX4" fmla="*/ 0 w 323946"/>
                <a:gd name="connsiteY4" fmla="*/ 12756 h 210453"/>
                <a:gd name="connsiteX5" fmla="*/ 57150 w 323946"/>
                <a:gd name="connsiteY5" fmla="*/ 850 h 210453"/>
                <a:gd name="connsiteX6" fmla="*/ 316707 w 323946"/>
                <a:gd name="connsiteY6" fmla="*/ 169918 h 210453"/>
                <a:gd name="connsiteX7" fmla="*/ 321469 w 323946"/>
                <a:gd name="connsiteY7" fmla="*/ 188969 h 210453"/>
                <a:gd name="connsiteX8" fmla="*/ 309563 w 323946"/>
                <a:gd name="connsiteY8" fmla="*/ 167537 h 210453"/>
                <a:gd name="connsiteX9" fmla="*/ 50006 w 323946"/>
                <a:gd name="connsiteY9" fmla="*/ 24662 h 210453"/>
                <a:gd name="connsiteX10" fmla="*/ 30957 w 323946"/>
                <a:gd name="connsiteY10" fmla="*/ 29425 h 210453"/>
                <a:gd name="connsiteX11" fmla="*/ 109538 w 323946"/>
                <a:gd name="connsiteY11" fmla="*/ 146106 h 210453"/>
                <a:gd name="connsiteX12" fmla="*/ 300038 w 323946"/>
                <a:gd name="connsiteY12" fmla="*/ 198493 h 210453"/>
                <a:gd name="connsiteX13" fmla="*/ 321469 w 323946"/>
                <a:gd name="connsiteY13" fmla="*/ 188969 h 210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53">
                  <a:moveTo>
                    <a:pt x="321469" y="188969"/>
                  </a:moveTo>
                  <a:cubicBezTo>
                    <a:pt x="326232" y="196112"/>
                    <a:pt x="323850" y="200875"/>
                    <a:pt x="316707" y="200875"/>
                  </a:cubicBezTo>
                  <a:cubicBezTo>
                    <a:pt x="295275" y="203256"/>
                    <a:pt x="276225" y="210400"/>
                    <a:pt x="254794" y="210400"/>
                  </a:cubicBezTo>
                  <a:cubicBezTo>
                    <a:pt x="142875" y="212781"/>
                    <a:pt x="35719" y="136581"/>
                    <a:pt x="4763" y="29425"/>
                  </a:cubicBezTo>
                  <a:cubicBezTo>
                    <a:pt x="2381" y="24662"/>
                    <a:pt x="2381" y="17519"/>
                    <a:pt x="0" y="12756"/>
                  </a:cubicBezTo>
                  <a:cubicBezTo>
                    <a:pt x="19050" y="3231"/>
                    <a:pt x="38100" y="3231"/>
                    <a:pt x="57150" y="850"/>
                  </a:cubicBezTo>
                  <a:cubicBezTo>
                    <a:pt x="169069" y="-8675"/>
                    <a:pt x="278607" y="62762"/>
                    <a:pt x="316707" y="169918"/>
                  </a:cubicBezTo>
                  <a:cubicBezTo>
                    <a:pt x="319087" y="177062"/>
                    <a:pt x="321469" y="184206"/>
                    <a:pt x="321469" y="188969"/>
                  </a:cubicBezTo>
                  <a:cubicBezTo>
                    <a:pt x="319087" y="181825"/>
                    <a:pt x="314325" y="177062"/>
                    <a:pt x="309563" y="167537"/>
                  </a:cubicBezTo>
                  <a:cubicBezTo>
                    <a:pt x="264319" y="65144"/>
                    <a:pt x="161925" y="10375"/>
                    <a:pt x="50006" y="24662"/>
                  </a:cubicBezTo>
                  <a:cubicBezTo>
                    <a:pt x="45244" y="24662"/>
                    <a:pt x="38100" y="27043"/>
                    <a:pt x="30957" y="29425"/>
                  </a:cubicBezTo>
                  <a:cubicBezTo>
                    <a:pt x="45244" y="77050"/>
                    <a:pt x="71438" y="115150"/>
                    <a:pt x="109538" y="146106"/>
                  </a:cubicBezTo>
                  <a:cubicBezTo>
                    <a:pt x="164306" y="191350"/>
                    <a:pt x="228600" y="208019"/>
                    <a:pt x="300038" y="198493"/>
                  </a:cubicBezTo>
                  <a:cubicBezTo>
                    <a:pt x="309563" y="198493"/>
                    <a:pt x="319087" y="198493"/>
                    <a:pt x="321469" y="188969"/>
                  </a:cubicBezTo>
                  <a:close/>
                </a:path>
              </a:pathLst>
            </a:custGeom>
            <a:grpFill/>
            <a:ln w="23813" cap="flat">
              <a:noFill/>
              <a:prstDash val="solid"/>
              <a:miter/>
            </a:ln>
          </p:spPr>
          <p:txBody>
            <a:bodyPr rtlCol="0" anchor="ctr"/>
            <a:lstStyle/>
            <a:p>
              <a:endParaRPr lang="en-ID"/>
            </a:p>
          </p:txBody>
        </p:sp>
        <p:sp>
          <p:nvSpPr>
            <p:cNvPr id="280" name="Freeform: Shape 279">
              <a:extLst>
                <a:ext uri="{FF2B5EF4-FFF2-40B4-BE49-F238E27FC236}">
                  <a16:creationId xmlns:a16="http://schemas.microsoft.com/office/drawing/2014/main" id="{F16E6BC2-3FC2-3F01-DF1C-9FD3C2F85A79}"/>
                </a:ext>
              </a:extLst>
            </p:cNvPr>
            <p:cNvSpPr/>
            <p:nvPr/>
          </p:nvSpPr>
          <p:spPr>
            <a:xfrm>
              <a:off x="9653587" y="5430805"/>
              <a:ext cx="323946" cy="210430"/>
            </a:xfrm>
            <a:custGeom>
              <a:avLst/>
              <a:gdLst>
                <a:gd name="connsiteX0" fmla="*/ 321469 w 323946"/>
                <a:gd name="connsiteY0" fmla="*/ 188945 h 210430"/>
                <a:gd name="connsiteX1" fmla="*/ 316706 w 323946"/>
                <a:gd name="connsiteY1" fmla="*/ 200851 h 210430"/>
                <a:gd name="connsiteX2" fmla="*/ 254794 w 323946"/>
                <a:gd name="connsiteY2" fmla="*/ 210376 h 210430"/>
                <a:gd name="connsiteX3" fmla="*/ 4763 w 323946"/>
                <a:gd name="connsiteY3" fmla="*/ 29401 h 210430"/>
                <a:gd name="connsiteX4" fmla="*/ 0 w 323946"/>
                <a:gd name="connsiteY4" fmla="*/ 12732 h 210430"/>
                <a:gd name="connsiteX5" fmla="*/ 59531 w 323946"/>
                <a:gd name="connsiteY5" fmla="*/ 826 h 210430"/>
                <a:gd name="connsiteX6" fmla="*/ 316706 w 323946"/>
                <a:gd name="connsiteY6" fmla="*/ 172276 h 210430"/>
                <a:gd name="connsiteX7" fmla="*/ 321469 w 323946"/>
                <a:gd name="connsiteY7" fmla="*/ 188945 h 210430"/>
                <a:gd name="connsiteX8" fmla="*/ 309563 w 323946"/>
                <a:gd name="connsiteY8" fmla="*/ 167514 h 210430"/>
                <a:gd name="connsiteX9" fmla="*/ 50006 w 323946"/>
                <a:gd name="connsiteY9" fmla="*/ 24639 h 210430"/>
                <a:gd name="connsiteX10" fmla="*/ 30956 w 323946"/>
                <a:gd name="connsiteY10" fmla="*/ 29401 h 210430"/>
                <a:gd name="connsiteX11" fmla="*/ 109538 w 323946"/>
                <a:gd name="connsiteY11" fmla="*/ 146082 h 210430"/>
                <a:gd name="connsiteX12" fmla="*/ 300038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2" y="196088"/>
                    <a:pt x="323850" y="200851"/>
                    <a:pt x="316706" y="200851"/>
                  </a:cubicBezTo>
                  <a:cubicBezTo>
                    <a:pt x="295275" y="203232"/>
                    <a:pt x="276225" y="210376"/>
                    <a:pt x="254794" y="210376"/>
                  </a:cubicBezTo>
                  <a:cubicBezTo>
                    <a:pt x="142875" y="212757"/>
                    <a:pt x="35719" y="136557"/>
                    <a:pt x="4763" y="29401"/>
                  </a:cubicBezTo>
                  <a:cubicBezTo>
                    <a:pt x="2381" y="24639"/>
                    <a:pt x="2381" y="17495"/>
                    <a:pt x="0" y="12732"/>
                  </a:cubicBezTo>
                  <a:cubicBezTo>
                    <a:pt x="19050" y="3207"/>
                    <a:pt x="40482" y="826"/>
                    <a:pt x="59531" y="826"/>
                  </a:cubicBezTo>
                  <a:cubicBezTo>
                    <a:pt x="171450" y="-8699"/>
                    <a:pt x="280988" y="65120"/>
                    <a:pt x="316706" y="172276"/>
                  </a:cubicBezTo>
                  <a:cubicBezTo>
                    <a:pt x="319088" y="177038"/>
                    <a:pt x="319088" y="184182"/>
                    <a:pt x="321469" y="188945"/>
                  </a:cubicBezTo>
                  <a:cubicBezTo>
                    <a:pt x="319088" y="181801"/>
                    <a:pt x="314325" y="177038"/>
                    <a:pt x="309563" y="167514"/>
                  </a:cubicBezTo>
                  <a:cubicBezTo>
                    <a:pt x="264319" y="65120"/>
                    <a:pt x="161925" y="10351"/>
                    <a:pt x="50006" y="24639"/>
                  </a:cubicBezTo>
                  <a:cubicBezTo>
                    <a:pt x="45244" y="24639"/>
                    <a:pt x="38100" y="27020"/>
                    <a:pt x="30956" y="29401"/>
                  </a:cubicBezTo>
                  <a:cubicBezTo>
                    <a:pt x="45244" y="77026"/>
                    <a:pt x="71438" y="115126"/>
                    <a:pt x="109538" y="146082"/>
                  </a:cubicBezTo>
                  <a:cubicBezTo>
                    <a:pt x="164306" y="191326"/>
                    <a:pt x="228600" y="207995"/>
                    <a:pt x="300038" y="198470"/>
                  </a:cubicBezTo>
                  <a:cubicBezTo>
                    <a:pt x="307181" y="198470"/>
                    <a:pt x="316706" y="198470"/>
                    <a:pt x="321469" y="188945"/>
                  </a:cubicBezTo>
                  <a:close/>
                </a:path>
              </a:pathLst>
            </a:custGeom>
            <a:grpFill/>
            <a:ln w="23813" cap="flat">
              <a:noFill/>
              <a:prstDash val="solid"/>
              <a:miter/>
            </a:ln>
          </p:spPr>
          <p:txBody>
            <a:bodyPr rtlCol="0" anchor="ctr"/>
            <a:lstStyle/>
            <a:p>
              <a:endParaRPr lang="en-ID"/>
            </a:p>
          </p:txBody>
        </p:sp>
        <p:sp>
          <p:nvSpPr>
            <p:cNvPr id="281" name="Freeform: Shape 280">
              <a:extLst>
                <a:ext uri="{FF2B5EF4-FFF2-40B4-BE49-F238E27FC236}">
                  <a16:creationId xmlns:a16="http://schemas.microsoft.com/office/drawing/2014/main" id="{4756110A-86B4-8154-2454-9A695A4F8A48}"/>
                </a:ext>
              </a:extLst>
            </p:cNvPr>
            <p:cNvSpPr/>
            <p:nvPr/>
          </p:nvSpPr>
          <p:spPr>
            <a:xfrm>
              <a:off x="7698581" y="5430781"/>
              <a:ext cx="323946" cy="210453"/>
            </a:xfrm>
            <a:custGeom>
              <a:avLst/>
              <a:gdLst>
                <a:gd name="connsiteX0" fmla="*/ 321469 w 323946"/>
                <a:gd name="connsiteY0" fmla="*/ 188969 h 210453"/>
                <a:gd name="connsiteX1" fmla="*/ 316706 w 323946"/>
                <a:gd name="connsiteY1" fmla="*/ 200875 h 210453"/>
                <a:gd name="connsiteX2" fmla="*/ 254794 w 323946"/>
                <a:gd name="connsiteY2" fmla="*/ 210400 h 210453"/>
                <a:gd name="connsiteX3" fmla="*/ 4762 w 323946"/>
                <a:gd name="connsiteY3" fmla="*/ 29425 h 210453"/>
                <a:gd name="connsiteX4" fmla="*/ 0 w 323946"/>
                <a:gd name="connsiteY4" fmla="*/ 12756 h 210453"/>
                <a:gd name="connsiteX5" fmla="*/ 57150 w 323946"/>
                <a:gd name="connsiteY5" fmla="*/ 850 h 210453"/>
                <a:gd name="connsiteX6" fmla="*/ 316706 w 323946"/>
                <a:gd name="connsiteY6" fmla="*/ 169918 h 210453"/>
                <a:gd name="connsiteX7" fmla="*/ 321469 w 323946"/>
                <a:gd name="connsiteY7" fmla="*/ 188969 h 210453"/>
                <a:gd name="connsiteX8" fmla="*/ 309563 w 323946"/>
                <a:gd name="connsiteY8" fmla="*/ 167537 h 210453"/>
                <a:gd name="connsiteX9" fmla="*/ 50006 w 323946"/>
                <a:gd name="connsiteY9" fmla="*/ 24662 h 210453"/>
                <a:gd name="connsiteX10" fmla="*/ 30956 w 323946"/>
                <a:gd name="connsiteY10" fmla="*/ 29425 h 210453"/>
                <a:gd name="connsiteX11" fmla="*/ 109537 w 323946"/>
                <a:gd name="connsiteY11" fmla="*/ 146106 h 210453"/>
                <a:gd name="connsiteX12" fmla="*/ 300037 w 323946"/>
                <a:gd name="connsiteY12" fmla="*/ 198493 h 210453"/>
                <a:gd name="connsiteX13" fmla="*/ 321469 w 323946"/>
                <a:gd name="connsiteY13" fmla="*/ 188969 h 210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53">
                  <a:moveTo>
                    <a:pt x="321469" y="188969"/>
                  </a:moveTo>
                  <a:cubicBezTo>
                    <a:pt x="326231" y="196112"/>
                    <a:pt x="323850" y="200875"/>
                    <a:pt x="316706" y="200875"/>
                  </a:cubicBezTo>
                  <a:cubicBezTo>
                    <a:pt x="295275" y="203256"/>
                    <a:pt x="276225" y="210400"/>
                    <a:pt x="254794" y="210400"/>
                  </a:cubicBezTo>
                  <a:cubicBezTo>
                    <a:pt x="142875" y="212781"/>
                    <a:pt x="35719" y="136581"/>
                    <a:pt x="4762" y="29425"/>
                  </a:cubicBezTo>
                  <a:cubicBezTo>
                    <a:pt x="2381" y="24662"/>
                    <a:pt x="2381" y="17519"/>
                    <a:pt x="0" y="12756"/>
                  </a:cubicBezTo>
                  <a:cubicBezTo>
                    <a:pt x="19050" y="3231"/>
                    <a:pt x="38100" y="3231"/>
                    <a:pt x="57150" y="850"/>
                  </a:cubicBezTo>
                  <a:cubicBezTo>
                    <a:pt x="169069" y="-8675"/>
                    <a:pt x="278606" y="62762"/>
                    <a:pt x="316706" y="169918"/>
                  </a:cubicBezTo>
                  <a:cubicBezTo>
                    <a:pt x="319087" y="177062"/>
                    <a:pt x="321469" y="184206"/>
                    <a:pt x="321469" y="188969"/>
                  </a:cubicBezTo>
                  <a:cubicBezTo>
                    <a:pt x="319087" y="181825"/>
                    <a:pt x="314325" y="177062"/>
                    <a:pt x="309563" y="167537"/>
                  </a:cubicBezTo>
                  <a:cubicBezTo>
                    <a:pt x="264319" y="65144"/>
                    <a:pt x="161925" y="10375"/>
                    <a:pt x="50006" y="24662"/>
                  </a:cubicBezTo>
                  <a:cubicBezTo>
                    <a:pt x="45244" y="24662"/>
                    <a:pt x="38100" y="27043"/>
                    <a:pt x="30956" y="29425"/>
                  </a:cubicBezTo>
                  <a:cubicBezTo>
                    <a:pt x="45244" y="77050"/>
                    <a:pt x="71438" y="115150"/>
                    <a:pt x="109537" y="146106"/>
                  </a:cubicBezTo>
                  <a:cubicBezTo>
                    <a:pt x="164306" y="191350"/>
                    <a:pt x="228600" y="208019"/>
                    <a:pt x="300037" y="198493"/>
                  </a:cubicBezTo>
                  <a:cubicBezTo>
                    <a:pt x="309563" y="198493"/>
                    <a:pt x="319087" y="198493"/>
                    <a:pt x="321469" y="188969"/>
                  </a:cubicBezTo>
                  <a:close/>
                </a:path>
              </a:pathLst>
            </a:custGeom>
            <a:grpFill/>
            <a:ln w="23813" cap="flat">
              <a:noFill/>
              <a:prstDash val="solid"/>
              <a:miter/>
            </a:ln>
          </p:spPr>
          <p:txBody>
            <a:bodyPr rtlCol="0" anchor="ctr"/>
            <a:lstStyle/>
            <a:p>
              <a:endParaRPr lang="en-ID"/>
            </a:p>
          </p:txBody>
        </p:sp>
        <p:sp>
          <p:nvSpPr>
            <p:cNvPr id="282" name="Freeform: Shape 281">
              <a:extLst>
                <a:ext uri="{FF2B5EF4-FFF2-40B4-BE49-F238E27FC236}">
                  <a16:creationId xmlns:a16="http://schemas.microsoft.com/office/drawing/2014/main" id="{8017F384-A5A7-5B19-C7CE-DF5B009CFA2E}"/>
                </a:ext>
              </a:extLst>
            </p:cNvPr>
            <p:cNvSpPr/>
            <p:nvPr/>
          </p:nvSpPr>
          <p:spPr>
            <a:xfrm>
              <a:off x="5745956" y="5430781"/>
              <a:ext cx="323946" cy="210453"/>
            </a:xfrm>
            <a:custGeom>
              <a:avLst/>
              <a:gdLst>
                <a:gd name="connsiteX0" fmla="*/ 321469 w 323946"/>
                <a:gd name="connsiteY0" fmla="*/ 188969 h 210453"/>
                <a:gd name="connsiteX1" fmla="*/ 316706 w 323946"/>
                <a:gd name="connsiteY1" fmla="*/ 200875 h 210453"/>
                <a:gd name="connsiteX2" fmla="*/ 254794 w 323946"/>
                <a:gd name="connsiteY2" fmla="*/ 210400 h 210453"/>
                <a:gd name="connsiteX3" fmla="*/ 4763 w 323946"/>
                <a:gd name="connsiteY3" fmla="*/ 29425 h 210453"/>
                <a:gd name="connsiteX4" fmla="*/ 0 w 323946"/>
                <a:gd name="connsiteY4" fmla="*/ 12756 h 210453"/>
                <a:gd name="connsiteX5" fmla="*/ 57150 w 323946"/>
                <a:gd name="connsiteY5" fmla="*/ 850 h 210453"/>
                <a:gd name="connsiteX6" fmla="*/ 316706 w 323946"/>
                <a:gd name="connsiteY6" fmla="*/ 169918 h 210453"/>
                <a:gd name="connsiteX7" fmla="*/ 321469 w 323946"/>
                <a:gd name="connsiteY7" fmla="*/ 188969 h 210453"/>
                <a:gd name="connsiteX8" fmla="*/ 309563 w 323946"/>
                <a:gd name="connsiteY8" fmla="*/ 167537 h 210453"/>
                <a:gd name="connsiteX9" fmla="*/ 50006 w 323946"/>
                <a:gd name="connsiteY9" fmla="*/ 24662 h 210453"/>
                <a:gd name="connsiteX10" fmla="*/ 33338 w 323946"/>
                <a:gd name="connsiteY10" fmla="*/ 29425 h 210453"/>
                <a:gd name="connsiteX11" fmla="*/ 109538 w 323946"/>
                <a:gd name="connsiteY11" fmla="*/ 146106 h 210453"/>
                <a:gd name="connsiteX12" fmla="*/ 300038 w 323946"/>
                <a:gd name="connsiteY12" fmla="*/ 198493 h 210453"/>
                <a:gd name="connsiteX13" fmla="*/ 321469 w 323946"/>
                <a:gd name="connsiteY13" fmla="*/ 188969 h 210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53">
                  <a:moveTo>
                    <a:pt x="321469" y="188969"/>
                  </a:moveTo>
                  <a:cubicBezTo>
                    <a:pt x="326231" y="196112"/>
                    <a:pt x="323850" y="200875"/>
                    <a:pt x="316706" y="200875"/>
                  </a:cubicBezTo>
                  <a:cubicBezTo>
                    <a:pt x="295275" y="203256"/>
                    <a:pt x="276225" y="210400"/>
                    <a:pt x="254794" y="210400"/>
                  </a:cubicBezTo>
                  <a:cubicBezTo>
                    <a:pt x="142875" y="212781"/>
                    <a:pt x="35719" y="136581"/>
                    <a:pt x="4763" y="29425"/>
                  </a:cubicBezTo>
                  <a:cubicBezTo>
                    <a:pt x="2381" y="24662"/>
                    <a:pt x="2381" y="17519"/>
                    <a:pt x="0" y="12756"/>
                  </a:cubicBezTo>
                  <a:cubicBezTo>
                    <a:pt x="19050" y="3231"/>
                    <a:pt x="38100" y="3231"/>
                    <a:pt x="57150" y="850"/>
                  </a:cubicBezTo>
                  <a:cubicBezTo>
                    <a:pt x="169069" y="-8675"/>
                    <a:pt x="278606" y="62762"/>
                    <a:pt x="316706" y="169918"/>
                  </a:cubicBezTo>
                  <a:cubicBezTo>
                    <a:pt x="319088" y="177062"/>
                    <a:pt x="319088" y="184206"/>
                    <a:pt x="321469" y="188969"/>
                  </a:cubicBezTo>
                  <a:cubicBezTo>
                    <a:pt x="319088" y="181825"/>
                    <a:pt x="314325" y="177062"/>
                    <a:pt x="309563" y="167537"/>
                  </a:cubicBezTo>
                  <a:cubicBezTo>
                    <a:pt x="264319" y="65144"/>
                    <a:pt x="161925" y="10375"/>
                    <a:pt x="50006" y="24662"/>
                  </a:cubicBezTo>
                  <a:cubicBezTo>
                    <a:pt x="45244" y="24662"/>
                    <a:pt x="38100" y="27043"/>
                    <a:pt x="33338" y="29425"/>
                  </a:cubicBezTo>
                  <a:cubicBezTo>
                    <a:pt x="45244" y="77050"/>
                    <a:pt x="78581" y="122293"/>
                    <a:pt x="109538" y="146106"/>
                  </a:cubicBezTo>
                  <a:cubicBezTo>
                    <a:pt x="164306" y="191350"/>
                    <a:pt x="228600" y="208019"/>
                    <a:pt x="300038" y="198493"/>
                  </a:cubicBezTo>
                  <a:cubicBezTo>
                    <a:pt x="307181" y="198493"/>
                    <a:pt x="316706" y="198493"/>
                    <a:pt x="321469" y="188969"/>
                  </a:cubicBezTo>
                  <a:close/>
                </a:path>
              </a:pathLst>
            </a:custGeom>
            <a:grpFill/>
            <a:ln w="23813" cap="flat">
              <a:noFill/>
              <a:prstDash val="solid"/>
              <a:miter/>
            </a:ln>
          </p:spPr>
          <p:txBody>
            <a:bodyPr rtlCol="0" anchor="ctr"/>
            <a:lstStyle/>
            <a:p>
              <a:endParaRPr lang="en-ID"/>
            </a:p>
          </p:txBody>
        </p:sp>
        <p:sp>
          <p:nvSpPr>
            <p:cNvPr id="283" name="Freeform: Shape 282">
              <a:extLst>
                <a:ext uri="{FF2B5EF4-FFF2-40B4-BE49-F238E27FC236}">
                  <a16:creationId xmlns:a16="http://schemas.microsoft.com/office/drawing/2014/main" id="{96BFA124-F077-F5DF-A29E-E341A442F91C}"/>
                </a:ext>
              </a:extLst>
            </p:cNvPr>
            <p:cNvSpPr/>
            <p:nvPr/>
          </p:nvSpPr>
          <p:spPr>
            <a:xfrm>
              <a:off x="6719887" y="1781491"/>
              <a:ext cx="319087" cy="210092"/>
            </a:xfrm>
            <a:custGeom>
              <a:avLst/>
              <a:gdLst>
                <a:gd name="connsiteX0" fmla="*/ 319087 w 319087"/>
                <a:gd name="connsiteY0" fmla="*/ 28259 h 210092"/>
                <a:gd name="connsiteX1" fmla="*/ 314325 w 319087"/>
                <a:gd name="connsiteY1" fmla="*/ 49690 h 210092"/>
                <a:gd name="connsiteX2" fmla="*/ 95250 w 319087"/>
                <a:gd name="connsiteY2" fmla="*/ 209234 h 210092"/>
                <a:gd name="connsiteX3" fmla="*/ 0 w 319087"/>
                <a:gd name="connsiteY3" fmla="*/ 199709 h 210092"/>
                <a:gd name="connsiteX4" fmla="*/ 4763 w 319087"/>
                <a:gd name="connsiteY4" fmla="*/ 178278 h 210092"/>
                <a:gd name="connsiteX5" fmla="*/ 300038 w 319087"/>
                <a:gd name="connsiteY5" fmla="*/ 4446 h 210092"/>
                <a:gd name="connsiteX6" fmla="*/ 307181 w 319087"/>
                <a:gd name="connsiteY6" fmla="*/ 9209 h 210092"/>
                <a:gd name="connsiteX7" fmla="*/ 307181 w 319087"/>
                <a:gd name="connsiteY7" fmla="*/ 9209 h 210092"/>
                <a:gd name="connsiteX8" fmla="*/ 276225 w 319087"/>
                <a:gd name="connsiteY8" fmla="*/ 9209 h 210092"/>
                <a:gd name="connsiteX9" fmla="*/ 157163 w 319087"/>
                <a:gd name="connsiteY9" fmla="*/ 33021 h 210092"/>
                <a:gd name="connsiteX10" fmla="*/ 30956 w 319087"/>
                <a:gd name="connsiteY10" fmla="*/ 180659 h 210092"/>
                <a:gd name="connsiteX11" fmla="*/ 59531 w 319087"/>
                <a:gd name="connsiteY11" fmla="*/ 185421 h 210092"/>
                <a:gd name="connsiteX12" fmla="*/ 309562 w 319087"/>
                <a:gd name="connsiteY12" fmla="*/ 42546 h 210092"/>
                <a:gd name="connsiteX13" fmla="*/ 319087 w 319087"/>
                <a:gd name="connsiteY13" fmla="*/ 28259 h 210092"/>
                <a:gd name="connsiteX14" fmla="*/ 319087 w 319087"/>
                <a:gd name="connsiteY14" fmla="*/ 28259 h 21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092">
                  <a:moveTo>
                    <a:pt x="319087" y="28259"/>
                  </a:moveTo>
                  <a:cubicBezTo>
                    <a:pt x="316706" y="35403"/>
                    <a:pt x="316706" y="42546"/>
                    <a:pt x="314325" y="49690"/>
                  </a:cubicBezTo>
                  <a:cubicBezTo>
                    <a:pt x="271462" y="144940"/>
                    <a:pt x="200025" y="199709"/>
                    <a:pt x="95250" y="209234"/>
                  </a:cubicBezTo>
                  <a:cubicBezTo>
                    <a:pt x="64294" y="211615"/>
                    <a:pt x="30956" y="209234"/>
                    <a:pt x="0" y="199709"/>
                  </a:cubicBezTo>
                  <a:cubicBezTo>
                    <a:pt x="2381" y="192565"/>
                    <a:pt x="2381" y="185421"/>
                    <a:pt x="4763" y="178278"/>
                  </a:cubicBezTo>
                  <a:cubicBezTo>
                    <a:pt x="45244" y="54453"/>
                    <a:pt x="171450" y="-19366"/>
                    <a:pt x="300038" y="4446"/>
                  </a:cubicBezTo>
                  <a:cubicBezTo>
                    <a:pt x="302419" y="4446"/>
                    <a:pt x="304800" y="6828"/>
                    <a:pt x="307181" y="9209"/>
                  </a:cubicBezTo>
                  <a:lnTo>
                    <a:pt x="307181" y="9209"/>
                  </a:lnTo>
                  <a:cubicBezTo>
                    <a:pt x="297656" y="9209"/>
                    <a:pt x="285750" y="9209"/>
                    <a:pt x="276225" y="9209"/>
                  </a:cubicBezTo>
                  <a:cubicBezTo>
                    <a:pt x="235744" y="6828"/>
                    <a:pt x="195263" y="13971"/>
                    <a:pt x="157163" y="33021"/>
                  </a:cubicBezTo>
                  <a:cubicBezTo>
                    <a:pt x="95250" y="63978"/>
                    <a:pt x="54769" y="111603"/>
                    <a:pt x="30956" y="180659"/>
                  </a:cubicBezTo>
                  <a:cubicBezTo>
                    <a:pt x="40481" y="183040"/>
                    <a:pt x="50006" y="185421"/>
                    <a:pt x="59531" y="185421"/>
                  </a:cubicBezTo>
                  <a:cubicBezTo>
                    <a:pt x="169069" y="194946"/>
                    <a:pt x="261937" y="142559"/>
                    <a:pt x="309562" y="42546"/>
                  </a:cubicBezTo>
                  <a:cubicBezTo>
                    <a:pt x="314325" y="37784"/>
                    <a:pt x="316706" y="33021"/>
                    <a:pt x="319087" y="28259"/>
                  </a:cubicBezTo>
                  <a:lnTo>
                    <a:pt x="319087" y="28259"/>
                  </a:lnTo>
                  <a:close/>
                </a:path>
              </a:pathLst>
            </a:custGeom>
            <a:grpFill/>
            <a:ln w="23813" cap="flat">
              <a:noFill/>
              <a:prstDash val="solid"/>
              <a:miter/>
            </a:ln>
          </p:spPr>
          <p:txBody>
            <a:bodyPr rtlCol="0" anchor="ctr"/>
            <a:lstStyle/>
            <a:p>
              <a:endParaRPr lang="en-ID"/>
            </a:p>
          </p:txBody>
        </p:sp>
        <p:sp>
          <p:nvSpPr>
            <p:cNvPr id="284" name="Freeform: Shape 283">
              <a:extLst>
                <a:ext uri="{FF2B5EF4-FFF2-40B4-BE49-F238E27FC236}">
                  <a16:creationId xmlns:a16="http://schemas.microsoft.com/office/drawing/2014/main" id="{519D4F20-A834-48EB-9D44-46C92DE1557E}"/>
                </a:ext>
              </a:extLst>
            </p:cNvPr>
            <p:cNvSpPr/>
            <p:nvPr/>
          </p:nvSpPr>
          <p:spPr>
            <a:xfrm>
              <a:off x="8674893" y="1781491"/>
              <a:ext cx="319087" cy="210092"/>
            </a:xfrm>
            <a:custGeom>
              <a:avLst/>
              <a:gdLst>
                <a:gd name="connsiteX0" fmla="*/ 319087 w 319087"/>
                <a:gd name="connsiteY0" fmla="*/ 28259 h 210092"/>
                <a:gd name="connsiteX1" fmla="*/ 314325 w 319087"/>
                <a:gd name="connsiteY1" fmla="*/ 49690 h 210092"/>
                <a:gd name="connsiteX2" fmla="*/ 95250 w 319087"/>
                <a:gd name="connsiteY2" fmla="*/ 209234 h 210092"/>
                <a:gd name="connsiteX3" fmla="*/ 0 w 319087"/>
                <a:gd name="connsiteY3" fmla="*/ 199709 h 210092"/>
                <a:gd name="connsiteX4" fmla="*/ 4762 w 319087"/>
                <a:gd name="connsiteY4" fmla="*/ 178278 h 210092"/>
                <a:gd name="connsiteX5" fmla="*/ 300037 w 319087"/>
                <a:gd name="connsiteY5" fmla="*/ 4446 h 210092"/>
                <a:gd name="connsiteX6" fmla="*/ 307181 w 319087"/>
                <a:gd name="connsiteY6" fmla="*/ 9209 h 210092"/>
                <a:gd name="connsiteX7" fmla="*/ 307181 w 319087"/>
                <a:gd name="connsiteY7" fmla="*/ 9209 h 210092"/>
                <a:gd name="connsiteX8" fmla="*/ 276225 w 319087"/>
                <a:gd name="connsiteY8" fmla="*/ 9209 h 210092"/>
                <a:gd name="connsiteX9" fmla="*/ 157162 w 319087"/>
                <a:gd name="connsiteY9" fmla="*/ 33021 h 210092"/>
                <a:gd name="connsiteX10" fmla="*/ 30956 w 319087"/>
                <a:gd name="connsiteY10" fmla="*/ 180659 h 210092"/>
                <a:gd name="connsiteX11" fmla="*/ 59531 w 319087"/>
                <a:gd name="connsiteY11" fmla="*/ 185421 h 210092"/>
                <a:gd name="connsiteX12" fmla="*/ 309563 w 319087"/>
                <a:gd name="connsiteY12" fmla="*/ 42546 h 210092"/>
                <a:gd name="connsiteX13" fmla="*/ 319087 w 319087"/>
                <a:gd name="connsiteY13" fmla="*/ 28259 h 210092"/>
                <a:gd name="connsiteX14" fmla="*/ 319087 w 319087"/>
                <a:gd name="connsiteY14" fmla="*/ 28259 h 21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092">
                  <a:moveTo>
                    <a:pt x="319087" y="28259"/>
                  </a:moveTo>
                  <a:cubicBezTo>
                    <a:pt x="316706" y="35403"/>
                    <a:pt x="316706" y="42546"/>
                    <a:pt x="314325" y="49690"/>
                  </a:cubicBezTo>
                  <a:cubicBezTo>
                    <a:pt x="271462" y="144940"/>
                    <a:pt x="200025" y="199709"/>
                    <a:pt x="95250" y="209234"/>
                  </a:cubicBezTo>
                  <a:cubicBezTo>
                    <a:pt x="64294" y="211615"/>
                    <a:pt x="30956" y="209234"/>
                    <a:pt x="0" y="199709"/>
                  </a:cubicBezTo>
                  <a:cubicBezTo>
                    <a:pt x="2381" y="192565"/>
                    <a:pt x="2381" y="185421"/>
                    <a:pt x="4762" y="178278"/>
                  </a:cubicBezTo>
                  <a:cubicBezTo>
                    <a:pt x="45244" y="54453"/>
                    <a:pt x="171450" y="-19366"/>
                    <a:pt x="300037" y="4446"/>
                  </a:cubicBezTo>
                  <a:cubicBezTo>
                    <a:pt x="302419" y="4446"/>
                    <a:pt x="304800" y="6828"/>
                    <a:pt x="307181" y="9209"/>
                  </a:cubicBezTo>
                  <a:lnTo>
                    <a:pt x="307181" y="9209"/>
                  </a:lnTo>
                  <a:cubicBezTo>
                    <a:pt x="297656" y="9209"/>
                    <a:pt x="285750" y="9209"/>
                    <a:pt x="276225" y="9209"/>
                  </a:cubicBezTo>
                  <a:cubicBezTo>
                    <a:pt x="235744" y="6828"/>
                    <a:pt x="195262" y="13971"/>
                    <a:pt x="157162" y="33021"/>
                  </a:cubicBezTo>
                  <a:cubicBezTo>
                    <a:pt x="95250" y="63978"/>
                    <a:pt x="54769" y="111603"/>
                    <a:pt x="30956" y="180659"/>
                  </a:cubicBezTo>
                  <a:cubicBezTo>
                    <a:pt x="40481" y="183040"/>
                    <a:pt x="50006" y="185421"/>
                    <a:pt x="59531" y="185421"/>
                  </a:cubicBezTo>
                  <a:cubicBezTo>
                    <a:pt x="169069" y="194946"/>
                    <a:pt x="261938" y="142559"/>
                    <a:pt x="309563" y="42546"/>
                  </a:cubicBezTo>
                  <a:cubicBezTo>
                    <a:pt x="311944" y="37784"/>
                    <a:pt x="316706" y="33021"/>
                    <a:pt x="319087" y="28259"/>
                  </a:cubicBezTo>
                  <a:lnTo>
                    <a:pt x="319087" y="28259"/>
                  </a:lnTo>
                  <a:close/>
                </a:path>
              </a:pathLst>
            </a:custGeom>
            <a:grpFill/>
            <a:ln w="23813" cap="flat">
              <a:noFill/>
              <a:prstDash val="solid"/>
              <a:miter/>
            </a:ln>
          </p:spPr>
          <p:txBody>
            <a:bodyPr rtlCol="0" anchor="ctr"/>
            <a:lstStyle/>
            <a:p>
              <a:endParaRPr lang="en-ID"/>
            </a:p>
          </p:txBody>
        </p:sp>
        <p:sp>
          <p:nvSpPr>
            <p:cNvPr id="285" name="Freeform: Shape 284">
              <a:extLst>
                <a:ext uri="{FF2B5EF4-FFF2-40B4-BE49-F238E27FC236}">
                  <a16:creationId xmlns:a16="http://schemas.microsoft.com/office/drawing/2014/main" id="{2604F889-1E02-2C36-CC6D-CF7763DB45C3}"/>
                </a:ext>
              </a:extLst>
            </p:cNvPr>
            <p:cNvSpPr/>
            <p:nvPr/>
          </p:nvSpPr>
          <p:spPr>
            <a:xfrm>
              <a:off x="10627518" y="1781491"/>
              <a:ext cx="319087" cy="210092"/>
            </a:xfrm>
            <a:custGeom>
              <a:avLst/>
              <a:gdLst>
                <a:gd name="connsiteX0" fmla="*/ 319087 w 319087"/>
                <a:gd name="connsiteY0" fmla="*/ 28259 h 210092"/>
                <a:gd name="connsiteX1" fmla="*/ 314325 w 319087"/>
                <a:gd name="connsiteY1" fmla="*/ 49690 h 210092"/>
                <a:gd name="connsiteX2" fmla="*/ 95250 w 319087"/>
                <a:gd name="connsiteY2" fmla="*/ 209234 h 210092"/>
                <a:gd name="connsiteX3" fmla="*/ 0 w 319087"/>
                <a:gd name="connsiteY3" fmla="*/ 199709 h 210092"/>
                <a:gd name="connsiteX4" fmla="*/ 4762 w 319087"/>
                <a:gd name="connsiteY4" fmla="*/ 178278 h 210092"/>
                <a:gd name="connsiteX5" fmla="*/ 300037 w 319087"/>
                <a:gd name="connsiteY5" fmla="*/ 4446 h 210092"/>
                <a:gd name="connsiteX6" fmla="*/ 307181 w 319087"/>
                <a:gd name="connsiteY6" fmla="*/ 9209 h 210092"/>
                <a:gd name="connsiteX7" fmla="*/ 307181 w 319087"/>
                <a:gd name="connsiteY7" fmla="*/ 9209 h 210092"/>
                <a:gd name="connsiteX8" fmla="*/ 276225 w 319087"/>
                <a:gd name="connsiteY8" fmla="*/ 9209 h 210092"/>
                <a:gd name="connsiteX9" fmla="*/ 157162 w 319087"/>
                <a:gd name="connsiteY9" fmla="*/ 33021 h 210092"/>
                <a:gd name="connsiteX10" fmla="*/ 30956 w 319087"/>
                <a:gd name="connsiteY10" fmla="*/ 180659 h 210092"/>
                <a:gd name="connsiteX11" fmla="*/ 59531 w 319087"/>
                <a:gd name="connsiteY11" fmla="*/ 185421 h 210092"/>
                <a:gd name="connsiteX12" fmla="*/ 309563 w 319087"/>
                <a:gd name="connsiteY12" fmla="*/ 42546 h 210092"/>
                <a:gd name="connsiteX13" fmla="*/ 319087 w 319087"/>
                <a:gd name="connsiteY13" fmla="*/ 28259 h 210092"/>
                <a:gd name="connsiteX14" fmla="*/ 319087 w 319087"/>
                <a:gd name="connsiteY14" fmla="*/ 28259 h 21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092">
                  <a:moveTo>
                    <a:pt x="319087" y="28259"/>
                  </a:moveTo>
                  <a:cubicBezTo>
                    <a:pt x="316706" y="35403"/>
                    <a:pt x="316706" y="42546"/>
                    <a:pt x="314325" y="49690"/>
                  </a:cubicBezTo>
                  <a:cubicBezTo>
                    <a:pt x="271462" y="144940"/>
                    <a:pt x="200025" y="199709"/>
                    <a:pt x="95250" y="209234"/>
                  </a:cubicBezTo>
                  <a:cubicBezTo>
                    <a:pt x="64294" y="211615"/>
                    <a:pt x="30956" y="209234"/>
                    <a:pt x="0" y="199709"/>
                  </a:cubicBezTo>
                  <a:cubicBezTo>
                    <a:pt x="2381" y="192565"/>
                    <a:pt x="2381" y="185421"/>
                    <a:pt x="4762" y="178278"/>
                  </a:cubicBezTo>
                  <a:cubicBezTo>
                    <a:pt x="45244" y="54453"/>
                    <a:pt x="171450" y="-19366"/>
                    <a:pt x="300037" y="4446"/>
                  </a:cubicBezTo>
                  <a:cubicBezTo>
                    <a:pt x="302419" y="4446"/>
                    <a:pt x="304800" y="6828"/>
                    <a:pt x="307181" y="9209"/>
                  </a:cubicBezTo>
                  <a:lnTo>
                    <a:pt x="307181" y="9209"/>
                  </a:lnTo>
                  <a:cubicBezTo>
                    <a:pt x="297656" y="9209"/>
                    <a:pt x="285750" y="9209"/>
                    <a:pt x="276225" y="9209"/>
                  </a:cubicBezTo>
                  <a:cubicBezTo>
                    <a:pt x="235744" y="6828"/>
                    <a:pt x="195262" y="13971"/>
                    <a:pt x="157162" y="33021"/>
                  </a:cubicBezTo>
                  <a:cubicBezTo>
                    <a:pt x="95250" y="63978"/>
                    <a:pt x="54769" y="111603"/>
                    <a:pt x="30956" y="180659"/>
                  </a:cubicBezTo>
                  <a:cubicBezTo>
                    <a:pt x="40481" y="183040"/>
                    <a:pt x="50006" y="185421"/>
                    <a:pt x="59531" y="185421"/>
                  </a:cubicBezTo>
                  <a:cubicBezTo>
                    <a:pt x="169069" y="194946"/>
                    <a:pt x="261938" y="142559"/>
                    <a:pt x="309563" y="42546"/>
                  </a:cubicBezTo>
                  <a:cubicBezTo>
                    <a:pt x="314325" y="37784"/>
                    <a:pt x="316706" y="33021"/>
                    <a:pt x="319087" y="28259"/>
                  </a:cubicBezTo>
                  <a:lnTo>
                    <a:pt x="319087" y="28259"/>
                  </a:lnTo>
                  <a:close/>
                </a:path>
              </a:pathLst>
            </a:custGeom>
            <a:grpFill/>
            <a:ln w="23813" cap="flat">
              <a:noFill/>
              <a:prstDash val="solid"/>
              <a:miter/>
            </a:ln>
          </p:spPr>
          <p:txBody>
            <a:bodyPr rtlCol="0" anchor="ctr"/>
            <a:lstStyle/>
            <a:p>
              <a:endParaRPr lang="en-ID"/>
            </a:p>
          </p:txBody>
        </p:sp>
        <p:sp>
          <p:nvSpPr>
            <p:cNvPr id="286" name="Freeform: Shape 285">
              <a:extLst>
                <a:ext uri="{FF2B5EF4-FFF2-40B4-BE49-F238E27FC236}">
                  <a16:creationId xmlns:a16="http://schemas.microsoft.com/office/drawing/2014/main" id="{6159F556-3F69-7856-657F-7D6F51195919}"/>
                </a:ext>
              </a:extLst>
            </p:cNvPr>
            <p:cNvSpPr/>
            <p:nvPr/>
          </p:nvSpPr>
          <p:spPr>
            <a:xfrm>
              <a:off x="7700962" y="1216546"/>
              <a:ext cx="319087" cy="213223"/>
            </a:xfrm>
            <a:custGeom>
              <a:avLst/>
              <a:gdLst>
                <a:gd name="connsiteX0" fmla="*/ 319088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8 w 319087"/>
                <a:gd name="connsiteY6" fmla="*/ 12178 h 213223"/>
                <a:gd name="connsiteX7" fmla="*/ 319088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6 h 213223"/>
                <a:gd name="connsiteX13" fmla="*/ 319088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8" y="24084"/>
                  </a:moveTo>
                  <a:cubicBezTo>
                    <a:pt x="304800" y="83615"/>
                    <a:pt x="273844" y="128859"/>
                    <a:pt x="226219" y="162197"/>
                  </a:cubicBezTo>
                  <a:cubicBezTo>
                    <a:pt x="161925" y="209822"/>
                    <a:pt x="88106" y="224109"/>
                    <a:pt x="9525" y="205059"/>
                  </a:cubicBezTo>
                  <a:cubicBezTo>
                    <a:pt x="7144" y="205059"/>
                    <a:pt x="2381" y="202678"/>
                    <a:pt x="0" y="200297"/>
                  </a:cubicBezTo>
                  <a:cubicBezTo>
                    <a:pt x="0" y="193153"/>
                    <a:pt x="2381" y="188391"/>
                    <a:pt x="2381" y="181247"/>
                  </a:cubicBezTo>
                  <a:cubicBezTo>
                    <a:pt x="40481" y="57422"/>
                    <a:pt x="169069" y="-21159"/>
                    <a:pt x="297656" y="5034"/>
                  </a:cubicBezTo>
                  <a:cubicBezTo>
                    <a:pt x="304800" y="7416"/>
                    <a:pt x="311944" y="7416"/>
                    <a:pt x="319088" y="12178"/>
                  </a:cubicBezTo>
                  <a:cubicBezTo>
                    <a:pt x="319088" y="12178"/>
                    <a:pt x="319088" y="19322"/>
                    <a:pt x="319088" y="24084"/>
                  </a:cubicBezTo>
                  <a:cubicBezTo>
                    <a:pt x="311944" y="9797"/>
                    <a:pt x="297656" y="14559"/>
                    <a:pt x="285750" y="12178"/>
                  </a:cubicBezTo>
                  <a:cubicBezTo>
                    <a:pt x="185737" y="2653"/>
                    <a:pt x="90487" y="52659"/>
                    <a:pt x="45244" y="143147"/>
                  </a:cubicBezTo>
                  <a:cubicBezTo>
                    <a:pt x="38100" y="155053"/>
                    <a:pt x="35719" y="166959"/>
                    <a:pt x="28575" y="183628"/>
                  </a:cubicBezTo>
                  <a:cubicBezTo>
                    <a:pt x="38100" y="186009"/>
                    <a:pt x="42862" y="188391"/>
                    <a:pt x="50006" y="188391"/>
                  </a:cubicBezTo>
                  <a:cubicBezTo>
                    <a:pt x="159544" y="202678"/>
                    <a:pt x="259556" y="147909"/>
                    <a:pt x="307181" y="45516"/>
                  </a:cubicBezTo>
                  <a:cubicBezTo>
                    <a:pt x="311944" y="35990"/>
                    <a:pt x="316706" y="28847"/>
                    <a:pt x="319088" y="24084"/>
                  </a:cubicBezTo>
                  <a:close/>
                </a:path>
              </a:pathLst>
            </a:custGeom>
            <a:grpFill/>
            <a:ln w="23813" cap="flat">
              <a:noFill/>
              <a:prstDash val="solid"/>
              <a:miter/>
            </a:ln>
          </p:spPr>
          <p:txBody>
            <a:bodyPr rtlCol="0" anchor="ctr"/>
            <a:lstStyle/>
            <a:p>
              <a:endParaRPr lang="en-ID"/>
            </a:p>
          </p:txBody>
        </p:sp>
        <p:sp>
          <p:nvSpPr>
            <p:cNvPr id="287" name="Freeform: Shape 286">
              <a:extLst>
                <a:ext uri="{FF2B5EF4-FFF2-40B4-BE49-F238E27FC236}">
                  <a16:creationId xmlns:a16="http://schemas.microsoft.com/office/drawing/2014/main" id="{BCD0A4F8-1C7E-121A-A37D-AAEA0F0B3A0E}"/>
                </a:ext>
              </a:extLst>
            </p:cNvPr>
            <p:cNvSpPr/>
            <p:nvPr/>
          </p:nvSpPr>
          <p:spPr>
            <a:xfrm>
              <a:off x="11144250" y="2907506"/>
              <a:ext cx="316705" cy="212539"/>
            </a:xfrm>
            <a:custGeom>
              <a:avLst/>
              <a:gdLst>
                <a:gd name="connsiteX0" fmla="*/ 9525 w 316705"/>
                <a:gd name="connsiteY0" fmla="*/ 9525 h 212539"/>
                <a:gd name="connsiteX1" fmla="*/ 73819 w 316705"/>
                <a:gd name="connsiteY1" fmla="*/ 0 h 212539"/>
                <a:gd name="connsiteX2" fmla="*/ 316706 w 316705"/>
                <a:gd name="connsiteY2" fmla="*/ 197644 h 212539"/>
                <a:gd name="connsiteX3" fmla="*/ 304800 w 316705"/>
                <a:gd name="connsiteY3" fmla="*/ 204787 h 212539"/>
                <a:gd name="connsiteX4" fmla="*/ 7144 w 316705"/>
                <a:gd name="connsiteY4" fmla="*/ 57150 h 212539"/>
                <a:gd name="connsiteX5" fmla="*/ 0 w 316705"/>
                <a:gd name="connsiteY5" fmla="*/ 28575 h 212539"/>
                <a:gd name="connsiteX6" fmla="*/ 0 w 316705"/>
                <a:gd name="connsiteY6" fmla="*/ 28575 h 212539"/>
                <a:gd name="connsiteX7" fmla="*/ 9525 w 316705"/>
                <a:gd name="connsiteY7" fmla="*/ 45244 h 212539"/>
                <a:gd name="connsiteX8" fmla="*/ 188119 w 316705"/>
                <a:gd name="connsiteY8" fmla="*/ 183356 h 212539"/>
                <a:gd name="connsiteX9" fmla="*/ 285750 w 316705"/>
                <a:gd name="connsiteY9" fmla="*/ 180975 h 212539"/>
                <a:gd name="connsiteX10" fmla="*/ 283369 w 316705"/>
                <a:gd name="connsiteY10" fmla="*/ 169069 h 212539"/>
                <a:gd name="connsiteX11" fmla="*/ 64294 w 316705"/>
                <a:gd name="connsiteY11" fmla="*/ 9525 h 212539"/>
                <a:gd name="connsiteX12" fmla="*/ 9525 w 316705"/>
                <a:gd name="connsiteY12" fmla="*/ 9525 h 212539"/>
                <a:gd name="connsiteX13" fmla="*/ 9525 w 316705"/>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5" h="212539">
                  <a:moveTo>
                    <a:pt x="9525" y="9525"/>
                  </a:moveTo>
                  <a:cubicBezTo>
                    <a:pt x="30956" y="0"/>
                    <a:pt x="52387" y="0"/>
                    <a:pt x="73819" y="0"/>
                  </a:cubicBezTo>
                  <a:cubicBezTo>
                    <a:pt x="190500" y="2381"/>
                    <a:pt x="292893" y="85725"/>
                    <a:pt x="316706" y="197644"/>
                  </a:cubicBezTo>
                  <a:cubicBezTo>
                    <a:pt x="311944" y="200025"/>
                    <a:pt x="309563" y="202406"/>
                    <a:pt x="304800" y="204787"/>
                  </a:cubicBezTo>
                  <a:cubicBezTo>
                    <a:pt x="183356" y="235744"/>
                    <a:pt x="54769" y="171450"/>
                    <a:pt x="7144" y="57150"/>
                  </a:cubicBezTo>
                  <a:cubicBezTo>
                    <a:pt x="2381" y="47625"/>
                    <a:pt x="2381" y="38100"/>
                    <a:pt x="0" y="28575"/>
                  </a:cubicBezTo>
                  <a:lnTo>
                    <a:pt x="0" y="28575"/>
                  </a:lnTo>
                  <a:cubicBezTo>
                    <a:pt x="2381" y="33338"/>
                    <a:pt x="7144" y="38100"/>
                    <a:pt x="9525" y="45244"/>
                  </a:cubicBezTo>
                  <a:cubicBezTo>
                    <a:pt x="45244" y="121444"/>
                    <a:pt x="104775" y="166688"/>
                    <a:pt x="188119" y="183356"/>
                  </a:cubicBezTo>
                  <a:cubicBezTo>
                    <a:pt x="219075" y="190500"/>
                    <a:pt x="252413" y="188119"/>
                    <a:pt x="285750" y="180975"/>
                  </a:cubicBezTo>
                  <a:cubicBezTo>
                    <a:pt x="285750" y="176213"/>
                    <a:pt x="283369" y="173831"/>
                    <a:pt x="283369" y="169069"/>
                  </a:cubicBezTo>
                  <a:cubicBezTo>
                    <a:pt x="252413" y="76200"/>
                    <a:pt x="161925" y="11906"/>
                    <a:pt x="64294" y="9525"/>
                  </a:cubicBezTo>
                  <a:cubicBezTo>
                    <a:pt x="45244" y="7144"/>
                    <a:pt x="26194" y="7144"/>
                    <a:pt x="9525" y="9525"/>
                  </a:cubicBezTo>
                  <a:lnTo>
                    <a:pt x="9525" y="9525"/>
                  </a:lnTo>
                  <a:close/>
                </a:path>
              </a:pathLst>
            </a:custGeom>
            <a:grpFill/>
            <a:ln w="23813" cap="flat">
              <a:noFill/>
              <a:prstDash val="solid"/>
              <a:miter/>
            </a:ln>
          </p:spPr>
          <p:txBody>
            <a:bodyPr rtlCol="0" anchor="ctr"/>
            <a:lstStyle/>
            <a:p>
              <a:endParaRPr lang="en-ID"/>
            </a:p>
          </p:txBody>
        </p:sp>
        <p:sp>
          <p:nvSpPr>
            <p:cNvPr id="288" name="Freeform: Shape 287">
              <a:extLst>
                <a:ext uri="{FF2B5EF4-FFF2-40B4-BE49-F238E27FC236}">
                  <a16:creationId xmlns:a16="http://schemas.microsoft.com/office/drawing/2014/main" id="{A7344360-6E56-B71C-CD24-14BC775AD5CD}"/>
                </a:ext>
              </a:extLst>
            </p:cNvPr>
            <p:cNvSpPr/>
            <p:nvPr/>
          </p:nvSpPr>
          <p:spPr>
            <a:xfrm>
              <a:off x="9191625" y="2907506"/>
              <a:ext cx="316706" cy="212539"/>
            </a:xfrm>
            <a:custGeom>
              <a:avLst/>
              <a:gdLst>
                <a:gd name="connsiteX0" fmla="*/ 9525 w 316706"/>
                <a:gd name="connsiteY0" fmla="*/ 9525 h 212539"/>
                <a:gd name="connsiteX1" fmla="*/ 73819 w 316706"/>
                <a:gd name="connsiteY1" fmla="*/ 0 h 212539"/>
                <a:gd name="connsiteX2" fmla="*/ 316706 w 316706"/>
                <a:gd name="connsiteY2" fmla="*/ 197644 h 212539"/>
                <a:gd name="connsiteX3" fmla="*/ 304800 w 316706"/>
                <a:gd name="connsiteY3" fmla="*/ 204787 h 212539"/>
                <a:gd name="connsiteX4" fmla="*/ 7144 w 316706"/>
                <a:gd name="connsiteY4" fmla="*/ 57150 h 212539"/>
                <a:gd name="connsiteX5" fmla="*/ 0 w 316706"/>
                <a:gd name="connsiteY5" fmla="*/ 28575 h 212539"/>
                <a:gd name="connsiteX6" fmla="*/ 0 w 316706"/>
                <a:gd name="connsiteY6" fmla="*/ 28575 h 212539"/>
                <a:gd name="connsiteX7" fmla="*/ 9525 w 316706"/>
                <a:gd name="connsiteY7" fmla="*/ 45244 h 212539"/>
                <a:gd name="connsiteX8" fmla="*/ 188119 w 316706"/>
                <a:gd name="connsiteY8" fmla="*/ 183356 h 212539"/>
                <a:gd name="connsiteX9" fmla="*/ 285750 w 316706"/>
                <a:gd name="connsiteY9" fmla="*/ 180975 h 212539"/>
                <a:gd name="connsiteX10" fmla="*/ 283369 w 316706"/>
                <a:gd name="connsiteY10" fmla="*/ 169069 h 212539"/>
                <a:gd name="connsiteX11" fmla="*/ 64294 w 316706"/>
                <a:gd name="connsiteY11" fmla="*/ 9525 h 212539"/>
                <a:gd name="connsiteX12" fmla="*/ 9525 w 316706"/>
                <a:gd name="connsiteY12" fmla="*/ 9525 h 212539"/>
                <a:gd name="connsiteX13" fmla="*/ 9525 w 316706"/>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6" h="212539">
                  <a:moveTo>
                    <a:pt x="9525" y="9525"/>
                  </a:moveTo>
                  <a:cubicBezTo>
                    <a:pt x="30956" y="0"/>
                    <a:pt x="52387" y="0"/>
                    <a:pt x="73819" y="0"/>
                  </a:cubicBezTo>
                  <a:cubicBezTo>
                    <a:pt x="190500" y="2381"/>
                    <a:pt x="292894" y="85725"/>
                    <a:pt x="316706" y="197644"/>
                  </a:cubicBezTo>
                  <a:cubicBezTo>
                    <a:pt x="311944" y="200025"/>
                    <a:pt x="309563" y="202406"/>
                    <a:pt x="304800" y="204787"/>
                  </a:cubicBezTo>
                  <a:cubicBezTo>
                    <a:pt x="183356" y="235744"/>
                    <a:pt x="54769" y="171450"/>
                    <a:pt x="7144" y="57150"/>
                  </a:cubicBezTo>
                  <a:cubicBezTo>
                    <a:pt x="2381" y="47625"/>
                    <a:pt x="2381" y="38100"/>
                    <a:pt x="0" y="28575"/>
                  </a:cubicBezTo>
                  <a:lnTo>
                    <a:pt x="0" y="28575"/>
                  </a:lnTo>
                  <a:cubicBezTo>
                    <a:pt x="2381" y="33338"/>
                    <a:pt x="7144" y="38100"/>
                    <a:pt x="9525" y="45244"/>
                  </a:cubicBezTo>
                  <a:cubicBezTo>
                    <a:pt x="45244" y="121444"/>
                    <a:pt x="104775" y="166688"/>
                    <a:pt x="188119" y="183356"/>
                  </a:cubicBezTo>
                  <a:cubicBezTo>
                    <a:pt x="219075" y="190500"/>
                    <a:pt x="252413" y="188119"/>
                    <a:pt x="285750" y="180975"/>
                  </a:cubicBezTo>
                  <a:cubicBezTo>
                    <a:pt x="285750" y="176213"/>
                    <a:pt x="283369" y="173831"/>
                    <a:pt x="283369" y="169069"/>
                  </a:cubicBezTo>
                  <a:cubicBezTo>
                    <a:pt x="252413" y="76200"/>
                    <a:pt x="161925" y="11906"/>
                    <a:pt x="64294" y="9525"/>
                  </a:cubicBezTo>
                  <a:cubicBezTo>
                    <a:pt x="42863" y="7144"/>
                    <a:pt x="26194" y="7144"/>
                    <a:pt x="9525" y="9525"/>
                  </a:cubicBezTo>
                  <a:lnTo>
                    <a:pt x="9525" y="9525"/>
                  </a:lnTo>
                  <a:close/>
                </a:path>
              </a:pathLst>
            </a:custGeom>
            <a:grpFill/>
            <a:ln w="23813" cap="flat">
              <a:noFill/>
              <a:prstDash val="solid"/>
              <a:miter/>
            </a:ln>
          </p:spPr>
          <p:txBody>
            <a:bodyPr rtlCol="0" anchor="ctr"/>
            <a:lstStyle/>
            <a:p>
              <a:endParaRPr lang="en-ID"/>
            </a:p>
          </p:txBody>
        </p:sp>
        <p:sp>
          <p:nvSpPr>
            <p:cNvPr id="289" name="Freeform: Shape 288">
              <a:extLst>
                <a:ext uri="{FF2B5EF4-FFF2-40B4-BE49-F238E27FC236}">
                  <a16:creationId xmlns:a16="http://schemas.microsoft.com/office/drawing/2014/main" id="{1A6E832B-CA87-9064-93F6-D4E0A0B54846}"/>
                </a:ext>
              </a:extLst>
            </p:cNvPr>
            <p:cNvSpPr/>
            <p:nvPr/>
          </p:nvSpPr>
          <p:spPr>
            <a:xfrm>
              <a:off x="5748337" y="1216546"/>
              <a:ext cx="319087" cy="213223"/>
            </a:xfrm>
            <a:custGeom>
              <a:avLst/>
              <a:gdLst>
                <a:gd name="connsiteX0" fmla="*/ 319088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8 w 319087"/>
                <a:gd name="connsiteY6" fmla="*/ 12178 h 213223"/>
                <a:gd name="connsiteX7" fmla="*/ 319088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6 h 213223"/>
                <a:gd name="connsiteX13" fmla="*/ 319088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8" y="24084"/>
                  </a:moveTo>
                  <a:cubicBezTo>
                    <a:pt x="304800" y="83615"/>
                    <a:pt x="273844" y="128859"/>
                    <a:pt x="226219" y="162197"/>
                  </a:cubicBezTo>
                  <a:cubicBezTo>
                    <a:pt x="161925" y="209822"/>
                    <a:pt x="88106" y="224109"/>
                    <a:pt x="9525" y="205059"/>
                  </a:cubicBezTo>
                  <a:cubicBezTo>
                    <a:pt x="7144" y="205059"/>
                    <a:pt x="2381" y="202678"/>
                    <a:pt x="0" y="200297"/>
                  </a:cubicBezTo>
                  <a:cubicBezTo>
                    <a:pt x="0" y="193153"/>
                    <a:pt x="2381" y="188391"/>
                    <a:pt x="2381" y="181247"/>
                  </a:cubicBezTo>
                  <a:cubicBezTo>
                    <a:pt x="40481" y="57422"/>
                    <a:pt x="169069" y="-21159"/>
                    <a:pt x="297656" y="5034"/>
                  </a:cubicBezTo>
                  <a:cubicBezTo>
                    <a:pt x="304800" y="7416"/>
                    <a:pt x="311944" y="7416"/>
                    <a:pt x="319088" y="12178"/>
                  </a:cubicBezTo>
                  <a:cubicBezTo>
                    <a:pt x="319088" y="12178"/>
                    <a:pt x="316706" y="19322"/>
                    <a:pt x="319088" y="24084"/>
                  </a:cubicBezTo>
                  <a:cubicBezTo>
                    <a:pt x="311944" y="9797"/>
                    <a:pt x="297656" y="14559"/>
                    <a:pt x="285750" y="12178"/>
                  </a:cubicBezTo>
                  <a:cubicBezTo>
                    <a:pt x="185738" y="2653"/>
                    <a:pt x="90488" y="52659"/>
                    <a:pt x="45244" y="143147"/>
                  </a:cubicBezTo>
                  <a:cubicBezTo>
                    <a:pt x="38100" y="155053"/>
                    <a:pt x="35719" y="166959"/>
                    <a:pt x="28575" y="183628"/>
                  </a:cubicBezTo>
                  <a:cubicBezTo>
                    <a:pt x="38100" y="186009"/>
                    <a:pt x="42863" y="188391"/>
                    <a:pt x="50006" y="188391"/>
                  </a:cubicBezTo>
                  <a:cubicBezTo>
                    <a:pt x="159544" y="202678"/>
                    <a:pt x="259556" y="147909"/>
                    <a:pt x="307181" y="45516"/>
                  </a:cubicBezTo>
                  <a:cubicBezTo>
                    <a:pt x="309563" y="35990"/>
                    <a:pt x="314325" y="28847"/>
                    <a:pt x="319088" y="24084"/>
                  </a:cubicBezTo>
                  <a:close/>
                </a:path>
              </a:pathLst>
            </a:custGeom>
            <a:grpFill/>
            <a:ln w="23813" cap="flat">
              <a:noFill/>
              <a:prstDash val="solid"/>
              <a:miter/>
            </a:ln>
          </p:spPr>
          <p:txBody>
            <a:bodyPr rtlCol="0" anchor="ctr"/>
            <a:lstStyle/>
            <a:p>
              <a:endParaRPr lang="en-ID"/>
            </a:p>
          </p:txBody>
        </p:sp>
        <p:sp>
          <p:nvSpPr>
            <p:cNvPr id="290" name="Freeform: Shape 289">
              <a:extLst>
                <a:ext uri="{FF2B5EF4-FFF2-40B4-BE49-F238E27FC236}">
                  <a16:creationId xmlns:a16="http://schemas.microsoft.com/office/drawing/2014/main" id="{5227AC6A-753D-62A0-4A06-6220739DFA3B}"/>
                </a:ext>
              </a:extLst>
            </p:cNvPr>
            <p:cNvSpPr/>
            <p:nvPr/>
          </p:nvSpPr>
          <p:spPr>
            <a:xfrm>
              <a:off x="11144250" y="6286500"/>
              <a:ext cx="316705" cy="212539"/>
            </a:xfrm>
            <a:custGeom>
              <a:avLst/>
              <a:gdLst>
                <a:gd name="connsiteX0" fmla="*/ 9525 w 316705"/>
                <a:gd name="connsiteY0" fmla="*/ 9525 h 212539"/>
                <a:gd name="connsiteX1" fmla="*/ 73819 w 316705"/>
                <a:gd name="connsiteY1" fmla="*/ 0 h 212539"/>
                <a:gd name="connsiteX2" fmla="*/ 316706 w 316705"/>
                <a:gd name="connsiteY2" fmla="*/ 197643 h 212539"/>
                <a:gd name="connsiteX3" fmla="*/ 304800 w 316705"/>
                <a:gd name="connsiteY3" fmla="*/ 204788 h 212539"/>
                <a:gd name="connsiteX4" fmla="*/ 7144 w 316705"/>
                <a:gd name="connsiteY4" fmla="*/ 57150 h 212539"/>
                <a:gd name="connsiteX5" fmla="*/ 0 w 316705"/>
                <a:gd name="connsiteY5" fmla="*/ 28575 h 212539"/>
                <a:gd name="connsiteX6" fmla="*/ 0 w 316705"/>
                <a:gd name="connsiteY6" fmla="*/ 28575 h 212539"/>
                <a:gd name="connsiteX7" fmla="*/ 9525 w 316705"/>
                <a:gd name="connsiteY7" fmla="*/ 45244 h 212539"/>
                <a:gd name="connsiteX8" fmla="*/ 188119 w 316705"/>
                <a:gd name="connsiteY8" fmla="*/ 183357 h 212539"/>
                <a:gd name="connsiteX9" fmla="*/ 285750 w 316705"/>
                <a:gd name="connsiteY9" fmla="*/ 180975 h 212539"/>
                <a:gd name="connsiteX10" fmla="*/ 283369 w 316705"/>
                <a:gd name="connsiteY10" fmla="*/ 169069 h 212539"/>
                <a:gd name="connsiteX11" fmla="*/ 64294 w 316705"/>
                <a:gd name="connsiteY11" fmla="*/ 9525 h 212539"/>
                <a:gd name="connsiteX12" fmla="*/ 9525 w 316705"/>
                <a:gd name="connsiteY12" fmla="*/ 9525 h 212539"/>
                <a:gd name="connsiteX13" fmla="*/ 9525 w 316705"/>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5" h="212539">
                  <a:moveTo>
                    <a:pt x="9525" y="9525"/>
                  </a:moveTo>
                  <a:cubicBezTo>
                    <a:pt x="30956" y="0"/>
                    <a:pt x="52387" y="0"/>
                    <a:pt x="73819" y="0"/>
                  </a:cubicBezTo>
                  <a:cubicBezTo>
                    <a:pt x="190500" y="2381"/>
                    <a:pt x="292893" y="85725"/>
                    <a:pt x="316706" y="197643"/>
                  </a:cubicBezTo>
                  <a:cubicBezTo>
                    <a:pt x="311944" y="200025"/>
                    <a:pt x="309563" y="202406"/>
                    <a:pt x="304800" y="204788"/>
                  </a:cubicBezTo>
                  <a:cubicBezTo>
                    <a:pt x="183356" y="235744"/>
                    <a:pt x="54769" y="171450"/>
                    <a:pt x="7144" y="57150"/>
                  </a:cubicBezTo>
                  <a:cubicBezTo>
                    <a:pt x="2381" y="47625"/>
                    <a:pt x="2381" y="38100"/>
                    <a:pt x="0" y="28575"/>
                  </a:cubicBezTo>
                  <a:lnTo>
                    <a:pt x="0" y="28575"/>
                  </a:lnTo>
                  <a:cubicBezTo>
                    <a:pt x="2381" y="33337"/>
                    <a:pt x="7144" y="38100"/>
                    <a:pt x="9525" y="45244"/>
                  </a:cubicBezTo>
                  <a:cubicBezTo>
                    <a:pt x="45244" y="121444"/>
                    <a:pt x="104775" y="166688"/>
                    <a:pt x="188119" y="183357"/>
                  </a:cubicBezTo>
                  <a:cubicBezTo>
                    <a:pt x="219075" y="190500"/>
                    <a:pt x="252413" y="188119"/>
                    <a:pt x="285750" y="180975"/>
                  </a:cubicBezTo>
                  <a:cubicBezTo>
                    <a:pt x="285750" y="176212"/>
                    <a:pt x="283369" y="173831"/>
                    <a:pt x="283369" y="169069"/>
                  </a:cubicBezTo>
                  <a:cubicBezTo>
                    <a:pt x="252413" y="76200"/>
                    <a:pt x="161925" y="11906"/>
                    <a:pt x="64294" y="9525"/>
                  </a:cubicBezTo>
                  <a:cubicBezTo>
                    <a:pt x="45244" y="7143"/>
                    <a:pt x="26194" y="7143"/>
                    <a:pt x="9525" y="9525"/>
                  </a:cubicBezTo>
                  <a:lnTo>
                    <a:pt x="9525" y="9525"/>
                  </a:lnTo>
                  <a:close/>
                </a:path>
              </a:pathLst>
            </a:custGeom>
            <a:grpFill/>
            <a:ln w="23813" cap="flat">
              <a:noFill/>
              <a:prstDash val="solid"/>
              <a:miter/>
            </a:ln>
          </p:spPr>
          <p:txBody>
            <a:bodyPr rtlCol="0" anchor="ctr"/>
            <a:lstStyle/>
            <a:p>
              <a:endParaRPr lang="en-ID"/>
            </a:p>
          </p:txBody>
        </p:sp>
        <p:sp>
          <p:nvSpPr>
            <p:cNvPr id="291" name="Freeform: Shape 290">
              <a:extLst>
                <a:ext uri="{FF2B5EF4-FFF2-40B4-BE49-F238E27FC236}">
                  <a16:creationId xmlns:a16="http://schemas.microsoft.com/office/drawing/2014/main" id="{B5861D03-DE09-ED40-E0CF-90A7382C79AE}"/>
                </a:ext>
              </a:extLst>
            </p:cNvPr>
            <p:cNvSpPr/>
            <p:nvPr/>
          </p:nvSpPr>
          <p:spPr>
            <a:xfrm>
              <a:off x="5745956" y="6557112"/>
              <a:ext cx="323946" cy="210454"/>
            </a:xfrm>
            <a:custGeom>
              <a:avLst/>
              <a:gdLst>
                <a:gd name="connsiteX0" fmla="*/ 321469 w 323946"/>
                <a:gd name="connsiteY0" fmla="*/ 188968 h 210454"/>
                <a:gd name="connsiteX1" fmla="*/ 316706 w 323946"/>
                <a:gd name="connsiteY1" fmla="*/ 200875 h 210454"/>
                <a:gd name="connsiteX2" fmla="*/ 254794 w 323946"/>
                <a:gd name="connsiteY2" fmla="*/ 210400 h 210454"/>
                <a:gd name="connsiteX3" fmla="*/ 4763 w 323946"/>
                <a:gd name="connsiteY3" fmla="*/ 29425 h 210454"/>
                <a:gd name="connsiteX4" fmla="*/ 0 w 323946"/>
                <a:gd name="connsiteY4" fmla="*/ 12756 h 210454"/>
                <a:gd name="connsiteX5" fmla="*/ 57150 w 323946"/>
                <a:gd name="connsiteY5" fmla="*/ 850 h 210454"/>
                <a:gd name="connsiteX6" fmla="*/ 316706 w 323946"/>
                <a:gd name="connsiteY6" fmla="*/ 169919 h 210454"/>
                <a:gd name="connsiteX7" fmla="*/ 321469 w 323946"/>
                <a:gd name="connsiteY7" fmla="*/ 188968 h 210454"/>
                <a:gd name="connsiteX8" fmla="*/ 309563 w 323946"/>
                <a:gd name="connsiteY8" fmla="*/ 167537 h 210454"/>
                <a:gd name="connsiteX9" fmla="*/ 50006 w 323946"/>
                <a:gd name="connsiteY9" fmla="*/ 24662 h 210454"/>
                <a:gd name="connsiteX10" fmla="*/ 33338 w 323946"/>
                <a:gd name="connsiteY10" fmla="*/ 29425 h 210454"/>
                <a:gd name="connsiteX11" fmla="*/ 109538 w 323946"/>
                <a:gd name="connsiteY11" fmla="*/ 146106 h 210454"/>
                <a:gd name="connsiteX12" fmla="*/ 300038 w 323946"/>
                <a:gd name="connsiteY12" fmla="*/ 198494 h 210454"/>
                <a:gd name="connsiteX13" fmla="*/ 321469 w 323946"/>
                <a:gd name="connsiteY13" fmla="*/ 188968 h 210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54">
                  <a:moveTo>
                    <a:pt x="321469" y="188968"/>
                  </a:moveTo>
                  <a:cubicBezTo>
                    <a:pt x="326231" y="196113"/>
                    <a:pt x="323850" y="200875"/>
                    <a:pt x="316706" y="200875"/>
                  </a:cubicBezTo>
                  <a:cubicBezTo>
                    <a:pt x="295275" y="203256"/>
                    <a:pt x="276225" y="210400"/>
                    <a:pt x="254794" y="210400"/>
                  </a:cubicBezTo>
                  <a:cubicBezTo>
                    <a:pt x="142875" y="212781"/>
                    <a:pt x="35719" y="136581"/>
                    <a:pt x="4763" y="29425"/>
                  </a:cubicBezTo>
                  <a:cubicBezTo>
                    <a:pt x="2381" y="24662"/>
                    <a:pt x="2381" y="17519"/>
                    <a:pt x="0" y="12756"/>
                  </a:cubicBezTo>
                  <a:cubicBezTo>
                    <a:pt x="19050" y="3231"/>
                    <a:pt x="38100" y="3231"/>
                    <a:pt x="57150" y="850"/>
                  </a:cubicBezTo>
                  <a:cubicBezTo>
                    <a:pt x="169069" y="-8675"/>
                    <a:pt x="278606" y="62763"/>
                    <a:pt x="316706" y="169919"/>
                  </a:cubicBezTo>
                  <a:cubicBezTo>
                    <a:pt x="319088" y="174682"/>
                    <a:pt x="319088" y="184206"/>
                    <a:pt x="321469" y="188968"/>
                  </a:cubicBezTo>
                  <a:cubicBezTo>
                    <a:pt x="319088" y="181825"/>
                    <a:pt x="314325" y="177062"/>
                    <a:pt x="309563" y="167537"/>
                  </a:cubicBezTo>
                  <a:cubicBezTo>
                    <a:pt x="264319" y="65144"/>
                    <a:pt x="161925" y="10375"/>
                    <a:pt x="50006" y="24662"/>
                  </a:cubicBezTo>
                  <a:cubicBezTo>
                    <a:pt x="45244" y="24662"/>
                    <a:pt x="38100" y="27044"/>
                    <a:pt x="33338" y="29425"/>
                  </a:cubicBezTo>
                  <a:cubicBezTo>
                    <a:pt x="45244" y="77050"/>
                    <a:pt x="78581" y="122294"/>
                    <a:pt x="109538" y="146106"/>
                  </a:cubicBezTo>
                  <a:cubicBezTo>
                    <a:pt x="164306" y="191350"/>
                    <a:pt x="228600" y="208019"/>
                    <a:pt x="300038" y="198494"/>
                  </a:cubicBezTo>
                  <a:cubicBezTo>
                    <a:pt x="307181" y="198494"/>
                    <a:pt x="316706" y="198494"/>
                    <a:pt x="321469" y="188968"/>
                  </a:cubicBezTo>
                  <a:close/>
                </a:path>
              </a:pathLst>
            </a:custGeom>
            <a:grpFill/>
            <a:ln w="23813" cap="flat">
              <a:noFill/>
              <a:prstDash val="solid"/>
              <a:miter/>
            </a:ln>
          </p:spPr>
          <p:txBody>
            <a:bodyPr rtlCol="0" anchor="ctr"/>
            <a:lstStyle/>
            <a:p>
              <a:endParaRPr lang="en-ID"/>
            </a:p>
          </p:txBody>
        </p:sp>
        <p:sp>
          <p:nvSpPr>
            <p:cNvPr id="292" name="Freeform: Shape 291">
              <a:extLst>
                <a:ext uri="{FF2B5EF4-FFF2-40B4-BE49-F238E27FC236}">
                  <a16:creationId xmlns:a16="http://schemas.microsoft.com/office/drawing/2014/main" id="{42DE1786-C705-E96A-D4D9-248B5CE50204}"/>
                </a:ext>
              </a:extLst>
            </p:cNvPr>
            <p:cNvSpPr/>
            <p:nvPr/>
          </p:nvSpPr>
          <p:spPr>
            <a:xfrm>
              <a:off x="7698581" y="6557112"/>
              <a:ext cx="323946" cy="210454"/>
            </a:xfrm>
            <a:custGeom>
              <a:avLst/>
              <a:gdLst>
                <a:gd name="connsiteX0" fmla="*/ 321469 w 323946"/>
                <a:gd name="connsiteY0" fmla="*/ 188968 h 210454"/>
                <a:gd name="connsiteX1" fmla="*/ 316706 w 323946"/>
                <a:gd name="connsiteY1" fmla="*/ 200875 h 210454"/>
                <a:gd name="connsiteX2" fmla="*/ 254794 w 323946"/>
                <a:gd name="connsiteY2" fmla="*/ 210400 h 210454"/>
                <a:gd name="connsiteX3" fmla="*/ 4762 w 323946"/>
                <a:gd name="connsiteY3" fmla="*/ 29425 h 210454"/>
                <a:gd name="connsiteX4" fmla="*/ 0 w 323946"/>
                <a:gd name="connsiteY4" fmla="*/ 12756 h 210454"/>
                <a:gd name="connsiteX5" fmla="*/ 57150 w 323946"/>
                <a:gd name="connsiteY5" fmla="*/ 850 h 210454"/>
                <a:gd name="connsiteX6" fmla="*/ 316706 w 323946"/>
                <a:gd name="connsiteY6" fmla="*/ 169919 h 210454"/>
                <a:gd name="connsiteX7" fmla="*/ 321469 w 323946"/>
                <a:gd name="connsiteY7" fmla="*/ 188968 h 210454"/>
                <a:gd name="connsiteX8" fmla="*/ 309563 w 323946"/>
                <a:gd name="connsiteY8" fmla="*/ 167537 h 210454"/>
                <a:gd name="connsiteX9" fmla="*/ 50006 w 323946"/>
                <a:gd name="connsiteY9" fmla="*/ 24662 h 210454"/>
                <a:gd name="connsiteX10" fmla="*/ 30956 w 323946"/>
                <a:gd name="connsiteY10" fmla="*/ 29425 h 210454"/>
                <a:gd name="connsiteX11" fmla="*/ 109537 w 323946"/>
                <a:gd name="connsiteY11" fmla="*/ 146106 h 210454"/>
                <a:gd name="connsiteX12" fmla="*/ 300037 w 323946"/>
                <a:gd name="connsiteY12" fmla="*/ 198494 h 210454"/>
                <a:gd name="connsiteX13" fmla="*/ 321469 w 323946"/>
                <a:gd name="connsiteY13" fmla="*/ 188968 h 210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54">
                  <a:moveTo>
                    <a:pt x="321469" y="188968"/>
                  </a:moveTo>
                  <a:cubicBezTo>
                    <a:pt x="326231" y="196113"/>
                    <a:pt x="323850" y="200875"/>
                    <a:pt x="316706" y="200875"/>
                  </a:cubicBezTo>
                  <a:cubicBezTo>
                    <a:pt x="295275" y="203256"/>
                    <a:pt x="276225" y="210400"/>
                    <a:pt x="254794" y="210400"/>
                  </a:cubicBezTo>
                  <a:cubicBezTo>
                    <a:pt x="142875" y="212781"/>
                    <a:pt x="35719" y="136581"/>
                    <a:pt x="4762" y="29425"/>
                  </a:cubicBezTo>
                  <a:cubicBezTo>
                    <a:pt x="2381" y="24662"/>
                    <a:pt x="2381" y="17519"/>
                    <a:pt x="0" y="12756"/>
                  </a:cubicBezTo>
                  <a:cubicBezTo>
                    <a:pt x="19050" y="3231"/>
                    <a:pt x="38100" y="3231"/>
                    <a:pt x="57150" y="850"/>
                  </a:cubicBezTo>
                  <a:cubicBezTo>
                    <a:pt x="169069" y="-8675"/>
                    <a:pt x="278606" y="62763"/>
                    <a:pt x="316706" y="169919"/>
                  </a:cubicBezTo>
                  <a:cubicBezTo>
                    <a:pt x="319087" y="174682"/>
                    <a:pt x="321469" y="184206"/>
                    <a:pt x="321469" y="188968"/>
                  </a:cubicBezTo>
                  <a:cubicBezTo>
                    <a:pt x="319087" y="181825"/>
                    <a:pt x="314325" y="177062"/>
                    <a:pt x="309563" y="167537"/>
                  </a:cubicBezTo>
                  <a:cubicBezTo>
                    <a:pt x="264319" y="65144"/>
                    <a:pt x="161925" y="10375"/>
                    <a:pt x="50006" y="24662"/>
                  </a:cubicBezTo>
                  <a:cubicBezTo>
                    <a:pt x="45244" y="24662"/>
                    <a:pt x="38100" y="27044"/>
                    <a:pt x="30956" y="29425"/>
                  </a:cubicBezTo>
                  <a:cubicBezTo>
                    <a:pt x="45244" y="77050"/>
                    <a:pt x="71438" y="115150"/>
                    <a:pt x="109537" y="146106"/>
                  </a:cubicBezTo>
                  <a:cubicBezTo>
                    <a:pt x="164306" y="191350"/>
                    <a:pt x="228600" y="208019"/>
                    <a:pt x="300037" y="198494"/>
                  </a:cubicBezTo>
                  <a:cubicBezTo>
                    <a:pt x="309563" y="198494"/>
                    <a:pt x="319087" y="198494"/>
                    <a:pt x="321469" y="188968"/>
                  </a:cubicBezTo>
                  <a:close/>
                </a:path>
              </a:pathLst>
            </a:custGeom>
            <a:grpFill/>
            <a:ln w="23813" cap="flat">
              <a:noFill/>
              <a:prstDash val="solid"/>
              <a:miter/>
            </a:ln>
          </p:spPr>
          <p:txBody>
            <a:bodyPr rtlCol="0" anchor="ctr"/>
            <a:lstStyle/>
            <a:p>
              <a:endParaRPr lang="en-ID"/>
            </a:p>
          </p:txBody>
        </p:sp>
        <p:sp>
          <p:nvSpPr>
            <p:cNvPr id="293" name="Freeform: Shape 292">
              <a:extLst>
                <a:ext uri="{FF2B5EF4-FFF2-40B4-BE49-F238E27FC236}">
                  <a16:creationId xmlns:a16="http://schemas.microsoft.com/office/drawing/2014/main" id="{C29C5D54-AF94-4AF6-CC6A-0D0A0A5457A0}"/>
                </a:ext>
              </a:extLst>
            </p:cNvPr>
            <p:cNvSpPr/>
            <p:nvPr/>
          </p:nvSpPr>
          <p:spPr>
            <a:xfrm>
              <a:off x="9653587" y="6557136"/>
              <a:ext cx="323946" cy="210430"/>
            </a:xfrm>
            <a:custGeom>
              <a:avLst/>
              <a:gdLst>
                <a:gd name="connsiteX0" fmla="*/ 321469 w 323946"/>
                <a:gd name="connsiteY0" fmla="*/ 188945 h 210430"/>
                <a:gd name="connsiteX1" fmla="*/ 316706 w 323946"/>
                <a:gd name="connsiteY1" fmla="*/ 200851 h 210430"/>
                <a:gd name="connsiteX2" fmla="*/ 254794 w 323946"/>
                <a:gd name="connsiteY2" fmla="*/ 210376 h 210430"/>
                <a:gd name="connsiteX3" fmla="*/ 4763 w 323946"/>
                <a:gd name="connsiteY3" fmla="*/ 29401 h 210430"/>
                <a:gd name="connsiteX4" fmla="*/ 0 w 323946"/>
                <a:gd name="connsiteY4" fmla="*/ 12732 h 210430"/>
                <a:gd name="connsiteX5" fmla="*/ 59531 w 323946"/>
                <a:gd name="connsiteY5" fmla="*/ 826 h 210430"/>
                <a:gd name="connsiteX6" fmla="*/ 316706 w 323946"/>
                <a:gd name="connsiteY6" fmla="*/ 172276 h 210430"/>
                <a:gd name="connsiteX7" fmla="*/ 321469 w 323946"/>
                <a:gd name="connsiteY7" fmla="*/ 188945 h 210430"/>
                <a:gd name="connsiteX8" fmla="*/ 309563 w 323946"/>
                <a:gd name="connsiteY8" fmla="*/ 167513 h 210430"/>
                <a:gd name="connsiteX9" fmla="*/ 50006 w 323946"/>
                <a:gd name="connsiteY9" fmla="*/ 24638 h 210430"/>
                <a:gd name="connsiteX10" fmla="*/ 30956 w 323946"/>
                <a:gd name="connsiteY10" fmla="*/ 29401 h 210430"/>
                <a:gd name="connsiteX11" fmla="*/ 109538 w 323946"/>
                <a:gd name="connsiteY11" fmla="*/ 146082 h 210430"/>
                <a:gd name="connsiteX12" fmla="*/ 300038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2" y="196089"/>
                    <a:pt x="323850" y="200851"/>
                    <a:pt x="316706" y="200851"/>
                  </a:cubicBezTo>
                  <a:cubicBezTo>
                    <a:pt x="295275" y="203232"/>
                    <a:pt x="276225" y="210376"/>
                    <a:pt x="254794" y="210376"/>
                  </a:cubicBezTo>
                  <a:cubicBezTo>
                    <a:pt x="142875" y="212757"/>
                    <a:pt x="35719" y="136558"/>
                    <a:pt x="4763" y="29401"/>
                  </a:cubicBezTo>
                  <a:cubicBezTo>
                    <a:pt x="2381" y="24638"/>
                    <a:pt x="2381" y="17495"/>
                    <a:pt x="0" y="12732"/>
                  </a:cubicBezTo>
                  <a:cubicBezTo>
                    <a:pt x="19050" y="3207"/>
                    <a:pt x="40482" y="826"/>
                    <a:pt x="59531" y="826"/>
                  </a:cubicBezTo>
                  <a:cubicBezTo>
                    <a:pt x="171450" y="-8699"/>
                    <a:pt x="280988" y="65120"/>
                    <a:pt x="316706" y="172276"/>
                  </a:cubicBezTo>
                  <a:cubicBezTo>
                    <a:pt x="319088" y="177038"/>
                    <a:pt x="319088" y="184183"/>
                    <a:pt x="321469" y="188945"/>
                  </a:cubicBezTo>
                  <a:cubicBezTo>
                    <a:pt x="319088" y="181801"/>
                    <a:pt x="314325" y="177038"/>
                    <a:pt x="309563" y="167513"/>
                  </a:cubicBezTo>
                  <a:cubicBezTo>
                    <a:pt x="264319" y="65120"/>
                    <a:pt x="161925" y="10351"/>
                    <a:pt x="50006" y="24638"/>
                  </a:cubicBezTo>
                  <a:cubicBezTo>
                    <a:pt x="45244" y="24638"/>
                    <a:pt x="38100" y="27020"/>
                    <a:pt x="30956" y="29401"/>
                  </a:cubicBezTo>
                  <a:cubicBezTo>
                    <a:pt x="45244" y="77026"/>
                    <a:pt x="71438" y="115126"/>
                    <a:pt x="109538" y="146082"/>
                  </a:cubicBezTo>
                  <a:cubicBezTo>
                    <a:pt x="164306" y="191326"/>
                    <a:pt x="228600" y="207995"/>
                    <a:pt x="300038" y="198470"/>
                  </a:cubicBezTo>
                  <a:cubicBezTo>
                    <a:pt x="307181" y="198470"/>
                    <a:pt x="316706" y="198470"/>
                    <a:pt x="321469" y="188945"/>
                  </a:cubicBezTo>
                  <a:close/>
                </a:path>
              </a:pathLst>
            </a:custGeom>
            <a:grpFill/>
            <a:ln w="23813" cap="flat">
              <a:noFill/>
              <a:prstDash val="solid"/>
              <a:miter/>
            </a:ln>
          </p:spPr>
          <p:txBody>
            <a:bodyPr rtlCol="0" anchor="ctr"/>
            <a:lstStyle/>
            <a:p>
              <a:endParaRPr lang="en-ID"/>
            </a:p>
          </p:txBody>
        </p:sp>
        <p:sp>
          <p:nvSpPr>
            <p:cNvPr id="294" name="Freeform: Shape 293">
              <a:extLst>
                <a:ext uri="{FF2B5EF4-FFF2-40B4-BE49-F238E27FC236}">
                  <a16:creationId xmlns:a16="http://schemas.microsoft.com/office/drawing/2014/main" id="{740C800C-7C77-10A7-DAAD-50CEC5D44145}"/>
                </a:ext>
              </a:extLst>
            </p:cNvPr>
            <p:cNvSpPr/>
            <p:nvPr/>
          </p:nvSpPr>
          <p:spPr>
            <a:xfrm>
              <a:off x="11606212" y="6557112"/>
              <a:ext cx="323946" cy="210454"/>
            </a:xfrm>
            <a:custGeom>
              <a:avLst/>
              <a:gdLst>
                <a:gd name="connsiteX0" fmla="*/ 321469 w 323946"/>
                <a:gd name="connsiteY0" fmla="*/ 188968 h 210454"/>
                <a:gd name="connsiteX1" fmla="*/ 316707 w 323946"/>
                <a:gd name="connsiteY1" fmla="*/ 200875 h 210454"/>
                <a:gd name="connsiteX2" fmla="*/ 254794 w 323946"/>
                <a:gd name="connsiteY2" fmla="*/ 210400 h 210454"/>
                <a:gd name="connsiteX3" fmla="*/ 4763 w 323946"/>
                <a:gd name="connsiteY3" fmla="*/ 29425 h 210454"/>
                <a:gd name="connsiteX4" fmla="*/ 0 w 323946"/>
                <a:gd name="connsiteY4" fmla="*/ 12756 h 210454"/>
                <a:gd name="connsiteX5" fmla="*/ 57150 w 323946"/>
                <a:gd name="connsiteY5" fmla="*/ 850 h 210454"/>
                <a:gd name="connsiteX6" fmla="*/ 316707 w 323946"/>
                <a:gd name="connsiteY6" fmla="*/ 169919 h 210454"/>
                <a:gd name="connsiteX7" fmla="*/ 321469 w 323946"/>
                <a:gd name="connsiteY7" fmla="*/ 188968 h 210454"/>
                <a:gd name="connsiteX8" fmla="*/ 309563 w 323946"/>
                <a:gd name="connsiteY8" fmla="*/ 167537 h 210454"/>
                <a:gd name="connsiteX9" fmla="*/ 50006 w 323946"/>
                <a:gd name="connsiteY9" fmla="*/ 24662 h 210454"/>
                <a:gd name="connsiteX10" fmla="*/ 30957 w 323946"/>
                <a:gd name="connsiteY10" fmla="*/ 29425 h 210454"/>
                <a:gd name="connsiteX11" fmla="*/ 109538 w 323946"/>
                <a:gd name="connsiteY11" fmla="*/ 146106 h 210454"/>
                <a:gd name="connsiteX12" fmla="*/ 300038 w 323946"/>
                <a:gd name="connsiteY12" fmla="*/ 198494 h 210454"/>
                <a:gd name="connsiteX13" fmla="*/ 321469 w 323946"/>
                <a:gd name="connsiteY13" fmla="*/ 188968 h 210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54">
                  <a:moveTo>
                    <a:pt x="321469" y="188968"/>
                  </a:moveTo>
                  <a:cubicBezTo>
                    <a:pt x="326232" y="196113"/>
                    <a:pt x="323850" y="200875"/>
                    <a:pt x="316707" y="200875"/>
                  </a:cubicBezTo>
                  <a:cubicBezTo>
                    <a:pt x="295275" y="203256"/>
                    <a:pt x="276225" y="210400"/>
                    <a:pt x="254794" y="210400"/>
                  </a:cubicBezTo>
                  <a:cubicBezTo>
                    <a:pt x="142875" y="212781"/>
                    <a:pt x="35719" y="136581"/>
                    <a:pt x="4763" y="29425"/>
                  </a:cubicBezTo>
                  <a:cubicBezTo>
                    <a:pt x="2381" y="24662"/>
                    <a:pt x="2381" y="17519"/>
                    <a:pt x="0" y="12756"/>
                  </a:cubicBezTo>
                  <a:cubicBezTo>
                    <a:pt x="19050" y="3231"/>
                    <a:pt x="38100" y="3231"/>
                    <a:pt x="57150" y="850"/>
                  </a:cubicBezTo>
                  <a:cubicBezTo>
                    <a:pt x="169069" y="-8675"/>
                    <a:pt x="278607" y="62763"/>
                    <a:pt x="316707" y="169919"/>
                  </a:cubicBezTo>
                  <a:cubicBezTo>
                    <a:pt x="319087" y="174682"/>
                    <a:pt x="321469" y="184206"/>
                    <a:pt x="321469" y="188968"/>
                  </a:cubicBezTo>
                  <a:cubicBezTo>
                    <a:pt x="319087" y="181825"/>
                    <a:pt x="314325" y="177062"/>
                    <a:pt x="309563" y="167537"/>
                  </a:cubicBezTo>
                  <a:cubicBezTo>
                    <a:pt x="264319" y="65144"/>
                    <a:pt x="161925" y="10375"/>
                    <a:pt x="50006" y="24662"/>
                  </a:cubicBezTo>
                  <a:cubicBezTo>
                    <a:pt x="45244" y="24662"/>
                    <a:pt x="38100" y="27044"/>
                    <a:pt x="30957" y="29425"/>
                  </a:cubicBezTo>
                  <a:cubicBezTo>
                    <a:pt x="45244" y="77050"/>
                    <a:pt x="71438" y="115150"/>
                    <a:pt x="109538" y="146106"/>
                  </a:cubicBezTo>
                  <a:cubicBezTo>
                    <a:pt x="164306" y="191350"/>
                    <a:pt x="228600" y="208019"/>
                    <a:pt x="300038" y="198494"/>
                  </a:cubicBezTo>
                  <a:cubicBezTo>
                    <a:pt x="309563" y="198494"/>
                    <a:pt x="319087" y="198494"/>
                    <a:pt x="321469" y="188968"/>
                  </a:cubicBezTo>
                  <a:close/>
                </a:path>
              </a:pathLst>
            </a:custGeom>
            <a:grpFill/>
            <a:ln w="23813" cap="flat">
              <a:noFill/>
              <a:prstDash val="solid"/>
              <a:miter/>
            </a:ln>
          </p:spPr>
          <p:txBody>
            <a:bodyPr rtlCol="0" anchor="ctr"/>
            <a:lstStyle/>
            <a:p>
              <a:endParaRPr lang="en-ID"/>
            </a:p>
          </p:txBody>
        </p:sp>
        <p:sp>
          <p:nvSpPr>
            <p:cNvPr id="295" name="Freeform: Shape 294">
              <a:extLst>
                <a:ext uri="{FF2B5EF4-FFF2-40B4-BE49-F238E27FC236}">
                  <a16:creationId xmlns:a16="http://schemas.microsoft.com/office/drawing/2014/main" id="{DE7A2555-97D3-2FDF-94B3-56B885F3CAEB}"/>
                </a:ext>
              </a:extLst>
            </p:cNvPr>
            <p:cNvSpPr/>
            <p:nvPr/>
          </p:nvSpPr>
          <p:spPr>
            <a:xfrm>
              <a:off x="7236618" y="2907506"/>
              <a:ext cx="316706" cy="212539"/>
            </a:xfrm>
            <a:custGeom>
              <a:avLst/>
              <a:gdLst>
                <a:gd name="connsiteX0" fmla="*/ 9525 w 316706"/>
                <a:gd name="connsiteY0" fmla="*/ 9525 h 212539"/>
                <a:gd name="connsiteX1" fmla="*/ 73819 w 316706"/>
                <a:gd name="connsiteY1" fmla="*/ 0 h 212539"/>
                <a:gd name="connsiteX2" fmla="*/ 316706 w 316706"/>
                <a:gd name="connsiteY2" fmla="*/ 197644 h 212539"/>
                <a:gd name="connsiteX3" fmla="*/ 304800 w 316706"/>
                <a:gd name="connsiteY3" fmla="*/ 204787 h 212539"/>
                <a:gd name="connsiteX4" fmla="*/ 7144 w 316706"/>
                <a:gd name="connsiteY4" fmla="*/ 57150 h 212539"/>
                <a:gd name="connsiteX5" fmla="*/ 0 w 316706"/>
                <a:gd name="connsiteY5" fmla="*/ 28575 h 212539"/>
                <a:gd name="connsiteX6" fmla="*/ 0 w 316706"/>
                <a:gd name="connsiteY6" fmla="*/ 28575 h 212539"/>
                <a:gd name="connsiteX7" fmla="*/ 9525 w 316706"/>
                <a:gd name="connsiteY7" fmla="*/ 45244 h 212539"/>
                <a:gd name="connsiteX8" fmla="*/ 188119 w 316706"/>
                <a:gd name="connsiteY8" fmla="*/ 183356 h 212539"/>
                <a:gd name="connsiteX9" fmla="*/ 285750 w 316706"/>
                <a:gd name="connsiteY9" fmla="*/ 180975 h 212539"/>
                <a:gd name="connsiteX10" fmla="*/ 283369 w 316706"/>
                <a:gd name="connsiteY10" fmla="*/ 169069 h 212539"/>
                <a:gd name="connsiteX11" fmla="*/ 64294 w 316706"/>
                <a:gd name="connsiteY11" fmla="*/ 9525 h 212539"/>
                <a:gd name="connsiteX12" fmla="*/ 9525 w 316706"/>
                <a:gd name="connsiteY12" fmla="*/ 9525 h 212539"/>
                <a:gd name="connsiteX13" fmla="*/ 9525 w 316706"/>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6" h="212539">
                  <a:moveTo>
                    <a:pt x="9525" y="9525"/>
                  </a:moveTo>
                  <a:cubicBezTo>
                    <a:pt x="30956" y="0"/>
                    <a:pt x="52387" y="0"/>
                    <a:pt x="73819" y="0"/>
                  </a:cubicBezTo>
                  <a:cubicBezTo>
                    <a:pt x="190500" y="2381"/>
                    <a:pt x="292894" y="85725"/>
                    <a:pt x="316706" y="197644"/>
                  </a:cubicBezTo>
                  <a:cubicBezTo>
                    <a:pt x="311944" y="200025"/>
                    <a:pt x="309563" y="202406"/>
                    <a:pt x="304800" y="204787"/>
                  </a:cubicBezTo>
                  <a:cubicBezTo>
                    <a:pt x="183356" y="235744"/>
                    <a:pt x="54769" y="171450"/>
                    <a:pt x="7144" y="57150"/>
                  </a:cubicBezTo>
                  <a:cubicBezTo>
                    <a:pt x="2381" y="47625"/>
                    <a:pt x="2381" y="38100"/>
                    <a:pt x="0" y="28575"/>
                  </a:cubicBezTo>
                  <a:lnTo>
                    <a:pt x="0" y="28575"/>
                  </a:lnTo>
                  <a:cubicBezTo>
                    <a:pt x="2381" y="33338"/>
                    <a:pt x="7144" y="38100"/>
                    <a:pt x="9525" y="45244"/>
                  </a:cubicBezTo>
                  <a:cubicBezTo>
                    <a:pt x="45244" y="121444"/>
                    <a:pt x="104775" y="166688"/>
                    <a:pt x="188119" y="183356"/>
                  </a:cubicBezTo>
                  <a:cubicBezTo>
                    <a:pt x="219075" y="190500"/>
                    <a:pt x="252412" y="188119"/>
                    <a:pt x="285750" y="180975"/>
                  </a:cubicBezTo>
                  <a:cubicBezTo>
                    <a:pt x="285750" y="176213"/>
                    <a:pt x="283369" y="173831"/>
                    <a:pt x="283369" y="169069"/>
                  </a:cubicBezTo>
                  <a:cubicBezTo>
                    <a:pt x="252412" y="76200"/>
                    <a:pt x="161925" y="11906"/>
                    <a:pt x="64294" y="9525"/>
                  </a:cubicBezTo>
                  <a:cubicBezTo>
                    <a:pt x="45244" y="7144"/>
                    <a:pt x="26194" y="7144"/>
                    <a:pt x="9525" y="9525"/>
                  </a:cubicBezTo>
                  <a:lnTo>
                    <a:pt x="9525" y="9525"/>
                  </a:lnTo>
                  <a:close/>
                </a:path>
              </a:pathLst>
            </a:custGeom>
            <a:grpFill/>
            <a:ln w="23813" cap="flat">
              <a:noFill/>
              <a:prstDash val="solid"/>
              <a:miter/>
            </a:ln>
          </p:spPr>
          <p:txBody>
            <a:bodyPr rtlCol="0" anchor="ctr"/>
            <a:lstStyle/>
            <a:p>
              <a:endParaRPr lang="en-ID"/>
            </a:p>
          </p:txBody>
        </p:sp>
        <p:sp>
          <p:nvSpPr>
            <p:cNvPr id="296" name="Freeform: Shape 295">
              <a:extLst>
                <a:ext uri="{FF2B5EF4-FFF2-40B4-BE49-F238E27FC236}">
                  <a16:creationId xmlns:a16="http://schemas.microsoft.com/office/drawing/2014/main" id="{4AC0B966-68E3-2DD7-F020-EF8B9D563DDA}"/>
                </a:ext>
              </a:extLst>
            </p:cNvPr>
            <p:cNvSpPr/>
            <p:nvPr/>
          </p:nvSpPr>
          <p:spPr>
            <a:xfrm>
              <a:off x="5748337" y="3466828"/>
              <a:ext cx="319087" cy="213223"/>
            </a:xfrm>
            <a:custGeom>
              <a:avLst/>
              <a:gdLst>
                <a:gd name="connsiteX0" fmla="*/ 319088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8 w 319087"/>
                <a:gd name="connsiteY6" fmla="*/ 12178 h 213223"/>
                <a:gd name="connsiteX7" fmla="*/ 319088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5 h 213223"/>
                <a:gd name="connsiteX13" fmla="*/ 319088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8" y="24084"/>
                  </a:moveTo>
                  <a:cubicBezTo>
                    <a:pt x="304800" y="83616"/>
                    <a:pt x="273844" y="128859"/>
                    <a:pt x="226219" y="162197"/>
                  </a:cubicBezTo>
                  <a:cubicBezTo>
                    <a:pt x="161925" y="209822"/>
                    <a:pt x="88106" y="224109"/>
                    <a:pt x="9525" y="205059"/>
                  </a:cubicBezTo>
                  <a:cubicBezTo>
                    <a:pt x="7144" y="205059"/>
                    <a:pt x="2381" y="202678"/>
                    <a:pt x="0" y="200297"/>
                  </a:cubicBezTo>
                  <a:cubicBezTo>
                    <a:pt x="0" y="193153"/>
                    <a:pt x="2381" y="188391"/>
                    <a:pt x="2381" y="181247"/>
                  </a:cubicBezTo>
                  <a:cubicBezTo>
                    <a:pt x="40481" y="57422"/>
                    <a:pt x="169069" y="-21160"/>
                    <a:pt x="297656" y="5034"/>
                  </a:cubicBezTo>
                  <a:cubicBezTo>
                    <a:pt x="304800" y="7415"/>
                    <a:pt x="311944" y="7415"/>
                    <a:pt x="319088" y="12178"/>
                  </a:cubicBezTo>
                  <a:cubicBezTo>
                    <a:pt x="319088" y="14559"/>
                    <a:pt x="316706" y="21703"/>
                    <a:pt x="319088" y="24084"/>
                  </a:cubicBezTo>
                  <a:cubicBezTo>
                    <a:pt x="311944" y="9797"/>
                    <a:pt x="297656" y="14559"/>
                    <a:pt x="285750" y="12178"/>
                  </a:cubicBezTo>
                  <a:cubicBezTo>
                    <a:pt x="185738" y="2653"/>
                    <a:pt x="90488" y="52659"/>
                    <a:pt x="45244" y="143147"/>
                  </a:cubicBezTo>
                  <a:cubicBezTo>
                    <a:pt x="38100" y="155053"/>
                    <a:pt x="35719" y="166959"/>
                    <a:pt x="28575" y="183628"/>
                  </a:cubicBezTo>
                  <a:cubicBezTo>
                    <a:pt x="38100" y="186009"/>
                    <a:pt x="42863" y="188391"/>
                    <a:pt x="50006" y="188391"/>
                  </a:cubicBezTo>
                  <a:cubicBezTo>
                    <a:pt x="159544" y="202678"/>
                    <a:pt x="259556" y="147909"/>
                    <a:pt x="307181" y="45515"/>
                  </a:cubicBezTo>
                  <a:cubicBezTo>
                    <a:pt x="309563" y="38372"/>
                    <a:pt x="314325" y="31228"/>
                    <a:pt x="319088" y="24084"/>
                  </a:cubicBezTo>
                  <a:close/>
                </a:path>
              </a:pathLst>
            </a:custGeom>
            <a:grpFill/>
            <a:ln w="23813" cap="flat">
              <a:noFill/>
              <a:prstDash val="solid"/>
              <a:miter/>
            </a:ln>
          </p:spPr>
          <p:txBody>
            <a:bodyPr rtlCol="0" anchor="ctr"/>
            <a:lstStyle/>
            <a:p>
              <a:endParaRPr lang="en-ID"/>
            </a:p>
          </p:txBody>
        </p:sp>
        <p:sp>
          <p:nvSpPr>
            <p:cNvPr id="297" name="Freeform: Shape 296">
              <a:extLst>
                <a:ext uri="{FF2B5EF4-FFF2-40B4-BE49-F238E27FC236}">
                  <a16:creationId xmlns:a16="http://schemas.microsoft.com/office/drawing/2014/main" id="{7983D0A7-2263-5855-4EC8-D45025016576}"/>
                </a:ext>
              </a:extLst>
            </p:cNvPr>
            <p:cNvSpPr/>
            <p:nvPr/>
          </p:nvSpPr>
          <p:spPr>
            <a:xfrm>
              <a:off x="7700962" y="3466828"/>
              <a:ext cx="319087" cy="213223"/>
            </a:xfrm>
            <a:custGeom>
              <a:avLst/>
              <a:gdLst>
                <a:gd name="connsiteX0" fmla="*/ 319088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8 w 319087"/>
                <a:gd name="connsiteY6" fmla="*/ 12178 h 213223"/>
                <a:gd name="connsiteX7" fmla="*/ 319088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5 h 213223"/>
                <a:gd name="connsiteX13" fmla="*/ 319088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8" y="24084"/>
                  </a:moveTo>
                  <a:cubicBezTo>
                    <a:pt x="304800" y="83616"/>
                    <a:pt x="273844" y="128859"/>
                    <a:pt x="226219" y="162197"/>
                  </a:cubicBezTo>
                  <a:cubicBezTo>
                    <a:pt x="161925" y="209822"/>
                    <a:pt x="88106" y="224109"/>
                    <a:pt x="9525" y="205059"/>
                  </a:cubicBezTo>
                  <a:cubicBezTo>
                    <a:pt x="7144" y="205059"/>
                    <a:pt x="2381" y="202678"/>
                    <a:pt x="0" y="200297"/>
                  </a:cubicBezTo>
                  <a:cubicBezTo>
                    <a:pt x="0" y="193153"/>
                    <a:pt x="2381" y="188391"/>
                    <a:pt x="2381" y="181247"/>
                  </a:cubicBezTo>
                  <a:cubicBezTo>
                    <a:pt x="40481" y="57422"/>
                    <a:pt x="169069" y="-21160"/>
                    <a:pt x="297656" y="5034"/>
                  </a:cubicBezTo>
                  <a:cubicBezTo>
                    <a:pt x="304800" y="7415"/>
                    <a:pt x="311944" y="7415"/>
                    <a:pt x="319088" y="12178"/>
                  </a:cubicBezTo>
                  <a:cubicBezTo>
                    <a:pt x="319088" y="14559"/>
                    <a:pt x="319088" y="21703"/>
                    <a:pt x="319088" y="24084"/>
                  </a:cubicBezTo>
                  <a:cubicBezTo>
                    <a:pt x="311944" y="9797"/>
                    <a:pt x="297656" y="14559"/>
                    <a:pt x="285750" y="12178"/>
                  </a:cubicBezTo>
                  <a:cubicBezTo>
                    <a:pt x="185737" y="2653"/>
                    <a:pt x="90487" y="52659"/>
                    <a:pt x="45244" y="143147"/>
                  </a:cubicBezTo>
                  <a:cubicBezTo>
                    <a:pt x="38100" y="155053"/>
                    <a:pt x="35719" y="166959"/>
                    <a:pt x="28575" y="183628"/>
                  </a:cubicBezTo>
                  <a:cubicBezTo>
                    <a:pt x="38100" y="186009"/>
                    <a:pt x="42862" y="188391"/>
                    <a:pt x="50006" y="188391"/>
                  </a:cubicBezTo>
                  <a:cubicBezTo>
                    <a:pt x="159544" y="202678"/>
                    <a:pt x="259556" y="147909"/>
                    <a:pt x="307181" y="45515"/>
                  </a:cubicBezTo>
                  <a:cubicBezTo>
                    <a:pt x="311944" y="38372"/>
                    <a:pt x="316706" y="31228"/>
                    <a:pt x="319088" y="24084"/>
                  </a:cubicBezTo>
                  <a:close/>
                </a:path>
              </a:pathLst>
            </a:custGeom>
            <a:grpFill/>
            <a:ln w="23813" cap="flat">
              <a:noFill/>
              <a:prstDash val="solid"/>
              <a:miter/>
            </a:ln>
          </p:spPr>
          <p:txBody>
            <a:bodyPr rtlCol="0" anchor="ctr"/>
            <a:lstStyle/>
            <a:p>
              <a:endParaRPr lang="en-ID"/>
            </a:p>
          </p:txBody>
        </p:sp>
        <p:sp>
          <p:nvSpPr>
            <p:cNvPr id="298" name="Freeform: Shape 297">
              <a:extLst>
                <a:ext uri="{FF2B5EF4-FFF2-40B4-BE49-F238E27FC236}">
                  <a16:creationId xmlns:a16="http://schemas.microsoft.com/office/drawing/2014/main" id="{41E7D8C5-6ECF-B221-26B9-BA2D8F307424}"/>
                </a:ext>
              </a:extLst>
            </p:cNvPr>
            <p:cNvSpPr/>
            <p:nvPr/>
          </p:nvSpPr>
          <p:spPr>
            <a:xfrm>
              <a:off x="9655968" y="3466828"/>
              <a:ext cx="319087" cy="213223"/>
            </a:xfrm>
            <a:custGeom>
              <a:avLst/>
              <a:gdLst>
                <a:gd name="connsiteX0" fmla="*/ 319087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7 w 319087"/>
                <a:gd name="connsiteY6" fmla="*/ 12178 h 213223"/>
                <a:gd name="connsiteX7" fmla="*/ 319087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5 h 213223"/>
                <a:gd name="connsiteX13" fmla="*/ 319087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7" y="24084"/>
                  </a:moveTo>
                  <a:cubicBezTo>
                    <a:pt x="304800" y="83616"/>
                    <a:pt x="273844" y="128859"/>
                    <a:pt x="226219" y="162197"/>
                  </a:cubicBezTo>
                  <a:cubicBezTo>
                    <a:pt x="161925" y="209822"/>
                    <a:pt x="88106" y="224109"/>
                    <a:pt x="9525" y="205059"/>
                  </a:cubicBezTo>
                  <a:cubicBezTo>
                    <a:pt x="7144" y="205059"/>
                    <a:pt x="2381" y="202678"/>
                    <a:pt x="0" y="200297"/>
                  </a:cubicBezTo>
                  <a:cubicBezTo>
                    <a:pt x="0" y="193153"/>
                    <a:pt x="2381" y="188391"/>
                    <a:pt x="2381" y="181247"/>
                  </a:cubicBezTo>
                  <a:cubicBezTo>
                    <a:pt x="40481" y="57422"/>
                    <a:pt x="169069" y="-21160"/>
                    <a:pt x="297656" y="5034"/>
                  </a:cubicBezTo>
                  <a:cubicBezTo>
                    <a:pt x="304800" y="7415"/>
                    <a:pt x="311944" y="7415"/>
                    <a:pt x="319087" y="12178"/>
                  </a:cubicBezTo>
                  <a:cubicBezTo>
                    <a:pt x="319087" y="14559"/>
                    <a:pt x="316706" y="21703"/>
                    <a:pt x="319087" y="24084"/>
                  </a:cubicBezTo>
                  <a:cubicBezTo>
                    <a:pt x="311944" y="9797"/>
                    <a:pt x="297656" y="14559"/>
                    <a:pt x="285750" y="12178"/>
                  </a:cubicBezTo>
                  <a:cubicBezTo>
                    <a:pt x="185738" y="2653"/>
                    <a:pt x="90488" y="52659"/>
                    <a:pt x="45244" y="143147"/>
                  </a:cubicBezTo>
                  <a:cubicBezTo>
                    <a:pt x="38100" y="155053"/>
                    <a:pt x="35719" y="166959"/>
                    <a:pt x="28575" y="183628"/>
                  </a:cubicBezTo>
                  <a:cubicBezTo>
                    <a:pt x="38100" y="186009"/>
                    <a:pt x="42863" y="188391"/>
                    <a:pt x="50006" y="188391"/>
                  </a:cubicBezTo>
                  <a:cubicBezTo>
                    <a:pt x="159544" y="202678"/>
                    <a:pt x="259556" y="147909"/>
                    <a:pt x="307181" y="45515"/>
                  </a:cubicBezTo>
                  <a:cubicBezTo>
                    <a:pt x="309563" y="38372"/>
                    <a:pt x="314325" y="31228"/>
                    <a:pt x="319087" y="24084"/>
                  </a:cubicBezTo>
                  <a:close/>
                </a:path>
              </a:pathLst>
            </a:custGeom>
            <a:grpFill/>
            <a:ln w="23813" cap="flat">
              <a:noFill/>
              <a:prstDash val="solid"/>
              <a:miter/>
            </a:ln>
          </p:spPr>
          <p:txBody>
            <a:bodyPr rtlCol="0" anchor="ctr"/>
            <a:lstStyle/>
            <a:p>
              <a:endParaRPr lang="en-ID"/>
            </a:p>
          </p:txBody>
        </p:sp>
        <p:sp>
          <p:nvSpPr>
            <p:cNvPr id="299" name="Freeform: Shape 298">
              <a:extLst>
                <a:ext uri="{FF2B5EF4-FFF2-40B4-BE49-F238E27FC236}">
                  <a16:creationId xmlns:a16="http://schemas.microsoft.com/office/drawing/2014/main" id="{4F914279-7534-BDD2-2E79-CCC247CBC531}"/>
                </a:ext>
              </a:extLst>
            </p:cNvPr>
            <p:cNvSpPr/>
            <p:nvPr/>
          </p:nvSpPr>
          <p:spPr>
            <a:xfrm>
              <a:off x="11608593" y="3469209"/>
              <a:ext cx="319087" cy="210842"/>
            </a:xfrm>
            <a:custGeom>
              <a:avLst/>
              <a:gdLst>
                <a:gd name="connsiteX0" fmla="*/ 319087 w 319087"/>
                <a:gd name="connsiteY0" fmla="*/ 21703 h 210842"/>
                <a:gd name="connsiteX1" fmla="*/ 226219 w 319087"/>
                <a:gd name="connsiteY1" fmla="*/ 159815 h 210842"/>
                <a:gd name="connsiteX2" fmla="*/ 9525 w 319087"/>
                <a:gd name="connsiteY2" fmla="*/ 202678 h 210842"/>
                <a:gd name="connsiteX3" fmla="*/ 2381 w 319087"/>
                <a:gd name="connsiteY3" fmla="*/ 200297 h 210842"/>
                <a:gd name="connsiteX4" fmla="*/ 0 w 319087"/>
                <a:gd name="connsiteY4" fmla="*/ 197916 h 210842"/>
                <a:gd name="connsiteX5" fmla="*/ 2381 w 319087"/>
                <a:gd name="connsiteY5" fmla="*/ 181247 h 210842"/>
                <a:gd name="connsiteX6" fmla="*/ 297656 w 319087"/>
                <a:gd name="connsiteY6" fmla="*/ 5034 h 210842"/>
                <a:gd name="connsiteX7" fmla="*/ 319087 w 319087"/>
                <a:gd name="connsiteY7" fmla="*/ 12178 h 210842"/>
                <a:gd name="connsiteX8" fmla="*/ 319087 w 319087"/>
                <a:gd name="connsiteY8" fmla="*/ 21703 h 210842"/>
                <a:gd name="connsiteX9" fmla="*/ 285750 w 319087"/>
                <a:gd name="connsiteY9" fmla="*/ 9797 h 210842"/>
                <a:gd name="connsiteX10" fmla="*/ 45244 w 319087"/>
                <a:gd name="connsiteY10" fmla="*/ 140766 h 210842"/>
                <a:gd name="connsiteX11" fmla="*/ 28575 w 319087"/>
                <a:gd name="connsiteY11" fmla="*/ 181247 h 210842"/>
                <a:gd name="connsiteX12" fmla="*/ 50006 w 319087"/>
                <a:gd name="connsiteY12" fmla="*/ 186009 h 210842"/>
                <a:gd name="connsiteX13" fmla="*/ 307181 w 319087"/>
                <a:gd name="connsiteY13" fmla="*/ 43134 h 210842"/>
                <a:gd name="connsiteX14" fmla="*/ 319087 w 319087"/>
                <a:gd name="connsiteY14" fmla="*/ 21703 h 21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842">
                  <a:moveTo>
                    <a:pt x="319087" y="21703"/>
                  </a:moveTo>
                  <a:cubicBezTo>
                    <a:pt x="304800" y="81234"/>
                    <a:pt x="273844" y="126478"/>
                    <a:pt x="226219" y="159815"/>
                  </a:cubicBezTo>
                  <a:cubicBezTo>
                    <a:pt x="161925" y="207440"/>
                    <a:pt x="88107" y="221728"/>
                    <a:pt x="9525" y="202678"/>
                  </a:cubicBezTo>
                  <a:cubicBezTo>
                    <a:pt x="7143" y="202678"/>
                    <a:pt x="4763" y="200297"/>
                    <a:pt x="2381" y="200297"/>
                  </a:cubicBezTo>
                  <a:cubicBezTo>
                    <a:pt x="2381" y="200297"/>
                    <a:pt x="0" y="200297"/>
                    <a:pt x="0" y="197916"/>
                  </a:cubicBezTo>
                  <a:cubicBezTo>
                    <a:pt x="0" y="193153"/>
                    <a:pt x="2381" y="186009"/>
                    <a:pt x="2381" y="181247"/>
                  </a:cubicBezTo>
                  <a:cubicBezTo>
                    <a:pt x="40482" y="57422"/>
                    <a:pt x="169069" y="-21159"/>
                    <a:pt x="297656" y="5034"/>
                  </a:cubicBezTo>
                  <a:cubicBezTo>
                    <a:pt x="304800" y="7416"/>
                    <a:pt x="311944" y="7416"/>
                    <a:pt x="319087" y="12178"/>
                  </a:cubicBezTo>
                  <a:cubicBezTo>
                    <a:pt x="319087" y="12178"/>
                    <a:pt x="319087" y="19322"/>
                    <a:pt x="319087" y="21703"/>
                  </a:cubicBezTo>
                  <a:cubicBezTo>
                    <a:pt x="311944" y="7416"/>
                    <a:pt x="297656" y="12178"/>
                    <a:pt x="285750" y="9797"/>
                  </a:cubicBezTo>
                  <a:cubicBezTo>
                    <a:pt x="185737" y="272"/>
                    <a:pt x="90487" y="50278"/>
                    <a:pt x="45244" y="140766"/>
                  </a:cubicBezTo>
                  <a:cubicBezTo>
                    <a:pt x="38100" y="152672"/>
                    <a:pt x="35719" y="164578"/>
                    <a:pt x="28575" y="181247"/>
                  </a:cubicBezTo>
                  <a:cubicBezTo>
                    <a:pt x="38100" y="183628"/>
                    <a:pt x="42862" y="186009"/>
                    <a:pt x="50006" y="186009"/>
                  </a:cubicBezTo>
                  <a:cubicBezTo>
                    <a:pt x="159544" y="200297"/>
                    <a:pt x="259556" y="145528"/>
                    <a:pt x="307181" y="43134"/>
                  </a:cubicBezTo>
                  <a:cubicBezTo>
                    <a:pt x="311944" y="35991"/>
                    <a:pt x="316706" y="28847"/>
                    <a:pt x="319087" y="21703"/>
                  </a:cubicBezTo>
                  <a:close/>
                </a:path>
              </a:pathLst>
            </a:custGeom>
            <a:grpFill/>
            <a:ln w="23813" cap="flat">
              <a:noFill/>
              <a:prstDash val="solid"/>
              <a:miter/>
            </a:ln>
          </p:spPr>
          <p:txBody>
            <a:bodyPr rtlCol="0" anchor="ctr"/>
            <a:lstStyle/>
            <a:p>
              <a:endParaRPr lang="en-ID"/>
            </a:p>
          </p:txBody>
        </p:sp>
        <p:sp>
          <p:nvSpPr>
            <p:cNvPr id="300" name="Freeform: Shape 299">
              <a:extLst>
                <a:ext uri="{FF2B5EF4-FFF2-40B4-BE49-F238E27FC236}">
                  <a16:creationId xmlns:a16="http://schemas.microsoft.com/office/drawing/2014/main" id="{C2439BA3-A298-AF52-2459-DA2F6D96AAA5}"/>
                </a:ext>
              </a:extLst>
            </p:cNvPr>
            <p:cNvSpPr/>
            <p:nvPr/>
          </p:nvSpPr>
          <p:spPr>
            <a:xfrm>
              <a:off x="8208168" y="4304279"/>
              <a:ext cx="321468" cy="213813"/>
            </a:xfrm>
            <a:custGeom>
              <a:avLst/>
              <a:gdLst>
                <a:gd name="connsiteX0" fmla="*/ 0 w 321468"/>
                <a:gd name="connsiteY0" fmla="*/ 191521 h 213813"/>
                <a:gd name="connsiteX1" fmla="*/ 95250 w 321468"/>
                <a:gd name="connsiteY1" fmla="*/ 51027 h 213813"/>
                <a:gd name="connsiteX2" fmla="*/ 311944 w 321468"/>
                <a:gd name="connsiteY2" fmla="*/ 8164 h 213813"/>
                <a:gd name="connsiteX3" fmla="*/ 321469 w 321468"/>
                <a:gd name="connsiteY3" fmla="*/ 12927 h 213813"/>
                <a:gd name="connsiteX4" fmla="*/ 319088 w 321468"/>
                <a:gd name="connsiteY4" fmla="*/ 27214 h 213813"/>
                <a:gd name="connsiteX5" fmla="*/ 21431 w 321468"/>
                <a:gd name="connsiteY5" fmla="*/ 208189 h 213813"/>
                <a:gd name="connsiteX6" fmla="*/ 2381 w 321468"/>
                <a:gd name="connsiteY6" fmla="*/ 203427 h 213813"/>
                <a:gd name="connsiteX7" fmla="*/ 0 w 321468"/>
                <a:gd name="connsiteY7" fmla="*/ 191521 h 213813"/>
                <a:gd name="connsiteX8" fmla="*/ 21431 w 321468"/>
                <a:gd name="connsiteY8" fmla="*/ 201045 h 213813"/>
                <a:gd name="connsiteX9" fmla="*/ 240506 w 321468"/>
                <a:gd name="connsiteY9" fmla="*/ 120083 h 213813"/>
                <a:gd name="connsiteX10" fmla="*/ 288131 w 321468"/>
                <a:gd name="connsiteY10" fmla="*/ 31977 h 213813"/>
                <a:gd name="connsiteX11" fmla="*/ 271463 w 321468"/>
                <a:gd name="connsiteY11" fmla="*/ 27214 h 213813"/>
                <a:gd name="connsiteX12" fmla="*/ 11906 w 321468"/>
                <a:gd name="connsiteY12" fmla="*/ 170089 h 213813"/>
                <a:gd name="connsiteX13" fmla="*/ 0 w 321468"/>
                <a:gd name="connsiteY13" fmla="*/ 191521 h 213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468" h="213813">
                  <a:moveTo>
                    <a:pt x="0" y="191521"/>
                  </a:moveTo>
                  <a:cubicBezTo>
                    <a:pt x="14288" y="131989"/>
                    <a:pt x="47625" y="86745"/>
                    <a:pt x="95250" y="51027"/>
                  </a:cubicBezTo>
                  <a:cubicBezTo>
                    <a:pt x="159544" y="3402"/>
                    <a:pt x="233363" y="-10886"/>
                    <a:pt x="311944" y="8164"/>
                  </a:cubicBezTo>
                  <a:cubicBezTo>
                    <a:pt x="314325" y="8164"/>
                    <a:pt x="319088" y="10545"/>
                    <a:pt x="321469" y="12927"/>
                  </a:cubicBezTo>
                  <a:cubicBezTo>
                    <a:pt x="321469" y="17689"/>
                    <a:pt x="321469" y="22452"/>
                    <a:pt x="319088" y="27214"/>
                  </a:cubicBezTo>
                  <a:cubicBezTo>
                    <a:pt x="285750" y="153420"/>
                    <a:pt x="147638" y="236764"/>
                    <a:pt x="21431" y="208189"/>
                  </a:cubicBezTo>
                  <a:cubicBezTo>
                    <a:pt x="14288" y="205808"/>
                    <a:pt x="9525" y="205808"/>
                    <a:pt x="2381" y="203427"/>
                  </a:cubicBezTo>
                  <a:cubicBezTo>
                    <a:pt x="2381" y="201045"/>
                    <a:pt x="2381" y="193902"/>
                    <a:pt x="0" y="191521"/>
                  </a:cubicBezTo>
                  <a:cubicBezTo>
                    <a:pt x="4763" y="201045"/>
                    <a:pt x="14288" y="201045"/>
                    <a:pt x="21431" y="201045"/>
                  </a:cubicBezTo>
                  <a:cubicBezTo>
                    <a:pt x="109538" y="212952"/>
                    <a:pt x="183356" y="186758"/>
                    <a:pt x="240506" y="120083"/>
                  </a:cubicBezTo>
                  <a:cubicBezTo>
                    <a:pt x="261938" y="93889"/>
                    <a:pt x="278606" y="67696"/>
                    <a:pt x="288131" y="31977"/>
                  </a:cubicBezTo>
                  <a:cubicBezTo>
                    <a:pt x="280988" y="29595"/>
                    <a:pt x="276225" y="27214"/>
                    <a:pt x="271463" y="27214"/>
                  </a:cubicBezTo>
                  <a:cubicBezTo>
                    <a:pt x="159544" y="10545"/>
                    <a:pt x="59531" y="67696"/>
                    <a:pt x="11906" y="170089"/>
                  </a:cubicBezTo>
                  <a:cubicBezTo>
                    <a:pt x="9525" y="177233"/>
                    <a:pt x="4763" y="184377"/>
                    <a:pt x="0" y="191521"/>
                  </a:cubicBezTo>
                  <a:close/>
                </a:path>
              </a:pathLst>
            </a:custGeom>
            <a:grpFill/>
            <a:ln w="23813" cap="flat">
              <a:noFill/>
              <a:prstDash val="solid"/>
              <a:miter/>
            </a:ln>
          </p:spPr>
          <p:txBody>
            <a:bodyPr rtlCol="0" anchor="ctr"/>
            <a:lstStyle/>
            <a:p>
              <a:endParaRPr lang="en-ID"/>
            </a:p>
          </p:txBody>
        </p:sp>
        <p:sp>
          <p:nvSpPr>
            <p:cNvPr id="301" name="Freeform: Shape 300">
              <a:extLst>
                <a:ext uri="{FF2B5EF4-FFF2-40B4-BE49-F238E27FC236}">
                  <a16:creationId xmlns:a16="http://schemas.microsoft.com/office/drawing/2014/main" id="{19C8B40E-1068-AAB2-D266-F469273E5CE4}"/>
                </a:ext>
              </a:extLst>
            </p:cNvPr>
            <p:cNvSpPr/>
            <p:nvPr/>
          </p:nvSpPr>
          <p:spPr>
            <a:xfrm>
              <a:off x="10163175" y="4304279"/>
              <a:ext cx="321468" cy="211432"/>
            </a:xfrm>
            <a:custGeom>
              <a:avLst/>
              <a:gdLst>
                <a:gd name="connsiteX0" fmla="*/ 0 w 321468"/>
                <a:gd name="connsiteY0" fmla="*/ 191521 h 211432"/>
                <a:gd name="connsiteX1" fmla="*/ 95250 w 321468"/>
                <a:gd name="connsiteY1" fmla="*/ 51027 h 211432"/>
                <a:gd name="connsiteX2" fmla="*/ 311944 w 321468"/>
                <a:gd name="connsiteY2" fmla="*/ 8164 h 211432"/>
                <a:gd name="connsiteX3" fmla="*/ 319087 w 321468"/>
                <a:gd name="connsiteY3" fmla="*/ 10545 h 211432"/>
                <a:gd name="connsiteX4" fmla="*/ 321469 w 321468"/>
                <a:gd name="connsiteY4" fmla="*/ 12927 h 211432"/>
                <a:gd name="connsiteX5" fmla="*/ 321469 w 321468"/>
                <a:gd name="connsiteY5" fmla="*/ 24833 h 211432"/>
                <a:gd name="connsiteX6" fmla="*/ 23813 w 321468"/>
                <a:gd name="connsiteY6" fmla="*/ 205808 h 211432"/>
                <a:gd name="connsiteX7" fmla="*/ 4762 w 321468"/>
                <a:gd name="connsiteY7" fmla="*/ 201045 h 211432"/>
                <a:gd name="connsiteX8" fmla="*/ 0 w 321468"/>
                <a:gd name="connsiteY8" fmla="*/ 191521 h 211432"/>
                <a:gd name="connsiteX9" fmla="*/ 21431 w 321468"/>
                <a:gd name="connsiteY9" fmla="*/ 201045 h 211432"/>
                <a:gd name="connsiteX10" fmla="*/ 240506 w 321468"/>
                <a:gd name="connsiteY10" fmla="*/ 120083 h 211432"/>
                <a:gd name="connsiteX11" fmla="*/ 288131 w 321468"/>
                <a:gd name="connsiteY11" fmla="*/ 31977 h 211432"/>
                <a:gd name="connsiteX12" fmla="*/ 271462 w 321468"/>
                <a:gd name="connsiteY12" fmla="*/ 27214 h 211432"/>
                <a:gd name="connsiteX13" fmla="*/ 11906 w 321468"/>
                <a:gd name="connsiteY13" fmla="*/ 170089 h 211432"/>
                <a:gd name="connsiteX14" fmla="*/ 0 w 321468"/>
                <a:gd name="connsiteY14" fmla="*/ 191521 h 21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1468" h="211432">
                  <a:moveTo>
                    <a:pt x="0" y="191521"/>
                  </a:moveTo>
                  <a:cubicBezTo>
                    <a:pt x="14287" y="131989"/>
                    <a:pt x="47625" y="86745"/>
                    <a:pt x="95250" y="51027"/>
                  </a:cubicBezTo>
                  <a:cubicBezTo>
                    <a:pt x="159544" y="3402"/>
                    <a:pt x="233363" y="-10886"/>
                    <a:pt x="311944" y="8164"/>
                  </a:cubicBezTo>
                  <a:cubicBezTo>
                    <a:pt x="314325" y="8164"/>
                    <a:pt x="316706" y="10545"/>
                    <a:pt x="319087" y="10545"/>
                  </a:cubicBezTo>
                  <a:cubicBezTo>
                    <a:pt x="319087" y="10545"/>
                    <a:pt x="321469" y="10545"/>
                    <a:pt x="321469" y="12927"/>
                  </a:cubicBezTo>
                  <a:cubicBezTo>
                    <a:pt x="321469" y="15308"/>
                    <a:pt x="321469" y="20071"/>
                    <a:pt x="321469" y="24833"/>
                  </a:cubicBezTo>
                  <a:cubicBezTo>
                    <a:pt x="288131" y="151039"/>
                    <a:pt x="150019" y="234383"/>
                    <a:pt x="23813" y="205808"/>
                  </a:cubicBezTo>
                  <a:cubicBezTo>
                    <a:pt x="16669" y="203427"/>
                    <a:pt x="11906" y="203427"/>
                    <a:pt x="4762" y="201045"/>
                  </a:cubicBezTo>
                  <a:cubicBezTo>
                    <a:pt x="0" y="201045"/>
                    <a:pt x="0" y="193902"/>
                    <a:pt x="0" y="191521"/>
                  </a:cubicBezTo>
                  <a:cubicBezTo>
                    <a:pt x="4762" y="201045"/>
                    <a:pt x="14287" y="201045"/>
                    <a:pt x="21431" y="201045"/>
                  </a:cubicBezTo>
                  <a:cubicBezTo>
                    <a:pt x="109537" y="212952"/>
                    <a:pt x="183356" y="186758"/>
                    <a:pt x="240506" y="120083"/>
                  </a:cubicBezTo>
                  <a:cubicBezTo>
                    <a:pt x="261938" y="93889"/>
                    <a:pt x="278606" y="67696"/>
                    <a:pt x="288131" y="31977"/>
                  </a:cubicBezTo>
                  <a:cubicBezTo>
                    <a:pt x="280988" y="29595"/>
                    <a:pt x="276225" y="27214"/>
                    <a:pt x="271462" y="27214"/>
                  </a:cubicBezTo>
                  <a:cubicBezTo>
                    <a:pt x="159544" y="10545"/>
                    <a:pt x="59531" y="67696"/>
                    <a:pt x="11906" y="170089"/>
                  </a:cubicBezTo>
                  <a:cubicBezTo>
                    <a:pt x="7144" y="177233"/>
                    <a:pt x="2381" y="184377"/>
                    <a:pt x="0" y="191521"/>
                  </a:cubicBezTo>
                  <a:close/>
                </a:path>
              </a:pathLst>
            </a:custGeom>
            <a:grpFill/>
            <a:ln w="23813" cap="flat">
              <a:noFill/>
              <a:prstDash val="solid"/>
              <a:miter/>
            </a:ln>
          </p:spPr>
          <p:txBody>
            <a:bodyPr rtlCol="0" anchor="ctr"/>
            <a:lstStyle/>
            <a:p>
              <a:endParaRPr lang="en-ID"/>
            </a:p>
          </p:txBody>
        </p:sp>
        <p:sp>
          <p:nvSpPr>
            <p:cNvPr id="302" name="Freeform: Shape 301">
              <a:extLst>
                <a:ext uri="{FF2B5EF4-FFF2-40B4-BE49-F238E27FC236}">
                  <a16:creationId xmlns:a16="http://schemas.microsoft.com/office/drawing/2014/main" id="{6B34A180-0E90-D29F-632D-E490FE5B37E4}"/>
                </a:ext>
              </a:extLst>
            </p:cNvPr>
            <p:cNvSpPr/>
            <p:nvPr/>
          </p:nvSpPr>
          <p:spPr>
            <a:xfrm>
              <a:off x="11606212" y="3178142"/>
              <a:ext cx="323946" cy="210430"/>
            </a:xfrm>
            <a:custGeom>
              <a:avLst/>
              <a:gdLst>
                <a:gd name="connsiteX0" fmla="*/ 321469 w 323946"/>
                <a:gd name="connsiteY0" fmla="*/ 188945 h 210430"/>
                <a:gd name="connsiteX1" fmla="*/ 316707 w 323946"/>
                <a:gd name="connsiteY1" fmla="*/ 200851 h 210430"/>
                <a:gd name="connsiteX2" fmla="*/ 254794 w 323946"/>
                <a:gd name="connsiteY2" fmla="*/ 210376 h 210430"/>
                <a:gd name="connsiteX3" fmla="*/ 4763 w 323946"/>
                <a:gd name="connsiteY3" fmla="*/ 29401 h 210430"/>
                <a:gd name="connsiteX4" fmla="*/ 0 w 323946"/>
                <a:gd name="connsiteY4" fmla="*/ 12732 h 210430"/>
                <a:gd name="connsiteX5" fmla="*/ 59531 w 323946"/>
                <a:gd name="connsiteY5" fmla="*/ 826 h 210430"/>
                <a:gd name="connsiteX6" fmla="*/ 316707 w 323946"/>
                <a:gd name="connsiteY6" fmla="*/ 172276 h 210430"/>
                <a:gd name="connsiteX7" fmla="*/ 321469 w 323946"/>
                <a:gd name="connsiteY7" fmla="*/ 188945 h 210430"/>
                <a:gd name="connsiteX8" fmla="*/ 309563 w 323946"/>
                <a:gd name="connsiteY8" fmla="*/ 167513 h 210430"/>
                <a:gd name="connsiteX9" fmla="*/ 50006 w 323946"/>
                <a:gd name="connsiteY9" fmla="*/ 24638 h 210430"/>
                <a:gd name="connsiteX10" fmla="*/ 30957 w 323946"/>
                <a:gd name="connsiteY10" fmla="*/ 29401 h 210430"/>
                <a:gd name="connsiteX11" fmla="*/ 109538 w 323946"/>
                <a:gd name="connsiteY11" fmla="*/ 146082 h 210430"/>
                <a:gd name="connsiteX12" fmla="*/ 300038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2" y="196088"/>
                    <a:pt x="323850" y="200851"/>
                    <a:pt x="316707" y="200851"/>
                  </a:cubicBezTo>
                  <a:cubicBezTo>
                    <a:pt x="295275" y="203232"/>
                    <a:pt x="276225" y="210376"/>
                    <a:pt x="254794" y="210376"/>
                  </a:cubicBezTo>
                  <a:cubicBezTo>
                    <a:pt x="142875" y="212757"/>
                    <a:pt x="35719" y="136557"/>
                    <a:pt x="4763" y="29401"/>
                  </a:cubicBezTo>
                  <a:cubicBezTo>
                    <a:pt x="2381" y="24638"/>
                    <a:pt x="2381" y="17495"/>
                    <a:pt x="0" y="12732"/>
                  </a:cubicBezTo>
                  <a:cubicBezTo>
                    <a:pt x="19050" y="3207"/>
                    <a:pt x="40482" y="826"/>
                    <a:pt x="59531" y="826"/>
                  </a:cubicBezTo>
                  <a:cubicBezTo>
                    <a:pt x="171450" y="-8699"/>
                    <a:pt x="280988" y="65120"/>
                    <a:pt x="316707" y="172276"/>
                  </a:cubicBezTo>
                  <a:cubicBezTo>
                    <a:pt x="319087" y="177038"/>
                    <a:pt x="321469" y="184182"/>
                    <a:pt x="321469" y="188945"/>
                  </a:cubicBezTo>
                  <a:cubicBezTo>
                    <a:pt x="319087" y="181801"/>
                    <a:pt x="314325" y="177038"/>
                    <a:pt x="309563" y="167513"/>
                  </a:cubicBezTo>
                  <a:cubicBezTo>
                    <a:pt x="264319" y="65120"/>
                    <a:pt x="161925" y="10351"/>
                    <a:pt x="50006" y="24638"/>
                  </a:cubicBezTo>
                  <a:cubicBezTo>
                    <a:pt x="45244" y="24638"/>
                    <a:pt x="38100" y="27020"/>
                    <a:pt x="30957" y="29401"/>
                  </a:cubicBezTo>
                  <a:cubicBezTo>
                    <a:pt x="45244" y="77026"/>
                    <a:pt x="71438" y="115126"/>
                    <a:pt x="109538" y="146082"/>
                  </a:cubicBezTo>
                  <a:cubicBezTo>
                    <a:pt x="164306" y="191326"/>
                    <a:pt x="228600" y="207995"/>
                    <a:pt x="300038" y="198470"/>
                  </a:cubicBezTo>
                  <a:cubicBezTo>
                    <a:pt x="309563" y="198470"/>
                    <a:pt x="319087" y="198470"/>
                    <a:pt x="321469" y="188945"/>
                  </a:cubicBezTo>
                  <a:close/>
                </a:path>
              </a:pathLst>
            </a:custGeom>
            <a:grpFill/>
            <a:ln w="23813" cap="flat">
              <a:noFill/>
              <a:prstDash val="solid"/>
              <a:miter/>
            </a:ln>
          </p:spPr>
          <p:txBody>
            <a:bodyPr rtlCol="0" anchor="ctr"/>
            <a:lstStyle/>
            <a:p>
              <a:endParaRPr lang="en-ID"/>
            </a:p>
          </p:txBody>
        </p:sp>
        <p:sp>
          <p:nvSpPr>
            <p:cNvPr id="303" name="Freeform: Shape 302">
              <a:extLst>
                <a:ext uri="{FF2B5EF4-FFF2-40B4-BE49-F238E27FC236}">
                  <a16:creationId xmlns:a16="http://schemas.microsoft.com/office/drawing/2014/main" id="{F679E090-805B-D974-D704-DCD0D8EB79F9}"/>
                </a:ext>
              </a:extLst>
            </p:cNvPr>
            <p:cNvSpPr/>
            <p:nvPr/>
          </p:nvSpPr>
          <p:spPr>
            <a:xfrm>
              <a:off x="9653587" y="3178142"/>
              <a:ext cx="323946" cy="210430"/>
            </a:xfrm>
            <a:custGeom>
              <a:avLst/>
              <a:gdLst>
                <a:gd name="connsiteX0" fmla="*/ 321469 w 323946"/>
                <a:gd name="connsiteY0" fmla="*/ 188945 h 210430"/>
                <a:gd name="connsiteX1" fmla="*/ 316706 w 323946"/>
                <a:gd name="connsiteY1" fmla="*/ 200851 h 210430"/>
                <a:gd name="connsiteX2" fmla="*/ 254794 w 323946"/>
                <a:gd name="connsiteY2" fmla="*/ 210376 h 210430"/>
                <a:gd name="connsiteX3" fmla="*/ 4763 w 323946"/>
                <a:gd name="connsiteY3" fmla="*/ 29401 h 210430"/>
                <a:gd name="connsiteX4" fmla="*/ 0 w 323946"/>
                <a:gd name="connsiteY4" fmla="*/ 12732 h 210430"/>
                <a:gd name="connsiteX5" fmla="*/ 59531 w 323946"/>
                <a:gd name="connsiteY5" fmla="*/ 826 h 210430"/>
                <a:gd name="connsiteX6" fmla="*/ 316706 w 323946"/>
                <a:gd name="connsiteY6" fmla="*/ 172276 h 210430"/>
                <a:gd name="connsiteX7" fmla="*/ 321469 w 323946"/>
                <a:gd name="connsiteY7" fmla="*/ 188945 h 210430"/>
                <a:gd name="connsiteX8" fmla="*/ 309563 w 323946"/>
                <a:gd name="connsiteY8" fmla="*/ 167513 h 210430"/>
                <a:gd name="connsiteX9" fmla="*/ 50006 w 323946"/>
                <a:gd name="connsiteY9" fmla="*/ 24638 h 210430"/>
                <a:gd name="connsiteX10" fmla="*/ 30956 w 323946"/>
                <a:gd name="connsiteY10" fmla="*/ 29401 h 210430"/>
                <a:gd name="connsiteX11" fmla="*/ 109538 w 323946"/>
                <a:gd name="connsiteY11" fmla="*/ 146082 h 210430"/>
                <a:gd name="connsiteX12" fmla="*/ 300038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2" y="196088"/>
                    <a:pt x="323850" y="200851"/>
                    <a:pt x="316706" y="200851"/>
                  </a:cubicBezTo>
                  <a:cubicBezTo>
                    <a:pt x="295275" y="203232"/>
                    <a:pt x="276225" y="210376"/>
                    <a:pt x="254794" y="210376"/>
                  </a:cubicBezTo>
                  <a:cubicBezTo>
                    <a:pt x="142875" y="212757"/>
                    <a:pt x="35719" y="136557"/>
                    <a:pt x="4763" y="29401"/>
                  </a:cubicBezTo>
                  <a:cubicBezTo>
                    <a:pt x="2381" y="24638"/>
                    <a:pt x="2381" y="17495"/>
                    <a:pt x="0" y="12732"/>
                  </a:cubicBezTo>
                  <a:cubicBezTo>
                    <a:pt x="19050" y="3207"/>
                    <a:pt x="40482" y="826"/>
                    <a:pt x="59531" y="826"/>
                  </a:cubicBezTo>
                  <a:cubicBezTo>
                    <a:pt x="171450" y="-8699"/>
                    <a:pt x="280988" y="65120"/>
                    <a:pt x="316706" y="172276"/>
                  </a:cubicBezTo>
                  <a:cubicBezTo>
                    <a:pt x="319088" y="177038"/>
                    <a:pt x="319088" y="184182"/>
                    <a:pt x="321469" y="188945"/>
                  </a:cubicBezTo>
                  <a:cubicBezTo>
                    <a:pt x="319088" y="181801"/>
                    <a:pt x="314325" y="177038"/>
                    <a:pt x="309563" y="167513"/>
                  </a:cubicBezTo>
                  <a:cubicBezTo>
                    <a:pt x="264319" y="65120"/>
                    <a:pt x="161925" y="10351"/>
                    <a:pt x="50006" y="24638"/>
                  </a:cubicBezTo>
                  <a:cubicBezTo>
                    <a:pt x="45244" y="24638"/>
                    <a:pt x="38100" y="27020"/>
                    <a:pt x="30956" y="29401"/>
                  </a:cubicBezTo>
                  <a:cubicBezTo>
                    <a:pt x="45244" y="77026"/>
                    <a:pt x="71438" y="115126"/>
                    <a:pt x="109538" y="146082"/>
                  </a:cubicBezTo>
                  <a:cubicBezTo>
                    <a:pt x="164306" y="191326"/>
                    <a:pt x="228600" y="207995"/>
                    <a:pt x="300038" y="198470"/>
                  </a:cubicBezTo>
                  <a:cubicBezTo>
                    <a:pt x="307181" y="198470"/>
                    <a:pt x="316706" y="198470"/>
                    <a:pt x="321469" y="188945"/>
                  </a:cubicBezTo>
                  <a:close/>
                </a:path>
              </a:pathLst>
            </a:custGeom>
            <a:grpFill/>
            <a:ln w="23813" cap="flat">
              <a:noFill/>
              <a:prstDash val="solid"/>
              <a:miter/>
            </a:ln>
          </p:spPr>
          <p:txBody>
            <a:bodyPr rtlCol="0" anchor="ctr"/>
            <a:lstStyle/>
            <a:p>
              <a:endParaRPr lang="en-ID"/>
            </a:p>
          </p:txBody>
        </p:sp>
        <p:sp>
          <p:nvSpPr>
            <p:cNvPr id="304" name="Freeform: Shape 303">
              <a:extLst>
                <a:ext uri="{FF2B5EF4-FFF2-40B4-BE49-F238E27FC236}">
                  <a16:creationId xmlns:a16="http://schemas.microsoft.com/office/drawing/2014/main" id="{07091CBD-CB13-1D92-2C45-15D4D156F96D}"/>
                </a:ext>
              </a:extLst>
            </p:cNvPr>
            <p:cNvSpPr/>
            <p:nvPr/>
          </p:nvSpPr>
          <p:spPr>
            <a:xfrm>
              <a:off x="9010431" y="2386012"/>
              <a:ext cx="161071" cy="361950"/>
            </a:xfrm>
            <a:custGeom>
              <a:avLst/>
              <a:gdLst>
                <a:gd name="connsiteX0" fmla="*/ 95468 w 161071"/>
                <a:gd name="connsiteY0" fmla="*/ 361950 h 361950"/>
                <a:gd name="connsiteX1" fmla="*/ 109756 w 161071"/>
                <a:gd name="connsiteY1" fmla="*/ 335756 h 361950"/>
                <a:gd name="connsiteX2" fmla="*/ 83562 w 161071"/>
                <a:gd name="connsiteY2" fmla="*/ 40481 h 361950"/>
                <a:gd name="connsiteX3" fmla="*/ 69275 w 161071"/>
                <a:gd name="connsiteY3" fmla="*/ 52388 h 361950"/>
                <a:gd name="connsiteX4" fmla="*/ 50225 w 161071"/>
                <a:gd name="connsiteY4" fmla="*/ 328613 h 361950"/>
                <a:gd name="connsiteX5" fmla="*/ 69275 w 161071"/>
                <a:gd name="connsiteY5" fmla="*/ 357188 h 361950"/>
                <a:gd name="connsiteX6" fmla="*/ 54987 w 161071"/>
                <a:gd name="connsiteY6" fmla="*/ 345281 h 361950"/>
                <a:gd name="connsiteX7" fmla="*/ 76419 w 161071"/>
                <a:gd name="connsiteY7" fmla="*/ 2381 h 361950"/>
                <a:gd name="connsiteX8" fmla="*/ 81181 w 161071"/>
                <a:gd name="connsiteY8" fmla="*/ 0 h 361950"/>
                <a:gd name="connsiteX9" fmla="*/ 95468 w 161071"/>
                <a:gd name="connsiteY9" fmla="*/ 14288 h 361950"/>
                <a:gd name="connsiteX10" fmla="*/ 104994 w 161071"/>
                <a:gd name="connsiteY10" fmla="*/ 347663 h 361950"/>
                <a:gd name="connsiteX11" fmla="*/ 95468 w 161071"/>
                <a:gd name="connsiteY11" fmla="*/ 361950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50">
                  <a:moveTo>
                    <a:pt x="95468" y="361950"/>
                  </a:moveTo>
                  <a:cubicBezTo>
                    <a:pt x="100231" y="352425"/>
                    <a:pt x="102612" y="345281"/>
                    <a:pt x="109756" y="335756"/>
                  </a:cubicBezTo>
                  <a:cubicBezTo>
                    <a:pt x="169287" y="242888"/>
                    <a:pt x="159762" y="119063"/>
                    <a:pt x="83562" y="40481"/>
                  </a:cubicBezTo>
                  <a:cubicBezTo>
                    <a:pt x="78800" y="45244"/>
                    <a:pt x="74037" y="47625"/>
                    <a:pt x="69275" y="52388"/>
                  </a:cubicBezTo>
                  <a:cubicBezTo>
                    <a:pt x="4981" y="130969"/>
                    <a:pt x="-2163" y="242888"/>
                    <a:pt x="50225" y="328613"/>
                  </a:cubicBezTo>
                  <a:cubicBezTo>
                    <a:pt x="54987" y="338138"/>
                    <a:pt x="62131" y="347663"/>
                    <a:pt x="69275" y="357188"/>
                  </a:cubicBezTo>
                  <a:cubicBezTo>
                    <a:pt x="64512" y="354806"/>
                    <a:pt x="57369" y="350044"/>
                    <a:pt x="54987" y="345281"/>
                  </a:cubicBezTo>
                  <a:cubicBezTo>
                    <a:pt x="-25975" y="247650"/>
                    <a:pt x="-16450" y="88106"/>
                    <a:pt x="76419" y="2381"/>
                  </a:cubicBezTo>
                  <a:cubicBezTo>
                    <a:pt x="76419" y="2381"/>
                    <a:pt x="78800" y="0"/>
                    <a:pt x="81181" y="0"/>
                  </a:cubicBezTo>
                  <a:cubicBezTo>
                    <a:pt x="85944" y="4763"/>
                    <a:pt x="90706" y="9525"/>
                    <a:pt x="95468" y="14288"/>
                  </a:cubicBezTo>
                  <a:cubicBezTo>
                    <a:pt x="178812" y="107156"/>
                    <a:pt x="183575" y="250031"/>
                    <a:pt x="104994" y="347663"/>
                  </a:cubicBezTo>
                  <a:cubicBezTo>
                    <a:pt x="104994" y="352425"/>
                    <a:pt x="100231" y="357188"/>
                    <a:pt x="95468" y="361950"/>
                  </a:cubicBezTo>
                  <a:close/>
                </a:path>
              </a:pathLst>
            </a:custGeom>
            <a:grpFill/>
            <a:ln w="23813" cap="flat">
              <a:noFill/>
              <a:prstDash val="solid"/>
              <a:miter/>
            </a:ln>
          </p:spPr>
          <p:txBody>
            <a:bodyPr rtlCol="0" anchor="ctr"/>
            <a:lstStyle/>
            <a:p>
              <a:endParaRPr lang="en-ID"/>
            </a:p>
          </p:txBody>
        </p:sp>
        <p:sp>
          <p:nvSpPr>
            <p:cNvPr id="305" name="Freeform: Shape 304">
              <a:extLst>
                <a:ext uri="{FF2B5EF4-FFF2-40B4-BE49-F238E27FC236}">
                  <a16:creationId xmlns:a16="http://schemas.microsoft.com/office/drawing/2014/main" id="{8EFD63C9-916B-6798-0A8A-2D35E30AA794}"/>
                </a:ext>
              </a:extLst>
            </p:cNvPr>
            <p:cNvSpPr/>
            <p:nvPr/>
          </p:nvSpPr>
          <p:spPr>
            <a:xfrm>
              <a:off x="10965437" y="2386012"/>
              <a:ext cx="161071" cy="361950"/>
            </a:xfrm>
            <a:custGeom>
              <a:avLst/>
              <a:gdLst>
                <a:gd name="connsiteX0" fmla="*/ 95469 w 161071"/>
                <a:gd name="connsiteY0" fmla="*/ 361950 h 361950"/>
                <a:gd name="connsiteX1" fmla="*/ 109756 w 161071"/>
                <a:gd name="connsiteY1" fmla="*/ 335756 h 361950"/>
                <a:gd name="connsiteX2" fmla="*/ 83562 w 161071"/>
                <a:gd name="connsiteY2" fmla="*/ 40481 h 361950"/>
                <a:gd name="connsiteX3" fmla="*/ 69275 w 161071"/>
                <a:gd name="connsiteY3" fmla="*/ 52388 h 361950"/>
                <a:gd name="connsiteX4" fmla="*/ 50225 w 161071"/>
                <a:gd name="connsiteY4" fmla="*/ 328613 h 361950"/>
                <a:gd name="connsiteX5" fmla="*/ 69275 w 161071"/>
                <a:gd name="connsiteY5" fmla="*/ 357188 h 361950"/>
                <a:gd name="connsiteX6" fmla="*/ 54987 w 161071"/>
                <a:gd name="connsiteY6" fmla="*/ 345281 h 361950"/>
                <a:gd name="connsiteX7" fmla="*/ 76418 w 161071"/>
                <a:gd name="connsiteY7" fmla="*/ 2381 h 361950"/>
                <a:gd name="connsiteX8" fmla="*/ 81181 w 161071"/>
                <a:gd name="connsiteY8" fmla="*/ 0 h 361950"/>
                <a:gd name="connsiteX9" fmla="*/ 95469 w 161071"/>
                <a:gd name="connsiteY9" fmla="*/ 14288 h 361950"/>
                <a:gd name="connsiteX10" fmla="*/ 104993 w 161071"/>
                <a:gd name="connsiteY10" fmla="*/ 347663 h 361950"/>
                <a:gd name="connsiteX11" fmla="*/ 95469 w 161071"/>
                <a:gd name="connsiteY11" fmla="*/ 361950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50">
                  <a:moveTo>
                    <a:pt x="95469" y="361950"/>
                  </a:moveTo>
                  <a:cubicBezTo>
                    <a:pt x="100231" y="352425"/>
                    <a:pt x="102612" y="345281"/>
                    <a:pt x="109756" y="335756"/>
                  </a:cubicBezTo>
                  <a:cubicBezTo>
                    <a:pt x="169287" y="242888"/>
                    <a:pt x="159762" y="119063"/>
                    <a:pt x="83562" y="40481"/>
                  </a:cubicBezTo>
                  <a:cubicBezTo>
                    <a:pt x="78800" y="45244"/>
                    <a:pt x="74037" y="47625"/>
                    <a:pt x="69275" y="52388"/>
                  </a:cubicBezTo>
                  <a:cubicBezTo>
                    <a:pt x="4981" y="130969"/>
                    <a:pt x="-2163" y="242888"/>
                    <a:pt x="50225" y="328613"/>
                  </a:cubicBezTo>
                  <a:cubicBezTo>
                    <a:pt x="54987" y="338138"/>
                    <a:pt x="62131" y="347663"/>
                    <a:pt x="69275" y="357188"/>
                  </a:cubicBezTo>
                  <a:cubicBezTo>
                    <a:pt x="64512" y="354806"/>
                    <a:pt x="57368" y="350044"/>
                    <a:pt x="54987" y="345281"/>
                  </a:cubicBezTo>
                  <a:cubicBezTo>
                    <a:pt x="-25975" y="247650"/>
                    <a:pt x="-16450" y="88106"/>
                    <a:pt x="76418" y="2381"/>
                  </a:cubicBezTo>
                  <a:cubicBezTo>
                    <a:pt x="76418" y="2381"/>
                    <a:pt x="78800" y="0"/>
                    <a:pt x="81181" y="0"/>
                  </a:cubicBezTo>
                  <a:cubicBezTo>
                    <a:pt x="85944" y="4763"/>
                    <a:pt x="90706" y="9525"/>
                    <a:pt x="95469" y="14288"/>
                  </a:cubicBezTo>
                  <a:cubicBezTo>
                    <a:pt x="178812" y="107156"/>
                    <a:pt x="183575" y="250031"/>
                    <a:pt x="104993" y="347663"/>
                  </a:cubicBezTo>
                  <a:cubicBezTo>
                    <a:pt x="102612" y="352425"/>
                    <a:pt x="97850" y="357188"/>
                    <a:pt x="95469" y="361950"/>
                  </a:cubicBezTo>
                  <a:close/>
                </a:path>
              </a:pathLst>
            </a:custGeom>
            <a:grpFill/>
            <a:ln w="23813" cap="flat">
              <a:noFill/>
              <a:prstDash val="solid"/>
              <a:miter/>
            </a:ln>
          </p:spPr>
          <p:txBody>
            <a:bodyPr rtlCol="0" anchor="ctr"/>
            <a:lstStyle/>
            <a:p>
              <a:endParaRPr lang="en-ID"/>
            </a:p>
          </p:txBody>
        </p:sp>
        <p:sp>
          <p:nvSpPr>
            <p:cNvPr id="306" name="Freeform: Shape 305">
              <a:extLst>
                <a:ext uri="{FF2B5EF4-FFF2-40B4-BE49-F238E27FC236}">
                  <a16:creationId xmlns:a16="http://schemas.microsoft.com/office/drawing/2014/main" id="{DF6DB256-80A7-FD1F-AA4A-C6B1C676F231}"/>
                </a:ext>
              </a:extLst>
            </p:cNvPr>
            <p:cNvSpPr/>
            <p:nvPr/>
          </p:nvSpPr>
          <p:spPr>
            <a:xfrm>
              <a:off x="10965437" y="4638675"/>
              <a:ext cx="161071" cy="361949"/>
            </a:xfrm>
            <a:custGeom>
              <a:avLst/>
              <a:gdLst>
                <a:gd name="connsiteX0" fmla="*/ 95469 w 161071"/>
                <a:gd name="connsiteY0" fmla="*/ 361950 h 361949"/>
                <a:gd name="connsiteX1" fmla="*/ 109756 w 161071"/>
                <a:gd name="connsiteY1" fmla="*/ 335756 h 361949"/>
                <a:gd name="connsiteX2" fmla="*/ 83562 w 161071"/>
                <a:gd name="connsiteY2" fmla="*/ 40481 h 361949"/>
                <a:gd name="connsiteX3" fmla="*/ 69275 w 161071"/>
                <a:gd name="connsiteY3" fmla="*/ 52387 h 361949"/>
                <a:gd name="connsiteX4" fmla="*/ 50225 w 161071"/>
                <a:gd name="connsiteY4" fmla="*/ 328613 h 361949"/>
                <a:gd name="connsiteX5" fmla="*/ 69275 w 161071"/>
                <a:gd name="connsiteY5" fmla="*/ 357188 h 361949"/>
                <a:gd name="connsiteX6" fmla="*/ 54987 w 161071"/>
                <a:gd name="connsiteY6" fmla="*/ 345281 h 361949"/>
                <a:gd name="connsiteX7" fmla="*/ 76418 w 161071"/>
                <a:gd name="connsiteY7" fmla="*/ 2381 h 361949"/>
                <a:gd name="connsiteX8" fmla="*/ 81181 w 161071"/>
                <a:gd name="connsiteY8" fmla="*/ 0 h 361949"/>
                <a:gd name="connsiteX9" fmla="*/ 95469 w 161071"/>
                <a:gd name="connsiteY9" fmla="*/ 14287 h 361949"/>
                <a:gd name="connsiteX10" fmla="*/ 104993 w 161071"/>
                <a:gd name="connsiteY10" fmla="*/ 347662 h 361949"/>
                <a:gd name="connsiteX11" fmla="*/ 95469 w 161071"/>
                <a:gd name="connsiteY11" fmla="*/ 361950 h 36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49">
                  <a:moveTo>
                    <a:pt x="95469" y="361950"/>
                  </a:moveTo>
                  <a:cubicBezTo>
                    <a:pt x="100231" y="352425"/>
                    <a:pt x="102612" y="345281"/>
                    <a:pt x="109756" y="335756"/>
                  </a:cubicBezTo>
                  <a:cubicBezTo>
                    <a:pt x="169287" y="242887"/>
                    <a:pt x="159762" y="119063"/>
                    <a:pt x="83562" y="40481"/>
                  </a:cubicBezTo>
                  <a:cubicBezTo>
                    <a:pt x="78800" y="45244"/>
                    <a:pt x="74037" y="47625"/>
                    <a:pt x="69275" y="52387"/>
                  </a:cubicBezTo>
                  <a:cubicBezTo>
                    <a:pt x="4981" y="130969"/>
                    <a:pt x="-2163" y="242887"/>
                    <a:pt x="50225" y="328613"/>
                  </a:cubicBezTo>
                  <a:cubicBezTo>
                    <a:pt x="54987" y="338137"/>
                    <a:pt x="62131" y="347662"/>
                    <a:pt x="69275" y="357188"/>
                  </a:cubicBezTo>
                  <a:cubicBezTo>
                    <a:pt x="64512" y="354806"/>
                    <a:pt x="57368" y="350044"/>
                    <a:pt x="54987" y="345281"/>
                  </a:cubicBezTo>
                  <a:cubicBezTo>
                    <a:pt x="-25975" y="247650"/>
                    <a:pt x="-16450" y="88106"/>
                    <a:pt x="76418" y="2381"/>
                  </a:cubicBezTo>
                  <a:cubicBezTo>
                    <a:pt x="76418" y="2381"/>
                    <a:pt x="78800" y="0"/>
                    <a:pt x="81181" y="0"/>
                  </a:cubicBezTo>
                  <a:cubicBezTo>
                    <a:pt x="85944" y="4762"/>
                    <a:pt x="90706" y="9525"/>
                    <a:pt x="95469" y="14287"/>
                  </a:cubicBezTo>
                  <a:cubicBezTo>
                    <a:pt x="178812" y="107156"/>
                    <a:pt x="183575" y="250031"/>
                    <a:pt x="104993" y="347662"/>
                  </a:cubicBezTo>
                  <a:cubicBezTo>
                    <a:pt x="102612" y="352425"/>
                    <a:pt x="97850" y="357188"/>
                    <a:pt x="95469" y="361950"/>
                  </a:cubicBezTo>
                  <a:close/>
                </a:path>
              </a:pathLst>
            </a:custGeom>
            <a:grpFill/>
            <a:ln w="23813" cap="flat">
              <a:noFill/>
              <a:prstDash val="solid"/>
              <a:miter/>
            </a:ln>
          </p:spPr>
          <p:txBody>
            <a:bodyPr rtlCol="0" anchor="ctr"/>
            <a:lstStyle/>
            <a:p>
              <a:endParaRPr lang="en-ID"/>
            </a:p>
          </p:txBody>
        </p:sp>
        <p:sp>
          <p:nvSpPr>
            <p:cNvPr id="307" name="Freeform: Shape 306">
              <a:extLst>
                <a:ext uri="{FF2B5EF4-FFF2-40B4-BE49-F238E27FC236}">
                  <a16:creationId xmlns:a16="http://schemas.microsoft.com/office/drawing/2014/main" id="{587D5A18-1241-140F-02B8-64E993FDB73B}"/>
                </a:ext>
              </a:extLst>
            </p:cNvPr>
            <p:cNvSpPr/>
            <p:nvPr/>
          </p:nvSpPr>
          <p:spPr>
            <a:xfrm>
              <a:off x="9010431" y="4638675"/>
              <a:ext cx="161071" cy="361949"/>
            </a:xfrm>
            <a:custGeom>
              <a:avLst/>
              <a:gdLst>
                <a:gd name="connsiteX0" fmla="*/ 95468 w 161071"/>
                <a:gd name="connsiteY0" fmla="*/ 361950 h 361949"/>
                <a:gd name="connsiteX1" fmla="*/ 109756 w 161071"/>
                <a:gd name="connsiteY1" fmla="*/ 335756 h 361949"/>
                <a:gd name="connsiteX2" fmla="*/ 83562 w 161071"/>
                <a:gd name="connsiteY2" fmla="*/ 40481 h 361949"/>
                <a:gd name="connsiteX3" fmla="*/ 69275 w 161071"/>
                <a:gd name="connsiteY3" fmla="*/ 52387 h 361949"/>
                <a:gd name="connsiteX4" fmla="*/ 50225 w 161071"/>
                <a:gd name="connsiteY4" fmla="*/ 328613 h 361949"/>
                <a:gd name="connsiteX5" fmla="*/ 69275 w 161071"/>
                <a:gd name="connsiteY5" fmla="*/ 357188 h 361949"/>
                <a:gd name="connsiteX6" fmla="*/ 54987 w 161071"/>
                <a:gd name="connsiteY6" fmla="*/ 345281 h 361949"/>
                <a:gd name="connsiteX7" fmla="*/ 76419 w 161071"/>
                <a:gd name="connsiteY7" fmla="*/ 2381 h 361949"/>
                <a:gd name="connsiteX8" fmla="*/ 81181 w 161071"/>
                <a:gd name="connsiteY8" fmla="*/ 0 h 361949"/>
                <a:gd name="connsiteX9" fmla="*/ 95468 w 161071"/>
                <a:gd name="connsiteY9" fmla="*/ 14287 h 361949"/>
                <a:gd name="connsiteX10" fmla="*/ 104994 w 161071"/>
                <a:gd name="connsiteY10" fmla="*/ 347662 h 361949"/>
                <a:gd name="connsiteX11" fmla="*/ 95468 w 161071"/>
                <a:gd name="connsiteY11" fmla="*/ 361950 h 36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49">
                  <a:moveTo>
                    <a:pt x="95468" y="361950"/>
                  </a:moveTo>
                  <a:cubicBezTo>
                    <a:pt x="100231" y="352425"/>
                    <a:pt x="102612" y="345281"/>
                    <a:pt x="109756" y="335756"/>
                  </a:cubicBezTo>
                  <a:cubicBezTo>
                    <a:pt x="169287" y="242887"/>
                    <a:pt x="159762" y="119063"/>
                    <a:pt x="83562" y="40481"/>
                  </a:cubicBezTo>
                  <a:cubicBezTo>
                    <a:pt x="78800" y="45244"/>
                    <a:pt x="74037" y="47625"/>
                    <a:pt x="69275" y="52387"/>
                  </a:cubicBezTo>
                  <a:cubicBezTo>
                    <a:pt x="4981" y="130969"/>
                    <a:pt x="-2163" y="242887"/>
                    <a:pt x="50225" y="328613"/>
                  </a:cubicBezTo>
                  <a:cubicBezTo>
                    <a:pt x="54987" y="338137"/>
                    <a:pt x="62131" y="347662"/>
                    <a:pt x="69275" y="357188"/>
                  </a:cubicBezTo>
                  <a:cubicBezTo>
                    <a:pt x="64512" y="354806"/>
                    <a:pt x="57369" y="350044"/>
                    <a:pt x="54987" y="345281"/>
                  </a:cubicBezTo>
                  <a:cubicBezTo>
                    <a:pt x="-25975" y="247650"/>
                    <a:pt x="-16450" y="88106"/>
                    <a:pt x="76419" y="2381"/>
                  </a:cubicBezTo>
                  <a:cubicBezTo>
                    <a:pt x="76419" y="2381"/>
                    <a:pt x="78800" y="0"/>
                    <a:pt x="81181" y="0"/>
                  </a:cubicBezTo>
                  <a:cubicBezTo>
                    <a:pt x="85944" y="4762"/>
                    <a:pt x="90706" y="9525"/>
                    <a:pt x="95468" y="14287"/>
                  </a:cubicBezTo>
                  <a:cubicBezTo>
                    <a:pt x="178812" y="107156"/>
                    <a:pt x="183575" y="250031"/>
                    <a:pt x="104994" y="347662"/>
                  </a:cubicBezTo>
                  <a:cubicBezTo>
                    <a:pt x="104994" y="352425"/>
                    <a:pt x="100231" y="357188"/>
                    <a:pt x="95468" y="361950"/>
                  </a:cubicBezTo>
                  <a:close/>
                </a:path>
              </a:pathLst>
            </a:custGeom>
            <a:grpFill/>
            <a:ln w="23813" cap="flat">
              <a:noFill/>
              <a:prstDash val="solid"/>
              <a:miter/>
            </a:ln>
          </p:spPr>
          <p:txBody>
            <a:bodyPr rtlCol="0" anchor="ctr"/>
            <a:lstStyle/>
            <a:p>
              <a:endParaRPr lang="en-ID"/>
            </a:p>
          </p:txBody>
        </p:sp>
        <p:sp>
          <p:nvSpPr>
            <p:cNvPr id="308" name="Freeform: Shape 307">
              <a:extLst>
                <a:ext uri="{FF2B5EF4-FFF2-40B4-BE49-F238E27FC236}">
                  <a16:creationId xmlns:a16="http://schemas.microsoft.com/office/drawing/2014/main" id="{73D436DF-1DC4-03DC-0FFD-16D41B590DA6}"/>
                </a:ext>
              </a:extLst>
            </p:cNvPr>
            <p:cNvSpPr/>
            <p:nvPr/>
          </p:nvSpPr>
          <p:spPr>
            <a:xfrm>
              <a:off x="7057806" y="4638675"/>
              <a:ext cx="161071" cy="361949"/>
            </a:xfrm>
            <a:custGeom>
              <a:avLst/>
              <a:gdLst>
                <a:gd name="connsiteX0" fmla="*/ 95469 w 161071"/>
                <a:gd name="connsiteY0" fmla="*/ 361950 h 361949"/>
                <a:gd name="connsiteX1" fmla="*/ 109756 w 161071"/>
                <a:gd name="connsiteY1" fmla="*/ 335756 h 361949"/>
                <a:gd name="connsiteX2" fmla="*/ 83562 w 161071"/>
                <a:gd name="connsiteY2" fmla="*/ 40481 h 361949"/>
                <a:gd name="connsiteX3" fmla="*/ 69275 w 161071"/>
                <a:gd name="connsiteY3" fmla="*/ 52387 h 361949"/>
                <a:gd name="connsiteX4" fmla="*/ 50225 w 161071"/>
                <a:gd name="connsiteY4" fmla="*/ 328613 h 361949"/>
                <a:gd name="connsiteX5" fmla="*/ 69275 w 161071"/>
                <a:gd name="connsiteY5" fmla="*/ 357188 h 361949"/>
                <a:gd name="connsiteX6" fmla="*/ 54987 w 161071"/>
                <a:gd name="connsiteY6" fmla="*/ 345281 h 361949"/>
                <a:gd name="connsiteX7" fmla="*/ 76419 w 161071"/>
                <a:gd name="connsiteY7" fmla="*/ 2381 h 361949"/>
                <a:gd name="connsiteX8" fmla="*/ 81181 w 161071"/>
                <a:gd name="connsiteY8" fmla="*/ 0 h 361949"/>
                <a:gd name="connsiteX9" fmla="*/ 95469 w 161071"/>
                <a:gd name="connsiteY9" fmla="*/ 14287 h 361949"/>
                <a:gd name="connsiteX10" fmla="*/ 104994 w 161071"/>
                <a:gd name="connsiteY10" fmla="*/ 347662 h 361949"/>
                <a:gd name="connsiteX11" fmla="*/ 95469 w 161071"/>
                <a:gd name="connsiteY11" fmla="*/ 361950 h 36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49">
                  <a:moveTo>
                    <a:pt x="95469" y="361950"/>
                  </a:moveTo>
                  <a:cubicBezTo>
                    <a:pt x="100231" y="352425"/>
                    <a:pt x="102612" y="345281"/>
                    <a:pt x="109756" y="335756"/>
                  </a:cubicBezTo>
                  <a:cubicBezTo>
                    <a:pt x="169287" y="242887"/>
                    <a:pt x="159762" y="119063"/>
                    <a:pt x="83562" y="40481"/>
                  </a:cubicBezTo>
                  <a:cubicBezTo>
                    <a:pt x="78800" y="45244"/>
                    <a:pt x="74037" y="47625"/>
                    <a:pt x="69275" y="52387"/>
                  </a:cubicBezTo>
                  <a:cubicBezTo>
                    <a:pt x="4981" y="130969"/>
                    <a:pt x="-2163" y="242887"/>
                    <a:pt x="50225" y="328613"/>
                  </a:cubicBezTo>
                  <a:cubicBezTo>
                    <a:pt x="54987" y="338137"/>
                    <a:pt x="62131" y="347662"/>
                    <a:pt x="69275" y="357188"/>
                  </a:cubicBezTo>
                  <a:cubicBezTo>
                    <a:pt x="64512" y="354806"/>
                    <a:pt x="57369" y="350044"/>
                    <a:pt x="54987" y="345281"/>
                  </a:cubicBezTo>
                  <a:cubicBezTo>
                    <a:pt x="-25975" y="247650"/>
                    <a:pt x="-16450" y="88106"/>
                    <a:pt x="76419" y="2381"/>
                  </a:cubicBezTo>
                  <a:cubicBezTo>
                    <a:pt x="76419" y="2381"/>
                    <a:pt x="78800" y="0"/>
                    <a:pt x="81181" y="0"/>
                  </a:cubicBezTo>
                  <a:cubicBezTo>
                    <a:pt x="85944" y="4762"/>
                    <a:pt x="90706" y="9525"/>
                    <a:pt x="95469" y="14287"/>
                  </a:cubicBezTo>
                  <a:cubicBezTo>
                    <a:pt x="178812" y="107156"/>
                    <a:pt x="183575" y="250031"/>
                    <a:pt x="104994" y="347662"/>
                  </a:cubicBezTo>
                  <a:cubicBezTo>
                    <a:pt x="102612" y="352425"/>
                    <a:pt x="97850" y="357188"/>
                    <a:pt x="95469" y="361950"/>
                  </a:cubicBezTo>
                  <a:close/>
                </a:path>
              </a:pathLst>
            </a:custGeom>
            <a:grpFill/>
            <a:ln w="23813" cap="flat">
              <a:noFill/>
              <a:prstDash val="solid"/>
              <a:miter/>
            </a:ln>
          </p:spPr>
          <p:txBody>
            <a:bodyPr rtlCol="0" anchor="ctr"/>
            <a:lstStyle/>
            <a:p>
              <a:endParaRPr lang="en-ID"/>
            </a:p>
          </p:txBody>
        </p:sp>
        <p:sp>
          <p:nvSpPr>
            <p:cNvPr id="309" name="Freeform: Shape 308">
              <a:extLst>
                <a:ext uri="{FF2B5EF4-FFF2-40B4-BE49-F238E27FC236}">
                  <a16:creationId xmlns:a16="http://schemas.microsoft.com/office/drawing/2014/main" id="{6A8B2A12-561C-246B-67B2-3C8C7A23ACE9}"/>
                </a:ext>
              </a:extLst>
            </p:cNvPr>
            <p:cNvSpPr/>
            <p:nvPr/>
          </p:nvSpPr>
          <p:spPr>
            <a:xfrm>
              <a:off x="7057806" y="3512343"/>
              <a:ext cx="161071" cy="361949"/>
            </a:xfrm>
            <a:custGeom>
              <a:avLst/>
              <a:gdLst>
                <a:gd name="connsiteX0" fmla="*/ 95469 w 161071"/>
                <a:gd name="connsiteY0" fmla="*/ 361950 h 361949"/>
                <a:gd name="connsiteX1" fmla="*/ 109756 w 161071"/>
                <a:gd name="connsiteY1" fmla="*/ 335756 h 361949"/>
                <a:gd name="connsiteX2" fmla="*/ 83562 w 161071"/>
                <a:gd name="connsiteY2" fmla="*/ 40481 h 361949"/>
                <a:gd name="connsiteX3" fmla="*/ 69275 w 161071"/>
                <a:gd name="connsiteY3" fmla="*/ 52387 h 361949"/>
                <a:gd name="connsiteX4" fmla="*/ 50225 w 161071"/>
                <a:gd name="connsiteY4" fmla="*/ 328613 h 361949"/>
                <a:gd name="connsiteX5" fmla="*/ 69275 w 161071"/>
                <a:gd name="connsiteY5" fmla="*/ 357188 h 361949"/>
                <a:gd name="connsiteX6" fmla="*/ 54987 w 161071"/>
                <a:gd name="connsiteY6" fmla="*/ 345281 h 361949"/>
                <a:gd name="connsiteX7" fmla="*/ 76419 w 161071"/>
                <a:gd name="connsiteY7" fmla="*/ 2381 h 361949"/>
                <a:gd name="connsiteX8" fmla="*/ 81181 w 161071"/>
                <a:gd name="connsiteY8" fmla="*/ 0 h 361949"/>
                <a:gd name="connsiteX9" fmla="*/ 95469 w 161071"/>
                <a:gd name="connsiteY9" fmla="*/ 14288 h 361949"/>
                <a:gd name="connsiteX10" fmla="*/ 104994 w 161071"/>
                <a:gd name="connsiteY10" fmla="*/ 347663 h 361949"/>
                <a:gd name="connsiteX11" fmla="*/ 95469 w 161071"/>
                <a:gd name="connsiteY11" fmla="*/ 361950 h 36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49">
                  <a:moveTo>
                    <a:pt x="95469" y="361950"/>
                  </a:moveTo>
                  <a:cubicBezTo>
                    <a:pt x="100231" y="352425"/>
                    <a:pt x="102612" y="345281"/>
                    <a:pt x="109756" y="335756"/>
                  </a:cubicBezTo>
                  <a:cubicBezTo>
                    <a:pt x="169287" y="242887"/>
                    <a:pt x="159762" y="119063"/>
                    <a:pt x="83562" y="40481"/>
                  </a:cubicBezTo>
                  <a:cubicBezTo>
                    <a:pt x="78800" y="45244"/>
                    <a:pt x="74037" y="47625"/>
                    <a:pt x="69275" y="52387"/>
                  </a:cubicBezTo>
                  <a:cubicBezTo>
                    <a:pt x="4981" y="130969"/>
                    <a:pt x="-2163" y="242887"/>
                    <a:pt x="50225" y="328613"/>
                  </a:cubicBezTo>
                  <a:cubicBezTo>
                    <a:pt x="54987" y="338137"/>
                    <a:pt x="62131" y="347663"/>
                    <a:pt x="69275" y="357188"/>
                  </a:cubicBezTo>
                  <a:cubicBezTo>
                    <a:pt x="64512" y="354806"/>
                    <a:pt x="57369" y="350044"/>
                    <a:pt x="54987" y="345281"/>
                  </a:cubicBezTo>
                  <a:cubicBezTo>
                    <a:pt x="-25975" y="247650"/>
                    <a:pt x="-16450" y="88106"/>
                    <a:pt x="76419" y="2381"/>
                  </a:cubicBezTo>
                  <a:cubicBezTo>
                    <a:pt x="76419" y="2381"/>
                    <a:pt x="78800" y="0"/>
                    <a:pt x="81181" y="0"/>
                  </a:cubicBezTo>
                  <a:cubicBezTo>
                    <a:pt x="85944" y="4762"/>
                    <a:pt x="90706" y="9525"/>
                    <a:pt x="95469" y="14288"/>
                  </a:cubicBezTo>
                  <a:cubicBezTo>
                    <a:pt x="178812" y="107156"/>
                    <a:pt x="183575" y="250031"/>
                    <a:pt x="104994" y="347663"/>
                  </a:cubicBezTo>
                  <a:cubicBezTo>
                    <a:pt x="102612" y="352425"/>
                    <a:pt x="97850" y="357188"/>
                    <a:pt x="95469" y="361950"/>
                  </a:cubicBezTo>
                  <a:close/>
                </a:path>
              </a:pathLst>
            </a:custGeom>
            <a:grpFill/>
            <a:ln w="23813" cap="flat">
              <a:noFill/>
              <a:prstDash val="solid"/>
              <a:miter/>
            </a:ln>
          </p:spPr>
          <p:txBody>
            <a:bodyPr rtlCol="0" anchor="ctr"/>
            <a:lstStyle/>
            <a:p>
              <a:endParaRPr lang="en-ID"/>
            </a:p>
          </p:txBody>
        </p:sp>
        <p:sp>
          <p:nvSpPr>
            <p:cNvPr id="310" name="Freeform: Shape 309">
              <a:extLst>
                <a:ext uri="{FF2B5EF4-FFF2-40B4-BE49-F238E27FC236}">
                  <a16:creationId xmlns:a16="http://schemas.microsoft.com/office/drawing/2014/main" id="{D8D5EB72-9DAC-40F0-2696-EBD063D26AB4}"/>
                </a:ext>
              </a:extLst>
            </p:cNvPr>
            <p:cNvSpPr/>
            <p:nvPr/>
          </p:nvSpPr>
          <p:spPr>
            <a:xfrm>
              <a:off x="10965437" y="5765006"/>
              <a:ext cx="161071" cy="361949"/>
            </a:xfrm>
            <a:custGeom>
              <a:avLst/>
              <a:gdLst>
                <a:gd name="connsiteX0" fmla="*/ 95469 w 161071"/>
                <a:gd name="connsiteY0" fmla="*/ 361950 h 361949"/>
                <a:gd name="connsiteX1" fmla="*/ 109756 w 161071"/>
                <a:gd name="connsiteY1" fmla="*/ 335756 h 361949"/>
                <a:gd name="connsiteX2" fmla="*/ 83562 w 161071"/>
                <a:gd name="connsiteY2" fmla="*/ 40481 h 361949"/>
                <a:gd name="connsiteX3" fmla="*/ 69275 w 161071"/>
                <a:gd name="connsiteY3" fmla="*/ 52387 h 361949"/>
                <a:gd name="connsiteX4" fmla="*/ 50225 w 161071"/>
                <a:gd name="connsiteY4" fmla="*/ 328612 h 361949"/>
                <a:gd name="connsiteX5" fmla="*/ 69275 w 161071"/>
                <a:gd name="connsiteY5" fmla="*/ 357188 h 361949"/>
                <a:gd name="connsiteX6" fmla="*/ 54987 w 161071"/>
                <a:gd name="connsiteY6" fmla="*/ 345281 h 361949"/>
                <a:gd name="connsiteX7" fmla="*/ 76418 w 161071"/>
                <a:gd name="connsiteY7" fmla="*/ 2381 h 361949"/>
                <a:gd name="connsiteX8" fmla="*/ 81181 w 161071"/>
                <a:gd name="connsiteY8" fmla="*/ 0 h 361949"/>
                <a:gd name="connsiteX9" fmla="*/ 95469 w 161071"/>
                <a:gd name="connsiteY9" fmla="*/ 14287 h 361949"/>
                <a:gd name="connsiteX10" fmla="*/ 104993 w 161071"/>
                <a:gd name="connsiteY10" fmla="*/ 347663 h 361949"/>
                <a:gd name="connsiteX11" fmla="*/ 95469 w 161071"/>
                <a:gd name="connsiteY11" fmla="*/ 361950 h 36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49">
                  <a:moveTo>
                    <a:pt x="95469" y="361950"/>
                  </a:moveTo>
                  <a:cubicBezTo>
                    <a:pt x="100231" y="352425"/>
                    <a:pt x="102612" y="345281"/>
                    <a:pt x="109756" y="335756"/>
                  </a:cubicBezTo>
                  <a:cubicBezTo>
                    <a:pt x="169287" y="242887"/>
                    <a:pt x="159762" y="119063"/>
                    <a:pt x="83562" y="40481"/>
                  </a:cubicBezTo>
                  <a:cubicBezTo>
                    <a:pt x="78800" y="45244"/>
                    <a:pt x="74037" y="47625"/>
                    <a:pt x="69275" y="52387"/>
                  </a:cubicBezTo>
                  <a:cubicBezTo>
                    <a:pt x="4981" y="130969"/>
                    <a:pt x="-2163" y="242887"/>
                    <a:pt x="50225" y="328612"/>
                  </a:cubicBezTo>
                  <a:cubicBezTo>
                    <a:pt x="54987" y="338137"/>
                    <a:pt x="62131" y="347663"/>
                    <a:pt x="69275" y="357188"/>
                  </a:cubicBezTo>
                  <a:cubicBezTo>
                    <a:pt x="64512" y="354806"/>
                    <a:pt x="57368" y="350043"/>
                    <a:pt x="54987" y="345281"/>
                  </a:cubicBezTo>
                  <a:cubicBezTo>
                    <a:pt x="-25975" y="247650"/>
                    <a:pt x="-16450" y="88106"/>
                    <a:pt x="76418" y="2381"/>
                  </a:cubicBezTo>
                  <a:cubicBezTo>
                    <a:pt x="76418" y="2381"/>
                    <a:pt x="78800" y="0"/>
                    <a:pt x="81181" y="0"/>
                  </a:cubicBezTo>
                  <a:cubicBezTo>
                    <a:pt x="85944" y="4762"/>
                    <a:pt x="90706" y="9525"/>
                    <a:pt x="95469" y="14287"/>
                  </a:cubicBezTo>
                  <a:cubicBezTo>
                    <a:pt x="178812" y="107156"/>
                    <a:pt x="183575" y="250031"/>
                    <a:pt x="104993" y="347663"/>
                  </a:cubicBezTo>
                  <a:cubicBezTo>
                    <a:pt x="102612" y="352425"/>
                    <a:pt x="97850" y="357188"/>
                    <a:pt x="95469" y="361950"/>
                  </a:cubicBezTo>
                  <a:close/>
                </a:path>
              </a:pathLst>
            </a:custGeom>
            <a:grpFill/>
            <a:ln w="23813" cap="flat">
              <a:noFill/>
              <a:prstDash val="solid"/>
              <a:miter/>
            </a:ln>
          </p:spPr>
          <p:txBody>
            <a:bodyPr rtlCol="0" anchor="ctr"/>
            <a:lstStyle/>
            <a:p>
              <a:endParaRPr lang="en-ID"/>
            </a:p>
          </p:txBody>
        </p:sp>
        <p:sp>
          <p:nvSpPr>
            <p:cNvPr id="311" name="Freeform: Shape 310">
              <a:extLst>
                <a:ext uri="{FF2B5EF4-FFF2-40B4-BE49-F238E27FC236}">
                  <a16:creationId xmlns:a16="http://schemas.microsoft.com/office/drawing/2014/main" id="{58A3E2F5-8E15-29B7-2A81-9AE195749F0E}"/>
                </a:ext>
              </a:extLst>
            </p:cNvPr>
            <p:cNvSpPr/>
            <p:nvPr/>
          </p:nvSpPr>
          <p:spPr>
            <a:xfrm>
              <a:off x="10965437" y="3512343"/>
              <a:ext cx="161071" cy="361949"/>
            </a:xfrm>
            <a:custGeom>
              <a:avLst/>
              <a:gdLst>
                <a:gd name="connsiteX0" fmla="*/ 95469 w 161071"/>
                <a:gd name="connsiteY0" fmla="*/ 361950 h 361949"/>
                <a:gd name="connsiteX1" fmla="*/ 109756 w 161071"/>
                <a:gd name="connsiteY1" fmla="*/ 335756 h 361949"/>
                <a:gd name="connsiteX2" fmla="*/ 83562 w 161071"/>
                <a:gd name="connsiteY2" fmla="*/ 40481 h 361949"/>
                <a:gd name="connsiteX3" fmla="*/ 69275 w 161071"/>
                <a:gd name="connsiteY3" fmla="*/ 52387 h 361949"/>
                <a:gd name="connsiteX4" fmla="*/ 50225 w 161071"/>
                <a:gd name="connsiteY4" fmla="*/ 328613 h 361949"/>
                <a:gd name="connsiteX5" fmla="*/ 69275 w 161071"/>
                <a:gd name="connsiteY5" fmla="*/ 357188 h 361949"/>
                <a:gd name="connsiteX6" fmla="*/ 54987 w 161071"/>
                <a:gd name="connsiteY6" fmla="*/ 345281 h 361949"/>
                <a:gd name="connsiteX7" fmla="*/ 76418 w 161071"/>
                <a:gd name="connsiteY7" fmla="*/ 2381 h 361949"/>
                <a:gd name="connsiteX8" fmla="*/ 81181 w 161071"/>
                <a:gd name="connsiteY8" fmla="*/ 0 h 361949"/>
                <a:gd name="connsiteX9" fmla="*/ 95469 w 161071"/>
                <a:gd name="connsiteY9" fmla="*/ 14288 h 361949"/>
                <a:gd name="connsiteX10" fmla="*/ 104993 w 161071"/>
                <a:gd name="connsiteY10" fmla="*/ 347663 h 361949"/>
                <a:gd name="connsiteX11" fmla="*/ 95469 w 161071"/>
                <a:gd name="connsiteY11" fmla="*/ 361950 h 36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49">
                  <a:moveTo>
                    <a:pt x="95469" y="361950"/>
                  </a:moveTo>
                  <a:cubicBezTo>
                    <a:pt x="100231" y="352425"/>
                    <a:pt x="102612" y="345281"/>
                    <a:pt x="109756" y="335756"/>
                  </a:cubicBezTo>
                  <a:cubicBezTo>
                    <a:pt x="169287" y="242887"/>
                    <a:pt x="159762" y="119063"/>
                    <a:pt x="83562" y="40481"/>
                  </a:cubicBezTo>
                  <a:cubicBezTo>
                    <a:pt x="78800" y="45244"/>
                    <a:pt x="74037" y="47625"/>
                    <a:pt x="69275" y="52387"/>
                  </a:cubicBezTo>
                  <a:cubicBezTo>
                    <a:pt x="4981" y="130969"/>
                    <a:pt x="-2163" y="242887"/>
                    <a:pt x="50225" y="328613"/>
                  </a:cubicBezTo>
                  <a:cubicBezTo>
                    <a:pt x="54987" y="338137"/>
                    <a:pt x="62131" y="347663"/>
                    <a:pt x="69275" y="357188"/>
                  </a:cubicBezTo>
                  <a:cubicBezTo>
                    <a:pt x="64512" y="354806"/>
                    <a:pt x="57368" y="350044"/>
                    <a:pt x="54987" y="345281"/>
                  </a:cubicBezTo>
                  <a:cubicBezTo>
                    <a:pt x="-25975" y="247650"/>
                    <a:pt x="-16450" y="88106"/>
                    <a:pt x="76418" y="2381"/>
                  </a:cubicBezTo>
                  <a:cubicBezTo>
                    <a:pt x="76418" y="2381"/>
                    <a:pt x="78800" y="0"/>
                    <a:pt x="81181" y="0"/>
                  </a:cubicBezTo>
                  <a:cubicBezTo>
                    <a:pt x="85944" y="4762"/>
                    <a:pt x="90706" y="9525"/>
                    <a:pt x="95469" y="14288"/>
                  </a:cubicBezTo>
                  <a:cubicBezTo>
                    <a:pt x="178812" y="107156"/>
                    <a:pt x="183575" y="250031"/>
                    <a:pt x="104993" y="347663"/>
                  </a:cubicBezTo>
                  <a:cubicBezTo>
                    <a:pt x="102612" y="352425"/>
                    <a:pt x="97850" y="357188"/>
                    <a:pt x="95469" y="361950"/>
                  </a:cubicBezTo>
                  <a:close/>
                </a:path>
              </a:pathLst>
            </a:custGeom>
            <a:grpFill/>
            <a:ln w="23813" cap="flat">
              <a:noFill/>
              <a:prstDash val="solid"/>
              <a:miter/>
            </a:ln>
          </p:spPr>
          <p:txBody>
            <a:bodyPr rtlCol="0" anchor="ctr"/>
            <a:lstStyle/>
            <a:p>
              <a:endParaRPr lang="en-ID"/>
            </a:p>
          </p:txBody>
        </p:sp>
        <p:sp>
          <p:nvSpPr>
            <p:cNvPr id="312" name="Freeform: Shape 311">
              <a:extLst>
                <a:ext uri="{FF2B5EF4-FFF2-40B4-BE49-F238E27FC236}">
                  <a16:creationId xmlns:a16="http://schemas.microsoft.com/office/drawing/2014/main" id="{4AE75322-3A77-2C90-8DDA-733A324CE987}"/>
                </a:ext>
              </a:extLst>
            </p:cNvPr>
            <p:cNvSpPr/>
            <p:nvPr/>
          </p:nvSpPr>
          <p:spPr>
            <a:xfrm>
              <a:off x="10965437" y="1259681"/>
              <a:ext cx="161071" cy="361949"/>
            </a:xfrm>
            <a:custGeom>
              <a:avLst/>
              <a:gdLst>
                <a:gd name="connsiteX0" fmla="*/ 95469 w 161071"/>
                <a:gd name="connsiteY0" fmla="*/ 361950 h 361949"/>
                <a:gd name="connsiteX1" fmla="*/ 109756 w 161071"/>
                <a:gd name="connsiteY1" fmla="*/ 335756 h 361949"/>
                <a:gd name="connsiteX2" fmla="*/ 83562 w 161071"/>
                <a:gd name="connsiteY2" fmla="*/ 40481 h 361949"/>
                <a:gd name="connsiteX3" fmla="*/ 69275 w 161071"/>
                <a:gd name="connsiteY3" fmla="*/ 52387 h 361949"/>
                <a:gd name="connsiteX4" fmla="*/ 50225 w 161071"/>
                <a:gd name="connsiteY4" fmla="*/ 328612 h 361949"/>
                <a:gd name="connsiteX5" fmla="*/ 69275 w 161071"/>
                <a:gd name="connsiteY5" fmla="*/ 357188 h 361949"/>
                <a:gd name="connsiteX6" fmla="*/ 54987 w 161071"/>
                <a:gd name="connsiteY6" fmla="*/ 345281 h 361949"/>
                <a:gd name="connsiteX7" fmla="*/ 76418 w 161071"/>
                <a:gd name="connsiteY7" fmla="*/ 2381 h 361949"/>
                <a:gd name="connsiteX8" fmla="*/ 81181 w 161071"/>
                <a:gd name="connsiteY8" fmla="*/ 0 h 361949"/>
                <a:gd name="connsiteX9" fmla="*/ 95469 w 161071"/>
                <a:gd name="connsiteY9" fmla="*/ 14287 h 361949"/>
                <a:gd name="connsiteX10" fmla="*/ 104993 w 161071"/>
                <a:gd name="connsiteY10" fmla="*/ 347662 h 361949"/>
                <a:gd name="connsiteX11" fmla="*/ 95469 w 161071"/>
                <a:gd name="connsiteY11" fmla="*/ 361950 h 36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49">
                  <a:moveTo>
                    <a:pt x="95469" y="361950"/>
                  </a:moveTo>
                  <a:cubicBezTo>
                    <a:pt x="100231" y="352425"/>
                    <a:pt x="102612" y="345281"/>
                    <a:pt x="109756" y="335756"/>
                  </a:cubicBezTo>
                  <a:cubicBezTo>
                    <a:pt x="169287" y="242887"/>
                    <a:pt x="159762" y="119063"/>
                    <a:pt x="83562" y="40481"/>
                  </a:cubicBezTo>
                  <a:cubicBezTo>
                    <a:pt x="78800" y="45244"/>
                    <a:pt x="74037" y="47625"/>
                    <a:pt x="69275" y="52387"/>
                  </a:cubicBezTo>
                  <a:cubicBezTo>
                    <a:pt x="4981" y="130969"/>
                    <a:pt x="-2163" y="242887"/>
                    <a:pt x="50225" y="328612"/>
                  </a:cubicBezTo>
                  <a:cubicBezTo>
                    <a:pt x="54987" y="338137"/>
                    <a:pt x="62131" y="347662"/>
                    <a:pt x="69275" y="357188"/>
                  </a:cubicBezTo>
                  <a:cubicBezTo>
                    <a:pt x="64512" y="354806"/>
                    <a:pt x="57368" y="350044"/>
                    <a:pt x="54987" y="345281"/>
                  </a:cubicBezTo>
                  <a:cubicBezTo>
                    <a:pt x="-25975" y="247650"/>
                    <a:pt x="-16450" y="88106"/>
                    <a:pt x="76418" y="2381"/>
                  </a:cubicBezTo>
                  <a:cubicBezTo>
                    <a:pt x="76418" y="2381"/>
                    <a:pt x="78800" y="0"/>
                    <a:pt x="81181" y="0"/>
                  </a:cubicBezTo>
                  <a:cubicBezTo>
                    <a:pt x="85944" y="4762"/>
                    <a:pt x="90706" y="9525"/>
                    <a:pt x="95469" y="14287"/>
                  </a:cubicBezTo>
                  <a:cubicBezTo>
                    <a:pt x="178812" y="107156"/>
                    <a:pt x="183575" y="250031"/>
                    <a:pt x="104993" y="347662"/>
                  </a:cubicBezTo>
                  <a:cubicBezTo>
                    <a:pt x="102612" y="354806"/>
                    <a:pt x="97850" y="357188"/>
                    <a:pt x="95469" y="361950"/>
                  </a:cubicBezTo>
                  <a:close/>
                </a:path>
              </a:pathLst>
            </a:custGeom>
            <a:grpFill/>
            <a:ln w="23813" cap="flat">
              <a:noFill/>
              <a:prstDash val="solid"/>
              <a:miter/>
            </a:ln>
          </p:spPr>
          <p:txBody>
            <a:bodyPr rtlCol="0" anchor="ctr"/>
            <a:lstStyle/>
            <a:p>
              <a:endParaRPr lang="en-ID"/>
            </a:p>
          </p:txBody>
        </p:sp>
        <p:sp>
          <p:nvSpPr>
            <p:cNvPr id="313" name="Freeform: Shape 312">
              <a:extLst>
                <a:ext uri="{FF2B5EF4-FFF2-40B4-BE49-F238E27FC236}">
                  <a16:creationId xmlns:a16="http://schemas.microsoft.com/office/drawing/2014/main" id="{31DBF479-27D9-B5FE-C0C5-2D0D259C9DAA}"/>
                </a:ext>
              </a:extLst>
            </p:cNvPr>
            <p:cNvSpPr/>
            <p:nvPr/>
          </p:nvSpPr>
          <p:spPr>
            <a:xfrm>
              <a:off x="7057806" y="1259681"/>
              <a:ext cx="161071" cy="361949"/>
            </a:xfrm>
            <a:custGeom>
              <a:avLst/>
              <a:gdLst>
                <a:gd name="connsiteX0" fmla="*/ 95469 w 161071"/>
                <a:gd name="connsiteY0" fmla="*/ 361950 h 361949"/>
                <a:gd name="connsiteX1" fmla="*/ 109756 w 161071"/>
                <a:gd name="connsiteY1" fmla="*/ 335756 h 361949"/>
                <a:gd name="connsiteX2" fmla="*/ 83562 w 161071"/>
                <a:gd name="connsiteY2" fmla="*/ 40481 h 361949"/>
                <a:gd name="connsiteX3" fmla="*/ 69275 w 161071"/>
                <a:gd name="connsiteY3" fmla="*/ 52387 h 361949"/>
                <a:gd name="connsiteX4" fmla="*/ 50225 w 161071"/>
                <a:gd name="connsiteY4" fmla="*/ 328612 h 361949"/>
                <a:gd name="connsiteX5" fmla="*/ 69275 w 161071"/>
                <a:gd name="connsiteY5" fmla="*/ 357188 h 361949"/>
                <a:gd name="connsiteX6" fmla="*/ 54987 w 161071"/>
                <a:gd name="connsiteY6" fmla="*/ 345281 h 361949"/>
                <a:gd name="connsiteX7" fmla="*/ 76419 w 161071"/>
                <a:gd name="connsiteY7" fmla="*/ 2381 h 361949"/>
                <a:gd name="connsiteX8" fmla="*/ 81181 w 161071"/>
                <a:gd name="connsiteY8" fmla="*/ 0 h 361949"/>
                <a:gd name="connsiteX9" fmla="*/ 95469 w 161071"/>
                <a:gd name="connsiteY9" fmla="*/ 14287 h 361949"/>
                <a:gd name="connsiteX10" fmla="*/ 104994 w 161071"/>
                <a:gd name="connsiteY10" fmla="*/ 347662 h 361949"/>
                <a:gd name="connsiteX11" fmla="*/ 95469 w 161071"/>
                <a:gd name="connsiteY11" fmla="*/ 361950 h 36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49">
                  <a:moveTo>
                    <a:pt x="95469" y="361950"/>
                  </a:moveTo>
                  <a:cubicBezTo>
                    <a:pt x="100231" y="352425"/>
                    <a:pt x="102612" y="345281"/>
                    <a:pt x="109756" y="335756"/>
                  </a:cubicBezTo>
                  <a:cubicBezTo>
                    <a:pt x="169287" y="242887"/>
                    <a:pt x="159762" y="119063"/>
                    <a:pt x="83562" y="40481"/>
                  </a:cubicBezTo>
                  <a:cubicBezTo>
                    <a:pt x="78800" y="45244"/>
                    <a:pt x="74037" y="47625"/>
                    <a:pt x="69275" y="52387"/>
                  </a:cubicBezTo>
                  <a:cubicBezTo>
                    <a:pt x="4981" y="130969"/>
                    <a:pt x="-2163" y="242887"/>
                    <a:pt x="50225" y="328612"/>
                  </a:cubicBezTo>
                  <a:cubicBezTo>
                    <a:pt x="54987" y="338137"/>
                    <a:pt x="62131" y="347662"/>
                    <a:pt x="69275" y="357188"/>
                  </a:cubicBezTo>
                  <a:cubicBezTo>
                    <a:pt x="64512" y="354806"/>
                    <a:pt x="57369" y="350044"/>
                    <a:pt x="54987" y="345281"/>
                  </a:cubicBezTo>
                  <a:cubicBezTo>
                    <a:pt x="-25975" y="247650"/>
                    <a:pt x="-16450" y="88106"/>
                    <a:pt x="76419" y="2381"/>
                  </a:cubicBezTo>
                  <a:cubicBezTo>
                    <a:pt x="76419" y="2381"/>
                    <a:pt x="78800" y="0"/>
                    <a:pt x="81181" y="0"/>
                  </a:cubicBezTo>
                  <a:cubicBezTo>
                    <a:pt x="85944" y="4762"/>
                    <a:pt x="90706" y="9525"/>
                    <a:pt x="95469" y="14287"/>
                  </a:cubicBezTo>
                  <a:cubicBezTo>
                    <a:pt x="178812" y="107156"/>
                    <a:pt x="183575" y="250031"/>
                    <a:pt x="104994" y="347662"/>
                  </a:cubicBezTo>
                  <a:cubicBezTo>
                    <a:pt x="102612" y="354806"/>
                    <a:pt x="97850" y="357188"/>
                    <a:pt x="95469" y="361950"/>
                  </a:cubicBezTo>
                  <a:close/>
                </a:path>
              </a:pathLst>
            </a:custGeom>
            <a:grpFill/>
            <a:ln w="23813" cap="flat">
              <a:noFill/>
              <a:prstDash val="solid"/>
              <a:miter/>
            </a:ln>
          </p:spPr>
          <p:txBody>
            <a:bodyPr rtlCol="0" anchor="ctr"/>
            <a:lstStyle/>
            <a:p>
              <a:endParaRPr lang="en-ID"/>
            </a:p>
          </p:txBody>
        </p:sp>
        <p:sp>
          <p:nvSpPr>
            <p:cNvPr id="314" name="Freeform: Shape 313">
              <a:extLst>
                <a:ext uri="{FF2B5EF4-FFF2-40B4-BE49-F238E27FC236}">
                  <a16:creationId xmlns:a16="http://schemas.microsoft.com/office/drawing/2014/main" id="{50913B12-C3FC-5BAC-E17D-75DEA33420FF}"/>
                </a:ext>
              </a:extLst>
            </p:cNvPr>
            <p:cNvSpPr/>
            <p:nvPr/>
          </p:nvSpPr>
          <p:spPr>
            <a:xfrm>
              <a:off x="10965437" y="133349"/>
              <a:ext cx="161071" cy="361949"/>
            </a:xfrm>
            <a:custGeom>
              <a:avLst/>
              <a:gdLst>
                <a:gd name="connsiteX0" fmla="*/ 95469 w 161071"/>
                <a:gd name="connsiteY0" fmla="*/ 361950 h 361949"/>
                <a:gd name="connsiteX1" fmla="*/ 109756 w 161071"/>
                <a:gd name="connsiteY1" fmla="*/ 335756 h 361949"/>
                <a:gd name="connsiteX2" fmla="*/ 83562 w 161071"/>
                <a:gd name="connsiteY2" fmla="*/ 40481 h 361949"/>
                <a:gd name="connsiteX3" fmla="*/ 69275 w 161071"/>
                <a:gd name="connsiteY3" fmla="*/ 52388 h 361949"/>
                <a:gd name="connsiteX4" fmla="*/ 50225 w 161071"/>
                <a:gd name="connsiteY4" fmla="*/ 328613 h 361949"/>
                <a:gd name="connsiteX5" fmla="*/ 69275 w 161071"/>
                <a:gd name="connsiteY5" fmla="*/ 357188 h 361949"/>
                <a:gd name="connsiteX6" fmla="*/ 54987 w 161071"/>
                <a:gd name="connsiteY6" fmla="*/ 345281 h 361949"/>
                <a:gd name="connsiteX7" fmla="*/ 76418 w 161071"/>
                <a:gd name="connsiteY7" fmla="*/ 2381 h 361949"/>
                <a:gd name="connsiteX8" fmla="*/ 81181 w 161071"/>
                <a:gd name="connsiteY8" fmla="*/ 0 h 361949"/>
                <a:gd name="connsiteX9" fmla="*/ 95469 w 161071"/>
                <a:gd name="connsiteY9" fmla="*/ 14287 h 361949"/>
                <a:gd name="connsiteX10" fmla="*/ 104993 w 161071"/>
                <a:gd name="connsiteY10" fmla="*/ 347663 h 361949"/>
                <a:gd name="connsiteX11" fmla="*/ 95469 w 161071"/>
                <a:gd name="connsiteY11" fmla="*/ 361950 h 36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49">
                  <a:moveTo>
                    <a:pt x="95469" y="361950"/>
                  </a:moveTo>
                  <a:cubicBezTo>
                    <a:pt x="100231" y="352425"/>
                    <a:pt x="102612" y="345281"/>
                    <a:pt x="109756" y="335756"/>
                  </a:cubicBezTo>
                  <a:cubicBezTo>
                    <a:pt x="169287" y="242888"/>
                    <a:pt x="159762" y="119063"/>
                    <a:pt x="83562" y="40481"/>
                  </a:cubicBezTo>
                  <a:cubicBezTo>
                    <a:pt x="78800" y="45244"/>
                    <a:pt x="74037" y="47625"/>
                    <a:pt x="69275" y="52388"/>
                  </a:cubicBezTo>
                  <a:cubicBezTo>
                    <a:pt x="4981" y="130969"/>
                    <a:pt x="-2163" y="242888"/>
                    <a:pt x="50225" y="328613"/>
                  </a:cubicBezTo>
                  <a:cubicBezTo>
                    <a:pt x="54987" y="338137"/>
                    <a:pt x="62131" y="347663"/>
                    <a:pt x="69275" y="357188"/>
                  </a:cubicBezTo>
                  <a:cubicBezTo>
                    <a:pt x="64512" y="354806"/>
                    <a:pt x="57368" y="350044"/>
                    <a:pt x="54987" y="345281"/>
                  </a:cubicBezTo>
                  <a:cubicBezTo>
                    <a:pt x="-25975" y="247650"/>
                    <a:pt x="-16450" y="88106"/>
                    <a:pt x="76418" y="2381"/>
                  </a:cubicBezTo>
                  <a:cubicBezTo>
                    <a:pt x="76418" y="2381"/>
                    <a:pt x="78800" y="0"/>
                    <a:pt x="81181" y="0"/>
                  </a:cubicBezTo>
                  <a:cubicBezTo>
                    <a:pt x="85944" y="4763"/>
                    <a:pt x="90706" y="9525"/>
                    <a:pt x="95469" y="14287"/>
                  </a:cubicBezTo>
                  <a:cubicBezTo>
                    <a:pt x="178812" y="107156"/>
                    <a:pt x="183575" y="250031"/>
                    <a:pt x="104993" y="347663"/>
                  </a:cubicBezTo>
                  <a:cubicBezTo>
                    <a:pt x="102612" y="354806"/>
                    <a:pt x="97850" y="357188"/>
                    <a:pt x="95469" y="361950"/>
                  </a:cubicBezTo>
                  <a:close/>
                </a:path>
              </a:pathLst>
            </a:custGeom>
            <a:grpFill/>
            <a:ln w="23813" cap="flat">
              <a:noFill/>
              <a:prstDash val="solid"/>
              <a:miter/>
            </a:ln>
          </p:spPr>
          <p:txBody>
            <a:bodyPr rtlCol="0" anchor="ctr"/>
            <a:lstStyle/>
            <a:p>
              <a:endParaRPr lang="en-ID"/>
            </a:p>
          </p:txBody>
        </p:sp>
        <p:sp>
          <p:nvSpPr>
            <p:cNvPr id="315" name="Freeform: Shape 314">
              <a:extLst>
                <a:ext uri="{FF2B5EF4-FFF2-40B4-BE49-F238E27FC236}">
                  <a16:creationId xmlns:a16="http://schemas.microsoft.com/office/drawing/2014/main" id="{2E353C71-1548-8EF0-7185-A55A0500C272}"/>
                </a:ext>
              </a:extLst>
            </p:cNvPr>
            <p:cNvSpPr/>
            <p:nvPr/>
          </p:nvSpPr>
          <p:spPr>
            <a:xfrm>
              <a:off x="9010431" y="133349"/>
              <a:ext cx="161071" cy="361949"/>
            </a:xfrm>
            <a:custGeom>
              <a:avLst/>
              <a:gdLst>
                <a:gd name="connsiteX0" fmla="*/ 95468 w 161071"/>
                <a:gd name="connsiteY0" fmla="*/ 361950 h 361949"/>
                <a:gd name="connsiteX1" fmla="*/ 109756 w 161071"/>
                <a:gd name="connsiteY1" fmla="*/ 335756 h 361949"/>
                <a:gd name="connsiteX2" fmla="*/ 83562 w 161071"/>
                <a:gd name="connsiteY2" fmla="*/ 40481 h 361949"/>
                <a:gd name="connsiteX3" fmla="*/ 69275 w 161071"/>
                <a:gd name="connsiteY3" fmla="*/ 52388 h 361949"/>
                <a:gd name="connsiteX4" fmla="*/ 50225 w 161071"/>
                <a:gd name="connsiteY4" fmla="*/ 328613 h 361949"/>
                <a:gd name="connsiteX5" fmla="*/ 69275 w 161071"/>
                <a:gd name="connsiteY5" fmla="*/ 357188 h 361949"/>
                <a:gd name="connsiteX6" fmla="*/ 54987 w 161071"/>
                <a:gd name="connsiteY6" fmla="*/ 345281 h 361949"/>
                <a:gd name="connsiteX7" fmla="*/ 76419 w 161071"/>
                <a:gd name="connsiteY7" fmla="*/ 2381 h 361949"/>
                <a:gd name="connsiteX8" fmla="*/ 81181 w 161071"/>
                <a:gd name="connsiteY8" fmla="*/ 0 h 361949"/>
                <a:gd name="connsiteX9" fmla="*/ 95468 w 161071"/>
                <a:gd name="connsiteY9" fmla="*/ 14287 h 361949"/>
                <a:gd name="connsiteX10" fmla="*/ 104994 w 161071"/>
                <a:gd name="connsiteY10" fmla="*/ 347663 h 361949"/>
                <a:gd name="connsiteX11" fmla="*/ 95468 w 161071"/>
                <a:gd name="connsiteY11" fmla="*/ 361950 h 36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49">
                  <a:moveTo>
                    <a:pt x="95468" y="361950"/>
                  </a:moveTo>
                  <a:cubicBezTo>
                    <a:pt x="100231" y="352425"/>
                    <a:pt x="102612" y="345281"/>
                    <a:pt x="109756" y="335756"/>
                  </a:cubicBezTo>
                  <a:cubicBezTo>
                    <a:pt x="169287" y="242888"/>
                    <a:pt x="159762" y="119063"/>
                    <a:pt x="83562" y="40481"/>
                  </a:cubicBezTo>
                  <a:cubicBezTo>
                    <a:pt x="78800" y="45244"/>
                    <a:pt x="74037" y="47625"/>
                    <a:pt x="69275" y="52388"/>
                  </a:cubicBezTo>
                  <a:cubicBezTo>
                    <a:pt x="4981" y="130969"/>
                    <a:pt x="-2163" y="242888"/>
                    <a:pt x="50225" y="328613"/>
                  </a:cubicBezTo>
                  <a:cubicBezTo>
                    <a:pt x="54987" y="338137"/>
                    <a:pt x="62131" y="347663"/>
                    <a:pt x="69275" y="357188"/>
                  </a:cubicBezTo>
                  <a:cubicBezTo>
                    <a:pt x="64512" y="354806"/>
                    <a:pt x="57369" y="350044"/>
                    <a:pt x="54987" y="345281"/>
                  </a:cubicBezTo>
                  <a:cubicBezTo>
                    <a:pt x="-25975" y="247650"/>
                    <a:pt x="-16450" y="88106"/>
                    <a:pt x="76419" y="2381"/>
                  </a:cubicBezTo>
                  <a:cubicBezTo>
                    <a:pt x="76419" y="2381"/>
                    <a:pt x="78800" y="0"/>
                    <a:pt x="81181" y="0"/>
                  </a:cubicBezTo>
                  <a:cubicBezTo>
                    <a:pt x="85944" y="4763"/>
                    <a:pt x="90706" y="9525"/>
                    <a:pt x="95468" y="14287"/>
                  </a:cubicBezTo>
                  <a:cubicBezTo>
                    <a:pt x="178812" y="107156"/>
                    <a:pt x="183575" y="250031"/>
                    <a:pt x="104994" y="347663"/>
                  </a:cubicBezTo>
                  <a:cubicBezTo>
                    <a:pt x="104994" y="354806"/>
                    <a:pt x="100231" y="357188"/>
                    <a:pt x="95468" y="361950"/>
                  </a:cubicBezTo>
                  <a:close/>
                </a:path>
              </a:pathLst>
            </a:custGeom>
            <a:grpFill/>
            <a:ln w="23813" cap="flat">
              <a:noFill/>
              <a:prstDash val="solid"/>
              <a:miter/>
            </a:ln>
          </p:spPr>
          <p:txBody>
            <a:bodyPr rtlCol="0" anchor="ctr"/>
            <a:lstStyle/>
            <a:p>
              <a:endParaRPr lang="en-ID"/>
            </a:p>
          </p:txBody>
        </p:sp>
        <p:sp>
          <p:nvSpPr>
            <p:cNvPr id="316" name="Freeform: Shape 315">
              <a:extLst>
                <a:ext uri="{FF2B5EF4-FFF2-40B4-BE49-F238E27FC236}">
                  <a16:creationId xmlns:a16="http://schemas.microsoft.com/office/drawing/2014/main" id="{CA8AD4C2-D440-9D22-0D9F-C73B6F44DC76}"/>
                </a:ext>
              </a:extLst>
            </p:cNvPr>
            <p:cNvSpPr/>
            <p:nvPr/>
          </p:nvSpPr>
          <p:spPr>
            <a:xfrm>
              <a:off x="9010431" y="3512343"/>
              <a:ext cx="161071" cy="361949"/>
            </a:xfrm>
            <a:custGeom>
              <a:avLst/>
              <a:gdLst>
                <a:gd name="connsiteX0" fmla="*/ 95468 w 161071"/>
                <a:gd name="connsiteY0" fmla="*/ 361950 h 361949"/>
                <a:gd name="connsiteX1" fmla="*/ 109756 w 161071"/>
                <a:gd name="connsiteY1" fmla="*/ 335756 h 361949"/>
                <a:gd name="connsiteX2" fmla="*/ 83562 w 161071"/>
                <a:gd name="connsiteY2" fmla="*/ 40481 h 361949"/>
                <a:gd name="connsiteX3" fmla="*/ 69275 w 161071"/>
                <a:gd name="connsiteY3" fmla="*/ 52387 h 361949"/>
                <a:gd name="connsiteX4" fmla="*/ 50225 w 161071"/>
                <a:gd name="connsiteY4" fmla="*/ 328613 h 361949"/>
                <a:gd name="connsiteX5" fmla="*/ 69275 w 161071"/>
                <a:gd name="connsiteY5" fmla="*/ 357188 h 361949"/>
                <a:gd name="connsiteX6" fmla="*/ 54987 w 161071"/>
                <a:gd name="connsiteY6" fmla="*/ 345281 h 361949"/>
                <a:gd name="connsiteX7" fmla="*/ 76419 w 161071"/>
                <a:gd name="connsiteY7" fmla="*/ 2381 h 361949"/>
                <a:gd name="connsiteX8" fmla="*/ 81181 w 161071"/>
                <a:gd name="connsiteY8" fmla="*/ 0 h 361949"/>
                <a:gd name="connsiteX9" fmla="*/ 95468 w 161071"/>
                <a:gd name="connsiteY9" fmla="*/ 14288 h 361949"/>
                <a:gd name="connsiteX10" fmla="*/ 104994 w 161071"/>
                <a:gd name="connsiteY10" fmla="*/ 347663 h 361949"/>
                <a:gd name="connsiteX11" fmla="*/ 95468 w 161071"/>
                <a:gd name="connsiteY11" fmla="*/ 361950 h 36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49">
                  <a:moveTo>
                    <a:pt x="95468" y="361950"/>
                  </a:moveTo>
                  <a:cubicBezTo>
                    <a:pt x="100231" y="352425"/>
                    <a:pt x="102612" y="345281"/>
                    <a:pt x="109756" y="335756"/>
                  </a:cubicBezTo>
                  <a:cubicBezTo>
                    <a:pt x="169287" y="242887"/>
                    <a:pt x="159762" y="119063"/>
                    <a:pt x="83562" y="40481"/>
                  </a:cubicBezTo>
                  <a:cubicBezTo>
                    <a:pt x="78800" y="45244"/>
                    <a:pt x="74037" y="47625"/>
                    <a:pt x="69275" y="52387"/>
                  </a:cubicBezTo>
                  <a:cubicBezTo>
                    <a:pt x="4981" y="130969"/>
                    <a:pt x="-2163" y="242887"/>
                    <a:pt x="50225" y="328613"/>
                  </a:cubicBezTo>
                  <a:cubicBezTo>
                    <a:pt x="54987" y="338137"/>
                    <a:pt x="62131" y="347663"/>
                    <a:pt x="69275" y="357188"/>
                  </a:cubicBezTo>
                  <a:cubicBezTo>
                    <a:pt x="64512" y="354806"/>
                    <a:pt x="57369" y="350044"/>
                    <a:pt x="54987" y="345281"/>
                  </a:cubicBezTo>
                  <a:cubicBezTo>
                    <a:pt x="-25975" y="247650"/>
                    <a:pt x="-16450" y="88106"/>
                    <a:pt x="76419" y="2381"/>
                  </a:cubicBezTo>
                  <a:cubicBezTo>
                    <a:pt x="76419" y="2381"/>
                    <a:pt x="78800" y="0"/>
                    <a:pt x="81181" y="0"/>
                  </a:cubicBezTo>
                  <a:cubicBezTo>
                    <a:pt x="85944" y="4762"/>
                    <a:pt x="90706" y="9525"/>
                    <a:pt x="95468" y="14288"/>
                  </a:cubicBezTo>
                  <a:cubicBezTo>
                    <a:pt x="178812" y="107156"/>
                    <a:pt x="183575" y="250031"/>
                    <a:pt x="104994" y="347663"/>
                  </a:cubicBezTo>
                  <a:cubicBezTo>
                    <a:pt x="104994" y="352425"/>
                    <a:pt x="100231" y="357188"/>
                    <a:pt x="95468" y="361950"/>
                  </a:cubicBezTo>
                  <a:close/>
                </a:path>
              </a:pathLst>
            </a:custGeom>
            <a:grpFill/>
            <a:ln w="23813" cap="flat">
              <a:noFill/>
              <a:prstDash val="solid"/>
              <a:miter/>
            </a:ln>
          </p:spPr>
          <p:txBody>
            <a:bodyPr rtlCol="0" anchor="ctr"/>
            <a:lstStyle/>
            <a:p>
              <a:endParaRPr lang="en-ID"/>
            </a:p>
          </p:txBody>
        </p:sp>
        <p:sp>
          <p:nvSpPr>
            <p:cNvPr id="317" name="Freeform: Shape 316">
              <a:extLst>
                <a:ext uri="{FF2B5EF4-FFF2-40B4-BE49-F238E27FC236}">
                  <a16:creationId xmlns:a16="http://schemas.microsoft.com/office/drawing/2014/main" id="{18B2D3F0-5505-62F3-5590-63F7A3000532}"/>
                </a:ext>
              </a:extLst>
            </p:cNvPr>
            <p:cNvSpPr/>
            <p:nvPr/>
          </p:nvSpPr>
          <p:spPr>
            <a:xfrm>
              <a:off x="7057806" y="2386012"/>
              <a:ext cx="161071" cy="361950"/>
            </a:xfrm>
            <a:custGeom>
              <a:avLst/>
              <a:gdLst>
                <a:gd name="connsiteX0" fmla="*/ 95469 w 161071"/>
                <a:gd name="connsiteY0" fmla="*/ 361950 h 361950"/>
                <a:gd name="connsiteX1" fmla="*/ 109756 w 161071"/>
                <a:gd name="connsiteY1" fmla="*/ 335756 h 361950"/>
                <a:gd name="connsiteX2" fmla="*/ 83562 w 161071"/>
                <a:gd name="connsiteY2" fmla="*/ 40481 h 361950"/>
                <a:gd name="connsiteX3" fmla="*/ 69275 w 161071"/>
                <a:gd name="connsiteY3" fmla="*/ 52388 h 361950"/>
                <a:gd name="connsiteX4" fmla="*/ 50225 w 161071"/>
                <a:gd name="connsiteY4" fmla="*/ 328613 h 361950"/>
                <a:gd name="connsiteX5" fmla="*/ 69275 w 161071"/>
                <a:gd name="connsiteY5" fmla="*/ 357188 h 361950"/>
                <a:gd name="connsiteX6" fmla="*/ 54987 w 161071"/>
                <a:gd name="connsiteY6" fmla="*/ 345281 h 361950"/>
                <a:gd name="connsiteX7" fmla="*/ 76419 w 161071"/>
                <a:gd name="connsiteY7" fmla="*/ 2381 h 361950"/>
                <a:gd name="connsiteX8" fmla="*/ 81181 w 161071"/>
                <a:gd name="connsiteY8" fmla="*/ 0 h 361950"/>
                <a:gd name="connsiteX9" fmla="*/ 95469 w 161071"/>
                <a:gd name="connsiteY9" fmla="*/ 14288 h 361950"/>
                <a:gd name="connsiteX10" fmla="*/ 104994 w 161071"/>
                <a:gd name="connsiteY10" fmla="*/ 347663 h 361950"/>
                <a:gd name="connsiteX11" fmla="*/ 95469 w 161071"/>
                <a:gd name="connsiteY11" fmla="*/ 361950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50">
                  <a:moveTo>
                    <a:pt x="95469" y="361950"/>
                  </a:moveTo>
                  <a:cubicBezTo>
                    <a:pt x="100231" y="352425"/>
                    <a:pt x="102612" y="345281"/>
                    <a:pt x="109756" y="335756"/>
                  </a:cubicBezTo>
                  <a:cubicBezTo>
                    <a:pt x="169287" y="242888"/>
                    <a:pt x="159762" y="119063"/>
                    <a:pt x="83562" y="40481"/>
                  </a:cubicBezTo>
                  <a:cubicBezTo>
                    <a:pt x="78800" y="45244"/>
                    <a:pt x="74037" y="47625"/>
                    <a:pt x="69275" y="52388"/>
                  </a:cubicBezTo>
                  <a:cubicBezTo>
                    <a:pt x="4981" y="130969"/>
                    <a:pt x="-2163" y="242888"/>
                    <a:pt x="50225" y="328613"/>
                  </a:cubicBezTo>
                  <a:cubicBezTo>
                    <a:pt x="54987" y="338138"/>
                    <a:pt x="62131" y="347663"/>
                    <a:pt x="69275" y="357188"/>
                  </a:cubicBezTo>
                  <a:cubicBezTo>
                    <a:pt x="64512" y="354806"/>
                    <a:pt x="57369" y="350044"/>
                    <a:pt x="54987" y="345281"/>
                  </a:cubicBezTo>
                  <a:cubicBezTo>
                    <a:pt x="-25975" y="247650"/>
                    <a:pt x="-16450" y="88106"/>
                    <a:pt x="76419" y="2381"/>
                  </a:cubicBezTo>
                  <a:cubicBezTo>
                    <a:pt x="76419" y="2381"/>
                    <a:pt x="78800" y="0"/>
                    <a:pt x="81181" y="0"/>
                  </a:cubicBezTo>
                  <a:cubicBezTo>
                    <a:pt x="85944" y="4763"/>
                    <a:pt x="90706" y="9525"/>
                    <a:pt x="95469" y="14288"/>
                  </a:cubicBezTo>
                  <a:cubicBezTo>
                    <a:pt x="178812" y="107156"/>
                    <a:pt x="183575" y="250031"/>
                    <a:pt x="104994" y="347663"/>
                  </a:cubicBezTo>
                  <a:cubicBezTo>
                    <a:pt x="102612" y="352425"/>
                    <a:pt x="97850" y="357188"/>
                    <a:pt x="95469" y="361950"/>
                  </a:cubicBezTo>
                  <a:close/>
                </a:path>
              </a:pathLst>
            </a:custGeom>
            <a:grpFill/>
            <a:ln w="23813" cap="flat">
              <a:noFill/>
              <a:prstDash val="solid"/>
              <a:miter/>
            </a:ln>
          </p:spPr>
          <p:txBody>
            <a:bodyPr rtlCol="0" anchor="ctr"/>
            <a:lstStyle/>
            <a:p>
              <a:endParaRPr lang="en-ID"/>
            </a:p>
          </p:txBody>
        </p:sp>
        <p:sp>
          <p:nvSpPr>
            <p:cNvPr id="318" name="Freeform: Shape 317">
              <a:extLst>
                <a:ext uri="{FF2B5EF4-FFF2-40B4-BE49-F238E27FC236}">
                  <a16:creationId xmlns:a16="http://schemas.microsoft.com/office/drawing/2014/main" id="{96E38626-F9DD-74DB-D08F-E647DA275CA2}"/>
                </a:ext>
              </a:extLst>
            </p:cNvPr>
            <p:cNvSpPr/>
            <p:nvPr/>
          </p:nvSpPr>
          <p:spPr>
            <a:xfrm>
              <a:off x="7057806" y="133349"/>
              <a:ext cx="161071" cy="361949"/>
            </a:xfrm>
            <a:custGeom>
              <a:avLst/>
              <a:gdLst>
                <a:gd name="connsiteX0" fmla="*/ 95469 w 161071"/>
                <a:gd name="connsiteY0" fmla="*/ 361950 h 361949"/>
                <a:gd name="connsiteX1" fmla="*/ 109756 w 161071"/>
                <a:gd name="connsiteY1" fmla="*/ 335756 h 361949"/>
                <a:gd name="connsiteX2" fmla="*/ 83562 w 161071"/>
                <a:gd name="connsiteY2" fmla="*/ 40481 h 361949"/>
                <a:gd name="connsiteX3" fmla="*/ 69275 w 161071"/>
                <a:gd name="connsiteY3" fmla="*/ 52388 h 361949"/>
                <a:gd name="connsiteX4" fmla="*/ 50225 w 161071"/>
                <a:gd name="connsiteY4" fmla="*/ 328613 h 361949"/>
                <a:gd name="connsiteX5" fmla="*/ 69275 w 161071"/>
                <a:gd name="connsiteY5" fmla="*/ 357188 h 361949"/>
                <a:gd name="connsiteX6" fmla="*/ 54987 w 161071"/>
                <a:gd name="connsiteY6" fmla="*/ 345281 h 361949"/>
                <a:gd name="connsiteX7" fmla="*/ 76419 w 161071"/>
                <a:gd name="connsiteY7" fmla="*/ 2381 h 361949"/>
                <a:gd name="connsiteX8" fmla="*/ 81181 w 161071"/>
                <a:gd name="connsiteY8" fmla="*/ 0 h 361949"/>
                <a:gd name="connsiteX9" fmla="*/ 95469 w 161071"/>
                <a:gd name="connsiteY9" fmla="*/ 14287 h 361949"/>
                <a:gd name="connsiteX10" fmla="*/ 104994 w 161071"/>
                <a:gd name="connsiteY10" fmla="*/ 347663 h 361949"/>
                <a:gd name="connsiteX11" fmla="*/ 95469 w 161071"/>
                <a:gd name="connsiteY11" fmla="*/ 361950 h 36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49">
                  <a:moveTo>
                    <a:pt x="95469" y="361950"/>
                  </a:moveTo>
                  <a:cubicBezTo>
                    <a:pt x="100231" y="352425"/>
                    <a:pt x="102612" y="345281"/>
                    <a:pt x="109756" y="335756"/>
                  </a:cubicBezTo>
                  <a:cubicBezTo>
                    <a:pt x="169287" y="242888"/>
                    <a:pt x="159762" y="119063"/>
                    <a:pt x="83562" y="40481"/>
                  </a:cubicBezTo>
                  <a:cubicBezTo>
                    <a:pt x="78800" y="45244"/>
                    <a:pt x="74037" y="47625"/>
                    <a:pt x="69275" y="52388"/>
                  </a:cubicBezTo>
                  <a:cubicBezTo>
                    <a:pt x="4981" y="130969"/>
                    <a:pt x="-2163" y="242888"/>
                    <a:pt x="50225" y="328613"/>
                  </a:cubicBezTo>
                  <a:cubicBezTo>
                    <a:pt x="54987" y="338137"/>
                    <a:pt x="62131" y="347663"/>
                    <a:pt x="69275" y="357188"/>
                  </a:cubicBezTo>
                  <a:cubicBezTo>
                    <a:pt x="64512" y="354806"/>
                    <a:pt x="57369" y="350044"/>
                    <a:pt x="54987" y="345281"/>
                  </a:cubicBezTo>
                  <a:cubicBezTo>
                    <a:pt x="-25975" y="247650"/>
                    <a:pt x="-16450" y="88106"/>
                    <a:pt x="76419" y="2381"/>
                  </a:cubicBezTo>
                  <a:cubicBezTo>
                    <a:pt x="76419" y="2381"/>
                    <a:pt x="78800" y="0"/>
                    <a:pt x="81181" y="0"/>
                  </a:cubicBezTo>
                  <a:cubicBezTo>
                    <a:pt x="85944" y="4763"/>
                    <a:pt x="90706" y="9525"/>
                    <a:pt x="95469" y="14287"/>
                  </a:cubicBezTo>
                  <a:cubicBezTo>
                    <a:pt x="178812" y="107156"/>
                    <a:pt x="183575" y="250031"/>
                    <a:pt x="104994" y="347663"/>
                  </a:cubicBezTo>
                  <a:cubicBezTo>
                    <a:pt x="102612" y="354806"/>
                    <a:pt x="97850" y="357188"/>
                    <a:pt x="95469" y="361950"/>
                  </a:cubicBezTo>
                  <a:close/>
                </a:path>
              </a:pathLst>
            </a:custGeom>
            <a:grpFill/>
            <a:ln w="23813" cap="flat">
              <a:noFill/>
              <a:prstDash val="solid"/>
              <a:miter/>
            </a:ln>
          </p:spPr>
          <p:txBody>
            <a:bodyPr rtlCol="0" anchor="ctr"/>
            <a:lstStyle/>
            <a:p>
              <a:endParaRPr lang="en-ID"/>
            </a:p>
          </p:txBody>
        </p:sp>
        <p:sp>
          <p:nvSpPr>
            <p:cNvPr id="319" name="Freeform: Shape 318">
              <a:extLst>
                <a:ext uri="{FF2B5EF4-FFF2-40B4-BE49-F238E27FC236}">
                  <a16:creationId xmlns:a16="http://schemas.microsoft.com/office/drawing/2014/main" id="{F67F8BDF-328D-795D-72DB-77ACA9EEE019}"/>
                </a:ext>
              </a:extLst>
            </p:cNvPr>
            <p:cNvSpPr/>
            <p:nvPr/>
          </p:nvSpPr>
          <p:spPr>
            <a:xfrm>
              <a:off x="9010431" y="1259681"/>
              <a:ext cx="161071" cy="361949"/>
            </a:xfrm>
            <a:custGeom>
              <a:avLst/>
              <a:gdLst>
                <a:gd name="connsiteX0" fmla="*/ 95468 w 161071"/>
                <a:gd name="connsiteY0" fmla="*/ 361950 h 361949"/>
                <a:gd name="connsiteX1" fmla="*/ 109756 w 161071"/>
                <a:gd name="connsiteY1" fmla="*/ 335756 h 361949"/>
                <a:gd name="connsiteX2" fmla="*/ 83562 w 161071"/>
                <a:gd name="connsiteY2" fmla="*/ 40481 h 361949"/>
                <a:gd name="connsiteX3" fmla="*/ 69275 w 161071"/>
                <a:gd name="connsiteY3" fmla="*/ 52387 h 361949"/>
                <a:gd name="connsiteX4" fmla="*/ 50225 w 161071"/>
                <a:gd name="connsiteY4" fmla="*/ 328612 h 361949"/>
                <a:gd name="connsiteX5" fmla="*/ 69275 w 161071"/>
                <a:gd name="connsiteY5" fmla="*/ 357188 h 361949"/>
                <a:gd name="connsiteX6" fmla="*/ 54987 w 161071"/>
                <a:gd name="connsiteY6" fmla="*/ 345281 h 361949"/>
                <a:gd name="connsiteX7" fmla="*/ 76419 w 161071"/>
                <a:gd name="connsiteY7" fmla="*/ 2381 h 361949"/>
                <a:gd name="connsiteX8" fmla="*/ 81181 w 161071"/>
                <a:gd name="connsiteY8" fmla="*/ 0 h 361949"/>
                <a:gd name="connsiteX9" fmla="*/ 95468 w 161071"/>
                <a:gd name="connsiteY9" fmla="*/ 14287 h 361949"/>
                <a:gd name="connsiteX10" fmla="*/ 104994 w 161071"/>
                <a:gd name="connsiteY10" fmla="*/ 347662 h 361949"/>
                <a:gd name="connsiteX11" fmla="*/ 95468 w 161071"/>
                <a:gd name="connsiteY11" fmla="*/ 361950 h 36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49">
                  <a:moveTo>
                    <a:pt x="95468" y="361950"/>
                  </a:moveTo>
                  <a:cubicBezTo>
                    <a:pt x="100231" y="352425"/>
                    <a:pt x="102612" y="345281"/>
                    <a:pt x="109756" y="335756"/>
                  </a:cubicBezTo>
                  <a:cubicBezTo>
                    <a:pt x="169287" y="242887"/>
                    <a:pt x="159762" y="119063"/>
                    <a:pt x="83562" y="40481"/>
                  </a:cubicBezTo>
                  <a:cubicBezTo>
                    <a:pt x="78800" y="45244"/>
                    <a:pt x="74037" y="47625"/>
                    <a:pt x="69275" y="52387"/>
                  </a:cubicBezTo>
                  <a:cubicBezTo>
                    <a:pt x="4981" y="130969"/>
                    <a:pt x="-2163" y="242887"/>
                    <a:pt x="50225" y="328612"/>
                  </a:cubicBezTo>
                  <a:cubicBezTo>
                    <a:pt x="54987" y="338137"/>
                    <a:pt x="62131" y="347662"/>
                    <a:pt x="69275" y="357188"/>
                  </a:cubicBezTo>
                  <a:cubicBezTo>
                    <a:pt x="64512" y="354806"/>
                    <a:pt x="57369" y="350044"/>
                    <a:pt x="54987" y="345281"/>
                  </a:cubicBezTo>
                  <a:cubicBezTo>
                    <a:pt x="-25975" y="247650"/>
                    <a:pt x="-16450" y="88106"/>
                    <a:pt x="76419" y="2381"/>
                  </a:cubicBezTo>
                  <a:cubicBezTo>
                    <a:pt x="76419" y="2381"/>
                    <a:pt x="78800" y="0"/>
                    <a:pt x="81181" y="0"/>
                  </a:cubicBezTo>
                  <a:cubicBezTo>
                    <a:pt x="85944" y="4762"/>
                    <a:pt x="90706" y="9525"/>
                    <a:pt x="95468" y="14287"/>
                  </a:cubicBezTo>
                  <a:cubicBezTo>
                    <a:pt x="178812" y="107156"/>
                    <a:pt x="183575" y="250031"/>
                    <a:pt x="104994" y="347662"/>
                  </a:cubicBezTo>
                  <a:cubicBezTo>
                    <a:pt x="104994" y="354806"/>
                    <a:pt x="100231" y="357188"/>
                    <a:pt x="95468" y="361950"/>
                  </a:cubicBezTo>
                  <a:close/>
                </a:path>
              </a:pathLst>
            </a:custGeom>
            <a:grpFill/>
            <a:ln w="23813" cap="flat">
              <a:noFill/>
              <a:prstDash val="solid"/>
              <a:miter/>
            </a:ln>
          </p:spPr>
          <p:txBody>
            <a:bodyPr rtlCol="0" anchor="ctr"/>
            <a:lstStyle/>
            <a:p>
              <a:endParaRPr lang="en-ID"/>
            </a:p>
          </p:txBody>
        </p:sp>
        <p:sp>
          <p:nvSpPr>
            <p:cNvPr id="320" name="Freeform: Shape 319">
              <a:extLst>
                <a:ext uri="{FF2B5EF4-FFF2-40B4-BE49-F238E27FC236}">
                  <a16:creationId xmlns:a16="http://schemas.microsoft.com/office/drawing/2014/main" id="{8806C1D9-22B6-72C0-A102-78FFB5244914}"/>
                </a:ext>
              </a:extLst>
            </p:cNvPr>
            <p:cNvSpPr/>
            <p:nvPr/>
          </p:nvSpPr>
          <p:spPr>
            <a:xfrm>
              <a:off x="7057806" y="5765006"/>
              <a:ext cx="161071" cy="361949"/>
            </a:xfrm>
            <a:custGeom>
              <a:avLst/>
              <a:gdLst>
                <a:gd name="connsiteX0" fmla="*/ 95469 w 161071"/>
                <a:gd name="connsiteY0" fmla="*/ 361950 h 361949"/>
                <a:gd name="connsiteX1" fmla="*/ 109756 w 161071"/>
                <a:gd name="connsiteY1" fmla="*/ 335756 h 361949"/>
                <a:gd name="connsiteX2" fmla="*/ 83562 w 161071"/>
                <a:gd name="connsiteY2" fmla="*/ 40481 h 361949"/>
                <a:gd name="connsiteX3" fmla="*/ 69275 w 161071"/>
                <a:gd name="connsiteY3" fmla="*/ 52387 h 361949"/>
                <a:gd name="connsiteX4" fmla="*/ 50225 w 161071"/>
                <a:gd name="connsiteY4" fmla="*/ 328612 h 361949"/>
                <a:gd name="connsiteX5" fmla="*/ 69275 w 161071"/>
                <a:gd name="connsiteY5" fmla="*/ 357188 h 361949"/>
                <a:gd name="connsiteX6" fmla="*/ 54987 w 161071"/>
                <a:gd name="connsiteY6" fmla="*/ 345281 h 361949"/>
                <a:gd name="connsiteX7" fmla="*/ 76419 w 161071"/>
                <a:gd name="connsiteY7" fmla="*/ 2381 h 361949"/>
                <a:gd name="connsiteX8" fmla="*/ 81181 w 161071"/>
                <a:gd name="connsiteY8" fmla="*/ 0 h 361949"/>
                <a:gd name="connsiteX9" fmla="*/ 95469 w 161071"/>
                <a:gd name="connsiteY9" fmla="*/ 14287 h 361949"/>
                <a:gd name="connsiteX10" fmla="*/ 104994 w 161071"/>
                <a:gd name="connsiteY10" fmla="*/ 347663 h 361949"/>
                <a:gd name="connsiteX11" fmla="*/ 95469 w 161071"/>
                <a:gd name="connsiteY11" fmla="*/ 361950 h 36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49">
                  <a:moveTo>
                    <a:pt x="95469" y="361950"/>
                  </a:moveTo>
                  <a:cubicBezTo>
                    <a:pt x="100231" y="352425"/>
                    <a:pt x="102612" y="345281"/>
                    <a:pt x="109756" y="335756"/>
                  </a:cubicBezTo>
                  <a:cubicBezTo>
                    <a:pt x="169287" y="242887"/>
                    <a:pt x="159762" y="119063"/>
                    <a:pt x="83562" y="40481"/>
                  </a:cubicBezTo>
                  <a:cubicBezTo>
                    <a:pt x="78800" y="45244"/>
                    <a:pt x="74037" y="47625"/>
                    <a:pt x="69275" y="52387"/>
                  </a:cubicBezTo>
                  <a:cubicBezTo>
                    <a:pt x="4981" y="130969"/>
                    <a:pt x="-2163" y="242887"/>
                    <a:pt x="50225" y="328612"/>
                  </a:cubicBezTo>
                  <a:cubicBezTo>
                    <a:pt x="54987" y="338137"/>
                    <a:pt x="62131" y="347663"/>
                    <a:pt x="69275" y="357188"/>
                  </a:cubicBezTo>
                  <a:cubicBezTo>
                    <a:pt x="64512" y="354806"/>
                    <a:pt x="57369" y="350043"/>
                    <a:pt x="54987" y="345281"/>
                  </a:cubicBezTo>
                  <a:cubicBezTo>
                    <a:pt x="-25975" y="247650"/>
                    <a:pt x="-16450" y="88106"/>
                    <a:pt x="76419" y="2381"/>
                  </a:cubicBezTo>
                  <a:cubicBezTo>
                    <a:pt x="76419" y="2381"/>
                    <a:pt x="78800" y="0"/>
                    <a:pt x="81181" y="0"/>
                  </a:cubicBezTo>
                  <a:cubicBezTo>
                    <a:pt x="85944" y="4762"/>
                    <a:pt x="90706" y="9525"/>
                    <a:pt x="95469" y="14287"/>
                  </a:cubicBezTo>
                  <a:cubicBezTo>
                    <a:pt x="178812" y="107156"/>
                    <a:pt x="183575" y="250031"/>
                    <a:pt x="104994" y="347663"/>
                  </a:cubicBezTo>
                  <a:cubicBezTo>
                    <a:pt x="102612" y="352425"/>
                    <a:pt x="97850" y="357188"/>
                    <a:pt x="95469" y="361950"/>
                  </a:cubicBezTo>
                  <a:close/>
                </a:path>
              </a:pathLst>
            </a:custGeom>
            <a:grpFill/>
            <a:ln w="23813" cap="flat">
              <a:noFill/>
              <a:prstDash val="solid"/>
              <a:miter/>
            </a:ln>
          </p:spPr>
          <p:txBody>
            <a:bodyPr rtlCol="0" anchor="ctr"/>
            <a:lstStyle/>
            <a:p>
              <a:endParaRPr lang="en-ID"/>
            </a:p>
          </p:txBody>
        </p:sp>
        <p:sp>
          <p:nvSpPr>
            <p:cNvPr id="321" name="Freeform: Shape 320">
              <a:extLst>
                <a:ext uri="{FF2B5EF4-FFF2-40B4-BE49-F238E27FC236}">
                  <a16:creationId xmlns:a16="http://schemas.microsoft.com/office/drawing/2014/main" id="{F41F784F-EA3A-80F4-9D1D-ACFEBF6FDC4D}"/>
                </a:ext>
              </a:extLst>
            </p:cNvPr>
            <p:cNvSpPr/>
            <p:nvPr/>
          </p:nvSpPr>
          <p:spPr>
            <a:xfrm>
              <a:off x="9010431" y="5765006"/>
              <a:ext cx="161071" cy="361949"/>
            </a:xfrm>
            <a:custGeom>
              <a:avLst/>
              <a:gdLst>
                <a:gd name="connsiteX0" fmla="*/ 95468 w 161071"/>
                <a:gd name="connsiteY0" fmla="*/ 361950 h 361949"/>
                <a:gd name="connsiteX1" fmla="*/ 109756 w 161071"/>
                <a:gd name="connsiteY1" fmla="*/ 335756 h 361949"/>
                <a:gd name="connsiteX2" fmla="*/ 83562 w 161071"/>
                <a:gd name="connsiteY2" fmla="*/ 40481 h 361949"/>
                <a:gd name="connsiteX3" fmla="*/ 69275 w 161071"/>
                <a:gd name="connsiteY3" fmla="*/ 52387 h 361949"/>
                <a:gd name="connsiteX4" fmla="*/ 50225 w 161071"/>
                <a:gd name="connsiteY4" fmla="*/ 328612 h 361949"/>
                <a:gd name="connsiteX5" fmla="*/ 69275 w 161071"/>
                <a:gd name="connsiteY5" fmla="*/ 357188 h 361949"/>
                <a:gd name="connsiteX6" fmla="*/ 54987 w 161071"/>
                <a:gd name="connsiteY6" fmla="*/ 345281 h 361949"/>
                <a:gd name="connsiteX7" fmla="*/ 76419 w 161071"/>
                <a:gd name="connsiteY7" fmla="*/ 2381 h 361949"/>
                <a:gd name="connsiteX8" fmla="*/ 81181 w 161071"/>
                <a:gd name="connsiteY8" fmla="*/ 0 h 361949"/>
                <a:gd name="connsiteX9" fmla="*/ 95468 w 161071"/>
                <a:gd name="connsiteY9" fmla="*/ 14287 h 361949"/>
                <a:gd name="connsiteX10" fmla="*/ 104994 w 161071"/>
                <a:gd name="connsiteY10" fmla="*/ 347663 h 361949"/>
                <a:gd name="connsiteX11" fmla="*/ 95468 w 161071"/>
                <a:gd name="connsiteY11" fmla="*/ 361950 h 36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49">
                  <a:moveTo>
                    <a:pt x="95468" y="361950"/>
                  </a:moveTo>
                  <a:cubicBezTo>
                    <a:pt x="100231" y="352425"/>
                    <a:pt x="102612" y="345281"/>
                    <a:pt x="109756" y="335756"/>
                  </a:cubicBezTo>
                  <a:cubicBezTo>
                    <a:pt x="169287" y="242887"/>
                    <a:pt x="159762" y="119063"/>
                    <a:pt x="83562" y="40481"/>
                  </a:cubicBezTo>
                  <a:cubicBezTo>
                    <a:pt x="78800" y="45244"/>
                    <a:pt x="74037" y="47625"/>
                    <a:pt x="69275" y="52387"/>
                  </a:cubicBezTo>
                  <a:cubicBezTo>
                    <a:pt x="4981" y="130969"/>
                    <a:pt x="-2163" y="242887"/>
                    <a:pt x="50225" y="328612"/>
                  </a:cubicBezTo>
                  <a:cubicBezTo>
                    <a:pt x="54987" y="338137"/>
                    <a:pt x="62131" y="347663"/>
                    <a:pt x="69275" y="357188"/>
                  </a:cubicBezTo>
                  <a:cubicBezTo>
                    <a:pt x="64512" y="354806"/>
                    <a:pt x="57369" y="350043"/>
                    <a:pt x="54987" y="345281"/>
                  </a:cubicBezTo>
                  <a:cubicBezTo>
                    <a:pt x="-25975" y="247650"/>
                    <a:pt x="-16450" y="88106"/>
                    <a:pt x="76419" y="2381"/>
                  </a:cubicBezTo>
                  <a:cubicBezTo>
                    <a:pt x="76419" y="2381"/>
                    <a:pt x="78800" y="0"/>
                    <a:pt x="81181" y="0"/>
                  </a:cubicBezTo>
                  <a:cubicBezTo>
                    <a:pt x="85944" y="4762"/>
                    <a:pt x="90706" y="9525"/>
                    <a:pt x="95468" y="14287"/>
                  </a:cubicBezTo>
                  <a:cubicBezTo>
                    <a:pt x="178812" y="107156"/>
                    <a:pt x="183575" y="250031"/>
                    <a:pt x="104994" y="347663"/>
                  </a:cubicBezTo>
                  <a:cubicBezTo>
                    <a:pt x="104994" y="352425"/>
                    <a:pt x="100231" y="357188"/>
                    <a:pt x="95468" y="361950"/>
                  </a:cubicBezTo>
                  <a:close/>
                </a:path>
              </a:pathLst>
            </a:custGeom>
            <a:grpFill/>
            <a:ln w="23813" cap="flat">
              <a:noFill/>
              <a:prstDash val="solid"/>
              <a:miter/>
            </a:ln>
          </p:spPr>
          <p:txBody>
            <a:bodyPr rtlCol="0" anchor="ctr"/>
            <a:lstStyle/>
            <a:p>
              <a:endParaRPr lang="en-ID"/>
            </a:p>
          </p:txBody>
        </p:sp>
        <p:sp>
          <p:nvSpPr>
            <p:cNvPr id="322" name="Freeform: Shape 321">
              <a:extLst>
                <a:ext uri="{FF2B5EF4-FFF2-40B4-BE49-F238E27FC236}">
                  <a16:creationId xmlns:a16="http://schemas.microsoft.com/office/drawing/2014/main" id="{F226754F-646F-05A5-89E1-37D3608B15DB}"/>
                </a:ext>
              </a:extLst>
            </p:cNvPr>
            <p:cNvSpPr/>
            <p:nvPr/>
          </p:nvSpPr>
          <p:spPr>
            <a:xfrm>
              <a:off x="7058713" y="4114800"/>
              <a:ext cx="164581" cy="357187"/>
            </a:xfrm>
            <a:custGeom>
              <a:avLst/>
              <a:gdLst>
                <a:gd name="connsiteX0" fmla="*/ 68368 w 164581"/>
                <a:gd name="connsiteY0" fmla="*/ 0 h 357187"/>
                <a:gd name="connsiteX1" fmla="*/ 15980 w 164581"/>
                <a:gd name="connsiteY1" fmla="*/ 135731 h 357187"/>
                <a:gd name="connsiteX2" fmla="*/ 80274 w 164581"/>
                <a:gd name="connsiteY2" fmla="*/ 319087 h 357187"/>
                <a:gd name="connsiteX3" fmla="*/ 139805 w 164581"/>
                <a:gd name="connsiteY3" fmla="*/ 214313 h 357187"/>
                <a:gd name="connsiteX4" fmla="*/ 94562 w 164581"/>
                <a:gd name="connsiteY4" fmla="*/ 0 h 357187"/>
                <a:gd name="connsiteX5" fmla="*/ 106468 w 164581"/>
                <a:gd name="connsiteY5" fmla="*/ 7144 h 357187"/>
                <a:gd name="connsiteX6" fmla="*/ 82655 w 164581"/>
                <a:gd name="connsiteY6" fmla="*/ 357188 h 357187"/>
                <a:gd name="connsiteX7" fmla="*/ 68368 w 164581"/>
                <a:gd name="connsiteY7" fmla="*/ 345281 h 357187"/>
                <a:gd name="connsiteX8" fmla="*/ 46937 w 164581"/>
                <a:gd name="connsiteY8" fmla="*/ 21431 h 357187"/>
                <a:gd name="connsiteX9" fmla="*/ 68368 w 164581"/>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7187">
                  <a:moveTo>
                    <a:pt x="68368" y="0"/>
                  </a:moveTo>
                  <a:cubicBezTo>
                    <a:pt x="37412" y="40481"/>
                    <a:pt x="18362" y="85725"/>
                    <a:pt x="15980" y="135731"/>
                  </a:cubicBezTo>
                  <a:cubicBezTo>
                    <a:pt x="11218" y="204787"/>
                    <a:pt x="32649" y="264319"/>
                    <a:pt x="80274" y="319087"/>
                  </a:cubicBezTo>
                  <a:cubicBezTo>
                    <a:pt x="111230" y="288131"/>
                    <a:pt x="127899" y="252412"/>
                    <a:pt x="139805" y="214313"/>
                  </a:cubicBezTo>
                  <a:cubicBezTo>
                    <a:pt x="158855" y="135731"/>
                    <a:pt x="142187" y="64294"/>
                    <a:pt x="94562" y="0"/>
                  </a:cubicBezTo>
                  <a:cubicBezTo>
                    <a:pt x="99324" y="2381"/>
                    <a:pt x="104087" y="2381"/>
                    <a:pt x="106468" y="7144"/>
                  </a:cubicBezTo>
                  <a:cubicBezTo>
                    <a:pt x="199337" y="119063"/>
                    <a:pt x="173143" y="276225"/>
                    <a:pt x="82655" y="357188"/>
                  </a:cubicBezTo>
                  <a:cubicBezTo>
                    <a:pt x="77893" y="352425"/>
                    <a:pt x="73130" y="350044"/>
                    <a:pt x="68368" y="345281"/>
                  </a:cubicBezTo>
                  <a:cubicBezTo>
                    <a:pt x="-14976" y="254794"/>
                    <a:pt x="-22120" y="119063"/>
                    <a:pt x="46937" y="21431"/>
                  </a:cubicBezTo>
                  <a:cubicBezTo>
                    <a:pt x="51699" y="14287"/>
                    <a:pt x="58843" y="7144"/>
                    <a:pt x="68368" y="0"/>
                  </a:cubicBezTo>
                  <a:close/>
                </a:path>
              </a:pathLst>
            </a:custGeom>
            <a:grpFill/>
            <a:ln w="23813" cap="flat">
              <a:noFill/>
              <a:prstDash val="solid"/>
              <a:miter/>
            </a:ln>
          </p:spPr>
          <p:txBody>
            <a:bodyPr rtlCol="0" anchor="ctr"/>
            <a:lstStyle/>
            <a:p>
              <a:endParaRPr lang="en-ID"/>
            </a:p>
          </p:txBody>
        </p:sp>
        <p:sp>
          <p:nvSpPr>
            <p:cNvPr id="323" name="Freeform: Shape 322">
              <a:extLst>
                <a:ext uri="{FF2B5EF4-FFF2-40B4-BE49-F238E27FC236}">
                  <a16:creationId xmlns:a16="http://schemas.microsoft.com/office/drawing/2014/main" id="{DFC64C5B-3C8F-8A2E-16BA-5E1AAE58775B}"/>
                </a:ext>
              </a:extLst>
            </p:cNvPr>
            <p:cNvSpPr/>
            <p:nvPr/>
          </p:nvSpPr>
          <p:spPr>
            <a:xfrm>
              <a:off x="10963963" y="2988468"/>
              <a:ext cx="164581" cy="357187"/>
            </a:xfrm>
            <a:custGeom>
              <a:avLst/>
              <a:gdLst>
                <a:gd name="connsiteX0" fmla="*/ 70749 w 164581"/>
                <a:gd name="connsiteY0" fmla="*/ 0 h 357187"/>
                <a:gd name="connsiteX1" fmla="*/ 15981 w 164581"/>
                <a:gd name="connsiteY1" fmla="*/ 135731 h 357187"/>
                <a:gd name="connsiteX2" fmla="*/ 82655 w 164581"/>
                <a:gd name="connsiteY2" fmla="*/ 316706 h 357187"/>
                <a:gd name="connsiteX3" fmla="*/ 139805 w 164581"/>
                <a:gd name="connsiteY3" fmla="*/ 214313 h 357187"/>
                <a:gd name="connsiteX4" fmla="*/ 94562 w 164581"/>
                <a:gd name="connsiteY4" fmla="*/ 0 h 357187"/>
                <a:gd name="connsiteX5" fmla="*/ 106468 w 164581"/>
                <a:gd name="connsiteY5" fmla="*/ 7144 h 357187"/>
                <a:gd name="connsiteX6" fmla="*/ 82655 w 164581"/>
                <a:gd name="connsiteY6" fmla="*/ 357188 h 357187"/>
                <a:gd name="connsiteX7" fmla="*/ 68368 w 164581"/>
                <a:gd name="connsiteY7" fmla="*/ 345281 h 357187"/>
                <a:gd name="connsiteX8" fmla="*/ 46937 w 164581"/>
                <a:gd name="connsiteY8" fmla="*/ 21431 h 357187"/>
                <a:gd name="connsiteX9" fmla="*/ 70749 w 164581"/>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7187">
                  <a:moveTo>
                    <a:pt x="70749" y="0"/>
                  </a:moveTo>
                  <a:cubicBezTo>
                    <a:pt x="39793" y="40481"/>
                    <a:pt x="20743" y="85725"/>
                    <a:pt x="15981" y="135731"/>
                  </a:cubicBezTo>
                  <a:cubicBezTo>
                    <a:pt x="11218" y="192881"/>
                    <a:pt x="35030" y="276225"/>
                    <a:pt x="82655" y="316706"/>
                  </a:cubicBezTo>
                  <a:cubicBezTo>
                    <a:pt x="111231" y="288131"/>
                    <a:pt x="130280" y="252413"/>
                    <a:pt x="139805" y="214313"/>
                  </a:cubicBezTo>
                  <a:cubicBezTo>
                    <a:pt x="158856" y="135731"/>
                    <a:pt x="142187" y="64294"/>
                    <a:pt x="94562" y="0"/>
                  </a:cubicBezTo>
                  <a:cubicBezTo>
                    <a:pt x="99324" y="2381"/>
                    <a:pt x="104087" y="2381"/>
                    <a:pt x="106468" y="7144"/>
                  </a:cubicBezTo>
                  <a:cubicBezTo>
                    <a:pt x="199337" y="119063"/>
                    <a:pt x="173143" y="276225"/>
                    <a:pt x="82655" y="357188"/>
                  </a:cubicBezTo>
                  <a:cubicBezTo>
                    <a:pt x="77893" y="352425"/>
                    <a:pt x="73130" y="350044"/>
                    <a:pt x="68368" y="345281"/>
                  </a:cubicBezTo>
                  <a:cubicBezTo>
                    <a:pt x="-14976" y="254794"/>
                    <a:pt x="-22120" y="119063"/>
                    <a:pt x="46937" y="21431"/>
                  </a:cubicBezTo>
                  <a:cubicBezTo>
                    <a:pt x="54080" y="14287"/>
                    <a:pt x="61224" y="7144"/>
                    <a:pt x="70749" y="0"/>
                  </a:cubicBezTo>
                  <a:close/>
                </a:path>
              </a:pathLst>
            </a:custGeom>
            <a:grpFill/>
            <a:ln w="23813" cap="flat">
              <a:noFill/>
              <a:prstDash val="solid"/>
              <a:miter/>
            </a:ln>
          </p:spPr>
          <p:txBody>
            <a:bodyPr rtlCol="0" anchor="ctr"/>
            <a:lstStyle/>
            <a:p>
              <a:endParaRPr lang="en-ID"/>
            </a:p>
          </p:txBody>
        </p:sp>
        <p:sp>
          <p:nvSpPr>
            <p:cNvPr id="324" name="Freeform: Shape 323">
              <a:extLst>
                <a:ext uri="{FF2B5EF4-FFF2-40B4-BE49-F238E27FC236}">
                  <a16:creationId xmlns:a16="http://schemas.microsoft.com/office/drawing/2014/main" id="{9BA581E8-6BD8-0A94-1546-A3E50407FE92}"/>
                </a:ext>
              </a:extLst>
            </p:cNvPr>
            <p:cNvSpPr/>
            <p:nvPr/>
          </p:nvSpPr>
          <p:spPr>
            <a:xfrm>
              <a:off x="10966344" y="1862137"/>
              <a:ext cx="164581" cy="357187"/>
            </a:xfrm>
            <a:custGeom>
              <a:avLst/>
              <a:gdLst>
                <a:gd name="connsiteX0" fmla="*/ 68368 w 164581"/>
                <a:gd name="connsiteY0" fmla="*/ 0 h 357187"/>
                <a:gd name="connsiteX1" fmla="*/ 15980 w 164581"/>
                <a:gd name="connsiteY1" fmla="*/ 135731 h 357187"/>
                <a:gd name="connsiteX2" fmla="*/ 80274 w 164581"/>
                <a:gd name="connsiteY2" fmla="*/ 319088 h 357187"/>
                <a:gd name="connsiteX3" fmla="*/ 139805 w 164581"/>
                <a:gd name="connsiteY3" fmla="*/ 214313 h 357187"/>
                <a:gd name="connsiteX4" fmla="*/ 94562 w 164581"/>
                <a:gd name="connsiteY4" fmla="*/ 0 h 357187"/>
                <a:gd name="connsiteX5" fmla="*/ 106468 w 164581"/>
                <a:gd name="connsiteY5" fmla="*/ 7144 h 357187"/>
                <a:gd name="connsiteX6" fmla="*/ 82655 w 164581"/>
                <a:gd name="connsiteY6" fmla="*/ 357188 h 357187"/>
                <a:gd name="connsiteX7" fmla="*/ 68368 w 164581"/>
                <a:gd name="connsiteY7" fmla="*/ 345281 h 357187"/>
                <a:gd name="connsiteX8" fmla="*/ 46937 w 164581"/>
                <a:gd name="connsiteY8" fmla="*/ 21431 h 357187"/>
                <a:gd name="connsiteX9" fmla="*/ 68368 w 164581"/>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7187">
                  <a:moveTo>
                    <a:pt x="68368" y="0"/>
                  </a:moveTo>
                  <a:cubicBezTo>
                    <a:pt x="37412" y="40481"/>
                    <a:pt x="18362" y="85725"/>
                    <a:pt x="15980" y="135731"/>
                  </a:cubicBezTo>
                  <a:cubicBezTo>
                    <a:pt x="11218" y="204788"/>
                    <a:pt x="32649" y="264319"/>
                    <a:pt x="80274" y="319088"/>
                  </a:cubicBezTo>
                  <a:cubicBezTo>
                    <a:pt x="111230" y="288131"/>
                    <a:pt x="127899" y="252413"/>
                    <a:pt x="139805" y="214313"/>
                  </a:cubicBezTo>
                  <a:cubicBezTo>
                    <a:pt x="158855" y="135731"/>
                    <a:pt x="142187" y="64294"/>
                    <a:pt x="94562" y="0"/>
                  </a:cubicBezTo>
                  <a:cubicBezTo>
                    <a:pt x="99324" y="2381"/>
                    <a:pt x="104087" y="2381"/>
                    <a:pt x="106468" y="7144"/>
                  </a:cubicBezTo>
                  <a:cubicBezTo>
                    <a:pt x="199337" y="119063"/>
                    <a:pt x="173143" y="276225"/>
                    <a:pt x="82655" y="357188"/>
                  </a:cubicBezTo>
                  <a:cubicBezTo>
                    <a:pt x="77893" y="352425"/>
                    <a:pt x="73131" y="350044"/>
                    <a:pt x="68368" y="345281"/>
                  </a:cubicBezTo>
                  <a:cubicBezTo>
                    <a:pt x="-14976" y="254794"/>
                    <a:pt x="-22119" y="119063"/>
                    <a:pt x="46937" y="21431"/>
                  </a:cubicBezTo>
                  <a:cubicBezTo>
                    <a:pt x="51699" y="14288"/>
                    <a:pt x="58843" y="7144"/>
                    <a:pt x="68368" y="0"/>
                  </a:cubicBezTo>
                  <a:close/>
                </a:path>
              </a:pathLst>
            </a:custGeom>
            <a:grpFill/>
            <a:ln w="23813" cap="flat">
              <a:noFill/>
              <a:prstDash val="solid"/>
              <a:miter/>
            </a:ln>
          </p:spPr>
          <p:txBody>
            <a:bodyPr rtlCol="0" anchor="ctr"/>
            <a:lstStyle/>
            <a:p>
              <a:endParaRPr lang="en-ID"/>
            </a:p>
          </p:txBody>
        </p:sp>
        <p:sp>
          <p:nvSpPr>
            <p:cNvPr id="325" name="Freeform: Shape 324">
              <a:extLst>
                <a:ext uri="{FF2B5EF4-FFF2-40B4-BE49-F238E27FC236}">
                  <a16:creationId xmlns:a16="http://schemas.microsoft.com/office/drawing/2014/main" id="{2AE0B63F-E31A-88F0-3AF9-38C1757E54B4}"/>
                </a:ext>
              </a:extLst>
            </p:cNvPr>
            <p:cNvSpPr/>
            <p:nvPr/>
          </p:nvSpPr>
          <p:spPr>
            <a:xfrm>
              <a:off x="9011338" y="4114800"/>
              <a:ext cx="164581" cy="357187"/>
            </a:xfrm>
            <a:custGeom>
              <a:avLst/>
              <a:gdLst>
                <a:gd name="connsiteX0" fmla="*/ 68368 w 164581"/>
                <a:gd name="connsiteY0" fmla="*/ 0 h 357187"/>
                <a:gd name="connsiteX1" fmla="*/ 15981 w 164581"/>
                <a:gd name="connsiteY1" fmla="*/ 135731 h 357187"/>
                <a:gd name="connsiteX2" fmla="*/ 80274 w 164581"/>
                <a:gd name="connsiteY2" fmla="*/ 319087 h 357187"/>
                <a:gd name="connsiteX3" fmla="*/ 139805 w 164581"/>
                <a:gd name="connsiteY3" fmla="*/ 214313 h 357187"/>
                <a:gd name="connsiteX4" fmla="*/ 94562 w 164581"/>
                <a:gd name="connsiteY4" fmla="*/ 0 h 357187"/>
                <a:gd name="connsiteX5" fmla="*/ 106468 w 164581"/>
                <a:gd name="connsiteY5" fmla="*/ 7144 h 357187"/>
                <a:gd name="connsiteX6" fmla="*/ 82655 w 164581"/>
                <a:gd name="connsiteY6" fmla="*/ 357188 h 357187"/>
                <a:gd name="connsiteX7" fmla="*/ 68368 w 164581"/>
                <a:gd name="connsiteY7" fmla="*/ 345281 h 357187"/>
                <a:gd name="connsiteX8" fmla="*/ 46937 w 164581"/>
                <a:gd name="connsiteY8" fmla="*/ 21431 h 357187"/>
                <a:gd name="connsiteX9" fmla="*/ 68368 w 164581"/>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7187">
                  <a:moveTo>
                    <a:pt x="68368" y="0"/>
                  </a:moveTo>
                  <a:cubicBezTo>
                    <a:pt x="37412" y="40481"/>
                    <a:pt x="18362" y="85725"/>
                    <a:pt x="15981" y="135731"/>
                  </a:cubicBezTo>
                  <a:cubicBezTo>
                    <a:pt x="11218" y="204787"/>
                    <a:pt x="32649" y="264319"/>
                    <a:pt x="80274" y="319087"/>
                  </a:cubicBezTo>
                  <a:cubicBezTo>
                    <a:pt x="111231" y="288131"/>
                    <a:pt x="127899" y="252412"/>
                    <a:pt x="139805" y="214313"/>
                  </a:cubicBezTo>
                  <a:cubicBezTo>
                    <a:pt x="158856" y="135731"/>
                    <a:pt x="142187" y="64294"/>
                    <a:pt x="94562" y="0"/>
                  </a:cubicBezTo>
                  <a:cubicBezTo>
                    <a:pt x="99324" y="2381"/>
                    <a:pt x="104087" y="2381"/>
                    <a:pt x="106468" y="7144"/>
                  </a:cubicBezTo>
                  <a:cubicBezTo>
                    <a:pt x="199337" y="119063"/>
                    <a:pt x="173143" y="276225"/>
                    <a:pt x="82655" y="357188"/>
                  </a:cubicBezTo>
                  <a:cubicBezTo>
                    <a:pt x="77893" y="352425"/>
                    <a:pt x="73130" y="350044"/>
                    <a:pt x="68368" y="345281"/>
                  </a:cubicBezTo>
                  <a:cubicBezTo>
                    <a:pt x="-14976" y="254794"/>
                    <a:pt x="-22120" y="119063"/>
                    <a:pt x="46937" y="21431"/>
                  </a:cubicBezTo>
                  <a:cubicBezTo>
                    <a:pt x="51699" y="14287"/>
                    <a:pt x="61224" y="7144"/>
                    <a:pt x="68368" y="0"/>
                  </a:cubicBezTo>
                  <a:close/>
                </a:path>
              </a:pathLst>
            </a:custGeom>
            <a:grpFill/>
            <a:ln w="23813" cap="flat">
              <a:noFill/>
              <a:prstDash val="solid"/>
              <a:miter/>
            </a:ln>
          </p:spPr>
          <p:txBody>
            <a:bodyPr rtlCol="0" anchor="ctr"/>
            <a:lstStyle/>
            <a:p>
              <a:endParaRPr lang="en-ID"/>
            </a:p>
          </p:txBody>
        </p:sp>
        <p:sp>
          <p:nvSpPr>
            <p:cNvPr id="326" name="Freeform: Shape 325">
              <a:extLst>
                <a:ext uri="{FF2B5EF4-FFF2-40B4-BE49-F238E27FC236}">
                  <a16:creationId xmlns:a16="http://schemas.microsoft.com/office/drawing/2014/main" id="{DE8CAF8E-EDC0-6E30-2B13-FB140E17215F}"/>
                </a:ext>
              </a:extLst>
            </p:cNvPr>
            <p:cNvSpPr/>
            <p:nvPr/>
          </p:nvSpPr>
          <p:spPr>
            <a:xfrm>
              <a:off x="9011338" y="2988468"/>
              <a:ext cx="164581" cy="357187"/>
            </a:xfrm>
            <a:custGeom>
              <a:avLst/>
              <a:gdLst>
                <a:gd name="connsiteX0" fmla="*/ 68368 w 164581"/>
                <a:gd name="connsiteY0" fmla="*/ 0 h 357187"/>
                <a:gd name="connsiteX1" fmla="*/ 15981 w 164581"/>
                <a:gd name="connsiteY1" fmla="*/ 135731 h 357187"/>
                <a:gd name="connsiteX2" fmla="*/ 80274 w 164581"/>
                <a:gd name="connsiteY2" fmla="*/ 319087 h 357187"/>
                <a:gd name="connsiteX3" fmla="*/ 139805 w 164581"/>
                <a:gd name="connsiteY3" fmla="*/ 214313 h 357187"/>
                <a:gd name="connsiteX4" fmla="*/ 94562 w 164581"/>
                <a:gd name="connsiteY4" fmla="*/ 0 h 357187"/>
                <a:gd name="connsiteX5" fmla="*/ 106468 w 164581"/>
                <a:gd name="connsiteY5" fmla="*/ 7144 h 357187"/>
                <a:gd name="connsiteX6" fmla="*/ 82655 w 164581"/>
                <a:gd name="connsiteY6" fmla="*/ 357188 h 357187"/>
                <a:gd name="connsiteX7" fmla="*/ 68368 w 164581"/>
                <a:gd name="connsiteY7" fmla="*/ 345281 h 357187"/>
                <a:gd name="connsiteX8" fmla="*/ 46937 w 164581"/>
                <a:gd name="connsiteY8" fmla="*/ 21431 h 357187"/>
                <a:gd name="connsiteX9" fmla="*/ 68368 w 164581"/>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7187">
                  <a:moveTo>
                    <a:pt x="68368" y="0"/>
                  </a:moveTo>
                  <a:cubicBezTo>
                    <a:pt x="37412" y="40481"/>
                    <a:pt x="18362" y="85725"/>
                    <a:pt x="15981" y="135731"/>
                  </a:cubicBezTo>
                  <a:cubicBezTo>
                    <a:pt x="11218" y="204788"/>
                    <a:pt x="32649" y="264319"/>
                    <a:pt x="80274" y="319087"/>
                  </a:cubicBezTo>
                  <a:cubicBezTo>
                    <a:pt x="111231" y="288131"/>
                    <a:pt x="127899" y="252413"/>
                    <a:pt x="139805" y="214313"/>
                  </a:cubicBezTo>
                  <a:cubicBezTo>
                    <a:pt x="158856" y="135731"/>
                    <a:pt x="142187" y="64294"/>
                    <a:pt x="94562" y="0"/>
                  </a:cubicBezTo>
                  <a:cubicBezTo>
                    <a:pt x="99324" y="2381"/>
                    <a:pt x="104087" y="2381"/>
                    <a:pt x="106468" y="7144"/>
                  </a:cubicBezTo>
                  <a:cubicBezTo>
                    <a:pt x="199337" y="119063"/>
                    <a:pt x="173143" y="276225"/>
                    <a:pt x="82655" y="357188"/>
                  </a:cubicBezTo>
                  <a:cubicBezTo>
                    <a:pt x="77893" y="352425"/>
                    <a:pt x="73130" y="350044"/>
                    <a:pt x="68368" y="345281"/>
                  </a:cubicBezTo>
                  <a:cubicBezTo>
                    <a:pt x="-14976" y="254794"/>
                    <a:pt x="-22120" y="119063"/>
                    <a:pt x="46937" y="21431"/>
                  </a:cubicBezTo>
                  <a:cubicBezTo>
                    <a:pt x="51699" y="14287"/>
                    <a:pt x="61224" y="7144"/>
                    <a:pt x="68368" y="0"/>
                  </a:cubicBezTo>
                  <a:close/>
                </a:path>
              </a:pathLst>
            </a:custGeom>
            <a:grpFill/>
            <a:ln w="23813" cap="flat">
              <a:noFill/>
              <a:prstDash val="solid"/>
              <a:miter/>
            </a:ln>
          </p:spPr>
          <p:txBody>
            <a:bodyPr rtlCol="0" anchor="ctr"/>
            <a:lstStyle/>
            <a:p>
              <a:endParaRPr lang="en-ID"/>
            </a:p>
          </p:txBody>
        </p:sp>
        <p:sp>
          <p:nvSpPr>
            <p:cNvPr id="327" name="Freeform: Shape 326">
              <a:extLst>
                <a:ext uri="{FF2B5EF4-FFF2-40B4-BE49-F238E27FC236}">
                  <a16:creationId xmlns:a16="http://schemas.microsoft.com/office/drawing/2014/main" id="{E63D1C3F-804D-3A01-BBA9-976C1E6120D3}"/>
                </a:ext>
              </a:extLst>
            </p:cNvPr>
            <p:cNvSpPr/>
            <p:nvPr/>
          </p:nvSpPr>
          <p:spPr>
            <a:xfrm>
              <a:off x="7058713" y="2988468"/>
              <a:ext cx="164581" cy="357187"/>
            </a:xfrm>
            <a:custGeom>
              <a:avLst/>
              <a:gdLst>
                <a:gd name="connsiteX0" fmla="*/ 68368 w 164581"/>
                <a:gd name="connsiteY0" fmla="*/ 0 h 357187"/>
                <a:gd name="connsiteX1" fmla="*/ 15980 w 164581"/>
                <a:gd name="connsiteY1" fmla="*/ 135731 h 357187"/>
                <a:gd name="connsiteX2" fmla="*/ 80274 w 164581"/>
                <a:gd name="connsiteY2" fmla="*/ 319087 h 357187"/>
                <a:gd name="connsiteX3" fmla="*/ 139805 w 164581"/>
                <a:gd name="connsiteY3" fmla="*/ 214313 h 357187"/>
                <a:gd name="connsiteX4" fmla="*/ 94562 w 164581"/>
                <a:gd name="connsiteY4" fmla="*/ 0 h 357187"/>
                <a:gd name="connsiteX5" fmla="*/ 106468 w 164581"/>
                <a:gd name="connsiteY5" fmla="*/ 7144 h 357187"/>
                <a:gd name="connsiteX6" fmla="*/ 82655 w 164581"/>
                <a:gd name="connsiteY6" fmla="*/ 357188 h 357187"/>
                <a:gd name="connsiteX7" fmla="*/ 68368 w 164581"/>
                <a:gd name="connsiteY7" fmla="*/ 345281 h 357187"/>
                <a:gd name="connsiteX8" fmla="*/ 46937 w 164581"/>
                <a:gd name="connsiteY8" fmla="*/ 21431 h 357187"/>
                <a:gd name="connsiteX9" fmla="*/ 68368 w 164581"/>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7187">
                  <a:moveTo>
                    <a:pt x="68368" y="0"/>
                  </a:moveTo>
                  <a:cubicBezTo>
                    <a:pt x="37412" y="40481"/>
                    <a:pt x="18362" y="85725"/>
                    <a:pt x="15980" y="135731"/>
                  </a:cubicBezTo>
                  <a:cubicBezTo>
                    <a:pt x="11218" y="204788"/>
                    <a:pt x="32649" y="264319"/>
                    <a:pt x="80274" y="319087"/>
                  </a:cubicBezTo>
                  <a:cubicBezTo>
                    <a:pt x="111230" y="288131"/>
                    <a:pt x="127899" y="252413"/>
                    <a:pt x="139805" y="214313"/>
                  </a:cubicBezTo>
                  <a:cubicBezTo>
                    <a:pt x="158855" y="135731"/>
                    <a:pt x="142187" y="64294"/>
                    <a:pt x="94562" y="0"/>
                  </a:cubicBezTo>
                  <a:cubicBezTo>
                    <a:pt x="99324" y="2381"/>
                    <a:pt x="104087" y="2381"/>
                    <a:pt x="106468" y="7144"/>
                  </a:cubicBezTo>
                  <a:cubicBezTo>
                    <a:pt x="199337" y="119063"/>
                    <a:pt x="173143" y="276225"/>
                    <a:pt x="82655" y="357188"/>
                  </a:cubicBezTo>
                  <a:cubicBezTo>
                    <a:pt x="77893" y="352425"/>
                    <a:pt x="73130" y="350044"/>
                    <a:pt x="68368" y="345281"/>
                  </a:cubicBezTo>
                  <a:cubicBezTo>
                    <a:pt x="-14976" y="254794"/>
                    <a:pt x="-22120" y="119063"/>
                    <a:pt x="46937" y="21431"/>
                  </a:cubicBezTo>
                  <a:cubicBezTo>
                    <a:pt x="51699" y="14287"/>
                    <a:pt x="58843" y="7144"/>
                    <a:pt x="68368" y="0"/>
                  </a:cubicBezTo>
                  <a:close/>
                </a:path>
              </a:pathLst>
            </a:custGeom>
            <a:grpFill/>
            <a:ln w="23813" cap="flat">
              <a:noFill/>
              <a:prstDash val="solid"/>
              <a:miter/>
            </a:ln>
          </p:spPr>
          <p:txBody>
            <a:bodyPr rtlCol="0" anchor="ctr"/>
            <a:lstStyle/>
            <a:p>
              <a:endParaRPr lang="en-ID"/>
            </a:p>
          </p:txBody>
        </p:sp>
        <p:sp>
          <p:nvSpPr>
            <p:cNvPr id="328" name="Freeform: Shape 327">
              <a:extLst>
                <a:ext uri="{FF2B5EF4-FFF2-40B4-BE49-F238E27FC236}">
                  <a16:creationId xmlns:a16="http://schemas.microsoft.com/office/drawing/2014/main" id="{FB6468FD-04C6-8B5D-23B5-FA0EA614F33A}"/>
                </a:ext>
              </a:extLst>
            </p:cNvPr>
            <p:cNvSpPr/>
            <p:nvPr/>
          </p:nvSpPr>
          <p:spPr>
            <a:xfrm>
              <a:off x="10966344" y="735806"/>
              <a:ext cx="164581" cy="357187"/>
            </a:xfrm>
            <a:custGeom>
              <a:avLst/>
              <a:gdLst>
                <a:gd name="connsiteX0" fmla="*/ 68368 w 164581"/>
                <a:gd name="connsiteY0" fmla="*/ 0 h 357187"/>
                <a:gd name="connsiteX1" fmla="*/ 15980 w 164581"/>
                <a:gd name="connsiteY1" fmla="*/ 135731 h 357187"/>
                <a:gd name="connsiteX2" fmla="*/ 80274 w 164581"/>
                <a:gd name="connsiteY2" fmla="*/ 319088 h 357187"/>
                <a:gd name="connsiteX3" fmla="*/ 139805 w 164581"/>
                <a:gd name="connsiteY3" fmla="*/ 214313 h 357187"/>
                <a:gd name="connsiteX4" fmla="*/ 94562 w 164581"/>
                <a:gd name="connsiteY4" fmla="*/ 0 h 357187"/>
                <a:gd name="connsiteX5" fmla="*/ 106468 w 164581"/>
                <a:gd name="connsiteY5" fmla="*/ 7144 h 357187"/>
                <a:gd name="connsiteX6" fmla="*/ 82655 w 164581"/>
                <a:gd name="connsiteY6" fmla="*/ 357188 h 357187"/>
                <a:gd name="connsiteX7" fmla="*/ 68368 w 164581"/>
                <a:gd name="connsiteY7" fmla="*/ 345281 h 357187"/>
                <a:gd name="connsiteX8" fmla="*/ 46937 w 164581"/>
                <a:gd name="connsiteY8" fmla="*/ 21431 h 357187"/>
                <a:gd name="connsiteX9" fmla="*/ 68368 w 164581"/>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7187">
                  <a:moveTo>
                    <a:pt x="68368" y="0"/>
                  </a:moveTo>
                  <a:cubicBezTo>
                    <a:pt x="37412" y="40481"/>
                    <a:pt x="18362" y="85725"/>
                    <a:pt x="15980" y="135731"/>
                  </a:cubicBezTo>
                  <a:cubicBezTo>
                    <a:pt x="11218" y="204788"/>
                    <a:pt x="32649" y="264319"/>
                    <a:pt x="80274" y="319088"/>
                  </a:cubicBezTo>
                  <a:cubicBezTo>
                    <a:pt x="111230" y="288131"/>
                    <a:pt x="127899" y="252413"/>
                    <a:pt x="139805" y="214313"/>
                  </a:cubicBezTo>
                  <a:cubicBezTo>
                    <a:pt x="158855" y="135731"/>
                    <a:pt x="142187" y="64294"/>
                    <a:pt x="94562" y="0"/>
                  </a:cubicBezTo>
                  <a:cubicBezTo>
                    <a:pt x="99324" y="2381"/>
                    <a:pt x="104087" y="2381"/>
                    <a:pt x="106468" y="7144"/>
                  </a:cubicBezTo>
                  <a:cubicBezTo>
                    <a:pt x="199337" y="119063"/>
                    <a:pt x="173143" y="276225"/>
                    <a:pt x="82655" y="357188"/>
                  </a:cubicBezTo>
                  <a:cubicBezTo>
                    <a:pt x="77893" y="352425"/>
                    <a:pt x="73131" y="350044"/>
                    <a:pt x="68368" y="345281"/>
                  </a:cubicBezTo>
                  <a:cubicBezTo>
                    <a:pt x="-14976" y="254794"/>
                    <a:pt x="-22119" y="119063"/>
                    <a:pt x="46937" y="21431"/>
                  </a:cubicBezTo>
                  <a:cubicBezTo>
                    <a:pt x="51699" y="14288"/>
                    <a:pt x="58843" y="7144"/>
                    <a:pt x="68368" y="0"/>
                  </a:cubicBezTo>
                  <a:close/>
                </a:path>
              </a:pathLst>
            </a:custGeom>
            <a:grpFill/>
            <a:ln w="23813" cap="flat">
              <a:noFill/>
              <a:prstDash val="solid"/>
              <a:miter/>
            </a:ln>
          </p:spPr>
          <p:txBody>
            <a:bodyPr rtlCol="0" anchor="ctr"/>
            <a:lstStyle/>
            <a:p>
              <a:endParaRPr lang="en-ID"/>
            </a:p>
          </p:txBody>
        </p:sp>
        <p:sp>
          <p:nvSpPr>
            <p:cNvPr id="329" name="Freeform: Shape 328">
              <a:extLst>
                <a:ext uri="{FF2B5EF4-FFF2-40B4-BE49-F238E27FC236}">
                  <a16:creationId xmlns:a16="http://schemas.microsoft.com/office/drawing/2014/main" id="{90B04A1D-8CD5-2862-1D98-65650BA7BE22}"/>
                </a:ext>
              </a:extLst>
            </p:cNvPr>
            <p:cNvSpPr/>
            <p:nvPr/>
          </p:nvSpPr>
          <p:spPr>
            <a:xfrm>
              <a:off x="10963963" y="6367462"/>
              <a:ext cx="164581" cy="357187"/>
            </a:xfrm>
            <a:custGeom>
              <a:avLst/>
              <a:gdLst>
                <a:gd name="connsiteX0" fmla="*/ 70749 w 164581"/>
                <a:gd name="connsiteY0" fmla="*/ 0 h 357187"/>
                <a:gd name="connsiteX1" fmla="*/ 15981 w 164581"/>
                <a:gd name="connsiteY1" fmla="*/ 135732 h 357187"/>
                <a:gd name="connsiteX2" fmla="*/ 82655 w 164581"/>
                <a:gd name="connsiteY2" fmla="*/ 316707 h 357187"/>
                <a:gd name="connsiteX3" fmla="*/ 139805 w 164581"/>
                <a:gd name="connsiteY3" fmla="*/ 214313 h 357187"/>
                <a:gd name="connsiteX4" fmla="*/ 94562 w 164581"/>
                <a:gd name="connsiteY4" fmla="*/ 0 h 357187"/>
                <a:gd name="connsiteX5" fmla="*/ 106468 w 164581"/>
                <a:gd name="connsiteY5" fmla="*/ 7144 h 357187"/>
                <a:gd name="connsiteX6" fmla="*/ 82655 w 164581"/>
                <a:gd name="connsiteY6" fmla="*/ 357188 h 357187"/>
                <a:gd name="connsiteX7" fmla="*/ 68368 w 164581"/>
                <a:gd name="connsiteY7" fmla="*/ 345281 h 357187"/>
                <a:gd name="connsiteX8" fmla="*/ 46937 w 164581"/>
                <a:gd name="connsiteY8" fmla="*/ 21431 h 357187"/>
                <a:gd name="connsiteX9" fmla="*/ 70749 w 164581"/>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7187">
                  <a:moveTo>
                    <a:pt x="70749" y="0"/>
                  </a:moveTo>
                  <a:cubicBezTo>
                    <a:pt x="39793" y="40482"/>
                    <a:pt x="20743" y="85725"/>
                    <a:pt x="15981" y="135732"/>
                  </a:cubicBezTo>
                  <a:cubicBezTo>
                    <a:pt x="11218" y="192881"/>
                    <a:pt x="35030" y="276225"/>
                    <a:pt x="82655" y="316707"/>
                  </a:cubicBezTo>
                  <a:cubicBezTo>
                    <a:pt x="111231" y="288131"/>
                    <a:pt x="130280" y="252413"/>
                    <a:pt x="139805" y="214313"/>
                  </a:cubicBezTo>
                  <a:cubicBezTo>
                    <a:pt x="158856" y="135732"/>
                    <a:pt x="142187" y="64294"/>
                    <a:pt x="94562" y="0"/>
                  </a:cubicBezTo>
                  <a:cubicBezTo>
                    <a:pt x="99324" y="2381"/>
                    <a:pt x="104087" y="2381"/>
                    <a:pt x="106468" y="7144"/>
                  </a:cubicBezTo>
                  <a:cubicBezTo>
                    <a:pt x="199337" y="119063"/>
                    <a:pt x="173143" y="276225"/>
                    <a:pt x="82655" y="357188"/>
                  </a:cubicBezTo>
                  <a:cubicBezTo>
                    <a:pt x="77893" y="352425"/>
                    <a:pt x="73130" y="350044"/>
                    <a:pt x="68368" y="345281"/>
                  </a:cubicBezTo>
                  <a:cubicBezTo>
                    <a:pt x="-14976" y="254794"/>
                    <a:pt x="-22120" y="119063"/>
                    <a:pt x="46937" y="21431"/>
                  </a:cubicBezTo>
                  <a:cubicBezTo>
                    <a:pt x="54080" y="11906"/>
                    <a:pt x="61224" y="7144"/>
                    <a:pt x="70749" y="0"/>
                  </a:cubicBezTo>
                  <a:close/>
                </a:path>
              </a:pathLst>
            </a:custGeom>
            <a:grpFill/>
            <a:ln w="23813" cap="flat">
              <a:noFill/>
              <a:prstDash val="solid"/>
              <a:miter/>
            </a:ln>
          </p:spPr>
          <p:txBody>
            <a:bodyPr rtlCol="0" anchor="ctr"/>
            <a:lstStyle/>
            <a:p>
              <a:endParaRPr lang="en-ID"/>
            </a:p>
          </p:txBody>
        </p:sp>
        <p:sp>
          <p:nvSpPr>
            <p:cNvPr id="330" name="Freeform: Shape 329">
              <a:extLst>
                <a:ext uri="{FF2B5EF4-FFF2-40B4-BE49-F238E27FC236}">
                  <a16:creationId xmlns:a16="http://schemas.microsoft.com/office/drawing/2014/main" id="{629E0987-6D09-7D6D-8ADF-6C2E1276BC03}"/>
                </a:ext>
              </a:extLst>
            </p:cNvPr>
            <p:cNvSpPr/>
            <p:nvPr/>
          </p:nvSpPr>
          <p:spPr>
            <a:xfrm>
              <a:off x="9011338" y="1862137"/>
              <a:ext cx="164581" cy="357187"/>
            </a:xfrm>
            <a:custGeom>
              <a:avLst/>
              <a:gdLst>
                <a:gd name="connsiteX0" fmla="*/ 68368 w 164581"/>
                <a:gd name="connsiteY0" fmla="*/ 0 h 357187"/>
                <a:gd name="connsiteX1" fmla="*/ 15981 w 164581"/>
                <a:gd name="connsiteY1" fmla="*/ 135731 h 357187"/>
                <a:gd name="connsiteX2" fmla="*/ 80274 w 164581"/>
                <a:gd name="connsiteY2" fmla="*/ 319088 h 357187"/>
                <a:gd name="connsiteX3" fmla="*/ 139805 w 164581"/>
                <a:gd name="connsiteY3" fmla="*/ 214313 h 357187"/>
                <a:gd name="connsiteX4" fmla="*/ 94562 w 164581"/>
                <a:gd name="connsiteY4" fmla="*/ 0 h 357187"/>
                <a:gd name="connsiteX5" fmla="*/ 106468 w 164581"/>
                <a:gd name="connsiteY5" fmla="*/ 7144 h 357187"/>
                <a:gd name="connsiteX6" fmla="*/ 82655 w 164581"/>
                <a:gd name="connsiteY6" fmla="*/ 357188 h 357187"/>
                <a:gd name="connsiteX7" fmla="*/ 68368 w 164581"/>
                <a:gd name="connsiteY7" fmla="*/ 345281 h 357187"/>
                <a:gd name="connsiteX8" fmla="*/ 46937 w 164581"/>
                <a:gd name="connsiteY8" fmla="*/ 21431 h 357187"/>
                <a:gd name="connsiteX9" fmla="*/ 68368 w 164581"/>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7187">
                  <a:moveTo>
                    <a:pt x="68368" y="0"/>
                  </a:moveTo>
                  <a:cubicBezTo>
                    <a:pt x="37412" y="40481"/>
                    <a:pt x="18362" y="85725"/>
                    <a:pt x="15981" y="135731"/>
                  </a:cubicBezTo>
                  <a:cubicBezTo>
                    <a:pt x="11218" y="204788"/>
                    <a:pt x="32649" y="264319"/>
                    <a:pt x="80274" y="319088"/>
                  </a:cubicBezTo>
                  <a:cubicBezTo>
                    <a:pt x="111231" y="288131"/>
                    <a:pt x="127899" y="252413"/>
                    <a:pt x="139805" y="214313"/>
                  </a:cubicBezTo>
                  <a:cubicBezTo>
                    <a:pt x="158856" y="135731"/>
                    <a:pt x="142187" y="64294"/>
                    <a:pt x="94562" y="0"/>
                  </a:cubicBezTo>
                  <a:cubicBezTo>
                    <a:pt x="99324" y="2381"/>
                    <a:pt x="104087" y="2381"/>
                    <a:pt x="106468" y="7144"/>
                  </a:cubicBezTo>
                  <a:cubicBezTo>
                    <a:pt x="199337" y="119063"/>
                    <a:pt x="173143" y="276225"/>
                    <a:pt x="82655" y="357188"/>
                  </a:cubicBezTo>
                  <a:cubicBezTo>
                    <a:pt x="77893" y="352425"/>
                    <a:pt x="73130" y="350044"/>
                    <a:pt x="68368" y="345281"/>
                  </a:cubicBezTo>
                  <a:cubicBezTo>
                    <a:pt x="-14976" y="254794"/>
                    <a:pt x="-22120" y="119063"/>
                    <a:pt x="46937" y="21431"/>
                  </a:cubicBezTo>
                  <a:cubicBezTo>
                    <a:pt x="51699" y="14288"/>
                    <a:pt x="61224" y="7144"/>
                    <a:pt x="68368" y="0"/>
                  </a:cubicBezTo>
                  <a:close/>
                </a:path>
              </a:pathLst>
            </a:custGeom>
            <a:grpFill/>
            <a:ln w="23813" cap="flat">
              <a:noFill/>
              <a:prstDash val="solid"/>
              <a:miter/>
            </a:ln>
          </p:spPr>
          <p:txBody>
            <a:bodyPr rtlCol="0" anchor="ctr"/>
            <a:lstStyle/>
            <a:p>
              <a:endParaRPr lang="en-ID"/>
            </a:p>
          </p:txBody>
        </p:sp>
        <p:sp>
          <p:nvSpPr>
            <p:cNvPr id="331" name="Freeform: Shape 330">
              <a:extLst>
                <a:ext uri="{FF2B5EF4-FFF2-40B4-BE49-F238E27FC236}">
                  <a16:creationId xmlns:a16="http://schemas.microsoft.com/office/drawing/2014/main" id="{9255574F-3B20-4624-35D8-4EE1D781F37F}"/>
                </a:ext>
              </a:extLst>
            </p:cNvPr>
            <p:cNvSpPr/>
            <p:nvPr/>
          </p:nvSpPr>
          <p:spPr>
            <a:xfrm>
              <a:off x="7056332" y="1862137"/>
              <a:ext cx="164581" cy="359568"/>
            </a:xfrm>
            <a:custGeom>
              <a:avLst/>
              <a:gdLst>
                <a:gd name="connsiteX0" fmla="*/ 70749 w 164581"/>
                <a:gd name="connsiteY0" fmla="*/ 0 h 359568"/>
                <a:gd name="connsiteX1" fmla="*/ 15980 w 164581"/>
                <a:gd name="connsiteY1" fmla="*/ 138113 h 359568"/>
                <a:gd name="connsiteX2" fmla="*/ 82656 w 164581"/>
                <a:gd name="connsiteY2" fmla="*/ 319088 h 359568"/>
                <a:gd name="connsiteX3" fmla="*/ 139805 w 164581"/>
                <a:gd name="connsiteY3" fmla="*/ 216694 h 359568"/>
                <a:gd name="connsiteX4" fmla="*/ 94562 w 164581"/>
                <a:gd name="connsiteY4" fmla="*/ 2381 h 359568"/>
                <a:gd name="connsiteX5" fmla="*/ 106468 w 164581"/>
                <a:gd name="connsiteY5" fmla="*/ 9525 h 359568"/>
                <a:gd name="connsiteX6" fmla="*/ 82656 w 164581"/>
                <a:gd name="connsiteY6" fmla="*/ 359569 h 359568"/>
                <a:gd name="connsiteX7" fmla="*/ 68368 w 164581"/>
                <a:gd name="connsiteY7" fmla="*/ 347663 h 359568"/>
                <a:gd name="connsiteX8" fmla="*/ 46937 w 164581"/>
                <a:gd name="connsiteY8" fmla="*/ 23813 h 359568"/>
                <a:gd name="connsiteX9" fmla="*/ 70749 w 164581"/>
                <a:gd name="connsiteY9" fmla="*/ 0 h 359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9568">
                  <a:moveTo>
                    <a:pt x="70749" y="0"/>
                  </a:moveTo>
                  <a:cubicBezTo>
                    <a:pt x="39793" y="40481"/>
                    <a:pt x="20743" y="85725"/>
                    <a:pt x="15980" y="138113"/>
                  </a:cubicBezTo>
                  <a:cubicBezTo>
                    <a:pt x="11218" y="195263"/>
                    <a:pt x="35030" y="278606"/>
                    <a:pt x="82656" y="319088"/>
                  </a:cubicBezTo>
                  <a:cubicBezTo>
                    <a:pt x="111230" y="290513"/>
                    <a:pt x="130281" y="254794"/>
                    <a:pt x="139805" y="216694"/>
                  </a:cubicBezTo>
                  <a:cubicBezTo>
                    <a:pt x="158855" y="138113"/>
                    <a:pt x="142187" y="66675"/>
                    <a:pt x="94562" y="2381"/>
                  </a:cubicBezTo>
                  <a:cubicBezTo>
                    <a:pt x="99324" y="4763"/>
                    <a:pt x="104087" y="4763"/>
                    <a:pt x="106468" y="9525"/>
                  </a:cubicBezTo>
                  <a:cubicBezTo>
                    <a:pt x="199337" y="121444"/>
                    <a:pt x="173143" y="278606"/>
                    <a:pt x="82656" y="359569"/>
                  </a:cubicBezTo>
                  <a:cubicBezTo>
                    <a:pt x="77893" y="354806"/>
                    <a:pt x="73130" y="352425"/>
                    <a:pt x="68368" y="347663"/>
                  </a:cubicBezTo>
                  <a:cubicBezTo>
                    <a:pt x="-14976" y="257175"/>
                    <a:pt x="-22120" y="121444"/>
                    <a:pt x="46937" y="23813"/>
                  </a:cubicBezTo>
                  <a:cubicBezTo>
                    <a:pt x="54080" y="14288"/>
                    <a:pt x="61224" y="7144"/>
                    <a:pt x="70749" y="0"/>
                  </a:cubicBezTo>
                  <a:close/>
                </a:path>
              </a:pathLst>
            </a:custGeom>
            <a:grpFill/>
            <a:ln w="23813" cap="flat">
              <a:noFill/>
              <a:prstDash val="solid"/>
              <a:miter/>
            </a:ln>
          </p:spPr>
          <p:txBody>
            <a:bodyPr rtlCol="0" anchor="ctr"/>
            <a:lstStyle/>
            <a:p>
              <a:endParaRPr lang="en-ID"/>
            </a:p>
          </p:txBody>
        </p:sp>
        <p:sp>
          <p:nvSpPr>
            <p:cNvPr id="332" name="Freeform: Shape 331">
              <a:extLst>
                <a:ext uri="{FF2B5EF4-FFF2-40B4-BE49-F238E27FC236}">
                  <a16:creationId xmlns:a16="http://schemas.microsoft.com/office/drawing/2014/main" id="{7BA8DB05-6830-8C0E-D65B-1DF6C56D91E5}"/>
                </a:ext>
              </a:extLst>
            </p:cNvPr>
            <p:cNvSpPr/>
            <p:nvPr/>
          </p:nvSpPr>
          <p:spPr>
            <a:xfrm>
              <a:off x="10963963" y="4114800"/>
              <a:ext cx="164581" cy="357187"/>
            </a:xfrm>
            <a:custGeom>
              <a:avLst/>
              <a:gdLst>
                <a:gd name="connsiteX0" fmla="*/ 70749 w 164581"/>
                <a:gd name="connsiteY0" fmla="*/ 0 h 357187"/>
                <a:gd name="connsiteX1" fmla="*/ 15981 w 164581"/>
                <a:gd name="connsiteY1" fmla="*/ 135731 h 357187"/>
                <a:gd name="connsiteX2" fmla="*/ 82655 w 164581"/>
                <a:gd name="connsiteY2" fmla="*/ 316706 h 357187"/>
                <a:gd name="connsiteX3" fmla="*/ 139805 w 164581"/>
                <a:gd name="connsiteY3" fmla="*/ 214313 h 357187"/>
                <a:gd name="connsiteX4" fmla="*/ 94562 w 164581"/>
                <a:gd name="connsiteY4" fmla="*/ 0 h 357187"/>
                <a:gd name="connsiteX5" fmla="*/ 106468 w 164581"/>
                <a:gd name="connsiteY5" fmla="*/ 7144 h 357187"/>
                <a:gd name="connsiteX6" fmla="*/ 82655 w 164581"/>
                <a:gd name="connsiteY6" fmla="*/ 357188 h 357187"/>
                <a:gd name="connsiteX7" fmla="*/ 68368 w 164581"/>
                <a:gd name="connsiteY7" fmla="*/ 345281 h 357187"/>
                <a:gd name="connsiteX8" fmla="*/ 46937 w 164581"/>
                <a:gd name="connsiteY8" fmla="*/ 21431 h 357187"/>
                <a:gd name="connsiteX9" fmla="*/ 70749 w 164581"/>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7187">
                  <a:moveTo>
                    <a:pt x="70749" y="0"/>
                  </a:moveTo>
                  <a:cubicBezTo>
                    <a:pt x="39793" y="40481"/>
                    <a:pt x="20743" y="85725"/>
                    <a:pt x="15981" y="135731"/>
                  </a:cubicBezTo>
                  <a:cubicBezTo>
                    <a:pt x="11218" y="192881"/>
                    <a:pt x="35030" y="276225"/>
                    <a:pt x="82655" y="316706"/>
                  </a:cubicBezTo>
                  <a:cubicBezTo>
                    <a:pt x="111231" y="288131"/>
                    <a:pt x="130280" y="252412"/>
                    <a:pt x="139805" y="214313"/>
                  </a:cubicBezTo>
                  <a:cubicBezTo>
                    <a:pt x="158856" y="135731"/>
                    <a:pt x="142187" y="64294"/>
                    <a:pt x="94562" y="0"/>
                  </a:cubicBezTo>
                  <a:cubicBezTo>
                    <a:pt x="99324" y="2381"/>
                    <a:pt x="104087" y="2381"/>
                    <a:pt x="106468" y="7144"/>
                  </a:cubicBezTo>
                  <a:cubicBezTo>
                    <a:pt x="199337" y="119063"/>
                    <a:pt x="173143" y="276225"/>
                    <a:pt x="82655" y="357188"/>
                  </a:cubicBezTo>
                  <a:cubicBezTo>
                    <a:pt x="77893" y="352425"/>
                    <a:pt x="73130" y="350044"/>
                    <a:pt x="68368" y="345281"/>
                  </a:cubicBezTo>
                  <a:cubicBezTo>
                    <a:pt x="-14976" y="254794"/>
                    <a:pt x="-22120" y="119063"/>
                    <a:pt x="46937" y="21431"/>
                  </a:cubicBezTo>
                  <a:cubicBezTo>
                    <a:pt x="54080" y="14287"/>
                    <a:pt x="61224" y="7144"/>
                    <a:pt x="70749" y="0"/>
                  </a:cubicBezTo>
                  <a:close/>
                </a:path>
              </a:pathLst>
            </a:custGeom>
            <a:grpFill/>
            <a:ln w="23813" cap="flat">
              <a:noFill/>
              <a:prstDash val="solid"/>
              <a:miter/>
            </a:ln>
          </p:spPr>
          <p:txBody>
            <a:bodyPr rtlCol="0" anchor="ctr"/>
            <a:lstStyle/>
            <a:p>
              <a:endParaRPr lang="en-ID"/>
            </a:p>
          </p:txBody>
        </p:sp>
        <p:sp>
          <p:nvSpPr>
            <p:cNvPr id="333" name="Freeform: Shape 332">
              <a:extLst>
                <a:ext uri="{FF2B5EF4-FFF2-40B4-BE49-F238E27FC236}">
                  <a16:creationId xmlns:a16="http://schemas.microsoft.com/office/drawing/2014/main" id="{103A53E7-F639-1541-5869-97AE83D10D95}"/>
                </a:ext>
              </a:extLst>
            </p:cNvPr>
            <p:cNvSpPr/>
            <p:nvPr/>
          </p:nvSpPr>
          <p:spPr>
            <a:xfrm>
              <a:off x="9011338" y="6367462"/>
              <a:ext cx="164581" cy="357187"/>
            </a:xfrm>
            <a:custGeom>
              <a:avLst/>
              <a:gdLst>
                <a:gd name="connsiteX0" fmla="*/ 68368 w 164581"/>
                <a:gd name="connsiteY0" fmla="*/ 0 h 357187"/>
                <a:gd name="connsiteX1" fmla="*/ 15981 w 164581"/>
                <a:gd name="connsiteY1" fmla="*/ 135732 h 357187"/>
                <a:gd name="connsiteX2" fmla="*/ 80274 w 164581"/>
                <a:gd name="connsiteY2" fmla="*/ 319087 h 357187"/>
                <a:gd name="connsiteX3" fmla="*/ 139805 w 164581"/>
                <a:gd name="connsiteY3" fmla="*/ 214313 h 357187"/>
                <a:gd name="connsiteX4" fmla="*/ 94562 w 164581"/>
                <a:gd name="connsiteY4" fmla="*/ 0 h 357187"/>
                <a:gd name="connsiteX5" fmla="*/ 106468 w 164581"/>
                <a:gd name="connsiteY5" fmla="*/ 7144 h 357187"/>
                <a:gd name="connsiteX6" fmla="*/ 82655 w 164581"/>
                <a:gd name="connsiteY6" fmla="*/ 357188 h 357187"/>
                <a:gd name="connsiteX7" fmla="*/ 68368 w 164581"/>
                <a:gd name="connsiteY7" fmla="*/ 345281 h 357187"/>
                <a:gd name="connsiteX8" fmla="*/ 46937 w 164581"/>
                <a:gd name="connsiteY8" fmla="*/ 21431 h 357187"/>
                <a:gd name="connsiteX9" fmla="*/ 68368 w 164581"/>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7187">
                  <a:moveTo>
                    <a:pt x="68368" y="0"/>
                  </a:moveTo>
                  <a:cubicBezTo>
                    <a:pt x="37412" y="40482"/>
                    <a:pt x="18362" y="85725"/>
                    <a:pt x="15981" y="135732"/>
                  </a:cubicBezTo>
                  <a:cubicBezTo>
                    <a:pt x="11218" y="204788"/>
                    <a:pt x="32649" y="264319"/>
                    <a:pt x="80274" y="319087"/>
                  </a:cubicBezTo>
                  <a:cubicBezTo>
                    <a:pt x="111231" y="288131"/>
                    <a:pt x="127899" y="252413"/>
                    <a:pt x="139805" y="214313"/>
                  </a:cubicBezTo>
                  <a:cubicBezTo>
                    <a:pt x="158856" y="135732"/>
                    <a:pt x="142187" y="64294"/>
                    <a:pt x="94562" y="0"/>
                  </a:cubicBezTo>
                  <a:cubicBezTo>
                    <a:pt x="99324" y="2381"/>
                    <a:pt x="104087" y="2381"/>
                    <a:pt x="106468" y="7144"/>
                  </a:cubicBezTo>
                  <a:cubicBezTo>
                    <a:pt x="199337" y="119063"/>
                    <a:pt x="173143" y="276225"/>
                    <a:pt x="82655" y="357188"/>
                  </a:cubicBezTo>
                  <a:cubicBezTo>
                    <a:pt x="77893" y="352425"/>
                    <a:pt x="73130" y="350044"/>
                    <a:pt x="68368" y="345281"/>
                  </a:cubicBezTo>
                  <a:cubicBezTo>
                    <a:pt x="-14976" y="254794"/>
                    <a:pt x="-22120" y="119063"/>
                    <a:pt x="46937" y="21431"/>
                  </a:cubicBezTo>
                  <a:cubicBezTo>
                    <a:pt x="51699" y="11906"/>
                    <a:pt x="61224" y="7144"/>
                    <a:pt x="68368" y="0"/>
                  </a:cubicBezTo>
                  <a:close/>
                </a:path>
              </a:pathLst>
            </a:custGeom>
            <a:grpFill/>
            <a:ln w="23813" cap="flat">
              <a:noFill/>
              <a:prstDash val="solid"/>
              <a:miter/>
            </a:ln>
          </p:spPr>
          <p:txBody>
            <a:bodyPr rtlCol="0" anchor="ctr"/>
            <a:lstStyle/>
            <a:p>
              <a:endParaRPr lang="en-ID"/>
            </a:p>
          </p:txBody>
        </p:sp>
        <p:sp>
          <p:nvSpPr>
            <p:cNvPr id="334" name="Freeform: Shape 333">
              <a:extLst>
                <a:ext uri="{FF2B5EF4-FFF2-40B4-BE49-F238E27FC236}">
                  <a16:creationId xmlns:a16="http://schemas.microsoft.com/office/drawing/2014/main" id="{49690F0A-0F39-9EB1-2BCA-2A9CAC0E9DED}"/>
                </a:ext>
              </a:extLst>
            </p:cNvPr>
            <p:cNvSpPr/>
            <p:nvPr/>
          </p:nvSpPr>
          <p:spPr>
            <a:xfrm>
              <a:off x="7058713" y="5241131"/>
              <a:ext cx="164581" cy="357187"/>
            </a:xfrm>
            <a:custGeom>
              <a:avLst/>
              <a:gdLst>
                <a:gd name="connsiteX0" fmla="*/ 68368 w 164581"/>
                <a:gd name="connsiteY0" fmla="*/ 0 h 357187"/>
                <a:gd name="connsiteX1" fmla="*/ 15980 w 164581"/>
                <a:gd name="connsiteY1" fmla="*/ 135731 h 357187"/>
                <a:gd name="connsiteX2" fmla="*/ 80274 w 164581"/>
                <a:gd name="connsiteY2" fmla="*/ 319087 h 357187"/>
                <a:gd name="connsiteX3" fmla="*/ 139805 w 164581"/>
                <a:gd name="connsiteY3" fmla="*/ 214313 h 357187"/>
                <a:gd name="connsiteX4" fmla="*/ 94562 w 164581"/>
                <a:gd name="connsiteY4" fmla="*/ 0 h 357187"/>
                <a:gd name="connsiteX5" fmla="*/ 106468 w 164581"/>
                <a:gd name="connsiteY5" fmla="*/ 7143 h 357187"/>
                <a:gd name="connsiteX6" fmla="*/ 82655 w 164581"/>
                <a:gd name="connsiteY6" fmla="*/ 357188 h 357187"/>
                <a:gd name="connsiteX7" fmla="*/ 68368 w 164581"/>
                <a:gd name="connsiteY7" fmla="*/ 345281 h 357187"/>
                <a:gd name="connsiteX8" fmla="*/ 46937 w 164581"/>
                <a:gd name="connsiteY8" fmla="*/ 21431 h 357187"/>
                <a:gd name="connsiteX9" fmla="*/ 68368 w 164581"/>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7187">
                  <a:moveTo>
                    <a:pt x="68368" y="0"/>
                  </a:moveTo>
                  <a:cubicBezTo>
                    <a:pt x="37412" y="40481"/>
                    <a:pt x="18362" y="85725"/>
                    <a:pt x="15980" y="135731"/>
                  </a:cubicBezTo>
                  <a:cubicBezTo>
                    <a:pt x="11218" y="204787"/>
                    <a:pt x="32649" y="264319"/>
                    <a:pt x="80274" y="319087"/>
                  </a:cubicBezTo>
                  <a:cubicBezTo>
                    <a:pt x="111230" y="288131"/>
                    <a:pt x="127899" y="252412"/>
                    <a:pt x="139805" y="214313"/>
                  </a:cubicBezTo>
                  <a:cubicBezTo>
                    <a:pt x="158855" y="135731"/>
                    <a:pt x="142187" y="64294"/>
                    <a:pt x="94562" y="0"/>
                  </a:cubicBezTo>
                  <a:cubicBezTo>
                    <a:pt x="99324" y="2381"/>
                    <a:pt x="104087" y="2381"/>
                    <a:pt x="106468" y="7143"/>
                  </a:cubicBezTo>
                  <a:cubicBezTo>
                    <a:pt x="199337" y="119063"/>
                    <a:pt x="173143" y="276225"/>
                    <a:pt x="82655" y="357188"/>
                  </a:cubicBezTo>
                  <a:cubicBezTo>
                    <a:pt x="77893" y="352425"/>
                    <a:pt x="73130" y="350044"/>
                    <a:pt x="68368" y="345281"/>
                  </a:cubicBezTo>
                  <a:cubicBezTo>
                    <a:pt x="-14976" y="254794"/>
                    <a:pt x="-22120" y="119063"/>
                    <a:pt x="46937" y="21431"/>
                  </a:cubicBezTo>
                  <a:cubicBezTo>
                    <a:pt x="51699" y="11906"/>
                    <a:pt x="58843" y="7143"/>
                    <a:pt x="68368" y="0"/>
                  </a:cubicBezTo>
                  <a:close/>
                </a:path>
              </a:pathLst>
            </a:custGeom>
            <a:grpFill/>
            <a:ln w="23813" cap="flat">
              <a:noFill/>
              <a:prstDash val="solid"/>
              <a:miter/>
            </a:ln>
          </p:spPr>
          <p:txBody>
            <a:bodyPr rtlCol="0" anchor="ctr"/>
            <a:lstStyle/>
            <a:p>
              <a:endParaRPr lang="en-ID"/>
            </a:p>
          </p:txBody>
        </p:sp>
        <p:sp>
          <p:nvSpPr>
            <p:cNvPr id="335" name="Freeform: Shape 334">
              <a:extLst>
                <a:ext uri="{FF2B5EF4-FFF2-40B4-BE49-F238E27FC236}">
                  <a16:creationId xmlns:a16="http://schemas.microsoft.com/office/drawing/2014/main" id="{D4D26849-A8F0-2FE6-6395-043640FC3734}"/>
                </a:ext>
              </a:extLst>
            </p:cNvPr>
            <p:cNvSpPr/>
            <p:nvPr/>
          </p:nvSpPr>
          <p:spPr>
            <a:xfrm>
              <a:off x="9011338" y="5241131"/>
              <a:ext cx="164581" cy="357187"/>
            </a:xfrm>
            <a:custGeom>
              <a:avLst/>
              <a:gdLst>
                <a:gd name="connsiteX0" fmla="*/ 68368 w 164581"/>
                <a:gd name="connsiteY0" fmla="*/ 0 h 357187"/>
                <a:gd name="connsiteX1" fmla="*/ 15981 w 164581"/>
                <a:gd name="connsiteY1" fmla="*/ 135731 h 357187"/>
                <a:gd name="connsiteX2" fmla="*/ 80274 w 164581"/>
                <a:gd name="connsiteY2" fmla="*/ 319087 h 357187"/>
                <a:gd name="connsiteX3" fmla="*/ 139805 w 164581"/>
                <a:gd name="connsiteY3" fmla="*/ 214313 h 357187"/>
                <a:gd name="connsiteX4" fmla="*/ 94562 w 164581"/>
                <a:gd name="connsiteY4" fmla="*/ 0 h 357187"/>
                <a:gd name="connsiteX5" fmla="*/ 106468 w 164581"/>
                <a:gd name="connsiteY5" fmla="*/ 7143 h 357187"/>
                <a:gd name="connsiteX6" fmla="*/ 82655 w 164581"/>
                <a:gd name="connsiteY6" fmla="*/ 357188 h 357187"/>
                <a:gd name="connsiteX7" fmla="*/ 68368 w 164581"/>
                <a:gd name="connsiteY7" fmla="*/ 345281 h 357187"/>
                <a:gd name="connsiteX8" fmla="*/ 46937 w 164581"/>
                <a:gd name="connsiteY8" fmla="*/ 21431 h 357187"/>
                <a:gd name="connsiteX9" fmla="*/ 68368 w 164581"/>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7187">
                  <a:moveTo>
                    <a:pt x="68368" y="0"/>
                  </a:moveTo>
                  <a:cubicBezTo>
                    <a:pt x="37412" y="40481"/>
                    <a:pt x="18362" y="85725"/>
                    <a:pt x="15981" y="135731"/>
                  </a:cubicBezTo>
                  <a:cubicBezTo>
                    <a:pt x="11218" y="204787"/>
                    <a:pt x="32649" y="264319"/>
                    <a:pt x="80274" y="319087"/>
                  </a:cubicBezTo>
                  <a:cubicBezTo>
                    <a:pt x="111231" y="288131"/>
                    <a:pt x="127899" y="252412"/>
                    <a:pt x="139805" y="214313"/>
                  </a:cubicBezTo>
                  <a:cubicBezTo>
                    <a:pt x="158856" y="135731"/>
                    <a:pt x="142187" y="64294"/>
                    <a:pt x="94562" y="0"/>
                  </a:cubicBezTo>
                  <a:cubicBezTo>
                    <a:pt x="99324" y="2381"/>
                    <a:pt x="104087" y="2381"/>
                    <a:pt x="106468" y="7143"/>
                  </a:cubicBezTo>
                  <a:cubicBezTo>
                    <a:pt x="199337" y="119063"/>
                    <a:pt x="173143" y="276225"/>
                    <a:pt x="82655" y="357188"/>
                  </a:cubicBezTo>
                  <a:cubicBezTo>
                    <a:pt x="77893" y="352425"/>
                    <a:pt x="73130" y="350044"/>
                    <a:pt x="68368" y="345281"/>
                  </a:cubicBezTo>
                  <a:cubicBezTo>
                    <a:pt x="-14976" y="254794"/>
                    <a:pt x="-22120" y="119063"/>
                    <a:pt x="46937" y="21431"/>
                  </a:cubicBezTo>
                  <a:cubicBezTo>
                    <a:pt x="51699" y="11906"/>
                    <a:pt x="61224" y="7143"/>
                    <a:pt x="68368" y="0"/>
                  </a:cubicBezTo>
                  <a:close/>
                </a:path>
              </a:pathLst>
            </a:custGeom>
            <a:grpFill/>
            <a:ln w="23813" cap="flat">
              <a:noFill/>
              <a:prstDash val="solid"/>
              <a:miter/>
            </a:ln>
          </p:spPr>
          <p:txBody>
            <a:bodyPr rtlCol="0" anchor="ctr"/>
            <a:lstStyle/>
            <a:p>
              <a:endParaRPr lang="en-ID"/>
            </a:p>
          </p:txBody>
        </p:sp>
        <p:sp>
          <p:nvSpPr>
            <p:cNvPr id="336" name="Freeform: Shape 335">
              <a:extLst>
                <a:ext uri="{FF2B5EF4-FFF2-40B4-BE49-F238E27FC236}">
                  <a16:creationId xmlns:a16="http://schemas.microsoft.com/office/drawing/2014/main" id="{E1AA3F77-151E-46D4-BE46-7ED1EE575985}"/>
                </a:ext>
              </a:extLst>
            </p:cNvPr>
            <p:cNvSpPr/>
            <p:nvPr/>
          </p:nvSpPr>
          <p:spPr>
            <a:xfrm>
              <a:off x="10963963" y="5241131"/>
              <a:ext cx="164581" cy="357187"/>
            </a:xfrm>
            <a:custGeom>
              <a:avLst/>
              <a:gdLst>
                <a:gd name="connsiteX0" fmla="*/ 70749 w 164581"/>
                <a:gd name="connsiteY0" fmla="*/ 0 h 357187"/>
                <a:gd name="connsiteX1" fmla="*/ 15981 w 164581"/>
                <a:gd name="connsiteY1" fmla="*/ 135731 h 357187"/>
                <a:gd name="connsiteX2" fmla="*/ 82655 w 164581"/>
                <a:gd name="connsiteY2" fmla="*/ 316706 h 357187"/>
                <a:gd name="connsiteX3" fmla="*/ 139805 w 164581"/>
                <a:gd name="connsiteY3" fmla="*/ 214313 h 357187"/>
                <a:gd name="connsiteX4" fmla="*/ 94562 w 164581"/>
                <a:gd name="connsiteY4" fmla="*/ 0 h 357187"/>
                <a:gd name="connsiteX5" fmla="*/ 106468 w 164581"/>
                <a:gd name="connsiteY5" fmla="*/ 7143 h 357187"/>
                <a:gd name="connsiteX6" fmla="*/ 82655 w 164581"/>
                <a:gd name="connsiteY6" fmla="*/ 357188 h 357187"/>
                <a:gd name="connsiteX7" fmla="*/ 68368 w 164581"/>
                <a:gd name="connsiteY7" fmla="*/ 345281 h 357187"/>
                <a:gd name="connsiteX8" fmla="*/ 46937 w 164581"/>
                <a:gd name="connsiteY8" fmla="*/ 21431 h 357187"/>
                <a:gd name="connsiteX9" fmla="*/ 70749 w 164581"/>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7187">
                  <a:moveTo>
                    <a:pt x="70749" y="0"/>
                  </a:moveTo>
                  <a:cubicBezTo>
                    <a:pt x="39793" y="40481"/>
                    <a:pt x="20743" y="85725"/>
                    <a:pt x="15981" y="135731"/>
                  </a:cubicBezTo>
                  <a:cubicBezTo>
                    <a:pt x="11218" y="192881"/>
                    <a:pt x="35030" y="276225"/>
                    <a:pt x="82655" y="316706"/>
                  </a:cubicBezTo>
                  <a:cubicBezTo>
                    <a:pt x="111231" y="288131"/>
                    <a:pt x="130280" y="252412"/>
                    <a:pt x="139805" y="214313"/>
                  </a:cubicBezTo>
                  <a:cubicBezTo>
                    <a:pt x="158856" y="135731"/>
                    <a:pt x="142187" y="64294"/>
                    <a:pt x="94562" y="0"/>
                  </a:cubicBezTo>
                  <a:cubicBezTo>
                    <a:pt x="99324" y="2381"/>
                    <a:pt x="104087" y="2381"/>
                    <a:pt x="106468" y="7143"/>
                  </a:cubicBezTo>
                  <a:cubicBezTo>
                    <a:pt x="199337" y="119063"/>
                    <a:pt x="173143" y="276225"/>
                    <a:pt x="82655" y="357188"/>
                  </a:cubicBezTo>
                  <a:cubicBezTo>
                    <a:pt x="77893" y="352425"/>
                    <a:pt x="73130" y="350044"/>
                    <a:pt x="68368" y="345281"/>
                  </a:cubicBezTo>
                  <a:cubicBezTo>
                    <a:pt x="-14976" y="254794"/>
                    <a:pt x="-22120" y="119063"/>
                    <a:pt x="46937" y="21431"/>
                  </a:cubicBezTo>
                  <a:cubicBezTo>
                    <a:pt x="54080" y="11906"/>
                    <a:pt x="61224" y="7143"/>
                    <a:pt x="70749" y="0"/>
                  </a:cubicBezTo>
                  <a:close/>
                </a:path>
              </a:pathLst>
            </a:custGeom>
            <a:grpFill/>
            <a:ln w="23813" cap="flat">
              <a:noFill/>
              <a:prstDash val="solid"/>
              <a:miter/>
            </a:ln>
          </p:spPr>
          <p:txBody>
            <a:bodyPr rtlCol="0" anchor="ctr"/>
            <a:lstStyle/>
            <a:p>
              <a:endParaRPr lang="en-ID"/>
            </a:p>
          </p:txBody>
        </p:sp>
        <p:sp>
          <p:nvSpPr>
            <p:cNvPr id="337" name="Freeform: Shape 336">
              <a:extLst>
                <a:ext uri="{FF2B5EF4-FFF2-40B4-BE49-F238E27FC236}">
                  <a16:creationId xmlns:a16="http://schemas.microsoft.com/office/drawing/2014/main" id="{2C70AE73-CBA4-977F-3C33-2B35A2F1FD3F}"/>
                </a:ext>
              </a:extLst>
            </p:cNvPr>
            <p:cNvSpPr/>
            <p:nvPr/>
          </p:nvSpPr>
          <p:spPr>
            <a:xfrm>
              <a:off x="7058713" y="6367462"/>
              <a:ext cx="164581" cy="357187"/>
            </a:xfrm>
            <a:custGeom>
              <a:avLst/>
              <a:gdLst>
                <a:gd name="connsiteX0" fmla="*/ 68368 w 164581"/>
                <a:gd name="connsiteY0" fmla="*/ 0 h 357187"/>
                <a:gd name="connsiteX1" fmla="*/ 15980 w 164581"/>
                <a:gd name="connsiteY1" fmla="*/ 135732 h 357187"/>
                <a:gd name="connsiteX2" fmla="*/ 80274 w 164581"/>
                <a:gd name="connsiteY2" fmla="*/ 319087 h 357187"/>
                <a:gd name="connsiteX3" fmla="*/ 139805 w 164581"/>
                <a:gd name="connsiteY3" fmla="*/ 214313 h 357187"/>
                <a:gd name="connsiteX4" fmla="*/ 94562 w 164581"/>
                <a:gd name="connsiteY4" fmla="*/ 0 h 357187"/>
                <a:gd name="connsiteX5" fmla="*/ 106468 w 164581"/>
                <a:gd name="connsiteY5" fmla="*/ 7144 h 357187"/>
                <a:gd name="connsiteX6" fmla="*/ 82655 w 164581"/>
                <a:gd name="connsiteY6" fmla="*/ 357188 h 357187"/>
                <a:gd name="connsiteX7" fmla="*/ 68368 w 164581"/>
                <a:gd name="connsiteY7" fmla="*/ 345281 h 357187"/>
                <a:gd name="connsiteX8" fmla="*/ 46937 w 164581"/>
                <a:gd name="connsiteY8" fmla="*/ 21431 h 357187"/>
                <a:gd name="connsiteX9" fmla="*/ 68368 w 164581"/>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7187">
                  <a:moveTo>
                    <a:pt x="68368" y="0"/>
                  </a:moveTo>
                  <a:cubicBezTo>
                    <a:pt x="37412" y="40482"/>
                    <a:pt x="18362" y="85725"/>
                    <a:pt x="15980" y="135732"/>
                  </a:cubicBezTo>
                  <a:cubicBezTo>
                    <a:pt x="11218" y="204788"/>
                    <a:pt x="32649" y="264319"/>
                    <a:pt x="80274" y="319087"/>
                  </a:cubicBezTo>
                  <a:cubicBezTo>
                    <a:pt x="111230" y="288131"/>
                    <a:pt x="127899" y="252413"/>
                    <a:pt x="139805" y="214313"/>
                  </a:cubicBezTo>
                  <a:cubicBezTo>
                    <a:pt x="158855" y="135732"/>
                    <a:pt x="142187" y="64294"/>
                    <a:pt x="94562" y="0"/>
                  </a:cubicBezTo>
                  <a:cubicBezTo>
                    <a:pt x="99324" y="2381"/>
                    <a:pt x="104087" y="2381"/>
                    <a:pt x="106468" y="7144"/>
                  </a:cubicBezTo>
                  <a:cubicBezTo>
                    <a:pt x="199337" y="119063"/>
                    <a:pt x="173143" y="276225"/>
                    <a:pt x="82655" y="357188"/>
                  </a:cubicBezTo>
                  <a:cubicBezTo>
                    <a:pt x="77893" y="352425"/>
                    <a:pt x="73130" y="350044"/>
                    <a:pt x="68368" y="345281"/>
                  </a:cubicBezTo>
                  <a:cubicBezTo>
                    <a:pt x="-14976" y="254794"/>
                    <a:pt x="-22120" y="119063"/>
                    <a:pt x="46937" y="21431"/>
                  </a:cubicBezTo>
                  <a:cubicBezTo>
                    <a:pt x="51699" y="11906"/>
                    <a:pt x="58843" y="7144"/>
                    <a:pt x="68368" y="0"/>
                  </a:cubicBezTo>
                  <a:close/>
                </a:path>
              </a:pathLst>
            </a:custGeom>
            <a:grpFill/>
            <a:ln w="23813" cap="flat">
              <a:noFill/>
              <a:prstDash val="solid"/>
              <a:miter/>
            </a:ln>
          </p:spPr>
          <p:txBody>
            <a:bodyPr rtlCol="0" anchor="ctr"/>
            <a:lstStyle/>
            <a:p>
              <a:endParaRPr lang="en-ID"/>
            </a:p>
          </p:txBody>
        </p:sp>
        <p:sp>
          <p:nvSpPr>
            <p:cNvPr id="338" name="Freeform: Shape 337">
              <a:extLst>
                <a:ext uri="{FF2B5EF4-FFF2-40B4-BE49-F238E27FC236}">
                  <a16:creationId xmlns:a16="http://schemas.microsoft.com/office/drawing/2014/main" id="{B6C72033-F943-C272-C32D-5E97CFE5CD02}"/>
                </a:ext>
              </a:extLst>
            </p:cNvPr>
            <p:cNvSpPr/>
            <p:nvPr/>
          </p:nvSpPr>
          <p:spPr>
            <a:xfrm>
              <a:off x="7058713" y="735806"/>
              <a:ext cx="164581" cy="357187"/>
            </a:xfrm>
            <a:custGeom>
              <a:avLst/>
              <a:gdLst>
                <a:gd name="connsiteX0" fmla="*/ 68368 w 164581"/>
                <a:gd name="connsiteY0" fmla="*/ 0 h 357187"/>
                <a:gd name="connsiteX1" fmla="*/ 15980 w 164581"/>
                <a:gd name="connsiteY1" fmla="*/ 135731 h 357187"/>
                <a:gd name="connsiteX2" fmla="*/ 80274 w 164581"/>
                <a:gd name="connsiteY2" fmla="*/ 319088 h 357187"/>
                <a:gd name="connsiteX3" fmla="*/ 139805 w 164581"/>
                <a:gd name="connsiteY3" fmla="*/ 214313 h 357187"/>
                <a:gd name="connsiteX4" fmla="*/ 94562 w 164581"/>
                <a:gd name="connsiteY4" fmla="*/ 0 h 357187"/>
                <a:gd name="connsiteX5" fmla="*/ 106468 w 164581"/>
                <a:gd name="connsiteY5" fmla="*/ 7144 h 357187"/>
                <a:gd name="connsiteX6" fmla="*/ 82655 w 164581"/>
                <a:gd name="connsiteY6" fmla="*/ 357188 h 357187"/>
                <a:gd name="connsiteX7" fmla="*/ 68368 w 164581"/>
                <a:gd name="connsiteY7" fmla="*/ 345281 h 357187"/>
                <a:gd name="connsiteX8" fmla="*/ 46937 w 164581"/>
                <a:gd name="connsiteY8" fmla="*/ 21431 h 357187"/>
                <a:gd name="connsiteX9" fmla="*/ 68368 w 164581"/>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7187">
                  <a:moveTo>
                    <a:pt x="68368" y="0"/>
                  </a:moveTo>
                  <a:cubicBezTo>
                    <a:pt x="37412" y="40481"/>
                    <a:pt x="18362" y="85725"/>
                    <a:pt x="15980" y="135731"/>
                  </a:cubicBezTo>
                  <a:cubicBezTo>
                    <a:pt x="11218" y="204788"/>
                    <a:pt x="32649" y="264319"/>
                    <a:pt x="80274" y="319088"/>
                  </a:cubicBezTo>
                  <a:cubicBezTo>
                    <a:pt x="111230" y="288131"/>
                    <a:pt x="127899" y="252413"/>
                    <a:pt x="139805" y="214313"/>
                  </a:cubicBezTo>
                  <a:cubicBezTo>
                    <a:pt x="158855" y="135731"/>
                    <a:pt x="142187" y="64294"/>
                    <a:pt x="94562" y="0"/>
                  </a:cubicBezTo>
                  <a:cubicBezTo>
                    <a:pt x="99324" y="2381"/>
                    <a:pt x="104087" y="2381"/>
                    <a:pt x="106468" y="7144"/>
                  </a:cubicBezTo>
                  <a:cubicBezTo>
                    <a:pt x="199337" y="119063"/>
                    <a:pt x="173143" y="276225"/>
                    <a:pt x="82655" y="357188"/>
                  </a:cubicBezTo>
                  <a:cubicBezTo>
                    <a:pt x="77893" y="352425"/>
                    <a:pt x="73130" y="350044"/>
                    <a:pt x="68368" y="345281"/>
                  </a:cubicBezTo>
                  <a:cubicBezTo>
                    <a:pt x="-14976" y="254794"/>
                    <a:pt x="-22120" y="119063"/>
                    <a:pt x="46937" y="21431"/>
                  </a:cubicBezTo>
                  <a:cubicBezTo>
                    <a:pt x="51699" y="14288"/>
                    <a:pt x="58843" y="7144"/>
                    <a:pt x="68368" y="0"/>
                  </a:cubicBezTo>
                  <a:close/>
                </a:path>
              </a:pathLst>
            </a:custGeom>
            <a:grpFill/>
            <a:ln w="23813" cap="flat">
              <a:noFill/>
              <a:prstDash val="solid"/>
              <a:miter/>
            </a:ln>
          </p:spPr>
          <p:txBody>
            <a:bodyPr rtlCol="0" anchor="ctr"/>
            <a:lstStyle/>
            <a:p>
              <a:endParaRPr lang="en-ID"/>
            </a:p>
          </p:txBody>
        </p:sp>
        <p:sp>
          <p:nvSpPr>
            <p:cNvPr id="339" name="Freeform: Shape 338">
              <a:extLst>
                <a:ext uri="{FF2B5EF4-FFF2-40B4-BE49-F238E27FC236}">
                  <a16:creationId xmlns:a16="http://schemas.microsoft.com/office/drawing/2014/main" id="{0E84A057-E666-4598-3E1D-7B5047C81AB0}"/>
                </a:ext>
              </a:extLst>
            </p:cNvPr>
            <p:cNvSpPr/>
            <p:nvPr/>
          </p:nvSpPr>
          <p:spPr>
            <a:xfrm>
              <a:off x="9008957" y="735806"/>
              <a:ext cx="164582" cy="357187"/>
            </a:xfrm>
            <a:custGeom>
              <a:avLst/>
              <a:gdLst>
                <a:gd name="connsiteX0" fmla="*/ 70749 w 164582"/>
                <a:gd name="connsiteY0" fmla="*/ 0 h 357187"/>
                <a:gd name="connsiteX1" fmla="*/ 15980 w 164582"/>
                <a:gd name="connsiteY1" fmla="*/ 135731 h 357187"/>
                <a:gd name="connsiteX2" fmla="*/ 82656 w 164582"/>
                <a:gd name="connsiteY2" fmla="*/ 316706 h 357187"/>
                <a:gd name="connsiteX3" fmla="*/ 139805 w 164582"/>
                <a:gd name="connsiteY3" fmla="*/ 214313 h 357187"/>
                <a:gd name="connsiteX4" fmla="*/ 94562 w 164582"/>
                <a:gd name="connsiteY4" fmla="*/ 0 h 357187"/>
                <a:gd name="connsiteX5" fmla="*/ 106468 w 164582"/>
                <a:gd name="connsiteY5" fmla="*/ 7144 h 357187"/>
                <a:gd name="connsiteX6" fmla="*/ 82656 w 164582"/>
                <a:gd name="connsiteY6" fmla="*/ 357188 h 357187"/>
                <a:gd name="connsiteX7" fmla="*/ 68368 w 164582"/>
                <a:gd name="connsiteY7" fmla="*/ 345281 h 357187"/>
                <a:gd name="connsiteX8" fmla="*/ 46937 w 164582"/>
                <a:gd name="connsiteY8" fmla="*/ 21431 h 357187"/>
                <a:gd name="connsiteX9" fmla="*/ 70749 w 164582"/>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2" h="357187">
                  <a:moveTo>
                    <a:pt x="70749" y="0"/>
                  </a:moveTo>
                  <a:cubicBezTo>
                    <a:pt x="39793" y="40481"/>
                    <a:pt x="20743" y="85725"/>
                    <a:pt x="15980" y="135731"/>
                  </a:cubicBezTo>
                  <a:cubicBezTo>
                    <a:pt x="11218" y="192881"/>
                    <a:pt x="35031" y="276225"/>
                    <a:pt x="82656" y="316706"/>
                  </a:cubicBezTo>
                  <a:cubicBezTo>
                    <a:pt x="111231" y="288131"/>
                    <a:pt x="130281" y="252413"/>
                    <a:pt x="139805" y="214313"/>
                  </a:cubicBezTo>
                  <a:cubicBezTo>
                    <a:pt x="158856" y="135731"/>
                    <a:pt x="142187" y="64294"/>
                    <a:pt x="94562" y="0"/>
                  </a:cubicBezTo>
                  <a:cubicBezTo>
                    <a:pt x="99324" y="2381"/>
                    <a:pt x="104087" y="2381"/>
                    <a:pt x="106468" y="7144"/>
                  </a:cubicBezTo>
                  <a:cubicBezTo>
                    <a:pt x="199337" y="119063"/>
                    <a:pt x="173143" y="276225"/>
                    <a:pt x="82656" y="357188"/>
                  </a:cubicBezTo>
                  <a:cubicBezTo>
                    <a:pt x="77893" y="352425"/>
                    <a:pt x="73130" y="350044"/>
                    <a:pt x="68368" y="345281"/>
                  </a:cubicBezTo>
                  <a:cubicBezTo>
                    <a:pt x="-14976" y="254794"/>
                    <a:pt x="-22120" y="119063"/>
                    <a:pt x="46937" y="21431"/>
                  </a:cubicBezTo>
                  <a:cubicBezTo>
                    <a:pt x="54081" y="14288"/>
                    <a:pt x="63606" y="7144"/>
                    <a:pt x="70749" y="0"/>
                  </a:cubicBezTo>
                  <a:close/>
                </a:path>
              </a:pathLst>
            </a:custGeom>
            <a:grpFill/>
            <a:ln w="23813" cap="flat">
              <a:noFill/>
              <a:prstDash val="solid"/>
              <a:miter/>
            </a:ln>
          </p:spPr>
          <p:txBody>
            <a:bodyPr rtlCol="0" anchor="ctr"/>
            <a:lstStyle/>
            <a:p>
              <a:endParaRPr lang="en-ID"/>
            </a:p>
          </p:txBody>
        </p:sp>
        <p:sp>
          <p:nvSpPr>
            <p:cNvPr id="340" name="Freeform: Shape 339">
              <a:extLst>
                <a:ext uri="{FF2B5EF4-FFF2-40B4-BE49-F238E27FC236}">
                  <a16:creationId xmlns:a16="http://schemas.microsoft.com/office/drawing/2014/main" id="{4C9E5517-C786-A40D-DC50-FB2C6833519B}"/>
                </a:ext>
              </a:extLst>
            </p:cNvPr>
            <p:cNvSpPr/>
            <p:nvPr/>
          </p:nvSpPr>
          <p:spPr>
            <a:xfrm>
              <a:off x="6078174" y="5203031"/>
              <a:ext cx="164381" cy="347662"/>
            </a:xfrm>
            <a:custGeom>
              <a:avLst/>
              <a:gdLst>
                <a:gd name="connsiteX0" fmla="*/ 60688 w 164381"/>
                <a:gd name="connsiteY0" fmla="*/ 347663 h 347662"/>
                <a:gd name="connsiteX1" fmla="*/ 53544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3 h 347662"/>
                <a:gd name="connsiteX6" fmla="*/ 103550 w 164381"/>
                <a:gd name="connsiteY6" fmla="*/ 347663 h 347662"/>
                <a:gd name="connsiteX7" fmla="*/ 115457 w 164381"/>
                <a:gd name="connsiteY7" fmla="*/ 323850 h 347662"/>
                <a:gd name="connsiteX8" fmla="*/ 103550 w 164381"/>
                <a:gd name="connsiteY8" fmla="*/ 64294 h 347662"/>
                <a:gd name="connsiteX9" fmla="*/ 82119 w 164381"/>
                <a:gd name="connsiteY9" fmla="*/ 35719 h 347662"/>
                <a:gd name="connsiteX10" fmla="*/ 60688 w 164381"/>
                <a:gd name="connsiteY10" fmla="*/ 64294 h 347662"/>
                <a:gd name="connsiteX11" fmla="*/ 48782 w 164381"/>
                <a:gd name="connsiteY11" fmla="*/ 323850 h 347662"/>
                <a:gd name="connsiteX12" fmla="*/ 60688 w 164381"/>
                <a:gd name="connsiteY12" fmla="*/ 347663 h 347662"/>
                <a:gd name="connsiteX13" fmla="*/ 60688 w 164381"/>
                <a:gd name="connsiteY13" fmla="*/ 347663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60688" y="347663"/>
                  </a:moveTo>
                  <a:cubicBezTo>
                    <a:pt x="58307" y="347663"/>
                    <a:pt x="55925" y="345281"/>
                    <a:pt x="53544" y="345281"/>
                  </a:cubicBezTo>
                  <a:cubicBezTo>
                    <a:pt x="-27418" y="242887"/>
                    <a:pt x="-15512" y="85725"/>
                    <a:pt x="82119" y="0"/>
                  </a:cubicBezTo>
                  <a:cubicBezTo>
                    <a:pt x="86882" y="4762"/>
                    <a:pt x="91644" y="7144"/>
                    <a:pt x="96407" y="11906"/>
                  </a:cubicBezTo>
                  <a:cubicBezTo>
                    <a:pt x="177369" y="100012"/>
                    <a:pt x="186894" y="230981"/>
                    <a:pt x="120219" y="330994"/>
                  </a:cubicBezTo>
                  <a:cubicBezTo>
                    <a:pt x="115457" y="338137"/>
                    <a:pt x="108313" y="342900"/>
                    <a:pt x="103550" y="347663"/>
                  </a:cubicBezTo>
                  <a:lnTo>
                    <a:pt x="103550" y="347663"/>
                  </a:lnTo>
                  <a:cubicBezTo>
                    <a:pt x="108313" y="340519"/>
                    <a:pt x="110694" y="330994"/>
                    <a:pt x="115457" y="323850"/>
                  </a:cubicBezTo>
                  <a:cubicBezTo>
                    <a:pt x="163082" y="235744"/>
                    <a:pt x="158319" y="150019"/>
                    <a:pt x="103550" y="64294"/>
                  </a:cubicBezTo>
                  <a:cubicBezTo>
                    <a:pt x="96407" y="54769"/>
                    <a:pt x="89263" y="47625"/>
                    <a:pt x="82119" y="35719"/>
                  </a:cubicBezTo>
                  <a:cubicBezTo>
                    <a:pt x="72594" y="45244"/>
                    <a:pt x="65450" y="54769"/>
                    <a:pt x="60688" y="64294"/>
                  </a:cubicBezTo>
                  <a:cubicBezTo>
                    <a:pt x="5919" y="147637"/>
                    <a:pt x="1157" y="235744"/>
                    <a:pt x="48782" y="323850"/>
                  </a:cubicBezTo>
                  <a:cubicBezTo>
                    <a:pt x="53544" y="330994"/>
                    <a:pt x="58307" y="340519"/>
                    <a:pt x="60688" y="347663"/>
                  </a:cubicBezTo>
                  <a:lnTo>
                    <a:pt x="60688" y="347663"/>
                  </a:lnTo>
                  <a:close/>
                </a:path>
              </a:pathLst>
            </a:custGeom>
            <a:grpFill/>
            <a:ln w="23813" cap="flat">
              <a:noFill/>
              <a:prstDash val="solid"/>
              <a:miter/>
            </a:ln>
          </p:spPr>
          <p:txBody>
            <a:bodyPr rtlCol="0" anchor="ctr"/>
            <a:lstStyle/>
            <a:p>
              <a:endParaRPr lang="en-ID"/>
            </a:p>
          </p:txBody>
        </p:sp>
        <p:sp>
          <p:nvSpPr>
            <p:cNvPr id="341" name="Freeform: Shape 340">
              <a:extLst>
                <a:ext uri="{FF2B5EF4-FFF2-40B4-BE49-F238E27FC236}">
                  <a16:creationId xmlns:a16="http://schemas.microsoft.com/office/drawing/2014/main" id="{40A1D9B4-4701-0534-0D11-FD9AC823C5DE}"/>
                </a:ext>
              </a:extLst>
            </p:cNvPr>
            <p:cNvSpPr/>
            <p:nvPr/>
          </p:nvSpPr>
          <p:spPr>
            <a:xfrm>
              <a:off x="8033180" y="5203031"/>
              <a:ext cx="164381" cy="347662"/>
            </a:xfrm>
            <a:custGeom>
              <a:avLst/>
              <a:gdLst>
                <a:gd name="connsiteX0" fmla="*/ 60688 w 164381"/>
                <a:gd name="connsiteY0" fmla="*/ 347663 h 347662"/>
                <a:gd name="connsiteX1" fmla="*/ 53544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3 h 347662"/>
                <a:gd name="connsiteX6" fmla="*/ 103550 w 164381"/>
                <a:gd name="connsiteY6" fmla="*/ 347663 h 347662"/>
                <a:gd name="connsiteX7" fmla="*/ 115457 w 164381"/>
                <a:gd name="connsiteY7" fmla="*/ 323850 h 347662"/>
                <a:gd name="connsiteX8" fmla="*/ 103550 w 164381"/>
                <a:gd name="connsiteY8" fmla="*/ 64294 h 347662"/>
                <a:gd name="connsiteX9" fmla="*/ 82119 w 164381"/>
                <a:gd name="connsiteY9" fmla="*/ 35719 h 347662"/>
                <a:gd name="connsiteX10" fmla="*/ 60688 w 164381"/>
                <a:gd name="connsiteY10" fmla="*/ 64294 h 347662"/>
                <a:gd name="connsiteX11" fmla="*/ 48782 w 164381"/>
                <a:gd name="connsiteY11" fmla="*/ 323850 h 347662"/>
                <a:gd name="connsiteX12" fmla="*/ 60688 w 164381"/>
                <a:gd name="connsiteY12" fmla="*/ 347663 h 347662"/>
                <a:gd name="connsiteX13" fmla="*/ 60688 w 164381"/>
                <a:gd name="connsiteY13" fmla="*/ 347663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60688" y="347663"/>
                  </a:moveTo>
                  <a:cubicBezTo>
                    <a:pt x="58307" y="347663"/>
                    <a:pt x="55925" y="345281"/>
                    <a:pt x="53544" y="345281"/>
                  </a:cubicBezTo>
                  <a:cubicBezTo>
                    <a:pt x="-27418" y="242887"/>
                    <a:pt x="-15512" y="85725"/>
                    <a:pt x="82119" y="0"/>
                  </a:cubicBezTo>
                  <a:cubicBezTo>
                    <a:pt x="86882" y="4762"/>
                    <a:pt x="91644" y="7144"/>
                    <a:pt x="96407" y="11906"/>
                  </a:cubicBezTo>
                  <a:cubicBezTo>
                    <a:pt x="177369" y="100012"/>
                    <a:pt x="186894" y="230981"/>
                    <a:pt x="120219" y="330994"/>
                  </a:cubicBezTo>
                  <a:cubicBezTo>
                    <a:pt x="115457" y="338137"/>
                    <a:pt x="108313" y="342900"/>
                    <a:pt x="103550" y="347663"/>
                  </a:cubicBezTo>
                  <a:lnTo>
                    <a:pt x="103550" y="347663"/>
                  </a:lnTo>
                  <a:cubicBezTo>
                    <a:pt x="108313" y="340519"/>
                    <a:pt x="110694" y="330994"/>
                    <a:pt x="115457" y="323850"/>
                  </a:cubicBezTo>
                  <a:cubicBezTo>
                    <a:pt x="163082" y="235744"/>
                    <a:pt x="158319" y="150019"/>
                    <a:pt x="103550" y="64294"/>
                  </a:cubicBezTo>
                  <a:cubicBezTo>
                    <a:pt x="96407" y="54769"/>
                    <a:pt x="89263" y="47625"/>
                    <a:pt x="82119" y="35719"/>
                  </a:cubicBezTo>
                  <a:cubicBezTo>
                    <a:pt x="72594" y="45244"/>
                    <a:pt x="65450" y="54769"/>
                    <a:pt x="60688" y="64294"/>
                  </a:cubicBezTo>
                  <a:cubicBezTo>
                    <a:pt x="5919" y="147637"/>
                    <a:pt x="1157" y="235744"/>
                    <a:pt x="48782" y="323850"/>
                  </a:cubicBezTo>
                  <a:cubicBezTo>
                    <a:pt x="53544" y="330994"/>
                    <a:pt x="55925" y="340519"/>
                    <a:pt x="60688" y="347663"/>
                  </a:cubicBezTo>
                  <a:lnTo>
                    <a:pt x="60688" y="347663"/>
                  </a:lnTo>
                  <a:close/>
                </a:path>
              </a:pathLst>
            </a:custGeom>
            <a:grpFill/>
            <a:ln w="23813" cap="flat">
              <a:noFill/>
              <a:prstDash val="solid"/>
              <a:miter/>
            </a:ln>
          </p:spPr>
          <p:txBody>
            <a:bodyPr rtlCol="0" anchor="ctr"/>
            <a:lstStyle/>
            <a:p>
              <a:endParaRPr lang="en-ID"/>
            </a:p>
          </p:txBody>
        </p:sp>
        <p:sp>
          <p:nvSpPr>
            <p:cNvPr id="342" name="Freeform: Shape 341">
              <a:extLst>
                <a:ext uri="{FF2B5EF4-FFF2-40B4-BE49-F238E27FC236}">
                  <a16:creationId xmlns:a16="http://schemas.microsoft.com/office/drawing/2014/main" id="{C51F8738-80DD-F8F5-77B3-4BA90F5FF12E}"/>
                </a:ext>
              </a:extLst>
            </p:cNvPr>
            <p:cNvSpPr/>
            <p:nvPr/>
          </p:nvSpPr>
          <p:spPr>
            <a:xfrm>
              <a:off x="6078174" y="697706"/>
              <a:ext cx="164381" cy="347662"/>
            </a:xfrm>
            <a:custGeom>
              <a:avLst/>
              <a:gdLst>
                <a:gd name="connsiteX0" fmla="*/ 60688 w 164381"/>
                <a:gd name="connsiteY0" fmla="*/ 347663 h 347662"/>
                <a:gd name="connsiteX1" fmla="*/ 53544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3 h 347662"/>
                <a:gd name="connsiteX6" fmla="*/ 103550 w 164381"/>
                <a:gd name="connsiteY6" fmla="*/ 347663 h 347662"/>
                <a:gd name="connsiteX7" fmla="*/ 115457 w 164381"/>
                <a:gd name="connsiteY7" fmla="*/ 323850 h 347662"/>
                <a:gd name="connsiteX8" fmla="*/ 103550 w 164381"/>
                <a:gd name="connsiteY8" fmla="*/ 64294 h 347662"/>
                <a:gd name="connsiteX9" fmla="*/ 82119 w 164381"/>
                <a:gd name="connsiteY9" fmla="*/ 35719 h 347662"/>
                <a:gd name="connsiteX10" fmla="*/ 60688 w 164381"/>
                <a:gd name="connsiteY10" fmla="*/ 64294 h 347662"/>
                <a:gd name="connsiteX11" fmla="*/ 48782 w 164381"/>
                <a:gd name="connsiteY11" fmla="*/ 323850 h 347662"/>
                <a:gd name="connsiteX12" fmla="*/ 60688 w 164381"/>
                <a:gd name="connsiteY12" fmla="*/ 347663 h 347662"/>
                <a:gd name="connsiteX13" fmla="*/ 60688 w 164381"/>
                <a:gd name="connsiteY13" fmla="*/ 347663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60688" y="347663"/>
                  </a:moveTo>
                  <a:cubicBezTo>
                    <a:pt x="58307" y="347663"/>
                    <a:pt x="55925" y="345281"/>
                    <a:pt x="53544" y="345281"/>
                  </a:cubicBezTo>
                  <a:cubicBezTo>
                    <a:pt x="-27418" y="242888"/>
                    <a:pt x="-15512" y="85725"/>
                    <a:pt x="82119" y="0"/>
                  </a:cubicBezTo>
                  <a:cubicBezTo>
                    <a:pt x="86882" y="4763"/>
                    <a:pt x="91644" y="7144"/>
                    <a:pt x="96407" y="11906"/>
                  </a:cubicBezTo>
                  <a:cubicBezTo>
                    <a:pt x="177369" y="100013"/>
                    <a:pt x="186894" y="230981"/>
                    <a:pt x="120219" y="330994"/>
                  </a:cubicBezTo>
                  <a:cubicBezTo>
                    <a:pt x="115457" y="338138"/>
                    <a:pt x="108313" y="342900"/>
                    <a:pt x="103550" y="347663"/>
                  </a:cubicBezTo>
                  <a:lnTo>
                    <a:pt x="103550" y="347663"/>
                  </a:lnTo>
                  <a:cubicBezTo>
                    <a:pt x="108313" y="340519"/>
                    <a:pt x="110694" y="330994"/>
                    <a:pt x="115457" y="323850"/>
                  </a:cubicBezTo>
                  <a:cubicBezTo>
                    <a:pt x="163082" y="235744"/>
                    <a:pt x="158319" y="150019"/>
                    <a:pt x="103550" y="64294"/>
                  </a:cubicBezTo>
                  <a:cubicBezTo>
                    <a:pt x="96407" y="54769"/>
                    <a:pt x="89263" y="47625"/>
                    <a:pt x="82119" y="35719"/>
                  </a:cubicBezTo>
                  <a:cubicBezTo>
                    <a:pt x="72594" y="45244"/>
                    <a:pt x="65450" y="54769"/>
                    <a:pt x="60688" y="64294"/>
                  </a:cubicBezTo>
                  <a:cubicBezTo>
                    <a:pt x="5919" y="147638"/>
                    <a:pt x="1157" y="235744"/>
                    <a:pt x="48782" y="323850"/>
                  </a:cubicBezTo>
                  <a:cubicBezTo>
                    <a:pt x="53544" y="330994"/>
                    <a:pt x="58307" y="340519"/>
                    <a:pt x="60688" y="347663"/>
                  </a:cubicBezTo>
                  <a:lnTo>
                    <a:pt x="60688" y="347663"/>
                  </a:lnTo>
                  <a:close/>
                </a:path>
              </a:pathLst>
            </a:custGeom>
            <a:grpFill/>
            <a:ln w="23813" cap="flat">
              <a:noFill/>
              <a:prstDash val="solid"/>
              <a:miter/>
            </a:ln>
          </p:spPr>
          <p:txBody>
            <a:bodyPr rtlCol="0" anchor="ctr"/>
            <a:lstStyle/>
            <a:p>
              <a:endParaRPr lang="en-ID"/>
            </a:p>
          </p:txBody>
        </p:sp>
        <p:sp>
          <p:nvSpPr>
            <p:cNvPr id="343" name="Freeform: Shape 342">
              <a:extLst>
                <a:ext uri="{FF2B5EF4-FFF2-40B4-BE49-F238E27FC236}">
                  <a16:creationId xmlns:a16="http://schemas.microsoft.com/office/drawing/2014/main" id="{B3B2CC87-4C72-C13F-7519-F3E57AD20E7C}"/>
                </a:ext>
              </a:extLst>
            </p:cNvPr>
            <p:cNvSpPr/>
            <p:nvPr/>
          </p:nvSpPr>
          <p:spPr>
            <a:xfrm>
              <a:off x="8033180" y="697706"/>
              <a:ext cx="164381" cy="347662"/>
            </a:xfrm>
            <a:custGeom>
              <a:avLst/>
              <a:gdLst>
                <a:gd name="connsiteX0" fmla="*/ 60688 w 164381"/>
                <a:gd name="connsiteY0" fmla="*/ 347663 h 347662"/>
                <a:gd name="connsiteX1" fmla="*/ 53544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3 h 347662"/>
                <a:gd name="connsiteX6" fmla="*/ 103550 w 164381"/>
                <a:gd name="connsiteY6" fmla="*/ 347663 h 347662"/>
                <a:gd name="connsiteX7" fmla="*/ 115457 w 164381"/>
                <a:gd name="connsiteY7" fmla="*/ 323850 h 347662"/>
                <a:gd name="connsiteX8" fmla="*/ 103550 w 164381"/>
                <a:gd name="connsiteY8" fmla="*/ 64294 h 347662"/>
                <a:gd name="connsiteX9" fmla="*/ 82119 w 164381"/>
                <a:gd name="connsiteY9" fmla="*/ 35719 h 347662"/>
                <a:gd name="connsiteX10" fmla="*/ 60688 w 164381"/>
                <a:gd name="connsiteY10" fmla="*/ 64294 h 347662"/>
                <a:gd name="connsiteX11" fmla="*/ 48782 w 164381"/>
                <a:gd name="connsiteY11" fmla="*/ 323850 h 347662"/>
                <a:gd name="connsiteX12" fmla="*/ 60688 w 164381"/>
                <a:gd name="connsiteY12" fmla="*/ 347663 h 347662"/>
                <a:gd name="connsiteX13" fmla="*/ 60688 w 164381"/>
                <a:gd name="connsiteY13" fmla="*/ 347663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60688" y="347663"/>
                  </a:moveTo>
                  <a:cubicBezTo>
                    <a:pt x="58307" y="347663"/>
                    <a:pt x="55925" y="345281"/>
                    <a:pt x="53544" y="345281"/>
                  </a:cubicBezTo>
                  <a:cubicBezTo>
                    <a:pt x="-27418" y="242888"/>
                    <a:pt x="-15512" y="85725"/>
                    <a:pt x="82119" y="0"/>
                  </a:cubicBezTo>
                  <a:cubicBezTo>
                    <a:pt x="86882" y="4763"/>
                    <a:pt x="91644" y="7144"/>
                    <a:pt x="96407" y="11906"/>
                  </a:cubicBezTo>
                  <a:cubicBezTo>
                    <a:pt x="177369" y="100013"/>
                    <a:pt x="186894" y="230981"/>
                    <a:pt x="120219" y="330994"/>
                  </a:cubicBezTo>
                  <a:cubicBezTo>
                    <a:pt x="115457" y="338138"/>
                    <a:pt x="108313" y="342900"/>
                    <a:pt x="103550" y="347663"/>
                  </a:cubicBezTo>
                  <a:lnTo>
                    <a:pt x="103550" y="347663"/>
                  </a:lnTo>
                  <a:cubicBezTo>
                    <a:pt x="108313" y="340519"/>
                    <a:pt x="110694" y="330994"/>
                    <a:pt x="115457" y="323850"/>
                  </a:cubicBezTo>
                  <a:cubicBezTo>
                    <a:pt x="163082" y="235744"/>
                    <a:pt x="158319" y="150019"/>
                    <a:pt x="103550" y="64294"/>
                  </a:cubicBezTo>
                  <a:cubicBezTo>
                    <a:pt x="96407" y="54769"/>
                    <a:pt x="89263" y="47625"/>
                    <a:pt x="82119" y="35719"/>
                  </a:cubicBezTo>
                  <a:cubicBezTo>
                    <a:pt x="72594" y="45244"/>
                    <a:pt x="65450" y="54769"/>
                    <a:pt x="60688" y="64294"/>
                  </a:cubicBezTo>
                  <a:cubicBezTo>
                    <a:pt x="5919" y="147638"/>
                    <a:pt x="1157" y="235744"/>
                    <a:pt x="48782" y="323850"/>
                  </a:cubicBezTo>
                  <a:cubicBezTo>
                    <a:pt x="53544" y="330994"/>
                    <a:pt x="55925" y="340519"/>
                    <a:pt x="60688" y="347663"/>
                  </a:cubicBezTo>
                  <a:lnTo>
                    <a:pt x="60688" y="347663"/>
                  </a:lnTo>
                  <a:close/>
                </a:path>
              </a:pathLst>
            </a:custGeom>
            <a:grpFill/>
            <a:ln w="23813" cap="flat">
              <a:noFill/>
              <a:prstDash val="solid"/>
              <a:miter/>
            </a:ln>
          </p:spPr>
          <p:txBody>
            <a:bodyPr rtlCol="0" anchor="ctr"/>
            <a:lstStyle/>
            <a:p>
              <a:endParaRPr lang="en-ID"/>
            </a:p>
          </p:txBody>
        </p:sp>
        <p:sp>
          <p:nvSpPr>
            <p:cNvPr id="344" name="Freeform: Shape 343">
              <a:extLst>
                <a:ext uri="{FF2B5EF4-FFF2-40B4-BE49-F238E27FC236}">
                  <a16:creationId xmlns:a16="http://schemas.microsoft.com/office/drawing/2014/main" id="{BBCE1A18-BDA0-EC3E-D599-E838376221A9}"/>
                </a:ext>
              </a:extLst>
            </p:cNvPr>
            <p:cNvSpPr/>
            <p:nvPr/>
          </p:nvSpPr>
          <p:spPr>
            <a:xfrm>
              <a:off x="9985805" y="697706"/>
              <a:ext cx="164381" cy="347662"/>
            </a:xfrm>
            <a:custGeom>
              <a:avLst/>
              <a:gdLst>
                <a:gd name="connsiteX0" fmla="*/ 60688 w 164381"/>
                <a:gd name="connsiteY0" fmla="*/ 347663 h 347662"/>
                <a:gd name="connsiteX1" fmla="*/ 53544 w 164381"/>
                <a:gd name="connsiteY1" fmla="*/ 345281 h 347662"/>
                <a:gd name="connsiteX2" fmla="*/ 82119 w 164381"/>
                <a:gd name="connsiteY2" fmla="*/ 0 h 347662"/>
                <a:gd name="connsiteX3" fmla="*/ 96406 w 164381"/>
                <a:gd name="connsiteY3" fmla="*/ 11906 h 347662"/>
                <a:gd name="connsiteX4" fmla="*/ 120219 w 164381"/>
                <a:gd name="connsiteY4" fmla="*/ 330994 h 347662"/>
                <a:gd name="connsiteX5" fmla="*/ 103550 w 164381"/>
                <a:gd name="connsiteY5" fmla="*/ 347663 h 347662"/>
                <a:gd name="connsiteX6" fmla="*/ 103550 w 164381"/>
                <a:gd name="connsiteY6" fmla="*/ 347663 h 347662"/>
                <a:gd name="connsiteX7" fmla="*/ 115457 w 164381"/>
                <a:gd name="connsiteY7" fmla="*/ 323850 h 347662"/>
                <a:gd name="connsiteX8" fmla="*/ 103550 w 164381"/>
                <a:gd name="connsiteY8" fmla="*/ 64294 h 347662"/>
                <a:gd name="connsiteX9" fmla="*/ 82119 w 164381"/>
                <a:gd name="connsiteY9" fmla="*/ 35719 h 347662"/>
                <a:gd name="connsiteX10" fmla="*/ 60688 w 164381"/>
                <a:gd name="connsiteY10" fmla="*/ 64294 h 347662"/>
                <a:gd name="connsiteX11" fmla="*/ 48781 w 164381"/>
                <a:gd name="connsiteY11" fmla="*/ 323850 h 347662"/>
                <a:gd name="connsiteX12" fmla="*/ 60688 w 164381"/>
                <a:gd name="connsiteY12" fmla="*/ 347663 h 347662"/>
                <a:gd name="connsiteX13" fmla="*/ 60688 w 164381"/>
                <a:gd name="connsiteY13" fmla="*/ 347663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60688" y="347663"/>
                  </a:moveTo>
                  <a:cubicBezTo>
                    <a:pt x="58307" y="347663"/>
                    <a:pt x="55925" y="345281"/>
                    <a:pt x="53544" y="345281"/>
                  </a:cubicBezTo>
                  <a:cubicBezTo>
                    <a:pt x="-27418" y="242888"/>
                    <a:pt x="-15512" y="85725"/>
                    <a:pt x="82119" y="0"/>
                  </a:cubicBezTo>
                  <a:cubicBezTo>
                    <a:pt x="86882" y="4763"/>
                    <a:pt x="91644" y="7144"/>
                    <a:pt x="96406" y="11906"/>
                  </a:cubicBezTo>
                  <a:cubicBezTo>
                    <a:pt x="177369" y="100013"/>
                    <a:pt x="186894" y="230981"/>
                    <a:pt x="120219" y="330994"/>
                  </a:cubicBezTo>
                  <a:cubicBezTo>
                    <a:pt x="115457" y="338138"/>
                    <a:pt x="108313" y="342900"/>
                    <a:pt x="103550" y="347663"/>
                  </a:cubicBezTo>
                  <a:lnTo>
                    <a:pt x="103550" y="347663"/>
                  </a:lnTo>
                  <a:cubicBezTo>
                    <a:pt x="108313" y="340519"/>
                    <a:pt x="110694" y="330994"/>
                    <a:pt x="115457" y="323850"/>
                  </a:cubicBezTo>
                  <a:cubicBezTo>
                    <a:pt x="163082" y="235744"/>
                    <a:pt x="158319" y="150019"/>
                    <a:pt x="103550" y="64294"/>
                  </a:cubicBezTo>
                  <a:cubicBezTo>
                    <a:pt x="96406" y="54769"/>
                    <a:pt x="89263" y="47625"/>
                    <a:pt x="82119" y="35719"/>
                  </a:cubicBezTo>
                  <a:cubicBezTo>
                    <a:pt x="72594" y="45244"/>
                    <a:pt x="65451" y="54769"/>
                    <a:pt x="60688" y="64294"/>
                  </a:cubicBezTo>
                  <a:cubicBezTo>
                    <a:pt x="5919" y="147638"/>
                    <a:pt x="1156" y="235744"/>
                    <a:pt x="48781" y="323850"/>
                  </a:cubicBezTo>
                  <a:cubicBezTo>
                    <a:pt x="53544" y="330994"/>
                    <a:pt x="55925" y="340519"/>
                    <a:pt x="60688" y="347663"/>
                  </a:cubicBezTo>
                  <a:lnTo>
                    <a:pt x="60688" y="347663"/>
                  </a:lnTo>
                  <a:close/>
                </a:path>
              </a:pathLst>
            </a:custGeom>
            <a:grpFill/>
            <a:ln w="23813" cap="flat">
              <a:noFill/>
              <a:prstDash val="solid"/>
              <a:miter/>
            </a:ln>
          </p:spPr>
          <p:txBody>
            <a:bodyPr rtlCol="0" anchor="ctr"/>
            <a:lstStyle/>
            <a:p>
              <a:endParaRPr lang="en-ID"/>
            </a:p>
          </p:txBody>
        </p:sp>
        <p:sp>
          <p:nvSpPr>
            <p:cNvPr id="345" name="Freeform: Shape 344">
              <a:extLst>
                <a:ext uri="{FF2B5EF4-FFF2-40B4-BE49-F238E27FC236}">
                  <a16:creationId xmlns:a16="http://schemas.microsoft.com/office/drawing/2014/main" id="{4D62AD60-CFB5-FA6E-A096-74BFA635946A}"/>
                </a:ext>
              </a:extLst>
            </p:cNvPr>
            <p:cNvSpPr/>
            <p:nvPr/>
          </p:nvSpPr>
          <p:spPr>
            <a:xfrm>
              <a:off x="11940811" y="697706"/>
              <a:ext cx="164381" cy="347662"/>
            </a:xfrm>
            <a:custGeom>
              <a:avLst/>
              <a:gdLst>
                <a:gd name="connsiteX0" fmla="*/ 60688 w 164381"/>
                <a:gd name="connsiteY0" fmla="*/ 347663 h 347662"/>
                <a:gd name="connsiteX1" fmla="*/ 53545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3 h 347662"/>
                <a:gd name="connsiteX6" fmla="*/ 103550 w 164381"/>
                <a:gd name="connsiteY6" fmla="*/ 347663 h 347662"/>
                <a:gd name="connsiteX7" fmla="*/ 115456 w 164381"/>
                <a:gd name="connsiteY7" fmla="*/ 323850 h 347662"/>
                <a:gd name="connsiteX8" fmla="*/ 103550 w 164381"/>
                <a:gd name="connsiteY8" fmla="*/ 64294 h 347662"/>
                <a:gd name="connsiteX9" fmla="*/ 79738 w 164381"/>
                <a:gd name="connsiteY9" fmla="*/ 33338 h 347662"/>
                <a:gd name="connsiteX10" fmla="*/ 72594 w 164381"/>
                <a:gd name="connsiteY10" fmla="*/ 45244 h 347662"/>
                <a:gd name="connsiteX11" fmla="*/ 58307 w 164381"/>
                <a:gd name="connsiteY11" fmla="*/ 61913 h 347662"/>
                <a:gd name="connsiteX12" fmla="*/ 46400 w 164381"/>
                <a:gd name="connsiteY12" fmla="*/ 321469 h 347662"/>
                <a:gd name="connsiteX13" fmla="*/ 60688 w 164381"/>
                <a:gd name="connsiteY13" fmla="*/ 347663 h 347662"/>
                <a:gd name="connsiteX14" fmla="*/ 60688 w 164381"/>
                <a:gd name="connsiteY14" fmla="*/ 347663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4381" h="347662">
                  <a:moveTo>
                    <a:pt x="60688" y="347663"/>
                  </a:moveTo>
                  <a:cubicBezTo>
                    <a:pt x="58307" y="347663"/>
                    <a:pt x="55925" y="345281"/>
                    <a:pt x="53545" y="345281"/>
                  </a:cubicBezTo>
                  <a:cubicBezTo>
                    <a:pt x="-27419" y="242888"/>
                    <a:pt x="-15512" y="85725"/>
                    <a:pt x="82119" y="0"/>
                  </a:cubicBezTo>
                  <a:cubicBezTo>
                    <a:pt x="86882" y="4763"/>
                    <a:pt x="91644" y="7144"/>
                    <a:pt x="96407" y="11906"/>
                  </a:cubicBezTo>
                  <a:cubicBezTo>
                    <a:pt x="177369" y="100013"/>
                    <a:pt x="186894" y="230981"/>
                    <a:pt x="120219" y="330994"/>
                  </a:cubicBezTo>
                  <a:cubicBezTo>
                    <a:pt x="115456" y="338138"/>
                    <a:pt x="108313" y="342900"/>
                    <a:pt x="103550" y="347663"/>
                  </a:cubicBezTo>
                  <a:lnTo>
                    <a:pt x="103550" y="347663"/>
                  </a:lnTo>
                  <a:cubicBezTo>
                    <a:pt x="108313" y="340519"/>
                    <a:pt x="110694" y="330994"/>
                    <a:pt x="115456" y="323850"/>
                  </a:cubicBezTo>
                  <a:cubicBezTo>
                    <a:pt x="163081" y="235744"/>
                    <a:pt x="158319" y="150019"/>
                    <a:pt x="103550" y="64294"/>
                  </a:cubicBezTo>
                  <a:cubicBezTo>
                    <a:pt x="96407" y="54769"/>
                    <a:pt x="89263" y="47625"/>
                    <a:pt x="79738" y="33338"/>
                  </a:cubicBezTo>
                  <a:cubicBezTo>
                    <a:pt x="77357" y="38100"/>
                    <a:pt x="74976" y="42863"/>
                    <a:pt x="72594" y="45244"/>
                  </a:cubicBezTo>
                  <a:cubicBezTo>
                    <a:pt x="67831" y="52388"/>
                    <a:pt x="63069" y="57150"/>
                    <a:pt x="58307" y="61913"/>
                  </a:cubicBezTo>
                  <a:cubicBezTo>
                    <a:pt x="3538" y="145256"/>
                    <a:pt x="-1225" y="233362"/>
                    <a:pt x="46400" y="321469"/>
                  </a:cubicBezTo>
                  <a:cubicBezTo>
                    <a:pt x="53545" y="330994"/>
                    <a:pt x="55925" y="340519"/>
                    <a:pt x="60688" y="347663"/>
                  </a:cubicBezTo>
                  <a:lnTo>
                    <a:pt x="60688" y="347663"/>
                  </a:lnTo>
                  <a:close/>
                </a:path>
              </a:pathLst>
            </a:custGeom>
            <a:grpFill/>
            <a:ln w="23813" cap="flat">
              <a:noFill/>
              <a:prstDash val="solid"/>
              <a:miter/>
            </a:ln>
          </p:spPr>
          <p:txBody>
            <a:bodyPr rtlCol="0" anchor="ctr"/>
            <a:lstStyle/>
            <a:p>
              <a:endParaRPr lang="en-ID"/>
            </a:p>
          </p:txBody>
        </p:sp>
        <p:sp>
          <p:nvSpPr>
            <p:cNvPr id="346" name="Freeform: Shape 345">
              <a:extLst>
                <a:ext uri="{FF2B5EF4-FFF2-40B4-BE49-F238E27FC236}">
                  <a16:creationId xmlns:a16="http://schemas.microsoft.com/office/drawing/2014/main" id="{FB2DE4F9-4E13-B089-0A76-BC4886999BB8}"/>
                </a:ext>
              </a:extLst>
            </p:cNvPr>
            <p:cNvSpPr/>
            <p:nvPr/>
          </p:nvSpPr>
          <p:spPr>
            <a:xfrm>
              <a:off x="9985805" y="5203031"/>
              <a:ext cx="164381" cy="347662"/>
            </a:xfrm>
            <a:custGeom>
              <a:avLst/>
              <a:gdLst>
                <a:gd name="connsiteX0" fmla="*/ 60688 w 164381"/>
                <a:gd name="connsiteY0" fmla="*/ 347663 h 347662"/>
                <a:gd name="connsiteX1" fmla="*/ 53544 w 164381"/>
                <a:gd name="connsiteY1" fmla="*/ 345281 h 347662"/>
                <a:gd name="connsiteX2" fmla="*/ 82119 w 164381"/>
                <a:gd name="connsiteY2" fmla="*/ 0 h 347662"/>
                <a:gd name="connsiteX3" fmla="*/ 96406 w 164381"/>
                <a:gd name="connsiteY3" fmla="*/ 11906 h 347662"/>
                <a:gd name="connsiteX4" fmla="*/ 120219 w 164381"/>
                <a:gd name="connsiteY4" fmla="*/ 330994 h 347662"/>
                <a:gd name="connsiteX5" fmla="*/ 103550 w 164381"/>
                <a:gd name="connsiteY5" fmla="*/ 347663 h 347662"/>
                <a:gd name="connsiteX6" fmla="*/ 103550 w 164381"/>
                <a:gd name="connsiteY6" fmla="*/ 347663 h 347662"/>
                <a:gd name="connsiteX7" fmla="*/ 115457 w 164381"/>
                <a:gd name="connsiteY7" fmla="*/ 323850 h 347662"/>
                <a:gd name="connsiteX8" fmla="*/ 103550 w 164381"/>
                <a:gd name="connsiteY8" fmla="*/ 64294 h 347662"/>
                <a:gd name="connsiteX9" fmla="*/ 82119 w 164381"/>
                <a:gd name="connsiteY9" fmla="*/ 35719 h 347662"/>
                <a:gd name="connsiteX10" fmla="*/ 60688 w 164381"/>
                <a:gd name="connsiteY10" fmla="*/ 64294 h 347662"/>
                <a:gd name="connsiteX11" fmla="*/ 48781 w 164381"/>
                <a:gd name="connsiteY11" fmla="*/ 323850 h 347662"/>
                <a:gd name="connsiteX12" fmla="*/ 60688 w 164381"/>
                <a:gd name="connsiteY12" fmla="*/ 347663 h 347662"/>
                <a:gd name="connsiteX13" fmla="*/ 60688 w 164381"/>
                <a:gd name="connsiteY13" fmla="*/ 347663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60688" y="347663"/>
                  </a:moveTo>
                  <a:cubicBezTo>
                    <a:pt x="58307" y="347663"/>
                    <a:pt x="55925" y="345281"/>
                    <a:pt x="53544" y="345281"/>
                  </a:cubicBezTo>
                  <a:cubicBezTo>
                    <a:pt x="-27418" y="242887"/>
                    <a:pt x="-15512" y="85725"/>
                    <a:pt x="82119" y="0"/>
                  </a:cubicBezTo>
                  <a:cubicBezTo>
                    <a:pt x="86882" y="4762"/>
                    <a:pt x="91644" y="7144"/>
                    <a:pt x="96406" y="11906"/>
                  </a:cubicBezTo>
                  <a:cubicBezTo>
                    <a:pt x="177369" y="100012"/>
                    <a:pt x="186894" y="230981"/>
                    <a:pt x="120219" y="330994"/>
                  </a:cubicBezTo>
                  <a:cubicBezTo>
                    <a:pt x="115457" y="338137"/>
                    <a:pt x="108313" y="342900"/>
                    <a:pt x="103550" y="347663"/>
                  </a:cubicBezTo>
                  <a:lnTo>
                    <a:pt x="103550" y="347663"/>
                  </a:lnTo>
                  <a:cubicBezTo>
                    <a:pt x="108313" y="340519"/>
                    <a:pt x="110694" y="330994"/>
                    <a:pt x="115457" y="323850"/>
                  </a:cubicBezTo>
                  <a:cubicBezTo>
                    <a:pt x="163082" y="235744"/>
                    <a:pt x="158319" y="150019"/>
                    <a:pt x="103550" y="64294"/>
                  </a:cubicBezTo>
                  <a:cubicBezTo>
                    <a:pt x="96406" y="54769"/>
                    <a:pt x="89263" y="47625"/>
                    <a:pt x="82119" y="35719"/>
                  </a:cubicBezTo>
                  <a:cubicBezTo>
                    <a:pt x="72594" y="45244"/>
                    <a:pt x="65451" y="54769"/>
                    <a:pt x="60688" y="64294"/>
                  </a:cubicBezTo>
                  <a:cubicBezTo>
                    <a:pt x="5919" y="147637"/>
                    <a:pt x="1156" y="235744"/>
                    <a:pt x="48781" y="323850"/>
                  </a:cubicBezTo>
                  <a:cubicBezTo>
                    <a:pt x="53544" y="330994"/>
                    <a:pt x="55925" y="340519"/>
                    <a:pt x="60688" y="347663"/>
                  </a:cubicBezTo>
                  <a:lnTo>
                    <a:pt x="60688" y="347663"/>
                  </a:lnTo>
                  <a:close/>
                </a:path>
              </a:pathLst>
            </a:custGeom>
            <a:grpFill/>
            <a:ln w="23813" cap="flat">
              <a:noFill/>
              <a:prstDash val="solid"/>
              <a:miter/>
            </a:ln>
          </p:spPr>
          <p:txBody>
            <a:bodyPr rtlCol="0" anchor="ctr"/>
            <a:lstStyle/>
            <a:p>
              <a:endParaRPr lang="en-ID"/>
            </a:p>
          </p:txBody>
        </p:sp>
        <p:sp>
          <p:nvSpPr>
            <p:cNvPr id="347" name="Freeform: Shape 346">
              <a:extLst>
                <a:ext uri="{FF2B5EF4-FFF2-40B4-BE49-F238E27FC236}">
                  <a16:creationId xmlns:a16="http://schemas.microsoft.com/office/drawing/2014/main" id="{8F484C55-3192-9618-B0B3-BB8A4E6AFDC6}"/>
                </a:ext>
              </a:extLst>
            </p:cNvPr>
            <p:cNvSpPr/>
            <p:nvPr/>
          </p:nvSpPr>
          <p:spPr>
            <a:xfrm>
              <a:off x="6078174" y="6329362"/>
              <a:ext cx="164381" cy="347662"/>
            </a:xfrm>
            <a:custGeom>
              <a:avLst/>
              <a:gdLst>
                <a:gd name="connsiteX0" fmla="*/ 60688 w 164381"/>
                <a:gd name="connsiteY0" fmla="*/ 347663 h 347662"/>
                <a:gd name="connsiteX1" fmla="*/ 53544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3 h 347662"/>
                <a:gd name="connsiteX6" fmla="*/ 103550 w 164381"/>
                <a:gd name="connsiteY6" fmla="*/ 347663 h 347662"/>
                <a:gd name="connsiteX7" fmla="*/ 115457 w 164381"/>
                <a:gd name="connsiteY7" fmla="*/ 323850 h 347662"/>
                <a:gd name="connsiteX8" fmla="*/ 103550 w 164381"/>
                <a:gd name="connsiteY8" fmla="*/ 64294 h 347662"/>
                <a:gd name="connsiteX9" fmla="*/ 82119 w 164381"/>
                <a:gd name="connsiteY9" fmla="*/ 35719 h 347662"/>
                <a:gd name="connsiteX10" fmla="*/ 60688 w 164381"/>
                <a:gd name="connsiteY10" fmla="*/ 64294 h 347662"/>
                <a:gd name="connsiteX11" fmla="*/ 48782 w 164381"/>
                <a:gd name="connsiteY11" fmla="*/ 323850 h 347662"/>
                <a:gd name="connsiteX12" fmla="*/ 60688 w 164381"/>
                <a:gd name="connsiteY12" fmla="*/ 347663 h 347662"/>
                <a:gd name="connsiteX13" fmla="*/ 60688 w 164381"/>
                <a:gd name="connsiteY13" fmla="*/ 347663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60688" y="347663"/>
                  </a:moveTo>
                  <a:cubicBezTo>
                    <a:pt x="58307" y="347663"/>
                    <a:pt x="55925" y="345281"/>
                    <a:pt x="53544" y="345281"/>
                  </a:cubicBezTo>
                  <a:cubicBezTo>
                    <a:pt x="-27418" y="242888"/>
                    <a:pt x="-15512" y="85725"/>
                    <a:pt x="82119" y="0"/>
                  </a:cubicBezTo>
                  <a:cubicBezTo>
                    <a:pt x="86882" y="4763"/>
                    <a:pt x="91644" y="7144"/>
                    <a:pt x="96407" y="11906"/>
                  </a:cubicBezTo>
                  <a:cubicBezTo>
                    <a:pt x="177369" y="100013"/>
                    <a:pt x="186894" y="230982"/>
                    <a:pt x="120219" y="330994"/>
                  </a:cubicBezTo>
                  <a:cubicBezTo>
                    <a:pt x="115457" y="338138"/>
                    <a:pt x="108313" y="342901"/>
                    <a:pt x="103550" y="347663"/>
                  </a:cubicBezTo>
                  <a:lnTo>
                    <a:pt x="103550" y="347663"/>
                  </a:lnTo>
                  <a:cubicBezTo>
                    <a:pt x="108313" y="340519"/>
                    <a:pt x="110694" y="330994"/>
                    <a:pt x="115457" y="323850"/>
                  </a:cubicBezTo>
                  <a:cubicBezTo>
                    <a:pt x="163082" y="235744"/>
                    <a:pt x="158319" y="150019"/>
                    <a:pt x="103550" y="64294"/>
                  </a:cubicBezTo>
                  <a:cubicBezTo>
                    <a:pt x="96407" y="54769"/>
                    <a:pt x="89263" y="47625"/>
                    <a:pt x="82119" y="35719"/>
                  </a:cubicBezTo>
                  <a:cubicBezTo>
                    <a:pt x="72594" y="45244"/>
                    <a:pt x="65450" y="54769"/>
                    <a:pt x="60688" y="64294"/>
                  </a:cubicBezTo>
                  <a:cubicBezTo>
                    <a:pt x="5919" y="147638"/>
                    <a:pt x="1157" y="235744"/>
                    <a:pt x="48782" y="323850"/>
                  </a:cubicBezTo>
                  <a:cubicBezTo>
                    <a:pt x="53544" y="330994"/>
                    <a:pt x="58307" y="340519"/>
                    <a:pt x="60688" y="347663"/>
                  </a:cubicBezTo>
                  <a:lnTo>
                    <a:pt x="60688" y="347663"/>
                  </a:lnTo>
                  <a:close/>
                </a:path>
              </a:pathLst>
            </a:custGeom>
            <a:grpFill/>
            <a:ln w="23813" cap="flat">
              <a:noFill/>
              <a:prstDash val="solid"/>
              <a:miter/>
            </a:ln>
          </p:spPr>
          <p:txBody>
            <a:bodyPr rtlCol="0" anchor="ctr"/>
            <a:lstStyle/>
            <a:p>
              <a:endParaRPr lang="en-ID"/>
            </a:p>
          </p:txBody>
        </p:sp>
        <p:sp>
          <p:nvSpPr>
            <p:cNvPr id="348" name="Freeform: Shape 347">
              <a:extLst>
                <a:ext uri="{FF2B5EF4-FFF2-40B4-BE49-F238E27FC236}">
                  <a16:creationId xmlns:a16="http://schemas.microsoft.com/office/drawing/2014/main" id="{35AF8D94-E09C-A595-B6B6-A9E06F49BDF8}"/>
                </a:ext>
              </a:extLst>
            </p:cNvPr>
            <p:cNvSpPr/>
            <p:nvPr/>
          </p:nvSpPr>
          <p:spPr>
            <a:xfrm>
              <a:off x="8033180" y="6329362"/>
              <a:ext cx="164381" cy="347662"/>
            </a:xfrm>
            <a:custGeom>
              <a:avLst/>
              <a:gdLst>
                <a:gd name="connsiteX0" fmla="*/ 60688 w 164381"/>
                <a:gd name="connsiteY0" fmla="*/ 347663 h 347662"/>
                <a:gd name="connsiteX1" fmla="*/ 53544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3 h 347662"/>
                <a:gd name="connsiteX6" fmla="*/ 103550 w 164381"/>
                <a:gd name="connsiteY6" fmla="*/ 347663 h 347662"/>
                <a:gd name="connsiteX7" fmla="*/ 115457 w 164381"/>
                <a:gd name="connsiteY7" fmla="*/ 323850 h 347662"/>
                <a:gd name="connsiteX8" fmla="*/ 103550 w 164381"/>
                <a:gd name="connsiteY8" fmla="*/ 64294 h 347662"/>
                <a:gd name="connsiteX9" fmla="*/ 82119 w 164381"/>
                <a:gd name="connsiteY9" fmla="*/ 35719 h 347662"/>
                <a:gd name="connsiteX10" fmla="*/ 60688 w 164381"/>
                <a:gd name="connsiteY10" fmla="*/ 64294 h 347662"/>
                <a:gd name="connsiteX11" fmla="*/ 48782 w 164381"/>
                <a:gd name="connsiteY11" fmla="*/ 323850 h 347662"/>
                <a:gd name="connsiteX12" fmla="*/ 60688 w 164381"/>
                <a:gd name="connsiteY12" fmla="*/ 347663 h 347662"/>
                <a:gd name="connsiteX13" fmla="*/ 60688 w 164381"/>
                <a:gd name="connsiteY13" fmla="*/ 347663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60688" y="347663"/>
                  </a:moveTo>
                  <a:cubicBezTo>
                    <a:pt x="58307" y="347663"/>
                    <a:pt x="55925" y="345281"/>
                    <a:pt x="53544" y="345281"/>
                  </a:cubicBezTo>
                  <a:cubicBezTo>
                    <a:pt x="-27418" y="242888"/>
                    <a:pt x="-15512" y="85725"/>
                    <a:pt x="82119" y="0"/>
                  </a:cubicBezTo>
                  <a:cubicBezTo>
                    <a:pt x="86882" y="4763"/>
                    <a:pt x="91644" y="7144"/>
                    <a:pt x="96407" y="11906"/>
                  </a:cubicBezTo>
                  <a:cubicBezTo>
                    <a:pt x="177369" y="100013"/>
                    <a:pt x="186894" y="230982"/>
                    <a:pt x="120219" y="330994"/>
                  </a:cubicBezTo>
                  <a:cubicBezTo>
                    <a:pt x="115457" y="338138"/>
                    <a:pt x="108313" y="342901"/>
                    <a:pt x="103550" y="347663"/>
                  </a:cubicBezTo>
                  <a:lnTo>
                    <a:pt x="103550" y="347663"/>
                  </a:lnTo>
                  <a:cubicBezTo>
                    <a:pt x="108313" y="340519"/>
                    <a:pt x="110694" y="330994"/>
                    <a:pt x="115457" y="323850"/>
                  </a:cubicBezTo>
                  <a:cubicBezTo>
                    <a:pt x="163082" y="235744"/>
                    <a:pt x="158319" y="150019"/>
                    <a:pt x="103550" y="64294"/>
                  </a:cubicBezTo>
                  <a:cubicBezTo>
                    <a:pt x="96407" y="54769"/>
                    <a:pt x="89263" y="47625"/>
                    <a:pt x="82119" y="35719"/>
                  </a:cubicBezTo>
                  <a:cubicBezTo>
                    <a:pt x="72594" y="45244"/>
                    <a:pt x="65450" y="54769"/>
                    <a:pt x="60688" y="64294"/>
                  </a:cubicBezTo>
                  <a:cubicBezTo>
                    <a:pt x="5919" y="147638"/>
                    <a:pt x="1157" y="235744"/>
                    <a:pt x="48782" y="323850"/>
                  </a:cubicBezTo>
                  <a:cubicBezTo>
                    <a:pt x="53544" y="330994"/>
                    <a:pt x="55925" y="340519"/>
                    <a:pt x="60688" y="347663"/>
                  </a:cubicBezTo>
                  <a:lnTo>
                    <a:pt x="60688" y="347663"/>
                  </a:lnTo>
                  <a:close/>
                </a:path>
              </a:pathLst>
            </a:custGeom>
            <a:grpFill/>
            <a:ln w="23813" cap="flat">
              <a:noFill/>
              <a:prstDash val="solid"/>
              <a:miter/>
            </a:ln>
          </p:spPr>
          <p:txBody>
            <a:bodyPr rtlCol="0" anchor="ctr"/>
            <a:lstStyle/>
            <a:p>
              <a:endParaRPr lang="en-ID"/>
            </a:p>
          </p:txBody>
        </p:sp>
        <p:sp>
          <p:nvSpPr>
            <p:cNvPr id="349" name="Freeform: Shape 348">
              <a:extLst>
                <a:ext uri="{FF2B5EF4-FFF2-40B4-BE49-F238E27FC236}">
                  <a16:creationId xmlns:a16="http://schemas.microsoft.com/office/drawing/2014/main" id="{80434590-834C-E41D-E616-A1FD4BAEAEAE}"/>
                </a:ext>
              </a:extLst>
            </p:cNvPr>
            <p:cNvSpPr/>
            <p:nvPr/>
          </p:nvSpPr>
          <p:spPr>
            <a:xfrm>
              <a:off x="9985805" y="6329362"/>
              <a:ext cx="164381" cy="347662"/>
            </a:xfrm>
            <a:custGeom>
              <a:avLst/>
              <a:gdLst>
                <a:gd name="connsiteX0" fmla="*/ 60688 w 164381"/>
                <a:gd name="connsiteY0" fmla="*/ 347663 h 347662"/>
                <a:gd name="connsiteX1" fmla="*/ 53544 w 164381"/>
                <a:gd name="connsiteY1" fmla="*/ 345281 h 347662"/>
                <a:gd name="connsiteX2" fmla="*/ 82119 w 164381"/>
                <a:gd name="connsiteY2" fmla="*/ 0 h 347662"/>
                <a:gd name="connsiteX3" fmla="*/ 96406 w 164381"/>
                <a:gd name="connsiteY3" fmla="*/ 11906 h 347662"/>
                <a:gd name="connsiteX4" fmla="*/ 120219 w 164381"/>
                <a:gd name="connsiteY4" fmla="*/ 330994 h 347662"/>
                <a:gd name="connsiteX5" fmla="*/ 103550 w 164381"/>
                <a:gd name="connsiteY5" fmla="*/ 347663 h 347662"/>
                <a:gd name="connsiteX6" fmla="*/ 103550 w 164381"/>
                <a:gd name="connsiteY6" fmla="*/ 347663 h 347662"/>
                <a:gd name="connsiteX7" fmla="*/ 115457 w 164381"/>
                <a:gd name="connsiteY7" fmla="*/ 323850 h 347662"/>
                <a:gd name="connsiteX8" fmla="*/ 103550 w 164381"/>
                <a:gd name="connsiteY8" fmla="*/ 64294 h 347662"/>
                <a:gd name="connsiteX9" fmla="*/ 82119 w 164381"/>
                <a:gd name="connsiteY9" fmla="*/ 35719 h 347662"/>
                <a:gd name="connsiteX10" fmla="*/ 60688 w 164381"/>
                <a:gd name="connsiteY10" fmla="*/ 64294 h 347662"/>
                <a:gd name="connsiteX11" fmla="*/ 48781 w 164381"/>
                <a:gd name="connsiteY11" fmla="*/ 323850 h 347662"/>
                <a:gd name="connsiteX12" fmla="*/ 60688 w 164381"/>
                <a:gd name="connsiteY12" fmla="*/ 347663 h 347662"/>
                <a:gd name="connsiteX13" fmla="*/ 60688 w 164381"/>
                <a:gd name="connsiteY13" fmla="*/ 347663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60688" y="347663"/>
                  </a:moveTo>
                  <a:cubicBezTo>
                    <a:pt x="58307" y="347663"/>
                    <a:pt x="55925" y="345281"/>
                    <a:pt x="53544" y="345281"/>
                  </a:cubicBezTo>
                  <a:cubicBezTo>
                    <a:pt x="-27418" y="242888"/>
                    <a:pt x="-15512" y="85725"/>
                    <a:pt x="82119" y="0"/>
                  </a:cubicBezTo>
                  <a:cubicBezTo>
                    <a:pt x="86882" y="4763"/>
                    <a:pt x="91644" y="7144"/>
                    <a:pt x="96406" y="11906"/>
                  </a:cubicBezTo>
                  <a:cubicBezTo>
                    <a:pt x="177369" y="100013"/>
                    <a:pt x="186894" y="230982"/>
                    <a:pt x="120219" y="330994"/>
                  </a:cubicBezTo>
                  <a:cubicBezTo>
                    <a:pt x="115457" y="338138"/>
                    <a:pt x="108313" y="342901"/>
                    <a:pt x="103550" y="347663"/>
                  </a:cubicBezTo>
                  <a:lnTo>
                    <a:pt x="103550" y="347663"/>
                  </a:lnTo>
                  <a:cubicBezTo>
                    <a:pt x="108313" y="340519"/>
                    <a:pt x="110694" y="330994"/>
                    <a:pt x="115457" y="323850"/>
                  </a:cubicBezTo>
                  <a:cubicBezTo>
                    <a:pt x="163082" y="235744"/>
                    <a:pt x="158319" y="150019"/>
                    <a:pt x="103550" y="64294"/>
                  </a:cubicBezTo>
                  <a:cubicBezTo>
                    <a:pt x="96406" y="54769"/>
                    <a:pt x="89263" y="47625"/>
                    <a:pt x="82119" y="35719"/>
                  </a:cubicBezTo>
                  <a:cubicBezTo>
                    <a:pt x="72594" y="45244"/>
                    <a:pt x="65451" y="54769"/>
                    <a:pt x="60688" y="64294"/>
                  </a:cubicBezTo>
                  <a:cubicBezTo>
                    <a:pt x="5919" y="147638"/>
                    <a:pt x="1156" y="235744"/>
                    <a:pt x="48781" y="323850"/>
                  </a:cubicBezTo>
                  <a:cubicBezTo>
                    <a:pt x="53544" y="330994"/>
                    <a:pt x="55925" y="340519"/>
                    <a:pt x="60688" y="347663"/>
                  </a:cubicBezTo>
                  <a:lnTo>
                    <a:pt x="60688" y="347663"/>
                  </a:lnTo>
                  <a:close/>
                </a:path>
              </a:pathLst>
            </a:custGeom>
            <a:grpFill/>
            <a:ln w="23813" cap="flat">
              <a:noFill/>
              <a:prstDash val="solid"/>
              <a:miter/>
            </a:ln>
          </p:spPr>
          <p:txBody>
            <a:bodyPr rtlCol="0" anchor="ctr"/>
            <a:lstStyle/>
            <a:p>
              <a:endParaRPr lang="en-ID"/>
            </a:p>
          </p:txBody>
        </p:sp>
        <p:sp>
          <p:nvSpPr>
            <p:cNvPr id="350" name="Freeform: Shape 349">
              <a:extLst>
                <a:ext uri="{FF2B5EF4-FFF2-40B4-BE49-F238E27FC236}">
                  <a16:creationId xmlns:a16="http://schemas.microsoft.com/office/drawing/2014/main" id="{DA9AEC82-DCB8-8E6D-D672-6D0AFE983D10}"/>
                </a:ext>
              </a:extLst>
            </p:cNvPr>
            <p:cNvSpPr/>
            <p:nvPr/>
          </p:nvSpPr>
          <p:spPr>
            <a:xfrm>
              <a:off x="11940811" y="6329362"/>
              <a:ext cx="164381" cy="347662"/>
            </a:xfrm>
            <a:custGeom>
              <a:avLst/>
              <a:gdLst>
                <a:gd name="connsiteX0" fmla="*/ 60688 w 164381"/>
                <a:gd name="connsiteY0" fmla="*/ 347663 h 347662"/>
                <a:gd name="connsiteX1" fmla="*/ 53545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3 h 347662"/>
                <a:gd name="connsiteX6" fmla="*/ 103550 w 164381"/>
                <a:gd name="connsiteY6" fmla="*/ 347663 h 347662"/>
                <a:gd name="connsiteX7" fmla="*/ 115456 w 164381"/>
                <a:gd name="connsiteY7" fmla="*/ 323850 h 347662"/>
                <a:gd name="connsiteX8" fmla="*/ 103550 w 164381"/>
                <a:gd name="connsiteY8" fmla="*/ 64294 h 347662"/>
                <a:gd name="connsiteX9" fmla="*/ 82119 w 164381"/>
                <a:gd name="connsiteY9" fmla="*/ 35719 h 347662"/>
                <a:gd name="connsiteX10" fmla="*/ 60688 w 164381"/>
                <a:gd name="connsiteY10" fmla="*/ 64294 h 347662"/>
                <a:gd name="connsiteX11" fmla="*/ 48782 w 164381"/>
                <a:gd name="connsiteY11" fmla="*/ 323850 h 347662"/>
                <a:gd name="connsiteX12" fmla="*/ 60688 w 164381"/>
                <a:gd name="connsiteY12" fmla="*/ 347663 h 347662"/>
                <a:gd name="connsiteX13" fmla="*/ 60688 w 164381"/>
                <a:gd name="connsiteY13" fmla="*/ 347663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60688" y="347663"/>
                  </a:moveTo>
                  <a:cubicBezTo>
                    <a:pt x="58307" y="347663"/>
                    <a:pt x="55925" y="345281"/>
                    <a:pt x="53545" y="345281"/>
                  </a:cubicBezTo>
                  <a:cubicBezTo>
                    <a:pt x="-27419" y="242888"/>
                    <a:pt x="-15512" y="85725"/>
                    <a:pt x="82119" y="0"/>
                  </a:cubicBezTo>
                  <a:cubicBezTo>
                    <a:pt x="86882" y="4763"/>
                    <a:pt x="91644" y="7144"/>
                    <a:pt x="96407" y="11906"/>
                  </a:cubicBezTo>
                  <a:cubicBezTo>
                    <a:pt x="177369" y="100013"/>
                    <a:pt x="186894" y="230982"/>
                    <a:pt x="120219" y="330994"/>
                  </a:cubicBezTo>
                  <a:cubicBezTo>
                    <a:pt x="115456" y="338138"/>
                    <a:pt x="108313" y="342901"/>
                    <a:pt x="103550" y="347663"/>
                  </a:cubicBezTo>
                  <a:lnTo>
                    <a:pt x="103550" y="347663"/>
                  </a:lnTo>
                  <a:cubicBezTo>
                    <a:pt x="108313" y="340519"/>
                    <a:pt x="110694" y="330994"/>
                    <a:pt x="115456" y="323850"/>
                  </a:cubicBezTo>
                  <a:cubicBezTo>
                    <a:pt x="163081" y="235744"/>
                    <a:pt x="158319" y="150019"/>
                    <a:pt x="103550" y="64294"/>
                  </a:cubicBezTo>
                  <a:cubicBezTo>
                    <a:pt x="96407" y="54769"/>
                    <a:pt x="89263" y="47625"/>
                    <a:pt x="82119" y="35719"/>
                  </a:cubicBezTo>
                  <a:cubicBezTo>
                    <a:pt x="72594" y="45244"/>
                    <a:pt x="65451" y="54769"/>
                    <a:pt x="60688" y="64294"/>
                  </a:cubicBezTo>
                  <a:cubicBezTo>
                    <a:pt x="5920" y="147638"/>
                    <a:pt x="1157" y="235744"/>
                    <a:pt x="48782" y="323850"/>
                  </a:cubicBezTo>
                  <a:cubicBezTo>
                    <a:pt x="53545" y="330994"/>
                    <a:pt x="55925" y="340519"/>
                    <a:pt x="60688" y="347663"/>
                  </a:cubicBezTo>
                  <a:lnTo>
                    <a:pt x="60688" y="347663"/>
                  </a:lnTo>
                  <a:close/>
                </a:path>
              </a:pathLst>
            </a:custGeom>
            <a:grpFill/>
            <a:ln w="23813" cap="flat">
              <a:noFill/>
              <a:prstDash val="solid"/>
              <a:miter/>
            </a:ln>
          </p:spPr>
          <p:txBody>
            <a:bodyPr rtlCol="0" anchor="ctr"/>
            <a:lstStyle/>
            <a:p>
              <a:endParaRPr lang="en-ID"/>
            </a:p>
          </p:txBody>
        </p:sp>
        <p:sp>
          <p:nvSpPr>
            <p:cNvPr id="351" name="Freeform: Shape 350">
              <a:extLst>
                <a:ext uri="{FF2B5EF4-FFF2-40B4-BE49-F238E27FC236}">
                  <a16:creationId xmlns:a16="http://schemas.microsoft.com/office/drawing/2014/main" id="{D0F4727C-D801-AF3C-BEAE-F6ABB48C84AB}"/>
                </a:ext>
              </a:extLst>
            </p:cNvPr>
            <p:cNvSpPr/>
            <p:nvPr/>
          </p:nvSpPr>
          <p:spPr>
            <a:xfrm>
              <a:off x="6078174" y="1824037"/>
              <a:ext cx="164381" cy="347662"/>
            </a:xfrm>
            <a:custGeom>
              <a:avLst/>
              <a:gdLst>
                <a:gd name="connsiteX0" fmla="*/ 60688 w 164381"/>
                <a:gd name="connsiteY0" fmla="*/ 347662 h 347662"/>
                <a:gd name="connsiteX1" fmla="*/ 53544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2 h 347662"/>
                <a:gd name="connsiteX6" fmla="*/ 103550 w 164381"/>
                <a:gd name="connsiteY6" fmla="*/ 347662 h 347662"/>
                <a:gd name="connsiteX7" fmla="*/ 115457 w 164381"/>
                <a:gd name="connsiteY7" fmla="*/ 323850 h 347662"/>
                <a:gd name="connsiteX8" fmla="*/ 103550 w 164381"/>
                <a:gd name="connsiteY8" fmla="*/ 64294 h 347662"/>
                <a:gd name="connsiteX9" fmla="*/ 82119 w 164381"/>
                <a:gd name="connsiteY9" fmla="*/ 35719 h 347662"/>
                <a:gd name="connsiteX10" fmla="*/ 60688 w 164381"/>
                <a:gd name="connsiteY10" fmla="*/ 64294 h 347662"/>
                <a:gd name="connsiteX11" fmla="*/ 48782 w 164381"/>
                <a:gd name="connsiteY11" fmla="*/ 323850 h 347662"/>
                <a:gd name="connsiteX12" fmla="*/ 60688 w 164381"/>
                <a:gd name="connsiteY12" fmla="*/ 347662 h 347662"/>
                <a:gd name="connsiteX13" fmla="*/ 60688 w 164381"/>
                <a:gd name="connsiteY13" fmla="*/ 347662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60688" y="347662"/>
                  </a:moveTo>
                  <a:cubicBezTo>
                    <a:pt x="58307" y="347662"/>
                    <a:pt x="55925" y="345281"/>
                    <a:pt x="53544" y="345281"/>
                  </a:cubicBezTo>
                  <a:cubicBezTo>
                    <a:pt x="-27418" y="242888"/>
                    <a:pt x="-15512" y="85725"/>
                    <a:pt x="82119" y="0"/>
                  </a:cubicBezTo>
                  <a:cubicBezTo>
                    <a:pt x="86882" y="4763"/>
                    <a:pt x="91644" y="7144"/>
                    <a:pt x="96407" y="11906"/>
                  </a:cubicBezTo>
                  <a:cubicBezTo>
                    <a:pt x="177369" y="100013"/>
                    <a:pt x="186894" y="230981"/>
                    <a:pt x="120219" y="330994"/>
                  </a:cubicBezTo>
                  <a:cubicBezTo>
                    <a:pt x="115457" y="338138"/>
                    <a:pt x="108313" y="342900"/>
                    <a:pt x="103550" y="347662"/>
                  </a:cubicBezTo>
                  <a:lnTo>
                    <a:pt x="103550" y="347662"/>
                  </a:lnTo>
                  <a:cubicBezTo>
                    <a:pt x="108313" y="340519"/>
                    <a:pt x="110694" y="330994"/>
                    <a:pt x="115457" y="323850"/>
                  </a:cubicBezTo>
                  <a:cubicBezTo>
                    <a:pt x="163082" y="235744"/>
                    <a:pt x="158319" y="150019"/>
                    <a:pt x="103550" y="64294"/>
                  </a:cubicBezTo>
                  <a:cubicBezTo>
                    <a:pt x="96407" y="54769"/>
                    <a:pt x="89263" y="47625"/>
                    <a:pt x="82119" y="35719"/>
                  </a:cubicBezTo>
                  <a:cubicBezTo>
                    <a:pt x="72594" y="45244"/>
                    <a:pt x="65450" y="54769"/>
                    <a:pt x="60688" y="64294"/>
                  </a:cubicBezTo>
                  <a:cubicBezTo>
                    <a:pt x="5919" y="147638"/>
                    <a:pt x="1157" y="235744"/>
                    <a:pt x="48782" y="323850"/>
                  </a:cubicBezTo>
                  <a:cubicBezTo>
                    <a:pt x="53544" y="330994"/>
                    <a:pt x="58307" y="340519"/>
                    <a:pt x="60688" y="347662"/>
                  </a:cubicBezTo>
                  <a:lnTo>
                    <a:pt x="60688" y="347662"/>
                  </a:lnTo>
                  <a:close/>
                </a:path>
              </a:pathLst>
            </a:custGeom>
            <a:grpFill/>
            <a:ln w="23813" cap="flat">
              <a:noFill/>
              <a:prstDash val="solid"/>
              <a:miter/>
            </a:ln>
          </p:spPr>
          <p:txBody>
            <a:bodyPr rtlCol="0" anchor="ctr"/>
            <a:lstStyle/>
            <a:p>
              <a:endParaRPr lang="en-ID"/>
            </a:p>
          </p:txBody>
        </p:sp>
        <p:sp>
          <p:nvSpPr>
            <p:cNvPr id="352" name="Freeform: Shape 351">
              <a:extLst>
                <a:ext uri="{FF2B5EF4-FFF2-40B4-BE49-F238E27FC236}">
                  <a16:creationId xmlns:a16="http://schemas.microsoft.com/office/drawing/2014/main" id="{ED6EB924-4ECB-5F4C-8348-2719F27AF04E}"/>
                </a:ext>
              </a:extLst>
            </p:cNvPr>
            <p:cNvSpPr/>
            <p:nvPr/>
          </p:nvSpPr>
          <p:spPr>
            <a:xfrm>
              <a:off x="8033180" y="1824037"/>
              <a:ext cx="164381" cy="347662"/>
            </a:xfrm>
            <a:custGeom>
              <a:avLst/>
              <a:gdLst>
                <a:gd name="connsiteX0" fmla="*/ 60688 w 164381"/>
                <a:gd name="connsiteY0" fmla="*/ 347662 h 347662"/>
                <a:gd name="connsiteX1" fmla="*/ 53544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2 h 347662"/>
                <a:gd name="connsiteX6" fmla="*/ 103550 w 164381"/>
                <a:gd name="connsiteY6" fmla="*/ 347662 h 347662"/>
                <a:gd name="connsiteX7" fmla="*/ 115457 w 164381"/>
                <a:gd name="connsiteY7" fmla="*/ 323850 h 347662"/>
                <a:gd name="connsiteX8" fmla="*/ 103550 w 164381"/>
                <a:gd name="connsiteY8" fmla="*/ 64294 h 347662"/>
                <a:gd name="connsiteX9" fmla="*/ 82119 w 164381"/>
                <a:gd name="connsiteY9" fmla="*/ 35719 h 347662"/>
                <a:gd name="connsiteX10" fmla="*/ 60688 w 164381"/>
                <a:gd name="connsiteY10" fmla="*/ 64294 h 347662"/>
                <a:gd name="connsiteX11" fmla="*/ 48782 w 164381"/>
                <a:gd name="connsiteY11" fmla="*/ 323850 h 347662"/>
                <a:gd name="connsiteX12" fmla="*/ 60688 w 164381"/>
                <a:gd name="connsiteY12" fmla="*/ 347662 h 347662"/>
                <a:gd name="connsiteX13" fmla="*/ 60688 w 164381"/>
                <a:gd name="connsiteY13" fmla="*/ 347662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60688" y="347662"/>
                  </a:moveTo>
                  <a:cubicBezTo>
                    <a:pt x="58307" y="347662"/>
                    <a:pt x="55925" y="345281"/>
                    <a:pt x="53544" y="345281"/>
                  </a:cubicBezTo>
                  <a:cubicBezTo>
                    <a:pt x="-27418" y="242888"/>
                    <a:pt x="-15512" y="85725"/>
                    <a:pt x="82119" y="0"/>
                  </a:cubicBezTo>
                  <a:cubicBezTo>
                    <a:pt x="86882" y="4763"/>
                    <a:pt x="91644" y="7144"/>
                    <a:pt x="96407" y="11906"/>
                  </a:cubicBezTo>
                  <a:cubicBezTo>
                    <a:pt x="177369" y="100013"/>
                    <a:pt x="186894" y="230981"/>
                    <a:pt x="120219" y="330994"/>
                  </a:cubicBezTo>
                  <a:cubicBezTo>
                    <a:pt x="115457" y="338138"/>
                    <a:pt x="108313" y="342900"/>
                    <a:pt x="103550" y="347662"/>
                  </a:cubicBezTo>
                  <a:lnTo>
                    <a:pt x="103550" y="347662"/>
                  </a:lnTo>
                  <a:cubicBezTo>
                    <a:pt x="108313" y="340519"/>
                    <a:pt x="110694" y="330994"/>
                    <a:pt x="115457" y="323850"/>
                  </a:cubicBezTo>
                  <a:cubicBezTo>
                    <a:pt x="163082" y="235744"/>
                    <a:pt x="158319" y="150019"/>
                    <a:pt x="103550" y="64294"/>
                  </a:cubicBezTo>
                  <a:cubicBezTo>
                    <a:pt x="96407" y="54769"/>
                    <a:pt x="89263" y="47625"/>
                    <a:pt x="82119" y="35719"/>
                  </a:cubicBezTo>
                  <a:cubicBezTo>
                    <a:pt x="72594" y="45244"/>
                    <a:pt x="65450" y="54769"/>
                    <a:pt x="60688" y="64294"/>
                  </a:cubicBezTo>
                  <a:cubicBezTo>
                    <a:pt x="5919" y="147638"/>
                    <a:pt x="1157" y="235744"/>
                    <a:pt x="48782" y="323850"/>
                  </a:cubicBezTo>
                  <a:cubicBezTo>
                    <a:pt x="53544" y="330994"/>
                    <a:pt x="55925" y="340519"/>
                    <a:pt x="60688" y="347662"/>
                  </a:cubicBezTo>
                  <a:lnTo>
                    <a:pt x="60688" y="347662"/>
                  </a:lnTo>
                  <a:close/>
                </a:path>
              </a:pathLst>
            </a:custGeom>
            <a:grpFill/>
            <a:ln w="23813" cap="flat">
              <a:noFill/>
              <a:prstDash val="solid"/>
              <a:miter/>
            </a:ln>
          </p:spPr>
          <p:txBody>
            <a:bodyPr rtlCol="0" anchor="ctr"/>
            <a:lstStyle/>
            <a:p>
              <a:endParaRPr lang="en-ID"/>
            </a:p>
          </p:txBody>
        </p:sp>
        <p:sp>
          <p:nvSpPr>
            <p:cNvPr id="353" name="Freeform: Shape 352">
              <a:extLst>
                <a:ext uri="{FF2B5EF4-FFF2-40B4-BE49-F238E27FC236}">
                  <a16:creationId xmlns:a16="http://schemas.microsoft.com/office/drawing/2014/main" id="{44E3226E-78B0-7EA2-3CFD-467B530769D4}"/>
                </a:ext>
              </a:extLst>
            </p:cNvPr>
            <p:cNvSpPr/>
            <p:nvPr/>
          </p:nvSpPr>
          <p:spPr>
            <a:xfrm>
              <a:off x="9985805" y="1824037"/>
              <a:ext cx="164381" cy="347662"/>
            </a:xfrm>
            <a:custGeom>
              <a:avLst/>
              <a:gdLst>
                <a:gd name="connsiteX0" fmla="*/ 60688 w 164381"/>
                <a:gd name="connsiteY0" fmla="*/ 347662 h 347662"/>
                <a:gd name="connsiteX1" fmla="*/ 53544 w 164381"/>
                <a:gd name="connsiteY1" fmla="*/ 345281 h 347662"/>
                <a:gd name="connsiteX2" fmla="*/ 82119 w 164381"/>
                <a:gd name="connsiteY2" fmla="*/ 0 h 347662"/>
                <a:gd name="connsiteX3" fmla="*/ 96406 w 164381"/>
                <a:gd name="connsiteY3" fmla="*/ 11906 h 347662"/>
                <a:gd name="connsiteX4" fmla="*/ 120219 w 164381"/>
                <a:gd name="connsiteY4" fmla="*/ 330994 h 347662"/>
                <a:gd name="connsiteX5" fmla="*/ 103550 w 164381"/>
                <a:gd name="connsiteY5" fmla="*/ 347662 h 347662"/>
                <a:gd name="connsiteX6" fmla="*/ 103550 w 164381"/>
                <a:gd name="connsiteY6" fmla="*/ 347662 h 347662"/>
                <a:gd name="connsiteX7" fmla="*/ 115457 w 164381"/>
                <a:gd name="connsiteY7" fmla="*/ 323850 h 347662"/>
                <a:gd name="connsiteX8" fmla="*/ 103550 w 164381"/>
                <a:gd name="connsiteY8" fmla="*/ 64294 h 347662"/>
                <a:gd name="connsiteX9" fmla="*/ 82119 w 164381"/>
                <a:gd name="connsiteY9" fmla="*/ 35719 h 347662"/>
                <a:gd name="connsiteX10" fmla="*/ 60688 w 164381"/>
                <a:gd name="connsiteY10" fmla="*/ 64294 h 347662"/>
                <a:gd name="connsiteX11" fmla="*/ 48781 w 164381"/>
                <a:gd name="connsiteY11" fmla="*/ 323850 h 347662"/>
                <a:gd name="connsiteX12" fmla="*/ 60688 w 164381"/>
                <a:gd name="connsiteY12" fmla="*/ 347662 h 347662"/>
                <a:gd name="connsiteX13" fmla="*/ 60688 w 164381"/>
                <a:gd name="connsiteY13" fmla="*/ 347662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60688" y="347662"/>
                  </a:moveTo>
                  <a:cubicBezTo>
                    <a:pt x="58307" y="347662"/>
                    <a:pt x="55925" y="345281"/>
                    <a:pt x="53544" y="345281"/>
                  </a:cubicBezTo>
                  <a:cubicBezTo>
                    <a:pt x="-27418" y="242888"/>
                    <a:pt x="-15512" y="85725"/>
                    <a:pt x="82119" y="0"/>
                  </a:cubicBezTo>
                  <a:cubicBezTo>
                    <a:pt x="86882" y="4763"/>
                    <a:pt x="91644" y="7144"/>
                    <a:pt x="96406" y="11906"/>
                  </a:cubicBezTo>
                  <a:cubicBezTo>
                    <a:pt x="177369" y="100013"/>
                    <a:pt x="186894" y="230981"/>
                    <a:pt x="120219" y="330994"/>
                  </a:cubicBezTo>
                  <a:cubicBezTo>
                    <a:pt x="115457" y="338138"/>
                    <a:pt x="108313" y="342900"/>
                    <a:pt x="103550" y="347662"/>
                  </a:cubicBezTo>
                  <a:lnTo>
                    <a:pt x="103550" y="347662"/>
                  </a:lnTo>
                  <a:cubicBezTo>
                    <a:pt x="108313" y="340519"/>
                    <a:pt x="110694" y="330994"/>
                    <a:pt x="115457" y="323850"/>
                  </a:cubicBezTo>
                  <a:cubicBezTo>
                    <a:pt x="163082" y="235744"/>
                    <a:pt x="158319" y="150019"/>
                    <a:pt x="103550" y="64294"/>
                  </a:cubicBezTo>
                  <a:cubicBezTo>
                    <a:pt x="96406" y="54769"/>
                    <a:pt x="89263" y="47625"/>
                    <a:pt x="82119" y="35719"/>
                  </a:cubicBezTo>
                  <a:cubicBezTo>
                    <a:pt x="72594" y="45244"/>
                    <a:pt x="65451" y="54769"/>
                    <a:pt x="60688" y="64294"/>
                  </a:cubicBezTo>
                  <a:cubicBezTo>
                    <a:pt x="5919" y="147638"/>
                    <a:pt x="1156" y="235744"/>
                    <a:pt x="48781" y="323850"/>
                  </a:cubicBezTo>
                  <a:cubicBezTo>
                    <a:pt x="53544" y="330994"/>
                    <a:pt x="55925" y="340519"/>
                    <a:pt x="60688" y="347662"/>
                  </a:cubicBezTo>
                  <a:lnTo>
                    <a:pt x="60688" y="347662"/>
                  </a:lnTo>
                  <a:close/>
                </a:path>
              </a:pathLst>
            </a:custGeom>
            <a:grpFill/>
            <a:ln w="23813" cap="flat">
              <a:noFill/>
              <a:prstDash val="solid"/>
              <a:miter/>
            </a:ln>
          </p:spPr>
          <p:txBody>
            <a:bodyPr rtlCol="0" anchor="ctr"/>
            <a:lstStyle/>
            <a:p>
              <a:endParaRPr lang="en-ID"/>
            </a:p>
          </p:txBody>
        </p:sp>
        <p:sp>
          <p:nvSpPr>
            <p:cNvPr id="354" name="Freeform: Shape 353">
              <a:extLst>
                <a:ext uri="{FF2B5EF4-FFF2-40B4-BE49-F238E27FC236}">
                  <a16:creationId xmlns:a16="http://schemas.microsoft.com/office/drawing/2014/main" id="{92322E56-8574-BD5D-A3D3-0CD912AB7E36}"/>
                </a:ext>
              </a:extLst>
            </p:cNvPr>
            <p:cNvSpPr/>
            <p:nvPr/>
          </p:nvSpPr>
          <p:spPr>
            <a:xfrm>
              <a:off x="11940811" y="1824037"/>
              <a:ext cx="164381" cy="347662"/>
            </a:xfrm>
            <a:custGeom>
              <a:avLst/>
              <a:gdLst>
                <a:gd name="connsiteX0" fmla="*/ 60688 w 164381"/>
                <a:gd name="connsiteY0" fmla="*/ 347662 h 347662"/>
                <a:gd name="connsiteX1" fmla="*/ 53545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2 h 347662"/>
                <a:gd name="connsiteX6" fmla="*/ 103550 w 164381"/>
                <a:gd name="connsiteY6" fmla="*/ 347662 h 347662"/>
                <a:gd name="connsiteX7" fmla="*/ 115456 w 164381"/>
                <a:gd name="connsiteY7" fmla="*/ 323850 h 347662"/>
                <a:gd name="connsiteX8" fmla="*/ 103550 w 164381"/>
                <a:gd name="connsiteY8" fmla="*/ 64294 h 347662"/>
                <a:gd name="connsiteX9" fmla="*/ 79738 w 164381"/>
                <a:gd name="connsiteY9" fmla="*/ 33338 h 347662"/>
                <a:gd name="connsiteX10" fmla="*/ 72594 w 164381"/>
                <a:gd name="connsiteY10" fmla="*/ 45244 h 347662"/>
                <a:gd name="connsiteX11" fmla="*/ 58307 w 164381"/>
                <a:gd name="connsiteY11" fmla="*/ 61912 h 347662"/>
                <a:gd name="connsiteX12" fmla="*/ 46400 w 164381"/>
                <a:gd name="connsiteY12" fmla="*/ 321469 h 347662"/>
                <a:gd name="connsiteX13" fmla="*/ 60688 w 164381"/>
                <a:gd name="connsiteY13" fmla="*/ 347662 h 347662"/>
                <a:gd name="connsiteX14" fmla="*/ 60688 w 164381"/>
                <a:gd name="connsiteY14" fmla="*/ 347662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4381" h="347662">
                  <a:moveTo>
                    <a:pt x="60688" y="347662"/>
                  </a:moveTo>
                  <a:cubicBezTo>
                    <a:pt x="58307" y="347662"/>
                    <a:pt x="55925" y="345281"/>
                    <a:pt x="53545" y="345281"/>
                  </a:cubicBezTo>
                  <a:cubicBezTo>
                    <a:pt x="-27419" y="242888"/>
                    <a:pt x="-15512" y="85725"/>
                    <a:pt x="82119" y="0"/>
                  </a:cubicBezTo>
                  <a:cubicBezTo>
                    <a:pt x="86882" y="4763"/>
                    <a:pt x="91644" y="7144"/>
                    <a:pt x="96407" y="11906"/>
                  </a:cubicBezTo>
                  <a:cubicBezTo>
                    <a:pt x="177369" y="100013"/>
                    <a:pt x="186894" y="230981"/>
                    <a:pt x="120219" y="330994"/>
                  </a:cubicBezTo>
                  <a:cubicBezTo>
                    <a:pt x="115456" y="338138"/>
                    <a:pt x="108313" y="342900"/>
                    <a:pt x="103550" y="347662"/>
                  </a:cubicBezTo>
                  <a:lnTo>
                    <a:pt x="103550" y="347662"/>
                  </a:lnTo>
                  <a:cubicBezTo>
                    <a:pt x="108313" y="340519"/>
                    <a:pt x="110694" y="330994"/>
                    <a:pt x="115456" y="323850"/>
                  </a:cubicBezTo>
                  <a:cubicBezTo>
                    <a:pt x="163081" y="235744"/>
                    <a:pt x="158319" y="150019"/>
                    <a:pt x="103550" y="64294"/>
                  </a:cubicBezTo>
                  <a:cubicBezTo>
                    <a:pt x="96407" y="54769"/>
                    <a:pt x="89263" y="47625"/>
                    <a:pt x="79738" y="33338"/>
                  </a:cubicBezTo>
                  <a:cubicBezTo>
                    <a:pt x="77357" y="38100"/>
                    <a:pt x="74976" y="42863"/>
                    <a:pt x="72594" y="45244"/>
                  </a:cubicBezTo>
                  <a:cubicBezTo>
                    <a:pt x="67831" y="52388"/>
                    <a:pt x="63069" y="57150"/>
                    <a:pt x="58307" y="61912"/>
                  </a:cubicBezTo>
                  <a:cubicBezTo>
                    <a:pt x="3538" y="145256"/>
                    <a:pt x="-1225" y="233363"/>
                    <a:pt x="46400" y="321469"/>
                  </a:cubicBezTo>
                  <a:cubicBezTo>
                    <a:pt x="53545" y="330994"/>
                    <a:pt x="55925" y="340519"/>
                    <a:pt x="60688" y="347662"/>
                  </a:cubicBezTo>
                  <a:lnTo>
                    <a:pt x="60688" y="347662"/>
                  </a:lnTo>
                  <a:close/>
                </a:path>
              </a:pathLst>
            </a:custGeom>
            <a:grpFill/>
            <a:ln w="23813" cap="flat">
              <a:noFill/>
              <a:prstDash val="solid"/>
              <a:miter/>
            </a:ln>
          </p:spPr>
          <p:txBody>
            <a:bodyPr rtlCol="0" anchor="ctr"/>
            <a:lstStyle/>
            <a:p>
              <a:endParaRPr lang="en-ID"/>
            </a:p>
          </p:txBody>
        </p:sp>
        <p:sp>
          <p:nvSpPr>
            <p:cNvPr id="355" name="Freeform: Shape 354">
              <a:extLst>
                <a:ext uri="{FF2B5EF4-FFF2-40B4-BE49-F238E27FC236}">
                  <a16:creationId xmlns:a16="http://schemas.microsoft.com/office/drawing/2014/main" id="{28C440A2-0B90-4250-CF55-124FB5455DC8}"/>
                </a:ext>
              </a:extLst>
            </p:cNvPr>
            <p:cNvSpPr/>
            <p:nvPr/>
          </p:nvSpPr>
          <p:spPr>
            <a:xfrm>
              <a:off x="6078174" y="2950368"/>
              <a:ext cx="164381" cy="347662"/>
            </a:xfrm>
            <a:custGeom>
              <a:avLst/>
              <a:gdLst>
                <a:gd name="connsiteX0" fmla="*/ 60688 w 164381"/>
                <a:gd name="connsiteY0" fmla="*/ 347662 h 347662"/>
                <a:gd name="connsiteX1" fmla="*/ 53544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2 h 347662"/>
                <a:gd name="connsiteX6" fmla="*/ 103550 w 164381"/>
                <a:gd name="connsiteY6" fmla="*/ 347662 h 347662"/>
                <a:gd name="connsiteX7" fmla="*/ 115457 w 164381"/>
                <a:gd name="connsiteY7" fmla="*/ 323850 h 347662"/>
                <a:gd name="connsiteX8" fmla="*/ 103550 w 164381"/>
                <a:gd name="connsiteY8" fmla="*/ 64294 h 347662"/>
                <a:gd name="connsiteX9" fmla="*/ 82119 w 164381"/>
                <a:gd name="connsiteY9" fmla="*/ 35719 h 347662"/>
                <a:gd name="connsiteX10" fmla="*/ 60688 w 164381"/>
                <a:gd name="connsiteY10" fmla="*/ 64294 h 347662"/>
                <a:gd name="connsiteX11" fmla="*/ 48782 w 164381"/>
                <a:gd name="connsiteY11" fmla="*/ 323850 h 347662"/>
                <a:gd name="connsiteX12" fmla="*/ 60688 w 164381"/>
                <a:gd name="connsiteY12" fmla="*/ 347662 h 347662"/>
                <a:gd name="connsiteX13" fmla="*/ 60688 w 164381"/>
                <a:gd name="connsiteY13" fmla="*/ 347662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60688" y="347662"/>
                  </a:moveTo>
                  <a:cubicBezTo>
                    <a:pt x="58307" y="347662"/>
                    <a:pt x="55925" y="345281"/>
                    <a:pt x="53544" y="345281"/>
                  </a:cubicBezTo>
                  <a:cubicBezTo>
                    <a:pt x="-27418" y="242888"/>
                    <a:pt x="-15512" y="85725"/>
                    <a:pt x="82119" y="0"/>
                  </a:cubicBezTo>
                  <a:cubicBezTo>
                    <a:pt x="86882" y="4762"/>
                    <a:pt x="91644" y="7144"/>
                    <a:pt x="96407" y="11906"/>
                  </a:cubicBezTo>
                  <a:cubicBezTo>
                    <a:pt x="177369" y="100013"/>
                    <a:pt x="186894" y="230981"/>
                    <a:pt x="120219" y="330994"/>
                  </a:cubicBezTo>
                  <a:cubicBezTo>
                    <a:pt x="115457" y="338138"/>
                    <a:pt x="108313" y="342900"/>
                    <a:pt x="103550" y="347662"/>
                  </a:cubicBezTo>
                  <a:lnTo>
                    <a:pt x="103550" y="347662"/>
                  </a:lnTo>
                  <a:cubicBezTo>
                    <a:pt x="108313" y="340519"/>
                    <a:pt x="110694" y="330994"/>
                    <a:pt x="115457" y="323850"/>
                  </a:cubicBezTo>
                  <a:cubicBezTo>
                    <a:pt x="163082" y="235744"/>
                    <a:pt x="158319" y="150019"/>
                    <a:pt x="103550" y="64294"/>
                  </a:cubicBezTo>
                  <a:cubicBezTo>
                    <a:pt x="96407" y="54769"/>
                    <a:pt x="89263" y="47625"/>
                    <a:pt x="82119" y="35719"/>
                  </a:cubicBezTo>
                  <a:cubicBezTo>
                    <a:pt x="72594" y="45244"/>
                    <a:pt x="65450" y="54769"/>
                    <a:pt x="60688" y="64294"/>
                  </a:cubicBezTo>
                  <a:cubicBezTo>
                    <a:pt x="5919" y="147638"/>
                    <a:pt x="1157" y="235744"/>
                    <a:pt x="48782" y="323850"/>
                  </a:cubicBezTo>
                  <a:cubicBezTo>
                    <a:pt x="53544" y="330994"/>
                    <a:pt x="58307" y="340519"/>
                    <a:pt x="60688" y="347662"/>
                  </a:cubicBezTo>
                  <a:lnTo>
                    <a:pt x="60688" y="347662"/>
                  </a:lnTo>
                  <a:close/>
                </a:path>
              </a:pathLst>
            </a:custGeom>
            <a:grpFill/>
            <a:ln w="23813" cap="flat">
              <a:noFill/>
              <a:prstDash val="solid"/>
              <a:miter/>
            </a:ln>
          </p:spPr>
          <p:txBody>
            <a:bodyPr rtlCol="0" anchor="ctr"/>
            <a:lstStyle/>
            <a:p>
              <a:endParaRPr lang="en-ID"/>
            </a:p>
          </p:txBody>
        </p:sp>
        <p:sp>
          <p:nvSpPr>
            <p:cNvPr id="356" name="Freeform: Shape 355">
              <a:extLst>
                <a:ext uri="{FF2B5EF4-FFF2-40B4-BE49-F238E27FC236}">
                  <a16:creationId xmlns:a16="http://schemas.microsoft.com/office/drawing/2014/main" id="{73468489-5C11-B0A9-1458-E8BA558836A1}"/>
                </a:ext>
              </a:extLst>
            </p:cNvPr>
            <p:cNvSpPr/>
            <p:nvPr/>
          </p:nvSpPr>
          <p:spPr>
            <a:xfrm>
              <a:off x="8033180" y="2950368"/>
              <a:ext cx="164381" cy="347662"/>
            </a:xfrm>
            <a:custGeom>
              <a:avLst/>
              <a:gdLst>
                <a:gd name="connsiteX0" fmla="*/ 60688 w 164381"/>
                <a:gd name="connsiteY0" fmla="*/ 347662 h 347662"/>
                <a:gd name="connsiteX1" fmla="*/ 53544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2 h 347662"/>
                <a:gd name="connsiteX6" fmla="*/ 103550 w 164381"/>
                <a:gd name="connsiteY6" fmla="*/ 347662 h 347662"/>
                <a:gd name="connsiteX7" fmla="*/ 115457 w 164381"/>
                <a:gd name="connsiteY7" fmla="*/ 323850 h 347662"/>
                <a:gd name="connsiteX8" fmla="*/ 103550 w 164381"/>
                <a:gd name="connsiteY8" fmla="*/ 64294 h 347662"/>
                <a:gd name="connsiteX9" fmla="*/ 79738 w 164381"/>
                <a:gd name="connsiteY9" fmla="*/ 33338 h 347662"/>
                <a:gd name="connsiteX10" fmla="*/ 72594 w 164381"/>
                <a:gd name="connsiteY10" fmla="*/ 45244 h 347662"/>
                <a:gd name="connsiteX11" fmla="*/ 58307 w 164381"/>
                <a:gd name="connsiteY11" fmla="*/ 61912 h 347662"/>
                <a:gd name="connsiteX12" fmla="*/ 46400 w 164381"/>
                <a:gd name="connsiteY12" fmla="*/ 321469 h 347662"/>
                <a:gd name="connsiteX13" fmla="*/ 60688 w 164381"/>
                <a:gd name="connsiteY13" fmla="*/ 347662 h 347662"/>
                <a:gd name="connsiteX14" fmla="*/ 60688 w 164381"/>
                <a:gd name="connsiteY14" fmla="*/ 347662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4381" h="347662">
                  <a:moveTo>
                    <a:pt x="60688" y="347662"/>
                  </a:moveTo>
                  <a:cubicBezTo>
                    <a:pt x="58307" y="347662"/>
                    <a:pt x="55925" y="345281"/>
                    <a:pt x="53544" y="345281"/>
                  </a:cubicBezTo>
                  <a:cubicBezTo>
                    <a:pt x="-27418" y="242888"/>
                    <a:pt x="-15512" y="85725"/>
                    <a:pt x="82119" y="0"/>
                  </a:cubicBezTo>
                  <a:cubicBezTo>
                    <a:pt x="86882" y="4762"/>
                    <a:pt x="91644" y="7144"/>
                    <a:pt x="96407" y="11906"/>
                  </a:cubicBezTo>
                  <a:cubicBezTo>
                    <a:pt x="177369" y="100013"/>
                    <a:pt x="186894" y="230981"/>
                    <a:pt x="120219" y="330994"/>
                  </a:cubicBezTo>
                  <a:cubicBezTo>
                    <a:pt x="115457" y="338138"/>
                    <a:pt x="108313" y="342900"/>
                    <a:pt x="103550" y="347662"/>
                  </a:cubicBezTo>
                  <a:lnTo>
                    <a:pt x="103550" y="347662"/>
                  </a:lnTo>
                  <a:cubicBezTo>
                    <a:pt x="108313" y="340519"/>
                    <a:pt x="110694" y="330994"/>
                    <a:pt x="115457" y="323850"/>
                  </a:cubicBezTo>
                  <a:cubicBezTo>
                    <a:pt x="163082" y="235744"/>
                    <a:pt x="158319" y="150019"/>
                    <a:pt x="103550" y="64294"/>
                  </a:cubicBezTo>
                  <a:cubicBezTo>
                    <a:pt x="96407" y="54769"/>
                    <a:pt x="89263" y="47625"/>
                    <a:pt x="79738" y="33338"/>
                  </a:cubicBezTo>
                  <a:cubicBezTo>
                    <a:pt x="77357" y="38100"/>
                    <a:pt x="74975" y="42862"/>
                    <a:pt x="72594" y="45244"/>
                  </a:cubicBezTo>
                  <a:cubicBezTo>
                    <a:pt x="67832" y="52387"/>
                    <a:pt x="63069" y="57150"/>
                    <a:pt x="58307" y="61912"/>
                  </a:cubicBezTo>
                  <a:cubicBezTo>
                    <a:pt x="3538" y="145256"/>
                    <a:pt x="-1225" y="233362"/>
                    <a:pt x="46400" y="321469"/>
                  </a:cubicBezTo>
                  <a:cubicBezTo>
                    <a:pt x="53544" y="330994"/>
                    <a:pt x="55925" y="340519"/>
                    <a:pt x="60688" y="347662"/>
                  </a:cubicBezTo>
                  <a:lnTo>
                    <a:pt x="60688" y="347662"/>
                  </a:lnTo>
                  <a:close/>
                </a:path>
              </a:pathLst>
            </a:custGeom>
            <a:grpFill/>
            <a:ln w="23813" cap="flat">
              <a:noFill/>
              <a:prstDash val="solid"/>
              <a:miter/>
            </a:ln>
          </p:spPr>
          <p:txBody>
            <a:bodyPr rtlCol="0" anchor="ctr"/>
            <a:lstStyle/>
            <a:p>
              <a:endParaRPr lang="en-ID"/>
            </a:p>
          </p:txBody>
        </p:sp>
        <p:sp>
          <p:nvSpPr>
            <p:cNvPr id="357" name="Freeform: Shape 356">
              <a:extLst>
                <a:ext uri="{FF2B5EF4-FFF2-40B4-BE49-F238E27FC236}">
                  <a16:creationId xmlns:a16="http://schemas.microsoft.com/office/drawing/2014/main" id="{4775BFBF-F5F3-100E-14C5-6F0EEDA41D96}"/>
                </a:ext>
              </a:extLst>
            </p:cNvPr>
            <p:cNvSpPr/>
            <p:nvPr/>
          </p:nvSpPr>
          <p:spPr>
            <a:xfrm>
              <a:off x="9985805" y="2950368"/>
              <a:ext cx="164381" cy="347662"/>
            </a:xfrm>
            <a:custGeom>
              <a:avLst/>
              <a:gdLst>
                <a:gd name="connsiteX0" fmla="*/ 60688 w 164381"/>
                <a:gd name="connsiteY0" fmla="*/ 347662 h 347662"/>
                <a:gd name="connsiteX1" fmla="*/ 53544 w 164381"/>
                <a:gd name="connsiteY1" fmla="*/ 345281 h 347662"/>
                <a:gd name="connsiteX2" fmla="*/ 82119 w 164381"/>
                <a:gd name="connsiteY2" fmla="*/ 0 h 347662"/>
                <a:gd name="connsiteX3" fmla="*/ 96406 w 164381"/>
                <a:gd name="connsiteY3" fmla="*/ 11906 h 347662"/>
                <a:gd name="connsiteX4" fmla="*/ 120219 w 164381"/>
                <a:gd name="connsiteY4" fmla="*/ 330994 h 347662"/>
                <a:gd name="connsiteX5" fmla="*/ 103550 w 164381"/>
                <a:gd name="connsiteY5" fmla="*/ 347662 h 347662"/>
                <a:gd name="connsiteX6" fmla="*/ 103550 w 164381"/>
                <a:gd name="connsiteY6" fmla="*/ 347662 h 347662"/>
                <a:gd name="connsiteX7" fmla="*/ 115457 w 164381"/>
                <a:gd name="connsiteY7" fmla="*/ 323850 h 347662"/>
                <a:gd name="connsiteX8" fmla="*/ 103550 w 164381"/>
                <a:gd name="connsiteY8" fmla="*/ 64294 h 347662"/>
                <a:gd name="connsiteX9" fmla="*/ 79738 w 164381"/>
                <a:gd name="connsiteY9" fmla="*/ 33338 h 347662"/>
                <a:gd name="connsiteX10" fmla="*/ 72594 w 164381"/>
                <a:gd name="connsiteY10" fmla="*/ 45244 h 347662"/>
                <a:gd name="connsiteX11" fmla="*/ 58307 w 164381"/>
                <a:gd name="connsiteY11" fmla="*/ 61912 h 347662"/>
                <a:gd name="connsiteX12" fmla="*/ 46400 w 164381"/>
                <a:gd name="connsiteY12" fmla="*/ 321469 h 347662"/>
                <a:gd name="connsiteX13" fmla="*/ 60688 w 164381"/>
                <a:gd name="connsiteY13" fmla="*/ 347662 h 347662"/>
                <a:gd name="connsiteX14" fmla="*/ 60688 w 164381"/>
                <a:gd name="connsiteY14" fmla="*/ 347662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4381" h="347662">
                  <a:moveTo>
                    <a:pt x="60688" y="347662"/>
                  </a:moveTo>
                  <a:cubicBezTo>
                    <a:pt x="58307" y="347662"/>
                    <a:pt x="55925" y="345281"/>
                    <a:pt x="53544" y="345281"/>
                  </a:cubicBezTo>
                  <a:cubicBezTo>
                    <a:pt x="-27418" y="242888"/>
                    <a:pt x="-15512" y="85725"/>
                    <a:pt x="82119" y="0"/>
                  </a:cubicBezTo>
                  <a:cubicBezTo>
                    <a:pt x="86882" y="4762"/>
                    <a:pt x="91644" y="7144"/>
                    <a:pt x="96406" y="11906"/>
                  </a:cubicBezTo>
                  <a:cubicBezTo>
                    <a:pt x="177369" y="100013"/>
                    <a:pt x="186894" y="230981"/>
                    <a:pt x="120219" y="330994"/>
                  </a:cubicBezTo>
                  <a:cubicBezTo>
                    <a:pt x="115457" y="338138"/>
                    <a:pt x="108313" y="342900"/>
                    <a:pt x="103550" y="347662"/>
                  </a:cubicBezTo>
                  <a:lnTo>
                    <a:pt x="103550" y="347662"/>
                  </a:lnTo>
                  <a:cubicBezTo>
                    <a:pt x="108313" y="340519"/>
                    <a:pt x="110694" y="330994"/>
                    <a:pt x="115457" y="323850"/>
                  </a:cubicBezTo>
                  <a:cubicBezTo>
                    <a:pt x="163082" y="235744"/>
                    <a:pt x="158319" y="150019"/>
                    <a:pt x="103550" y="64294"/>
                  </a:cubicBezTo>
                  <a:cubicBezTo>
                    <a:pt x="96406" y="54769"/>
                    <a:pt x="89263" y="47625"/>
                    <a:pt x="79738" y="33338"/>
                  </a:cubicBezTo>
                  <a:cubicBezTo>
                    <a:pt x="77357" y="38100"/>
                    <a:pt x="74975" y="42862"/>
                    <a:pt x="72594" y="45244"/>
                  </a:cubicBezTo>
                  <a:cubicBezTo>
                    <a:pt x="67832" y="52387"/>
                    <a:pt x="63069" y="57150"/>
                    <a:pt x="58307" y="61912"/>
                  </a:cubicBezTo>
                  <a:cubicBezTo>
                    <a:pt x="3538" y="145256"/>
                    <a:pt x="-1225" y="233362"/>
                    <a:pt x="46400" y="321469"/>
                  </a:cubicBezTo>
                  <a:cubicBezTo>
                    <a:pt x="53544" y="330994"/>
                    <a:pt x="55925" y="340519"/>
                    <a:pt x="60688" y="347662"/>
                  </a:cubicBezTo>
                  <a:lnTo>
                    <a:pt x="60688" y="347662"/>
                  </a:lnTo>
                  <a:close/>
                </a:path>
              </a:pathLst>
            </a:custGeom>
            <a:grpFill/>
            <a:ln w="23813" cap="flat">
              <a:noFill/>
              <a:prstDash val="solid"/>
              <a:miter/>
            </a:ln>
          </p:spPr>
          <p:txBody>
            <a:bodyPr rtlCol="0" anchor="ctr"/>
            <a:lstStyle/>
            <a:p>
              <a:endParaRPr lang="en-ID"/>
            </a:p>
          </p:txBody>
        </p:sp>
        <p:sp>
          <p:nvSpPr>
            <p:cNvPr id="358" name="Freeform: Shape 357">
              <a:extLst>
                <a:ext uri="{FF2B5EF4-FFF2-40B4-BE49-F238E27FC236}">
                  <a16:creationId xmlns:a16="http://schemas.microsoft.com/office/drawing/2014/main" id="{0779DE83-9E40-4AA7-FA37-6CE033996C42}"/>
                </a:ext>
              </a:extLst>
            </p:cNvPr>
            <p:cNvSpPr/>
            <p:nvPr/>
          </p:nvSpPr>
          <p:spPr>
            <a:xfrm>
              <a:off x="11940811" y="2950368"/>
              <a:ext cx="164381" cy="347662"/>
            </a:xfrm>
            <a:custGeom>
              <a:avLst/>
              <a:gdLst>
                <a:gd name="connsiteX0" fmla="*/ 60688 w 164381"/>
                <a:gd name="connsiteY0" fmla="*/ 347662 h 347662"/>
                <a:gd name="connsiteX1" fmla="*/ 53545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2 h 347662"/>
                <a:gd name="connsiteX6" fmla="*/ 103550 w 164381"/>
                <a:gd name="connsiteY6" fmla="*/ 347662 h 347662"/>
                <a:gd name="connsiteX7" fmla="*/ 115456 w 164381"/>
                <a:gd name="connsiteY7" fmla="*/ 323850 h 347662"/>
                <a:gd name="connsiteX8" fmla="*/ 103550 w 164381"/>
                <a:gd name="connsiteY8" fmla="*/ 64294 h 347662"/>
                <a:gd name="connsiteX9" fmla="*/ 79738 w 164381"/>
                <a:gd name="connsiteY9" fmla="*/ 33338 h 347662"/>
                <a:gd name="connsiteX10" fmla="*/ 72594 w 164381"/>
                <a:gd name="connsiteY10" fmla="*/ 47625 h 347662"/>
                <a:gd name="connsiteX11" fmla="*/ 58307 w 164381"/>
                <a:gd name="connsiteY11" fmla="*/ 64294 h 347662"/>
                <a:gd name="connsiteX12" fmla="*/ 46400 w 164381"/>
                <a:gd name="connsiteY12" fmla="*/ 323850 h 347662"/>
                <a:gd name="connsiteX13" fmla="*/ 60688 w 164381"/>
                <a:gd name="connsiteY13" fmla="*/ 347662 h 347662"/>
                <a:gd name="connsiteX14" fmla="*/ 60688 w 164381"/>
                <a:gd name="connsiteY14" fmla="*/ 347662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4381" h="347662">
                  <a:moveTo>
                    <a:pt x="60688" y="347662"/>
                  </a:moveTo>
                  <a:cubicBezTo>
                    <a:pt x="58307" y="347662"/>
                    <a:pt x="55925" y="345281"/>
                    <a:pt x="53545" y="345281"/>
                  </a:cubicBezTo>
                  <a:cubicBezTo>
                    <a:pt x="-27419" y="242888"/>
                    <a:pt x="-15512" y="85725"/>
                    <a:pt x="82119" y="0"/>
                  </a:cubicBezTo>
                  <a:cubicBezTo>
                    <a:pt x="86882" y="4762"/>
                    <a:pt x="91644" y="7144"/>
                    <a:pt x="96407" y="11906"/>
                  </a:cubicBezTo>
                  <a:cubicBezTo>
                    <a:pt x="177369" y="100013"/>
                    <a:pt x="186894" y="230981"/>
                    <a:pt x="120219" y="330994"/>
                  </a:cubicBezTo>
                  <a:cubicBezTo>
                    <a:pt x="115456" y="338138"/>
                    <a:pt x="108313" y="342900"/>
                    <a:pt x="103550" y="347662"/>
                  </a:cubicBezTo>
                  <a:lnTo>
                    <a:pt x="103550" y="347662"/>
                  </a:lnTo>
                  <a:cubicBezTo>
                    <a:pt x="108313" y="340519"/>
                    <a:pt x="110694" y="330994"/>
                    <a:pt x="115456" y="323850"/>
                  </a:cubicBezTo>
                  <a:cubicBezTo>
                    <a:pt x="163081" y="235744"/>
                    <a:pt x="158319" y="150019"/>
                    <a:pt x="103550" y="64294"/>
                  </a:cubicBezTo>
                  <a:cubicBezTo>
                    <a:pt x="96407" y="54769"/>
                    <a:pt x="89263" y="47625"/>
                    <a:pt x="79738" y="33338"/>
                  </a:cubicBezTo>
                  <a:cubicBezTo>
                    <a:pt x="77357" y="38100"/>
                    <a:pt x="74976" y="42862"/>
                    <a:pt x="72594" y="47625"/>
                  </a:cubicBezTo>
                  <a:cubicBezTo>
                    <a:pt x="67831" y="54769"/>
                    <a:pt x="63069" y="59531"/>
                    <a:pt x="58307" y="64294"/>
                  </a:cubicBezTo>
                  <a:cubicBezTo>
                    <a:pt x="3538" y="147638"/>
                    <a:pt x="-1225" y="235744"/>
                    <a:pt x="46400" y="323850"/>
                  </a:cubicBezTo>
                  <a:cubicBezTo>
                    <a:pt x="53545" y="330994"/>
                    <a:pt x="55925" y="340519"/>
                    <a:pt x="60688" y="347662"/>
                  </a:cubicBezTo>
                  <a:lnTo>
                    <a:pt x="60688" y="347662"/>
                  </a:lnTo>
                  <a:close/>
                </a:path>
              </a:pathLst>
            </a:custGeom>
            <a:grpFill/>
            <a:ln w="23813" cap="flat">
              <a:noFill/>
              <a:prstDash val="solid"/>
              <a:miter/>
            </a:ln>
          </p:spPr>
          <p:txBody>
            <a:bodyPr rtlCol="0" anchor="ctr"/>
            <a:lstStyle/>
            <a:p>
              <a:endParaRPr lang="en-ID"/>
            </a:p>
          </p:txBody>
        </p:sp>
        <p:sp>
          <p:nvSpPr>
            <p:cNvPr id="359" name="Freeform: Shape 358">
              <a:extLst>
                <a:ext uri="{FF2B5EF4-FFF2-40B4-BE49-F238E27FC236}">
                  <a16:creationId xmlns:a16="http://schemas.microsoft.com/office/drawing/2014/main" id="{63350A4D-6B68-15AE-E2FA-DF41A5D886D6}"/>
                </a:ext>
              </a:extLst>
            </p:cNvPr>
            <p:cNvSpPr/>
            <p:nvPr/>
          </p:nvSpPr>
          <p:spPr>
            <a:xfrm>
              <a:off x="11940811" y="5203031"/>
              <a:ext cx="164381" cy="347662"/>
            </a:xfrm>
            <a:custGeom>
              <a:avLst/>
              <a:gdLst>
                <a:gd name="connsiteX0" fmla="*/ 60688 w 164381"/>
                <a:gd name="connsiteY0" fmla="*/ 347663 h 347662"/>
                <a:gd name="connsiteX1" fmla="*/ 53545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3 h 347662"/>
                <a:gd name="connsiteX6" fmla="*/ 103550 w 164381"/>
                <a:gd name="connsiteY6" fmla="*/ 347663 h 347662"/>
                <a:gd name="connsiteX7" fmla="*/ 115456 w 164381"/>
                <a:gd name="connsiteY7" fmla="*/ 323850 h 347662"/>
                <a:gd name="connsiteX8" fmla="*/ 103550 w 164381"/>
                <a:gd name="connsiteY8" fmla="*/ 64294 h 347662"/>
                <a:gd name="connsiteX9" fmla="*/ 82119 w 164381"/>
                <a:gd name="connsiteY9" fmla="*/ 35719 h 347662"/>
                <a:gd name="connsiteX10" fmla="*/ 60688 w 164381"/>
                <a:gd name="connsiteY10" fmla="*/ 64294 h 347662"/>
                <a:gd name="connsiteX11" fmla="*/ 48782 w 164381"/>
                <a:gd name="connsiteY11" fmla="*/ 323850 h 347662"/>
                <a:gd name="connsiteX12" fmla="*/ 60688 w 164381"/>
                <a:gd name="connsiteY12" fmla="*/ 347663 h 347662"/>
                <a:gd name="connsiteX13" fmla="*/ 60688 w 164381"/>
                <a:gd name="connsiteY13" fmla="*/ 347663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60688" y="347663"/>
                  </a:moveTo>
                  <a:cubicBezTo>
                    <a:pt x="58307" y="347663"/>
                    <a:pt x="55925" y="345281"/>
                    <a:pt x="53545" y="345281"/>
                  </a:cubicBezTo>
                  <a:cubicBezTo>
                    <a:pt x="-27419" y="242887"/>
                    <a:pt x="-15512" y="85725"/>
                    <a:pt x="82119" y="0"/>
                  </a:cubicBezTo>
                  <a:cubicBezTo>
                    <a:pt x="86882" y="4762"/>
                    <a:pt x="91644" y="7144"/>
                    <a:pt x="96407" y="11906"/>
                  </a:cubicBezTo>
                  <a:cubicBezTo>
                    <a:pt x="177369" y="100012"/>
                    <a:pt x="186894" y="230981"/>
                    <a:pt x="120219" y="330994"/>
                  </a:cubicBezTo>
                  <a:cubicBezTo>
                    <a:pt x="115456" y="338137"/>
                    <a:pt x="108313" y="342900"/>
                    <a:pt x="103550" y="347663"/>
                  </a:cubicBezTo>
                  <a:lnTo>
                    <a:pt x="103550" y="347663"/>
                  </a:lnTo>
                  <a:cubicBezTo>
                    <a:pt x="108313" y="340519"/>
                    <a:pt x="110694" y="330994"/>
                    <a:pt x="115456" y="323850"/>
                  </a:cubicBezTo>
                  <a:cubicBezTo>
                    <a:pt x="163081" y="235744"/>
                    <a:pt x="158319" y="150019"/>
                    <a:pt x="103550" y="64294"/>
                  </a:cubicBezTo>
                  <a:cubicBezTo>
                    <a:pt x="96407" y="54769"/>
                    <a:pt x="89263" y="47625"/>
                    <a:pt x="82119" y="35719"/>
                  </a:cubicBezTo>
                  <a:cubicBezTo>
                    <a:pt x="72594" y="45244"/>
                    <a:pt x="65451" y="54769"/>
                    <a:pt x="60688" y="64294"/>
                  </a:cubicBezTo>
                  <a:cubicBezTo>
                    <a:pt x="5920" y="147637"/>
                    <a:pt x="1157" y="235744"/>
                    <a:pt x="48782" y="323850"/>
                  </a:cubicBezTo>
                  <a:cubicBezTo>
                    <a:pt x="53545" y="330994"/>
                    <a:pt x="55925" y="340519"/>
                    <a:pt x="60688" y="347663"/>
                  </a:cubicBezTo>
                  <a:lnTo>
                    <a:pt x="60688" y="347663"/>
                  </a:lnTo>
                  <a:close/>
                </a:path>
              </a:pathLst>
            </a:custGeom>
            <a:grpFill/>
            <a:ln w="23813" cap="flat">
              <a:noFill/>
              <a:prstDash val="solid"/>
              <a:miter/>
            </a:ln>
          </p:spPr>
          <p:txBody>
            <a:bodyPr rtlCol="0" anchor="ctr"/>
            <a:lstStyle/>
            <a:p>
              <a:endParaRPr lang="en-ID"/>
            </a:p>
          </p:txBody>
        </p:sp>
        <p:sp>
          <p:nvSpPr>
            <p:cNvPr id="360" name="Freeform: Shape 359">
              <a:extLst>
                <a:ext uri="{FF2B5EF4-FFF2-40B4-BE49-F238E27FC236}">
                  <a16:creationId xmlns:a16="http://schemas.microsoft.com/office/drawing/2014/main" id="{9657BE8E-C205-9383-D916-6182BF02294A}"/>
                </a:ext>
              </a:extLst>
            </p:cNvPr>
            <p:cNvSpPr/>
            <p:nvPr/>
          </p:nvSpPr>
          <p:spPr>
            <a:xfrm>
              <a:off x="6078174" y="4076699"/>
              <a:ext cx="164381" cy="347662"/>
            </a:xfrm>
            <a:custGeom>
              <a:avLst/>
              <a:gdLst>
                <a:gd name="connsiteX0" fmla="*/ 60688 w 164381"/>
                <a:gd name="connsiteY0" fmla="*/ 347663 h 347662"/>
                <a:gd name="connsiteX1" fmla="*/ 53544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3 h 347662"/>
                <a:gd name="connsiteX6" fmla="*/ 103550 w 164381"/>
                <a:gd name="connsiteY6" fmla="*/ 347663 h 347662"/>
                <a:gd name="connsiteX7" fmla="*/ 115457 w 164381"/>
                <a:gd name="connsiteY7" fmla="*/ 323850 h 347662"/>
                <a:gd name="connsiteX8" fmla="*/ 103550 w 164381"/>
                <a:gd name="connsiteY8" fmla="*/ 64294 h 347662"/>
                <a:gd name="connsiteX9" fmla="*/ 82119 w 164381"/>
                <a:gd name="connsiteY9" fmla="*/ 35719 h 347662"/>
                <a:gd name="connsiteX10" fmla="*/ 60688 w 164381"/>
                <a:gd name="connsiteY10" fmla="*/ 64294 h 347662"/>
                <a:gd name="connsiteX11" fmla="*/ 48782 w 164381"/>
                <a:gd name="connsiteY11" fmla="*/ 323850 h 347662"/>
                <a:gd name="connsiteX12" fmla="*/ 60688 w 164381"/>
                <a:gd name="connsiteY12" fmla="*/ 347663 h 347662"/>
                <a:gd name="connsiteX13" fmla="*/ 60688 w 164381"/>
                <a:gd name="connsiteY13" fmla="*/ 347663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60688" y="347663"/>
                  </a:moveTo>
                  <a:cubicBezTo>
                    <a:pt x="58307" y="347663"/>
                    <a:pt x="55925" y="345281"/>
                    <a:pt x="53544" y="345281"/>
                  </a:cubicBezTo>
                  <a:cubicBezTo>
                    <a:pt x="-27418" y="242887"/>
                    <a:pt x="-15512" y="85725"/>
                    <a:pt x="82119" y="0"/>
                  </a:cubicBezTo>
                  <a:cubicBezTo>
                    <a:pt x="86882" y="4762"/>
                    <a:pt x="91644" y="7144"/>
                    <a:pt x="96407" y="11906"/>
                  </a:cubicBezTo>
                  <a:cubicBezTo>
                    <a:pt x="177369" y="100012"/>
                    <a:pt x="186894" y="230981"/>
                    <a:pt x="120219" y="330994"/>
                  </a:cubicBezTo>
                  <a:cubicBezTo>
                    <a:pt x="115457" y="338137"/>
                    <a:pt x="108313" y="342900"/>
                    <a:pt x="103550" y="347663"/>
                  </a:cubicBezTo>
                  <a:lnTo>
                    <a:pt x="103550" y="347663"/>
                  </a:lnTo>
                  <a:cubicBezTo>
                    <a:pt x="108313" y="340519"/>
                    <a:pt x="110694" y="330994"/>
                    <a:pt x="115457" y="323850"/>
                  </a:cubicBezTo>
                  <a:cubicBezTo>
                    <a:pt x="163082" y="235744"/>
                    <a:pt x="158319" y="150019"/>
                    <a:pt x="103550" y="64294"/>
                  </a:cubicBezTo>
                  <a:cubicBezTo>
                    <a:pt x="96407" y="54769"/>
                    <a:pt x="89263" y="47625"/>
                    <a:pt x="82119" y="35719"/>
                  </a:cubicBezTo>
                  <a:cubicBezTo>
                    <a:pt x="72594" y="45244"/>
                    <a:pt x="65450" y="54769"/>
                    <a:pt x="60688" y="64294"/>
                  </a:cubicBezTo>
                  <a:cubicBezTo>
                    <a:pt x="5919" y="147637"/>
                    <a:pt x="1157" y="235744"/>
                    <a:pt x="48782" y="323850"/>
                  </a:cubicBezTo>
                  <a:cubicBezTo>
                    <a:pt x="53544" y="330994"/>
                    <a:pt x="58307" y="340519"/>
                    <a:pt x="60688" y="347663"/>
                  </a:cubicBezTo>
                  <a:lnTo>
                    <a:pt x="60688" y="347663"/>
                  </a:lnTo>
                  <a:close/>
                </a:path>
              </a:pathLst>
            </a:custGeom>
            <a:grpFill/>
            <a:ln w="23813" cap="flat">
              <a:noFill/>
              <a:prstDash val="solid"/>
              <a:miter/>
            </a:ln>
          </p:spPr>
          <p:txBody>
            <a:bodyPr rtlCol="0" anchor="ctr"/>
            <a:lstStyle/>
            <a:p>
              <a:endParaRPr lang="en-ID"/>
            </a:p>
          </p:txBody>
        </p:sp>
        <p:sp>
          <p:nvSpPr>
            <p:cNvPr id="361" name="Freeform: Shape 360">
              <a:extLst>
                <a:ext uri="{FF2B5EF4-FFF2-40B4-BE49-F238E27FC236}">
                  <a16:creationId xmlns:a16="http://schemas.microsoft.com/office/drawing/2014/main" id="{BE04BA38-7033-86CF-D445-090B2F7E7C84}"/>
                </a:ext>
              </a:extLst>
            </p:cNvPr>
            <p:cNvSpPr/>
            <p:nvPr/>
          </p:nvSpPr>
          <p:spPr>
            <a:xfrm>
              <a:off x="8033180" y="4076699"/>
              <a:ext cx="164381" cy="347662"/>
            </a:xfrm>
            <a:custGeom>
              <a:avLst/>
              <a:gdLst>
                <a:gd name="connsiteX0" fmla="*/ 60688 w 164381"/>
                <a:gd name="connsiteY0" fmla="*/ 347663 h 347662"/>
                <a:gd name="connsiteX1" fmla="*/ 53544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3 h 347662"/>
                <a:gd name="connsiteX6" fmla="*/ 103550 w 164381"/>
                <a:gd name="connsiteY6" fmla="*/ 347663 h 347662"/>
                <a:gd name="connsiteX7" fmla="*/ 115457 w 164381"/>
                <a:gd name="connsiteY7" fmla="*/ 323850 h 347662"/>
                <a:gd name="connsiteX8" fmla="*/ 103550 w 164381"/>
                <a:gd name="connsiteY8" fmla="*/ 64294 h 347662"/>
                <a:gd name="connsiteX9" fmla="*/ 79738 w 164381"/>
                <a:gd name="connsiteY9" fmla="*/ 33338 h 347662"/>
                <a:gd name="connsiteX10" fmla="*/ 72594 w 164381"/>
                <a:gd name="connsiteY10" fmla="*/ 45244 h 347662"/>
                <a:gd name="connsiteX11" fmla="*/ 58307 w 164381"/>
                <a:gd name="connsiteY11" fmla="*/ 61913 h 347662"/>
                <a:gd name="connsiteX12" fmla="*/ 46400 w 164381"/>
                <a:gd name="connsiteY12" fmla="*/ 321469 h 347662"/>
                <a:gd name="connsiteX13" fmla="*/ 60688 w 164381"/>
                <a:gd name="connsiteY13" fmla="*/ 347663 h 347662"/>
                <a:gd name="connsiteX14" fmla="*/ 60688 w 164381"/>
                <a:gd name="connsiteY14" fmla="*/ 347663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4381" h="347662">
                  <a:moveTo>
                    <a:pt x="60688" y="347663"/>
                  </a:moveTo>
                  <a:cubicBezTo>
                    <a:pt x="58307" y="347663"/>
                    <a:pt x="55925" y="345281"/>
                    <a:pt x="53544" y="345281"/>
                  </a:cubicBezTo>
                  <a:cubicBezTo>
                    <a:pt x="-27418" y="242887"/>
                    <a:pt x="-15512" y="85725"/>
                    <a:pt x="82119" y="0"/>
                  </a:cubicBezTo>
                  <a:cubicBezTo>
                    <a:pt x="86882" y="4762"/>
                    <a:pt x="91644" y="7144"/>
                    <a:pt x="96407" y="11906"/>
                  </a:cubicBezTo>
                  <a:cubicBezTo>
                    <a:pt x="177369" y="100012"/>
                    <a:pt x="186894" y="230981"/>
                    <a:pt x="120219" y="330994"/>
                  </a:cubicBezTo>
                  <a:cubicBezTo>
                    <a:pt x="115457" y="338137"/>
                    <a:pt x="108313" y="342900"/>
                    <a:pt x="103550" y="347663"/>
                  </a:cubicBezTo>
                  <a:lnTo>
                    <a:pt x="103550" y="347663"/>
                  </a:lnTo>
                  <a:cubicBezTo>
                    <a:pt x="108313" y="340519"/>
                    <a:pt x="110694" y="330994"/>
                    <a:pt x="115457" y="323850"/>
                  </a:cubicBezTo>
                  <a:cubicBezTo>
                    <a:pt x="163082" y="235744"/>
                    <a:pt x="158319" y="150019"/>
                    <a:pt x="103550" y="64294"/>
                  </a:cubicBezTo>
                  <a:cubicBezTo>
                    <a:pt x="96407" y="54769"/>
                    <a:pt x="89263" y="47625"/>
                    <a:pt x="79738" y="33338"/>
                  </a:cubicBezTo>
                  <a:cubicBezTo>
                    <a:pt x="77357" y="38100"/>
                    <a:pt x="74975" y="42863"/>
                    <a:pt x="72594" y="45244"/>
                  </a:cubicBezTo>
                  <a:cubicBezTo>
                    <a:pt x="67832" y="52387"/>
                    <a:pt x="63069" y="57150"/>
                    <a:pt x="58307" y="61913"/>
                  </a:cubicBezTo>
                  <a:cubicBezTo>
                    <a:pt x="3538" y="145256"/>
                    <a:pt x="-1225" y="233363"/>
                    <a:pt x="46400" y="321469"/>
                  </a:cubicBezTo>
                  <a:cubicBezTo>
                    <a:pt x="53544" y="330994"/>
                    <a:pt x="55925" y="340519"/>
                    <a:pt x="60688" y="347663"/>
                  </a:cubicBezTo>
                  <a:lnTo>
                    <a:pt x="60688" y="347663"/>
                  </a:lnTo>
                  <a:close/>
                </a:path>
              </a:pathLst>
            </a:custGeom>
            <a:grpFill/>
            <a:ln w="23813" cap="flat">
              <a:noFill/>
              <a:prstDash val="solid"/>
              <a:miter/>
            </a:ln>
          </p:spPr>
          <p:txBody>
            <a:bodyPr rtlCol="0" anchor="ctr"/>
            <a:lstStyle/>
            <a:p>
              <a:endParaRPr lang="en-ID"/>
            </a:p>
          </p:txBody>
        </p:sp>
        <p:sp>
          <p:nvSpPr>
            <p:cNvPr id="362" name="Freeform: Shape 361">
              <a:extLst>
                <a:ext uri="{FF2B5EF4-FFF2-40B4-BE49-F238E27FC236}">
                  <a16:creationId xmlns:a16="http://schemas.microsoft.com/office/drawing/2014/main" id="{91B845E6-73B1-0C14-E748-7CCD01883058}"/>
                </a:ext>
              </a:extLst>
            </p:cNvPr>
            <p:cNvSpPr/>
            <p:nvPr/>
          </p:nvSpPr>
          <p:spPr>
            <a:xfrm>
              <a:off x="9985805" y="4076699"/>
              <a:ext cx="164381" cy="347662"/>
            </a:xfrm>
            <a:custGeom>
              <a:avLst/>
              <a:gdLst>
                <a:gd name="connsiteX0" fmla="*/ 60688 w 164381"/>
                <a:gd name="connsiteY0" fmla="*/ 347663 h 347662"/>
                <a:gd name="connsiteX1" fmla="*/ 53544 w 164381"/>
                <a:gd name="connsiteY1" fmla="*/ 345281 h 347662"/>
                <a:gd name="connsiteX2" fmla="*/ 82119 w 164381"/>
                <a:gd name="connsiteY2" fmla="*/ 0 h 347662"/>
                <a:gd name="connsiteX3" fmla="*/ 96406 w 164381"/>
                <a:gd name="connsiteY3" fmla="*/ 11906 h 347662"/>
                <a:gd name="connsiteX4" fmla="*/ 120219 w 164381"/>
                <a:gd name="connsiteY4" fmla="*/ 330994 h 347662"/>
                <a:gd name="connsiteX5" fmla="*/ 103550 w 164381"/>
                <a:gd name="connsiteY5" fmla="*/ 347663 h 347662"/>
                <a:gd name="connsiteX6" fmla="*/ 103550 w 164381"/>
                <a:gd name="connsiteY6" fmla="*/ 347663 h 347662"/>
                <a:gd name="connsiteX7" fmla="*/ 115457 w 164381"/>
                <a:gd name="connsiteY7" fmla="*/ 323850 h 347662"/>
                <a:gd name="connsiteX8" fmla="*/ 103550 w 164381"/>
                <a:gd name="connsiteY8" fmla="*/ 64294 h 347662"/>
                <a:gd name="connsiteX9" fmla="*/ 79738 w 164381"/>
                <a:gd name="connsiteY9" fmla="*/ 33338 h 347662"/>
                <a:gd name="connsiteX10" fmla="*/ 72594 w 164381"/>
                <a:gd name="connsiteY10" fmla="*/ 45244 h 347662"/>
                <a:gd name="connsiteX11" fmla="*/ 58307 w 164381"/>
                <a:gd name="connsiteY11" fmla="*/ 61913 h 347662"/>
                <a:gd name="connsiteX12" fmla="*/ 46400 w 164381"/>
                <a:gd name="connsiteY12" fmla="*/ 321469 h 347662"/>
                <a:gd name="connsiteX13" fmla="*/ 60688 w 164381"/>
                <a:gd name="connsiteY13" fmla="*/ 347663 h 347662"/>
                <a:gd name="connsiteX14" fmla="*/ 60688 w 164381"/>
                <a:gd name="connsiteY14" fmla="*/ 347663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4381" h="347662">
                  <a:moveTo>
                    <a:pt x="60688" y="347663"/>
                  </a:moveTo>
                  <a:cubicBezTo>
                    <a:pt x="58307" y="347663"/>
                    <a:pt x="55925" y="345281"/>
                    <a:pt x="53544" y="345281"/>
                  </a:cubicBezTo>
                  <a:cubicBezTo>
                    <a:pt x="-27418" y="242887"/>
                    <a:pt x="-15512" y="85725"/>
                    <a:pt x="82119" y="0"/>
                  </a:cubicBezTo>
                  <a:cubicBezTo>
                    <a:pt x="86882" y="4762"/>
                    <a:pt x="91644" y="7144"/>
                    <a:pt x="96406" y="11906"/>
                  </a:cubicBezTo>
                  <a:cubicBezTo>
                    <a:pt x="177369" y="100012"/>
                    <a:pt x="186894" y="230981"/>
                    <a:pt x="120219" y="330994"/>
                  </a:cubicBezTo>
                  <a:cubicBezTo>
                    <a:pt x="115457" y="338137"/>
                    <a:pt x="108313" y="342900"/>
                    <a:pt x="103550" y="347663"/>
                  </a:cubicBezTo>
                  <a:lnTo>
                    <a:pt x="103550" y="347663"/>
                  </a:lnTo>
                  <a:cubicBezTo>
                    <a:pt x="108313" y="340519"/>
                    <a:pt x="110694" y="330994"/>
                    <a:pt x="115457" y="323850"/>
                  </a:cubicBezTo>
                  <a:cubicBezTo>
                    <a:pt x="163082" y="235744"/>
                    <a:pt x="158319" y="150019"/>
                    <a:pt x="103550" y="64294"/>
                  </a:cubicBezTo>
                  <a:cubicBezTo>
                    <a:pt x="96406" y="54769"/>
                    <a:pt x="89263" y="47625"/>
                    <a:pt x="79738" y="33338"/>
                  </a:cubicBezTo>
                  <a:cubicBezTo>
                    <a:pt x="77357" y="38100"/>
                    <a:pt x="74975" y="42863"/>
                    <a:pt x="72594" y="45244"/>
                  </a:cubicBezTo>
                  <a:cubicBezTo>
                    <a:pt x="67832" y="52387"/>
                    <a:pt x="63069" y="57150"/>
                    <a:pt x="58307" y="61913"/>
                  </a:cubicBezTo>
                  <a:cubicBezTo>
                    <a:pt x="3538" y="145256"/>
                    <a:pt x="-1225" y="233363"/>
                    <a:pt x="46400" y="321469"/>
                  </a:cubicBezTo>
                  <a:cubicBezTo>
                    <a:pt x="53544" y="330994"/>
                    <a:pt x="55925" y="340519"/>
                    <a:pt x="60688" y="347663"/>
                  </a:cubicBezTo>
                  <a:lnTo>
                    <a:pt x="60688" y="347663"/>
                  </a:lnTo>
                  <a:close/>
                </a:path>
              </a:pathLst>
            </a:custGeom>
            <a:grpFill/>
            <a:ln w="23813" cap="flat">
              <a:noFill/>
              <a:prstDash val="solid"/>
              <a:miter/>
            </a:ln>
          </p:spPr>
          <p:txBody>
            <a:bodyPr rtlCol="0" anchor="ctr"/>
            <a:lstStyle/>
            <a:p>
              <a:endParaRPr lang="en-ID"/>
            </a:p>
          </p:txBody>
        </p:sp>
        <p:sp>
          <p:nvSpPr>
            <p:cNvPr id="363" name="Freeform: Shape 362">
              <a:extLst>
                <a:ext uri="{FF2B5EF4-FFF2-40B4-BE49-F238E27FC236}">
                  <a16:creationId xmlns:a16="http://schemas.microsoft.com/office/drawing/2014/main" id="{5D8032FA-65BD-4515-B613-A417392DE280}"/>
                </a:ext>
              </a:extLst>
            </p:cNvPr>
            <p:cNvSpPr/>
            <p:nvPr/>
          </p:nvSpPr>
          <p:spPr>
            <a:xfrm>
              <a:off x="11940811" y="4076699"/>
              <a:ext cx="164381" cy="347662"/>
            </a:xfrm>
            <a:custGeom>
              <a:avLst/>
              <a:gdLst>
                <a:gd name="connsiteX0" fmla="*/ 60688 w 164381"/>
                <a:gd name="connsiteY0" fmla="*/ 347663 h 347662"/>
                <a:gd name="connsiteX1" fmla="*/ 53545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3 h 347662"/>
                <a:gd name="connsiteX6" fmla="*/ 103550 w 164381"/>
                <a:gd name="connsiteY6" fmla="*/ 347663 h 347662"/>
                <a:gd name="connsiteX7" fmla="*/ 115456 w 164381"/>
                <a:gd name="connsiteY7" fmla="*/ 323850 h 347662"/>
                <a:gd name="connsiteX8" fmla="*/ 103550 w 164381"/>
                <a:gd name="connsiteY8" fmla="*/ 64294 h 347662"/>
                <a:gd name="connsiteX9" fmla="*/ 79738 w 164381"/>
                <a:gd name="connsiteY9" fmla="*/ 33338 h 347662"/>
                <a:gd name="connsiteX10" fmla="*/ 72594 w 164381"/>
                <a:gd name="connsiteY10" fmla="*/ 47625 h 347662"/>
                <a:gd name="connsiteX11" fmla="*/ 58307 w 164381"/>
                <a:gd name="connsiteY11" fmla="*/ 64294 h 347662"/>
                <a:gd name="connsiteX12" fmla="*/ 46400 w 164381"/>
                <a:gd name="connsiteY12" fmla="*/ 323850 h 347662"/>
                <a:gd name="connsiteX13" fmla="*/ 60688 w 164381"/>
                <a:gd name="connsiteY13" fmla="*/ 347663 h 347662"/>
                <a:gd name="connsiteX14" fmla="*/ 60688 w 164381"/>
                <a:gd name="connsiteY14" fmla="*/ 347663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4381" h="347662">
                  <a:moveTo>
                    <a:pt x="60688" y="347663"/>
                  </a:moveTo>
                  <a:cubicBezTo>
                    <a:pt x="58307" y="347663"/>
                    <a:pt x="55925" y="345281"/>
                    <a:pt x="53545" y="345281"/>
                  </a:cubicBezTo>
                  <a:cubicBezTo>
                    <a:pt x="-27419" y="242887"/>
                    <a:pt x="-15512" y="85725"/>
                    <a:pt x="82119" y="0"/>
                  </a:cubicBezTo>
                  <a:cubicBezTo>
                    <a:pt x="86882" y="4762"/>
                    <a:pt x="91644" y="7144"/>
                    <a:pt x="96407" y="11906"/>
                  </a:cubicBezTo>
                  <a:cubicBezTo>
                    <a:pt x="177369" y="100012"/>
                    <a:pt x="186894" y="230981"/>
                    <a:pt x="120219" y="330994"/>
                  </a:cubicBezTo>
                  <a:cubicBezTo>
                    <a:pt x="115456" y="338137"/>
                    <a:pt x="108313" y="342900"/>
                    <a:pt x="103550" y="347663"/>
                  </a:cubicBezTo>
                  <a:lnTo>
                    <a:pt x="103550" y="347663"/>
                  </a:lnTo>
                  <a:cubicBezTo>
                    <a:pt x="108313" y="340519"/>
                    <a:pt x="110694" y="330994"/>
                    <a:pt x="115456" y="323850"/>
                  </a:cubicBezTo>
                  <a:cubicBezTo>
                    <a:pt x="163081" y="235744"/>
                    <a:pt x="158319" y="150019"/>
                    <a:pt x="103550" y="64294"/>
                  </a:cubicBezTo>
                  <a:cubicBezTo>
                    <a:pt x="96407" y="54769"/>
                    <a:pt x="89263" y="47625"/>
                    <a:pt x="79738" y="33338"/>
                  </a:cubicBezTo>
                  <a:cubicBezTo>
                    <a:pt x="77357" y="38100"/>
                    <a:pt x="74976" y="42863"/>
                    <a:pt x="72594" y="47625"/>
                  </a:cubicBezTo>
                  <a:cubicBezTo>
                    <a:pt x="67831" y="54769"/>
                    <a:pt x="63069" y="59531"/>
                    <a:pt x="58307" y="64294"/>
                  </a:cubicBezTo>
                  <a:cubicBezTo>
                    <a:pt x="3538" y="147637"/>
                    <a:pt x="-1225" y="235744"/>
                    <a:pt x="46400" y="323850"/>
                  </a:cubicBezTo>
                  <a:cubicBezTo>
                    <a:pt x="53545" y="330994"/>
                    <a:pt x="55925" y="340519"/>
                    <a:pt x="60688" y="347663"/>
                  </a:cubicBezTo>
                  <a:lnTo>
                    <a:pt x="60688" y="347663"/>
                  </a:lnTo>
                  <a:close/>
                </a:path>
              </a:pathLst>
            </a:custGeom>
            <a:grpFill/>
            <a:ln w="23813" cap="flat">
              <a:noFill/>
              <a:prstDash val="solid"/>
              <a:miter/>
            </a:ln>
          </p:spPr>
          <p:txBody>
            <a:bodyPr rtlCol="0" anchor="ctr"/>
            <a:lstStyle/>
            <a:p>
              <a:endParaRPr lang="en-ID"/>
            </a:p>
          </p:txBody>
        </p:sp>
        <p:sp>
          <p:nvSpPr>
            <p:cNvPr id="364" name="Freeform: Shape 363">
              <a:extLst>
                <a:ext uri="{FF2B5EF4-FFF2-40B4-BE49-F238E27FC236}">
                  <a16:creationId xmlns:a16="http://schemas.microsoft.com/office/drawing/2014/main" id="{473F7019-5117-CD97-F9C2-2422B8A153D3}"/>
                </a:ext>
              </a:extLst>
            </p:cNvPr>
            <p:cNvSpPr/>
            <p:nvPr/>
          </p:nvSpPr>
          <p:spPr>
            <a:xfrm>
              <a:off x="8033037" y="1309687"/>
              <a:ext cx="164381" cy="347662"/>
            </a:xfrm>
            <a:custGeom>
              <a:avLst/>
              <a:gdLst>
                <a:gd name="connsiteX0" fmla="*/ 103694 w 164381"/>
                <a:gd name="connsiteY0" fmla="*/ 0 h 347662"/>
                <a:gd name="connsiteX1" fmla="*/ 110838 w 164381"/>
                <a:gd name="connsiteY1" fmla="*/ 2381 h 347662"/>
                <a:gd name="connsiteX2" fmla="*/ 82263 w 164381"/>
                <a:gd name="connsiteY2" fmla="*/ 347662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6" y="2381"/>
                    <a:pt x="110838" y="2381"/>
                  </a:cubicBezTo>
                  <a:cubicBezTo>
                    <a:pt x="191800" y="104775"/>
                    <a:pt x="179894" y="261938"/>
                    <a:pt x="82263" y="347662"/>
                  </a:cubicBezTo>
                  <a:cubicBezTo>
                    <a:pt x="77500" y="342900"/>
                    <a:pt x="72738" y="340519"/>
                    <a:pt x="67975" y="335756"/>
                  </a:cubicBezTo>
                  <a:cubicBezTo>
                    <a:pt x="-12987" y="247650"/>
                    <a:pt x="-22512" y="116681"/>
                    <a:pt x="44163" y="16669"/>
                  </a:cubicBezTo>
                  <a:cubicBezTo>
                    <a:pt x="48925" y="9525"/>
                    <a:pt x="56069" y="4763"/>
                    <a:pt x="60831" y="0"/>
                  </a:cubicBezTo>
                  <a:lnTo>
                    <a:pt x="60831" y="0"/>
                  </a:lnTo>
                  <a:cubicBezTo>
                    <a:pt x="56069" y="7144"/>
                    <a:pt x="53688" y="16669"/>
                    <a:pt x="48925" y="23813"/>
                  </a:cubicBezTo>
                  <a:cubicBezTo>
                    <a:pt x="1300" y="114300"/>
                    <a:pt x="6063" y="202406"/>
                    <a:pt x="63213" y="285750"/>
                  </a:cubicBezTo>
                  <a:cubicBezTo>
                    <a:pt x="67975" y="292894"/>
                    <a:pt x="75119" y="300037"/>
                    <a:pt x="82263" y="309563"/>
                  </a:cubicBezTo>
                  <a:cubicBezTo>
                    <a:pt x="89406" y="300037"/>
                    <a:pt x="96550" y="292894"/>
                    <a:pt x="103694" y="283369"/>
                  </a:cubicBezTo>
                  <a:cubicBezTo>
                    <a:pt x="158463" y="200025"/>
                    <a:pt x="163225" y="111919"/>
                    <a:pt x="115600" y="21431"/>
                  </a:cubicBezTo>
                  <a:cubicBezTo>
                    <a:pt x="110838" y="16669"/>
                    <a:pt x="108456" y="7144"/>
                    <a:pt x="103694" y="0"/>
                  </a:cubicBezTo>
                  <a:lnTo>
                    <a:pt x="103694" y="0"/>
                  </a:lnTo>
                  <a:close/>
                </a:path>
              </a:pathLst>
            </a:custGeom>
            <a:grpFill/>
            <a:ln w="23813" cap="flat">
              <a:noFill/>
              <a:prstDash val="solid"/>
              <a:miter/>
            </a:ln>
          </p:spPr>
          <p:txBody>
            <a:bodyPr rtlCol="0" anchor="ctr"/>
            <a:lstStyle/>
            <a:p>
              <a:endParaRPr lang="en-ID"/>
            </a:p>
          </p:txBody>
        </p:sp>
        <p:sp>
          <p:nvSpPr>
            <p:cNvPr id="365" name="Freeform: Shape 364">
              <a:extLst>
                <a:ext uri="{FF2B5EF4-FFF2-40B4-BE49-F238E27FC236}">
                  <a16:creationId xmlns:a16="http://schemas.microsoft.com/office/drawing/2014/main" id="{6543D2B4-5384-1807-09B5-DBBA81A79510}"/>
                </a:ext>
              </a:extLst>
            </p:cNvPr>
            <p:cNvSpPr/>
            <p:nvPr/>
          </p:nvSpPr>
          <p:spPr>
            <a:xfrm>
              <a:off x="8033037" y="4688681"/>
              <a:ext cx="164381" cy="347662"/>
            </a:xfrm>
            <a:custGeom>
              <a:avLst/>
              <a:gdLst>
                <a:gd name="connsiteX0" fmla="*/ 103694 w 164381"/>
                <a:gd name="connsiteY0" fmla="*/ 0 h 347662"/>
                <a:gd name="connsiteX1" fmla="*/ 110838 w 164381"/>
                <a:gd name="connsiteY1" fmla="*/ 2381 h 347662"/>
                <a:gd name="connsiteX2" fmla="*/ 82263 w 164381"/>
                <a:gd name="connsiteY2" fmla="*/ 347663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6" y="2381"/>
                    <a:pt x="110838" y="2381"/>
                  </a:cubicBezTo>
                  <a:cubicBezTo>
                    <a:pt x="191800" y="104775"/>
                    <a:pt x="179894" y="261938"/>
                    <a:pt x="82263" y="347663"/>
                  </a:cubicBezTo>
                  <a:cubicBezTo>
                    <a:pt x="77500" y="342900"/>
                    <a:pt x="72738" y="340519"/>
                    <a:pt x="67975" y="335756"/>
                  </a:cubicBezTo>
                  <a:cubicBezTo>
                    <a:pt x="-12987" y="247650"/>
                    <a:pt x="-22512" y="116681"/>
                    <a:pt x="44163" y="16669"/>
                  </a:cubicBezTo>
                  <a:cubicBezTo>
                    <a:pt x="48925" y="9525"/>
                    <a:pt x="56069" y="4763"/>
                    <a:pt x="60831" y="0"/>
                  </a:cubicBezTo>
                  <a:lnTo>
                    <a:pt x="60831" y="0"/>
                  </a:lnTo>
                  <a:cubicBezTo>
                    <a:pt x="56069" y="7144"/>
                    <a:pt x="53688" y="16669"/>
                    <a:pt x="48925" y="23813"/>
                  </a:cubicBezTo>
                  <a:cubicBezTo>
                    <a:pt x="1300" y="114300"/>
                    <a:pt x="6063" y="202406"/>
                    <a:pt x="63213" y="285750"/>
                  </a:cubicBezTo>
                  <a:cubicBezTo>
                    <a:pt x="67975" y="292894"/>
                    <a:pt x="75119" y="300038"/>
                    <a:pt x="82263" y="309563"/>
                  </a:cubicBezTo>
                  <a:cubicBezTo>
                    <a:pt x="89406" y="300038"/>
                    <a:pt x="96550" y="292894"/>
                    <a:pt x="103694" y="283369"/>
                  </a:cubicBezTo>
                  <a:cubicBezTo>
                    <a:pt x="158463" y="200025"/>
                    <a:pt x="163225" y="111919"/>
                    <a:pt x="115600" y="21431"/>
                  </a:cubicBezTo>
                  <a:cubicBezTo>
                    <a:pt x="110838" y="16669"/>
                    <a:pt x="108456" y="7144"/>
                    <a:pt x="103694" y="0"/>
                  </a:cubicBezTo>
                  <a:lnTo>
                    <a:pt x="103694" y="0"/>
                  </a:lnTo>
                  <a:close/>
                </a:path>
              </a:pathLst>
            </a:custGeom>
            <a:grpFill/>
            <a:ln w="23813" cap="flat">
              <a:noFill/>
              <a:prstDash val="solid"/>
              <a:miter/>
            </a:ln>
          </p:spPr>
          <p:txBody>
            <a:bodyPr rtlCol="0" anchor="ctr"/>
            <a:lstStyle/>
            <a:p>
              <a:endParaRPr lang="en-ID"/>
            </a:p>
          </p:txBody>
        </p:sp>
        <p:sp>
          <p:nvSpPr>
            <p:cNvPr id="366" name="Freeform: Shape 365">
              <a:extLst>
                <a:ext uri="{FF2B5EF4-FFF2-40B4-BE49-F238E27FC236}">
                  <a16:creationId xmlns:a16="http://schemas.microsoft.com/office/drawing/2014/main" id="{7950819E-B36F-8450-B8ED-5202A1BD8451}"/>
                </a:ext>
              </a:extLst>
            </p:cNvPr>
            <p:cNvSpPr/>
            <p:nvPr/>
          </p:nvSpPr>
          <p:spPr>
            <a:xfrm>
              <a:off x="6080412" y="5815012"/>
              <a:ext cx="164381" cy="347662"/>
            </a:xfrm>
            <a:custGeom>
              <a:avLst/>
              <a:gdLst>
                <a:gd name="connsiteX0" fmla="*/ 103694 w 164381"/>
                <a:gd name="connsiteY0" fmla="*/ 0 h 347662"/>
                <a:gd name="connsiteX1" fmla="*/ 110838 w 164381"/>
                <a:gd name="connsiteY1" fmla="*/ 2381 h 347662"/>
                <a:gd name="connsiteX2" fmla="*/ 82263 w 164381"/>
                <a:gd name="connsiteY2" fmla="*/ 347662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91788 w 164381"/>
                <a:gd name="connsiteY10" fmla="*/ 302419 h 347662"/>
                <a:gd name="connsiteX11" fmla="*/ 106075 w 164381"/>
                <a:gd name="connsiteY11" fmla="*/ 285750 h 347662"/>
                <a:gd name="connsiteX12" fmla="*/ 117981 w 164381"/>
                <a:gd name="connsiteY12" fmla="*/ 23813 h 347662"/>
                <a:gd name="connsiteX13" fmla="*/ 103694 w 164381"/>
                <a:gd name="connsiteY13" fmla="*/ 0 h 347662"/>
                <a:gd name="connsiteX14" fmla="*/ 103694 w 164381"/>
                <a:gd name="connsiteY14"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4381" h="347662">
                  <a:moveTo>
                    <a:pt x="103694" y="0"/>
                  </a:moveTo>
                  <a:cubicBezTo>
                    <a:pt x="106075" y="0"/>
                    <a:pt x="108456" y="2381"/>
                    <a:pt x="110838" y="2381"/>
                  </a:cubicBezTo>
                  <a:cubicBezTo>
                    <a:pt x="191800" y="104775"/>
                    <a:pt x="179894" y="261938"/>
                    <a:pt x="82263" y="347662"/>
                  </a:cubicBezTo>
                  <a:cubicBezTo>
                    <a:pt x="77500" y="342900"/>
                    <a:pt x="72738" y="340519"/>
                    <a:pt x="67975" y="335756"/>
                  </a:cubicBezTo>
                  <a:cubicBezTo>
                    <a:pt x="-12987" y="247650"/>
                    <a:pt x="-22512" y="116681"/>
                    <a:pt x="44163" y="16669"/>
                  </a:cubicBezTo>
                  <a:cubicBezTo>
                    <a:pt x="48925" y="9525"/>
                    <a:pt x="56069" y="4762"/>
                    <a:pt x="60831" y="0"/>
                  </a:cubicBezTo>
                  <a:lnTo>
                    <a:pt x="60831" y="0"/>
                  </a:lnTo>
                  <a:cubicBezTo>
                    <a:pt x="56069" y="7144"/>
                    <a:pt x="53688" y="16669"/>
                    <a:pt x="48925" y="23813"/>
                  </a:cubicBezTo>
                  <a:cubicBezTo>
                    <a:pt x="1300" y="114300"/>
                    <a:pt x="6063" y="202406"/>
                    <a:pt x="63213" y="285750"/>
                  </a:cubicBezTo>
                  <a:cubicBezTo>
                    <a:pt x="67975" y="292894"/>
                    <a:pt x="75119" y="300037"/>
                    <a:pt x="82263" y="309563"/>
                  </a:cubicBezTo>
                  <a:cubicBezTo>
                    <a:pt x="87025" y="307181"/>
                    <a:pt x="89406" y="304800"/>
                    <a:pt x="91788" y="302419"/>
                  </a:cubicBezTo>
                  <a:cubicBezTo>
                    <a:pt x="96550" y="297657"/>
                    <a:pt x="101313" y="290512"/>
                    <a:pt x="106075" y="285750"/>
                  </a:cubicBezTo>
                  <a:cubicBezTo>
                    <a:pt x="160844" y="202406"/>
                    <a:pt x="165606" y="114300"/>
                    <a:pt x="117981" y="23813"/>
                  </a:cubicBezTo>
                  <a:cubicBezTo>
                    <a:pt x="110838" y="16669"/>
                    <a:pt x="106075" y="7144"/>
                    <a:pt x="103694" y="0"/>
                  </a:cubicBezTo>
                  <a:lnTo>
                    <a:pt x="103694" y="0"/>
                  </a:lnTo>
                  <a:close/>
                </a:path>
              </a:pathLst>
            </a:custGeom>
            <a:grpFill/>
            <a:ln w="23813" cap="flat">
              <a:noFill/>
              <a:prstDash val="solid"/>
              <a:miter/>
            </a:ln>
          </p:spPr>
          <p:txBody>
            <a:bodyPr rtlCol="0" anchor="ctr"/>
            <a:lstStyle/>
            <a:p>
              <a:endParaRPr lang="en-ID"/>
            </a:p>
          </p:txBody>
        </p:sp>
        <p:sp>
          <p:nvSpPr>
            <p:cNvPr id="367" name="Freeform: Shape 366">
              <a:extLst>
                <a:ext uri="{FF2B5EF4-FFF2-40B4-BE49-F238E27FC236}">
                  <a16:creationId xmlns:a16="http://schemas.microsoft.com/office/drawing/2014/main" id="{2CB0F212-E266-1C75-B8D6-DCB349992C51}"/>
                </a:ext>
              </a:extLst>
            </p:cNvPr>
            <p:cNvSpPr/>
            <p:nvPr/>
          </p:nvSpPr>
          <p:spPr>
            <a:xfrm>
              <a:off x="6080412" y="4688681"/>
              <a:ext cx="164381" cy="347662"/>
            </a:xfrm>
            <a:custGeom>
              <a:avLst/>
              <a:gdLst>
                <a:gd name="connsiteX0" fmla="*/ 103694 w 164381"/>
                <a:gd name="connsiteY0" fmla="*/ 0 h 347662"/>
                <a:gd name="connsiteX1" fmla="*/ 110838 w 164381"/>
                <a:gd name="connsiteY1" fmla="*/ 2381 h 347662"/>
                <a:gd name="connsiteX2" fmla="*/ 82263 w 164381"/>
                <a:gd name="connsiteY2" fmla="*/ 347663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6" y="2381"/>
                    <a:pt x="110838" y="2381"/>
                  </a:cubicBezTo>
                  <a:cubicBezTo>
                    <a:pt x="191800" y="104775"/>
                    <a:pt x="179894" y="261938"/>
                    <a:pt x="82263" y="347663"/>
                  </a:cubicBezTo>
                  <a:cubicBezTo>
                    <a:pt x="77500" y="342900"/>
                    <a:pt x="72738" y="340519"/>
                    <a:pt x="67975" y="335756"/>
                  </a:cubicBezTo>
                  <a:cubicBezTo>
                    <a:pt x="-12987" y="247650"/>
                    <a:pt x="-22512" y="116681"/>
                    <a:pt x="44163" y="16669"/>
                  </a:cubicBezTo>
                  <a:cubicBezTo>
                    <a:pt x="48925" y="9525"/>
                    <a:pt x="56069" y="4763"/>
                    <a:pt x="60831" y="0"/>
                  </a:cubicBezTo>
                  <a:lnTo>
                    <a:pt x="60831" y="0"/>
                  </a:lnTo>
                  <a:cubicBezTo>
                    <a:pt x="56069" y="7144"/>
                    <a:pt x="53688" y="16669"/>
                    <a:pt x="48925" y="23813"/>
                  </a:cubicBezTo>
                  <a:cubicBezTo>
                    <a:pt x="1300" y="114300"/>
                    <a:pt x="6063" y="202406"/>
                    <a:pt x="63213" y="285750"/>
                  </a:cubicBezTo>
                  <a:cubicBezTo>
                    <a:pt x="67975" y="292894"/>
                    <a:pt x="75119" y="300038"/>
                    <a:pt x="82263" y="309563"/>
                  </a:cubicBezTo>
                  <a:cubicBezTo>
                    <a:pt x="89406" y="300038"/>
                    <a:pt x="96550" y="292894"/>
                    <a:pt x="103694" y="283369"/>
                  </a:cubicBezTo>
                  <a:cubicBezTo>
                    <a:pt x="158463" y="200025"/>
                    <a:pt x="163225" y="111919"/>
                    <a:pt x="115600" y="21431"/>
                  </a:cubicBezTo>
                  <a:cubicBezTo>
                    <a:pt x="110838" y="16669"/>
                    <a:pt x="106075" y="7144"/>
                    <a:pt x="103694" y="0"/>
                  </a:cubicBezTo>
                  <a:lnTo>
                    <a:pt x="103694" y="0"/>
                  </a:lnTo>
                  <a:close/>
                </a:path>
              </a:pathLst>
            </a:custGeom>
            <a:grpFill/>
            <a:ln w="23813" cap="flat">
              <a:noFill/>
              <a:prstDash val="solid"/>
              <a:miter/>
            </a:ln>
          </p:spPr>
          <p:txBody>
            <a:bodyPr rtlCol="0" anchor="ctr"/>
            <a:lstStyle/>
            <a:p>
              <a:endParaRPr lang="en-ID"/>
            </a:p>
          </p:txBody>
        </p:sp>
        <p:sp>
          <p:nvSpPr>
            <p:cNvPr id="368" name="Freeform: Shape 367">
              <a:extLst>
                <a:ext uri="{FF2B5EF4-FFF2-40B4-BE49-F238E27FC236}">
                  <a16:creationId xmlns:a16="http://schemas.microsoft.com/office/drawing/2014/main" id="{F3707F8B-5C21-0BFC-DFD9-227C74C90D71}"/>
                </a:ext>
              </a:extLst>
            </p:cNvPr>
            <p:cNvSpPr/>
            <p:nvPr/>
          </p:nvSpPr>
          <p:spPr>
            <a:xfrm>
              <a:off x="8033037" y="5815012"/>
              <a:ext cx="164381" cy="347662"/>
            </a:xfrm>
            <a:custGeom>
              <a:avLst/>
              <a:gdLst>
                <a:gd name="connsiteX0" fmla="*/ 103694 w 164381"/>
                <a:gd name="connsiteY0" fmla="*/ 0 h 347662"/>
                <a:gd name="connsiteX1" fmla="*/ 110838 w 164381"/>
                <a:gd name="connsiteY1" fmla="*/ 2381 h 347662"/>
                <a:gd name="connsiteX2" fmla="*/ 82263 w 164381"/>
                <a:gd name="connsiteY2" fmla="*/ 347662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6" y="2381"/>
                    <a:pt x="110838" y="2381"/>
                  </a:cubicBezTo>
                  <a:cubicBezTo>
                    <a:pt x="191800" y="104775"/>
                    <a:pt x="179894" y="261938"/>
                    <a:pt x="82263" y="347662"/>
                  </a:cubicBezTo>
                  <a:cubicBezTo>
                    <a:pt x="77500" y="342900"/>
                    <a:pt x="72738" y="340519"/>
                    <a:pt x="67975" y="335756"/>
                  </a:cubicBezTo>
                  <a:cubicBezTo>
                    <a:pt x="-12987" y="247650"/>
                    <a:pt x="-22512" y="116681"/>
                    <a:pt x="44163" y="16669"/>
                  </a:cubicBezTo>
                  <a:cubicBezTo>
                    <a:pt x="48925" y="9525"/>
                    <a:pt x="56069" y="4762"/>
                    <a:pt x="60831" y="0"/>
                  </a:cubicBezTo>
                  <a:lnTo>
                    <a:pt x="60831" y="0"/>
                  </a:lnTo>
                  <a:cubicBezTo>
                    <a:pt x="56069" y="7144"/>
                    <a:pt x="53688" y="16669"/>
                    <a:pt x="48925" y="23813"/>
                  </a:cubicBezTo>
                  <a:cubicBezTo>
                    <a:pt x="1300" y="114300"/>
                    <a:pt x="6063" y="202406"/>
                    <a:pt x="63213" y="285750"/>
                  </a:cubicBezTo>
                  <a:cubicBezTo>
                    <a:pt x="67975" y="292894"/>
                    <a:pt x="75119" y="300037"/>
                    <a:pt x="82263" y="309563"/>
                  </a:cubicBezTo>
                  <a:cubicBezTo>
                    <a:pt x="89406" y="300037"/>
                    <a:pt x="96550" y="292894"/>
                    <a:pt x="103694" y="283369"/>
                  </a:cubicBezTo>
                  <a:cubicBezTo>
                    <a:pt x="158463" y="200025"/>
                    <a:pt x="163225" y="111919"/>
                    <a:pt x="115600" y="21431"/>
                  </a:cubicBezTo>
                  <a:cubicBezTo>
                    <a:pt x="110838" y="16669"/>
                    <a:pt x="108456" y="7144"/>
                    <a:pt x="103694" y="0"/>
                  </a:cubicBezTo>
                  <a:lnTo>
                    <a:pt x="103694" y="0"/>
                  </a:lnTo>
                  <a:close/>
                </a:path>
              </a:pathLst>
            </a:custGeom>
            <a:grpFill/>
            <a:ln w="23813" cap="flat">
              <a:noFill/>
              <a:prstDash val="solid"/>
              <a:miter/>
            </a:ln>
          </p:spPr>
          <p:txBody>
            <a:bodyPr rtlCol="0" anchor="ctr"/>
            <a:lstStyle/>
            <a:p>
              <a:endParaRPr lang="en-ID"/>
            </a:p>
          </p:txBody>
        </p:sp>
        <p:sp>
          <p:nvSpPr>
            <p:cNvPr id="369" name="Freeform: Shape 368">
              <a:extLst>
                <a:ext uri="{FF2B5EF4-FFF2-40B4-BE49-F238E27FC236}">
                  <a16:creationId xmlns:a16="http://schemas.microsoft.com/office/drawing/2014/main" id="{F9B1AC17-11BA-931F-2547-5E3323195FB4}"/>
                </a:ext>
              </a:extLst>
            </p:cNvPr>
            <p:cNvSpPr/>
            <p:nvPr/>
          </p:nvSpPr>
          <p:spPr>
            <a:xfrm>
              <a:off x="9988043" y="183356"/>
              <a:ext cx="164381" cy="347662"/>
            </a:xfrm>
            <a:custGeom>
              <a:avLst/>
              <a:gdLst>
                <a:gd name="connsiteX0" fmla="*/ 103694 w 164381"/>
                <a:gd name="connsiteY0" fmla="*/ 0 h 347662"/>
                <a:gd name="connsiteX1" fmla="*/ 110838 w 164381"/>
                <a:gd name="connsiteY1" fmla="*/ 2381 h 347662"/>
                <a:gd name="connsiteX2" fmla="*/ 82263 w 164381"/>
                <a:gd name="connsiteY2" fmla="*/ 347663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6" y="2381"/>
                    <a:pt x="110838" y="2381"/>
                  </a:cubicBezTo>
                  <a:cubicBezTo>
                    <a:pt x="191800" y="104775"/>
                    <a:pt x="179894" y="261938"/>
                    <a:pt x="82263" y="347663"/>
                  </a:cubicBezTo>
                  <a:cubicBezTo>
                    <a:pt x="77500" y="342900"/>
                    <a:pt x="72738" y="340519"/>
                    <a:pt x="67975" y="335756"/>
                  </a:cubicBezTo>
                  <a:cubicBezTo>
                    <a:pt x="-12987" y="247650"/>
                    <a:pt x="-22512" y="116681"/>
                    <a:pt x="44163" y="16669"/>
                  </a:cubicBezTo>
                  <a:cubicBezTo>
                    <a:pt x="48925" y="9525"/>
                    <a:pt x="56069" y="4763"/>
                    <a:pt x="60831" y="0"/>
                  </a:cubicBezTo>
                  <a:lnTo>
                    <a:pt x="60831" y="0"/>
                  </a:lnTo>
                  <a:cubicBezTo>
                    <a:pt x="56069" y="7144"/>
                    <a:pt x="53688" y="16669"/>
                    <a:pt x="48925" y="23813"/>
                  </a:cubicBezTo>
                  <a:cubicBezTo>
                    <a:pt x="1300" y="114300"/>
                    <a:pt x="6063" y="202406"/>
                    <a:pt x="63213" y="285750"/>
                  </a:cubicBezTo>
                  <a:cubicBezTo>
                    <a:pt x="67975" y="292894"/>
                    <a:pt x="75119" y="300038"/>
                    <a:pt x="82263" y="309563"/>
                  </a:cubicBezTo>
                  <a:cubicBezTo>
                    <a:pt x="89406" y="300038"/>
                    <a:pt x="96550" y="292894"/>
                    <a:pt x="103694" y="283369"/>
                  </a:cubicBezTo>
                  <a:cubicBezTo>
                    <a:pt x="158463" y="200025"/>
                    <a:pt x="163225" y="111919"/>
                    <a:pt x="115600" y="21431"/>
                  </a:cubicBezTo>
                  <a:cubicBezTo>
                    <a:pt x="110838" y="16669"/>
                    <a:pt x="106075" y="7144"/>
                    <a:pt x="103694" y="0"/>
                  </a:cubicBezTo>
                  <a:lnTo>
                    <a:pt x="103694" y="0"/>
                  </a:lnTo>
                  <a:close/>
                </a:path>
              </a:pathLst>
            </a:custGeom>
            <a:grpFill/>
            <a:ln w="23813" cap="flat">
              <a:noFill/>
              <a:prstDash val="solid"/>
              <a:miter/>
            </a:ln>
          </p:spPr>
          <p:txBody>
            <a:bodyPr rtlCol="0" anchor="ctr"/>
            <a:lstStyle/>
            <a:p>
              <a:endParaRPr lang="en-ID"/>
            </a:p>
          </p:txBody>
        </p:sp>
        <p:sp>
          <p:nvSpPr>
            <p:cNvPr id="370" name="Freeform: Shape 369">
              <a:extLst>
                <a:ext uri="{FF2B5EF4-FFF2-40B4-BE49-F238E27FC236}">
                  <a16:creationId xmlns:a16="http://schemas.microsoft.com/office/drawing/2014/main" id="{BE7432EC-6F6A-6C5D-8919-2912A7FD5E8C}"/>
                </a:ext>
              </a:extLst>
            </p:cNvPr>
            <p:cNvSpPr/>
            <p:nvPr/>
          </p:nvSpPr>
          <p:spPr>
            <a:xfrm>
              <a:off x="8033037" y="183356"/>
              <a:ext cx="164381" cy="347662"/>
            </a:xfrm>
            <a:custGeom>
              <a:avLst/>
              <a:gdLst>
                <a:gd name="connsiteX0" fmla="*/ 103694 w 164381"/>
                <a:gd name="connsiteY0" fmla="*/ 0 h 347662"/>
                <a:gd name="connsiteX1" fmla="*/ 110838 w 164381"/>
                <a:gd name="connsiteY1" fmla="*/ 2381 h 347662"/>
                <a:gd name="connsiteX2" fmla="*/ 82263 w 164381"/>
                <a:gd name="connsiteY2" fmla="*/ 347663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6" y="2381"/>
                    <a:pt x="110838" y="2381"/>
                  </a:cubicBezTo>
                  <a:cubicBezTo>
                    <a:pt x="191800" y="104775"/>
                    <a:pt x="179894" y="261938"/>
                    <a:pt x="82263" y="347663"/>
                  </a:cubicBezTo>
                  <a:cubicBezTo>
                    <a:pt x="77500" y="342900"/>
                    <a:pt x="72738" y="340519"/>
                    <a:pt x="67975" y="335756"/>
                  </a:cubicBezTo>
                  <a:cubicBezTo>
                    <a:pt x="-12987" y="247650"/>
                    <a:pt x="-22512" y="116681"/>
                    <a:pt x="44163" y="16669"/>
                  </a:cubicBezTo>
                  <a:cubicBezTo>
                    <a:pt x="48925" y="9525"/>
                    <a:pt x="56069" y="4763"/>
                    <a:pt x="60831" y="0"/>
                  </a:cubicBezTo>
                  <a:lnTo>
                    <a:pt x="60831" y="0"/>
                  </a:lnTo>
                  <a:cubicBezTo>
                    <a:pt x="56069" y="7144"/>
                    <a:pt x="53688" y="16669"/>
                    <a:pt x="48925" y="23813"/>
                  </a:cubicBezTo>
                  <a:cubicBezTo>
                    <a:pt x="1300" y="114300"/>
                    <a:pt x="6063" y="202406"/>
                    <a:pt x="63213" y="285750"/>
                  </a:cubicBezTo>
                  <a:cubicBezTo>
                    <a:pt x="67975" y="292894"/>
                    <a:pt x="75119" y="300038"/>
                    <a:pt x="82263" y="309563"/>
                  </a:cubicBezTo>
                  <a:cubicBezTo>
                    <a:pt x="89406" y="300038"/>
                    <a:pt x="96550" y="292894"/>
                    <a:pt x="103694" y="283369"/>
                  </a:cubicBezTo>
                  <a:cubicBezTo>
                    <a:pt x="158463" y="200025"/>
                    <a:pt x="163225" y="111919"/>
                    <a:pt x="115600" y="21431"/>
                  </a:cubicBezTo>
                  <a:cubicBezTo>
                    <a:pt x="110838" y="16669"/>
                    <a:pt x="108456" y="7144"/>
                    <a:pt x="103694" y="0"/>
                  </a:cubicBezTo>
                  <a:lnTo>
                    <a:pt x="103694" y="0"/>
                  </a:lnTo>
                  <a:close/>
                </a:path>
              </a:pathLst>
            </a:custGeom>
            <a:grpFill/>
            <a:ln w="23813" cap="flat">
              <a:noFill/>
              <a:prstDash val="solid"/>
              <a:miter/>
            </a:ln>
          </p:spPr>
          <p:txBody>
            <a:bodyPr rtlCol="0" anchor="ctr"/>
            <a:lstStyle/>
            <a:p>
              <a:endParaRPr lang="en-ID"/>
            </a:p>
          </p:txBody>
        </p:sp>
        <p:sp>
          <p:nvSpPr>
            <p:cNvPr id="371" name="Freeform: Shape 370">
              <a:extLst>
                <a:ext uri="{FF2B5EF4-FFF2-40B4-BE49-F238E27FC236}">
                  <a16:creationId xmlns:a16="http://schemas.microsoft.com/office/drawing/2014/main" id="{74580D50-9BEC-1513-DF08-1202136209EB}"/>
                </a:ext>
              </a:extLst>
            </p:cNvPr>
            <p:cNvSpPr/>
            <p:nvPr/>
          </p:nvSpPr>
          <p:spPr>
            <a:xfrm>
              <a:off x="6080412" y="2436018"/>
              <a:ext cx="164381" cy="347662"/>
            </a:xfrm>
            <a:custGeom>
              <a:avLst/>
              <a:gdLst>
                <a:gd name="connsiteX0" fmla="*/ 103694 w 164381"/>
                <a:gd name="connsiteY0" fmla="*/ 0 h 347662"/>
                <a:gd name="connsiteX1" fmla="*/ 110838 w 164381"/>
                <a:gd name="connsiteY1" fmla="*/ 2381 h 347662"/>
                <a:gd name="connsiteX2" fmla="*/ 82263 w 164381"/>
                <a:gd name="connsiteY2" fmla="*/ 347662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91788 w 164381"/>
                <a:gd name="connsiteY10" fmla="*/ 302419 h 347662"/>
                <a:gd name="connsiteX11" fmla="*/ 106075 w 164381"/>
                <a:gd name="connsiteY11" fmla="*/ 285750 h 347662"/>
                <a:gd name="connsiteX12" fmla="*/ 117981 w 164381"/>
                <a:gd name="connsiteY12" fmla="*/ 23813 h 347662"/>
                <a:gd name="connsiteX13" fmla="*/ 103694 w 164381"/>
                <a:gd name="connsiteY13" fmla="*/ 0 h 347662"/>
                <a:gd name="connsiteX14" fmla="*/ 103694 w 164381"/>
                <a:gd name="connsiteY14"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4381" h="347662">
                  <a:moveTo>
                    <a:pt x="103694" y="0"/>
                  </a:moveTo>
                  <a:cubicBezTo>
                    <a:pt x="106075" y="0"/>
                    <a:pt x="108456" y="2381"/>
                    <a:pt x="110838" y="2381"/>
                  </a:cubicBezTo>
                  <a:cubicBezTo>
                    <a:pt x="191800" y="104775"/>
                    <a:pt x="179894" y="261938"/>
                    <a:pt x="82263" y="347662"/>
                  </a:cubicBezTo>
                  <a:cubicBezTo>
                    <a:pt x="77500" y="342900"/>
                    <a:pt x="72738" y="340519"/>
                    <a:pt x="67975" y="335756"/>
                  </a:cubicBezTo>
                  <a:cubicBezTo>
                    <a:pt x="-12987" y="247650"/>
                    <a:pt x="-22512" y="116681"/>
                    <a:pt x="44163" y="16669"/>
                  </a:cubicBezTo>
                  <a:cubicBezTo>
                    <a:pt x="48925" y="9525"/>
                    <a:pt x="56069" y="4762"/>
                    <a:pt x="60831" y="0"/>
                  </a:cubicBezTo>
                  <a:lnTo>
                    <a:pt x="60831" y="0"/>
                  </a:lnTo>
                  <a:cubicBezTo>
                    <a:pt x="56069" y="7144"/>
                    <a:pt x="53688" y="16669"/>
                    <a:pt x="48925" y="23813"/>
                  </a:cubicBezTo>
                  <a:cubicBezTo>
                    <a:pt x="1300" y="114300"/>
                    <a:pt x="6063" y="202406"/>
                    <a:pt x="63213" y="285750"/>
                  </a:cubicBezTo>
                  <a:cubicBezTo>
                    <a:pt x="67975" y="292894"/>
                    <a:pt x="75119" y="300037"/>
                    <a:pt x="82263" y="309563"/>
                  </a:cubicBezTo>
                  <a:cubicBezTo>
                    <a:pt x="87025" y="307181"/>
                    <a:pt x="89406" y="304800"/>
                    <a:pt x="91788" y="302419"/>
                  </a:cubicBezTo>
                  <a:cubicBezTo>
                    <a:pt x="96550" y="297656"/>
                    <a:pt x="101313" y="290512"/>
                    <a:pt x="106075" y="285750"/>
                  </a:cubicBezTo>
                  <a:cubicBezTo>
                    <a:pt x="160844" y="202406"/>
                    <a:pt x="165606" y="114300"/>
                    <a:pt x="117981" y="23813"/>
                  </a:cubicBezTo>
                  <a:cubicBezTo>
                    <a:pt x="110838" y="16669"/>
                    <a:pt x="106075" y="7144"/>
                    <a:pt x="103694" y="0"/>
                  </a:cubicBezTo>
                  <a:lnTo>
                    <a:pt x="103694" y="0"/>
                  </a:lnTo>
                  <a:close/>
                </a:path>
              </a:pathLst>
            </a:custGeom>
            <a:grpFill/>
            <a:ln w="23813" cap="flat">
              <a:noFill/>
              <a:prstDash val="solid"/>
              <a:miter/>
            </a:ln>
          </p:spPr>
          <p:txBody>
            <a:bodyPr rtlCol="0" anchor="ctr"/>
            <a:lstStyle/>
            <a:p>
              <a:endParaRPr lang="en-ID"/>
            </a:p>
          </p:txBody>
        </p:sp>
        <p:sp>
          <p:nvSpPr>
            <p:cNvPr id="372" name="Freeform: Shape 371">
              <a:extLst>
                <a:ext uri="{FF2B5EF4-FFF2-40B4-BE49-F238E27FC236}">
                  <a16:creationId xmlns:a16="http://schemas.microsoft.com/office/drawing/2014/main" id="{6F2067B2-0CE5-4943-D1E3-DA861ACE074B}"/>
                </a:ext>
              </a:extLst>
            </p:cNvPr>
            <p:cNvSpPr/>
            <p:nvPr/>
          </p:nvSpPr>
          <p:spPr>
            <a:xfrm>
              <a:off x="6080412" y="183356"/>
              <a:ext cx="164381" cy="347662"/>
            </a:xfrm>
            <a:custGeom>
              <a:avLst/>
              <a:gdLst>
                <a:gd name="connsiteX0" fmla="*/ 103694 w 164381"/>
                <a:gd name="connsiteY0" fmla="*/ 0 h 347662"/>
                <a:gd name="connsiteX1" fmla="*/ 110838 w 164381"/>
                <a:gd name="connsiteY1" fmla="*/ 2381 h 347662"/>
                <a:gd name="connsiteX2" fmla="*/ 82263 w 164381"/>
                <a:gd name="connsiteY2" fmla="*/ 347663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6" y="2381"/>
                    <a:pt x="110838" y="2381"/>
                  </a:cubicBezTo>
                  <a:cubicBezTo>
                    <a:pt x="191800" y="104775"/>
                    <a:pt x="179894" y="261938"/>
                    <a:pt x="82263" y="347663"/>
                  </a:cubicBezTo>
                  <a:cubicBezTo>
                    <a:pt x="77500" y="342900"/>
                    <a:pt x="72738" y="340519"/>
                    <a:pt x="67975" y="335756"/>
                  </a:cubicBezTo>
                  <a:cubicBezTo>
                    <a:pt x="-12987" y="247650"/>
                    <a:pt x="-22512" y="116681"/>
                    <a:pt x="44163" y="16669"/>
                  </a:cubicBezTo>
                  <a:cubicBezTo>
                    <a:pt x="48925" y="9525"/>
                    <a:pt x="56069" y="4763"/>
                    <a:pt x="60831" y="0"/>
                  </a:cubicBezTo>
                  <a:lnTo>
                    <a:pt x="60831" y="0"/>
                  </a:lnTo>
                  <a:cubicBezTo>
                    <a:pt x="56069" y="7144"/>
                    <a:pt x="53688" y="16669"/>
                    <a:pt x="48925" y="23813"/>
                  </a:cubicBezTo>
                  <a:cubicBezTo>
                    <a:pt x="1300" y="114300"/>
                    <a:pt x="6063" y="202406"/>
                    <a:pt x="63213" y="285750"/>
                  </a:cubicBezTo>
                  <a:cubicBezTo>
                    <a:pt x="67975" y="292894"/>
                    <a:pt x="75119" y="300038"/>
                    <a:pt x="82263" y="309563"/>
                  </a:cubicBezTo>
                  <a:cubicBezTo>
                    <a:pt x="89406" y="300038"/>
                    <a:pt x="96550" y="292894"/>
                    <a:pt x="103694" y="283369"/>
                  </a:cubicBezTo>
                  <a:cubicBezTo>
                    <a:pt x="158463" y="200025"/>
                    <a:pt x="163225" y="111919"/>
                    <a:pt x="115600" y="21431"/>
                  </a:cubicBezTo>
                  <a:cubicBezTo>
                    <a:pt x="110838" y="16669"/>
                    <a:pt x="106075" y="7144"/>
                    <a:pt x="103694" y="0"/>
                  </a:cubicBezTo>
                  <a:lnTo>
                    <a:pt x="103694" y="0"/>
                  </a:lnTo>
                  <a:close/>
                </a:path>
              </a:pathLst>
            </a:custGeom>
            <a:grpFill/>
            <a:ln w="23813" cap="flat">
              <a:noFill/>
              <a:prstDash val="solid"/>
              <a:miter/>
            </a:ln>
          </p:spPr>
          <p:txBody>
            <a:bodyPr rtlCol="0" anchor="ctr"/>
            <a:lstStyle/>
            <a:p>
              <a:endParaRPr lang="en-ID"/>
            </a:p>
          </p:txBody>
        </p:sp>
        <p:sp>
          <p:nvSpPr>
            <p:cNvPr id="373" name="Freeform: Shape 372">
              <a:extLst>
                <a:ext uri="{FF2B5EF4-FFF2-40B4-BE49-F238E27FC236}">
                  <a16:creationId xmlns:a16="http://schemas.microsoft.com/office/drawing/2014/main" id="{A5D926DD-03FA-363C-5704-2F258523599D}"/>
                </a:ext>
              </a:extLst>
            </p:cNvPr>
            <p:cNvSpPr/>
            <p:nvPr/>
          </p:nvSpPr>
          <p:spPr>
            <a:xfrm>
              <a:off x="11940668" y="3562350"/>
              <a:ext cx="164381" cy="347662"/>
            </a:xfrm>
            <a:custGeom>
              <a:avLst/>
              <a:gdLst>
                <a:gd name="connsiteX0" fmla="*/ 103694 w 164381"/>
                <a:gd name="connsiteY0" fmla="*/ 0 h 347662"/>
                <a:gd name="connsiteX1" fmla="*/ 110838 w 164381"/>
                <a:gd name="connsiteY1" fmla="*/ 2381 h 347662"/>
                <a:gd name="connsiteX2" fmla="*/ 82263 w 164381"/>
                <a:gd name="connsiteY2" fmla="*/ 347662 h 347662"/>
                <a:gd name="connsiteX3" fmla="*/ 67975 w 164381"/>
                <a:gd name="connsiteY3" fmla="*/ 335756 h 347662"/>
                <a:gd name="connsiteX4" fmla="*/ 44163 w 164381"/>
                <a:gd name="connsiteY4" fmla="*/ 16669 h 347662"/>
                <a:gd name="connsiteX5" fmla="*/ 60832 w 164381"/>
                <a:gd name="connsiteY5" fmla="*/ 0 h 347662"/>
                <a:gd name="connsiteX6" fmla="*/ 60832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7" y="2381"/>
                    <a:pt x="110838" y="2381"/>
                  </a:cubicBezTo>
                  <a:cubicBezTo>
                    <a:pt x="191800" y="104775"/>
                    <a:pt x="179894" y="261938"/>
                    <a:pt x="82263" y="347662"/>
                  </a:cubicBezTo>
                  <a:cubicBezTo>
                    <a:pt x="77501" y="342900"/>
                    <a:pt x="72738" y="340518"/>
                    <a:pt x="67975" y="335756"/>
                  </a:cubicBezTo>
                  <a:cubicBezTo>
                    <a:pt x="-12987" y="247650"/>
                    <a:pt x="-22512" y="116681"/>
                    <a:pt x="44163" y="16669"/>
                  </a:cubicBezTo>
                  <a:cubicBezTo>
                    <a:pt x="48925" y="9525"/>
                    <a:pt x="56069" y="4762"/>
                    <a:pt x="60832" y="0"/>
                  </a:cubicBezTo>
                  <a:lnTo>
                    <a:pt x="60832" y="0"/>
                  </a:lnTo>
                  <a:cubicBezTo>
                    <a:pt x="56069" y="7143"/>
                    <a:pt x="53688" y="16669"/>
                    <a:pt x="48925" y="23813"/>
                  </a:cubicBezTo>
                  <a:cubicBezTo>
                    <a:pt x="1300" y="114300"/>
                    <a:pt x="6063" y="202406"/>
                    <a:pt x="63213" y="285750"/>
                  </a:cubicBezTo>
                  <a:cubicBezTo>
                    <a:pt x="67975" y="292893"/>
                    <a:pt x="75119" y="300037"/>
                    <a:pt x="82263" y="309563"/>
                  </a:cubicBezTo>
                  <a:cubicBezTo>
                    <a:pt x="89407" y="300037"/>
                    <a:pt x="96550" y="292893"/>
                    <a:pt x="103694" y="283369"/>
                  </a:cubicBezTo>
                  <a:cubicBezTo>
                    <a:pt x="158463" y="200025"/>
                    <a:pt x="163225" y="111919"/>
                    <a:pt x="115600" y="21431"/>
                  </a:cubicBezTo>
                  <a:cubicBezTo>
                    <a:pt x="110838" y="16669"/>
                    <a:pt x="108457" y="7143"/>
                    <a:pt x="103694" y="0"/>
                  </a:cubicBezTo>
                  <a:lnTo>
                    <a:pt x="103694" y="0"/>
                  </a:lnTo>
                  <a:close/>
                </a:path>
              </a:pathLst>
            </a:custGeom>
            <a:grpFill/>
            <a:ln w="23813" cap="flat">
              <a:noFill/>
              <a:prstDash val="solid"/>
              <a:miter/>
            </a:ln>
          </p:spPr>
          <p:txBody>
            <a:bodyPr rtlCol="0" anchor="ctr"/>
            <a:lstStyle/>
            <a:p>
              <a:endParaRPr lang="en-ID"/>
            </a:p>
          </p:txBody>
        </p:sp>
        <p:sp>
          <p:nvSpPr>
            <p:cNvPr id="374" name="Freeform: Shape 373">
              <a:extLst>
                <a:ext uri="{FF2B5EF4-FFF2-40B4-BE49-F238E27FC236}">
                  <a16:creationId xmlns:a16="http://schemas.microsoft.com/office/drawing/2014/main" id="{773E9679-B10D-1B36-9C03-173507EB4D25}"/>
                </a:ext>
              </a:extLst>
            </p:cNvPr>
            <p:cNvSpPr/>
            <p:nvPr/>
          </p:nvSpPr>
          <p:spPr>
            <a:xfrm>
              <a:off x="9988043" y="3562350"/>
              <a:ext cx="164381" cy="347662"/>
            </a:xfrm>
            <a:custGeom>
              <a:avLst/>
              <a:gdLst>
                <a:gd name="connsiteX0" fmla="*/ 103694 w 164381"/>
                <a:gd name="connsiteY0" fmla="*/ 0 h 347662"/>
                <a:gd name="connsiteX1" fmla="*/ 110838 w 164381"/>
                <a:gd name="connsiteY1" fmla="*/ 2381 h 347662"/>
                <a:gd name="connsiteX2" fmla="*/ 82263 w 164381"/>
                <a:gd name="connsiteY2" fmla="*/ 347662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6" y="2381"/>
                    <a:pt x="110838" y="2381"/>
                  </a:cubicBezTo>
                  <a:cubicBezTo>
                    <a:pt x="191800" y="104775"/>
                    <a:pt x="179894" y="261938"/>
                    <a:pt x="82263" y="347662"/>
                  </a:cubicBezTo>
                  <a:cubicBezTo>
                    <a:pt x="77500" y="342900"/>
                    <a:pt x="72738" y="340518"/>
                    <a:pt x="67975" y="335756"/>
                  </a:cubicBezTo>
                  <a:cubicBezTo>
                    <a:pt x="-12987" y="247650"/>
                    <a:pt x="-22512" y="116681"/>
                    <a:pt x="44163" y="16669"/>
                  </a:cubicBezTo>
                  <a:cubicBezTo>
                    <a:pt x="48925" y="9525"/>
                    <a:pt x="56069" y="4762"/>
                    <a:pt x="60831" y="0"/>
                  </a:cubicBezTo>
                  <a:lnTo>
                    <a:pt x="60831" y="0"/>
                  </a:lnTo>
                  <a:cubicBezTo>
                    <a:pt x="56069" y="7143"/>
                    <a:pt x="53688" y="16669"/>
                    <a:pt x="48925" y="23813"/>
                  </a:cubicBezTo>
                  <a:cubicBezTo>
                    <a:pt x="1300" y="114300"/>
                    <a:pt x="6063" y="202406"/>
                    <a:pt x="63213" y="285750"/>
                  </a:cubicBezTo>
                  <a:cubicBezTo>
                    <a:pt x="67975" y="292893"/>
                    <a:pt x="75119" y="300037"/>
                    <a:pt x="82263" y="309563"/>
                  </a:cubicBezTo>
                  <a:cubicBezTo>
                    <a:pt x="89406" y="300037"/>
                    <a:pt x="96550" y="292893"/>
                    <a:pt x="103694" y="283369"/>
                  </a:cubicBezTo>
                  <a:cubicBezTo>
                    <a:pt x="158463" y="200025"/>
                    <a:pt x="163225" y="111919"/>
                    <a:pt x="115600" y="21431"/>
                  </a:cubicBezTo>
                  <a:cubicBezTo>
                    <a:pt x="110838" y="16669"/>
                    <a:pt x="106075" y="7143"/>
                    <a:pt x="103694" y="0"/>
                  </a:cubicBezTo>
                  <a:lnTo>
                    <a:pt x="103694" y="0"/>
                  </a:lnTo>
                  <a:close/>
                </a:path>
              </a:pathLst>
            </a:custGeom>
            <a:grpFill/>
            <a:ln w="23813" cap="flat">
              <a:noFill/>
              <a:prstDash val="solid"/>
              <a:miter/>
            </a:ln>
          </p:spPr>
          <p:txBody>
            <a:bodyPr rtlCol="0" anchor="ctr"/>
            <a:lstStyle/>
            <a:p>
              <a:endParaRPr lang="en-ID"/>
            </a:p>
          </p:txBody>
        </p:sp>
        <p:sp>
          <p:nvSpPr>
            <p:cNvPr id="375" name="Freeform: Shape 374">
              <a:extLst>
                <a:ext uri="{FF2B5EF4-FFF2-40B4-BE49-F238E27FC236}">
                  <a16:creationId xmlns:a16="http://schemas.microsoft.com/office/drawing/2014/main" id="{86F765A9-0AF3-52C4-18FF-AB3AB30850D7}"/>
                </a:ext>
              </a:extLst>
            </p:cNvPr>
            <p:cNvSpPr/>
            <p:nvPr/>
          </p:nvSpPr>
          <p:spPr>
            <a:xfrm>
              <a:off x="8033037" y="3562350"/>
              <a:ext cx="164381" cy="347662"/>
            </a:xfrm>
            <a:custGeom>
              <a:avLst/>
              <a:gdLst>
                <a:gd name="connsiteX0" fmla="*/ 103694 w 164381"/>
                <a:gd name="connsiteY0" fmla="*/ 0 h 347662"/>
                <a:gd name="connsiteX1" fmla="*/ 110838 w 164381"/>
                <a:gd name="connsiteY1" fmla="*/ 2381 h 347662"/>
                <a:gd name="connsiteX2" fmla="*/ 82263 w 164381"/>
                <a:gd name="connsiteY2" fmla="*/ 347662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6" y="2381"/>
                    <a:pt x="110838" y="2381"/>
                  </a:cubicBezTo>
                  <a:cubicBezTo>
                    <a:pt x="191800" y="104775"/>
                    <a:pt x="179894" y="261938"/>
                    <a:pt x="82263" y="347662"/>
                  </a:cubicBezTo>
                  <a:cubicBezTo>
                    <a:pt x="77500" y="342900"/>
                    <a:pt x="72738" y="340518"/>
                    <a:pt x="67975" y="335756"/>
                  </a:cubicBezTo>
                  <a:cubicBezTo>
                    <a:pt x="-12987" y="247650"/>
                    <a:pt x="-22512" y="116681"/>
                    <a:pt x="44163" y="16669"/>
                  </a:cubicBezTo>
                  <a:cubicBezTo>
                    <a:pt x="48925" y="9525"/>
                    <a:pt x="56069" y="4762"/>
                    <a:pt x="60831" y="0"/>
                  </a:cubicBezTo>
                  <a:lnTo>
                    <a:pt x="60831" y="0"/>
                  </a:lnTo>
                  <a:cubicBezTo>
                    <a:pt x="56069" y="7143"/>
                    <a:pt x="53688" y="16669"/>
                    <a:pt x="48925" y="23813"/>
                  </a:cubicBezTo>
                  <a:cubicBezTo>
                    <a:pt x="1300" y="114300"/>
                    <a:pt x="6063" y="202406"/>
                    <a:pt x="63213" y="285750"/>
                  </a:cubicBezTo>
                  <a:cubicBezTo>
                    <a:pt x="67975" y="292893"/>
                    <a:pt x="75119" y="300037"/>
                    <a:pt x="82263" y="309563"/>
                  </a:cubicBezTo>
                  <a:cubicBezTo>
                    <a:pt x="89406" y="300037"/>
                    <a:pt x="96550" y="292893"/>
                    <a:pt x="103694" y="283369"/>
                  </a:cubicBezTo>
                  <a:cubicBezTo>
                    <a:pt x="158463" y="200025"/>
                    <a:pt x="163225" y="111919"/>
                    <a:pt x="115600" y="21431"/>
                  </a:cubicBezTo>
                  <a:cubicBezTo>
                    <a:pt x="110838" y="16669"/>
                    <a:pt x="108456" y="7143"/>
                    <a:pt x="103694" y="0"/>
                  </a:cubicBezTo>
                  <a:lnTo>
                    <a:pt x="103694" y="0"/>
                  </a:lnTo>
                  <a:close/>
                </a:path>
              </a:pathLst>
            </a:custGeom>
            <a:grpFill/>
            <a:ln w="23813" cap="flat">
              <a:noFill/>
              <a:prstDash val="solid"/>
              <a:miter/>
            </a:ln>
          </p:spPr>
          <p:txBody>
            <a:bodyPr rtlCol="0" anchor="ctr"/>
            <a:lstStyle/>
            <a:p>
              <a:endParaRPr lang="en-ID"/>
            </a:p>
          </p:txBody>
        </p:sp>
        <p:sp>
          <p:nvSpPr>
            <p:cNvPr id="376" name="Freeform: Shape 375">
              <a:extLst>
                <a:ext uri="{FF2B5EF4-FFF2-40B4-BE49-F238E27FC236}">
                  <a16:creationId xmlns:a16="http://schemas.microsoft.com/office/drawing/2014/main" id="{F18A2699-89C8-716D-C172-03E10C14481C}"/>
                </a:ext>
              </a:extLst>
            </p:cNvPr>
            <p:cNvSpPr/>
            <p:nvPr/>
          </p:nvSpPr>
          <p:spPr>
            <a:xfrm>
              <a:off x="9988043" y="5815012"/>
              <a:ext cx="164381" cy="347662"/>
            </a:xfrm>
            <a:custGeom>
              <a:avLst/>
              <a:gdLst>
                <a:gd name="connsiteX0" fmla="*/ 103694 w 164381"/>
                <a:gd name="connsiteY0" fmla="*/ 0 h 347662"/>
                <a:gd name="connsiteX1" fmla="*/ 110838 w 164381"/>
                <a:gd name="connsiteY1" fmla="*/ 2381 h 347662"/>
                <a:gd name="connsiteX2" fmla="*/ 82263 w 164381"/>
                <a:gd name="connsiteY2" fmla="*/ 347662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6" y="2381"/>
                    <a:pt x="110838" y="2381"/>
                  </a:cubicBezTo>
                  <a:cubicBezTo>
                    <a:pt x="191800" y="104775"/>
                    <a:pt x="179894" y="261938"/>
                    <a:pt x="82263" y="347662"/>
                  </a:cubicBezTo>
                  <a:cubicBezTo>
                    <a:pt x="77500" y="342900"/>
                    <a:pt x="72738" y="340519"/>
                    <a:pt x="67975" y="335756"/>
                  </a:cubicBezTo>
                  <a:cubicBezTo>
                    <a:pt x="-12987" y="247650"/>
                    <a:pt x="-22512" y="116681"/>
                    <a:pt x="44163" y="16669"/>
                  </a:cubicBezTo>
                  <a:cubicBezTo>
                    <a:pt x="48925" y="9525"/>
                    <a:pt x="56069" y="4762"/>
                    <a:pt x="60831" y="0"/>
                  </a:cubicBezTo>
                  <a:lnTo>
                    <a:pt x="60831" y="0"/>
                  </a:lnTo>
                  <a:cubicBezTo>
                    <a:pt x="56069" y="7144"/>
                    <a:pt x="53688" y="16669"/>
                    <a:pt x="48925" y="23813"/>
                  </a:cubicBezTo>
                  <a:cubicBezTo>
                    <a:pt x="1300" y="114300"/>
                    <a:pt x="6063" y="202406"/>
                    <a:pt x="63213" y="285750"/>
                  </a:cubicBezTo>
                  <a:cubicBezTo>
                    <a:pt x="67975" y="292894"/>
                    <a:pt x="75119" y="300037"/>
                    <a:pt x="82263" y="309563"/>
                  </a:cubicBezTo>
                  <a:cubicBezTo>
                    <a:pt x="89406" y="300037"/>
                    <a:pt x="96550" y="292894"/>
                    <a:pt x="103694" y="283369"/>
                  </a:cubicBezTo>
                  <a:cubicBezTo>
                    <a:pt x="158463" y="200025"/>
                    <a:pt x="163225" y="111919"/>
                    <a:pt x="115600" y="21431"/>
                  </a:cubicBezTo>
                  <a:cubicBezTo>
                    <a:pt x="110838" y="16669"/>
                    <a:pt x="106075" y="7144"/>
                    <a:pt x="103694" y="0"/>
                  </a:cubicBezTo>
                  <a:lnTo>
                    <a:pt x="103694" y="0"/>
                  </a:lnTo>
                  <a:close/>
                </a:path>
              </a:pathLst>
            </a:custGeom>
            <a:grpFill/>
            <a:ln w="23813" cap="flat">
              <a:noFill/>
              <a:prstDash val="solid"/>
              <a:miter/>
            </a:ln>
          </p:spPr>
          <p:txBody>
            <a:bodyPr rtlCol="0" anchor="ctr"/>
            <a:lstStyle/>
            <a:p>
              <a:endParaRPr lang="en-ID"/>
            </a:p>
          </p:txBody>
        </p:sp>
        <p:sp>
          <p:nvSpPr>
            <p:cNvPr id="377" name="Freeform: Shape 376">
              <a:extLst>
                <a:ext uri="{FF2B5EF4-FFF2-40B4-BE49-F238E27FC236}">
                  <a16:creationId xmlns:a16="http://schemas.microsoft.com/office/drawing/2014/main" id="{63F36D55-2DD0-DC80-47D8-F270AD966D47}"/>
                </a:ext>
              </a:extLst>
            </p:cNvPr>
            <p:cNvSpPr/>
            <p:nvPr/>
          </p:nvSpPr>
          <p:spPr>
            <a:xfrm>
              <a:off x="8033037" y="2436018"/>
              <a:ext cx="164381" cy="347662"/>
            </a:xfrm>
            <a:custGeom>
              <a:avLst/>
              <a:gdLst>
                <a:gd name="connsiteX0" fmla="*/ 103694 w 164381"/>
                <a:gd name="connsiteY0" fmla="*/ 0 h 347662"/>
                <a:gd name="connsiteX1" fmla="*/ 110838 w 164381"/>
                <a:gd name="connsiteY1" fmla="*/ 2381 h 347662"/>
                <a:gd name="connsiteX2" fmla="*/ 82263 w 164381"/>
                <a:gd name="connsiteY2" fmla="*/ 347662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6" y="2381"/>
                    <a:pt x="110838" y="2381"/>
                  </a:cubicBezTo>
                  <a:cubicBezTo>
                    <a:pt x="191800" y="104775"/>
                    <a:pt x="179894" y="261938"/>
                    <a:pt x="82263" y="347662"/>
                  </a:cubicBezTo>
                  <a:cubicBezTo>
                    <a:pt x="77500" y="342900"/>
                    <a:pt x="72738" y="340519"/>
                    <a:pt x="67975" y="335756"/>
                  </a:cubicBezTo>
                  <a:cubicBezTo>
                    <a:pt x="-12987" y="247650"/>
                    <a:pt x="-22512" y="116681"/>
                    <a:pt x="44163" y="16669"/>
                  </a:cubicBezTo>
                  <a:cubicBezTo>
                    <a:pt x="48925" y="9525"/>
                    <a:pt x="56069" y="4762"/>
                    <a:pt x="60831" y="0"/>
                  </a:cubicBezTo>
                  <a:lnTo>
                    <a:pt x="60831" y="0"/>
                  </a:lnTo>
                  <a:cubicBezTo>
                    <a:pt x="56069" y="7144"/>
                    <a:pt x="53688" y="16669"/>
                    <a:pt x="48925" y="23813"/>
                  </a:cubicBezTo>
                  <a:cubicBezTo>
                    <a:pt x="1300" y="114300"/>
                    <a:pt x="6063" y="202406"/>
                    <a:pt x="63213" y="285750"/>
                  </a:cubicBezTo>
                  <a:cubicBezTo>
                    <a:pt x="67975" y="292894"/>
                    <a:pt x="75119" y="300037"/>
                    <a:pt x="82263" y="309563"/>
                  </a:cubicBezTo>
                  <a:cubicBezTo>
                    <a:pt x="89406" y="300037"/>
                    <a:pt x="96550" y="292894"/>
                    <a:pt x="103694" y="283369"/>
                  </a:cubicBezTo>
                  <a:cubicBezTo>
                    <a:pt x="158463" y="200025"/>
                    <a:pt x="163225" y="111919"/>
                    <a:pt x="115600" y="21431"/>
                  </a:cubicBezTo>
                  <a:cubicBezTo>
                    <a:pt x="110838" y="16669"/>
                    <a:pt x="108456" y="7144"/>
                    <a:pt x="103694" y="0"/>
                  </a:cubicBezTo>
                  <a:lnTo>
                    <a:pt x="103694" y="0"/>
                  </a:lnTo>
                  <a:close/>
                </a:path>
              </a:pathLst>
            </a:custGeom>
            <a:grpFill/>
            <a:ln w="23813" cap="flat">
              <a:noFill/>
              <a:prstDash val="solid"/>
              <a:miter/>
            </a:ln>
          </p:spPr>
          <p:txBody>
            <a:bodyPr rtlCol="0" anchor="ctr"/>
            <a:lstStyle/>
            <a:p>
              <a:endParaRPr lang="en-ID"/>
            </a:p>
          </p:txBody>
        </p:sp>
        <p:sp>
          <p:nvSpPr>
            <p:cNvPr id="378" name="Freeform: Shape 377">
              <a:extLst>
                <a:ext uri="{FF2B5EF4-FFF2-40B4-BE49-F238E27FC236}">
                  <a16:creationId xmlns:a16="http://schemas.microsoft.com/office/drawing/2014/main" id="{DCA9C3A5-6B98-ED64-296E-B092A5C40C75}"/>
                </a:ext>
              </a:extLst>
            </p:cNvPr>
            <p:cNvSpPr/>
            <p:nvPr/>
          </p:nvSpPr>
          <p:spPr>
            <a:xfrm>
              <a:off x="6080412" y="3562350"/>
              <a:ext cx="164381" cy="347662"/>
            </a:xfrm>
            <a:custGeom>
              <a:avLst/>
              <a:gdLst>
                <a:gd name="connsiteX0" fmla="*/ 103694 w 164381"/>
                <a:gd name="connsiteY0" fmla="*/ 0 h 347662"/>
                <a:gd name="connsiteX1" fmla="*/ 110838 w 164381"/>
                <a:gd name="connsiteY1" fmla="*/ 2381 h 347662"/>
                <a:gd name="connsiteX2" fmla="*/ 82263 w 164381"/>
                <a:gd name="connsiteY2" fmla="*/ 347662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6" y="2381"/>
                    <a:pt x="110838" y="2381"/>
                  </a:cubicBezTo>
                  <a:cubicBezTo>
                    <a:pt x="191800" y="104775"/>
                    <a:pt x="179894" y="261938"/>
                    <a:pt x="82263" y="347662"/>
                  </a:cubicBezTo>
                  <a:cubicBezTo>
                    <a:pt x="77500" y="342900"/>
                    <a:pt x="72738" y="340518"/>
                    <a:pt x="67975" y="335756"/>
                  </a:cubicBezTo>
                  <a:cubicBezTo>
                    <a:pt x="-12987" y="247650"/>
                    <a:pt x="-22512" y="116681"/>
                    <a:pt x="44163" y="16669"/>
                  </a:cubicBezTo>
                  <a:cubicBezTo>
                    <a:pt x="48925" y="9525"/>
                    <a:pt x="56069" y="4762"/>
                    <a:pt x="60831" y="0"/>
                  </a:cubicBezTo>
                  <a:lnTo>
                    <a:pt x="60831" y="0"/>
                  </a:lnTo>
                  <a:cubicBezTo>
                    <a:pt x="56069" y="7143"/>
                    <a:pt x="53688" y="16669"/>
                    <a:pt x="48925" y="23813"/>
                  </a:cubicBezTo>
                  <a:cubicBezTo>
                    <a:pt x="1300" y="114300"/>
                    <a:pt x="6063" y="202406"/>
                    <a:pt x="63213" y="285750"/>
                  </a:cubicBezTo>
                  <a:cubicBezTo>
                    <a:pt x="67975" y="292893"/>
                    <a:pt x="75119" y="300037"/>
                    <a:pt x="82263" y="309563"/>
                  </a:cubicBezTo>
                  <a:cubicBezTo>
                    <a:pt x="89406" y="300037"/>
                    <a:pt x="96550" y="292893"/>
                    <a:pt x="103694" y="283369"/>
                  </a:cubicBezTo>
                  <a:cubicBezTo>
                    <a:pt x="158463" y="200025"/>
                    <a:pt x="163225" y="111919"/>
                    <a:pt x="115600" y="21431"/>
                  </a:cubicBezTo>
                  <a:cubicBezTo>
                    <a:pt x="110838" y="16669"/>
                    <a:pt x="106075" y="7143"/>
                    <a:pt x="103694" y="0"/>
                  </a:cubicBezTo>
                  <a:lnTo>
                    <a:pt x="103694" y="0"/>
                  </a:lnTo>
                  <a:close/>
                </a:path>
              </a:pathLst>
            </a:custGeom>
            <a:grpFill/>
            <a:ln w="23813" cap="flat">
              <a:noFill/>
              <a:prstDash val="solid"/>
              <a:miter/>
            </a:ln>
          </p:spPr>
          <p:txBody>
            <a:bodyPr rtlCol="0" anchor="ctr"/>
            <a:lstStyle/>
            <a:p>
              <a:endParaRPr lang="en-ID"/>
            </a:p>
          </p:txBody>
        </p:sp>
        <p:sp>
          <p:nvSpPr>
            <p:cNvPr id="379" name="Freeform: Shape 378">
              <a:extLst>
                <a:ext uri="{FF2B5EF4-FFF2-40B4-BE49-F238E27FC236}">
                  <a16:creationId xmlns:a16="http://schemas.microsoft.com/office/drawing/2014/main" id="{274AD247-8FB3-29B3-1B0F-390716A9939A}"/>
                </a:ext>
              </a:extLst>
            </p:cNvPr>
            <p:cNvSpPr/>
            <p:nvPr/>
          </p:nvSpPr>
          <p:spPr>
            <a:xfrm>
              <a:off x="9988043" y="1309687"/>
              <a:ext cx="164381" cy="347662"/>
            </a:xfrm>
            <a:custGeom>
              <a:avLst/>
              <a:gdLst>
                <a:gd name="connsiteX0" fmla="*/ 103694 w 164381"/>
                <a:gd name="connsiteY0" fmla="*/ 0 h 347662"/>
                <a:gd name="connsiteX1" fmla="*/ 110838 w 164381"/>
                <a:gd name="connsiteY1" fmla="*/ 2381 h 347662"/>
                <a:gd name="connsiteX2" fmla="*/ 82263 w 164381"/>
                <a:gd name="connsiteY2" fmla="*/ 347662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6" y="2381"/>
                    <a:pt x="110838" y="2381"/>
                  </a:cubicBezTo>
                  <a:cubicBezTo>
                    <a:pt x="191800" y="104775"/>
                    <a:pt x="179894" y="261938"/>
                    <a:pt x="82263" y="347662"/>
                  </a:cubicBezTo>
                  <a:cubicBezTo>
                    <a:pt x="77500" y="342900"/>
                    <a:pt x="72738" y="340519"/>
                    <a:pt x="67975" y="335756"/>
                  </a:cubicBezTo>
                  <a:cubicBezTo>
                    <a:pt x="-12987" y="247650"/>
                    <a:pt x="-22512" y="116681"/>
                    <a:pt x="44163" y="16669"/>
                  </a:cubicBezTo>
                  <a:cubicBezTo>
                    <a:pt x="48925" y="9525"/>
                    <a:pt x="56069" y="4763"/>
                    <a:pt x="60831" y="0"/>
                  </a:cubicBezTo>
                  <a:lnTo>
                    <a:pt x="60831" y="0"/>
                  </a:lnTo>
                  <a:cubicBezTo>
                    <a:pt x="56069" y="7144"/>
                    <a:pt x="53688" y="16669"/>
                    <a:pt x="48925" y="23813"/>
                  </a:cubicBezTo>
                  <a:cubicBezTo>
                    <a:pt x="1300" y="114300"/>
                    <a:pt x="6063" y="202406"/>
                    <a:pt x="63213" y="285750"/>
                  </a:cubicBezTo>
                  <a:cubicBezTo>
                    <a:pt x="67975" y="292894"/>
                    <a:pt x="75119" y="300037"/>
                    <a:pt x="82263" y="309563"/>
                  </a:cubicBezTo>
                  <a:cubicBezTo>
                    <a:pt x="89406" y="300037"/>
                    <a:pt x="96550" y="292894"/>
                    <a:pt x="103694" y="283369"/>
                  </a:cubicBezTo>
                  <a:cubicBezTo>
                    <a:pt x="158463" y="200025"/>
                    <a:pt x="163225" y="111919"/>
                    <a:pt x="115600" y="21431"/>
                  </a:cubicBezTo>
                  <a:cubicBezTo>
                    <a:pt x="110838" y="16669"/>
                    <a:pt x="106075" y="7144"/>
                    <a:pt x="103694" y="0"/>
                  </a:cubicBezTo>
                  <a:lnTo>
                    <a:pt x="103694" y="0"/>
                  </a:lnTo>
                  <a:close/>
                </a:path>
              </a:pathLst>
            </a:custGeom>
            <a:grpFill/>
            <a:ln w="23813" cap="flat">
              <a:noFill/>
              <a:prstDash val="solid"/>
              <a:miter/>
            </a:ln>
          </p:spPr>
          <p:txBody>
            <a:bodyPr rtlCol="0" anchor="ctr"/>
            <a:lstStyle/>
            <a:p>
              <a:endParaRPr lang="en-ID"/>
            </a:p>
          </p:txBody>
        </p:sp>
        <p:sp>
          <p:nvSpPr>
            <p:cNvPr id="380" name="Freeform: Shape 379">
              <a:extLst>
                <a:ext uri="{FF2B5EF4-FFF2-40B4-BE49-F238E27FC236}">
                  <a16:creationId xmlns:a16="http://schemas.microsoft.com/office/drawing/2014/main" id="{D7564EDB-EDA2-8597-ED8A-CB2F8C1BF9FA}"/>
                </a:ext>
              </a:extLst>
            </p:cNvPr>
            <p:cNvSpPr/>
            <p:nvPr/>
          </p:nvSpPr>
          <p:spPr>
            <a:xfrm>
              <a:off x="11940668" y="5815012"/>
              <a:ext cx="164381" cy="347662"/>
            </a:xfrm>
            <a:custGeom>
              <a:avLst/>
              <a:gdLst>
                <a:gd name="connsiteX0" fmla="*/ 103694 w 164381"/>
                <a:gd name="connsiteY0" fmla="*/ 0 h 347662"/>
                <a:gd name="connsiteX1" fmla="*/ 110838 w 164381"/>
                <a:gd name="connsiteY1" fmla="*/ 2381 h 347662"/>
                <a:gd name="connsiteX2" fmla="*/ 82263 w 164381"/>
                <a:gd name="connsiteY2" fmla="*/ 347662 h 347662"/>
                <a:gd name="connsiteX3" fmla="*/ 67975 w 164381"/>
                <a:gd name="connsiteY3" fmla="*/ 335756 h 347662"/>
                <a:gd name="connsiteX4" fmla="*/ 44163 w 164381"/>
                <a:gd name="connsiteY4" fmla="*/ 16669 h 347662"/>
                <a:gd name="connsiteX5" fmla="*/ 60832 w 164381"/>
                <a:gd name="connsiteY5" fmla="*/ 0 h 347662"/>
                <a:gd name="connsiteX6" fmla="*/ 60832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7" y="2381"/>
                    <a:pt x="110838" y="2381"/>
                  </a:cubicBezTo>
                  <a:cubicBezTo>
                    <a:pt x="191800" y="104775"/>
                    <a:pt x="179894" y="261938"/>
                    <a:pt x="82263" y="347662"/>
                  </a:cubicBezTo>
                  <a:cubicBezTo>
                    <a:pt x="77501" y="342900"/>
                    <a:pt x="72738" y="340519"/>
                    <a:pt x="67975" y="335756"/>
                  </a:cubicBezTo>
                  <a:cubicBezTo>
                    <a:pt x="-12987" y="247650"/>
                    <a:pt x="-22512" y="116681"/>
                    <a:pt x="44163" y="16669"/>
                  </a:cubicBezTo>
                  <a:cubicBezTo>
                    <a:pt x="48925" y="9525"/>
                    <a:pt x="56069" y="4762"/>
                    <a:pt x="60832" y="0"/>
                  </a:cubicBezTo>
                  <a:lnTo>
                    <a:pt x="60832" y="0"/>
                  </a:lnTo>
                  <a:cubicBezTo>
                    <a:pt x="56069" y="7144"/>
                    <a:pt x="53688" y="16669"/>
                    <a:pt x="48925" y="23813"/>
                  </a:cubicBezTo>
                  <a:cubicBezTo>
                    <a:pt x="1300" y="114300"/>
                    <a:pt x="6063" y="202406"/>
                    <a:pt x="63213" y="285750"/>
                  </a:cubicBezTo>
                  <a:cubicBezTo>
                    <a:pt x="67975" y="292894"/>
                    <a:pt x="75119" y="300037"/>
                    <a:pt x="82263" y="309563"/>
                  </a:cubicBezTo>
                  <a:cubicBezTo>
                    <a:pt x="89407" y="300037"/>
                    <a:pt x="96550" y="292894"/>
                    <a:pt x="103694" y="283369"/>
                  </a:cubicBezTo>
                  <a:cubicBezTo>
                    <a:pt x="158463" y="200025"/>
                    <a:pt x="163225" y="111919"/>
                    <a:pt x="115600" y="21431"/>
                  </a:cubicBezTo>
                  <a:cubicBezTo>
                    <a:pt x="110838" y="16669"/>
                    <a:pt x="108457" y="7144"/>
                    <a:pt x="103694" y="0"/>
                  </a:cubicBezTo>
                  <a:lnTo>
                    <a:pt x="103694" y="0"/>
                  </a:lnTo>
                  <a:close/>
                </a:path>
              </a:pathLst>
            </a:custGeom>
            <a:grpFill/>
            <a:ln w="23813" cap="flat">
              <a:noFill/>
              <a:prstDash val="solid"/>
              <a:miter/>
            </a:ln>
          </p:spPr>
          <p:txBody>
            <a:bodyPr rtlCol="0" anchor="ctr"/>
            <a:lstStyle/>
            <a:p>
              <a:endParaRPr lang="en-ID"/>
            </a:p>
          </p:txBody>
        </p:sp>
        <p:sp>
          <p:nvSpPr>
            <p:cNvPr id="381" name="Freeform: Shape 380">
              <a:extLst>
                <a:ext uri="{FF2B5EF4-FFF2-40B4-BE49-F238E27FC236}">
                  <a16:creationId xmlns:a16="http://schemas.microsoft.com/office/drawing/2014/main" id="{6D43AFA8-4B6E-3370-A6A6-2C467841C3D7}"/>
                </a:ext>
              </a:extLst>
            </p:cNvPr>
            <p:cNvSpPr/>
            <p:nvPr/>
          </p:nvSpPr>
          <p:spPr>
            <a:xfrm>
              <a:off x="9988043" y="2436018"/>
              <a:ext cx="164381" cy="347662"/>
            </a:xfrm>
            <a:custGeom>
              <a:avLst/>
              <a:gdLst>
                <a:gd name="connsiteX0" fmla="*/ 103694 w 164381"/>
                <a:gd name="connsiteY0" fmla="*/ 0 h 347662"/>
                <a:gd name="connsiteX1" fmla="*/ 110838 w 164381"/>
                <a:gd name="connsiteY1" fmla="*/ 2381 h 347662"/>
                <a:gd name="connsiteX2" fmla="*/ 82263 w 164381"/>
                <a:gd name="connsiteY2" fmla="*/ 347662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6" y="2381"/>
                    <a:pt x="110838" y="2381"/>
                  </a:cubicBezTo>
                  <a:cubicBezTo>
                    <a:pt x="191800" y="104775"/>
                    <a:pt x="179894" y="261938"/>
                    <a:pt x="82263" y="347662"/>
                  </a:cubicBezTo>
                  <a:cubicBezTo>
                    <a:pt x="77500" y="342900"/>
                    <a:pt x="72738" y="340519"/>
                    <a:pt x="67975" y="335756"/>
                  </a:cubicBezTo>
                  <a:cubicBezTo>
                    <a:pt x="-12987" y="247650"/>
                    <a:pt x="-22512" y="116681"/>
                    <a:pt x="44163" y="16669"/>
                  </a:cubicBezTo>
                  <a:cubicBezTo>
                    <a:pt x="48925" y="9525"/>
                    <a:pt x="56069" y="4762"/>
                    <a:pt x="60831" y="0"/>
                  </a:cubicBezTo>
                  <a:lnTo>
                    <a:pt x="60831" y="0"/>
                  </a:lnTo>
                  <a:cubicBezTo>
                    <a:pt x="56069" y="7144"/>
                    <a:pt x="53688" y="16669"/>
                    <a:pt x="48925" y="23813"/>
                  </a:cubicBezTo>
                  <a:cubicBezTo>
                    <a:pt x="1300" y="114300"/>
                    <a:pt x="6063" y="202406"/>
                    <a:pt x="63213" y="285750"/>
                  </a:cubicBezTo>
                  <a:cubicBezTo>
                    <a:pt x="67975" y="292894"/>
                    <a:pt x="75119" y="300037"/>
                    <a:pt x="82263" y="309563"/>
                  </a:cubicBezTo>
                  <a:cubicBezTo>
                    <a:pt x="89406" y="300037"/>
                    <a:pt x="96550" y="292894"/>
                    <a:pt x="103694" y="283369"/>
                  </a:cubicBezTo>
                  <a:cubicBezTo>
                    <a:pt x="158463" y="200025"/>
                    <a:pt x="163225" y="111919"/>
                    <a:pt x="115600" y="21431"/>
                  </a:cubicBezTo>
                  <a:cubicBezTo>
                    <a:pt x="110838" y="16669"/>
                    <a:pt x="106075" y="7144"/>
                    <a:pt x="103694" y="0"/>
                  </a:cubicBezTo>
                  <a:lnTo>
                    <a:pt x="103694" y="0"/>
                  </a:lnTo>
                  <a:close/>
                </a:path>
              </a:pathLst>
            </a:custGeom>
            <a:grpFill/>
            <a:ln w="23813" cap="flat">
              <a:noFill/>
              <a:prstDash val="solid"/>
              <a:miter/>
            </a:ln>
          </p:spPr>
          <p:txBody>
            <a:bodyPr rtlCol="0" anchor="ctr"/>
            <a:lstStyle/>
            <a:p>
              <a:endParaRPr lang="en-ID"/>
            </a:p>
          </p:txBody>
        </p:sp>
        <p:sp>
          <p:nvSpPr>
            <p:cNvPr id="382" name="Freeform: Shape 381">
              <a:extLst>
                <a:ext uri="{FF2B5EF4-FFF2-40B4-BE49-F238E27FC236}">
                  <a16:creationId xmlns:a16="http://schemas.microsoft.com/office/drawing/2014/main" id="{9C4DB969-B8CC-2313-96CF-638CBDC9F1CA}"/>
                </a:ext>
              </a:extLst>
            </p:cNvPr>
            <p:cNvSpPr/>
            <p:nvPr/>
          </p:nvSpPr>
          <p:spPr>
            <a:xfrm>
              <a:off x="11940668" y="1309687"/>
              <a:ext cx="164381" cy="347662"/>
            </a:xfrm>
            <a:custGeom>
              <a:avLst/>
              <a:gdLst>
                <a:gd name="connsiteX0" fmla="*/ 103694 w 164381"/>
                <a:gd name="connsiteY0" fmla="*/ 0 h 347662"/>
                <a:gd name="connsiteX1" fmla="*/ 110838 w 164381"/>
                <a:gd name="connsiteY1" fmla="*/ 2381 h 347662"/>
                <a:gd name="connsiteX2" fmla="*/ 82263 w 164381"/>
                <a:gd name="connsiteY2" fmla="*/ 347662 h 347662"/>
                <a:gd name="connsiteX3" fmla="*/ 67975 w 164381"/>
                <a:gd name="connsiteY3" fmla="*/ 335756 h 347662"/>
                <a:gd name="connsiteX4" fmla="*/ 44163 w 164381"/>
                <a:gd name="connsiteY4" fmla="*/ 16669 h 347662"/>
                <a:gd name="connsiteX5" fmla="*/ 60832 w 164381"/>
                <a:gd name="connsiteY5" fmla="*/ 0 h 347662"/>
                <a:gd name="connsiteX6" fmla="*/ 60832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7" y="2381"/>
                    <a:pt x="110838" y="2381"/>
                  </a:cubicBezTo>
                  <a:cubicBezTo>
                    <a:pt x="191800" y="104775"/>
                    <a:pt x="179894" y="261938"/>
                    <a:pt x="82263" y="347662"/>
                  </a:cubicBezTo>
                  <a:cubicBezTo>
                    <a:pt x="77501" y="342900"/>
                    <a:pt x="72738" y="340519"/>
                    <a:pt x="67975" y="335756"/>
                  </a:cubicBezTo>
                  <a:cubicBezTo>
                    <a:pt x="-12987" y="247650"/>
                    <a:pt x="-22512" y="116681"/>
                    <a:pt x="44163" y="16669"/>
                  </a:cubicBezTo>
                  <a:cubicBezTo>
                    <a:pt x="48925" y="9525"/>
                    <a:pt x="56069" y="4763"/>
                    <a:pt x="60832" y="0"/>
                  </a:cubicBezTo>
                  <a:lnTo>
                    <a:pt x="60832" y="0"/>
                  </a:lnTo>
                  <a:cubicBezTo>
                    <a:pt x="56069" y="7144"/>
                    <a:pt x="53688" y="16669"/>
                    <a:pt x="48925" y="23813"/>
                  </a:cubicBezTo>
                  <a:cubicBezTo>
                    <a:pt x="1300" y="114300"/>
                    <a:pt x="6063" y="202406"/>
                    <a:pt x="63213" y="285750"/>
                  </a:cubicBezTo>
                  <a:cubicBezTo>
                    <a:pt x="67975" y="292894"/>
                    <a:pt x="75119" y="300037"/>
                    <a:pt x="82263" y="309563"/>
                  </a:cubicBezTo>
                  <a:cubicBezTo>
                    <a:pt x="89407" y="300037"/>
                    <a:pt x="96550" y="292894"/>
                    <a:pt x="103694" y="283369"/>
                  </a:cubicBezTo>
                  <a:cubicBezTo>
                    <a:pt x="158463" y="200025"/>
                    <a:pt x="163225" y="111919"/>
                    <a:pt x="115600" y="21431"/>
                  </a:cubicBezTo>
                  <a:cubicBezTo>
                    <a:pt x="110838" y="16669"/>
                    <a:pt x="108457" y="7144"/>
                    <a:pt x="103694" y="0"/>
                  </a:cubicBezTo>
                  <a:lnTo>
                    <a:pt x="103694" y="0"/>
                  </a:lnTo>
                  <a:close/>
                </a:path>
              </a:pathLst>
            </a:custGeom>
            <a:grpFill/>
            <a:ln w="23813" cap="flat">
              <a:noFill/>
              <a:prstDash val="solid"/>
              <a:miter/>
            </a:ln>
          </p:spPr>
          <p:txBody>
            <a:bodyPr rtlCol="0" anchor="ctr"/>
            <a:lstStyle/>
            <a:p>
              <a:endParaRPr lang="en-ID"/>
            </a:p>
          </p:txBody>
        </p:sp>
        <p:sp>
          <p:nvSpPr>
            <p:cNvPr id="383" name="Freeform: Shape 382">
              <a:extLst>
                <a:ext uri="{FF2B5EF4-FFF2-40B4-BE49-F238E27FC236}">
                  <a16:creationId xmlns:a16="http://schemas.microsoft.com/office/drawing/2014/main" id="{8539A8BD-A64E-2F18-E2EF-03D11512CC67}"/>
                </a:ext>
              </a:extLst>
            </p:cNvPr>
            <p:cNvSpPr/>
            <p:nvPr/>
          </p:nvSpPr>
          <p:spPr>
            <a:xfrm>
              <a:off x="11940668" y="183356"/>
              <a:ext cx="164381" cy="347662"/>
            </a:xfrm>
            <a:custGeom>
              <a:avLst/>
              <a:gdLst>
                <a:gd name="connsiteX0" fmla="*/ 103694 w 164381"/>
                <a:gd name="connsiteY0" fmla="*/ 0 h 347662"/>
                <a:gd name="connsiteX1" fmla="*/ 110838 w 164381"/>
                <a:gd name="connsiteY1" fmla="*/ 2381 h 347662"/>
                <a:gd name="connsiteX2" fmla="*/ 82263 w 164381"/>
                <a:gd name="connsiteY2" fmla="*/ 347663 h 347662"/>
                <a:gd name="connsiteX3" fmla="*/ 67975 w 164381"/>
                <a:gd name="connsiteY3" fmla="*/ 335756 h 347662"/>
                <a:gd name="connsiteX4" fmla="*/ 44163 w 164381"/>
                <a:gd name="connsiteY4" fmla="*/ 16669 h 347662"/>
                <a:gd name="connsiteX5" fmla="*/ 60832 w 164381"/>
                <a:gd name="connsiteY5" fmla="*/ 0 h 347662"/>
                <a:gd name="connsiteX6" fmla="*/ 60832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7" y="2381"/>
                    <a:pt x="110838" y="2381"/>
                  </a:cubicBezTo>
                  <a:cubicBezTo>
                    <a:pt x="191800" y="104775"/>
                    <a:pt x="179894" y="261938"/>
                    <a:pt x="82263" y="347663"/>
                  </a:cubicBezTo>
                  <a:cubicBezTo>
                    <a:pt x="77501" y="342900"/>
                    <a:pt x="72738" y="340519"/>
                    <a:pt x="67975" y="335756"/>
                  </a:cubicBezTo>
                  <a:cubicBezTo>
                    <a:pt x="-12987" y="247650"/>
                    <a:pt x="-22512" y="116681"/>
                    <a:pt x="44163" y="16669"/>
                  </a:cubicBezTo>
                  <a:cubicBezTo>
                    <a:pt x="48925" y="9525"/>
                    <a:pt x="56069" y="4763"/>
                    <a:pt x="60832" y="0"/>
                  </a:cubicBezTo>
                  <a:lnTo>
                    <a:pt x="60832" y="0"/>
                  </a:lnTo>
                  <a:cubicBezTo>
                    <a:pt x="56069" y="7144"/>
                    <a:pt x="53688" y="16669"/>
                    <a:pt x="48925" y="23813"/>
                  </a:cubicBezTo>
                  <a:cubicBezTo>
                    <a:pt x="1300" y="114300"/>
                    <a:pt x="6063" y="202406"/>
                    <a:pt x="63213" y="285750"/>
                  </a:cubicBezTo>
                  <a:cubicBezTo>
                    <a:pt x="67975" y="292894"/>
                    <a:pt x="75119" y="300038"/>
                    <a:pt x="82263" y="309563"/>
                  </a:cubicBezTo>
                  <a:cubicBezTo>
                    <a:pt x="89407" y="300038"/>
                    <a:pt x="96550" y="292894"/>
                    <a:pt x="103694" y="283369"/>
                  </a:cubicBezTo>
                  <a:cubicBezTo>
                    <a:pt x="158463" y="200025"/>
                    <a:pt x="163225" y="111919"/>
                    <a:pt x="115600" y="21431"/>
                  </a:cubicBezTo>
                  <a:cubicBezTo>
                    <a:pt x="110838" y="16669"/>
                    <a:pt x="108457" y="7144"/>
                    <a:pt x="103694" y="0"/>
                  </a:cubicBezTo>
                  <a:lnTo>
                    <a:pt x="103694" y="0"/>
                  </a:lnTo>
                  <a:close/>
                </a:path>
              </a:pathLst>
            </a:custGeom>
            <a:grpFill/>
            <a:ln w="23813" cap="flat">
              <a:noFill/>
              <a:prstDash val="solid"/>
              <a:miter/>
            </a:ln>
          </p:spPr>
          <p:txBody>
            <a:bodyPr rtlCol="0" anchor="ctr"/>
            <a:lstStyle/>
            <a:p>
              <a:endParaRPr lang="en-ID"/>
            </a:p>
          </p:txBody>
        </p:sp>
        <p:sp>
          <p:nvSpPr>
            <p:cNvPr id="384" name="Freeform: Shape 383">
              <a:extLst>
                <a:ext uri="{FF2B5EF4-FFF2-40B4-BE49-F238E27FC236}">
                  <a16:creationId xmlns:a16="http://schemas.microsoft.com/office/drawing/2014/main" id="{76EAC6F7-C54B-8832-CF45-E807665E42A9}"/>
                </a:ext>
              </a:extLst>
            </p:cNvPr>
            <p:cNvSpPr/>
            <p:nvPr/>
          </p:nvSpPr>
          <p:spPr>
            <a:xfrm>
              <a:off x="11940668" y="2436018"/>
              <a:ext cx="164381" cy="347662"/>
            </a:xfrm>
            <a:custGeom>
              <a:avLst/>
              <a:gdLst>
                <a:gd name="connsiteX0" fmla="*/ 103694 w 164381"/>
                <a:gd name="connsiteY0" fmla="*/ 0 h 347662"/>
                <a:gd name="connsiteX1" fmla="*/ 110838 w 164381"/>
                <a:gd name="connsiteY1" fmla="*/ 2381 h 347662"/>
                <a:gd name="connsiteX2" fmla="*/ 82263 w 164381"/>
                <a:gd name="connsiteY2" fmla="*/ 347662 h 347662"/>
                <a:gd name="connsiteX3" fmla="*/ 67975 w 164381"/>
                <a:gd name="connsiteY3" fmla="*/ 335756 h 347662"/>
                <a:gd name="connsiteX4" fmla="*/ 44163 w 164381"/>
                <a:gd name="connsiteY4" fmla="*/ 16669 h 347662"/>
                <a:gd name="connsiteX5" fmla="*/ 60832 w 164381"/>
                <a:gd name="connsiteY5" fmla="*/ 0 h 347662"/>
                <a:gd name="connsiteX6" fmla="*/ 60832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7" y="2381"/>
                    <a:pt x="110838" y="2381"/>
                  </a:cubicBezTo>
                  <a:cubicBezTo>
                    <a:pt x="191800" y="104775"/>
                    <a:pt x="179894" y="261938"/>
                    <a:pt x="82263" y="347662"/>
                  </a:cubicBezTo>
                  <a:cubicBezTo>
                    <a:pt x="77501" y="342900"/>
                    <a:pt x="72738" y="340519"/>
                    <a:pt x="67975" y="335756"/>
                  </a:cubicBezTo>
                  <a:cubicBezTo>
                    <a:pt x="-12987" y="247650"/>
                    <a:pt x="-22512" y="116681"/>
                    <a:pt x="44163" y="16669"/>
                  </a:cubicBezTo>
                  <a:cubicBezTo>
                    <a:pt x="48925" y="9525"/>
                    <a:pt x="56069" y="4762"/>
                    <a:pt x="60832" y="0"/>
                  </a:cubicBezTo>
                  <a:lnTo>
                    <a:pt x="60832" y="0"/>
                  </a:lnTo>
                  <a:cubicBezTo>
                    <a:pt x="56069" y="7144"/>
                    <a:pt x="53688" y="16669"/>
                    <a:pt x="48925" y="23813"/>
                  </a:cubicBezTo>
                  <a:cubicBezTo>
                    <a:pt x="1300" y="114300"/>
                    <a:pt x="6063" y="202406"/>
                    <a:pt x="63213" y="285750"/>
                  </a:cubicBezTo>
                  <a:cubicBezTo>
                    <a:pt x="67975" y="292894"/>
                    <a:pt x="75119" y="300037"/>
                    <a:pt x="82263" y="309563"/>
                  </a:cubicBezTo>
                  <a:cubicBezTo>
                    <a:pt x="89407" y="300037"/>
                    <a:pt x="96550" y="292894"/>
                    <a:pt x="103694" y="283369"/>
                  </a:cubicBezTo>
                  <a:cubicBezTo>
                    <a:pt x="158463" y="200025"/>
                    <a:pt x="163225" y="111919"/>
                    <a:pt x="115600" y="21431"/>
                  </a:cubicBezTo>
                  <a:cubicBezTo>
                    <a:pt x="110838" y="16669"/>
                    <a:pt x="108457" y="7144"/>
                    <a:pt x="103694" y="0"/>
                  </a:cubicBezTo>
                  <a:lnTo>
                    <a:pt x="103694" y="0"/>
                  </a:lnTo>
                  <a:close/>
                </a:path>
              </a:pathLst>
            </a:custGeom>
            <a:grpFill/>
            <a:ln w="23813" cap="flat">
              <a:noFill/>
              <a:prstDash val="solid"/>
              <a:miter/>
            </a:ln>
          </p:spPr>
          <p:txBody>
            <a:bodyPr rtlCol="0" anchor="ctr"/>
            <a:lstStyle/>
            <a:p>
              <a:endParaRPr lang="en-ID"/>
            </a:p>
          </p:txBody>
        </p:sp>
        <p:sp>
          <p:nvSpPr>
            <p:cNvPr id="385" name="Freeform: Shape 384">
              <a:extLst>
                <a:ext uri="{FF2B5EF4-FFF2-40B4-BE49-F238E27FC236}">
                  <a16:creationId xmlns:a16="http://schemas.microsoft.com/office/drawing/2014/main" id="{CA94F7E7-6E2A-FC08-7938-BC4101AE3FCB}"/>
                </a:ext>
              </a:extLst>
            </p:cNvPr>
            <p:cNvSpPr/>
            <p:nvPr/>
          </p:nvSpPr>
          <p:spPr>
            <a:xfrm>
              <a:off x="6080412" y="1309687"/>
              <a:ext cx="164381" cy="347662"/>
            </a:xfrm>
            <a:custGeom>
              <a:avLst/>
              <a:gdLst>
                <a:gd name="connsiteX0" fmla="*/ 103694 w 164381"/>
                <a:gd name="connsiteY0" fmla="*/ 0 h 347662"/>
                <a:gd name="connsiteX1" fmla="*/ 110838 w 164381"/>
                <a:gd name="connsiteY1" fmla="*/ 2381 h 347662"/>
                <a:gd name="connsiteX2" fmla="*/ 82263 w 164381"/>
                <a:gd name="connsiteY2" fmla="*/ 347662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91788 w 164381"/>
                <a:gd name="connsiteY10" fmla="*/ 302419 h 347662"/>
                <a:gd name="connsiteX11" fmla="*/ 106075 w 164381"/>
                <a:gd name="connsiteY11" fmla="*/ 285750 h 347662"/>
                <a:gd name="connsiteX12" fmla="*/ 117981 w 164381"/>
                <a:gd name="connsiteY12" fmla="*/ 23813 h 347662"/>
                <a:gd name="connsiteX13" fmla="*/ 103694 w 164381"/>
                <a:gd name="connsiteY13" fmla="*/ 0 h 347662"/>
                <a:gd name="connsiteX14" fmla="*/ 103694 w 164381"/>
                <a:gd name="connsiteY14"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4381" h="347662">
                  <a:moveTo>
                    <a:pt x="103694" y="0"/>
                  </a:moveTo>
                  <a:cubicBezTo>
                    <a:pt x="106075" y="0"/>
                    <a:pt x="108456" y="2381"/>
                    <a:pt x="110838" y="2381"/>
                  </a:cubicBezTo>
                  <a:cubicBezTo>
                    <a:pt x="191800" y="104775"/>
                    <a:pt x="179894" y="261938"/>
                    <a:pt x="82263" y="347662"/>
                  </a:cubicBezTo>
                  <a:cubicBezTo>
                    <a:pt x="77500" y="342900"/>
                    <a:pt x="72738" y="340519"/>
                    <a:pt x="67975" y="335756"/>
                  </a:cubicBezTo>
                  <a:cubicBezTo>
                    <a:pt x="-12987" y="247650"/>
                    <a:pt x="-22512" y="116681"/>
                    <a:pt x="44163" y="16669"/>
                  </a:cubicBezTo>
                  <a:cubicBezTo>
                    <a:pt x="48925" y="9525"/>
                    <a:pt x="56069" y="4763"/>
                    <a:pt x="60831" y="0"/>
                  </a:cubicBezTo>
                  <a:lnTo>
                    <a:pt x="60831" y="0"/>
                  </a:lnTo>
                  <a:cubicBezTo>
                    <a:pt x="56069" y="7144"/>
                    <a:pt x="53688" y="16669"/>
                    <a:pt x="48925" y="23813"/>
                  </a:cubicBezTo>
                  <a:cubicBezTo>
                    <a:pt x="1300" y="114300"/>
                    <a:pt x="6063" y="202406"/>
                    <a:pt x="63213" y="285750"/>
                  </a:cubicBezTo>
                  <a:cubicBezTo>
                    <a:pt x="67975" y="292894"/>
                    <a:pt x="75119" y="300037"/>
                    <a:pt x="82263" y="309563"/>
                  </a:cubicBezTo>
                  <a:cubicBezTo>
                    <a:pt x="87025" y="307181"/>
                    <a:pt x="89406" y="304800"/>
                    <a:pt x="91788" y="302419"/>
                  </a:cubicBezTo>
                  <a:cubicBezTo>
                    <a:pt x="96550" y="297656"/>
                    <a:pt x="101313" y="290512"/>
                    <a:pt x="106075" y="285750"/>
                  </a:cubicBezTo>
                  <a:cubicBezTo>
                    <a:pt x="160844" y="202406"/>
                    <a:pt x="165606" y="114300"/>
                    <a:pt x="117981" y="23813"/>
                  </a:cubicBezTo>
                  <a:cubicBezTo>
                    <a:pt x="110838" y="16669"/>
                    <a:pt x="106075" y="7144"/>
                    <a:pt x="103694" y="0"/>
                  </a:cubicBezTo>
                  <a:lnTo>
                    <a:pt x="103694" y="0"/>
                  </a:lnTo>
                  <a:close/>
                </a:path>
              </a:pathLst>
            </a:custGeom>
            <a:grpFill/>
            <a:ln w="23813" cap="flat">
              <a:noFill/>
              <a:prstDash val="solid"/>
              <a:miter/>
            </a:ln>
          </p:spPr>
          <p:txBody>
            <a:bodyPr rtlCol="0" anchor="ctr"/>
            <a:lstStyle/>
            <a:p>
              <a:endParaRPr lang="en-ID"/>
            </a:p>
          </p:txBody>
        </p:sp>
        <p:sp>
          <p:nvSpPr>
            <p:cNvPr id="386" name="Freeform: Shape 385">
              <a:extLst>
                <a:ext uri="{FF2B5EF4-FFF2-40B4-BE49-F238E27FC236}">
                  <a16:creationId xmlns:a16="http://schemas.microsoft.com/office/drawing/2014/main" id="{4E9A63D2-6328-7A23-7701-7CBDA59DA6CB}"/>
                </a:ext>
              </a:extLst>
            </p:cNvPr>
            <p:cNvSpPr/>
            <p:nvPr/>
          </p:nvSpPr>
          <p:spPr>
            <a:xfrm>
              <a:off x="9988043" y="4688681"/>
              <a:ext cx="164381" cy="347662"/>
            </a:xfrm>
            <a:custGeom>
              <a:avLst/>
              <a:gdLst>
                <a:gd name="connsiteX0" fmla="*/ 103694 w 164381"/>
                <a:gd name="connsiteY0" fmla="*/ 0 h 347662"/>
                <a:gd name="connsiteX1" fmla="*/ 110838 w 164381"/>
                <a:gd name="connsiteY1" fmla="*/ 2381 h 347662"/>
                <a:gd name="connsiteX2" fmla="*/ 82263 w 164381"/>
                <a:gd name="connsiteY2" fmla="*/ 347663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6" y="2381"/>
                    <a:pt x="110838" y="2381"/>
                  </a:cubicBezTo>
                  <a:cubicBezTo>
                    <a:pt x="191800" y="104775"/>
                    <a:pt x="179894" y="261938"/>
                    <a:pt x="82263" y="347663"/>
                  </a:cubicBezTo>
                  <a:cubicBezTo>
                    <a:pt x="77500" y="342900"/>
                    <a:pt x="72738" y="340519"/>
                    <a:pt x="67975" y="335756"/>
                  </a:cubicBezTo>
                  <a:cubicBezTo>
                    <a:pt x="-12987" y="247650"/>
                    <a:pt x="-22512" y="116681"/>
                    <a:pt x="44163" y="16669"/>
                  </a:cubicBezTo>
                  <a:cubicBezTo>
                    <a:pt x="48925" y="9525"/>
                    <a:pt x="56069" y="4763"/>
                    <a:pt x="60831" y="0"/>
                  </a:cubicBezTo>
                  <a:lnTo>
                    <a:pt x="60831" y="0"/>
                  </a:lnTo>
                  <a:cubicBezTo>
                    <a:pt x="56069" y="7144"/>
                    <a:pt x="53688" y="16669"/>
                    <a:pt x="48925" y="23813"/>
                  </a:cubicBezTo>
                  <a:cubicBezTo>
                    <a:pt x="1300" y="114300"/>
                    <a:pt x="6063" y="202406"/>
                    <a:pt x="63213" y="285750"/>
                  </a:cubicBezTo>
                  <a:cubicBezTo>
                    <a:pt x="67975" y="292894"/>
                    <a:pt x="75119" y="300038"/>
                    <a:pt x="82263" y="309563"/>
                  </a:cubicBezTo>
                  <a:cubicBezTo>
                    <a:pt x="89406" y="300038"/>
                    <a:pt x="96550" y="292894"/>
                    <a:pt x="103694" y="283369"/>
                  </a:cubicBezTo>
                  <a:cubicBezTo>
                    <a:pt x="158463" y="200025"/>
                    <a:pt x="163225" y="111919"/>
                    <a:pt x="115600" y="21431"/>
                  </a:cubicBezTo>
                  <a:cubicBezTo>
                    <a:pt x="110838" y="16669"/>
                    <a:pt x="106075" y="7144"/>
                    <a:pt x="103694" y="0"/>
                  </a:cubicBezTo>
                  <a:lnTo>
                    <a:pt x="103694" y="0"/>
                  </a:lnTo>
                  <a:close/>
                </a:path>
              </a:pathLst>
            </a:custGeom>
            <a:grpFill/>
            <a:ln w="23813" cap="flat">
              <a:noFill/>
              <a:prstDash val="solid"/>
              <a:miter/>
            </a:ln>
          </p:spPr>
          <p:txBody>
            <a:bodyPr rtlCol="0" anchor="ctr"/>
            <a:lstStyle/>
            <a:p>
              <a:endParaRPr lang="en-ID"/>
            </a:p>
          </p:txBody>
        </p:sp>
        <p:sp>
          <p:nvSpPr>
            <p:cNvPr id="387" name="Freeform: Shape 386">
              <a:extLst>
                <a:ext uri="{FF2B5EF4-FFF2-40B4-BE49-F238E27FC236}">
                  <a16:creationId xmlns:a16="http://schemas.microsoft.com/office/drawing/2014/main" id="{DF97F8A0-8B0F-3929-0129-F31C2DCAEE2D}"/>
                </a:ext>
              </a:extLst>
            </p:cNvPr>
            <p:cNvSpPr/>
            <p:nvPr/>
          </p:nvSpPr>
          <p:spPr>
            <a:xfrm>
              <a:off x="11940668" y="4688681"/>
              <a:ext cx="164381" cy="347662"/>
            </a:xfrm>
            <a:custGeom>
              <a:avLst/>
              <a:gdLst>
                <a:gd name="connsiteX0" fmla="*/ 103694 w 164381"/>
                <a:gd name="connsiteY0" fmla="*/ 0 h 347662"/>
                <a:gd name="connsiteX1" fmla="*/ 110838 w 164381"/>
                <a:gd name="connsiteY1" fmla="*/ 2381 h 347662"/>
                <a:gd name="connsiteX2" fmla="*/ 82263 w 164381"/>
                <a:gd name="connsiteY2" fmla="*/ 347663 h 347662"/>
                <a:gd name="connsiteX3" fmla="*/ 67975 w 164381"/>
                <a:gd name="connsiteY3" fmla="*/ 335756 h 347662"/>
                <a:gd name="connsiteX4" fmla="*/ 44163 w 164381"/>
                <a:gd name="connsiteY4" fmla="*/ 16669 h 347662"/>
                <a:gd name="connsiteX5" fmla="*/ 60832 w 164381"/>
                <a:gd name="connsiteY5" fmla="*/ 0 h 347662"/>
                <a:gd name="connsiteX6" fmla="*/ 60832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7" y="2381"/>
                    <a:pt x="110838" y="2381"/>
                  </a:cubicBezTo>
                  <a:cubicBezTo>
                    <a:pt x="191800" y="104775"/>
                    <a:pt x="179894" y="261938"/>
                    <a:pt x="82263" y="347663"/>
                  </a:cubicBezTo>
                  <a:cubicBezTo>
                    <a:pt x="77501" y="342900"/>
                    <a:pt x="72738" y="340519"/>
                    <a:pt x="67975" y="335756"/>
                  </a:cubicBezTo>
                  <a:cubicBezTo>
                    <a:pt x="-12987" y="247650"/>
                    <a:pt x="-22512" y="116681"/>
                    <a:pt x="44163" y="16669"/>
                  </a:cubicBezTo>
                  <a:cubicBezTo>
                    <a:pt x="48925" y="9525"/>
                    <a:pt x="56069" y="4763"/>
                    <a:pt x="60832" y="0"/>
                  </a:cubicBezTo>
                  <a:lnTo>
                    <a:pt x="60832" y="0"/>
                  </a:lnTo>
                  <a:cubicBezTo>
                    <a:pt x="56069" y="7144"/>
                    <a:pt x="53688" y="16669"/>
                    <a:pt x="48925" y="23813"/>
                  </a:cubicBezTo>
                  <a:cubicBezTo>
                    <a:pt x="1300" y="114300"/>
                    <a:pt x="6063" y="202406"/>
                    <a:pt x="63213" y="285750"/>
                  </a:cubicBezTo>
                  <a:cubicBezTo>
                    <a:pt x="67975" y="292894"/>
                    <a:pt x="75119" y="300038"/>
                    <a:pt x="82263" y="309563"/>
                  </a:cubicBezTo>
                  <a:cubicBezTo>
                    <a:pt x="89407" y="300038"/>
                    <a:pt x="96550" y="292894"/>
                    <a:pt x="103694" y="283369"/>
                  </a:cubicBezTo>
                  <a:cubicBezTo>
                    <a:pt x="158463" y="200025"/>
                    <a:pt x="163225" y="111919"/>
                    <a:pt x="115600" y="21431"/>
                  </a:cubicBezTo>
                  <a:cubicBezTo>
                    <a:pt x="110838" y="16669"/>
                    <a:pt x="108457" y="7144"/>
                    <a:pt x="103694" y="0"/>
                  </a:cubicBezTo>
                  <a:lnTo>
                    <a:pt x="103694" y="0"/>
                  </a:lnTo>
                  <a:close/>
                </a:path>
              </a:pathLst>
            </a:custGeom>
            <a:grpFill/>
            <a:ln w="23813" cap="flat">
              <a:noFill/>
              <a:prstDash val="solid"/>
              <a:miter/>
            </a:ln>
          </p:spPr>
          <p:txBody>
            <a:bodyPr rtlCol="0" anchor="ctr"/>
            <a:lstStyle/>
            <a:p>
              <a:endParaRPr lang="en-ID"/>
            </a:p>
          </p:txBody>
        </p:sp>
        <p:sp>
          <p:nvSpPr>
            <p:cNvPr id="388" name="Freeform: Shape 387">
              <a:extLst>
                <a:ext uri="{FF2B5EF4-FFF2-40B4-BE49-F238E27FC236}">
                  <a16:creationId xmlns:a16="http://schemas.microsoft.com/office/drawing/2014/main" id="{AFB20AE7-0BDB-E814-27EA-5105C0857B95}"/>
                </a:ext>
              </a:extLst>
            </p:cNvPr>
            <p:cNvSpPr/>
            <p:nvPr/>
          </p:nvSpPr>
          <p:spPr>
            <a:xfrm>
              <a:off x="5336381" y="5160305"/>
              <a:ext cx="264318" cy="208118"/>
            </a:xfrm>
            <a:custGeom>
              <a:avLst/>
              <a:gdLst>
                <a:gd name="connsiteX0" fmla="*/ 264319 w 264318"/>
                <a:gd name="connsiteY0" fmla="*/ 197508 h 208118"/>
                <a:gd name="connsiteX1" fmla="*/ 2381 w 264318"/>
                <a:gd name="connsiteY1" fmla="*/ 114164 h 208118"/>
                <a:gd name="connsiteX2" fmla="*/ 230981 w 264318"/>
                <a:gd name="connsiteY2" fmla="*/ 178457 h 208118"/>
                <a:gd name="connsiteX3" fmla="*/ 0 w 264318"/>
                <a:gd name="connsiteY3" fmla="*/ 4626 h 208118"/>
                <a:gd name="connsiteX4" fmla="*/ 140494 w 264318"/>
                <a:gd name="connsiteY4" fmla="*/ 30820 h 208118"/>
                <a:gd name="connsiteX5" fmla="*/ 264319 w 264318"/>
                <a:gd name="connsiteY5" fmla="*/ 197508 h 208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4318" h="208118">
                  <a:moveTo>
                    <a:pt x="264319" y="197508"/>
                  </a:moveTo>
                  <a:cubicBezTo>
                    <a:pt x="176213" y="230845"/>
                    <a:pt x="9525" y="180839"/>
                    <a:pt x="2381" y="114164"/>
                  </a:cubicBezTo>
                  <a:cubicBezTo>
                    <a:pt x="69056" y="173695"/>
                    <a:pt x="142875" y="197508"/>
                    <a:pt x="230981" y="178457"/>
                  </a:cubicBezTo>
                  <a:cubicBezTo>
                    <a:pt x="190500" y="68920"/>
                    <a:pt x="114300" y="14151"/>
                    <a:pt x="0" y="4626"/>
                  </a:cubicBezTo>
                  <a:cubicBezTo>
                    <a:pt x="30956" y="-7280"/>
                    <a:pt x="92869" y="4626"/>
                    <a:pt x="140494" y="30820"/>
                  </a:cubicBezTo>
                  <a:cubicBezTo>
                    <a:pt x="204788" y="68920"/>
                    <a:pt x="252413" y="130832"/>
                    <a:pt x="264319" y="197508"/>
                  </a:cubicBezTo>
                  <a:close/>
                </a:path>
              </a:pathLst>
            </a:custGeom>
            <a:grpFill/>
            <a:ln w="23813" cap="flat">
              <a:noFill/>
              <a:prstDash val="solid"/>
              <a:miter/>
            </a:ln>
          </p:spPr>
          <p:txBody>
            <a:bodyPr rtlCol="0" anchor="ctr"/>
            <a:lstStyle/>
            <a:p>
              <a:endParaRPr lang="en-ID"/>
            </a:p>
          </p:txBody>
        </p:sp>
        <p:sp>
          <p:nvSpPr>
            <p:cNvPr id="389" name="Freeform: Shape 388">
              <a:extLst>
                <a:ext uri="{FF2B5EF4-FFF2-40B4-BE49-F238E27FC236}">
                  <a16:creationId xmlns:a16="http://schemas.microsoft.com/office/drawing/2014/main" id="{5B031525-A6A1-6D21-9CFD-505616EA8EF4}"/>
                </a:ext>
              </a:extLst>
            </p:cNvPr>
            <p:cNvSpPr/>
            <p:nvPr/>
          </p:nvSpPr>
          <p:spPr>
            <a:xfrm>
              <a:off x="5336381" y="2907040"/>
              <a:ext cx="261937" cy="211272"/>
            </a:xfrm>
            <a:custGeom>
              <a:avLst/>
              <a:gdLst>
                <a:gd name="connsiteX0" fmla="*/ 2381 w 261937"/>
                <a:gd name="connsiteY0" fmla="*/ 5229 h 211272"/>
                <a:gd name="connsiteX1" fmla="*/ 261938 w 261937"/>
                <a:gd name="connsiteY1" fmla="*/ 198110 h 211272"/>
                <a:gd name="connsiteX2" fmla="*/ 0 w 261937"/>
                <a:gd name="connsiteY2" fmla="*/ 117147 h 211272"/>
                <a:gd name="connsiteX3" fmla="*/ 69056 w 261937"/>
                <a:gd name="connsiteY3" fmla="*/ 160010 h 211272"/>
                <a:gd name="connsiteX4" fmla="*/ 145256 w 261937"/>
                <a:gd name="connsiteY4" fmla="*/ 181441 h 211272"/>
                <a:gd name="connsiteX5" fmla="*/ 228600 w 261937"/>
                <a:gd name="connsiteY5" fmla="*/ 176679 h 211272"/>
                <a:gd name="connsiteX6" fmla="*/ 2381 w 261937"/>
                <a:gd name="connsiteY6" fmla="*/ 5229 h 21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1937" h="211272">
                  <a:moveTo>
                    <a:pt x="2381" y="5229"/>
                  </a:moveTo>
                  <a:cubicBezTo>
                    <a:pt x="97631" y="-25728"/>
                    <a:pt x="247650" y="86191"/>
                    <a:pt x="261938" y="198110"/>
                  </a:cubicBezTo>
                  <a:cubicBezTo>
                    <a:pt x="183356" y="236210"/>
                    <a:pt x="19050" y="186203"/>
                    <a:pt x="0" y="117147"/>
                  </a:cubicBezTo>
                  <a:cubicBezTo>
                    <a:pt x="23813" y="133816"/>
                    <a:pt x="45244" y="150485"/>
                    <a:pt x="69056" y="160010"/>
                  </a:cubicBezTo>
                  <a:cubicBezTo>
                    <a:pt x="92869" y="171916"/>
                    <a:pt x="119063" y="179060"/>
                    <a:pt x="145256" y="181441"/>
                  </a:cubicBezTo>
                  <a:cubicBezTo>
                    <a:pt x="171450" y="186203"/>
                    <a:pt x="200025" y="186203"/>
                    <a:pt x="228600" y="176679"/>
                  </a:cubicBezTo>
                  <a:cubicBezTo>
                    <a:pt x="192881" y="71904"/>
                    <a:pt x="114300" y="14754"/>
                    <a:pt x="2381" y="5229"/>
                  </a:cubicBezTo>
                  <a:close/>
                </a:path>
              </a:pathLst>
            </a:custGeom>
            <a:grpFill/>
            <a:ln w="23813" cap="flat">
              <a:noFill/>
              <a:prstDash val="solid"/>
              <a:miter/>
            </a:ln>
          </p:spPr>
          <p:txBody>
            <a:bodyPr rtlCol="0" anchor="ctr"/>
            <a:lstStyle/>
            <a:p>
              <a:endParaRPr lang="en-ID"/>
            </a:p>
          </p:txBody>
        </p:sp>
        <p:sp>
          <p:nvSpPr>
            <p:cNvPr id="390" name="Freeform: Shape 389">
              <a:extLst>
                <a:ext uri="{FF2B5EF4-FFF2-40B4-BE49-F238E27FC236}">
                  <a16:creationId xmlns:a16="http://schemas.microsoft.com/office/drawing/2014/main" id="{8FDCB20B-C066-8EC9-D165-9D9AC9EEC64B}"/>
                </a:ext>
              </a:extLst>
            </p:cNvPr>
            <p:cNvSpPr/>
            <p:nvPr/>
          </p:nvSpPr>
          <p:spPr>
            <a:xfrm>
              <a:off x="5334000" y="653723"/>
              <a:ext cx="264318" cy="211926"/>
            </a:xfrm>
            <a:custGeom>
              <a:avLst/>
              <a:gdLst>
                <a:gd name="connsiteX0" fmla="*/ 233363 w 264318"/>
                <a:gd name="connsiteY0" fmla="*/ 179714 h 211926"/>
                <a:gd name="connsiteX1" fmla="*/ 0 w 264318"/>
                <a:gd name="connsiteY1" fmla="*/ 5883 h 211926"/>
                <a:gd name="connsiteX2" fmla="*/ 264319 w 264318"/>
                <a:gd name="connsiteY2" fmla="*/ 198764 h 211926"/>
                <a:gd name="connsiteX3" fmla="*/ 2381 w 264318"/>
                <a:gd name="connsiteY3" fmla="*/ 117802 h 211926"/>
                <a:gd name="connsiteX4" fmla="*/ 71438 w 264318"/>
                <a:gd name="connsiteY4" fmla="*/ 160664 h 211926"/>
                <a:gd name="connsiteX5" fmla="*/ 147638 w 264318"/>
                <a:gd name="connsiteY5" fmla="*/ 182095 h 211926"/>
                <a:gd name="connsiteX6" fmla="*/ 233363 w 264318"/>
                <a:gd name="connsiteY6" fmla="*/ 179714 h 21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318" h="211926">
                  <a:moveTo>
                    <a:pt x="233363" y="179714"/>
                  </a:moveTo>
                  <a:cubicBezTo>
                    <a:pt x="192881" y="72558"/>
                    <a:pt x="116681" y="15408"/>
                    <a:pt x="0" y="5883"/>
                  </a:cubicBezTo>
                  <a:cubicBezTo>
                    <a:pt x="100012" y="-27455"/>
                    <a:pt x="250031" y="86845"/>
                    <a:pt x="264319" y="198764"/>
                  </a:cubicBezTo>
                  <a:cubicBezTo>
                    <a:pt x="188119" y="236864"/>
                    <a:pt x="21431" y="186858"/>
                    <a:pt x="2381" y="117802"/>
                  </a:cubicBezTo>
                  <a:cubicBezTo>
                    <a:pt x="26194" y="134470"/>
                    <a:pt x="47625" y="151139"/>
                    <a:pt x="71438" y="160664"/>
                  </a:cubicBezTo>
                  <a:cubicBezTo>
                    <a:pt x="95250" y="172570"/>
                    <a:pt x="121444" y="179714"/>
                    <a:pt x="147638" y="182095"/>
                  </a:cubicBezTo>
                  <a:cubicBezTo>
                    <a:pt x="176213" y="189239"/>
                    <a:pt x="204788" y="189239"/>
                    <a:pt x="233363" y="179714"/>
                  </a:cubicBezTo>
                  <a:close/>
                </a:path>
              </a:pathLst>
            </a:custGeom>
            <a:grpFill/>
            <a:ln w="23813" cap="flat">
              <a:noFill/>
              <a:prstDash val="solid"/>
              <a:miter/>
            </a:ln>
          </p:spPr>
          <p:txBody>
            <a:bodyPr rtlCol="0" anchor="ctr"/>
            <a:lstStyle/>
            <a:p>
              <a:endParaRPr lang="en-ID"/>
            </a:p>
          </p:txBody>
        </p:sp>
        <p:sp>
          <p:nvSpPr>
            <p:cNvPr id="391" name="Freeform: Shape 390">
              <a:extLst>
                <a:ext uri="{FF2B5EF4-FFF2-40B4-BE49-F238E27FC236}">
                  <a16:creationId xmlns:a16="http://schemas.microsoft.com/office/drawing/2014/main" id="{471120A0-FB2A-A2F4-7721-A47E0FB07C91}"/>
                </a:ext>
              </a:extLst>
            </p:cNvPr>
            <p:cNvSpPr/>
            <p:nvPr/>
          </p:nvSpPr>
          <p:spPr>
            <a:xfrm>
              <a:off x="5336381" y="1782497"/>
              <a:ext cx="264318" cy="209515"/>
            </a:xfrm>
            <a:custGeom>
              <a:avLst/>
              <a:gdLst>
                <a:gd name="connsiteX0" fmla="*/ 264319 w 264318"/>
                <a:gd name="connsiteY0" fmla="*/ 196321 h 209515"/>
                <a:gd name="connsiteX1" fmla="*/ 0 w 264318"/>
                <a:gd name="connsiteY1" fmla="*/ 117740 h 209515"/>
                <a:gd name="connsiteX2" fmla="*/ 69056 w 264318"/>
                <a:gd name="connsiteY2" fmla="*/ 160602 h 209515"/>
                <a:gd name="connsiteX3" fmla="*/ 145256 w 264318"/>
                <a:gd name="connsiteY3" fmla="*/ 182033 h 209515"/>
                <a:gd name="connsiteX4" fmla="*/ 228600 w 264318"/>
                <a:gd name="connsiteY4" fmla="*/ 177271 h 209515"/>
                <a:gd name="connsiteX5" fmla="*/ 0 w 264318"/>
                <a:gd name="connsiteY5" fmla="*/ 5821 h 209515"/>
                <a:gd name="connsiteX6" fmla="*/ 114300 w 264318"/>
                <a:gd name="connsiteY6" fmla="*/ 20108 h 209515"/>
                <a:gd name="connsiteX7" fmla="*/ 207169 w 264318"/>
                <a:gd name="connsiteY7" fmla="*/ 89165 h 209515"/>
                <a:gd name="connsiteX8" fmla="*/ 264319 w 264318"/>
                <a:gd name="connsiteY8" fmla="*/ 196321 h 209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318" h="209515">
                  <a:moveTo>
                    <a:pt x="264319" y="196321"/>
                  </a:moveTo>
                  <a:cubicBezTo>
                    <a:pt x="180975" y="234421"/>
                    <a:pt x="16669" y="184415"/>
                    <a:pt x="0" y="117740"/>
                  </a:cubicBezTo>
                  <a:cubicBezTo>
                    <a:pt x="23813" y="132027"/>
                    <a:pt x="45244" y="151077"/>
                    <a:pt x="69056" y="160602"/>
                  </a:cubicBezTo>
                  <a:cubicBezTo>
                    <a:pt x="92869" y="172508"/>
                    <a:pt x="119063" y="179652"/>
                    <a:pt x="145256" y="182033"/>
                  </a:cubicBezTo>
                  <a:cubicBezTo>
                    <a:pt x="171450" y="186796"/>
                    <a:pt x="200025" y="186796"/>
                    <a:pt x="228600" y="177271"/>
                  </a:cubicBezTo>
                  <a:cubicBezTo>
                    <a:pt x="188119" y="70115"/>
                    <a:pt x="111919" y="12965"/>
                    <a:pt x="0" y="5821"/>
                  </a:cubicBezTo>
                  <a:cubicBezTo>
                    <a:pt x="16669" y="-6085"/>
                    <a:pt x="71438" y="1058"/>
                    <a:pt x="114300" y="20108"/>
                  </a:cubicBezTo>
                  <a:cubicBezTo>
                    <a:pt x="150019" y="36777"/>
                    <a:pt x="183356" y="58208"/>
                    <a:pt x="207169" y="89165"/>
                  </a:cubicBezTo>
                  <a:cubicBezTo>
                    <a:pt x="235744" y="120121"/>
                    <a:pt x="254794" y="155840"/>
                    <a:pt x="264319" y="196321"/>
                  </a:cubicBezTo>
                  <a:close/>
                </a:path>
              </a:pathLst>
            </a:custGeom>
            <a:grpFill/>
            <a:ln w="23813" cap="flat">
              <a:noFill/>
              <a:prstDash val="solid"/>
              <a:miter/>
            </a:ln>
          </p:spPr>
          <p:txBody>
            <a:bodyPr rtlCol="0" anchor="ctr"/>
            <a:lstStyle/>
            <a:p>
              <a:endParaRPr lang="en-ID"/>
            </a:p>
          </p:txBody>
        </p:sp>
        <p:sp>
          <p:nvSpPr>
            <p:cNvPr id="392" name="Freeform: Shape 391">
              <a:extLst>
                <a:ext uri="{FF2B5EF4-FFF2-40B4-BE49-F238E27FC236}">
                  <a16:creationId xmlns:a16="http://schemas.microsoft.com/office/drawing/2014/main" id="{9A8D2302-AE3B-CCEF-BCCA-C645BB7D52FA}"/>
                </a:ext>
              </a:extLst>
            </p:cNvPr>
            <p:cNvSpPr/>
            <p:nvPr/>
          </p:nvSpPr>
          <p:spPr>
            <a:xfrm>
              <a:off x="5334000" y="6285291"/>
              <a:ext cx="266699" cy="211405"/>
            </a:xfrm>
            <a:custGeom>
              <a:avLst/>
              <a:gdLst>
                <a:gd name="connsiteX0" fmla="*/ 266700 w 266699"/>
                <a:gd name="connsiteY0" fmla="*/ 201233 h 211405"/>
                <a:gd name="connsiteX1" fmla="*/ 61912 w 266699"/>
                <a:gd name="connsiteY1" fmla="*/ 175039 h 211405"/>
                <a:gd name="connsiteX2" fmla="*/ 4763 w 266699"/>
                <a:gd name="connsiteY2" fmla="*/ 115508 h 211405"/>
                <a:gd name="connsiteX3" fmla="*/ 233363 w 266699"/>
                <a:gd name="connsiteY3" fmla="*/ 179802 h 211405"/>
                <a:gd name="connsiteX4" fmla="*/ 0 w 266699"/>
                <a:gd name="connsiteY4" fmla="*/ 5971 h 211405"/>
                <a:gd name="connsiteX5" fmla="*/ 266700 w 266699"/>
                <a:gd name="connsiteY5" fmla="*/ 201233 h 211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699" h="211405">
                  <a:moveTo>
                    <a:pt x="266700" y="201233"/>
                  </a:moveTo>
                  <a:cubicBezTo>
                    <a:pt x="195263" y="220283"/>
                    <a:pt x="126206" y="213139"/>
                    <a:pt x="61912" y="175039"/>
                  </a:cubicBezTo>
                  <a:cubicBezTo>
                    <a:pt x="21431" y="151227"/>
                    <a:pt x="4763" y="134558"/>
                    <a:pt x="4763" y="115508"/>
                  </a:cubicBezTo>
                  <a:cubicBezTo>
                    <a:pt x="71438" y="175039"/>
                    <a:pt x="145256" y="198852"/>
                    <a:pt x="233363" y="179802"/>
                  </a:cubicBezTo>
                  <a:cubicBezTo>
                    <a:pt x="192881" y="70264"/>
                    <a:pt x="116681" y="15496"/>
                    <a:pt x="0" y="5971"/>
                  </a:cubicBezTo>
                  <a:cubicBezTo>
                    <a:pt x="97631" y="-27367"/>
                    <a:pt x="247650" y="84552"/>
                    <a:pt x="266700" y="201233"/>
                  </a:cubicBezTo>
                  <a:close/>
                </a:path>
              </a:pathLst>
            </a:custGeom>
            <a:grpFill/>
            <a:ln w="23813" cap="flat">
              <a:noFill/>
              <a:prstDash val="solid"/>
              <a:miter/>
            </a:ln>
          </p:spPr>
          <p:txBody>
            <a:bodyPr rtlCol="0" anchor="ctr"/>
            <a:lstStyle/>
            <a:p>
              <a:endParaRPr lang="en-ID"/>
            </a:p>
          </p:txBody>
        </p:sp>
        <p:sp>
          <p:nvSpPr>
            <p:cNvPr id="393" name="Freeform: Shape 392">
              <a:extLst>
                <a:ext uri="{FF2B5EF4-FFF2-40B4-BE49-F238E27FC236}">
                  <a16:creationId xmlns:a16="http://schemas.microsoft.com/office/drawing/2014/main" id="{4544EE2D-E73A-F8B2-7E65-AE276E5292BE}"/>
                </a:ext>
              </a:extLst>
            </p:cNvPr>
            <p:cNvSpPr/>
            <p:nvPr/>
          </p:nvSpPr>
          <p:spPr>
            <a:xfrm>
              <a:off x="5336381" y="4036971"/>
              <a:ext cx="261937" cy="207338"/>
            </a:xfrm>
            <a:custGeom>
              <a:avLst/>
              <a:gdLst>
                <a:gd name="connsiteX0" fmla="*/ 2381 w 261937"/>
                <a:gd name="connsiteY0" fmla="*/ 1629 h 207338"/>
                <a:gd name="connsiteX1" fmla="*/ 261938 w 261937"/>
                <a:gd name="connsiteY1" fmla="*/ 194510 h 207338"/>
                <a:gd name="connsiteX2" fmla="*/ 0 w 261937"/>
                <a:gd name="connsiteY2" fmla="*/ 111166 h 207338"/>
                <a:gd name="connsiteX3" fmla="*/ 147638 w 261937"/>
                <a:gd name="connsiteY3" fmla="*/ 180223 h 207338"/>
                <a:gd name="connsiteX4" fmla="*/ 230981 w 261937"/>
                <a:gd name="connsiteY4" fmla="*/ 173079 h 207338"/>
                <a:gd name="connsiteX5" fmla="*/ 2381 w 261937"/>
                <a:gd name="connsiteY5" fmla="*/ 1629 h 20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937" h="207338">
                  <a:moveTo>
                    <a:pt x="2381" y="1629"/>
                  </a:moveTo>
                  <a:cubicBezTo>
                    <a:pt x="104775" y="-12659"/>
                    <a:pt x="238125" y="68304"/>
                    <a:pt x="261938" y="194510"/>
                  </a:cubicBezTo>
                  <a:cubicBezTo>
                    <a:pt x="185738" y="232610"/>
                    <a:pt x="4763" y="180223"/>
                    <a:pt x="0" y="111166"/>
                  </a:cubicBezTo>
                  <a:cubicBezTo>
                    <a:pt x="42863" y="151648"/>
                    <a:pt x="90488" y="175460"/>
                    <a:pt x="147638" y="180223"/>
                  </a:cubicBezTo>
                  <a:cubicBezTo>
                    <a:pt x="173831" y="182604"/>
                    <a:pt x="202406" y="182604"/>
                    <a:pt x="230981" y="173079"/>
                  </a:cubicBezTo>
                  <a:cubicBezTo>
                    <a:pt x="192881" y="68304"/>
                    <a:pt x="114300" y="11154"/>
                    <a:pt x="2381" y="1629"/>
                  </a:cubicBezTo>
                  <a:close/>
                </a:path>
              </a:pathLst>
            </a:custGeom>
            <a:grpFill/>
            <a:ln w="23813" cap="flat">
              <a:noFill/>
              <a:prstDash val="solid"/>
              <a:miter/>
            </a:ln>
          </p:spPr>
          <p:txBody>
            <a:bodyPr rtlCol="0" anchor="ctr"/>
            <a:lstStyle/>
            <a:p>
              <a:endParaRPr lang="en-ID"/>
            </a:p>
          </p:txBody>
        </p:sp>
        <p:sp>
          <p:nvSpPr>
            <p:cNvPr id="394" name="Freeform: Shape 393">
              <a:extLst>
                <a:ext uri="{FF2B5EF4-FFF2-40B4-BE49-F238E27FC236}">
                  <a16:creationId xmlns:a16="http://schemas.microsoft.com/office/drawing/2014/main" id="{188EC152-CE7A-837D-588B-A35C2CC13DA4}"/>
                </a:ext>
              </a:extLst>
            </p:cNvPr>
            <p:cNvSpPr/>
            <p:nvPr/>
          </p:nvSpPr>
          <p:spPr>
            <a:xfrm>
              <a:off x="5338121" y="361751"/>
              <a:ext cx="262578" cy="209437"/>
            </a:xfrm>
            <a:custGeom>
              <a:avLst/>
              <a:gdLst>
                <a:gd name="connsiteX0" fmla="*/ 229241 w 262578"/>
                <a:gd name="connsiteY0" fmla="*/ 33536 h 209437"/>
                <a:gd name="connsiteX1" fmla="*/ 107797 w 262578"/>
                <a:gd name="connsiteY1" fmla="*/ 35917 h 209437"/>
                <a:gd name="connsiteX2" fmla="*/ 3022 w 262578"/>
                <a:gd name="connsiteY2" fmla="*/ 97830 h 209437"/>
                <a:gd name="connsiteX3" fmla="*/ 7785 w 262578"/>
                <a:gd name="connsiteY3" fmla="*/ 76398 h 209437"/>
                <a:gd name="connsiteX4" fmla="*/ 81603 w 262578"/>
                <a:gd name="connsiteY4" fmla="*/ 24011 h 209437"/>
                <a:gd name="connsiteX5" fmla="*/ 255435 w 262578"/>
                <a:gd name="connsiteY5" fmla="*/ 9723 h 209437"/>
                <a:gd name="connsiteX6" fmla="*/ 262578 w 262578"/>
                <a:gd name="connsiteY6" fmla="*/ 12105 h 209437"/>
                <a:gd name="connsiteX7" fmla="*/ 3022 w 262578"/>
                <a:gd name="connsiteY7" fmla="*/ 207367 h 209437"/>
                <a:gd name="connsiteX8" fmla="*/ 143516 w 262578"/>
                <a:gd name="connsiteY8" fmla="*/ 157361 h 209437"/>
                <a:gd name="connsiteX9" fmla="*/ 229241 w 262578"/>
                <a:gd name="connsiteY9" fmla="*/ 33536 h 209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2578" h="209437">
                  <a:moveTo>
                    <a:pt x="229241" y="33536"/>
                  </a:moveTo>
                  <a:cubicBezTo>
                    <a:pt x="186378" y="21630"/>
                    <a:pt x="148278" y="24011"/>
                    <a:pt x="107797" y="35917"/>
                  </a:cubicBezTo>
                  <a:cubicBezTo>
                    <a:pt x="67316" y="45442"/>
                    <a:pt x="33978" y="66873"/>
                    <a:pt x="3022" y="97830"/>
                  </a:cubicBezTo>
                  <a:cubicBezTo>
                    <a:pt x="-4122" y="88305"/>
                    <a:pt x="3022" y="83542"/>
                    <a:pt x="7785" y="76398"/>
                  </a:cubicBezTo>
                  <a:cubicBezTo>
                    <a:pt x="29216" y="54967"/>
                    <a:pt x="55410" y="38298"/>
                    <a:pt x="81603" y="24011"/>
                  </a:cubicBezTo>
                  <a:cubicBezTo>
                    <a:pt x="138753" y="-2183"/>
                    <a:pt x="195903" y="-6945"/>
                    <a:pt x="255435" y="9723"/>
                  </a:cubicBezTo>
                  <a:cubicBezTo>
                    <a:pt x="257816" y="9723"/>
                    <a:pt x="260197" y="12105"/>
                    <a:pt x="262578" y="12105"/>
                  </a:cubicBezTo>
                  <a:cubicBezTo>
                    <a:pt x="243528" y="138311"/>
                    <a:pt x="100653" y="224036"/>
                    <a:pt x="3022" y="207367"/>
                  </a:cubicBezTo>
                  <a:cubicBezTo>
                    <a:pt x="53028" y="200223"/>
                    <a:pt x="103035" y="188317"/>
                    <a:pt x="143516" y="157361"/>
                  </a:cubicBezTo>
                  <a:cubicBezTo>
                    <a:pt x="183997" y="124023"/>
                    <a:pt x="212572" y="85923"/>
                    <a:pt x="229241" y="33536"/>
                  </a:cubicBezTo>
                  <a:close/>
                </a:path>
              </a:pathLst>
            </a:custGeom>
            <a:grpFill/>
            <a:ln w="23813" cap="flat">
              <a:noFill/>
              <a:prstDash val="solid"/>
              <a:miter/>
            </a:ln>
          </p:spPr>
          <p:txBody>
            <a:bodyPr rtlCol="0" anchor="ctr"/>
            <a:lstStyle/>
            <a:p>
              <a:endParaRPr lang="en-ID"/>
            </a:p>
          </p:txBody>
        </p:sp>
        <p:sp>
          <p:nvSpPr>
            <p:cNvPr id="395" name="Freeform: Shape 394">
              <a:extLst>
                <a:ext uri="{FF2B5EF4-FFF2-40B4-BE49-F238E27FC236}">
                  <a16:creationId xmlns:a16="http://schemas.microsoft.com/office/drawing/2014/main" id="{CAD5B69C-A3D2-9147-C011-D22844D52DF9}"/>
                </a:ext>
              </a:extLst>
            </p:cNvPr>
            <p:cNvSpPr/>
            <p:nvPr/>
          </p:nvSpPr>
          <p:spPr>
            <a:xfrm>
              <a:off x="5337191" y="3742080"/>
              <a:ext cx="263508" cy="208355"/>
            </a:xfrm>
            <a:custGeom>
              <a:avLst/>
              <a:gdLst>
                <a:gd name="connsiteX0" fmla="*/ 263508 w 263508"/>
                <a:gd name="connsiteY0" fmla="*/ 10769 h 208355"/>
                <a:gd name="connsiteX1" fmla="*/ 3952 w 263508"/>
                <a:gd name="connsiteY1" fmla="*/ 206032 h 208355"/>
                <a:gd name="connsiteX2" fmla="*/ 99202 w 263508"/>
                <a:gd name="connsiteY2" fmla="*/ 179838 h 208355"/>
                <a:gd name="connsiteX3" fmla="*/ 180164 w 263508"/>
                <a:gd name="connsiteY3" fmla="*/ 120307 h 208355"/>
                <a:gd name="connsiteX4" fmla="*/ 230171 w 263508"/>
                <a:gd name="connsiteY4" fmla="*/ 29819 h 208355"/>
                <a:gd name="connsiteX5" fmla="*/ 106346 w 263508"/>
                <a:gd name="connsiteY5" fmla="*/ 32200 h 208355"/>
                <a:gd name="connsiteX6" fmla="*/ 1571 w 263508"/>
                <a:gd name="connsiteY6" fmla="*/ 94113 h 208355"/>
                <a:gd name="connsiteX7" fmla="*/ 8714 w 263508"/>
                <a:gd name="connsiteY7" fmla="*/ 72682 h 208355"/>
                <a:gd name="connsiteX8" fmla="*/ 161114 w 263508"/>
                <a:gd name="connsiteY8" fmla="*/ 1244 h 208355"/>
                <a:gd name="connsiteX9" fmla="*/ 263508 w 263508"/>
                <a:gd name="connsiteY9" fmla="*/ 10769 h 208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3508" h="208355">
                  <a:moveTo>
                    <a:pt x="263508" y="10769"/>
                  </a:moveTo>
                  <a:cubicBezTo>
                    <a:pt x="234933" y="148882"/>
                    <a:pt x="94439" y="222700"/>
                    <a:pt x="3952" y="206032"/>
                  </a:cubicBezTo>
                  <a:cubicBezTo>
                    <a:pt x="37289" y="198888"/>
                    <a:pt x="70627" y="194126"/>
                    <a:pt x="99202" y="179838"/>
                  </a:cubicBezTo>
                  <a:cubicBezTo>
                    <a:pt x="130158" y="165551"/>
                    <a:pt x="156352" y="146501"/>
                    <a:pt x="180164" y="120307"/>
                  </a:cubicBezTo>
                  <a:cubicBezTo>
                    <a:pt x="203977" y="94113"/>
                    <a:pt x="220646" y="65538"/>
                    <a:pt x="230171" y="29819"/>
                  </a:cubicBezTo>
                  <a:cubicBezTo>
                    <a:pt x="187308" y="20294"/>
                    <a:pt x="146827" y="22676"/>
                    <a:pt x="106346" y="32200"/>
                  </a:cubicBezTo>
                  <a:cubicBezTo>
                    <a:pt x="65864" y="44107"/>
                    <a:pt x="32527" y="65538"/>
                    <a:pt x="1571" y="94113"/>
                  </a:cubicBezTo>
                  <a:cubicBezTo>
                    <a:pt x="-3192" y="82207"/>
                    <a:pt x="3952" y="77444"/>
                    <a:pt x="8714" y="72682"/>
                  </a:cubicBezTo>
                  <a:cubicBezTo>
                    <a:pt x="51577" y="32200"/>
                    <a:pt x="101583" y="6007"/>
                    <a:pt x="161114" y="1244"/>
                  </a:cubicBezTo>
                  <a:cubicBezTo>
                    <a:pt x="194452" y="-1137"/>
                    <a:pt x="227789" y="-1137"/>
                    <a:pt x="263508" y="10769"/>
                  </a:cubicBezTo>
                  <a:close/>
                </a:path>
              </a:pathLst>
            </a:custGeom>
            <a:grpFill/>
            <a:ln w="23813" cap="flat">
              <a:noFill/>
              <a:prstDash val="solid"/>
              <a:miter/>
            </a:ln>
          </p:spPr>
          <p:txBody>
            <a:bodyPr rtlCol="0" anchor="ctr"/>
            <a:lstStyle/>
            <a:p>
              <a:endParaRPr lang="en-ID"/>
            </a:p>
          </p:txBody>
        </p:sp>
        <p:sp>
          <p:nvSpPr>
            <p:cNvPr id="396" name="Freeform: Shape 395">
              <a:extLst>
                <a:ext uri="{FF2B5EF4-FFF2-40B4-BE49-F238E27FC236}">
                  <a16:creationId xmlns:a16="http://schemas.microsoft.com/office/drawing/2014/main" id="{386BD2A9-BA8B-9E34-C901-DE1911E809C0}"/>
                </a:ext>
              </a:extLst>
            </p:cNvPr>
            <p:cNvSpPr/>
            <p:nvPr/>
          </p:nvSpPr>
          <p:spPr>
            <a:xfrm>
              <a:off x="5338121" y="2617830"/>
              <a:ext cx="262578" cy="208401"/>
            </a:xfrm>
            <a:custGeom>
              <a:avLst/>
              <a:gdLst>
                <a:gd name="connsiteX0" fmla="*/ 229241 w 262578"/>
                <a:gd name="connsiteY0" fmla="*/ 30119 h 208401"/>
                <a:gd name="connsiteX1" fmla="*/ 3022 w 262578"/>
                <a:gd name="connsiteY1" fmla="*/ 94413 h 208401"/>
                <a:gd name="connsiteX2" fmla="*/ 7785 w 262578"/>
                <a:gd name="connsiteY2" fmla="*/ 75363 h 208401"/>
                <a:gd name="connsiteX3" fmla="*/ 83985 w 262578"/>
                <a:gd name="connsiteY3" fmla="*/ 22976 h 208401"/>
                <a:gd name="connsiteX4" fmla="*/ 255435 w 262578"/>
                <a:gd name="connsiteY4" fmla="*/ 8688 h 208401"/>
                <a:gd name="connsiteX5" fmla="*/ 262578 w 262578"/>
                <a:gd name="connsiteY5" fmla="*/ 11069 h 208401"/>
                <a:gd name="connsiteX6" fmla="*/ 3022 w 262578"/>
                <a:gd name="connsiteY6" fmla="*/ 206332 h 208401"/>
                <a:gd name="connsiteX7" fmla="*/ 143516 w 262578"/>
                <a:gd name="connsiteY7" fmla="*/ 156326 h 208401"/>
                <a:gd name="connsiteX8" fmla="*/ 229241 w 262578"/>
                <a:gd name="connsiteY8" fmla="*/ 30119 h 20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78" h="208401">
                  <a:moveTo>
                    <a:pt x="229241" y="30119"/>
                  </a:moveTo>
                  <a:cubicBezTo>
                    <a:pt x="141135" y="11069"/>
                    <a:pt x="67316" y="34882"/>
                    <a:pt x="3022" y="94413"/>
                  </a:cubicBezTo>
                  <a:cubicBezTo>
                    <a:pt x="-4122" y="84888"/>
                    <a:pt x="3022" y="80126"/>
                    <a:pt x="7785" y="75363"/>
                  </a:cubicBezTo>
                  <a:cubicBezTo>
                    <a:pt x="29216" y="51551"/>
                    <a:pt x="55410" y="34882"/>
                    <a:pt x="83985" y="22976"/>
                  </a:cubicBezTo>
                  <a:cubicBezTo>
                    <a:pt x="138753" y="-3218"/>
                    <a:pt x="198285" y="-5599"/>
                    <a:pt x="255435" y="8688"/>
                  </a:cubicBezTo>
                  <a:cubicBezTo>
                    <a:pt x="257816" y="8688"/>
                    <a:pt x="260197" y="11069"/>
                    <a:pt x="262578" y="11069"/>
                  </a:cubicBezTo>
                  <a:cubicBezTo>
                    <a:pt x="243528" y="137276"/>
                    <a:pt x="103035" y="223001"/>
                    <a:pt x="3022" y="206332"/>
                  </a:cubicBezTo>
                  <a:cubicBezTo>
                    <a:pt x="53028" y="199188"/>
                    <a:pt x="103035" y="187282"/>
                    <a:pt x="143516" y="156326"/>
                  </a:cubicBezTo>
                  <a:cubicBezTo>
                    <a:pt x="183997" y="120607"/>
                    <a:pt x="212572" y="82507"/>
                    <a:pt x="229241" y="30119"/>
                  </a:cubicBezTo>
                  <a:close/>
                </a:path>
              </a:pathLst>
            </a:custGeom>
            <a:grpFill/>
            <a:ln w="23813" cap="flat">
              <a:noFill/>
              <a:prstDash val="solid"/>
              <a:miter/>
            </a:ln>
          </p:spPr>
          <p:txBody>
            <a:bodyPr rtlCol="0" anchor="ctr"/>
            <a:lstStyle/>
            <a:p>
              <a:endParaRPr lang="en-ID"/>
            </a:p>
          </p:txBody>
        </p:sp>
        <p:sp>
          <p:nvSpPr>
            <p:cNvPr id="397" name="Freeform: Shape 396">
              <a:extLst>
                <a:ext uri="{FF2B5EF4-FFF2-40B4-BE49-F238E27FC236}">
                  <a16:creationId xmlns:a16="http://schemas.microsoft.com/office/drawing/2014/main" id="{1FE02F5B-2C25-9AC8-42B9-61FA5A6A3CAD}"/>
                </a:ext>
              </a:extLst>
            </p:cNvPr>
            <p:cNvSpPr/>
            <p:nvPr/>
          </p:nvSpPr>
          <p:spPr>
            <a:xfrm>
              <a:off x="5334000" y="5992957"/>
              <a:ext cx="264318" cy="211319"/>
            </a:xfrm>
            <a:custGeom>
              <a:avLst/>
              <a:gdLst>
                <a:gd name="connsiteX0" fmla="*/ 264319 w 264318"/>
                <a:gd name="connsiteY0" fmla="*/ 12555 h 211319"/>
                <a:gd name="connsiteX1" fmla="*/ 0 w 264318"/>
                <a:gd name="connsiteY1" fmla="*/ 205436 h 211319"/>
                <a:gd name="connsiteX2" fmla="*/ 233363 w 264318"/>
                <a:gd name="connsiteY2" fmla="*/ 31605 h 211319"/>
                <a:gd name="connsiteX3" fmla="*/ 109538 w 264318"/>
                <a:gd name="connsiteY3" fmla="*/ 33987 h 211319"/>
                <a:gd name="connsiteX4" fmla="*/ 4763 w 264318"/>
                <a:gd name="connsiteY4" fmla="*/ 95899 h 211319"/>
                <a:gd name="connsiteX5" fmla="*/ 11906 w 264318"/>
                <a:gd name="connsiteY5" fmla="*/ 72086 h 211319"/>
                <a:gd name="connsiteX6" fmla="*/ 161925 w 264318"/>
                <a:gd name="connsiteY6" fmla="*/ 649 h 211319"/>
                <a:gd name="connsiteX7" fmla="*/ 252413 w 264318"/>
                <a:gd name="connsiteY7" fmla="*/ 5411 h 211319"/>
                <a:gd name="connsiteX8" fmla="*/ 264319 w 264318"/>
                <a:gd name="connsiteY8" fmla="*/ 12555 h 21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318" h="211319">
                  <a:moveTo>
                    <a:pt x="264319" y="12555"/>
                  </a:moveTo>
                  <a:cubicBezTo>
                    <a:pt x="250031" y="124474"/>
                    <a:pt x="97631" y="238774"/>
                    <a:pt x="0" y="205436"/>
                  </a:cubicBezTo>
                  <a:cubicBezTo>
                    <a:pt x="116681" y="195911"/>
                    <a:pt x="192881" y="141143"/>
                    <a:pt x="233363" y="31605"/>
                  </a:cubicBezTo>
                  <a:cubicBezTo>
                    <a:pt x="190500" y="19699"/>
                    <a:pt x="150019" y="22080"/>
                    <a:pt x="109538" y="33987"/>
                  </a:cubicBezTo>
                  <a:cubicBezTo>
                    <a:pt x="69056" y="45893"/>
                    <a:pt x="35719" y="67324"/>
                    <a:pt x="4763" y="95899"/>
                  </a:cubicBezTo>
                  <a:cubicBezTo>
                    <a:pt x="-2381" y="83993"/>
                    <a:pt x="7144" y="79230"/>
                    <a:pt x="11906" y="72086"/>
                  </a:cubicBezTo>
                  <a:cubicBezTo>
                    <a:pt x="54769" y="31605"/>
                    <a:pt x="104775" y="5411"/>
                    <a:pt x="161925" y="649"/>
                  </a:cubicBezTo>
                  <a:cubicBezTo>
                    <a:pt x="190500" y="-1732"/>
                    <a:pt x="221456" y="3030"/>
                    <a:pt x="252413" y="5411"/>
                  </a:cubicBezTo>
                  <a:cubicBezTo>
                    <a:pt x="257175" y="7793"/>
                    <a:pt x="261938" y="12555"/>
                    <a:pt x="264319" y="12555"/>
                  </a:cubicBezTo>
                  <a:close/>
                </a:path>
              </a:pathLst>
            </a:custGeom>
            <a:grpFill/>
            <a:ln w="23813" cap="flat">
              <a:noFill/>
              <a:prstDash val="solid"/>
              <a:miter/>
            </a:ln>
          </p:spPr>
          <p:txBody>
            <a:bodyPr rtlCol="0" anchor="ctr"/>
            <a:lstStyle/>
            <a:p>
              <a:endParaRPr lang="en-ID"/>
            </a:p>
          </p:txBody>
        </p:sp>
        <p:sp>
          <p:nvSpPr>
            <p:cNvPr id="398" name="Freeform: Shape 397">
              <a:extLst>
                <a:ext uri="{FF2B5EF4-FFF2-40B4-BE49-F238E27FC236}">
                  <a16:creationId xmlns:a16="http://schemas.microsoft.com/office/drawing/2014/main" id="{9E76B778-0725-BA2B-B246-BEAED654AE58}"/>
                </a:ext>
              </a:extLst>
            </p:cNvPr>
            <p:cNvSpPr/>
            <p:nvPr/>
          </p:nvSpPr>
          <p:spPr>
            <a:xfrm>
              <a:off x="5337191" y="4867787"/>
              <a:ext cx="261126" cy="208681"/>
            </a:xfrm>
            <a:custGeom>
              <a:avLst/>
              <a:gdLst>
                <a:gd name="connsiteX0" fmla="*/ 1571 w 261126"/>
                <a:gd name="connsiteY0" fmla="*/ 94737 h 208681"/>
                <a:gd name="connsiteX1" fmla="*/ 8714 w 261126"/>
                <a:gd name="connsiteY1" fmla="*/ 73306 h 208681"/>
                <a:gd name="connsiteX2" fmla="*/ 161114 w 261126"/>
                <a:gd name="connsiteY2" fmla="*/ 1868 h 208681"/>
                <a:gd name="connsiteX3" fmla="*/ 261127 w 261126"/>
                <a:gd name="connsiteY3" fmla="*/ 11393 h 208681"/>
                <a:gd name="connsiteX4" fmla="*/ 1571 w 261126"/>
                <a:gd name="connsiteY4" fmla="*/ 206656 h 208681"/>
                <a:gd name="connsiteX5" fmla="*/ 142064 w 261126"/>
                <a:gd name="connsiteY5" fmla="*/ 154268 h 208681"/>
                <a:gd name="connsiteX6" fmla="*/ 230171 w 261126"/>
                <a:gd name="connsiteY6" fmla="*/ 30443 h 208681"/>
                <a:gd name="connsiteX7" fmla="*/ 106346 w 261126"/>
                <a:gd name="connsiteY7" fmla="*/ 32825 h 208681"/>
                <a:gd name="connsiteX8" fmla="*/ 1571 w 261126"/>
                <a:gd name="connsiteY8" fmla="*/ 94737 h 208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126" h="208681">
                  <a:moveTo>
                    <a:pt x="1571" y="94737"/>
                  </a:moveTo>
                  <a:cubicBezTo>
                    <a:pt x="-3192" y="82831"/>
                    <a:pt x="3952" y="78068"/>
                    <a:pt x="8714" y="73306"/>
                  </a:cubicBezTo>
                  <a:cubicBezTo>
                    <a:pt x="51577" y="32825"/>
                    <a:pt x="101583" y="6631"/>
                    <a:pt x="161114" y="1868"/>
                  </a:cubicBezTo>
                  <a:cubicBezTo>
                    <a:pt x="203977" y="-2894"/>
                    <a:pt x="234933" y="1868"/>
                    <a:pt x="261127" y="11393"/>
                  </a:cubicBezTo>
                  <a:cubicBezTo>
                    <a:pt x="244458" y="135218"/>
                    <a:pt x="103964" y="223325"/>
                    <a:pt x="1571" y="206656"/>
                  </a:cubicBezTo>
                  <a:cubicBezTo>
                    <a:pt x="51577" y="199512"/>
                    <a:pt x="101583" y="187606"/>
                    <a:pt x="142064" y="154268"/>
                  </a:cubicBezTo>
                  <a:cubicBezTo>
                    <a:pt x="182546" y="123312"/>
                    <a:pt x="211121" y="82831"/>
                    <a:pt x="230171" y="30443"/>
                  </a:cubicBezTo>
                  <a:cubicBezTo>
                    <a:pt x="187308" y="18537"/>
                    <a:pt x="146827" y="20918"/>
                    <a:pt x="106346" y="32825"/>
                  </a:cubicBezTo>
                  <a:cubicBezTo>
                    <a:pt x="65864" y="44731"/>
                    <a:pt x="32527" y="68543"/>
                    <a:pt x="1571" y="94737"/>
                  </a:cubicBezTo>
                  <a:close/>
                </a:path>
              </a:pathLst>
            </a:custGeom>
            <a:grpFill/>
            <a:ln w="23813" cap="flat">
              <a:noFill/>
              <a:prstDash val="solid"/>
              <a:miter/>
            </a:ln>
          </p:spPr>
          <p:txBody>
            <a:bodyPr rtlCol="0" anchor="ctr"/>
            <a:lstStyle/>
            <a:p>
              <a:endParaRPr lang="en-ID"/>
            </a:p>
          </p:txBody>
        </p:sp>
        <p:sp>
          <p:nvSpPr>
            <p:cNvPr id="399" name="Freeform: Shape 398">
              <a:extLst>
                <a:ext uri="{FF2B5EF4-FFF2-40B4-BE49-F238E27FC236}">
                  <a16:creationId xmlns:a16="http://schemas.microsoft.com/office/drawing/2014/main" id="{FF4C22F9-80C6-AB42-6F46-DD7EE0E20807}"/>
                </a:ext>
              </a:extLst>
            </p:cNvPr>
            <p:cNvSpPr/>
            <p:nvPr/>
          </p:nvSpPr>
          <p:spPr>
            <a:xfrm>
              <a:off x="5338184" y="1491257"/>
              <a:ext cx="264896" cy="206960"/>
            </a:xfrm>
            <a:custGeom>
              <a:avLst/>
              <a:gdLst>
                <a:gd name="connsiteX0" fmla="*/ 2959 w 264896"/>
                <a:gd name="connsiteY0" fmla="*/ 204192 h 206960"/>
                <a:gd name="connsiteX1" fmla="*/ 231559 w 264896"/>
                <a:gd name="connsiteY1" fmla="*/ 30361 h 206960"/>
                <a:gd name="connsiteX2" fmla="*/ 107734 w 264896"/>
                <a:gd name="connsiteY2" fmla="*/ 32742 h 206960"/>
                <a:gd name="connsiteX3" fmla="*/ 2959 w 264896"/>
                <a:gd name="connsiteY3" fmla="*/ 94655 h 206960"/>
                <a:gd name="connsiteX4" fmla="*/ 10103 w 264896"/>
                <a:gd name="connsiteY4" fmla="*/ 73223 h 206960"/>
                <a:gd name="connsiteX5" fmla="*/ 124403 w 264896"/>
                <a:gd name="connsiteY5" fmla="*/ 8930 h 206960"/>
                <a:gd name="connsiteX6" fmla="*/ 252990 w 264896"/>
                <a:gd name="connsiteY6" fmla="*/ 8930 h 206960"/>
                <a:gd name="connsiteX7" fmla="*/ 264897 w 264896"/>
                <a:gd name="connsiteY7" fmla="*/ 13692 h 206960"/>
                <a:gd name="connsiteX8" fmla="*/ 2959 w 264896"/>
                <a:gd name="connsiteY8" fmla="*/ 204192 h 206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896" h="206960">
                  <a:moveTo>
                    <a:pt x="2959" y="204192"/>
                  </a:moveTo>
                  <a:cubicBezTo>
                    <a:pt x="114878" y="194667"/>
                    <a:pt x="191078" y="137517"/>
                    <a:pt x="231559" y="30361"/>
                  </a:cubicBezTo>
                  <a:cubicBezTo>
                    <a:pt x="186315" y="18455"/>
                    <a:pt x="148215" y="20836"/>
                    <a:pt x="107734" y="32742"/>
                  </a:cubicBezTo>
                  <a:cubicBezTo>
                    <a:pt x="67253" y="44648"/>
                    <a:pt x="33915" y="63699"/>
                    <a:pt x="2959" y="94655"/>
                  </a:cubicBezTo>
                  <a:cubicBezTo>
                    <a:pt x="-4185" y="82748"/>
                    <a:pt x="2959" y="77986"/>
                    <a:pt x="10103" y="73223"/>
                  </a:cubicBezTo>
                  <a:cubicBezTo>
                    <a:pt x="43440" y="42267"/>
                    <a:pt x="81540" y="20836"/>
                    <a:pt x="124403" y="8930"/>
                  </a:cubicBezTo>
                  <a:cubicBezTo>
                    <a:pt x="167265" y="-2977"/>
                    <a:pt x="210128" y="-2977"/>
                    <a:pt x="252990" y="8930"/>
                  </a:cubicBezTo>
                  <a:cubicBezTo>
                    <a:pt x="257753" y="8930"/>
                    <a:pt x="260134" y="11311"/>
                    <a:pt x="264897" y="13692"/>
                  </a:cubicBezTo>
                  <a:cubicBezTo>
                    <a:pt x="241084" y="142280"/>
                    <a:pt x="93447" y="223242"/>
                    <a:pt x="2959" y="204192"/>
                  </a:cubicBezTo>
                  <a:close/>
                </a:path>
              </a:pathLst>
            </a:custGeom>
            <a:grpFill/>
            <a:ln w="23813" cap="flat">
              <a:noFill/>
              <a:prstDash val="solid"/>
              <a:miter/>
            </a:ln>
          </p:spPr>
          <p:txBody>
            <a:bodyPr rtlCol="0" anchor="ctr"/>
            <a:lstStyle/>
            <a:p>
              <a:endParaRPr lang="en-ID"/>
            </a:p>
          </p:txBody>
        </p:sp>
        <p:sp>
          <p:nvSpPr>
            <p:cNvPr id="400" name="Freeform: Shape 399">
              <a:extLst>
                <a:ext uri="{FF2B5EF4-FFF2-40B4-BE49-F238E27FC236}">
                  <a16:creationId xmlns:a16="http://schemas.microsoft.com/office/drawing/2014/main" id="{25CFEC06-9E87-5F5D-53FC-41ABE484F71D}"/>
                </a:ext>
              </a:extLst>
            </p:cNvPr>
            <p:cNvSpPr/>
            <p:nvPr/>
          </p:nvSpPr>
          <p:spPr>
            <a:xfrm>
              <a:off x="10989468" y="3943350"/>
              <a:ext cx="111918" cy="100012"/>
            </a:xfrm>
            <a:custGeom>
              <a:avLst/>
              <a:gdLst>
                <a:gd name="connsiteX0" fmla="*/ 83344 w 111918"/>
                <a:gd name="connsiteY0" fmla="*/ 33337 h 100012"/>
                <a:gd name="connsiteX1" fmla="*/ 111919 w 111918"/>
                <a:gd name="connsiteY1" fmla="*/ 50006 h 100012"/>
                <a:gd name="connsiteX2" fmla="*/ 85725 w 111918"/>
                <a:gd name="connsiteY2" fmla="*/ 64294 h 100012"/>
                <a:gd name="connsiteX3" fmla="*/ 85725 w 111918"/>
                <a:gd name="connsiteY3" fmla="*/ 97631 h 100012"/>
                <a:gd name="connsiteX4" fmla="*/ 57150 w 111918"/>
                <a:gd name="connsiteY4" fmla="*/ 80962 h 100012"/>
                <a:gd name="connsiteX5" fmla="*/ 28575 w 111918"/>
                <a:gd name="connsiteY5" fmla="*/ 100012 h 100012"/>
                <a:gd name="connsiteX6" fmla="*/ 0 w 111918"/>
                <a:gd name="connsiteY6" fmla="*/ 52387 h 100012"/>
                <a:gd name="connsiteX7" fmla="*/ 30956 w 111918"/>
                <a:gd name="connsiteY7" fmla="*/ 33337 h 100012"/>
                <a:gd name="connsiteX8" fmla="*/ 28575 w 111918"/>
                <a:gd name="connsiteY8" fmla="*/ 0 h 100012"/>
                <a:gd name="connsiteX9" fmla="*/ 57150 w 111918"/>
                <a:gd name="connsiteY9" fmla="*/ 16669 h 100012"/>
                <a:gd name="connsiteX10" fmla="*/ 85725 w 111918"/>
                <a:gd name="connsiteY10" fmla="*/ 0 h 100012"/>
                <a:gd name="connsiteX11" fmla="*/ 83344 w 111918"/>
                <a:gd name="connsiteY11" fmla="*/ 33337 h 100012"/>
                <a:gd name="connsiteX12" fmla="*/ 57150 w 111918"/>
                <a:gd name="connsiteY12" fmla="*/ 71438 h 100012"/>
                <a:gd name="connsiteX13" fmla="*/ 78581 w 111918"/>
                <a:gd name="connsiteY13" fmla="*/ 83344 h 100012"/>
                <a:gd name="connsiteX14" fmla="*/ 78581 w 111918"/>
                <a:gd name="connsiteY14" fmla="*/ 59531 h 100012"/>
                <a:gd name="connsiteX15" fmla="*/ 97631 w 111918"/>
                <a:gd name="connsiteY15" fmla="*/ 47625 h 100012"/>
                <a:gd name="connsiteX16" fmla="*/ 78581 w 111918"/>
                <a:gd name="connsiteY16" fmla="*/ 35719 h 100012"/>
                <a:gd name="connsiteX17" fmla="*/ 78581 w 111918"/>
                <a:gd name="connsiteY17" fmla="*/ 14287 h 100012"/>
                <a:gd name="connsiteX18" fmla="*/ 59531 w 111918"/>
                <a:gd name="connsiteY18" fmla="*/ 26194 h 100012"/>
                <a:gd name="connsiteX19" fmla="*/ 38100 w 111918"/>
                <a:gd name="connsiteY19" fmla="*/ 14287 h 100012"/>
                <a:gd name="connsiteX20" fmla="*/ 38100 w 111918"/>
                <a:gd name="connsiteY20" fmla="*/ 38100 h 100012"/>
                <a:gd name="connsiteX21" fmla="*/ 21431 w 111918"/>
                <a:gd name="connsiteY21" fmla="*/ 50006 h 100012"/>
                <a:gd name="connsiteX22" fmla="*/ 40481 w 111918"/>
                <a:gd name="connsiteY22" fmla="*/ 61912 h 100012"/>
                <a:gd name="connsiteX23" fmla="*/ 40481 w 111918"/>
                <a:gd name="connsiteY23" fmla="*/ 85725 h 100012"/>
                <a:gd name="connsiteX24" fmla="*/ 57150 w 111918"/>
                <a:gd name="connsiteY24" fmla="*/ 71438 h 100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1918" h="100012">
                  <a:moveTo>
                    <a:pt x="83344" y="33337"/>
                  </a:moveTo>
                  <a:cubicBezTo>
                    <a:pt x="92869" y="38100"/>
                    <a:pt x="102394" y="42862"/>
                    <a:pt x="111919" y="50006"/>
                  </a:cubicBezTo>
                  <a:cubicBezTo>
                    <a:pt x="102394" y="54768"/>
                    <a:pt x="92869" y="59531"/>
                    <a:pt x="85725" y="64294"/>
                  </a:cubicBezTo>
                  <a:cubicBezTo>
                    <a:pt x="85725" y="76200"/>
                    <a:pt x="85725" y="85725"/>
                    <a:pt x="85725" y="97631"/>
                  </a:cubicBezTo>
                  <a:cubicBezTo>
                    <a:pt x="76200" y="90487"/>
                    <a:pt x="66675" y="85725"/>
                    <a:pt x="57150" y="80962"/>
                  </a:cubicBezTo>
                  <a:cubicBezTo>
                    <a:pt x="47625" y="85725"/>
                    <a:pt x="40481" y="92869"/>
                    <a:pt x="28575" y="100012"/>
                  </a:cubicBezTo>
                  <a:cubicBezTo>
                    <a:pt x="30956" y="76200"/>
                    <a:pt x="30956" y="57150"/>
                    <a:pt x="0" y="52387"/>
                  </a:cubicBezTo>
                  <a:cubicBezTo>
                    <a:pt x="11906" y="45244"/>
                    <a:pt x="21431" y="40481"/>
                    <a:pt x="30956" y="33337"/>
                  </a:cubicBezTo>
                  <a:cubicBezTo>
                    <a:pt x="30956" y="23813"/>
                    <a:pt x="30956" y="14287"/>
                    <a:pt x="28575" y="0"/>
                  </a:cubicBezTo>
                  <a:cubicBezTo>
                    <a:pt x="38100" y="7143"/>
                    <a:pt x="47625" y="11906"/>
                    <a:pt x="57150" y="16669"/>
                  </a:cubicBezTo>
                  <a:cubicBezTo>
                    <a:pt x="64294" y="11906"/>
                    <a:pt x="73819" y="7143"/>
                    <a:pt x="85725" y="0"/>
                  </a:cubicBezTo>
                  <a:cubicBezTo>
                    <a:pt x="83344" y="11906"/>
                    <a:pt x="83344" y="23813"/>
                    <a:pt x="83344" y="33337"/>
                  </a:cubicBezTo>
                  <a:close/>
                  <a:moveTo>
                    <a:pt x="57150" y="71438"/>
                  </a:moveTo>
                  <a:cubicBezTo>
                    <a:pt x="64294" y="76200"/>
                    <a:pt x="69056" y="78581"/>
                    <a:pt x="78581" y="83344"/>
                  </a:cubicBezTo>
                  <a:cubicBezTo>
                    <a:pt x="78581" y="73819"/>
                    <a:pt x="78581" y="66675"/>
                    <a:pt x="78581" y="59531"/>
                  </a:cubicBezTo>
                  <a:cubicBezTo>
                    <a:pt x="85725" y="54768"/>
                    <a:pt x="90488" y="52387"/>
                    <a:pt x="97631" y="47625"/>
                  </a:cubicBezTo>
                  <a:cubicBezTo>
                    <a:pt x="90488" y="42862"/>
                    <a:pt x="85725" y="38100"/>
                    <a:pt x="78581" y="35719"/>
                  </a:cubicBezTo>
                  <a:cubicBezTo>
                    <a:pt x="78581" y="28575"/>
                    <a:pt x="78581" y="21431"/>
                    <a:pt x="78581" y="14287"/>
                  </a:cubicBezTo>
                  <a:cubicBezTo>
                    <a:pt x="71438" y="19050"/>
                    <a:pt x="64294" y="21431"/>
                    <a:pt x="59531" y="26194"/>
                  </a:cubicBezTo>
                  <a:cubicBezTo>
                    <a:pt x="52387" y="21431"/>
                    <a:pt x="45244" y="19050"/>
                    <a:pt x="38100" y="14287"/>
                  </a:cubicBezTo>
                  <a:cubicBezTo>
                    <a:pt x="38100" y="23813"/>
                    <a:pt x="38100" y="30956"/>
                    <a:pt x="38100" y="38100"/>
                  </a:cubicBezTo>
                  <a:cubicBezTo>
                    <a:pt x="30956" y="42862"/>
                    <a:pt x="26194" y="45244"/>
                    <a:pt x="21431" y="50006"/>
                  </a:cubicBezTo>
                  <a:cubicBezTo>
                    <a:pt x="28575" y="54768"/>
                    <a:pt x="33337" y="57150"/>
                    <a:pt x="40481" y="61912"/>
                  </a:cubicBezTo>
                  <a:cubicBezTo>
                    <a:pt x="40481" y="69056"/>
                    <a:pt x="40481" y="76200"/>
                    <a:pt x="40481" y="85725"/>
                  </a:cubicBezTo>
                  <a:cubicBezTo>
                    <a:pt x="42863" y="80962"/>
                    <a:pt x="50006" y="76200"/>
                    <a:pt x="57150" y="71438"/>
                  </a:cubicBezTo>
                  <a:close/>
                </a:path>
              </a:pathLst>
            </a:custGeom>
            <a:grpFill/>
            <a:ln w="23813" cap="flat">
              <a:noFill/>
              <a:prstDash val="solid"/>
              <a:miter/>
            </a:ln>
          </p:spPr>
          <p:txBody>
            <a:bodyPr rtlCol="0" anchor="ctr"/>
            <a:lstStyle/>
            <a:p>
              <a:endParaRPr lang="en-ID"/>
            </a:p>
          </p:txBody>
        </p:sp>
        <p:sp>
          <p:nvSpPr>
            <p:cNvPr id="401" name="Freeform: Shape 400">
              <a:extLst>
                <a:ext uri="{FF2B5EF4-FFF2-40B4-BE49-F238E27FC236}">
                  <a16:creationId xmlns:a16="http://schemas.microsoft.com/office/drawing/2014/main" id="{3F32BB54-7E52-C152-AD68-ABA3A0C9301C}"/>
                </a:ext>
              </a:extLst>
            </p:cNvPr>
            <p:cNvSpPr/>
            <p:nvPr/>
          </p:nvSpPr>
          <p:spPr>
            <a:xfrm>
              <a:off x="7086599" y="1690687"/>
              <a:ext cx="109537" cy="95250"/>
            </a:xfrm>
            <a:custGeom>
              <a:avLst/>
              <a:gdLst>
                <a:gd name="connsiteX0" fmla="*/ 23813 w 109537"/>
                <a:gd name="connsiteY0" fmla="*/ 0 h 95250"/>
                <a:gd name="connsiteX1" fmla="*/ 52388 w 109537"/>
                <a:gd name="connsiteY1" fmla="*/ 16669 h 95250"/>
                <a:gd name="connsiteX2" fmla="*/ 80963 w 109537"/>
                <a:gd name="connsiteY2" fmla="*/ 0 h 95250"/>
                <a:gd name="connsiteX3" fmla="*/ 80963 w 109537"/>
                <a:gd name="connsiteY3" fmla="*/ 33338 h 95250"/>
                <a:gd name="connsiteX4" fmla="*/ 109537 w 109537"/>
                <a:gd name="connsiteY4" fmla="*/ 47625 h 95250"/>
                <a:gd name="connsiteX5" fmla="*/ 88106 w 109537"/>
                <a:gd name="connsiteY5" fmla="*/ 95250 h 95250"/>
                <a:gd name="connsiteX6" fmla="*/ 83344 w 109537"/>
                <a:gd name="connsiteY6" fmla="*/ 95250 h 95250"/>
                <a:gd name="connsiteX7" fmla="*/ 57150 w 109537"/>
                <a:gd name="connsiteY7" fmla="*/ 78581 h 95250"/>
                <a:gd name="connsiteX8" fmla="*/ 28575 w 109537"/>
                <a:gd name="connsiteY8" fmla="*/ 95250 h 95250"/>
                <a:gd name="connsiteX9" fmla="*/ 28575 w 109537"/>
                <a:gd name="connsiteY9" fmla="*/ 61912 h 95250"/>
                <a:gd name="connsiteX10" fmla="*/ 0 w 109537"/>
                <a:gd name="connsiteY10" fmla="*/ 47625 h 95250"/>
                <a:gd name="connsiteX11" fmla="*/ 26194 w 109537"/>
                <a:gd name="connsiteY11" fmla="*/ 33338 h 95250"/>
                <a:gd name="connsiteX12" fmla="*/ 23813 w 109537"/>
                <a:gd name="connsiteY12" fmla="*/ 0 h 95250"/>
                <a:gd name="connsiteX13" fmla="*/ 71438 w 109537"/>
                <a:gd name="connsiteY13" fmla="*/ 61912 h 95250"/>
                <a:gd name="connsiteX14" fmla="*/ 90488 w 109537"/>
                <a:gd name="connsiteY14" fmla="*/ 50006 h 95250"/>
                <a:gd name="connsiteX15" fmla="*/ 71438 w 109537"/>
                <a:gd name="connsiteY15" fmla="*/ 38100 h 95250"/>
                <a:gd name="connsiteX16" fmla="*/ 71438 w 109537"/>
                <a:gd name="connsiteY16" fmla="*/ 14287 h 95250"/>
                <a:gd name="connsiteX17" fmla="*/ 52388 w 109537"/>
                <a:gd name="connsiteY17" fmla="*/ 26194 h 95250"/>
                <a:gd name="connsiteX18" fmla="*/ 30956 w 109537"/>
                <a:gd name="connsiteY18" fmla="*/ 14287 h 95250"/>
                <a:gd name="connsiteX19" fmla="*/ 30956 w 109537"/>
                <a:gd name="connsiteY19" fmla="*/ 38100 h 95250"/>
                <a:gd name="connsiteX20" fmla="*/ 11906 w 109537"/>
                <a:gd name="connsiteY20" fmla="*/ 50006 h 95250"/>
                <a:gd name="connsiteX21" fmla="*/ 30956 w 109537"/>
                <a:gd name="connsiteY21" fmla="*/ 61912 h 95250"/>
                <a:gd name="connsiteX22" fmla="*/ 30956 w 109537"/>
                <a:gd name="connsiteY22" fmla="*/ 83344 h 95250"/>
                <a:gd name="connsiteX23" fmla="*/ 50006 w 109537"/>
                <a:gd name="connsiteY23" fmla="*/ 71438 h 95250"/>
                <a:gd name="connsiteX24" fmla="*/ 71438 w 109537"/>
                <a:gd name="connsiteY24" fmla="*/ 83344 h 95250"/>
                <a:gd name="connsiteX25" fmla="*/ 71438 w 109537"/>
                <a:gd name="connsiteY25" fmla="*/ 61912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9537" h="95250">
                  <a:moveTo>
                    <a:pt x="23813" y="0"/>
                  </a:moveTo>
                  <a:cubicBezTo>
                    <a:pt x="35719" y="7144"/>
                    <a:pt x="42863" y="11906"/>
                    <a:pt x="52388" y="16669"/>
                  </a:cubicBezTo>
                  <a:cubicBezTo>
                    <a:pt x="61912" y="11906"/>
                    <a:pt x="69056" y="7144"/>
                    <a:pt x="80963" y="0"/>
                  </a:cubicBezTo>
                  <a:cubicBezTo>
                    <a:pt x="80963" y="11906"/>
                    <a:pt x="80963" y="21431"/>
                    <a:pt x="80963" y="33338"/>
                  </a:cubicBezTo>
                  <a:cubicBezTo>
                    <a:pt x="90488" y="38100"/>
                    <a:pt x="97631" y="42863"/>
                    <a:pt x="109537" y="47625"/>
                  </a:cubicBezTo>
                  <a:cubicBezTo>
                    <a:pt x="88106" y="57150"/>
                    <a:pt x="71438" y="66675"/>
                    <a:pt x="88106" y="95250"/>
                  </a:cubicBezTo>
                  <a:cubicBezTo>
                    <a:pt x="85725" y="95250"/>
                    <a:pt x="83344" y="95250"/>
                    <a:pt x="83344" y="95250"/>
                  </a:cubicBezTo>
                  <a:cubicBezTo>
                    <a:pt x="73819" y="90488"/>
                    <a:pt x="66675" y="85725"/>
                    <a:pt x="57150" y="78581"/>
                  </a:cubicBezTo>
                  <a:cubicBezTo>
                    <a:pt x="50006" y="83344"/>
                    <a:pt x="40481" y="88106"/>
                    <a:pt x="28575" y="95250"/>
                  </a:cubicBezTo>
                  <a:cubicBezTo>
                    <a:pt x="28575" y="83344"/>
                    <a:pt x="28575" y="73819"/>
                    <a:pt x="28575" y="61912"/>
                  </a:cubicBezTo>
                  <a:cubicBezTo>
                    <a:pt x="19050" y="57150"/>
                    <a:pt x="9525" y="52387"/>
                    <a:pt x="0" y="47625"/>
                  </a:cubicBezTo>
                  <a:cubicBezTo>
                    <a:pt x="9525" y="42863"/>
                    <a:pt x="19050" y="38100"/>
                    <a:pt x="26194" y="33338"/>
                  </a:cubicBezTo>
                  <a:cubicBezTo>
                    <a:pt x="23813" y="23813"/>
                    <a:pt x="23813" y="14287"/>
                    <a:pt x="23813" y="0"/>
                  </a:cubicBezTo>
                  <a:close/>
                  <a:moveTo>
                    <a:pt x="71438" y="61912"/>
                  </a:moveTo>
                  <a:cubicBezTo>
                    <a:pt x="78581" y="57150"/>
                    <a:pt x="83344" y="54769"/>
                    <a:pt x="90488" y="50006"/>
                  </a:cubicBezTo>
                  <a:cubicBezTo>
                    <a:pt x="83344" y="45244"/>
                    <a:pt x="78581" y="42863"/>
                    <a:pt x="71438" y="38100"/>
                  </a:cubicBezTo>
                  <a:cubicBezTo>
                    <a:pt x="71438" y="30956"/>
                    <a:pt x="71438" y="23813"/>
                    <a:pt x="71438" y="14287"/>
                  </a:cubicBezTo>
                  <a:cubicBezTo>
                    <a:pt x="64294" y="19050"/>
                    <a:pt x="57150" y="21431"/>
                    <a:pt x="52388" y="26194"/>
                  </a:cubicBezTo>
                  <a:cubicBezTo>
                    <a:pt x="45244" y="21431"/>
                    <a:pt x="40481" y="19050"/>
                    <a:pt x="30956" y="14287"/>
                  </a:cubicBezTo>
                  <a:cubicBezTo>
                    <a:pt x="30956" y="23813"/>
                    <a:pt x="30956" y="30956"/>
                    <a:pt x="30956" y="38100"/>
                  </a:cubicBezTo>
                  <a:cubicBezTo>
                    <a:pt x="23813" y="42863"/>
                    <a:pt x="19050" y="45244"/>
                    <a:pt x="11906" y="50006"/>
                  </a:cubicBezTo>
                  <a:cubicBezTo>
                    <a:pt x="19050" y="54769"/>
                    <a:pt x="23813" y="59531"/>
                    <a:pt x="30956" y="61912"/>
                  </a:cubicBezTo>
                  <a:cubicBezTo>
                    <a:pt x="30956" y="69056"/>
                    <a:pt x="30956" y="76200"/>
                    <a:pt x="30956" y="83344"/>
                  </a:cubicBezTo>
                  <a:cubicBezTo>
                    <a:pt x="38100" y="78581"/>
                    <a:pt x="45244" y="76200"/>
                    <a:pt x="50006" y="71438"/>
                  </a:cubicBezTo>
                  <a:cubicBezTo>
                    <a:pt x="57150" y="76200"/>
                    <a:pt x="61912" y="78581"/>
                    <a:pt x="71438" y="83344"/>
                  </a:cubicBezTo>
                  <a:cubicBezTo>
                    <a:pt x="71438" y="76200"/>
                    <a:pt x="71438" y="69056"/>
                    <a:pt x="71438" y="61912"/>
                  </a:cubicBezTo>
                  <a:close/>
                </a:path>
              </a:pathLst>
            </a:custGeom>
            <a:grpFill/>
            <a:ln w="23813" cap="flat">
              <a:noFill/>
              <a:prstDash val="solid"/>
              <a:miter/>
            </a:ln>
          </p:spPr>
          <p:txBody>
            <a:bodyPr rtlCol="0" anchor="ctr"/>
            <a:lstStyle/>
            <a:p>
              <a:endParaRPr lang="en-ID"/>
            </a:p>
          </p:txBody>
        </p:sp>
        <p:sp>
          <p:nvSpPr>
            <p:cNvPr id="402" name="Freeform: Shape 401">
              <a:extLst>
                <a:ext uri="{FF2B5EF4-FFF2-40B4-BE49-F238E27FC236}">
                  <a16:creationId xmlns:a16="http://schemas.microsoft.com/office/drawing/2014/main" id="{B7B0F1F3-1007-ED81-4A9A-4F29141791E0}"/>
                </a:ext>
              </a:extLst>
            </p:cNvPr>
            <p:cNvSpPr/>
            <p:nvPr/>
          </p:nvSpPr>
          <p:spPr>
            <a:xfrm>
              <a:off x="10989468" y="1693068"/>
              <a:ext cx="114300" cy="97631"/>
            </a:xfrm>
            <a:custGeom>
              <a:avLst/>
              <a:gdLst>
                <a:gd name="connsiteX0" fmla="*/ 57150 w 114300"/>
                <a:gd name="connsiteY0" fmla="*/ 16669 h 97631"/>
                <a:gd name="connsiteX1" fmla="*/ 85725 w 114300"/>
                <a:gd name="connsiteY1" fmla="*/ 0 h 97631"/>
                <a:gd name="connsiteX2" fmla="*/ 85725 w 114300"/>
                <a:gd name="connsiteY2" fmla="*/ 33338 h 97631"/>
                <a:gd name="connsiteX3" fmla="*/ 114300 w 114300"/>
                <a:gd name="connsiteY3" fmla="*/ 47625 h 97631"/>
                <a:gd name="connsiteX4" fmla="*/ 90488 w 114300"/>
                <a:gd name="connsiteY4" fmla="*/ 97631 h 97631"/>
                <a:gd name="connsiteX5" fmla="*/ 71438 w 114300"/>
                <a:gd name="connsiteY5" fmla="*/ 88106 h 97631"/>
                <a:gd name="connsiteX6" fmla="*/ 57150 w 114300"/>
                <a:gd name="connsiteY6" fmla="*/ 78581 h 97631"/>
                <a:gd name="connsiteX7" fmla="*/ 28575 w 114300"/>
                <a:gd name="connsiteY7" fmla="*/ 95250 h 97631"/>
                <a:gd name="connsiteX8" fmla="*/ 28575 w 114300"/>
                <a:gd name="connsiteY8" fmla="*/ 61912 h 97631"/>
                <a:gd name="connsiteX9" fmla="*/ 0 w 114300"/>
                <a:gd name="connsiteY9" fmla="*/ 47625 h 97631"/>
                <a:gd name="connsiteX10" fmla="*/ 26194 w 114300"/>
                <a:gd name="connsiteY10" fmla="*/ 33338 h 97631"/>
                <a:gd name="connsiteX11" fmla="*/ 26194 w 114300"/>
                <a:gd name="connsiteY11" fmla="*/ 0 h 97631"/>
                <a:gd name="connsiteX12" fmla="*/ 57150 w 114300"/>
                <a:gd name="connsiteY12" fmla="*/ 16669 h 97631"/>
                <a:gd name="connsiteX13" fmla="*/ 76200 w 114300"/>
                <a:gd name="connsiteY13" fmla="*/ 11906 h 97631"/>
                <a:gd name="connsiteX14" fmla="*/ 54769 w 114300"/>
                <a:gd name="connsiteY14" fmla="*/ 23813 h 97631"/>
                <a:gd name="connsiteX15" fmla="*/ 33337 w 114300"/>
                <a:gd name="connsiteY15" fmla="*/ 11906 h 97631"/>
                <a:gd name="connsiteX16" fmla="*/ 33337 w 114300"/>
                <a:gd name="connsiteY16" fmla="*/ 35719 h 97631"/>
                <a:gd name="connsiteX17" fmla="*/ 16669 w 114300"/>
                <a:gd name="connsiteY17" fmla="*/ 47625 h 97631"/>
                <a:gd name="connsiteX18" fmla="*/ 35719 w 114300"/>
                <a:gd name="connsiteY18" fmla="*/ 59531 h 97631"/>
                <a:gd name="connsiteX19" fmla="*/ 35719 w 114300"/>
                <a:gd name="connsiteY19" fmla="*/ 83344 h 97631"/>
                <a:gd name="connsiteX20" fmla="*/ 54769 w 114300"/>
                <a:gd name="connsiteY20" fmla="*/ 71438 h 97631"/>
                <a:gd name="connsiteX21" fmla="*/ 76200 w 114300"/>
                <a:gd name="connsiteY21" fmla="*/ 83344 h 97631"/>
                <a:gd name="connsiteX22" fmla="*/ 76200 w 114300"/>
                <a:gd name="connsiteY22" fmla="*/ 59531 h 97631"/>
                <a:gd name="connsiteX23" fmla="*/ 95250 w 114300"/>
                <a:gd name="connsiteY23" fmla="*/ 47625 h 97631"/>
                <a:gd name="connsiteX24" fmla="*/ 76200 w 114300"/>
                <a:gd name="connsiteY24" fmla="*/ 35719 h 97631"/>
                <a:gd name="connsiteX25" fmla="*/ 76200 w 114300"/>
                <a:gd name="connsiteY25" fmla="*/ 11906 h 9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4300" h="97631">
                  <a:moveTo>
                    <a:pt x="57150" y="16669"/>
                  </a:moveTo>
                  <a:cubicBezTo>
                    <a:pt x="66675" y="9525"/>
                    <a:pt x="73819" y="4763"/>
                    <a:pt x="85725" y="0"/>
                  </a:cubicBezTo>
                  <a:cubicBezTo>
                    <a:pt x="85725" y="11906"/>
                    <a:pt x="85725" y="21431"/>
                    <a:pt x="85725" y="33338"/>
                  </a:cubicBezTo>
                  <a:cubicBezTo>
                    <a:pt x="95250" y="38100"/>
                    <a:pt x="102394" y="42863"/>
                    <a:pt x="114300" y="47625"/>
                  </a:cubicBezTo>
                  <a:cubicBezTo>
                    <a:pt x="90488" y="54769"/>
                    <a:pt x="78581" y="69056"/>
                    <a:pt x="90488" y="97631"/>
                  </a:cubicBezTo>
                  <a:cubicBezTo>
                    <a:pt x="80962" y="92869"/>
                    <a:pt x="76200" y="90488"/>
                    <a:pt x="71438" y="88106"/>
                  </a:cubicBezTo>
                  <a:cubicBezTo>
                    <a:pt x="66675" y="85725"/>
                    <a:pt x="64294" y="83344"/>
                    <a:pt x="57150" y="78581"/>
                  </a:cubicBezTo>
                  <a:cubicBezTo>
                    <a:pt x="47625" y="83344"/>
                    <a:pt x="40481" y="88106"/>
                    <a:pt x="28575" y="95250"/>
                  </a:cubicBezTo>
                  <a:cubicBezTo>
                    <a:pt x="28575" y="83344"/>
                    <a:pt x="28575" y="73819"/>
                    <a:pt x="28575" y="61912"/>
                  </a:cubicBezTo>
                  <a:cubicBezTo>
                    <a:pt x="19050" y="57150"/>
                    <a:pt x="9525" y="52388"/>
                    <a:pt x="0" y="47625"/>
                  </a:cubicBezTo>
                  <a:cubicBezTo>
                    <a:pt x="9525" y="42863"/>
                    <a:pt x="19050" y="38100"/>
                    <a:pt x="26194" y="33338"/>
                  </a:cubicBezTo>
                  <a:cubicBezTo>
                    <a:pt x="26194" y="23813"/>
                    <a:pt x="26194" y="11906"/>
                    <a:pt x="26194" y="0"/>
                  </a:cubicBezTo>
                  <a:cubicBezTo>
                    <a:pt x="38100" y="4763"/>
                    <a:pt x="45244" y="9525"/>
                    <a:pt x="57150" y="16669"/>
                  </a:cubicBezTo>
                  <a:close/>
                  <a:moveTo>
                    <a:pt x="76200" y="11906"/>
                  </a:moveTo>
                  <a:cubicBezTo>
                    <a:pt x="66675" y="16669"/>
                    <a:pt x="61913" y="21431"/>
                    <a:pt x="54769" y="23813"/>
                  </a:cubicBezTo>
                  <a:cubicBezTo>
                    <a:pt x="47625" y="19050"/>
                    <a:pt x="40481" y="16669"/>
                    <a:pt x="33337" y="11906"/>
                  </a:cubicBezTo>
                  <a:cubicBezTo>
                    <a:pt x="33337" y="21431"/>
                    <a:pt x="33337" y="28575"/>
                    <a:pt x="33337" y="35719"/>
                  </a:cubicBezTo>
                  <a:cubicBezTo>
                    <a:pt x="26194" y="40481"/>
                    <a:pt x="21431" y="42863"/>
                    <a:pt x="16669" y="47625"/>
                  </a:cubicBezTo>
                  <a:cubicBezTo>
                    <a:pt x="23813" y="52388"/>
                    <a:pt x="28575" y="54769"/>
                    <a:pt x="35719" y="59531"/>
                  </a:cubicBezTo>
                  <a:cubicBezTo>
                    <a:pt x="35719" y="66675"/>
                    <a:pt x="35719" y="73819"/>
                    <a:pt x="35719" y="83344"/>
                  </a:cubicBezTo>
                  <a:cubicBezTo>
                    <a:pt x="42863" y="78581"/>
                    <a:pt x="50006" y="76200"/>
                    <a:pt x="54769" y="71438"/>
                  </a:cubicBezTo>
                  <a:cubicBezTo>
                    <a:pt x="61913" y="76200"/>
                    <a:pt x="66675" y="78581"/>
                    <a:pt x="76200" y="83344"/>
                  </a:cubicBezTo>
                  <a:cubicBezTo>
                    <a:pt x="76200" y="73819"/>
                    <a:pt x="76200" y="66675"/>
                    <a:pt x="76200" y="59531"/>
                  </a:cubicBezTo>
                  <a:cubicBezTo>
                    <a:pt x="83344" y="54769"/>
                    <a:pt x="88106" y="52388"/>
                    <a:pt x="95250" y="47625"/>
                  </a:cubicBezTo>
                  <a:cubicBezTo>
                    <a:pt x="88106" y="42863"/>
                    <a:pt x="83344" y="38100"/>
                    <a:pt x="76200" y="35719"/>
                  </a:cubicBezTo>
                  <a:cubicBezTo>
                    <a:pt x="76200" y="28575"/>
                    <a:pt x="76200" y="21431"/>
                    <a:pt x="76200" y="11906"/>
                  </a:cubicBezTo>
                  <a:close/>
                </a:path>
              </a:pathLst>
            </a:custGeom>
            <a:grpFill/>
            <a:ln w="23813" cap="flat">
              <a:noFill/>
              <a:prstDash val="solid"/>
              <a:miter/>
            </a:ln>
          </p:spPr>
          <p:txBody>
            <a:bodyPr rtlCol="0" anchor="ctr"/>
            <a:lstStyle/>
            <a:p>
              <a:endParaRPr lang="en-ID"/>
            </a:p>
          </p:txBody>
        </p:sp>
        <p:sp>
          <p:nvSpPr>
            <p:cNvPr id="403" name="Freeform: Shape 402">
              <a:extLst>
                <a:ext uri="{FF2B5EF4-FFF2-40B4-BE49-F238E27FC236}">
                  <a16:creationId xmlns:a16="http://schemas.microsoft.com/office/drawing/2014/main" id="{B9902678-E0B1-812D-44B5-75D2C7F2122D}"/>
                </a:ext>
              </a:extLst>
            </p:cNvPr>
            <p:cNvSpPr/>
            <p:nvPr/>
          </p:nvSpPr>
          <p:spPr>
            <a:xfrm>
              <a:off x="9034462" y="1693068"/>
              <a:ext cx="107156" cy="95250"/>
            </a:xfrm>
            <a:custGeom>
              <a:avLst/>
              <a:gdLst>
                <a:gd name="connsiteX0" fmla="*/ 28575 w 107156"/>
                <a:gd name="connsiteY0" fmla="*/ 61912 h 95250"/>
                <a:gd name="connsiteX1" fmla="*/ 0 w 107156"/>
                <a:gd name="connsiteY1" fmla="*/ 47625 h 95250"/>
                <a:gd name="connsiteX2" fmla="*/ 26194 w 107156"/>
                <a:gd name="connsiteY2" fmla="*/ 33338 h 95250"/>
                <a:gd name="connsiteX3" fmla="*/ 26194 w 107156"/>
                <a:gd name="connsiteY3" fmla="*/ 0 h 95250"/>
                <a:gd name="connsiteX4" fmla="*/ 54769 w 107156"/>
                <a:gd name="connsiteY4" fmla="*/ 16669 h 95250"/>
                <a:gd name="connsiteX5" fmla="*/ 83344 w 107156"/>
                <a:gd name="connsiteY5" fmla="*/ 0 h 95250"/>
                <a:gd name="connsiteX6" fmla="*/ 83344 w 107156"/>
                <a:gd name="connsiteY6" fmla="*/ 30956 h 95250"/>
                <a:gd name="connsiteX7" fmla="*/ 107156 w 107156"/>
                <a:gd name="connsiteY7" fmla="*/ 47625 h 95250"/>
                <a:gd name="connsiteX8" fmla="*/ 80963 w 107156"/>
                <a:gd name="connsiteY8" fmla="*/ 61912 h 95250"/>
                <a:gd name="connsiteX9" fmla="*/ 80963 w 107156"/>
                <a:gd name="connsiteY9" fmla="*/ 95250 h 95250"/>
                <a:gd name="connsiteX10" fmla="*/ 52388 w 107156"/>
                <a:gd name="connsiteY10" fmla="*/ 78581 h 95250"/>
                <a:gd name="connsiteX11" fmla="*/ 23813 w 107156"/>
                <a:gd name="connsiteY11" fmla="*/ 95250 h 95250"/>
                <a:gd name="connsiteX12" fmla="*/ 28575 w 107156"/>
                <a:gd name="connsiteY12" fmla="*/ 61912 h 95250"/>
                <a:gd name="connsiteX13" fmla="*/ 78581 w 107156"/>
                <a:gd name="connsiteY13" fmla="*/ 83344 h 95250"/>
                <a:gd name="connsiteX14" fmla="*/ 95250 w 107156"/>
                <a:gd name="connsiteY14" fmla="*/ 50006 h 95250"/>
                <a:gd name="connsiteX15" fmla="*/ 76200 w 107156"/>
                <a:gd name="connsiteY15" fmla="*/ 35719 h 95250"/>
                <a:gd name="connsiteX16" fmla="*/ 76200 w 107156"/>
                <a:gd name="connsiteY16" fmla="*/ 14287 h 95250"/>
                <a:gd name="connsiteX17" fmla="*/ 57150 w 107156"/>
                <a:gd name="connsiteY17" fmla="*/ 26194 h 95250"/>
                <a:gd name="connsiteX18" fmla="*/ 35719 w 107156"/>
                <a:gd name="connsiteY18" fmla="*/ 14287 h 95250"/>
                <a:gd name="connsiteX19" fmla="*/ 35719 w 107156"/>
                <a:gd name="connsiteY19" fmla="*/ 38100 h 95250"/>
                <a:gd name="connsiteX20" fmla="*/ 19050 w 107156"/>
                <a:gd name="connsiteY20" fmla="*/ 50006 h 95250"/>
                <a:gd name="connsiteX21" fmla="*/ 38100 w 107156"/>
                <a:gd name="connsiteY21" fmla="*/ 61912 h 95250"/>
                <a:gd name="connsiteX22" fmla="*/ 38100 w 107156"/>
                <a:gd name="connsiteY22" fmla="*/ 85725 h 95250"/>
                <a:gd name="connsiteX23" fmla="*/ 57150 w 107156"/>
                <a:gd name="connsiteY23" fmla="*/ 73819 h 95250"/>
                <a:gd name="connsiteX24" fmla="*/ 78581 w 107156"/>
                <a:gd name="connsiteY24" fmla="*/ 8334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7156" h="95250">
                  <a:moveTo>
                    <a:pt x="28575" y="61912"/>
                  </a:moveTo>
                  <a:cubicBezTo>
                    <a:pt x="19050" y="57150"/>
                    <a:pt x="11906" y="52388"/>
                    <a:pt x="0" y="47625"/>
                  </a:cubicBezTo>
                  <a:cubicBezTo>
                    <a:pt x="9525" y="42863"/>
                    <a:pt x="19050" y="38100"/>
                    <a:pt x="26194" y="33338"/>
                  </a:cubicBezTo>
                  <a:cubicBezTo>
                    <a:pt x="26194" y="23813"/>
                    <a:pt x="26194" y="11906"/>
                    <a:pt x="26194" y="0"/>
                  </a:cubicBezTo>
                  <a:cubicBezTo>
                    <a:pt x="35719" y="7144"/>
                    <a:pt x="45244" y="11906"/>
                    <a:pt x="54769" y="16669"/>
                  </a:cubicBezTo>
                  <a:cubicBezTo>
                    <a:pt x="64294" y="11906"/>
                    <a:pt x="71438" y="7144"/>
                    <a:pt x="83344" y="0"/>
                  </a:cubicBezTo>
                  <a:cubicBezTo>
                    <a:pt x="83344" y="11906"/>
                    <a:pt x="80963" y="23813"/>
                    <a:pt x="83344" y="30956"/>
                  </a:cubicBezTo>
                  <a:cubicBezTo>
                    <a:pt x="88107" y="38100"/>
                    <a:pt x="97631" y="42863"/>
                    <a:pt x="107156" y="47625"/>
                  </a:cubicBezTo>
                  <a:cubicBezTo>
                    <a:pt x="97631" y="52388"/>
                    <a:pt x="90488" y="57150"/>
                    <a:pt x="80963" y="61912"/>
                  </a:cubicBezTo>
                  <a:cubicBezTo>
                    <a:pt x="80963" y="73819"/>
                    <a:pt x="80963" y="83344"/>
                    <a:pt x="80963" y="95250"/>
                  </a:cubicBezTo>
                  <a:cubicBezTo>
                    <a:pt x="71438" y="88106"/>
                    <a:pt x="61913" y="83344"/>
                    <a:pt x="52388" y="78581"/>
                  </a:cubicBezTo>
                  <a:cubicBezTo>
                    <a:pt x="42863" y="83344"/>
                    <a:pt x="35719" y="90488"/>
                    <a:pt x="23813" y="95250"/>
                  </a:cubicBezTo>
                  <a:cubicBezTo>
                    <a:pt x="28575" y="83344"/>
                    <a:pt x="28575" y="73819"/>
                    <a:pt x="28575" y="61912"/>
                  </a:cubicBezTo>
                  <a:close/>
                  <a:moveTo>
                    <a:pt x="78581" y="83344"/>
                  </a:moveTo>
                  <a:cubicBezTo>
                    <a:pt x="73819" y="64294"/>
                    <a:pt x="78581" y="54769"/>
                    <a:pt x="95250" y="50006"/>
                  </a:cubicBezTo>
                  <a:cubicBezTo>
                    <a:pt x="88107" y="45244"/>
                    <a:pt x="80963" y="40481"/>
                    <a:pt x="76200" y="35719"/>
                  </a:cubicBezTo>
                  <a:cubicBezTo>
                    <a:pt x="76200" y="28575"/>
                    <a:pt x="76200" y="21431"/>
                    <a:pt x="76200" y="14287"/>
                  </a:cubicBezTo>
                  <a:cubicBezTo>
                    <a:pt x="69056" y="19050"/>
                    <a:pt x="61913" y="21431"/>
                    <a:pt x="57150" y="26194"/>
                  </a:cubicBezTo>
                  <a:cubicBezTo>
                    <a:pt x="50006" y="21431"/>
                    <a:pt x="42863" y="19050"/>
                    <a:pt x="35719" y="14287"/>
                  </a:cubicBezTo>
                  <a:cubicBezTo>
                    <a:pt x="35719" y="23813"/>
                    <a:pt x="35719" y="30956"/>
                    <a:pt x="35719" y="38100"/>
                  </a:cubicBezTo>
                  <a:cubicBezTo>
                    <a:pt x="28575" y="42863"/>
                    <a:pt x="23813" y="45244"/>
                    <a:pt x="19050" y="50006"/>
                  </a:cubicBezTo>
                  <a:cubicBezTo>
                    <a:pt x="26194" y="54769"/>
                    <a:pt x="30956" y="57150"/>
                    <a:pt x="38100" y="61912"/>
                  </a:cubicBezTo>
                  <a:cubicBezTo>
                    <a:pt x="38100" y="69056"/>
                    <a:pt x="38100" y="76200"/>
                    <a:pt x="38100" y="85725"/>
                  </a:cubicBezTo>
                  <a:cubicBezTo>
                    <a:pt x="45244" y="80963"/>
                    <a:pt x="52388" y="78581"/>
                    <a:pt x="57150" y="73819"/>
                  </a:cubicBezTo>
                  <a:cubicBezTo>
                    <a:pt x="64294" y="73819"/>
                    <a:pt x="69056" y="78581"/>
                    <a:pt x="78581" y="83344"/>
                  </a:cubicBezTo>
                  <a:close/>
                </a:path>
              </a:pathLst>
            </a:custGeom>
            <a:grpFill/>
            <a:ln w="23813" cap="flat">
              <a:noFill/>
              <a:prstDash val="solid"/>
              <a:miter/>
            </a:ln>
          </p:spPr>
          <p:txBody>
            <a:bodyPr rtlCol="0" anchor="ctr"/>
            <a:lstStyle/>
            <a:p>
              <a:endParaRPr lang="en-ID"/>
            </a:p>
          </p:txBody>
        </p:sp>
        <p:sp>
          <p:nvSpPr>
            <p:cNvPr id="404" name="Freeform: Shape 403">
              <a:extLst>
                <a:ext uri="{FF2B5EF4-FFF2-40B4-BE49-F238E27FC236}">
                  <a16:creationId xmlns:a16="http://schemas.microsoft.com/office/drawing/2014/main" id="{4277446B-734C-027F-8C34-5915B9B87C8E}"/>
                </a:ext>
              </a:extLst>
            </p:cNvPr>
            <p:cNvSpPr/>
            <p:nvPr/>
          </p:nvSpPr>
          <p:spPr>
            <a:xfrm>
              <a:off x="9036843" y="6196012"/>
              <a:ext cx="111918" cy="100012"/>
            </a:xfrm>
            <a:custGeom>
              <a:avLst/>
              <a:gdLst>
                <a:gd name="connsiteX0" fmla="*/ 26194 w 111918"/>
                <a:gd name="connsiteY0" fmla="*/ 2381 h 100012"/>
                <a:gd name="connsiteX1" fmla="*/ 83344 w 111918"/>
                <a:gd name="connsiteY1" fmla="*/ 0 h 100012"/>
                <a:gd name="connsiteX2" fmla="*/ 83344 w 111918"/>
                <a:gd name="connsiteY2" fmla="*/ 35719 h 100012"/>
                <a:gd name="connsiteX3" fmla="*/ 111919 w 111918"/>
                <a:gd name="connsiteY3" fmla="*/ 50006 h 100012"/>
                <a:gd name="connsiteX4" fmla="*/ 85725 w 111918"/>
                <a:gd name="connsiteY4" fmla="*/ 66675 h 100012"/>
                <a:gd name="connsiteX5" fmla="*/ 85725 w 111918"/>
                <a:gd name="connsiteY5" fmla="*/ 100012 h 100012"/>
                <a:gd name="connsiteX6" fmla="*/ 57150 w 111918"/>
                <a:gd name="connsiteY6" fmla="*/ 83344 h 100012"/>
                <a:gd name="connsiteX7" fmla="*/ 28575 w 111918"/>
                <a:gd name="connsiteY7" fmla="*/ 100012 h 100012"/>
                <a:gd name="connsiteX8" fmla="*/ 28575 w 111918"/>
                <a:gd name="connsiteY8" fmla="*/ 66675 h 100012"/>
                <a:gd name="connsiteX9" fmla="*/ 0 w 111918"/>
                <a:gd name="connsiteY9" fmla="*/ 50006 h 100012"/>
                <a:gd name="connsiteX10" fmla="*/ 26194 w 111918"/>
                <a:gd name="connsiteY10" fmla="*/ 2381 h 100012"/>
                <a:gd name="connsiteX11" fmla="*/ 33337 w 111918"/>
                <a:gd name="connsiteY11" fmla="*/ 85724 h 100012"/>
                <a:gd name="connsiteX12" fmla="*/ 54769 w 111918"/>
                <a:gd name="connsiteY12" fmla="*/ 73818 h 100012"/>
                <a:gd name="connsiteX13" fmla="*/ 76200 w 111918"/>
                <a:gd name="connsiteY13" fmla="*/ 85724 h 100012"/>
                <a:gd name="connsiteX14" fmla="*/ 76200 w 111918"/>
                <a:gd name="connsiteY14" fmla="*/ 61912 h 100012"/>
                <a:gd name="connsiteX15" fmla="*/ 95250 w 111918"/>
                <a:gd name="connsiteY15" fmla="*/ 50006 h 100012"/>
                <a:gd name="connsiteX16" fmla="*/ 76200 w 111918"/>
                <a:gd name="connsiteY16" fmla="*/ 38099 h 100012"/>
                <a:gd name="connsiteX17" fmla="*/ 76200 w 111918"/>
                <a:gd name="connsiteY17" fmla="*/ 14287 h 100012"/>
                <a:gd name="connsiteX18" fmla="*/ 54769 w 111918"/>
                <a:gd name="connsiteY18" fmla="*/ 26193 h 100012"/>
                <a:gd name="connsiteX19" fmla="*/ 35719 w 111918"/>
                <a:gd name="connsiteY19" fmla="*/ 14287 h 100012"/>
                <a:gd name="connsiteX20" fmla="*/ 35719 w 111918"/>
                <a:gd name="connsiteY20" fmla="*/ 38099 h 100012"/>
                <a:gd name="connsiteX21" fmla="*/ 16669 w 111918"/>
                <a:gd name="connsiteY21" fmla="*/ 50006 h 100012"/>
                <a:gd name="connsiteX22" fmla="*/ 35719 w 111918"/>
                <a:gd name="connsiteY22" fmla="*/ 61912 h 100012"/>
                <a:gd name="connsiteX23" fmla="*/ 33337 w 111918"/>
                <a:gd name="connsiteY23" fmla="*/ 85724 h 100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918" h="100012">
                  <a:moveTo>
                    <a:pt x="26194" y="2381"/>
                  </a:moveTo>
                  <a:cubicBezTo>
                    <a:pt x="45244" y="21431"/>
                    <a:pt x="64294" y="21431"/>
                    <a:pt x="83344" y="0"/>
                  </a:cubicBezTo>
                  <a:cubicBezTo>
                    <a:pt x="83344" y="14287"/>
                    <a:pt x="83344" y="23813"/>
                    <a:pt x="83344" y="35719"/>
                  </a:cubicBezTo>
                  <a:cubicBezTo>
                    <a:pt x="92869" y="40481"/>
                    <a:pt x="100012" y="45244"/>
                    <a:pt x="111919" y="50006"/>
                  </a:cubicBezTo>
                  <a:cubicBezTo>
                    <a:pt x="102394" y="54768"/>
                    <a:pt x="92869" y="59531"/>
                    <a:pt x="85725" y="66675"/>
                  </a:cubicBezTo>
                  <a:cubicBezTo>
                    <a:pt x="85725" y="76200"/>
                    <a:pt x="85725" y="88106"/>
                    <a:pt x="85725" y="100012"/>
                  </a:cubicBezTo>
                  <a:cubicBezTo>
                    <a:pt x="76200" y="92869"/>
                    <a:pt x="66675" y="88106"/>
                    <a:pt x="57150" y="83344"/>
                  </a:cubicBezTo>
                  <a:cubicBezTo>
                    <a:pt x="47625" y="88106"/>
                    <a:pt x="40481" y="95250"/>
                    <a:pt x="28575" y="100012"/>
                  </a:cubicBezTo>
                  <a:cubicBezTo>
                    <a:pt x="28575" y="88106"/>
                    <a:pt x="28575" y="76200"/>
                    <a:pt x="28575" y="66675"/>
                  </a:cubicBezTo>
                  <a:cubicBezTo>
                    <a:pt x="19050" y="61912"/>
                    <a:pt x="11906" y="57150"/>
                    <a:pt x="0" y="50006"/>
                  </a:cubicBezTo>
                  <a:cubicBezTo>
                    <a:pt x="26194" y="42862"/>
                    <a:pt x="33337" y="26193"/>
                    <a:pt x="26194" y="2381"/>
                  </a:cubicBezTo>
                  <a:close/>
                  <a:moveTo>
                    <a:pt x="33337" y="85724"/>
                  </a:moveTo>
                  <a:cubicBezTo>
                    <a:pt x="42863" y="80962"/>
                    <a:pt x="47625" y="76200"/>
                    <a:pt x="54769" y="73818"/>
                  </a:cubicBezTo>
                  <a:cubicBezTo>
                    <a:pt x="61913" y="78581"/>
                    <a:pt x="66675" y="80962"/>
                    <a:pt x="76200" y="85724"/>
                  </a:cubicBezTo>
                  <a:cubicBezTo>
                    <a:pt x="76200" y="76200"/>
                    <a:pt x="76200" y="69056"/>
                    <a:pt x="76200" y="61912"/>
                  </a:cubicBezTo>
                  <a:cubicBezTo>
                    <a:pt x="83344" y="57150"/>
                    <a:pt x="88106" y="54768"/>
                    <a:pt x="95250" y="50006"/>
                  </a:cubicBezTo>
                  <a:cubicBezTo>
                    <a:pt x="88106" y="45244"/>
                    <a:pt x="83344" y="42862"/>
                    <a:pt x="76200" y="38099"/>
                  </a:cubicBezTo>
                  <a:cubicBezTo>
                    <a:pt x="76200" y="30956"/>
                    <a:pt x="76200" y="23813"/>
                    <a:pt x="76200" y="14287"/>
                  </a:cubicBezTo>
                  <a:cubicBezTo>
                    <a:pt x="69056" y="19050"/>
                    <a:pt x="61913" y="21431"/>
                    <a:pt x="54769" y="26193"/>
                  </a:cubicBezTo>
                  <a:cubicBezTo>
                    <a:pt x="47625" y="21431"/>
                    <a:pt x="42863" y="19050"/>
                    <a:pt x="35719" y="14287"/>
                  </a:cubicBezTo>
                  <a:cubicBezTo>
                    <a:pt x="35719" y="23813"/>
                    <a:pt x="35719" y="30956"/>
                    <a:pt x="35719" y="38099"/>
                  </a:cubicBezTo>
                  <a:cubicBezTo>
                    <a:pt x="28575" y="42862"/>
                    <a:pt x="23813" y="45244"/>
                    <a:pt x="16669" y="50006"/>
                  </a:cubicBezTo>
                  <a:cubicBezTo>
                    <a:pt x="23813" y="54768"/>
                    <a:pt x="28575" y="59531"/>
                    <a:pt x="35719" y="61912"/>
                  </a:cubicBezTo>
                  <a:cubicBezTo>
                    <a:pt x="35719" y="69056"/>
                    <a:pt x="33337" y="76200"/>
                    <a:pt x="33337" y="85724"/>
                  </a:cubicBezTo>
                  <a:close/>
                </a:path>
              </a:pathLst>
            </a:custGeom>
            <a:grpFill/>
            <a:ln w="23813" cap="flat">
              <a:noFill/>
              <a:prstDash val="solid"/>
              <a:miter/>
            </a:ln>
          </p:spPr>
          <p:txBody>
            <a:bodyPr rtlCol="0" anchor="ctr"/>
            <a:lstStyle/>
            <a:p>
              <a:endParaRPr lang="en-ID"/>
            </a:p>
          </p:txBody>
        </p:sp>
        <p:sp>
          <p:nvSpPr>
            <p:cNvPr id="405" name="Freeform: Shape 404">
              <a:extLst>
                <a:ext uri="{FF2B5EF4-FFF2-40B4-BE49-F238E27FC236}">
                  <a16:creationId xmlns:a16="http://schemas.microsoft.com/office/drawing/2014/main" id="{94F7F3F3-856C-2255-22D2-E1B6FC905529}"/>
                </a:ext>
              </a:extLst>
            </p:cNvPr>
            <p:cNvSpPr/>
            <p:nvPr/>
          </p:nvSpPr>
          <p:spPr>
            <a:xfrm>
              <a:off x="10991850" y="6198393"/>
              <a:ext cx="109537" cy="97631"/>
            </a:xfrm>
            <a:custGeom>
              <a:avLst/>
              <a:gdLst>
                <a:gd name="connsiteX0" fmla="*/ 26194 w 109537"/>
                <a:gd name="connsiteY0" fmla="*/ 95250 h 97631"/>
                <a:gd name="connsiteX1" fmla="*/ 26194 w 109537"/>
                <a:gd name="connsiteY1" fmla="*/ 61913 h 97631"/>
                <a:gd name="connsiteX2" fmla="*/ 0 w 109537"/>
                <a:gd name="connsiteY2" fmla="*/ 47625 h 97631"/>
                <a:gd name="connsiteX3" fmla="*/ 26194 w 109537"/>
                <a:gd name="connsiteY3" fmla="*/ 33338 h 97631"/>
                <a:gd name="connsiteX4" fmla="*/ 26194 w 109537"/>
                <a:gd name="connsiteY4" fmla="*/ 0 h 97631"/>
                <a:gd name="connsiteX5" fmla="*/ 54768 w 109537"/>
                <a:gd name="connsiteY5" fmla="*/ 16669 h 97631"/>
                <a:gd name="connsiteX6" fmla="*/ 83344 w 109537"/>
                <a:gd name="connsiteY6" fmla="*/ 0 h 97631"/>
                <a:gd name="connsiteX7" fmla="*/ 83344 w 109537"/>
                <a:gd name="connsiteY7" fmla="*/ 33338 h 97631"/>
                <a:gd name="connsiteX8" fmla="*/ 109537 w 109537"/>
                <a:gd name="connsiteY8" fmla="*/ 47625 h 97631"/>
                <a:gd name="connsiteX9" fmla="*/ 83344 w 109537"/>
                <a:gd name="connsiteY9" fmla="*/ 61913 h 97631"/>
                <a:gd name="connsiteX10" fmla="*/ 83344 w 109537"/>
                <a:gd name="connsiteY10" fmla="*/ 97631 h 97631"/>
                <a:gd name="connsiteX11" fmla="*/ 54768 w 109537"/>
                <a:gd name="connsiteY11" fmla="*/ 78582 h 97631"/>
                <a:gd name="connsiteX12" fmla="*/ 26194 w 109537"/>
                <a:gd name="connsiteY12" fmla="*/ 95250 h 97631"/>
                <a:gd name="connsiteX13" fmla="*/ 73819 w 109537"/>
                <a:gd name="connsiteY13" fmla="*/ 11906 h 97631"/>
                <a:gd name="connsiteX14" fmla="*/ 54768 w 109537"/>
                <a:gd name="connsiteY14" fmla="*/ 23813 h 97631"/>
                <a:gd name="connsiteX15" fmla="*/ 33337 w 109537"/>
                <a:gd name="connsiteY15" fmla="*/ 11906 h 97631"/>
                <a:gd name="connsiteX16" fmla="*/ 33337 w 109537"/>
                <a:gd name="connsiteY16" fmla="*/ 35719 h 97631"/>
                <a:gd name="connsiteX17" fmla="*/ 16669 w 109537"/>
                <a:gd name="connsiteY17" fmla="*/ 47625 h 97631"/>
                <a:gd name="connsiteX18" fmla="*/ 35719 w 109537"/>
                <a:gd name="connsiteY18" fmla="*/ 59531 h 97631"/>
                <a:gd name="connsiteX19" fmla="*/ 35719 w 109537"/>
                <a:gd name="connsiteY19" fmla="*/ 80963 h 97631"/>
                <a:gd name="connsiteX20" fmla="*/ 54768 w 109537"/>
                <a:gd name="connsiteY20" fmla="*/ 69057 h 97631"/>
                <a:gd name="connsiteX21" fmla="*/ 78581 w 109537"/>
                <a:gd name="connsiteY21" fmla="*/ 80963 h 97631"/>
                <a:gd name="connsiteX22" fmla="*/ 92869 w 109537"/>
                <a:gd name="connsiteY22" fmla="*/ 45244 h 97631"/>
                <a:gd name="connsiteX23" fmla="*/ 73819 w 109537"/>
                <a:gd name="connsiteY23" fmla="*/ 33338 h 97631"/>
                <a:gd name="connsiteX24" fmla="*/ 73819 w 109537"/>
                <a:gd name="connsiteY24" fmla="*/ 11906 h 9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9537" h="97631">
                  <a:moveTo>
                    <a:pt x="26194" y="95250"/>
                  </a:moveTo>
                  <a:cubicBezTo>
                    <a:pt x="26194" y="83344"/>
                    <a:pt x="26194" y="71438"/>
                    <a:pt x="26194" y="61913"/>
                  </a:cubicBezTo>
                  <a:cubicBezTo>
                    <a:pt x="16669" y="57151"/>
                    <a:pt x="9525" y="52388"/>
                    <a:pt x="0" y="47625"/>
                  </a:cubicBezTo>
                  <a:cubicBezTo>
                    <a:pt x="9525" y="42863"/>
                    <a:pt x="19050" y="38100"/>
                    <a:pt x="26194" y="33338"/>
                  </a:cubicBezTo>
                  <a:cubicBezTo>
                    <a:pt x="26194" y="23813"/>
                    <a:pt x="26194" y="11906"/>
                    <a:pt x="26194" y="0"/>
                  </a:cubicBezTo>
                  <a:cubicBezTo>
                    <a:pt x="35719" y="7144"/>
                    <a:pt x="45244" y="11906"/>
                    <a:pt x="54768" y="16669"/>
                  </a:cubicBezTo>
                  <a:cubicBezTo>
                    <a:pt x="64294" y="11906"/>
                    <a:pt x="71438" y="7144"/>
                    <a:pt x="83344" y="0"/>
                  </a:cubicBezTo>
                  <a:cubicBezTo>
                    <a:pt x="83344" y="11906"/>
                    <a:pt x="83344" y="21432"/>
                    <a:pt x="83344" y="33338"/>
                  </a:cubicBezTo>
                  <a:cubicBezTo>
                    <a:pt x="92869" y="38100"/>
                    <a:pt x="100012" y="42863"/>
                    <a:pt x="109537" y="47625"/>
                  </a:cubicBezTo>
                  <a:cubicBezTo>
                    <a:pt x="100012" y="52388"/>
                    <a:pt x="92869" y="57151"/>
                    <a:pt x="83344" y="61913"/>
                  </a:cubicBezTo>
                  <a:cubicBezTo>
                    <a:pt x="83344" y="71438"/>
                    <a:pt x="83344" y="83344"/>
                    <a:pt x="83344" y="97631"/>
                  </a:cubicBezTo>
                  <a:cubicBezTo>
                    <a:pt x="73819" y="90488"/>
                    <a:pt x="64294" y="85725"/>
                    <a:pt x="54768" y="78582"/>
                  </a:cubicBezTo>
                  <a:cubicBezTo>
                    <a:pt x="45244" y="83344"/>
                    <a:pt x="38100" y="88107"/>
                    <a:pt x="26194" y="95250"/>
                  </a:cubicBezTo>
                  <a:close/>
                  <a:moveTo>
                    <a:pt x="73819" y="11906"/>
                  </a:moveTo>
                  <a:cubicBezTo>
                    <a:pt x="66675" y="16669"/>
                    <a:pt x="59531" y="19050"/>
                    <a:pt x="54768" y="23813"/>
                  </a:cubicBezTo>
                  <a:cubicBezTo>
                    <a:pt x="47625" y="19050"/>
                    <a:pt x="42862" y="16669"/>
                    <a:pt x="33337" y="11906"/>
                  </a:cubicBezTo>
                  <a:cubicBezTo>
                    <a:pt x="33337" y="21432"/>
                    <a:pt x="33337" y="28575"/>
                    <a:pt x="33337" y="35719"/>
                  </a:cubicBezTo>
                  <a:cubicBezTo>
                    <a:pt x="26194" y="40482"/>
                    <a:pt x="21431" y="42863"/>
                    <a:pt x="16669" y="47625"/>
                  </a:cubicBezTo>
                  <a:cubicBezTo>
                    <a:pt x="23813" y="52388"/>
                    <a:pt x="28575" y="57151"/>
                    <a:pt x="35719" y="59531"/>
                  </a:cubicBezTo>
                  <a:cubicBezTo>
                    <a:pt x="35719" y="66675"/>
                    <a:pt x="35719" y="73819"/>
                    <a:pt x="35719" y="80963"/>
                  </a:cubicBezTo>
                  <a:cubicBezTo>
                    <a:pt x="42862" y="76200"/>
                    <a:pt x="50006" y="73819"/>
                    <a:pt x="54768" y="69057"/>
                  </a:cubicBezTo>
                  <a:cubicBezTo>
                    <a:pt x="61912" y="73819"/>
                    <a:pt x="69056" y="76200"/>
                    <a:pt x="78581" y="80963"/>
                  </a:cubicBezTo>
                  <a:cubicBezTo>
                    <a:pt x="69056" y="59531"/>
                    <a:pt x="80962" y="52388"/>
                    <a:pt x="92869" y="45244"/>
                  </a:cubicBezTo>
                  <a:cubicBezTo>
                    <a:pt x="85725" y="40482"/>
                    <a:pt x="80962" y="38100"/>
                    <a:pt x="73819" y="33338"/>
                  </a:cubicBezTo>
                  <a:cubicBezTo>
                    <a:pt x="73819" y="28575"/>
                    <a:pt x="73819" y="21432"/>
                    <a:pt x="73819" y="11906"/>
                  </a:cubicBezTo>
                  <a:close/>
                </a:path>
              </a:pathLst>
            </a:custGeom>
            <a:grpFill/>
            <a:ln w="23813" cap="flat">
              <a:noFill/>
              <a:prstDash val="solid"/>
              <a:miter/>
            </a:ln>
          </p:spPr>
          <p:txBody>
            <a:bodyPr rtlCol="0" anchor="ctr"/>
            <a:lstStyle/>
            <a:p>
              <a:endParaRPr lang="en-ID"/>
            </a:p>
          </p:txBody>
        </p:sp>
        <p:sp>
          <p:nvSpPr>
            <p:cNvPr id="406" name="Freeform: Shape 405">
              <a:extLst>
                <a:ext uri="{FF2B5EF4-FFF2-40B4-BE49-F238E27FC236}">
                  <a16:creationId xmlns:a16="http://schemas.microsoft.com/office/drawing/2014/main" id="{521BF871-6B36-3DD4-207F-0388E0677A4C}"/>
                </a:ext>
              </a:extLst>
            </p:cNvPr>
            <p:cNvSpPr/>
            <p:nvPr/>
          </p:nvSpPr>
          <p:spPr>
            <a:xfrm>
              <a:off x="10989468" y="566737"/>
              <a:ext cx="109537" cy="95250"/>
            </a:xfrm>
            <a:custGeom>
              <a:avLst/>
              <a:gdLst>
                <a:gd name="connsiteX0" fmla="*/ 28575 w 109537"/>
                <a:gd name="connsiteY0" fmla="*/ 61913 h 95250"/>
                <a:gd name="connsiteX1" fmla="*/ 0 w 109537"/>
                <a:gd name="connsiteY1" fmla="*/ 47625 h 95250"/>
                <a:gd name="connsiteX2" fmla="*/ 26194 w 109537"/>
                <a:gd name="connsiteY2" fmla="*/ 33338 h 95250"/>
                <a:gd name="connsiteX3" fmla="*/ 26194 w 109537"/>
                <a:gd name="connsiteY3" fmla="*/ 0 h 95250"/>
                <a:gd name="connsiteX4" fmla="*/ 54769 w 109537"/>
                <a:gd name="connsiteY4" fmla="*/ 16669 h 95250"/>
                <a:gd name="connsiteX5" fmla="*/ 83344 w 109537"/>
                <a:gd name="connsiteY5" fmla="*/ 0 h 95250"/>
                <a:gd name="connsiteX6" fmla="*/ 83344 w 109537"/>
                <a:gd name="connsiteY6" fmla="*/ 33338 h 95250"/>
                <a:gd name="connsiteX7" fmla="*/ 109538 w 109537"/>
                <a:gd name="connsiteY7" fmla="*/ 47625 h 95250"/>
                <a:gd name="connsiteX8" fmla="*/ 85725 w 109537"/>
                <a:gd name="connsiteY8" fmla="*/ 64294 h 95250"/>
                <a:gd name="connsiteX9" fmla="*/ 85725 w 109537"/>
                <a:gd name="connsiteY9" fmla="*/ 95250 h 95250"/>
                <a:gd name="connsiteX10" fmla="*/ 57150 w 109537"/>
                <a:gd name="connsiteY10" fmla="*/ 78581 h 95250"/>
                <a:gd name="connsiteX11" fmla="*/ 28575 w 109537"/>
                <a:gd name="connsiteY11" fmla="*/ 95250 h 95250"/>
                <a:gd name="connsiteX12" fmla="*/ 28575 w 109537"/>
                <a:gd name="connsiteY12" fmla="*/ 61913 h 95250"/>
                <a:gd name="connsiteX13" fmla="*/ 76200 w 109537"/>
                <a:gd name="connsiteY13" fmla="*/ 83344 h 95250"/>
                <a:gd name="connsiteX14" fmla="*/ 76200 w 109537"/>
                <a:gd name="connsiteY14" fmla="*/ 59531 h 95250"/>
                <a:gd name="connsiteX15" fmla="*/ 95250 w 109537"/>
                <a:gd name="connsiteY15" fmla="*/ 47625 h 95250"/>
                <a:gd name="connsiteX16" fmla="*/ 76200 w 109537"/>
                <a:gd name="connsiteY16" fmla="*/ 35719 h 95250"/>
                <a:gd name="connsiteX17" fmla="*/ 76200 w 109537"/>
                <a:gd name="connsiteY17" fmla="*/ 14288 h 95250"/>
                <a:gd name="connsiteX18" fmla="*/ 57150 w 109537"/>
                <a:gd name="connsiteY18" fmla="*/ 26194 h 95250"/>
                <a:gd name="connsiteX19" fmla="*/ 35719 w 109537"/>
                <a:gd name="connsiteY19" fmla="*/ 14288 h 95250"/>
                <a:gd name="connsiteX20" fmla="*/ 35719 w 109537"/>
                <a:gd name="connsiteY20" fmla="*/ 38100 h 95250"/>
                <a:gd name="connsiteX21" fmla="*/ 19050 w 109537"/>
                <a:gd name="connsiteY21" fmla="*/ 50006 h 95250"/>
                <a:gd name="connsiteX22" fmla="*/ 38100 w 109537"/>
                <a:gd name="connsiteY22" fmla="*/ 61913 h 95250"/>
                <a:gd name="connsiteX23" fmla="*/ 38100 w 109537"/>
                <a:gd name="connsiteY23" fmla="*/ 85725 h 95250"/>
                <a:gd name="connsiteX24" fmla="*/ 59531 w 109537"/>
                <a:gd name="connsiteY24" fmla="*/ 73819 h 95250"/>
                <a:gd name="connsiteX25" fmla="*/ 76200 w 109537"/>
                <a:gd name="connsiteY25" fmla="*/ 8334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9537" h="95250">
                  <a:moveTo>
                    <a:pt x="28575" y="61913"/>
                  </a:moveTo>
                  <a:cubicBezTo>
                    <a:pt x="19050" y="57150"/>
                    <a:pt x="9525" y="52388"/>
                    <a:pt x="0" y="47625"/>
                  </a:cubicBezTo>
                  <a:cubicBezTo>
                    <a:pt x="9525" y="42863"/>
                    <a:pt x="19050" y="38100"/>
                    <a:pt x="26194" y="33338"/>
                  </a:cubicBezTo>
                  <a:cubicBezTo>
                    <a:pt x="26194" y="21431"/>
                    <a:pt x="26194" y="11906"/>
                    <a:pt x="26194" y="0"/>
                  </a:cubicBezTo>
                  <a:cubicBezTo>
                    <a:pt x="35719" y="7144"/>
                    <a:pt x="45244" y="11906"/>
                    <a:pt x="54769" y="16669"/>
                  </a:cubicBezTo>
                  <a:cubicBezTo>
                    <a:pt x="64294" y="11906"/>
                    <a:pt x="71438" y="7144"/>
                    <a:pt x="83344" y="0"/>
                  </a:cubicBezTo>
                  <a:cubicBezTo>
                    <a:pt x="83344" y="11906"/>
                    <a:pt x="83344" y="21431"/>
                    <a:pt x="83344" y="33338"/>
                  </a:cubicBezTo>
                  <a:cubicBezTo>
                    <a:pt x="92869" y="38100"/>
                    <a:pt x="100012" y="42863"/>
                    <a:pt x="109538" y="47625"/>
                  </a:cubicBezTo>
                  <a:cubicBezTo>
                    <a:pt x="100012" y="54769"/>
                    <a:pt x="88106" y="57150"/>
                    <a:pt x="85725" y="64294"/>
                  </a:cubicBezTo>
                  <a:cubicBezTo>
                    <a:pt x="80962" y="71438"/>
                    <a:pt x="85725" y="83344"/>
                    <a:pt x="85725" y="95250"/>
                  </a:cubicBezTo>
                  <a:cubicBezTo>
                    <a:pt x="76200" y="90488"/>
                    <a:pt x="66675" y="83344"/>
                    <a:pt x="57150" y="78581"/>
                  </a:cubicBezTo>
                  <a:cubicBezTo>
                    <a:pt x="50006" y="83344"/>
                    <a:pt x="40481" y="88106"/>
                    <a:pt x="28575" y="95250"/>
                  </a:cubicBezTo>
                  <a:cubicBezTo>
                    <a:pt x="28575" y="83344"/>
                    <a:pt x="28575" y="73819"/>
                    <a:pt x="28575" y="61913"/>
                  </a:cubicBezTo>
                  <a:close/>
                  <a:moveTo>
                    <a:pt x="76200" y="83344"/>
                  </a:moveTo>
                  <a:cubicBezTo>
                    <a:pt x="76200" y="73819"/>
                    <a:pt x="76200" y="66675"/>
                    <a:pt x="76200" y="59531"/>
                  </a:cubicBezTo>
                  <a:cubicBezTo>
                    <a:pt x="83344" y="54769"/>
                    <a:pt x="88106" y="52388"/>
                    <a:pt x="95250" y="47625"/>
                  </a:cubicBezTo>
                  <a:cubicBezTo>
                    <a:pt x="88106" y="42863"/>
                    <a:pt x="83344" y="38100"/>
                    <a:pt x="76200" y="35719"/>
                  </a:cubicBezTo>
                  <a:cubicBezTo>
                    <a:pt x="76200" y="28575"/>
                    <a:pt x="76200" y="21431"/>
                    <a:pt x="76200" y="14288"/>
                  </a:cubicBezTo>
                  <a:cubicBezTo>
                    <a:pt x="69056" y="19050"/>
                    <a:pt x="61913" y="21431"/>
                    <a:pt x="57150" y="26194"/>
                  </a:cubicBezTo>
                  <a:cubicBezTo>
                    <a:pt x="50006" y="21431"/>
                    <a:pt x="45244" y="19050"/>
                    <a:pt x="35719" y="14288"/>
                  </a:cubicBezTo>
                  <a:cubicBezTo>
                    <a:pt x="35719" y="23813"/>
                    <a:pt x="35719" y="30956"/>
                    <a:pt x="35719" y="38100"/>
                  </a:cubicBezTo>
                  <a:cubicBezTo>
                    <a:pt x="28575" y="42863"/>
                    <a:pt x="23813" y="45244"/>
                    <a:pt x="19050" y="50006"/>
                  </a:cubicBezTo>
                  <a:cubicBezTo>
                    <a:pt x="26194" y="54769"/>
                    <a:pt x="30956" y="57150"/>
                    <a:pt x="38100" y="61913"/>
                  </a:cubicBezTo>
                  <a:cubicBezTo>
                    <a:pt x="38100" y="69056"/>
                    <a:pt x="38100" y="76200"/>
                    <a:pt x="38100" y="85725"/>
                  </a:cubicBezTo>
                  <a:cubicBezTo>
                    <a:pt x="45244" y="80963"/>
                    <a:pt x="52387" y="76200"/>
                    <a:pt x="59531" y="73819"/>
                  </a:cubicBezTo>
                  <a:cubicBezTo>
                    <a:pt x="61913" y="73819"/>
                    <a:pt x="69056" y="78581"/>
                    <a:pt x="76200" y="83344"/>
                  </a:cubicBezTo>
                  <a:close/>
                </a:path>
              </a:pathLst>
            </a:custGeom>
            <a:grpFill/>
            <a:ln w="23813" cap="flat">
              <a:noFill/>
              <a:prstDash val="solid"/>
              <a:miter/>
            </a:ln>
          </p:spPr>
          <p:txBody>
            <a:bodyPr rtlCol="0" anchor="ctr"/>
            <a:lstStyle/>
            <a:p>
              <a:endParaRPr lang="en-ID"/>
            </a:p>
          </p:txBody>
        </p:sp>
        <p:sp>
          <p:nvSpPr>
            <p:cNvPr id="407" name="Freeform: Shape 406">
              <a:extLst>
                <a:ext uri="{FF2B5EF4-FFF2-40B4-BE49-F238E27FC236}">
                  <a16:creationId xmlns:a16="http://schemas.microsoft.com/office/drawing/2014/main" id="{28A1A1F6-B493-8946-D3D3-F6BF2B103495}"/>
                </a:ext>
              </a:extLst>
            </p:cNvPr>
            <p:cNvSpPr/>
            <p:nvPr/>
          </p:nvSpPr>
          <p:spPr>
            <a:xfrm>
              <a:off x="7081837" y="566737"/>
              <a:ext cx="109537" cy="97631"/>
            </a:xfrm>
            <a:custGeom>
              <a:avLst/>
              <a:gdLst>
                <a:gd name="connsiteX0" fmla="*/ 57150 w 109537"/>
                <a:gd name="connsiteY0" fmla="*/ 78581 h 97631"/>
                <a:gd name="connsiteX1" fmla="*/ 28575 w 109537"/>
                <a:gd name="connsiteY1" fmla="*/ 95250 h 97631"/>
                <a:gd name="connsiteX2" fmla="*/ 28575 w 109537"/>
                <a:gd name="connsiteY2" fmla="*/ 61913 h 97631"/>
                <a:gd name="connsiteX3" fmla="*/ 0 w 109537"/>
                <a:gd name="connsiteY3" fmla="*/ 47625 h 97631"/>
                <a:gd name="connsiteX4" fmla="*/ 26194 w 109537"/>
                <a:gd name="connsiteY4" fmla="*/ 33338 h 97631"/>
                <a:gd name="connsiteX5" fmla="*/ 26194 w 109537"/>
                <a:gd name="connsiteY5" fmla="*/ 0 h 97631"/>
                <a:gd name="connsiteX6" fmla="*/ 54769 w 109537"/>
                <a:gd name="connsiteY6" fmla="*/ 16669 h 97631"/>
                <a:gd name="connsiteX7" fmla="*/ 83344 w 109537"/>
                <a:gd name="connsiteY7" fmla="*/ 0 h 97631"/>
                <a:gd name="connsiteX8" fmla="*/ 83344 w 109537"/>
                <a:gd name="connsiteY8" fmla="*/ 33338 h 97631"/>
                <a:gd name="connsiteX9" fmla="*/ 109537 w 109537"/>
                <a:gd name="connsiteY9" fmla="*/ 47625 h 97631"/>
                <a:gd name="connsiteX10" fmla="*/ 83344 w 109537"/>
                <a:gd name="connsiteY10" fmla="*/ 61913 h 97631"/>
                <a:gd name="connsiteX11" fmla="*/ 83344 w 109537"/>
                <a:gd name="connsiteY11" fmla="*/ 97631 h 97631"/>
                <a:gd name="connsiteX12" fmla="*/ 57150 w 109537"/>
                <a:gd name="connsiteY12" fmla="*/ 78581 h 97631"/>
                <a:gd name="connsiteX13" fmla="*/ 35719 w 109537"/>
                <a:gd name="connsiteY13" fmla="*/ 35719 h 97631"/>
                <a:gd name="connsiteX14" fmla="*/ 16669 w 109537"/>
                <a:gd name="connsiteY14" fmla="*/ 47625 h 97631"/>
                <a:gd name="connsiteX15" fmla="*/ 35719 w 109537"/>
                <a:gd name="connsiteY15" fmla="*/ 59531 h 97631"/>
                <a:gd name="connsiteX16" fmla="*/ 35719 w 109537"/>
                <a:gd name="connsiteY16" fmla="*/ 83344 h 97631"/>
                <a:gd name="connsiteX17" fmla="*/ 57150 w 109537"/>
                <a:gd name="connsiteY17" fmla="*/ 71438 h 97631"/>
                <a:gd name="connsiteX18" fmla="*/ 78581 w 109537"/>
                <a:gd name="connsiteY18" fmla="*/ 83344 h 97631"/>
                <a:gd name="connsiteX19" fmla="*/ 78581 w 109537"/>
                <a:gd name="connsiteY19" fmla="*/ 59531 h 97631"/>
                <a:gd name="connsiteX20" fmla="*/ 97631 w 109537"/>
                <a:gd name="connsiteY20" fmla="*/ 47625 h 97631"/>
                <a:gd name="connsiteX21" fmla="*/ 78581 w 109537"/>
                <a:gd name="connsiteY21" fmla="*/ 35719 h 97631"/>
                <a:gd name="connsiteX22" fmla="*/ 78581 w 109537"/>
                <a:gd name="connsiteY22" fmla="*/ 14288 h 97631"/>
                <a:gd name="connsiteX23" fmla="*/ 59531 w 109537"/>
                <a:gd name="connsiteY23" fmla="*/ 26194 h 97631"/>
                <a:gd name="connsiteX24" fmla="*/ 38100 w 109537"/>
                <a:gd name="connsiteY24" fmla="*/ 16669 h 97631"/>
                <a:gd name="connsiteX25" fmla="*/ 35719 w 109537"/>
                <a:gd name="connsiteY25" fmla="*/ 35719 h 9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9537" h="97631">
                  <a:moveTo>
                    <a:pt x="57150" y="78581"/>
                  </a:moveTo>
                  <a:cubicBezTo>
                    <a:pt x="47625" y="83344"/>
                    <a:pt x="40481" y="90488"/>
                    <a:pt x="28575" y="95250"/>
                  </a:cubicBezTo>
                  <a:cubicBezTo>
                    <a:pt x="28575" y="83344"/>
                    <a:pt x="28575" y="73819"/>
                    <a:pt x="28575" y="61913"/>
                  </a:cubicBezTo>
                  <a:cubicBezTo>
                    <a:pt x="19050" y="57150"/>
                    <a:pt x="9525" y="52388"/>
                    <a:pt x="0" y="47625"/>
                  </a:cubicBezTo>
                  <a:cubicBezTo>
                    <a:pt x="9525" y="42863"/>
                    <a:pt x="19050" y="38100"/>
                    <a:pt x="26194" y="33338"/>
                  </a:cubicBezTo>
                  <a:cubicBezTo>
                    <a:pt x="26194" y="23813"/>
                    <a:pt x="26194" y="11906"/>
                    <a:pt x="26194" y="0"/>
                  </a:cubicBezTo>
                  <a:cubicBezTo>
                    <a:pt x="35719" y="7144"/>
                    <a:pt x="45244" y="11906"/>
                    <a:pt x="54769" y="16669"/>
                  </a:cubicBezTo>
                  <a:cubicBezTo>
                    <a:pt x="64294" y="11906"/>
                    <a:pt x="71438" y="7144"/>
                    <a:pt x="83344" y="0"/>
                  </a:cubicBezTo>
                  <a:cubicBezTo>
                    <a:pt x="83344" y="11906"/>
                    <a:pt x="83344" y="21431"/>
                    <a:pt x="83344" y="33338"/>
                  </a:cubicBezTo>
                  <a:cubicBezTo>
                    <a:pt x="92869" y="38100"/>
                    <a:pt x="100012" y="42863"/>
                    <a:pt x="109537" y="47625"/>
                  </a:cubicBezTo>
                  <a:cubicBezTo>
                    <a:pt x="100012" y="52388"/>
                    <a:pt x="92869" y="57150"/>
                    <a:pt x="83344" y="61913"/>
                  </a:cubicBezTo>
                  <a:cubicBezTo>
                    <a:pt x="83344" y="71438"/>
                    <a:pt x="83344" y="83344"/>
                    <a:pt x="83344" y="97631"/>
                  </a:cubicBezTo>
                  <a:cubicBezTo>
                    <a:pt x="73819" y="90488"/>
                    <a:pt x="66675" y="85725"/>
                    <a:pt x="57150" y="78581"/>
                  </a:cubicBezTo>
                  <a:close/>
                  <a:moveTo>
                    <a:pt x="35719" y="35719"/>
                  </a:moveTo>
                  <a:cubicBezTo>
                    <a:pt x="28575" y="40481"/>
                    <a:pt x="23813" y="42863"/>
                    <a:pt x="16669" y="47625"/>
                  </a:cubicBezTo>
                  <a:cubicBezTo>
                    <a:pt x="23813" y="52388"/>
                    <a:pt x="28575" y="54769"/>
                    <a:pt x="35719" y="59531"/>
                  </a:cubicBezTo>
                  <a:cubicBezTo>
                    <a:pt x="35719" y="66675"/>
                    <a:pt x="35719" y="73819"/>
                    <a:pt x="35719" y="83344"/>
                  </a:cubicBezTo>
                  <a:cubicBezTo>
                    <a:pt x="42862" y="78581"/>
                    <a:pt x="50006" y="73819"/>
                    <a:pt x="57150" y="71438"/>
                  </a:cubicBezTo>
                  <a:cubicBezTo>
                    <a:pt x="64294" y="76200"/>
                    <a:pt x="69056" y="78581"/>
                    <a:pt x="78581" y="83344"/>
                  </a:cubicBezTo>
                  <a:cubicBezTo>
                    <a:pt x="78581" y="73819"/>
                    <a:pt x="78581" y="66675"/>
                    <a:pt x="78581" y="59531"/>
                  </a:cubicBezTo>
                  <a:cubicBezTo>
                    <a:pt x="85725" y="54769"/>
                    <a:pt x="90487" y="52388"/>
                    <a:pt x="97631" y="47625"/>
                  </a:cubicBezTo>
                  <a:cubicBezTo>
                    <a:pt x="90487" y="42863"/>
                    <a:pt x="85725" y="38100"/>
                    <a:pt x="78581" y="35719"/>
                  </a:cubicBezTo>
                  <a:cubicBezTo>
                    <a:pt x="78581" y="28575"/>
                    <a:pt x="78581" y="21431"/>
                    <a:pt x="78581" y="14288"/>
                  </a:cubicBezTo>
                  <a:cubicBezTo>
                    <a:pt x="71438" y="19050"/>
                    <a:pt x="64294" y="21431"/>
                    <a:pt x="59531" y="26194"/>
                  </a:cubicBezTo>
                  <a:cubicBezTo>
                    <a:pt x="52387" y="21431"/>
                    <a:pt x="47625" y="19050"/>
                    <a:pt x="38100" y="16669"/>
                  </a:cubicBezTo>
                  <a:cubicBezTo>
                    <a:pt x="35719" y="23813"/>
                    <a:pt x="35719" y="28575"/>
                    <a:pt x="35719" y="35719"/>
                  </a:cubicBezTo>
                  <a:close/>
                </a:path>
              </a:pathLst>
            </a:custGeom>
            <a:grpFill/>
            <a:ln w="23813" cap="flat">
              <a:noFill/>
              <a:prstDash val="solid"/>
              <a:miter/>
            </a:ln>
          </p:spPr>
          <p:txBody>
            <a:bodyPr rtlCol="0" anchor="ctr"/>
            <a:lstStyle/>
            <a:p>
              <a:endParaRPr lang="en-ID"/>
            </a:p>
          </p:txBody>
        </p:sp>
        <p:sp>
          <p:nvSpPr>
            <p:cNvPr id="408" name="Freeform: Shape 407">
              <a:extLst>
                <a:ext uri="{FF2B5EF4-FFF2-40B4-BE49-F238E27FC236}">
                  <a16:creationId xmlns:a16="http://schemas.microsoft.com/office/drawing/2014/main" id="{C3EA99A5-F963-19E0-DEE5-4C032DDC549F}"/>
                </a:ext>
              </a:extLst>
            </p:cNvPr>
            <p:cNvSpPr/>
            <p:nvPr/>
          </p:nvSpPr>
          <p:spPr>
            <a:xfrm>
              <a:off x="9034462" y="564356"/>
              <a:ext cx="114300" cy="100012"/>
            </a:xfrm>
            <a:custGeom>
              <a:avLst/>
              <a:gdLst>
                <a:gd name="connsiteX0" fmla="*/ 57150 w 114300"/>
                <a:gd name="connsiteY0" fmla="*/ 80962 h 100012"/>
                <a:gd name="connsiteX1" fmla="*/ 28575 w 114300"/>
                <a:gd name="connsiteY1" fmla="*/ 100012 h 100012"/>
                <a:gd name="connsiteX2" fmla="*/ 0 w 114300"/>
                <a:gd name="connsiteY2" fmla="*/ 52387 h 100012"/>
                <a:gd name="connsiteX3" fmla="*/ 30956 w 114300"/>
                <a:gd name="connsiteY3" fmla="*/ 33337 h 100012"/>
                <a:gd name="connsiteX4" fmla="*/ 28575 w 114300"/>
                <a:gd name="connsiteY4" fmla="*/ 0 h 100012"/>
                <a:gd name="connsiteX5" fmla="*/ 57150 w 114300"/>
                <a:gd name="connsiteY5" fmla="*/ 16669 h 100012"/>
                <a:gd name="connsiteX6" fmla="*/ 85725 w 114300"/>
                <a:gd name="connsiteY6" fmla="*/ 0 h 100012"/>
                <a:gd name="connsiteX7" fmla="*/ 85725 w 114300"/>
                <a:gd name="connsiteY7" fmla="*/ 30956 h 100012"/>
                <a:gd name="connsiteX8" fmla="*/ 114300 w 114300"/>
                <a:gd name="connsiteY8" fmla="*/ 47625 h 100012"/>
                <a:gd name="connsiteX9" fmla="*/ 88107 w 114300"/>
                <a:gd name="connsiteY9" fmla="*/ 61912 h 100012"/>
                <a:gd name="connsiteX10" fmla="*/ 88107 w 114300"/>
                <a:gd name="connsiteY10" fmla="*/ 95250 h 100012"/>
                <a:gd name="connsiteX11" fmla="*/ 57150 w 114300"/>
                <a:gd name="connsiteY11" fmla="*/ 80962 h 100012"/>
                <a:gd name="connsiteX12" fmla="*/ 19050 w 114300"/>
                <a:gd name="connsiteY12" fmla="*/ 50006 h 100012"/>
                <a:gd name="connsiteX13" fmla="*/ 38100 w 114300"/>
                <a:gd name="connsiteY13" fmla="*/ 61912 h 100012"/>
                <a:gd name="connsiteX14" fmla="*/ 38100 w 114300"/>
                <a:gd name="connsiteY14" fmla="*/ 85725 h 100012"/>
                <a:gd name="connsiteX15" fmla="*/ 57150 w 114300"/>
                <a:gd name="connsiteY15" fmla="*/ 73819 h 100012"/>
                <a:gd name="connsiteX16" fmla="*/ 78581 w 114300"/>
                <a:gd name="connsiteY16" fmla="*/ 85725 h 100012"/>
                <a:gd name="connsiteX17" fmla="*/ 78581 w 114300"/>
                <a:gd name="connsiteY17" fmla="*/ 61912 h 100012"/>
                <a:gd name="connsiteX18" fmla="*/ 95250 w 114300"/>
                <a:gd name="connsiteY18" fmla="*/ 50006 h 100012"/>
                <a:gd name="connsiteX19" fmla="*/ 76200 w 114300"/>
                <a:gd name="connsiteY19" fmla="*/ 38100 h 100012"/>
                <a:gd name="connsiteX20" fmla="*/ 76200 w 114300"/>
                <a:gd name="connsiteY20" fmla="*/ 16669 h 100012"/>
                <a:gd name="connsiteX21" fmla="*/ 57150 w 114300"/>
                <a:gd name="connsiteY21" fmla="*/ 28575 h 100012"/>
                <a:gd name="connsiteX22" fmla="*/ 35719 w 114300"/>
                <a:gd name="connsiteY22" fmla="*/ 19050 h 100012"/>
                <a:gd name="connsiteX23" fmla="*/ 35719 w 114300"/>
                <a:gd name="connsiteY23" fmla="*/ 40481 h 100012"/>
                <a:gd name="connsiteX24" fmla="*/ 19050 w 114300"/>
                <a:gd name="connsiteY24" fmla="*/ 50006 h 100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4300" h="100012">
                  <a:moveTo>
                    <a:pt x="57150" y="80962"/>
                  </a:moveTo>
                  <a:cubicBezTo>
                    <a:pt x="47625" y="88106"/>
                    <a:pt x="40482" y="92869"/>
                    <a:pt x="28575" y="100012"/>
                  </a:cubicBezTo>
                  <a:cubicBezTo>
                    <a:pt x="30956" y="76200"/>
                    <a:pt x="30956" y="57150"/>
                    <a:pt x="0" y="52387"/>
                  </a:cubicBezTo>
                  <a:cubicBezTo>
                    <a:pt x="11906" y="45244"/>
                    <a:pt x="21431" y="40481"/>
                    <a:pt x="30956" y="33337"/>
                  </a:cubicBezTo>
                  <a:cubicBezTo>
                    <a:pt x="30956" y="23813"/>
                    <a:pt x="30956" y="14287"/>
                    <a:pt x="28575" y="0"/>
                  </a:cubicBezTo>
                  <a:cubicBezTo>
                    <a:pt x="38100" y="7144"/>
                    <a:pt x="47625" y="11906"/>
                    <a:pt x="57150" y="16669"/>
                  </a:cubicBezTo>
                  <a:cubicBezTo>
                    <a:pt x="64294" y="11906"/>
                    <a:pt x="73819" y="7144"/>
                    <a:pt x="85725" y="0"/>
                  </a:cubicBezTo>
                  <a:cubicBezTo>
                    <a:pt x="85725" y="11906"/>
                    <a:pt x="85725" y="21431"/>
                    <a:pt x="85725" y="30956"/>
                  </a:cubicBezTo>
                  <a:cubicBezTo>
                    <a:pt x="95250" y="35719"/>
                    <a:pt x="102394" y="40481"/>
                    <a:pt x="114300" y="47625"/>
                  </a:cubicBezTo>
                  <a:cubicBezTo>
                    <a:pt x="104775" y="52387"/>
                    <a:pt x="95250" y="57150"/>
                    <a:pt x="88107" y="61912"/>
                  </a:cubicBezTo>
                  <a:cubicBezTo>
                    <a:pt x="88107" y="73819"/>
                    <a:pt x="88107" y="83344"/>
                    <a:pt x="88107" y="95250"/>
                  </a:cubicBezTo>
                  <a:cubicBezTo>
                    <a:pt x="76200" y="92869"/>
                    <a:pt x="66675" y="88106"/>
                    <a:pt x="57150" y="80962"/>
                  </a:cubicBezTo>
                  <a:close/>
                  <a:moveTo>
                    <a:pt x="19050" y="50006"/>
                  </a:moveTo>
                  <a:cubicBezTo>
                    <a:pt x="26194" y="54769"/>
                    <a:pt x="33338" y="59531"/>
                    <a:pt x="38100" y="61912"/>
                  </a:cubicBezTo>
                  <a:cubicBezTo>
                    <a:pt x="38100" y="69056"/>
                    <a:pt x="38100" y="76200"/>
                    <a:pt x="38100" y="85725"/>
                  </a:cubicBezTo>
                  <a:cubicBezTo>
                    <a:pt x="45244" y="80962"/>
                    <a:pt x="52388" y="78581"/>
                    <a:pt x="57150" y="73819"/>
                  </a:cubicBezTo>
                  <a:cubicBezTo>
                    <a:pt x="64294" y="78581"/>
                    <a:pt x="69056" y="80962"/>
                    <a:pt x="78581" y="85725"/>
                  </a:cubicBezTo>
                  <a:cubicBezTo>
                    <a:pt x="78581" y="76200"/>
                    <a:pt x="78581" y="69056"/>
                    <a:pt x="78581" y="61912"/>
                  </a:cubicBezTo>
                  <a:cubicBezTo>
                    <a:pt x="85725" y="57150"/>
                    <a:pt x="90488" y="54769"/>
                    <a:pt x="95250" y="50006"/>
                  </a:cubicBezTo>
                  <a:cubicBezTo>
                    <a:pt x="88107" y="45244"/>
                    <a:pt x="83344" y="40481"/>
                    <a:pt x="76200" y="38100"/>
                  </a:cubicBezTo>
                  <a:cubicBezTo>
                    <a:pt x="76200" y="30956"/>
                    <a:pt x="76200" y="23813"/>
                    <a:pt x="76200" y="16669"/>
                  </a:cubicBezTo>
                  <a:cubicBezTo>
                    <a:pt x="69056" y="21431"/>
                    <a:pt x="61913" y="23813"/>
                    <a:pt x="57150" y="28575"/>
                  </a:cubicBezTo>
                  <a:cubicBezTo>
                    <a:pt x="50006" y="23813"/>
                    <a:pt x="42863" y="21431"/>
                    <a:pt x="35719" y="19050"/>
                  </a:cubicBezTo>
                  <a:cubicBezTo>
                    <a:pt x="35719" y="28575"/>
                    <a:pt x="35719" y="33337"/>
                    <a:pt x="35719" y="40481"/>
                  </a:cubicBezTo>
                  <a:cubicBezTo>
                    <a:pt x="30956" y="42862"/>
                    <a:pt x="26194" y="45244"/>
                    <a:pt x="19050" y="50006"/>
                  </a:cubicBezTo>
                  <a:close/>
                </a:path>
              </a:pathLst>
            </a:custGeom>
            <a:grpFill/>
            <a:ln w="23813" cap="flat">
              <a:noFill/>
              <a:prstDash val="solid"/>
              <a:miter/>
            </a:ln>
          </p:spPr>
          <p:txBody>
            <a:bodyPr rtlCol="0" anchor="ctr"/>
            <a:lstStyle/>
            <a:p>
              <a:endParaRPr lang="en-ID"/>
            </a:p>
          </p:txBody>
        </p:sp>
        <p:sp>
          <p:nvSpPr>
            <p:cNvPr id="409" name="Freeform: Shape 408">
              <a:extLst>
                <a:ext uri="{FF2B5EF4-FFF2-40B4-BE49-F238E27FC236}">
                  <a16:creationId xmlns:a16="http://schemas.microsoft.com/office/drawing/2014/main" id="{5E7E46CE-998A-640F-3695-F13ADFD60089}"/>
                </a:ext>
              </a:extLst>
            </p:cNvPr>
            <p:cNvSpPr/>
            <p:nvPr/>
          </p:nvSpPr>
          <p:spPr>
            <a:xfrm>
              <a:off x="7081837" y="3943350"/>
              <a:ext cx="114299" cy="100012"/>
            </a:xfrm>
            <a:custGeom>
              <a:avLst/>
              <a:gdLst>
                <a:gd name="connsiteX0" fmla="*/ 114300 w 114299"/>
                <a:gd name="connsiteY0" fmla="*/ 52387 h 100012"/>
                <a:gd name="connsiteX1" fmla="*/ 85725 w 114299"/>
                <a:gd name="connsiteY1" fmla="*/ 100012 h 100012"/>
                <a:gd name="connsiteX2" fmla="*/ 54769 w 114299"/>
                <a:gd name="connsiteY2" fmla="*/ 80962 h 100012"/>
                <a:gd name="connsiteX3" fmla="*/ 28575 w 114299"/>
                <a:gd name="connsiteY3" fmla="*/ 97631 h 100012"/>
                <a:gd name="connsiteX4" fmla="*/ 28575 w 114299"/>
                <a:gd name="connsiteY4" fmla="*/ 64294 h 100012"/>
                <a:gd name="connsiteX5" fmla="*/ 0 w 114299"/>
                <a:gd name="connsiteY5" fmla="*/ 47625 h 100012"/>
                <a:gd name="connsiteX6" fmla="*/ 26194 w 114299"/>
                <a:gd name="connsiteY6" fmla="*/ 33337 h 100012"/>
                <a:gd name="connsiteX7" fmla="*/ 26194 w 114299"/>
                <a:gd name="connsiteY7" fmla="*/ 0 h 100012"/>
                <a:gd name="connsiteX8" fmla="*/ 54769 w 114299"/>
                <a:gd name="connsiteY8" fmla="*/ 16669 h 100012"/>
                <a:gd name="connsiteX9" fmla="*/ 83344 w 114299"/>
                <a:gd name="connsiteY9" fmla="*/ 0 h 100012"/>
                <a:gd name="connsiteX10" fmla="*/ 83344 w 114299"/>
                <a:gd name="connsiteY10" fmla="*/ 33337 h 100012"/>
                <a:gd name="connsiteX11" fmla="*/ 114300 w 114299"/>
                <a:gd name="connsiteY11" fmla="*/ 52387 h 100012"/>
                <a:gd name="connsiteX12" fmla="*/ 57150 w 114299"/>
                <a:gd name="connsiteY12" fmla="*/ 26194 h 100012"/>
                <a:gd name="connsiteX13" fmla="*/ 35719 w 114299"/>
                <a:gd name="connsiteY13" fmla="*/ 14287 h 100012"/>
                <a:gd name="connsiteX14" fmla="*/ 35719 w 114299"/>
                <a:gd name="connsiteY14" fmla="*/ 38100 h 100012"/>
                <a:gd name="connsiteX15" fmla="*/ 19050 w 114299"/>
                <a:gd name="connsiteY15" fmla="*/ 50006 h 100012"/>
                <a:gd name="connsiteX16" fmla="*/ 38100 w 114299"/>
                <a:gd name="connsiteY16" fmla="*/ 61912 h 100012"/>
                <a:gd name="connsiteX17" fmla="*/ 38100 w 114299"/>
                <a:gd name="connsiteY17" fmla="*/ 85725 h 100012"/>
                <a:gd name="connsiteX18" fmla="*/ 59531 w 114299"/>
                <a:gd name="connsiteY18" fmla="*/ 73819 h 100012"/>
                <a:gd name="connsiteX19" fmla="*/ 83344 w 114299"/>
                <a:gd name="connsiteY19" fmla="*/ 85725 h 100012"/>
                <a:gd name="connsiteX20" fmla="*/ 97631 w 114299"/>
                <a:gd name="connsiteY20" fmla="*/ 50006 h 100012"/>
                <a:gd name="connsiteX21" fmla="*/ 78581 w 114299"/>
                <a:gd name="connsiteY21" fmla="*/ 38100 h 100012"/>
                <a:gd name="connsiteX22" fmla="*/ 78581 w 114299"/>
                <a:gd name="connsiteY22" fmla="*/ 14287 h 100012"/>
                <a:gd name="connsiteX23" fmla="*/ 57150 w 114299"/>
                <a:gd name="connsiteY23" fmla="*/ 26194 h 100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4299" h="100012">
                  <a:moveTo>
                    <a:pt x="114300" y="52387"/>
                  </a:moveTo>
                  <a:cubicBezTo>
                    <a:pt x="83344" y="57150"/>
                    <a:pt x="80963" y="73819"/>
                    <a:pt x="85725" y="100012"/>
                  </a:cubicBezTo>
                  <a:cubicBezTo>
                    <a:pt x="73819" y="92869"/>
                    <a:pt x="64294" y="88106"/>
                    <a:pt x="54769" y="80962"/>
                  </a:cubicBezTo>
                  <a:cubicBezTo>
                    <a:pt x="47625" y="85725"/>
                    <a:pt x="38100" y="90487"/>
                    <a:pt x="28575" y="97631"/>
                  </a:cubicBezTo>
                  <a:cubicBezTo>
                    <a:pt x="28575" y="85725"/>
                    <a:pt x="28575" y="76200"/>
                    <a:pt x="28575" y="64294"/>
                  </a:cubicBezTo>
                  <a:cubicBezTo>
                    <a:pt x="19050" y="59531"/>
                    <a:pt x="11906" y="54768"/>
                    <a:pt x="0" y="47625"/>
                  </a:cubicBezTo>
                  <a:cubicBezTo>
                    <a:pt x="9525" y="42862"/>
                    <a:pt x="19050" y="38100"/>
                    <a:pt x="26194" y="33337"/>
                  </a:cubicBezTo>
                  <a:cubicBezTo>
                    <a:pt x="26194" y="21431"/>
                    <a:pt x="26194" y="11906"/>
                    <a:pt x="26194" y="0"/>
                  </a:cubicBezTo>
                  <a:cubicBezTo>
                    <a:pt x="35719" y="7143"/>
                    <a:pt x="45244" y="11906"/>
                    <a:pt x="54769" y="16669"/>
                  </a:cubicBezTo>
                  <a:cubicBezTo>
                    <a:pt x="64294" y="11906"/>
                    <a:pt x="73819" y="4762"/>
                    <a:pt x="83344" y="0"/>
                  </a:cubicBezTo>
                  <a:cubicBezTo>
                    <a:pt x="83344" y="11906"/>
                    <a:pt x="83344" y="21431"/>
                    <a:pt x="83344" y="33337"/>
                  </a:cubicBezTo>
                  <a:cubicBezTo>
                    <a:pt x="92869" y="40481"/>
                    <a:pt x="102394" y="45244"/>
                    <a:pt x="114300" y="52387"/>
                  </a:cubicBezTo>
                  <a:close/>
                  <a:moveTo>
                    <a:pt x="57150" y="26194"/>
                  </a:moveTo>
                  <a:cubicBezTo>
                    <a:pt x="50006" y="21431"/>
                    <a:pt x="42862" y="19050"/>
                    <a:pt x="35719" y="14287"/>
                  </a:cubicBezTo>
                  <a:cubicBezTo>
                    <a:pt x="35719" y="23813"/>
                    <a:pt x="35719" y="30956"/>
                    <a:pt x="35719" y="38100"/>
                  </a:cubicBezTo>
                  <a:cubicBezTo>
                    <a:pt x="28575" y="42862"/>
                    <a:pt x="23813" y="45244"/>
                    <a:pt x="19050" y="50006"/>
                  </a:cubicBezTo>
                  <a:cubicBezTo>
                    <a:pt x="26194" y="54768"/>
                    <a:pt x="30956" y="57150"/>
                    <a:pt x="38100" y="61912"/>
                  </a:cubicBezTo>
                  <a:cubicBezTo>
                    <a:pt x="38100" y="69056"/>
                    <a:pt x="38100" y="76200"/>
                    <a:pt x="38100" y="85725"/>
                  </a:cubicBezTo>
                  <a:cubicBezTo>
                    <a:pt x="47625" y="80962"/>
                    <a:pt x="52387" y="76200"/>
                    <a:pt x="59531" y="73819"/>
                  </a:cubicBezTo>
                  <a:cubicBezTo>
                    <a:pt x="66675" y="78581"/>
                    <a:pt x="73819" y="80962"/>
                    <a:pt x="83344" y="85725"/>
                  </a:cubicBezTo>
                  <a:cubicBezTo>
                    <a:pt x="73819" y="64294"/>
                    <a:pt x="85725" y="57150"/>
                    <a:pt x="97631" y="50006"/>
                  </a:cubicBezTo>
                  <a:cubicBezTo>
                    <a:pt x="90487" y="45244"/>
                    <a:pt x="85725" y="42862"/>
                    <a:pt x="78581" y="38100"/>
                  </a:cubicBezTo>
                  <a:cubicBezTo>
                    <a:pt x="78581" y="30956"/>
                    <a:pt x="78581" y="23813"/>
                    <a:pt x="78581" y="14287"/>
                  </a:cubicBezTo>
                  <a:cubicBezTo>
                    <a:pt x="69056" y="19050"/>
                    <a:pt x="64294" y="23813"/>
                    <a:pt x="57150" y="26194"/>
                  </a:cubicBezTo>
                  <a:close/>
                </a:path>
              </a:pathLst>
            </a:custGeom>
            <a:grpFill/>
            <a:ln w="23813" cap="flat">
              <a:noFill/>
              <a:prstDash val="solid"/>
              <a:miter/>
            </a:ln>
          </p:spPr>
          <p:txBody>
            <a:bodyPr rtlCol="0" anchor="ctr"/>
            <a:lstStyle/>
            <a:p>
              <a:endParaRPr lang="en-ID"/>
            </a:p>
          </p:txBody>
        </p:sp>
        <p:sp>
          <p:nvSpPr>
            <p:cNvPr id="410" name="Freeform: Shape 409">
              <a:extLst>
                <a:ext uri="{FF2B5EF4-FFF2-40B4-BE49-F238E27FC236}">
                  <a16:creationId xmlns:a16="http://schemas.microsoft.com/office/drawing/2014/main" id="{8CBEC8DA-C80D-40BB-C8BE-AF70E32F0984}"/>
                </a:ext>
              </a:extLst>
            </p:cNvPr>
            <p:cNvSpPr/>
            <p:nvPr/>
          </p:nvSpPr>
          <p:spPr>
            <a:xfrm>
              <a:off x="9032081" y="3943350"/>
              <a:ext cx="114300" cy="97631"/>
            </a:xfrm>
            <a:custGeom>
              <a:avLst/>
              <a:gdLst>
                <a:gd name="connsiteX0" fmla="*/ 88106 w 114300"/>
                <a:gd name="connsiteY0" fmla="*/ 35719 h 97631"/>
                <a:gd name="connsiteX1" fmla="*/ 114300 w 114300"/>
                <a:gd name="connsiteY1" fmla="*/ 50006 h 97631"/>
                <a:gd name="connsiteX2" fmla="*/ 88106 w 114300"/>
                <a:gd name="connsiteY2" fmla="*/ 64294 h 97631"/>
                <a:gd name="connsiteX3" fmla="*/ 88106 w 114300"/>
                <a:gd name="connsiteY3" fmla="*/ 97631 h 97631"/>
                <a:gd name="connsiteX4" fmla="*/ 59531 w 114300"/>
                <a:gd name="connsiteY4" fmla="*/ 80962 h 97631"/>
                <a:gd name="connsiteX5" fmla="*/ 30956 w 114300"/>
                <a:gd name="connsiteY5" fmla="*/ 97631 h 97631"/>
                <a:gd name="connsiteX6" fmla="*/ 0 w 114300"/>
                <a:gd name="connsiteY6" fmla="*/ 52387 h 97631"/>
                <a:gd name="connsiteX7" fmla="*/ 30956 w 114300"/>
                <a:gd name="connsiteY7" fmla="*/ 33337 h 97631"/>
                <a:gd name="connsiteX8" fmla="*/ 30956 w 114300"/>
                <a:gd name="connsiteY8" fmla="*/ 0 h 97631"/>
                <a:gd name="connsiteX9" fmla="*/ 59531 w 114300"/>
                <a:gd name="connsiteY9" fmla="*/ 16669 h 97631"/>
                <a:gd name="connsiteX10" fmla="*/ 88106 w 114300"/>
                <a:gd name="connsiteY10" fmla="*/ 0 h 97631"/>
                <a:gd name="connsiteX11" fmla="*/ 88106 w 114300"/>
                <a:gd name="connsiteY11" fmla="*/ 35719 h 97631"/>
                <a:gd name="connsiteX12" fmla="*/ 100012 w 114300"/>
                <a:gd name="connsiteY12" fmla="*/ 50006 h 97631"/>
                <a:gd name="connsiteX13" fmla="*/ 80962 w 114300"/>
                <a:gd name="connsiteY13" fmla="*/ 38100 h 97631"/>
                <a:gd name="connsiteX14" fmla="*/ 80962 w 114300"/>
                <a:gd name="connsiteY14" fmla="*/ 14287 h 97631"/>
                <a:gd name="connsiteX15" fmla="*/ 61912 w 114300"/>
                <a:gd name="connsiteY15" fmla="*/ 26194 h 97631"/>
                <a:gd name="connsiteX16" fmla="*/ 42863 w 114300"/>
                <a:gd name="connsiteY16" fmla="*/ 14287 h 97631"/>
                <a:gd name="connsiteX17" fmla="*/ 42863 w 114300"/>
                <a:gd name="connsiteY17" fmla="*/ 38100 h 97631"/>
                <a:gd name="connsiteX18" fmla="*/ 23813 w 114300"/>
                <a:gd name="connsiteY18" fmla="*/ 50006 h 97631"/>
                <a:gd name="connsiteX19" fmla="*/ 42863 w 114300"/>
                <a:gd name="connsiteY19" fmla="*/ 61912 h 97631"/>
                <a:gd name="connsiteX20" fmla="*/ 42863 w 114300"/>
                <a:gd name="connsiteY20" fmla="*/ 83344 h 97631"/>
                <a:gd name="connsiteX21" fmla="*/ 61912 w 114300"/>
                <a:gd name="connsiteY21" fmla="*/ 71438 h 97631"/>
                <a:gd name="connsiteX22" fmla="*/ 83344 w 114300"/>
                <a:gd name="connsiteY22" fmla="*/ 83344 h 97631"/>
                <a:gd name="connsiteX23" fmla="*/ 83344 w 114300"/>
                <a:gd name="connsiteY23" fmla="*/ 59531 h 97631"/>
                <a:gd name="connsiteX24" fmla="*/ 100012 w 114300"/>
                <a:gd name="connsiteY24" fmla="*/ 50006 h 9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4300" h="97631">
                  <a:moveTo>
                    <a:pt x="88106" y="35719"/>
                  </a:moveTo>
                  <a:cubicBezTo>
                    <a:pt x="97631" y="40481"/>
                    <a:pt x="104775" y="45244"/>
                    <a:pt x="114300" y="50006"/>
                  </a:cubicBezTo>
                  <a:cubicBezTo>
                    <a:pt x="104775" y="54768"/>
                    <a:pt x="95250" y="59531"/>
                    <a:pt x="88106" y="64294"/>
                  </a:cubicBezTo>
                  <a:cubicBezTo>
                    <a:pt x="88106" y="76200"/>
                    <a:pt x="88106" y="85725"/>
                    <a:pt x="88106" y="97631"/>
                  </a:cubicBezTo>
                  <a:cubicBezTo>
                    <a:pt x="78581" y="90487"/>
                    <a:pt x="69056" y="85725"/>
                    <a:pt x="59531" y="80962"/>
                  </a:cubicBezTo>
                  <a:cubicBezTo>
                    <a:pt x="50006" y="85725"/>
                    <a:pt x="42863" y="90487"/>
                    <a:pt x="30956" y="97631"/>
                  </a:cubicBezTo>
                  <a:cubicBezTo>
                    <a:pt x="33337" y="76200"/>
                    <a:pt x="33337" y="54768"/>
                    <a:pt x="0" y="52387"/>
                  </a:cubicBezTo>
                  <a:cubicBezTo>
                    <a:pt x="14287" y="45244"/>
                    <a:pt x="21431" y="40481"/>
                    <a:pt x="30956" y="33337"/>
                  </a:cubicBezTo>
                  <a:cubicBezTo>
                    <a:pt x="30956" y="23813"/>
                    <a:pt x="30956" y="11906"/>
                    <a:pt x="30956" y="0"/>
                  </a:cubicBezTo>
                  <a:cubicBezTo>
                    <a:pt x="40481" y="7143"/>
                    <a:pt x="50006" y="11906"/>
                    <a:pt x="59531" y="16669"/>
                  </a:cubicBezTo>
                  <a:cubicBezTo>
                    <a:pt x="69056" y="11906"/>
                    <a:pt x="78581" y="4762"/>
                    <a:pt x="88106" y="0"/>
                  </a:cubicBezTo>
                  <a:cubicBezTo>
                    <a:pt x="88106" y="14287"/>
                    <a:pt x="88106" y="23813"/>
                    <a:pt x="88106" y="35719"/>
                  </a:cubicBezTo>
                  <a:close/>
                  <a:moveTo>
                    <a:pt x="100012" y="50006"/>
                  </a:moveTo>
                  <a:cubicBezTo>
                    <a:pt x="92869" y="45244"/>
                    <a:pt x="85725" y="42862"/>
                    <a:pt x="80962" y="38100"/>
                  </a:cubicBezTo>
                  <a:cubicBezTo>
                    <a:pt x="80962" y="30956"/>
                    <a:pt x="80962" y="23813"/>
                    <a:pt x="80962" y="14287"/>
                  </a:cubicBezTo>
                  <a:cubicBezTo>
                    <a:pt x="73819" y="19050"/>
                    <a:pt x="66675" y="21431"/>
                    <a:pt x="61912" y="26194"/>
                  </a:cubicBezTo>
                  <a:cubicBezTo>
                    <a:pt x="54769" y="21431"/>
                    <a:pt x="50006" y="19050"/>
                    <a:pt x="42863" y="14287"/>
                  </a:cubicBezTo>
                  <a:cubicBezTo>
                    <a:pt x="42863" y="23813"/>
                    <a:pt x="42863" y="30956"/>
                    <a:pt x="42863" y="38100"/>
                  </a:cubicBezTo>
                  <a:cubicBezTo>
                    <a:pt x="35719" y="42862"/>
                    <a:pt x="30956" y="45244"/>
                    <a:pt x="23813" y="50006"/>
                  </a:cubicBezTo>
                  <a:cubicBezTo>
                    <a:pt x="30956" y="54768"/>
                    <a:pt x="35719" y="59531"/>
                    <a:pt x="42863" y="61912"/>
                  </a:cubicBezTo>
                  <a:cubicBezTo>
                    <a:pt x="42863" y="69056"/>
                    <a:pt x="42863" y="76200"/>
                    <a:pt x="42863" y="83344"/>
                  </a:cubicBezTo>
                  <a:cubicBezTo>
                    <a:pt x="50006" y="78581"/>
                    <a:pt x="57150" y="76200"/>
                    <a:pt x="61912" y="71438"/>
                  </a:cubicBezTo>
                  <a:cubicBezTo>
                    <a:pt x="69056" y="76200"/>
                    <a:pt x="73819" y="78581"/>
                    <a:pt x="83344" y="83344"/>
                  </a:cubicBezTo>
                  <a:cubicBezTo>
                    <a:pt x="83344" y="73819"/>
                    <a:pt x="83344" y="66675"/>
                    <a:pt x="83344" y="59531"/>
                  </a:cubicBezTo>
                  <a:cubicBezTo>
                    <a:pt x="85725" y="57150"/>
                    <a:pt x="90488" y="54768"/>
                    <a:pt x="100012" y="50006"/>
                  </a:cubicBezTo>
                  <a:close/>
                </a:path>
              </a:pathLst>
            </a:custGeom>
            <a:grpFill/>
            <a:ln w="23813" cap="flat">
              <a:noFill/>
              <a:prstDash val="solid"/>
              <a:miter/>
            </a:ln>
          </p:spPr>
          <p:txBody>
            <a:bodyPr rtlCol="0" anchor="ctr"/>
            <a:lstStyle/>
            <a:p>
              <a:endParaRPr lang="en-ID"/>
            </a:p>
          </p:txBody>
        </p:sp>
        <p:sp>
          <p:nvSpPr>
            <p:cNvPr id="411" name="Freeform: Shape 410">
              <a:extLst>
                <a:ext uri="{FF2B5EF4-FFF2-40B4-BE49-F238E27FC236}">
                  <a16:creationId xmlns:a16="http://schemas.microsoft.com/office/drawing/2014/main" id="{62B3A6D8-EF3B-4DBA-4D9D-DD454B998B77}"/>
                </a:ext>
              </a:extLst>
            </p:cNvPr>
            <p:cNvSpPr/>
            <p:nvPr/>
          </p:nvSpPr>
          <p:spPr>
            <a:xfrm>
              <a:off x="7084218" y="2817018"/>
              <a:ext cx="107156" cy="97631"/>
            </a:xfrm>
            <a:custGeom>
              <a:avLst/>
              <a:gdLst>
                <a:gd name="connsiteX0" fmla="*/ 0 w 107156"/>
                <a:gd name="connsiteY0" fmla="*/ 47625 h 97631"/>
                <a:gd name="connsiteX1" fmla="*/ 26194 w 107156"/>
                <a:gd name="connsiteY1" fmla="*/ 33337 h 97631"/>
                <a:gd name="connsiteX2" fmla="*/ 26194 w 107156"/>
                <a:gd name="connsiteY2" fmla="*/ 0 h 97631"/>
                <a:gd name="connsiteX3" fmla="*/ 52387 w 107156"/>
                <a:gd name="connsiteY3" fmla="*/ 16669 h 97631"/>
                <a:gd name="connsiteX4" fmla="*/ 80963 w 107156"/>
                <a:gd name="connsiteY4" fmla="*/ 0 h 97631"/>
                <a:gd name="connsiteX5" fmla="*/ 80963 w 107156"/>
                <a:gd name="connsiteY5" fmla="*/ 33337 h 97631"/>
                <a:gd name="connsiteX6" fmla="*/ 107156 w 107156"/>
                <a:gd name="connsiteY6" fmla="*/ 50006 h 97631"/>
                <a:gd name="connsiteX7" fmla="*/ 80963 w 107156"/>
                <a:gd name="connsiteY7" fmla="*/ 64294 h 97631"/>
                <a:gd name="connsiteX8" fmla="*/ 80963 w 107156"/>
                <a:gd name="connsiteY8" fmla="*/ 97631 h 97631"/>
                <a:gd name="connsiteX9" fmla="*/ 52387 w 107156"/>
                <a:gd name="connsiteY9" fmla="*/ 80962 h 97631"/>
                <a:gd name="connsiteX10" fmla="*/ 23813 w 107156"/>
                <a:gd name="connsiteY10" fmla="*/ 97631 h 97631"/>
                <a:gd name="connsiteX11" fmla="*/ 0 w 107156"/>
                <a:gd name="connsiteY11" fmla="*/ 47625 h 97631"/>
                <a:gd name="connsiteX12" fmla="*/ 73819 w 107156"/>
                <a:gd name="connsiteY12" fmla="*/ 38100 h 97631"/>
                <a:gd name="connsiteX13" fmla="*/ 73819 w 107156"/>
                <a:gd name="connsiteY13" fmla="*/ 14287 h 97631"/>
                <a:gd name="connsiteX14" fmla="*/ 54769 w 107156"/>
                <a:gd name="connsiteY14" fmla="*/ 26194 h 97631"/>
                <a:gd name="connsiteX15" fmla="*/ 33338 w 107156"/>
                <a:gd name="connsiteY15" fmla="*/ 14287 h 97631"/>
                <a:gd name="connsiteX16" fmla="*/ 33338 w 107156"/>
                <a:gd name="connsiteY16" fmla="*/ 38100 h 97631"/>
                <a:gd name="connsiteX17" fmla="*/ 14287 w 107156"/>
                <a:gd name="connsiteY17" fmla="*/ 50006 h 97631"/>
                <a:gd name="connsiteX18" fmla="*/ 33338 w 107156"/>
                <a:gd name="connsiteY18" fmla="*/ 61912 h 97631"/>
                <a:gd name="connsiteX19" fmla="*/ 33338 w 107156"/>
                <a:gd name="connsiteY19" fmla="*/ 85725 h 97631"/>
                <a:gd name="connsiteX20" fmla="*/ 52387 w 107156"/>
                <a:gd name="connsiteY20" fmla="*/ 73819 h 97631"/>
                <a:gd name="connsiteX21" fmla="*/ 76200 w 107156"/>
                <a:gd name="connsiteY21" fmla="*/ 85725 h 97631"/>
                <a:gd name="connsiteX22" fmla="*/ 90488 w 107156"/>
                <a:gd name="connsiteY22" fmla="*/ 50006 h 97631"/>
                <a:gd name="connsiteX23" fmla="*/ 73819 w 107156"/>
                <a:gd name="connsiteY23" fmla="*/ 38100 h 9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7156" h="97631">
                  <a:moveTo>
                    <a:pt x="0" y="47625"/>
                  </a:moveTo>
                  <a:cubicBezTo>
                    <a:pt x="7144" y="42862"/>
                    <a:pt x="16669" y="38100"/>
                    <a:pt x="26194" y="33337"/>
                  </a:cubicBezTo>
                  <a:cubicBezTo>
                    <a:pt x="26194" y="21431"/>
                    <a:pt x="26194" y="11906"/>
                    <a:pt x="26194" y="0"/>
                  </a:cubicBezTo>
                  <a:cubicBezTo>
                    <a:pt x="35719" y="7144"/>
                    <a:pt x="42863" y="11906"/>
                    <a:pt x="52387" y="16669"/>
                  </a:cubicBezTo>
                  <a:cubicBezTo>
                    <a:pt x="61912" y="11906"/>
                    <a:pt x="71438" y="7144"/>
                    <a:pt x="80963" y="0"/>
                  </a:cubicBezTo>
                  <a:cubicBezTo>
                    <a:pt x="80963" y="11906"/>
                    <a:pt x="80963" y="21431"/>
                    <a:pt x="80963" y="33337"/>
                  </a:cubicBezTo>
                  <a:cubicBezTo>
                    <a:pt x="88106" y="38100"/>
                    <a:pt x="97631" y="42862"/>
                    <a:pt x="107156" y="50006"/>
                  </a:cubicBezTo>
                  <a:cubicBezTo>
                    <a:pt x="97631" y="54769"/>
                    <a:pt x="88106" y="59531"/>
                    <a:pt x="80963" y="64294"/>
                  </a:cubicBezTo>
                  <a:cubicBezTo>
                    <a:pt x="80963" y="76200"/>
                    <a:pt x="80963" y="85725"/>
                    <a:pt x="80963" y="97631"/>
                  </a:cubicBezTo>
                  <a:cubicBezTo>
                    <a:pt x="71438" y="90487"/>
                    <a:pt x="61912" y="85725"/>
                    <a:pt x="52387" y="80962"/>
                  </a:cubicBezTo>
                  <a:cubicBezTo>
                    <a:pt x="42863" y="85725"/>
                    <a:pt x="35719" y="90487"/>
                    <a:pt x="23813" y="97631"/>
                  </a:cubicBezTo>
                  <a:cubicBezTo>
                    <a:pt x="28575" y="76200"/>
                    <a:pt x="28575" y="54769"/>
                    <a:pt x="0" y="47625"/>
                  </a:cubicBezTo>
                  <a:close/>
                  <a:moveTo>
                    <a:pt x="73819" y="38100"/>
                  </a:moveTo>
                  <a:cubicBezTo>
                    <a:pt x="73819" y="28575"/>
                    <a:pt x="73819" y="23813"/>
                    <a:pt x="73819" y="14287"/>
                  </a:cubicBezTo>
                  <a:cubicBezTo>
                    <a:pt x="66675" y="19050"/>
                    <a:pt x="59531" y="21431"/>
                    <a:pt x="54769" y="26194"/>
                  </a:cubicBezTo>
                  <a:cubicBezTo>
                    <a:pt x="47625" y="21431"/>
                    <a:pt x="42863" y="19050"/>
                    <a:pt x="33338" y="14287"/>
                  </a:cubicBezTo>
                  <a:cubicBezTo>
                    <a:pt x="33338" y="23813"/>
                    <a:pt x="33338" y="30956"/>
                    <a:pt x="33338" y="38100"/>
                  </a:cubicBezTo>
                  <a:cubicBezTo>
                    <a:pt x="26194" y="42862"/>
                    <a:pt x="21431" y="45244"/>
                    <a:pt x="14287" y="50006"/>
                  </a:cubicBezTo>
                  <a:cubicBezTo>
                    <a:pt x="21431" y="54769"/>
                    <a:pt x="26194" y="57150"/>
                    <a:pt x="33338" y="61912"/>
                  </a:cubicBezTo>
                  <a:cubicBezTo>
                    <a:pt x="33338" y="69056"/>
                    <a:pt x="33338" y="76200"/>
                    <a:pt x="33338" y="85725"/>
                  </a:cubicBezTo>
                  <a:cubicBezTo>
                    <a:pt x="40481" y="80962"/>
                    <a:pt x="47625" y="78581"/>
                    <a:pt x="52387" y="73819"/>
                  </a:cubicBezTo>
                  <a:cubicBezTo>
                    <a:pt x="59531" y="78581"/>
                    <a:pt x="66675" y="80962"/>
                    <a:pt x="76200" y="85725"/>
                  </a:cubicBezTo>
                  <a:cubicBezTo>
                    <a:pt x="66675" y="64294"/>
                    <a:pt x="78581" y="57150"/>
                    <a:pt x="90488" y="50006"/>
                  </a:cubicBezTo>
                  <a:cubicBezTo>
                    <a:pt x="85725" y="45244"/>
                    <a:pt x="80963" y="42862"/>
                    <a:pt x="73819" y="38100"/>
                  </a:cubicBezTo>
                  <a:close/>
                </a:path>
              </a:pathLst>
            </a:custGeom>
            <a:grpFill/>
            <a:ln w="23813" cap="flat">
              <a:noFill/>
              <a:prstDash val="solid"/>
              <a:miter/>
            </a:ln>
          </p:spPr>
          <p:txBody>
            <a:bodyPr rtlCol="0" anchor="ctr"/>
            <a:lstStyle/>
            <a:p>
              <a:endParaRPr lang="en-ID"/>
            </a:p>
          </p:txBody>
        </p:sp>
        <p:sp>
          <p:nvSpPr>
            <p:cNvPr id="412" name="Freeform: Shape 411">
              <a:extLst>
                <a:ext uri="{FF2B5EF4-FFF2-40B4-BE49-F238E27FC236}">
                  <a16:creationId xmlns:a16="http://schemas.microsoft.com/office/drawing/2014/main" id="{B945F4E8-727B-ECB7-B6A1-037DEE90F1EF}"/>
                </a:ext>
              </a:extLst>
            </p:cNvPr>
            <p:cNvSpPr/>
            <p:nvPr/>
          </p:nvSpPr>
          <p:spPr>
            <a:xfrm>
              <a:off x="10991850" y="5064918"/>
              <a:ext cx="111918" cy="102393"/>
            </a:xfrm>
            <a:custGeom>
              <a:avLst/>
              <a:gdLst>
                <a:gd name="connsiteX0" fmla="*/ 26194 w 111918"/>
                <a:gd name="connsiteY0" fmla="*/ 40481 h 102393"/>
                <a:gd name="connsiteX1" fmla="*/ 26194 w 111918"/>
                <a:gd name="connsiteY1" fmla="*/ 7144 h 102393"/>
                <a:gd name="connsiteX2" fmla="*/ 83344 w 111918"/>
                <a:gd name="connsiteY2" fmla="*/ 0 h 102393"/>
                <a:gd name="connsiteX3" fmla="*/ 83344 w 111918"/>
                <a:gd name="connsiteY3" fmla="*/ 40481 h 102393"/>
                <a:gd name="connsiteX4" fmla="*/ 111919 w 111918"/>
                <a:gd name="connsiteY4" fmla="*/ 54769 h 102393"/>
                <a:gd name="connsiteX5" fmla="*/ 85725 w 111918"/>
                <a:gd name="connsiteY5" fmla="*/ 69056 h 102393"/>
                <a:gd name="connsiteX6" fmla="*/ 85725 w 111918"/>
                <a:gd name="connsiteY6" fmla="*/ 102394 h 102393"/>
                <a:gd name="connsiteX7" fmla="*/ 57150 w 111918"/>
                <a:gd name="connsiteY7" fmla="*/ 85725 h 102393"/>
                <a:gd name="connsiteX8" fmla="*/ 28575 w 111918"/>
                <a:gd name="connsiteY8" fmla="*/ 102394 h 102393"/>
                <a:gd name="connsiteX9" fmla="*/ 28575 w 111918"/>
                <a:gd name="connsiteY9" fmla="*/ 69056 h 102393"/>
                <a:gd name="connsiteX10" fmla="*/ 0 w 111918"/>
                <a:gd name="connsiteY10" fmla="*/ 54769 h 102393"/>
                <a:gd name="connsiteX11" fmla="*/ 26194 w 111918"/>
                <a:gd name="connsiteY11" fmla="*/ 40481 h 102393"/>
                <a:gd name="connsiteX12" fmla="*/ 73819 w 111918"/>
                <a:gd name="connsiteY12" fmla="*/ 66675 h 102393"/>
                <a:gd name="connsiteX13" fmla="*/ 90487 w 111918"/>
                <a:gd name="connsiteY13" fmla="*/ 52387 h 102393"/>
                <a:gd name="connsiteX14" fmla="*/ 73819 w 111918"/>
                <a:gd name="connsiteY14" fmla="*/ 40481 h 102393"/>
                <a:gd name="connsiteX15" fmla="*/ 73819 w 111918"/>
                <a:gd name="connsiteY15" fmla="*/ 19050 h 102393"/>
                <a:gd name="connsiteX16" fmla="*/ 54768 w 111918"/>
                <a:gd name="connsiteY16" fmla="*/ 30956 h 102393"/>
                <a:gd name="connsiteX17" fmla="*/ 33337 w 111918"/>
                <a:gd name="connsiteY17" fmla="*/ 19050 h 102393"/>
                <a:gd name="connsiteX18" fmla="*/ 33337 w 111918"/>
                <a:gd name="connsiteY18" fmla="*/ 42863 h 102393"/>
                <a:gd name="connsiteX19" fmla="*/ 16669 w 111918"/>
                <a:gd name="connsiteY19" fmla="*/ 54769 h 102393"/>
                <a:gd name="connsiteX20" fmla="*/ 35719 w 111918"/>
                <a:gd name="connsiteY20" fmla="*/ 66675 h 102393"/>
                <a:gd name="connsiteX21" fmla="*/ 35719 w 111918"/>
                <a:gd name="connsiteY21" fmla="*/ 90488 h 102393"/>
                <a:gd name="connsiteX22" fmla="*/ 57150 w 111918"/>
                <a:gd name="connsiteY22" fmla="*/ 78581 h 102393"/>
                <a:gd name="connsiteX23" fmla="*/ 76200 w 111918"/>
                <a:gd name="connsiteY23" fmla="*/ 90488 h 102393"/>
                <a:gd name="connsiteX24" fmla="*/ 73819 w 111918"/>
                <a:gd name="connsiteY24" fmla="*/ 66675 h 102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1918" h="102393">
                  <a:moveTo>
                    <a:pt x="26194" y="40481"/>
                  </a:moveTo>
                  <a:cubicBezTo>
                    <a:pt x="26194" y="28575"/>
                    <a:pt x="26194" y="19050"/>
                    <a:pt x="26194" y="7144"/>
                  </a:cubicBezTo>
                  <a:cubicBezTo>
                    <a:pt x="45244" y="21431"/>
                    <a:pt x="61912" y="33338"/>
                    <a:pt x="83344" y="0"/>
                  </a:cubicBezTo>
                  <a:cubicBezTo>
                    <a:pt x="83344" y="19050"/>
                    <a:pt x="83344" y="28575"/>
                    <a:pt x="83344" y="40481"/>
                  </a:cubicBezTo>
                  <a:cubicBezTo>
                    <a:pt x="92869" y="45244"/>
                    <a:pt x="100012" y="50006"/>
                    <a:pt x="111919" y="54769"/>
                  </a:cubicBezTo>
                  <a:cubicBezTo>
                    <a:pt x="102393" y="59531"/>
                    <a:pt x="92869" y="64294"/>
                    <a:pt x="85725" y="69056"/>
                  </a:cubicBezTo>
                  <a:cubicBezTo>
                    <a:pt x="85725" y="78581"/>
                    <a:pt x="85725" y="90488"/>
                    <a:pt x="85725" y="102394"/>
                  </a:cubicBezTo>
                  <a:cubicBezTo>
                    <a:pt x="76200" y="95250"/>
                    <a:pt x="66675" y="90488"/>
                    <a:pt x="57150" y="85725"/>
                  </a:cubicBezTo>
                  <a:cubicBezTo>
                    <a:pt x="47625" y="90488"/>
                    <a:pt x="40481" y="97631"/>
                    <a:pt x="28575" y="102394"/>
                  </a:cubicBezTo>
                  <a:cubicBezTo>
                    <a:pt x="28575" y="90488"/>
                    <a:pt x="28575" y="80963"/>
                    <a:pt x="28575" y="69056"/>
                  </a:cubicBezTo>
                  <a:cubicBezTo>
                    <a:pt x="19050" y="64294"/>
                    <a:pt x="11906" y="59531"/>
                    <a:pt x="0" y="54769"/>
                  </a:cubicBezTo>
                  <a:cubicBezTo>
                    <a:pt x="7143" y="50006"/>
                    <a:pt x="16669" y="45244"/>
                    <a:pt x="26194" y="40481"/>
                  </a:cubicBezTo>
                  <a:close/>
                  <a:moveTo>
                    <a:pt x="73819" y="66675"/>
                  </a:moveTo>
                  <a:cubicBezTo>
                    <a:pt x="80962" y="61913"/>
                    <a:pt x="85725" y="57150"/>
                    <a:pt x="90487" y="52387"/>
                  </a:cubicBezTo>
                  <a:cubicBezTo>
                    <a:pt x="83344" y="47625"/>
                    <a:pt x="78581" y="45244"/>
                    <a:pt x="73819" y="40481"/>
                  </a:cubicBezTo>
                  <a:cubicBezTo>
                    <a:pt x="73819" y="33338"/>
                    <a:pt x="73819" y="26194"/>
                    <a:pt x="73819" y="19050"/>
                  </a:cubicBezTo>
                  <a:cubicBezTo>
                    <a:pt x="66675" y="23813"/>
                    <a:pt x="59531" y="26194"/>
                    <a:pt x="54768" y="30956"/>
                  </a:cubicBezTo>
                  <a:cubicBezTo>
                    <a:pt x="47625" y="26194"/>
                    <a:pt x="42862" y="23813"/>
                    <a:pt x="33337" y="19050"/>
                  </a:cubicBezTo>
                  <a:cubicBezTo>
                    <a:pt x="33337" y="28575"/>
                    <a:pt x="33337" y="35719"/>
                    <a:pt x="33337" y="42863"/>
                  </a:cubicBezTo>
                  <a:cubicBezTo>
                    <a:pt x="26194" y="47625"/>
                    <a:pt x="21431" y="50006"/>
                    <a:pt x="16669" y="54769"/>
                  </a:cubicBezTo>
                  <a:cubicBezTo>
                    <a:pt x="23813" y="59531"/>
                    <a:pt x="28575" y="61913"/>
                    <a:pt x="35719" y="66675"/>
                  </a:cubicBezTo>
                  <a:cubicBezTo>
                    <a:pt x="35719" y="73819"/>
                    <a:pt x="35719" y="80963"/>
                    <a:pt x="35719" y="90488"/>
                  </a:cubicBezTo>
                  <a:cubicBezTo>
                    <a:pt x="42862" y="85725"/>
                    <a:pt x="50006" y="80963"/>
                    <a:pt x="57150" y="78581"/>
                  </a:cubicBezTo>
                  <a:cubicBezTo>
                    <a:pt x="64294" y="83344"/>
                    <a:pt x="69056" y="85725"/>
                    <a:pt x="76200" y="90488"/>
                  </a:cubicBezTo>
                  <a:cubicBezTo>
                    <a:pt x="73819" y="80963"/>
                    <a:pt x="73819" y="73819"/>
                    <a:pt x="73819" y="66675"/>
                  </a:cubicBezTo>
                  <a:close/>
                </a:path>
              </a:pathLst>
            </a:custGeom>
            <a:grpFill/>
            <a:ln w="23813" cap="flat">
              <a:noFill/>
              <a:prstDash val="solid"/>
              <a:miter/>
            </a:ln>
          </p:spPr>
          <p:txBody>
            <a:bodyPr rtlCol="0" anchor="ctr"/>
            <a:lstStyle/>
            <a:p>
              <a:endParaRPr lang="en-ID"/>
            </a:p>
          </p:txBody>
        </p:sp>
        <p:sp>
          <p:nvSpPr>
            <p:cNvPr id="413" name="Freeform: Shape 412">
              <a:extLst>
                <a:ext uri="{FF2B5EF4-FFF2-40B4-BE49-F238E27FC236}">
                  <a16:creationId xmlns:a16="http://schemas.microsoft.com/office/drawing/2014/main" id="{B7F15725-0D8E-5648-D2CD-7064C3F63A8D}"/>
                </a:ext>
              </a:extLst>
            </p:cNvPr>
            <p:cNvSpPr/>
            <p:nvPr/>
          </p:nvSpPr>
          <p:spPr>
            <a:xfrm>
              <a:off x="9034462" y="2819400"/>
              <a:ext cx="111919" cy="95250"/>
            </a:xfrm>
            <a:custGeom>
              <a:avLst/>
              <a:gdLst>
                <a:gd name="connsiteX0" fmla="*/ 28575 w 111919"/>
                <a:gd name="connsiteY0" fmla="*/ 61912 h 95250"/>
                <a:gd name="connsiteX1" fmla="*/ 0 w 111919"/>
                <a:gd name="connsiteY1" fmla="*/ 47625 h 95250"/>
                <a:gd name="connsiteX2" fmla="*/ 26194 w 111919"/>
                <a:gd name="connsiteY2" fmla="*/ 33338 h 95250"/>
                <a:gd name="connsiteX3" fmla="*/ 26194 w 111919"/>
                <a:gd name="connsiteY3" fmla="*/ 0 h 95250"/>
                <a:gd name="connsiteX4" fmla="*/ 54769 w 111919"/>
                <a:gd name="connsiteY4" fmla="*/ 16669 h 95250"/>
                <a:gd name="connsiteX5" fmla="*/ 83344 w 111919"/>
                <a:gd name="connsiteY5" fmla="*/ 0 h 95250"/>
                <a:gd name="connsiteX6" fmla="*/ 83344 w 111919"/>
                <a:gd name="connsiteY6" fmla="*/ 33338 h 95250"/>
                <a:gd name="connsiteX7" fmla="*/ 111919 w 111919"/>
                <a:gd name="connsiteY7" fmla="*/ 47625 h 95250"/>
                <a:gd name="connsiteX8" fmla="*/ 85725 w 111919"/>
                <a:gd name="connsiteY8" fmla="*/ 61912 h 95250"/>
                <a:gd name="connsiteX9" fmla="*/ 85725 w 111919"/>
                <a:gd name="connsiteY9" fmla="*/ 95250 h 95250"/>
                <a:gd name="connsiteX10" fmla="*/ 57150 w 111919"/>
                <a:gd name="connsiteY10" fmla="*/ 78581 h 95250"/>
                <a:gd name="connsiteX11" fmla="*/ 28575 w 111919"/>
                <a:gd name="connsiteY11" fmla="*/ 95250 h 95250"/>
                <a:gd name="connsiteX12" fmla="*/ 28575 w 111919"/>
                <a:gd name="connsiteY12" fmla="*/ 61912 h 95250"/>
                <a:gd name="connsiteX13" fmla="*/ 38100 w 111919"/>
                <a:gd name="connsiteY13" fmla="*/ 11906 h 95250"/>
                <a:gd name="connsiteX14" fmla="*/ 38100 w 111919"/>
                <a:gd name="connsiteY14" fmla="*/ 35719 h 95250"/>
                <a:gd name="connsiteX15" fmla="*/ 21431 w 111919"/>
                <a:gd name="connsiteY15" fmla="*/ 47625 h 95250"/>
                <a:gd name="connsiteX16" fmla="*/ 40482 w 111919"/>
                <a:gd name="connsiteY16" fmla="*/ 59531 h 95250"/>
                <a:gd name="connsiteX17" fmla="*/ 40482 w 111919"/>
                <a:gd name="connsiteY17" fmla="*/ 80963 h 95250"/>
                <a:gd name="connsiteX18" fmla="*/ 59531 w 111919"/>
                <a:gd name="connsiteY18" fmla="*/ 69056 h 95250"/>
                <a:gd name="connsiteX19" fmla="*/ 83344 w 111919"/>
                <a:gd name="connsiteY19" fmla="*/ 80963 h 95250"/>
                <a:gd name="connsiteX20" fmla="*/ 100013 w 111919"/>
                <a:gd name="connsiteY20" fmla="*/ 45244 h 95250"/>
                <a:gd name="connsiteX21" fmla="*/ 80963 w 111919"/>
                <a:gd name="connsiteY21" fmla="*/ 33338 h 95250"/>
                <a:gd name="connsiteX22" fmla="*/ 80963 w 111919"/>
                <a:gd name="connsiteY22" fmla="*/ 9525 h 95250"/>
                <a:gd name="connsiteX23" fmla="*/ 61913 w 111919"/>
                <a:gd name="connsiteY23" fmla="*/ 21431 h 95250"/>
                <a:gd name="connsiteX24" fmla="*/ 38100 w 111919"/>
                <a:gd name="connsiteY24" fmla="*/ 1190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1919" h="95250">
                  <a:moveTo>
                    <a:pt x="28575" y="61912"/>
                  </a:moveTo>
                  <a:cubicBezTo>
                    <a:pt x="19050" y="57150"/>
                    <a:pt x="11906" y="52387"/>
                    <a:pt x="0" y="47625"/>
                  </a:cubicBezTo>
                  <a:cubicBezTo>
                    <a:pt x="9525" y="42862"/>
                    <a:pt x="19050" y="38100"/>
                    <a:pt x="26194" y="33338"/>
                  </a:cubicBezTo>
                  <a:cubicBezTo>
                    <a:pt x="26194" y="23813"/>
                    <a:pt x="26194" y="11906"/>
                    <a:pt x="26194" y="0"/>
                  </a:cubicBezTo>
                  <a:cubicBezTo>
                    <a:pt x="35719" y="7144"/>
                    <a:pt x="45244" y="11906"/>
                    <a:pt x="54769" y="16669"/>
                  </a:cubicBezTo>
                  <a:cubicBezTo>
                    <a:pt x="64294" y="11906"/>
                    <a:pt x="71438" y="7144"/>
                    <a:pt x="83344" y="0"/>
                  </a:cubicBezTo>
                  <a:cubicBezTo>
                    <a:pt x="83344" y="11906"/>
                    <a:pt x="83344" y="21431"/>
                    <a:pt x="83344" y="33338"/>
                  </a:cubicBezTo>
                  <a:cubicBezTo>
                    <a:pt x="92869" y="38100"/>
                    <a:pt x="100013" y="42862"/>
                    <a:pt x="111919" y="47625"/>
                  </a:cubicBezTo>
                  <a:cubicBezTo>
                    <a:pt x="102394" y="52387"/>
                    <a:pt x="92869" y="57150"/>
                    <a:pt x="85725" y="61912"/>
                  </a:cubicBezTo>
                  <a:cubicBezTo>
                    <a:pt x="85725" y="73819"/>
                    <a:pt x="85725" y="83344"/>
                    <a:pt x="85725" y="95250"/>
                  </a:cubicBezTo>
                  <a:cubicBezTo>
                    <a:pt x="76200" y="88106"/>
                    <a:pt x="66675" y="83344"/>
                    <a:pt x="57150" y="78581"/>
                  </a:cubicBezTo>
                  <a:cubicBezTo>
                    <a:pt x="47625" y="83344"/>
                    <a:pt x="40482" y="90487"/>
                    <a:pt x="28575" y="95250"/>
                  </a:cubicBezTo>
                  <a:cubicBezTo>
                    <a:pt x="28575" y="83344"/>
                    <a:pt x="28575" y="73819"/>
                    <a:pt x="28575" y="61912"/>
                  </a:cubicBezTo>
                  <a:close/>
                  <a:moveTo>
                    <a:pt x="38100" y="11906"/>
                  </a:moveTo>
                  <a:cubicBezTo>
                    <a:pt x="38100" y="21431"/>
                    <a:pt x="38100" y="28575"/>
                    <a:pt x="38100" y="35719"/>
                  </a:cubicBezTo>
                  <a:cubicBezTo>
                    <a:pt x="30956" y="40481"/>
                    <a:pt x="26194" y="42862"/>
                    <a:pt x="21431" y="47625"/>
                  </a:cubicBezTo>
                  <a:cubicBezTo>
                    <a:pt x="28575" y="52387"/>
                    <a:pt x="33338" y="57150"/>
                    <a:pt x="40482" y="59531"/>
                  </a:cubicBezTo>
                  <a:cubicBezTo>
                    <a:pt x="40482" y="66675"/>
                    <a:pt x="40482" y="73819"/>
                    <a:pt x="40482" y="80963"/>
                  </a:cubicBezTo>
                  <a:cubicBezTo>
                    <a:pt x="47625" y="76200"/>
                    <a:pt x="54769" y="73819"/>
                    <a:pt x="59531" y="69056"/>
                  </a:cubicBezTo>
                  <a:cubicBezTo>
                    <a:pt x="66675" y="73819"/>
                    <a:pt x="73819" y="76200"/>
                    <a:pt x="83344" y="80963"/>
                  </a:cubicBezTo>
                  <a:cubicBezTo>
                    <a:pt x="73819" y="61912"/>
                    <a:pt x="85725" y="52387"/>
                    <a:pt x="100013" y="45244"/>
                  </a:cubicBezTo>
                  <a:cubicBezTo>
                    <a:pt x="92869" y="40481"/>
                    <a:pt x="85725" y="38100"/>
                    <a:pt x="80963" y="33338"/>
                  </a:cubicBezTo>
                  <a:cubicBezTo>
                    <a:pt x="80963" y="26194"/>
                    <a:pt x="80963" y="19050"/>
                    <a:pt x="80963" y="9525"/>
                  </a:cubicBezTo>
                  <a:cubicBezTo>
                    <a:pt x="73819" y="14287"/>
                    <a:pt x="66675" y="16669"/>
                    <a:pt x="61913" y="21431"/>
                  </a:cubicBezTo>
                  <a:cubicBezTo>
                    <a:pt x="50006" y="21431"/>
                    <a:pt x="45244" y="16669"/>
                    <a:pt x="38100" y="11906"/>
                  </a:cubicBezTo>
                  <a:close/>
                </a:path>
              </a:pathLst>
            </a:custGeom>
            <a:grpFill/>
            <a:ln w="23813" cap="flat">
              <a:noFill/>
              <a:prstDash val="solid"/>
              <a:miter/>
            </a:ln>
          </p:spPr>
          <p:txBody>
            <a:bodyPr rtlCol="0" anchor="ctr"/>
            <a:lstStyle/>
            <a:p>
              <a:endParaRPr lang="en-ID"/>
            </a:p>
          </p:txBody>
        </p:sp>
        <p:sp>
          <p:nvSpPr>
            <p:cNvPr id="414" name="Freeform: Shape 413">
              <a:extLst>
                <a:ext uri="{FF2B5EF4-FFF2-40B4-BE49-F238E27FC236}">
                  <a16:creationId xmlns:a16="http://schemas.microsoft.com/office/drawing/2014/main" id="{D4757C5C-101A-8B49-C0D2-7BBEDFB7BF60}"/>
                </a:ext>
              </a:extLst>
            </p:cNvPr>
            <p:cNvSpPr/>
            <p:nvPr/>
          </p:nvSpPr>
          <p:spPr>
            <a:xfrm>
              <a:off x="10991850" y="2817018"/>
              <a:ext cx="109537" cy="97631"/>
            </a:xfrm>
            <a:custGeom>
              <a:avLst/>
              <a:gdLst>
                <a:gd name="connsiteX0" fmla="*/ 26194 w 109537"/>
                <a:gd name="connsiteY0" fmla="*/ 97631 h 97631"/>
                <a:gd name="connsiteX1" fmla="*/ 26194 w 109537"/>
                <a:gd name="connsiteY1" fmla="*/ 64294 h 97631"/>
                <a:gd name="connsiteX2" fmla="*/ 0 w 109537"/>
                <a:gd name="connsiteY2" fmla="*/ 50006 h 97631"/>
                <a:gd name="connsiteX3" fmla="*/ 26194 w 109537"/>
                <a:gd name="connsiteY3" fmla="*/ 33337 h 97631"/>
                <a:gd name="connsiteX4" fmla="*/ 26194 w 109537"/>
                <a:gd name="connsiteY4" fmla="*/ 0 h 97631"/>
                <a:gd name="connsiteX5" fmla="*/ 54768 w 109537"/>
                <a:gd name="connsiteY5" fmla="*/ 16669 h 97631"/>
                <a:gd name="connsiteX6" fmla="*/ 83344 w 109537"/>
                <a:gd name="connsiteY6" fmla="*/ 0 h 97631"/>
                <a:gd name="connsiteX7" fmla="*/ 83344 w 109537"/>
                <a:gd name="connsiteY7" fmla="*/ 33337 h 97631"/>
                <a:gd name="connsiteX8" fmla="*/ 109537 w 109537"/>
                <a:gd name="connsiteY8" fmla="*/ 47625 h 97631"/>
                <a:gd name="connsiteX9" fmla="*/ 83344 w 109537"/>
                <a:gd name="connsiteY9" fmla="*/ 61912 h 97631"/>
                <a:gd name="connsiteX10" fmla="*/ 83344 w 109537"/>
                <a:gd name="connsiteY10" fmla="*/ 95250 h 97631"/>
                <a:gd name="connsiteX11" fmla="*/ 54768 w 109537"/>
                <a:gd name="connsiteY11" fmla="*/ 78581 h 97631"/>
                <a:gd name="connsiteX12" fmla="*/ 26194 w 109537"/>
                <a:gd name="connsiteY12" fmla="*/ 97631 h 97631"/>
                <a:gd name="connsiteX13" fmla="*/ 73819 w 109537"/>
                <a:gd name="connsiteY13" fmla="*/ 38100 h 97631"/>
                <a:gd name="connsiteX14" fmla="*/ 73819 w 109537"/>
                <a:gd name="connsiteY14" fmla="*/ 14287 h 97631"/>
                <a:gd name="connsiteX15" fmla="*/ 54768 w 109537"/>
                <a:gd name="connsiteY15" fmla="*/ 26194 h 97631"/>
                <a:gd name="connsiteX16" fmla="*/ 33337 w 109537"/>
                <a:gd name="connsiteY16" fmla="*/ 14287 h 97631"/>
                <a:gd name="connsiteX17" fmla="*/ 33337 w 109537"/>
                <a:gd name="connsiteY17" fmla="*/ 38100 h 97631"/>
                <a:gd name="connsiteX18" fmla="*/ 14287 w 109537"/>
                <a:gd name="connsiteY18" fmla="*/ 50006 h 97631"/>
                <a:gd name="connsiteX19" fmla="*/ 33337 w 109537"/>
                <a:gd name="connsiteY19" fmla="*/ 61912 h 97631"/>
                <a:gd name="connsiteX20" fmla="*/ 33337 w 109537"/>
                <a:gd name="connsiteY20" fmla="*/ 83344 h 97631"/>
                <a:gd name="connsiteX21" fmla="*/ 52387 w 109537"/>
                <a:gd name="connsiteY21" fmla="*/ 71438 h 97631"/>
                <a:gd name="connsiteX22" fmla="*/ 73819 w 109537"/>
                <a:gd name="connsiteY22" fmla="*/ 83344 h 97631"/>
                <a:gd name="connsiteX23" fmla="*/ 73819 w 109537"/>
                <a:gd name="connsiteY23" fmla="*/ 59531 h 97631"/>
                <a:gd name="connsiteX24" fmla="*/ 92869 w 109537"/>
                <a:gd name="connsiteY24" fmla="*/ 47625 h 97631"/>
                <a:gd name="connsiteX25" fmla="*/ 73819 w 109537"/>
                <a:gd name="connsiteY25" fmla="*/ 38100 h 9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9537" h="97631">
                  <a:moveTo>
                    <a:pt x="26194" y="97631"/>
                  </a:moveTo>
                  <a:cubicBezTo>
                    <a:pt x="26194" y="85725"/>
                    <a:pt x="26194" y="76200"/>
                    <a:pt x="26194" y="64294"/>
                  </a:cubicBezTo>
                  <a:cubicBezTo>
                    <a:pt x="19050" y="59531"/>
                    <a:pt x="9525" y="54769"/>
                    <a:pt x="0" y="50006"/>
                  </a:cubicBezTo>
                  <a:cubicBezTo>
                    <a:pt x="9525" y="45244"/>
                    <a:pt x="19050" y="40481"/>
                    <a:pt x="26194" y="33337"/>
                  </a:cubicBezTo>
                  <a:cubicBezTo>
                    <a:pt x="26194" y="23813"/>
                    <a:pt x="26194" y="11906"/>
                    <a:pt x="26194" y="0"/>
                  </a:cubicBezTo>
                  <a:cubicBezTo>
                    <a:pt x="35719" y="7144"/>
                    <a:pt x="45244" y="11906"/>
                    <a:pt x="54768" y="16669"/>
                  </a:cubicBezTo>
                  <a:cubicBezTo>
                    <a:pt x="64294" y="11906"/>
                    <a:pt x="73819" y="4762"/>
                    <a:pt x="83344" y="0"/>
                  </a:cubicBezTo>
                  <a:cubicBezTo>
                    <a:pt x="83344" y="11906"/>
                    <a:pt x="83344" y="23813"/>
                    <a:pt x="83344" y="33337"/>
                  </a:cubicBezTo>
                  <a:cubicBezTo>
                    <a:pt x="92869" y="38100"/>
                    <a:pt x="100012" y="42862"/>
                    <a:pt x="109537" y="47625"/>
                  </a:cubicBezTo>
                  <a:cubicBezTo>
                    <a:pt x="100012" y="52387"/>
                    <a:pt x="90487" y="57150"/>
                    <a:pt x="83344" y="61912"/>
                  </a:cubicBezTo>
                  <a:cubicBezTo>
                    <a:pt x="83344" y="73819"/>
                    <a:pt x="83344" y="83344"/>
                    <a:pt x="83344" y="95250"/>
                  </a:cubicBezTo>
                  <a:cubicBezTo>
                    <a:pt x="73819" y="88106"/>
                    <a:pt x="64294" y="83344"/>
                    <a:pt x="54768" y="78581"/>
                  </a:cubicBezTo>
                  <a:cubicBezTo>
                    <a:pt x="45244" y="85725"/>
                    <a:pt x="38100" y="92869"/>
                    <a:pt x="26194" y="97631"/>
                  </a:cubicBezTo>
                  <a:close/>
                  <a:moveTo>
                    <a:pt x="73819" y="38100"/>
                  </a:moveTo>
                  <a:cubicBezTo>
                    <a:pt x="73819" y="30956"/>
                    <a:pt x="73819" y="23813"/>
                    <a:pt x="73819" y="14287"/>
                  </a:cubicBezTo>
                  <a:cubicBezTo>
                    <a:pt x="66675" y="19050"/>
                    <a:pt x="59531" y="21431"/>
                    <a:pt x="54768" y="26194"/>
                  </a:cubicBezTo>
                  <a:cubicBezTo>
                    <a:pt x="47625" y="21431"/>
                    <a:pt x="42862" y="19050"/>
                    <a:pt x="33337" y="14287"/>
                  </a:cubicBezTo>
                  <a:cubicBezTo>
                    <a:pt x="33337" y="23813"/>
                    <a:pt x="33337" y="30956"/>
                    <a:pt x="33337" y="38100"/>
                  </a:cubicBezTo>
                  <a:cubicBezTo>
                    <a:pt x="26194" y="42862"/>
                    <a:pt x="21431" y="45244"/>
                    <a:pt x="14287" y="50006"/>
                  </a:cubicBezTo>
                  <a:cubicBezTo>
                    <a:pt x="21431" y="54769"/>
                    <a:pt x="26194" y="59531"/>
                    <a:pt x="33337" y="61912"/>
                  </a:cubicBezTo>
                  <a:cubicBezTo>
                    <a:pt x="33337" y="69056"/>
                    <a:pt x="33337" y="76200"/>
                    <a:pt x="33337" y="83344"/>
                  </a:cubicBezTo>
                  <a:cubicBezTo>
                    <a:pt x="40481" y="78581"/>
                    <a:pt x="47625" y="76200"/>
                    <a:pt x="52387" y="71438"/>
                  </a:cubicBezTo>
                  <a:cubicBezTo>
                    <a:pt x="59531" y="76200"/>
                    <a:pt x="64294" y="78581"/>
                    <a:pt x="73819" y="83344"/>
                  </a:cubicBezTo>
                  <a:cubicBezTo>
                    <a:pt x="73819" y="73819"/>
                    <a:pt x="73819" y="66675"/>
                    <a:pt x="73819" y="59531"/>
                  </a:cubicBezTo>
                  <a:cubicBezTo>
                    <a:pt x="80962" y="54769"/>
                    <a:pt x="85725" y="52387"/>
                    <a:pt x="92869" y="47625"/>
                  </a:cubicBezTo>
                  <a:cubicBezTo>
                    <a:pt x="85725" y="45244"/>
                    <a:pt x="80962" y="42862"/>
                    <a:pt x="73819" y="38100"/>
                  </a:cubicBezTo>
                  <a:close/>
                </a:path>
              </a:pathLst>
            </a:custGeom>
            <a:grpFill/>
            <a:ln w="23813" cap="flat">
              <a:noFill/>
              <a:prstDash val="solid"/>
              <a:miter/>
            </a:ln>
          </p:spPr>
          <p:txBody>
            <a:bodyPr rtlCol="0" anchor="ctr"/>
            <a:lstStyle/>
            <a:p>
              <a:endParaRPr lang="en-ID"/>
            </a:p>
          </p:txBody>
        </p:sp>
        <p:sp>
          <p:nvSpPr>
            <p:cNvPr id="415" name="Freeform: Shape 414">
              <a:extLst>
                <a:ext uri="{FF2B5EF4-FFF2-40B4-BE49-F238E27FC236}">
                  <a16:creationId xmlns:a16="http://schemas.microsoft.com/office/drawing/2014/main" id="{A1FBE661-CAEC-2D1C-8F58-EAB2B20107B3}"/>
                </a:ext>
              </a:extLst>
            </p:cNvPr>
            <p:cNvSpPr/>
            <p:nvPr/>
          </p:nvSpPr>
          <p:spPr>
            <a:xfrm>
              <a:off x="7081837" y="5064918"/>
              <a:ext cx="109537" cy="102393"/>
            </a:xfrm>
            <a:custGeom>
              <a:avLst/>
              <a:gdLst>
                <a:gd name="connsiteX0" fmla="*/ 83344 w 109537"/>
                <a:gd name="connsiteY0" fmla="*/ 0 h 102393"/>
                <a:gd name="connsiteX1" fmla="*/ 83344 w 109537"/>
                <a:gd name="connsiteY1" fmla="*/ 40481 h 102393"/>
                <a:gd name="connsiteX2" fmla="*/ 109537 w 109537"/>
                <a:gd name="connsiteY2" fmla="*/ 54769 h 102393"/>
                <a:gd name="connsiteX3" fmla="*/ 85725 w 109537"/>
                <a:gd name="connsiteY3" fmla="*/ 71438 h 102393"/>
                <a:gd name="connsiteX4" fmla="*/ 85725 w 109537"/>
                <a:gd name="connsiteY4" fmla="*/ 102394 h 102393"/>
                <a:gd name="connsiteX5" fmla="*/ 57150 w 109537"/>
                <a:gd name="connsiteY5" fmla="*/ 85725 h 102393"/>
                <a:gd name="connsiteX6" fmla="*/ 28575 w 109537"/>
                <a:gd name="connsiteY6" fmla="*/ 102394 h 102393"/>
                <a:gd name="connsiteX7" fmla="*/ 28575 w 109537"/>
                <a:gd name="connsiteY7" fmla="*/ 69056 h 102393"/>
                <a:gd name="connsiteX8" fmla="*/ 0 w 109537"/>
                <a:gd name="connsiteY8" fmla="*/ 54769 h 102393"/>
                <a:gd name="connsiteX9" fmla="*/ 26194 w 109537"/>
                <a:gd name="connsiteY9" fmla="*/ 40481 h 102393"/>
                <a:gd name="connsiteX10" fmla="*/ 26194 w 109537"/>
                <a:gd name="connsiteY10" fmla="*/ 7144 h 102393"/>
                <a:gd name="connsiteX11" fmla="*/ 83344 w 109537"/>
                <a:gd name="connsiteY11" fmla="*/ 0 h 102393"/>
                <a:gd name="connsiteX12" fmla="*/ 35719 w 109537"/>
                <a:gd name="connsiteY12" fmla="*/ 90488 h 102393"/>
                <a:gd name="connsiteX13" fmla="*/ 57150 w 109537"/>
                <a:gd name="connsiteY13" fmla="*/ 78581 h 102393"/>
                <a:gd name="connsiteX14" fmla="*/ 78581 w 109537"/>
                <a:gd name="connsiteY14" fmla="*/ 90488 h 102393"/>
                <a:gd name="connsiteX15" fmla="*/ 78581 w 109537"/>
                <a:gd name="connsiteY15" fmla="*/ 66675 h 102393"/>
                <a:gd name="connsiteX16" fmla="*/ 95250 w 109537"/>
                <a:gd name="connsiteY16" fmla="*/ 54769 h 102393"/>
                <a:gd name="connsiteX17" fmla="*/ 76200 w 109537"/>
                <a:gd name="connsiteY17" fmla="*/ 42863 h 102393"/>
                <a:gd name="connsiteX18" fmla="*/ 76200 w 109537"/>
                <a:gd name="connsiteY18" fmla="*/ 19050 h 102393"/>
                <a:gd name="connsiteX19" fmla="*/ 54769 w 109537"/>
                <a:gd name="connsiteY19" fmla="*/ 30956 h 102393"/>
                <a:gd name="connsiteX20" fmla="*/ 35719 w 109537"/>
                <a:gd name="connsiteY20" fmla="*/ 19050 h 102393"/>
                <a:gd name="connsiteX21" fmla="*/ 35719 w 109537"/>
                <a:gd name="connsiteY21" fmla="*/ 42863 h 102393"/>
                <a:gd name="connsiteX22" fmla="*/ 16669 w 109537"/>
                <a:gd name="connsiteY22" fmla="*/ 54769 h 102393"/>
                <a:gd name="connsiteX23" fmla="*/ 35719 w 109537"/>
                <a:gd name="connsiteY23" fmla="*/ 66675 h 102393"/>
                <a:gd name="connsiteX24" fmla="*/ 35719 w 109537"/>
                <a:gd name="connsiteY24" fmla="*/ 90488 h 102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9537" h="102393">
                  <a:moveTo>
                    <a:pt x="83344" y="0"/>
                  </a:moveTo>
                  <a:cubicBezTo>
                    <a:pt x="83344" y="19050"/>
                    <a:pt x="83344" y="28575"/>
                    <a:pt x="83344" y="40481"/>
                  </a:cubicBezTo>
                  <a:cubicBezTo>
                    <a:pt x="92869" y="45244"/>
                    <a:pt x="100012" y="50006"/>
                    <a:pt x="109537" y="54769"/>
                  </a:cubicBezTo>
                  <a:cubicBezTo>
                    <a:pt x="100012" y="59531"/>
                    <a:pt x="88106" y="64294"/>
                    <a:pt x="85725" y="71438"/>
                  </a:cubicBezTo>
                  <a:cubicBezTo>
                    <a:pt x="80963" y="78581"/>
                    <a:pt x="85725" y="90488"/>
                    <a:pt x="85725" y="102394"/>
                  </a:cubicBezTo>
                  <a:cubicBezTo>
                    <a:pt x="76200" y="97631"/>
                    <a:pt x="66675" y="90488"/>
                    <a:pt x="57150" y="85725"/>
                  </a:cubicBezTo>
                  <a:cubicBezTo>
                    <a:pt x="50006" y="90488"/>
                    <a:pt x="40481" y="95250"/>
                    <a:pt x="28575" y="102394"/>
                  </a:cubicBezTo>
                  <a:cubicBezTo>
                    <a:pt x="28575" y="90488"/>
                    <a:pt x="28575" y="80963"/>
                    <a:pt x="28575" y="69056"/>
                  </a:cubicBezTo>
                  <a:cubicBezTo>
                    <a:pt x="19050" y="64294"/>
                    <a:pt x="9525" y="59531"/>
                    <a:pt x="0" y="54769"/>
                  </a:cubicBezTo>
                  <a:cubicBezTo>
                    <a:pt x="9525" y="50006"/>
                    <a:pt x="19050" y="45244"/>
                    <a:pt x="26194" y="40481"/>
                  </a:cubicBezTo>
                  <a:cubicBezTo>
                    <a:pt x="26194" y="28575"/>
                    <a:pt x="26194" y="19050"/>
                    <a:pt x="26194" y="7144"/>
                  </a:cubicBezTo>
                  <a:cubicBezTo>
                    <a:pt x="47625" y="19050"/>
                    <a:pt x="64294" y="30956"/>
                    <a:pt x="83344" y="0"/>
                  </a:cubicBezTo>
                  <a:close/>
                  <a:moveTo>
                    <a:pt x="35719" y="90488"/>
                  </a:moveTo>
                  <a:cubicBezTo>
                    <a:pt x="45244" y="85725"/>
                    <a:pt x="50006" y="80963"/>
                    <a:pt x="57150" y="78581"/>
                  </a:cubicBezTo>
                  <a:cubicBezTo>
                    <a:pt x="64294" y="83344"/>
                    <a:pt x="69056" y="85725"/>
                    <a:pt x="78581" y="90488"/>
                  </a:cubicBezTo>
                  <a:cubicBezTo>
                    <a:pt x="78581" y="80963"/>
                    <a:pt x="78581" y="73819"/>
                    <a:pt x="78581" y="66675"/>
                  </a:cubicBezTo>
                  <a:cubicBezTo>
                    <a:pt x="85725" y="61913"/>
                    <a:pt x="90487" y="59531"/>
                    <a:pt x="95250" y="54769"/>
                  </a:cubicBezTo>
                  <a:cubicBezTo>
                    <a:pt x="88106" y="50006"/>
                    <a:pt x="83344" y="47625"/>
                    <a:pt x="76200" y="42863"/>
                  </a:cubicBezTo>
                  <a:cubicBezTo>
                    <a:pt x="76200" y="35719"/>
                    <a:pt x="76200" y="28575"/>
                    <a:pt x="76200" y="19050"/>
                  </a:cubicBezTo>
                  <a:cubicBezTo>
                    <a:pt x="69056" y="23813"/>
                    <a:pt x="61912" y="26194"/>
                    <a:pt x="54769" y="30956"/>
                  </a:cubicBezTo>
                  <a:cubicBezTo>
                    <a:pt x="47625" y="26194"/>
                    <a:pt x="42862" y="23813"/>
                    <a:pt x="35719" y="19050"/>
                  </a:cubicBezTo>
                  <a:cubicBezTo>
                    <a:pt x="35719" y="28575"/>
                    <a:pt x="35719" y="35719"/>
                    <a:pt x="35719" y="42863"/>
                  </a:cubicBezTo>
                  <a:cubicBezTo>
                    <a:pt x="28575" y="47625"/>
                    <a:pt x="23813" y="50006"/>
                    <a:pt x="16669" y="54769"/>
                  </a:cubicBezTo>
                  <a:cubicBezTo>
                    <a:pt x="23813" y="59531"/>
                    <a:pt x="28575" y="64294"/>
                    <a:pt x="35719" y="66675"/>
                  </a:cubicBezTo>
                  <a:cubicBezTo>
                    <a:pt x="35719" y="73819"/>
                    <a:pt x="35719" y="80963"/>
                    <a:pt x="35719" y="90488"/>
                  </a:cubicBezTo>
                  <a:close/>
                </a:path>
              </a:pathLst>
            </a:custGeom>
            <a:grpFill/>
            <a:ln w="23813" cap="flat">
              <a:noFill/>
              <a:prstDash val="solid"/>
              <a:miter/>
            </a:ln>
          </p:spPr>
          <p:txBody>
            <a:bodyPr rtlCol="0" anchor="ctr"/>
            <a:lstStyle/>
            <a:p>
              <a:endParaRPr lang="en-ID"/>
            </a:p>
          </p:txBody>
        </p:sp>
        <p:sp>
          <p:nvSpPr>
            <p:cNvPr id="416" name="Freeform: Shape 415">
              <a:extLst>
                <a:ext uri="{FF2B5EF4-FFF2-40B4-BE49-F238E27FC236}">
                  <a16:creationId xmlns:a16="http://schemas.microsoft.com/office/drawing/2014/main" id="{9C15DA0B-9C9A-C5B3-F32D-D710E57EFBE2}"/>
                </a:ext>
              </a:extLst>
            </p:cNvPr>
            <p:cNvSpPr/>
            <p:nvPr/>
          </p:nvSpPr>
          <p:spPr>
            <a:xfrm>
              <a:off x="9036843" y="5072062"/>
              <a:ext cx="111918" cy="97631"/>
            </a:xfrm>
            <a:custGeom>
              <a:avLst/>
              <a:gdLst>
                <a:gd name="connsiteX0" fmla="*/ 28575 w 111918"/>
                <a:gd name="connsiteY0" fmla="*/ 61913 h 97631"/>
                <a:gd name="connsiteX1" fmla="*/ 0 w 111918"/>
                <a:gd name="connsiteY1" fmla="*/ 47625 h 97631"/>
                <a:gd name="connsiteX2" fmla="*/ 26194 w 111918"/>
                <a:gd name="connsiteY2" fmla="*/ 33337 h 97631"/>
                <a:gd name="connsiteX3" fmla="*/ 26194 w 111918"/>
                <a:gd name="connsiteY3" fmla="*/ 0 h 97631"/>
                <a:gd name="connsiteX4" fmla="*/ 54769 w 111918"/>
                <a:gd name="connsiteY4" fmla="*/ 16669 h 97631"/>
                <a:gd name="connsiteX5" fmla="*/ 83344 w 111918"/>
                <a:gd name="connsiteY5" fmla="*/ 0 h 97631"/>
                <a:gd name="connsiteX6" fmla="*/ 83344 w 111918"/>
                <a:gd name="connsiteY6" fmla="*/ 33337 h 97631"/>
                <a:gd name="connsiteX7" fmla="*/ 111919 w 111918"/>
                <a:gd name="connsiteY7" fmla="*/ 47625 h 97631"/>
                <a:gd name="connsiteX8" fmla="*/ 88106 w 111918"/>
                <a:gd name="connsiteY8" fmla="*/ 97631 h 97631"/>
                <a:gd name="connsiteX9" fmla="*/ 54769 w 111918"/>
                <a:gd name="connsiteY9" fmla="*/ 78581 h 97631"/>
                <a:gd name="connsiteX10" fmla="*/ 26194 w 111918"/>
                <a:gd name="connsiteY10" fmla="*/ 95250 h 97631"/>
                <a:gd name="connsiteX11" fmla="*/ 28575 w 111918"/>
                <a:gd name="connsiteY11" fmla="*/ 61913 h 97631"/>
                <a:gd name="connsiteX12" fmla="*/ 35719 w 111918"/>
                <a:gd name="connsiteY12" fmla="*/ 59531 h 97631"/>
                <a:gd name="connsiteX13" fmla="*/ 35719 w 111918"/>
                <a:gd name="connsiteY13" fmla="*/ 83344 h 97631"/>
                <a:gd name="connsiteX14" fmla="*/ 54769 w 111918"/>
                <a:gd name="connsiteY14" fmla="*/ 71438 h 97631"/>
                <a:gd name="connsiteX15" fmla="*/ 78581 w 111918"/>
                <a:gd name="connsiteY15" fmla="*/ 83344 h 97631"/>
                <a:gd name="connsiteX16" fmla="*/ 92869 w 111918"/>
                <a:gd name="connsiteY16" fmla="*/ 47625 h 97631"/>
                <a:gd name="connsiteX17" fmla="*/ 73819 w 111918"/>
                <a:gd name="connsiteY17" fmla="*/ 35719 h 97631"/>
                <a:gd name="connsiteX18" fmla="*/ 73819 w 111918"/>
                <a:gd name="connsiteY18" fmla="*/ 11906 h 97631"/>
                <a:gd name="connsiteX19" fmla="*/ 54769 w 111918"/>
                <a:gd name="connsiteY19" fmla="*/ 23813 h 97631"/>
                <a:gd name="connsiteX20" fmla="*/ 33337 w 111918"/>
                <a:gd name="connsiteY20" fmla="*/ 11906 h 97631"/>
                <a:gd name="connsiteX21" fmla="*/ 33337 w 111918"/>
                <a:gd name="connsiteY21" fmla="*/ 35719 h 97631"/>
                <a:gd name="connsiteX22" fmla="*/ 16669 w 111918"/>
                <a:gd name="connsiteY22" fmla="*/ 47625 h 97631"/>
                <a:gd name="connsiteX23" fmla="*/ 35719 w 111918"/>
                <a:gd name="connsiteY23" fmla="*/ 59531 h 9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918" h="97631">
                  <a:moveTo>
                    <a:pt x="28575" y="61913"/>
                  </a:moveTo>
                  <a:cubicBezTo>
                    <a:pt x="19050" y="57150"/>
                    <a:pt x="9525" y="52387"/>
                    <a:pt x="0" y="47625"/>
                  </a:cubicBezTo>
                  <a:cubicBezTo>
                    <a:pt x="9525" y="42863"/>
                    <a:pt x="19050" y="38100"/>
                    <a:pt x="26194" y="33337"/>
                  </a:cubicBezTo>
                  <a:cubicBezTo>
                    <a:pt x="26194" y="21431"/>
                    <a:pt x="26194" y="11906"/>
                    <a:pt x="26194" y="0"/>
                  </a:cubicBezTo>
                  <a:cubicBezTo>
                    <a:pt x="35719" y="7144"/>
                    <a:pt x="45244" y="11906"/>
                    <a:pt x="54769" y="16669"/>
                  </a:cubicBezTo>
                  <a:cubicBezTo>
                    <a:pt x="64294" y="11906"/>
                    <a:pt x="71438" y="7144"/>
                    <a:pt x="83344" y="0"/>
                  </a:cubicBezTo>
                  <a:cubicBezTo>
                    <a:pt x="83344" y="11906"/>
                    <a:pt x="83344" y="21431"/>
                    <a:pt x="83344" y="33337"/>
                  </a:cubicBezTo>
                  <a:cubicBezTo>
                    <a:pt x="92869" y="38100"/>
                    <a:pt x="100012" y="42863"/>
                    <a:pt x="111919" y="47625"/>
                  </a:cubicBezTo>
                  <a:cubicBezTo>
                    <a:pt x="88106" y="54769"/>
                    <a:pt x="76200" y="69056"/>
                    <a:pt x="88106" y="97631"/>
                  </a:cubicBezTo>
                  <a:cubicBezTo>
                    <a:pt x="73819" y="90488"/>
                    <a:pt x="66675" y="83344"/>
                    <a:pt x="54769" y="78581"/>
                  </a:cubicBezTo>
                  <a:cubicBezTo>
                    <a:pt x="47625" y="83344"/>
                    <a:pt x="38100" y="88106"/>
                    <a:pt x="26194" y="95250"/>
                  </a:cubicBezTo>
                  <a:cubicBezTo>
                    <a:pt x="28575" y="83344"/>
                    <a:pt x="28575" y="73819"/>
                    <a:pt x="28575" y="61913"/>
                  </a:cubicBezTo>
                  <a:close/>
                  <a:moveTo>
                    <a:pt x="35719" y="59531"/>
                  </a:moveTo>
                  <a:cubicBezTo>
                    <a:pt x="35719" y="66675"/>
                    <a:pt x="35719" y="73819"/>
                    <a:pt x="35719" y="83344"/>
                  </a:cubicBezTo>
                  <a:cubicBezTo>
                    <a:pt x="42863" y="78581"/>
                    <a:pt x="50006" y="76200"/>
                    <a:pt x="54769" y="71438"/>
                  </a:cubicBezTo>
                  <a:cubicBezTo>
                    <a:pt x="61913" y="76200"/>
                    <a:pt x="69056" y="78581"/>
                    <a:pt x="78581" y="83344"/>
                  </a:cubicBezTo>
                  <a:cubicBezTo>
                    <a:pt x="69056" y="61913"/>
                    <a:pt x="80962" y="54769"/>
                    <a:pt x="92869" y="47625"/>
                  </a:cubicBezTo>
                  <a:cubicBezTo>
                    <a:pt x="85725" y="42863"/>
                    <a:pt x="80962" y="40481"/>
                    <a:pt x="73819" y="35719"/>
                  </a:cubicBezTo>
                  <a:cubicBezTo>
                    <a:pt x="73819" y="28575"/>
                    <a:pt x="73819" y="21431"/>
                    <a:pt x="73819" y="11906"/>
                  </a:cubicBezTo>
                  <a:cubicBezTo>
                    <a:pt x="66675" y="16669"/>
                    <a:pt x="59531" y="19050"/>
                    <a:pt x="54769" y="23813"/>
                  </a:cubicBezTo>
                  <a:cubicBezTo>
                    <a:pt x="47625" y="19050"/>
                    <a:pt x="42863" y="16669"/>
                    <a:pt x="33337" y="11906"/>
                  </a:cubicBezTo>
                  <a:cubicBezTo>
                    <a:pt x="33337" y="21431"/>
                    <a:pt x="33337" y="28575"/>
                    <a:pt x="33337" y="35719"/>
                  </a:cubicBezTo>
                  <a:cubicBezTo>
                    <a:pt x="26194" y="40481"/>
                    <a:pt x="21431" y="42863"/>
                    <a:pt x="16669" y="47625"/>
                  </a:cubicBezTo>
                  <a:cubicBezTo>
                    <a:pt x="23813" y="52387"/>
                    <a:pt x="28575" y="54769"/>
                    <a:pt x="35719" y="59531"/>
                  </a:cubicBezTo>
                  <a:close/>
                </a:path>
              </a:pathLst>
            </a:custGeom>
            <a:grpFill/>
            <a:ln w="23813" cap="flat">
              <a:noFill/>
              <a:prstDash val="solid"/>
              <a:miter/>
            </a:ln>
          </p:spPr>
          <p:txBody>
            <a:bodyPr rtlCol="0" anchor="ctr"/>
            <a:lstStyle/>
            <a:p>
              <a:endParaRPr lang="en-ID"/>
            </a:p>
          </p:txBody>
        </p:sp>
        <p:sp>
          <p:nvSpPr>
            <p:cNvPr id="417" name="Freeform: Shape 416">
              <a:extLst>
                <a:ext uri="{FF2B5EF4-FFF2-40B4-BE49-F238E27FC236}">
                  <a16:creationId xmlns:a16="http://schemas.microsoft.com/office/drawing/2014/main" id="{0B3A1B5A-8BEF-27AD-E0CC-3F194530A058}"/>
                </a:ext>
              </a:extLst>
            </p:cNvPr>
            <p:cNvSpPr/>
            <p:nvPr/>
          </p:nvSpPr>
          <p:spPr>
            <a:xfrm>
              <a:off x="7079456" y="6196012"/>
              <a:ext cx="114299" cy="97630"/>
            </a:xfrm>
            <a:custGeom>
              <a:avLst/>
              <a:gdLst>
                <a:gd name="connsiteX0" fmla="*/ 30956 w 114299"/>
                <a:gd name="connsiteY0" fmla="*/ 33337 h 97630"/>
                <a:gd name="connsiteX1" fmla="*/ 30956 w 114299"/>
                <a:gd name="connsiteY1" fmla="*/ 0 h 97630"/>
                <a:gd name="connsiteX2" fmla="*/ 59531 w 114299"/>
                <a:gd name="connsiteY2" fmla="*/ 16668 h 97630"/>
                <a:gd name="connsiteX3" fmla="*/ 88106 w 114299"/>
                <a:gd name="connsiteY3" fmla="*/ 0 h 97630"/>
                <a:gd name="connsiteX4" fmla="*/ 88106 w 114299"/>
                <a:gd name="connsiteY4" fmla="*/ 33337 h 97630"/>
                <a:gd name="connsiteX5" fmla="*/ 114300 w 114299"/>
                <a:gd name="connsiteY5" fmla="*/ 50006 h 97630"/>
                <a:gd name="connsiteX6" fmla="*/ 88106 w 114299"/>
                <a:gd name="connsiteY6" fmla="*/ 64293 h 97630"/>
                <a:gd name="connsiteX7" fmla="*/ 88106 w 114299"/>
                <a:gd name="connsiteY7" fmla="*/ 97631 h 97630"/>
                <a:gd name="connsiteX8" fmla="*/ 59531 w 114299"/>
                <a:gd name="connsiteY8" fmla="*/ 80962 h 97630"/>
                <a:gd name="connsiteX9" fmla="*/ 30956 w 114299"/>
                <a:gd name="connsiteY9" fmla="*/ 97631 h 97630"/>
                <a:gd name="connsiteX10" fmla="*/ 0 w 114299"/>
                <a:gd name="connsiteY10" fmla="*/ 52387 h 97630"/>
                <a:gd name="connsiteX11" fmla="*/ 30956 w 114299"/>
                <a:gd name="connsiteY11" fmla="*/ 33337 h 97630"/>
                <a:gd name="connsiteX12" fmla="*/ 38100 w 114299"/>
                <a:gd name="connsiteY12" fmla="*/ 14287 h 97630"/>
                <a:gd name="connsiteX13" fmla="*/ 38100 w 114299"/>
                <a:gd name="connsiteY13" fmla="*/ 38099 h 97630"/>
                <a:gd name="connsiteX14" fmla="*/ 21431 w 114299"/>
                <a:gd name="connsiteY14" fmla="*/ 50006 h 97630"/>
                <a:gd name="connsiteX15" fmla="*/ 40481 w 114299"/>
                <a:gd name="connsiteY15" fmla="*/ 61912 h 97630"/>
                <a:gd name="connsiteX16" fmla="*/ 40481 w 114299"/>
                <a:gd name="connsiteY16" fmla="*/ 85724 h 97630"/>
                <a:gd name="connsiteX17" fmla="*/ 61912 w 114299"/>
                <a:gd name="connsiteY17" fmla="*/ 73818 h 97630"/>
                <a:gd name="connsiteX18" fmla="*/ 80962 w 114299"/>
                <a:gd name="connsiteY18" fmla="*/ 85724 h 97630"/>
                <a:gd name="connsiteX19" fmla="*/ 80962 w 114299"/>
                <a:gd name="connsiteY19" fmla="*/ 61912 h 97630"/>
                <a:gd name="connsiteX20" fmla="*/ 100012 w 114299"/>
                <a:gd name="connsiteY20" fmla="*/ 50006 h 97630"/>
                <a:gd name="connsiteX21" fmla="*/ 80962 w 114299"/>
                <a:gd name="connsiteY21" fmla="*/ 38099 h 97630"/>
                <a:gd name="connsiteX22" fmla="*/ 80962 w 114299"/>
                <a:gd name="connsiteY22" fmla="*/ 14287 h 97630"/>
                <a:gd name="connsiteX23" fmla="*/ 61912 w 114299"/>
                <a:gd name="connsiteY23" fmla="*/ 26193 h 97630"/>
                <a:gd name="connsiteX24" fmla="*/ 38100 w 114299"/>
                <a:gd name="connsiteY24" fmla="*/ 14287 h 97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4299" h="97630">
                  <a:moveTo>
                    <a:pt x="30956" y="33337"/>
                  </a:moveTo>
                  <a:cubicBezTo>
                    <a:pt x="30956" y="23813"/>
                    <a:pt x="30956" y="11906"/>
                    <a:pt x="30956" y="0"/>
                  </a:cubicBezTo>
                  <a:cubicBezTo>
                    <a:pt x="40481" y="7143"/>
                    <a:pt x="47625" y="11906"/>
                    <a:pt x="59531" y="16668"/>
                  </a:cubicBezTo>
                  <a:cubicBezTo>
                    <a:pt x="69056" y="11906"/>
                    <a:pt x="78581" y="7143"/>
                    <a:pt x="88106" y="0"/>
                  </a:cubicBezTo>
                  <a:cubicBezTo>
                    <a:pt x="88106" y="11906"/>
                    <a:pt x="88106" y="21431"/>
                    <a:pt x="88106" y="33337"/>
                  </a:cubicBezTo>
                  <a:cubicBezTo>
                    <a:pt x="95250" y="38099"/>
                    <a:pt x="104775" y="42862"/>
                    <a:pt x="114300" y="50006"/>
                  </a:cubicBezTo>
                  <a:cubicBezTo>
                    <a:pt x="104775" y="54768"/>
                    <a:pt x="95250" y="59531"/>
                    <a:pt x="88106" y="64293"/>
                  </a:cubicBezTo>
                  <a:cubicBezTo>
                    <a:pt x="88106" y="76200"/>
                    <a:pt x="88106" y="85724"/>
                    <a:pt x="88106" y="97631"/>
                  </a:cubicBezTo>
                  <a:cubicBezTo>
                    <a:pt x="78581" y="90487"/>
                    <a:pt x="69056" y="85724"/>
                    <a:pt x="59531" y="80962"/>
                  </a:cubicBezTo>
                  <a:cubicBezTo>
                    <a:pt x="50006" y="85724"/>
                    <a:pt x="42862" y="90487"/>
                    <a:pt x="30956" y="97631"/>
                  </a:cubicBezTo>
                  <a:cubicBezTo>
                    <a:pt x="33337" y="73818"/>
                    <a:pt x="33337" y="54768"/>
                    <a:pt x="0" y="52387"/>
                  </a:cubicBezTo>
                  <a:cubicBezTo>
                    <a:pt x="14287" y="45244"/>
                    <a:pt x="21431" y="40481"/>
                    <a:pt x="30956" y="33337"/>
                  </a:cubicBezTo>
                  <a:close/>
                  <a:moveTo>
                    <a:pt x="38100" y="14287"/>
                  </a:moveTo>
                  <a:cubicBezTo>
                    <a:pt x="38100" y="23813"/>
                    <a:pt x="38100" y="30956"/>
                    <a:pt x="38100" y="38099"/>
                  </a:cubicBezTo>
                  <a:cubicBezTo>
                    <a:pt x="30956" y="42862"/>
                    <a:pt x="26194" y="45244"/>
                    <a:pt x="21431" y="50006"/>
                  </a:cubicBezTo>
                  <a:cubicBezTo>
                    <a:pt x="28575" y="54768"/>
                    <a:pt x="33337" y="57150"/>
                    <a:pt x="40481" y="61912"/>
                  </a:cubicBezTo>
                  <a:cubicBezTo>
                    <a:pt x="40481" y="69056"/>
                    <a:pt x="40481" y="76200"/>
                    <a:pt x="40481" y="85724"/>
                  </a:cubicBezTo>
                  <a:cubicBezTo>
                    <a:pt x="50006" y="80962"/>
                    <a:pt x="54769" y="78581"/>
                    <a:pt x="61912" y="73818"/>
                  </a:cubicBezTo>
                  <a:cubicBezTo>
                    <a:pt x="69056" y="78581"/>
                    <a:pt x="73819" y="80962"/>
                    <a:pt x="80962" y="85724"/>
                  </a:cubicBezTo>
                  <a:cubicBezTo>
                    <a:pt x="80962" y="76200"/>
                    <a:pt x="80962" y="69056"/>
                    <a:pt x="80962" y="61912"/>
                  </a:cubicBezTo>
                  <a:cubicBezTo>
                    <a:pt x="88106" y="57150"/>
                    <a:pt x="92869" y="54768"/>
                    <a:pt x="100012" y="50006"/>
                  </a:cubicBezTo>
                  <a:cubicBezTo>
                    <a:pt x="92869" y="45244"/>
                    <a:pt x="88106" y="40481"/>
                    <a:pt x="80962" y="38099"/>
                  </a:cubicBezTo>
                  <a:cubicBezTo>
                    <a:pt x="80962" y="30956"/>
                    <a:pt x="80962" y="23813"/>
                    <a:pt x="80962" y="14287"/>
                  </a:cubicBezTo>
                  <a:cubicBezTo>
                    <a:pt x="73819" y="19050"/>
                    <a:pt x="66675" y="21431"/>
                    <a:pt x="61912" y="26193"/>
                  </a:cubicBezTo>
                  <a:cubicBezTo>
                    <a:pt x="52387" y="23813"/>
                    <a:pt x="47625" y="19050"/>
                    <a:pt x="38100" y="14287"/>
                  </a:cubicBezTo>
                  <a:close/>
                </a:path>
              </a:pathLst>
            </a:custGeom>
            <a:grpFill/>
            <a:ln w="23813" cap="flat">
              <a:noFill/>
              <a:prstDash val="solid"/>
              <a:miter/>
            </a:ln>
          </p:spPr>
          <p:txBody>
            <a:bodyPr rtlCol="0" anchor="ctr"/>
            <a:lstStyle/>
            <a:p>
              <a:endParaRPr lang="en-ID"/>
            </a:p>
          </p:txBody>
        </p:sp>
        <p:sp>
          <p:nvSpPr>
            <p:cNvPr id="418" name="Freeform: Shape 417">
              <a:extLst>
                <a:ext uri="{FF2B5EF4-FFF2-40B4-BE49-F238E27FC236}">
                  <a16:creationId xmlns:a16="http://schemas.microsoft.com/office/drawing/2014/main" id="{38E91B09-8DF9-90CD-48F4-3D22C126AFE6}"/>
                </a:ext>
              </a:extLst>
            </p:cNvPr>
            <p:cNvSpPr/>
            <p:nvPr/>
          </p:nvSpPr>
          <p:spPr>
            <a:xfrm>
              <a:off x="11460955" y="3700462"/>
              <a:ext cx="61912" cy="92868"/>
            </a:xfrm>
            <a:custGeom>
              <a:avLst/>
              <a:gdLst>
                <a:gd name="connsiteX0" fmla="*/ 42863 w 61912"/>
                <a:gd name="connsiteY0" fmla="*/ 88107 h 92868"/>
                <a:gd name="connsiteX1" fmla="*/ 50006 w 61912"/>
                <a:gd name="connsiteY1" fmla="*/ 35719 h 92868"/>
                <a:gd name="connsiteX2" fmla="*/ 40482 w 61912"/>
                <a:gd name="connsiteY2" fmla="*/ 19050 h 92868"/>
                <a:gd name="connsiteX3" fmla="*/ 0 w 61912"/>
                <a:gd name="connsiteY3" fmla="*/ 0 h 92868"/>
                <a:gd name="connsiteX4" fmla="*/ 61913 w 61912"/>
                <a:gd name="connsiteY4" fmla="*/ 21431 h 92868"/>
                <a:gd name="connsiteX5" fmla="*/ 47625 w 61912"/>
                <a:gd name="connsiteY5" fmla="*/ 92869 h 92868"/>
                <a:gd name="connsiteX6" fmla="*/ 42863 w 61912"/>
                <a:gd name="connsiteY6" fmla="*/ 88107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92868">
                  <a:moveTo>
                    <a:pt x="42863" y="88107"/>
                  </a:moveTo>
                  <a:cubicBezTo>
                    <a:pt x="45244" y="71438"/>
                    <a:pt x="47625" y="52388"/>
                    <a:pt x="50006" y="35719"/>
                  </a:cubicBezTo>
                  <a:cubicBezTo>
                    <a:pt x="52388" y="26194"/>
                    <a:pt x="47625" y="21431"/>
                    <a:pt x="40482" y="19050"/>
                  </a:cubicBezTo>
                  <a:cubicBezTo>
                    <a:pt x="26194" y="14288"/>
                    <a:pt x="11906" y="7144"/>
                    <a:pt x="0" y="0"/>
                  </a:cubicBezTo>
                  <a:cubicBezTo>
                    <a:pt x="19050" y="7144"/>
                    <a:pt x="38100" y="11906"/>
                    <a:pt x="61913" y="21431"/>
                  </a:cubicBezTo>
                  <a:cubicBezTo>
                    <a:pt x="57151" y="47625"/>
                    <a:pt x="52388" y="69056"/>
                    <a:pt x="47625" y="92869"/>
                  </a:cubicBezTo>
                  <a:cubicBezTo>
                    <a:pt x="45244" y="90488"/>
                    <a:pt x="42863" y="88107"/>
                    <a:pt x="42863" y="88107"/>
                  </a:cubicBezTo>
                  <a:close/>
                </a:path>
              </a:pathLst>
            </a:custGeom>
            <a:grpFill/>
            <a:ln w="23813" cap="flat">
              <a:noFill/>
              <a:prstDash val="solid"/>
              <a:miter/>
            </a:ln>
          </p:spPr>
          <p:txBody>
            <a:bodyPr rtlCol="0" anchor="ctr"/>
            <a:lstStyle/>
            <a:p>
              <a:endParaRPr lang="en-ID"/>
            </a:p>
          </p:txBody>
        </p:sp>
        <p:sp>
          <p:nvSpPr>
            <p:cNvPr id="419" name="Freeform: Shape 418">
              <a:extLst>
                <a:ext uri="{FF2B5EF4-FFF2-40B4-BE49-F238E27FC236}">
                  <a16:creationId xmlns:a16="http://schemas.microsoft.com/office/drawing/2014/main" id="{CD8E2608-6802-05B5-7F2A-3F9AAC8D7B62}"/>
                </a:ext>
              </a:extLst>
            </p:cNvPr>
            <p:cNvSpPr/>
            <p:nvPr/>
          </p:nvSpPr>
          <p:spPr>
            <a:xfrm>
              <a:off x="8617743" y="2576512"/>
              <a:ext cx="61912" cy="88106"/>
            </a:xfrm>
            <a:custGeom>
              <a:avLst/>
              <a:gdLst>
                <a:gd name="connsiteX0" fmla="*/ 14288 w 61912"/>
                <a:gd name="connsiteY0" fmla="*/ 88106 h 88106"/>
                <a:gd name="connsiteX1" fmla="*/ 0 w 61912"/>
                <a:gd name="connsiteY1" fmla="*/ 21431 h 88106"/>
                <a:gd name="connsiteX2" fmla="*/ 61913 w 61912"/>
                <a:gd name="connsiteY2" fmla="*/ 0 h 88106"/>
                <a:gd name="connsiteX3" fmla="*/ 7144 w 61912"/>
                <a:gd name="connsiteY3" fmla="*/ 21431 h 88106"/>
                <a:gd name="connsiteX4" fmla="*/ 16669 w 61912"/>
                <a:gd name="connsiteY4" fmla="*/ 85725 h 88106"/>
                <a:gd name="connsiteX5" fmla="*/ 14288 w 61912"/>
                <a:gd name="connsiteY5" fmla="*/ 88106 h 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2" h="88106">
                  <a:moveTo>
                    <a:pt x="14288" y="88106"/>
                  </a:moveTo>
                  <a:cubicBezTo>
                    <a:pt x="9525" y="66675"/>
                    <a:pt x="4763" y="45244"/>
                    <a:pt x="0" y="21431"/>
                  </a:cubicBezTo>
                  <a:cubicBezTo>
                    <a:pt x="19050" y="7144"/>
                    <a:pt x="40482" y="2381"/>
                    <a:pt x="61913" y="0"/>
                  </a:cubicBezTo>
                  <a:cubicBezTo>
                    <a:pt x="45244" y="7144"/>
                    <a:pt x="26194" y="14288"/>
                    <a:pt x="7144" y="21431"/>
                  </a:cubicBezTo>
                  <a:cubicBezTo>
                    <a:pt x="9525" y="45244"/>
                    <a:pt x="14288" y="64294"/>
                    <a:pt x="16669" y="85725"/>
                  </a:cubicBezTo>
                  <a:cubicBezTo>
                    <a:pt x="16669" y="88106"/>
                    <a:pt x="14288" y="88106"/>
                    <a:pt x="14288" y="88106"/>
                  </a:cubicBezTo>
                  <a:close/>
                </a:path>
              </a:pathLst>
            </a:custGeom>
            <a:grpFill/>
            <a:ln w="23813" cap="flat">
              <a:noFill/>
              <a:prstDash val="solid"/>
              <a:miter/>
            </a:ln>
          </p:spPr>
          <p:txBody>
            <a:bodyPr rtlCol="0" anchor="ctr"/>
            <a:lstStyle/>
            <a:p>
              <a:endParaRPr lang="en-ID"/>
            </a:p>
          </p:txBody>
        </p:sp>
        <p:sp>
          <p:nvSpPr>
            <p:cNvPr id="420" name="Freeform: Shape 419">
              <a:extLst>
                <a:ext uri="{FF2B5EF4-FFF2-40B4-BE49-F238E27FC236}">
                  <a16:creationId xmlns:a16="http://schemas.microsoft.com/office/drawing/2014/main" id="{481EDFF5-FA4F-3581-D6AD-97E89CF732F7}"/>
                </a:ext>
              </a:extLst>
            </p:cNvPr>
            <p:cNvSpPr/>
            <p:nvPr/>
          </p:nvSpPr>
          <p:spPr>
            <a:xfrm>
              <a:off x="9503568" y="2576512"/>
              <a:ext cx="61912" cy="92868"/>
            </a:xfrm>
            <a:custGeom>
              <a:avLst/>
              <a:gdLst>
                <a:gd name="connsiteX0" fmla="*/ 45244 w 61912"/>
                <a:gd name="connsiteY0" fmla="*/ 88106 h 92868"/>
                <a:gd name="connsiteX1" fmla="*/ 54768 w 61912"/>
                <a:gd name="connsiteY1" fmla="*/ 23813 h 92868"/>
                <a:gd name="connsiteX2" fmla="*/ 0 w 61912"/>
                <a:gd name="connsiteY2" fmla="*/ 2381 h 92868"/>
                <a:gd name="connsiteX3" fmla="*/ 0 w 61912"/>
                <a:gd name="connsiteY3" fmla="*/ 0 h 92868"/>
                <a:gd name="connsiteX4" fmla="*/ 61912 w 61912"/>
                <a:gd name="connsiteY4" fmla="*/ 21431 h 92868"/>
                <a:gd name="connsiteX5" fmla="*/ 47625 w 61912"/>
                <a:gd name="connsiteY5" fmla="*/ 92869 h 92868"/>
                <a:gd name="connsiteX6" fmla="*/ 45244 w 61912"/>
                <a:gd name="connsiteY6" fmla="*/ 88106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92868">
                  <a:moveTo>
                    <a:pt x="45244" y="88106"/>
                  </a:moveTo>
                  <a:cubicBezTo>
                    <a:pt x="47625" y="66675"/>
                    <a:pt x="52387" y="45244"/>
                    <a:pt x="54768" y="23813"/>
                  </a:cubicBezTo>
                  <a:cubicBezTo>
                    <a:pt x="35719" y="16669"/>
                    <a:pt x="16669" y="9525"/>
                    <a:pt x="0" y="2381"/>
                  </a:cubicBezTo>
                  <a:cubicBezTo>
                    <a:pt x="0" y="2381"/>
                    <a:pt x="0" y="0"/>
                    <a:pt x="0" y="0"/>
                  </a:cubicBezTo>
                  <a:cubicBezTo>
                    <a:pt x="19050" y="7144"/>
                    <a:pt x="40481" y="14288"/>
                    <a:pt x="61912" y="21431"/>
                  </a:cubicBezTo>
                  <a:cubicBezTo>
                    <a:pt x="57150" y="47625"/>
                    <a:pt x="52387" y="69056"/>
                    <a:pt x="47625" y="92869"/>
                  </a:cubicBezTo>
                  <a:cubicBezTo>
                    <a:pt x="47625" y="88106"/>
                    <a:pt x="47625" y="88106"/>
                    <a:pt x="45244" y="88106"/>
                  </a:cubicBezTo>
                  <a:close/>
                </a:path>
              </a:pathLst>
            </a:custGeom>
            <a:grpFill/>
            <a:ln w="23813" cap="flat">
              <a:noFill/>
              <a:prstDash val="solid"/>
              <a:miter/>
            </a:ln>
          </p:spPr>
          <p:txBody>
            <a:bodyPr rtlCol="0" anchor="ctr"/>
            <a:lstStyle/>
            <a:p>
              <a:endParaRPr lang="en-ID"/>
            </a:p>
          </p:txBody>
        </p:sp>
        <p:sp>
          <p:nvSpPr>
            <p:cNvPr id="421" name="Freeform: Shape 420">
              <a:extLst>
                <a:ext uri="{FF2B5EF4-FFF2-40B4-BE49-F238E27FC236}">
                  <a16:creationId xmlns:a16="http://schemas.microsoft.com/office/drawing/2014/main" id="{896A3096-A1EB-2DB4-391D-78D523C782E4}"/>
                </a:ext>
              </a:extLst>
            </p:cNvPr>
            <p:cNvSpPr/>
            <p:nvPr/>
          </p:nvSpPr>
          <p:spPr>
            <a:xfrm>
              <a:off x="6665118" y="1450181"/>
              <a:ext cx="59531" cy="85724"/>
            </a:xfrm>
            <a:custGeom>
              <a:avLst/>
              <a:gdLst>
                <a:gd name="connsiteX0" fmla="*/ 59531 w 59531"/>
                <a:gd name="connsiteY0" fmla="*/ 0 h 85724"/>
                <a:gd name="connsiteX1" fmla="*/ 4762 w 59531"/>
                <a:gd name="connsiteY1" fmla="*/ 21431 h 85724"/>
                <a:gd name="connsiteX2" fmla="*/ 14287 w 59531"/>
                <a:gd name="connsiteY2" fmla="*/ 85725 h 85724"/>
                <a:gd name="connsiteX3" fmla="*/ 14287 w 59531"/>
                <a:gd name="connsiteY3" fmla="*/ 85725 h 85724"/>
                <a:gd name="connsiteX4" fmla="*/ 4762 w 59531"/>
                <a:gd name="connsiteY4" fmla="*/ 54769 h 85724"/>
                <a:gd name="connsiteX5" fmla="*/ 0 w 59531"/>
                <a:gd name="connsiteY5" fmla="*/ 19050 h 85724"/>
                <a:gd name="connsiteX6" fmla="*/ 59531 w 59531"/>
                <a:gd name="connsiteY6" fmla="*/ 0 h 85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5724">
                  <a:moveTo>
                    <a:pt x="59531" y="0"/>
                  </a:moveTo>
                  <a:cubicBezTo>
                    <a:pt x="42862" y="7144"/>
                    <a:pt x="26194" y="14287"/>
                    <a:pt x="4762" y="21431"/>
                  </a:cubicBezTo>
                  <a:cubicBezTo>
                    <a:pt x="7144" y="42862"/>
                    <a:pt x="11906" y="64294"/>
                    <a:pt x="14287" y="85725"/>
                  </a:cubicBezTo>
                  <a:cubicBezTo>
                    <a:pt x="14287" y="85725"/>
                    <a:pt x="14287" y="85725"/>
                    <a:pt x="14287" y="85725"/>
                  </a:cubicBezTo>
                  <a:cubicBezTo>
                    <a:pt x="11906" y="76200"/>
                    <a:pt x="7144" y="64294"/>
                    <a:pt x="4762" y="54769"/>
                  </a:cubicBezTo>
                  <a:cubicBezTo>
                    <a:pt x="2381" y="42862"/>
                    <a:pt x="2381" y="33337"/>
                    <a:pt x="0" y="19050"/>
                  </a:cubicBezTo>
                  <a:cubicBezTo>
                    <a:pt x="16669" y="7144"/>
                    <a:pt x="38100" y="2381"/>
                    <a:pt x="59531" y="0"/>
                  </a:cubicBezTo>
                  <a:close/>
                </a:path>
              </a:pathLst>
            </a:custGeom>
            <a:grpFill/>
            <a:ln w="23813" cap="flat">
              <a:noFill/>
              <a:prstDash val="solid"/>
              <a:miter/>
            </a:ln>
          </p:spPr>
          <p:txBody>
            <a:bodyPr rtlCol="0" anchor="ctr"/>
            <a:lstStyle/>
            <a:p>
              <a:endParaRPr lang="en-ID"/>
            </a:p>
          </p:txBody>
        </p:sp>
        <p:sp>
          <p:nvSpPr>
            <p:cNvPr id="422" name="Freeform: Shape 421">
              <a:extLst>
                <a:ext uri="{FF2B5EF4-FFF2-40B4-BE49-F238E27FC236}">
                  <a16:creationId xmlns:a16="http://schemas.microsoft.com/office/drawing/2014/main" id="{98982D48-E989-C605-9CC3-C987808D03AF}"/>
                </a:ext>
              </a:extLst>
            </p:cNvPr>
            <p:cNvSpPr/>
            <p:nvPr/>
          </p:nvSpPr>
          <p:spPr>
            <a:xfrm>
              <a:off x="7551539" y="1445418"/>
              <a:ext cx="63698" cy="92868"/>
            </a:xfrm>
            <a:custGeom>
              <a:avLst/>
              <a:gdLst>
                <a:gd name="connsiteX0" fmla="*/ 1786 w 63698"/>
                <a:gd name="connsiteY0" fmla="*/ 0 h 92868"/>
                <a:gd name="connsiteX1" fmla="*/ 63699 w 63698"/>
                <a:gd name="connsiteY1" fmla="*/ 21431 h 92868"/>
                <a:gd name="connsiteX2" fmla="*/ 49411 w 63698"/>
                <a:gd name="connsiteY2" fmla="*/ 92869 h 92868"/>
                <a:gd name="connsiteX3" fmla="*/ 47030 w 63698"/>
                <a:gd name="connsiteY3" fmla="*/ 92869 h 92868"/>
                <a:gd name="connsiteX4" fmla="*/ 56555 w 63698"/>
                <a:gd name="connsiteY4" fmla="*/ 26194 h 92868"/>
                <a:gd name="connsiteX5" fmla="*/ 1786 w 63698"/>
                <a:gd name="connsiteY5" fmla="*/ 4763 h 92868"/>
                <a:gd name="connsiteX6" fmla="*/ 1786 w 63698"/>
                <a:gd name="connsiteY6" fmla="*/ 0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98" h="92868">
                  <a:moveTo>
                    <a:pt x="1786" y="0"/>
                  </a:moveTo>
                  <a:cubicBezTo>
                    <a:pt x="20836" y="7144"/>
                    <a:pt x="39886" y="14287"/>
                    <a:pt x="63699" y="21431"/>
                  </a:cubicBezTo>
                  <a:cubicBezTo>
                    <a:pt x="58936" y="47625"/>
                    <a:pt x="54174" y="69056"/>
                    <a:pt x="49411" y="92869"/>
                  </a:cubicBezTo>
                  <a:cubicBezTo>
                    <a:pt x="49411" y="92869"/>
                    <a:pt x="47030" y="92869"/>
                    <a:pt x="47030" y="92869"/>
                  </a:cubicBezTo>
                  <a:cubicBezTo>
                    <a:pt x="49411" y="71438"/>
                    <a:pt x="54174" y="50006"/>
                    <a:pt x="56555" y="26194"/>
                  </a:cubicBezTo>
                  <a:cubicBezTo>
                    <a:pt x="37505" y="19050"/>
                    <a:pt x="18455" y="11906"/>
                    <a:pt x="1786" y="4763"/>
                  </a:cubicBezTo>
                  <a:cubicBezTo>
                    <a:pt x="-595" y="2381"/>
                    <a:pt x="-595" y="2381"/>
                    <a:pt x="1786" y="0"/>
                  </a:cubicBezTo>
                  <a:close/>
                </a:path>
              </a:pathLst>
            </a:custGeom>
            <a:grpFill/>
            <a:ln w="23813" cap="flat">
              <a:noFill/>
              <a:prstDash val="solid"/>
              <a:miter/>
            </a:ln>
          </p:spPr>
          <p:txBody>
            <a:bodyPr rtlCol="0" anchor="ctr"/>
            <a:lstStyle/>
            <a:p>
              <a:endParaRPr lang="en-ID"/>
            </a:p>
          </p:txBody>
        </p:sp>
        <p:sp>
          <p:nvSpPr>
            <p:cNvPr id="423" name="Freeform: Shape 422">
              <a:extLst>
                <a:ext uri="{FF2B5EF4-FFF2-40B4-BE49-F238E27FC236}">
                  <a16:creationId xmlns:a16="http://schemas.microsoft.com/office/drawing/2014/main" id="{D4673A08-B7B2-AFFC-493E-A492BC2D0BAC}"/>
                </a:ext>
              </a:extLst>
            </p:cNvPr>
            <p:cNvSpPr/>
            <p:nvPr/>
          </p:nvSpPr>
          <p:spPr>
            <a:xfrm>
              <a:off x="8617743" y="1445418"/>
              <a:ext cx="64294" cy="92868"/>
            </a:xfrm>
            <a:custGeom>
              <a:avLst/>
              <a:gdLst>
                <a:gd name="connsiteX0" fmla="*/ 14288 w 64294"/>
                <a:gd name="connsiteY0" fmla="*/ 92869 h 92868"/>
                <a:gd name="connsiteX1" fmla="*/ 0 w 64294"/>
                <a:gd name="connsiteY1" fmla="*/ 21431 h 92868"/>
                <a:gd name="connsiteX2" fmla="*/ 61913 w 64294"/>
                <a:gd name="connsiteY2" fmla="*/ 0 h 92868"/>
                <a:gd name="connsiteX3" fmla="*/ 64294 w 64294"/>
                <a:gd name="connsiteY3" fmla="*/ 4763 h 92868"/>
                <a:gd name="connsiteX4" fmla="*/ 9525 w 64294"/>
                <a:gd name="connsiteY4" fmla="*/ 26194 h 92868"/>
                <a:gd name="connsiteX5" fmla="*/ 19050 w 64294"/>
                <a:gd name="connsiteY5" fmla="*/ 90487 h 92868"/>
                <a:gd name="connsiteX6" fmla="*/ 14288 w 64294"/>
                <a:gd name="connsiteY6" fmla="*/ 92869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294" h="92868">
                  <a:moveTo>
                    <a:pt x="14288" y="92869"/>
                  </a:moveTo>
                  <a:cubicBezTo>
                    <a:pt x="9525" y="69056"/>
                    <a:pt x="4763" y="47625"/>
                    <a:pt x="0" y="21431"/>
                  </a:cubicBezTo>
                  <a:cubicBezTo>
                    <a:pt x="21431" y="14287"/>
                    <a:pt x="40482" y="7144"/>
                    <a:pt x="61913" y="0"/>
                  </a:cubicBezTo>
                  <a:cubicBezTo>
                    <a:pt x="61913" y="2381"/>
                    <a:pt x="61913" y="2381"/>
                    <a:pt x="64294" y="4763"/>
                  </a:cubicBezTo>
                  <a:cubicBezTo>
                    <a:pt x="47625" y="11906"/>
                    <a:pt x="28575" y="19050"/>
                    <a:pt x="9525" y="26194"/>
                  </a:cubicBezTo>
                  <a:cubicBezTo>
                    <a:pt x="11906" y="47625"/>
                    <a:pt x="16669" y="69056"/>
                    <a:pt x="19050" y="90487"/>
                  </a:cubicBezTo>
                  <a:cubicBezTo>
                    <a:pt x="14288" y="92869"/>
                    <a:pt x="14288" y="92869"/>
                    <a:pt x="14288" y="92869"/>
                  </a:cubicBezTo>
                  <a:close/>
                </a:path>
              </a:pathLst>
            </a:custGeom>
            <a:grpFill/>
            <a:ln w="23813" cap="flat">
              <a:noFill/>
              <a:prstDash val="solid"/>
              <a:miter/>
            </a:ln>
          </p:spPr>
          <p:txBody>
            <a:bodyPr rtlCol="0" anchor="ctr"/>
            <a:lstStyle/>
            <a:p>
              <a:endParaRPr lang="en-ID"/>
            </a:p>
          </p:txBody>
        </p:sp>
        <p:sp>
          <p:nvSpPr>
            <p:cNvPr id="424" name="Freeform: Shape 423">
              <a:extLst>
                <a:ext uri="{FF2B5EF4-FFF2-40B4-BE49-F238E27FC236}">
                  <a16:creationId xmlns:a16="http://schemas.microsoft.com/office/drawing/2014/main" id="{B3072DD0-8B9D-3636-29A2-8B8F292C4D82}"/>
                </a:ext>
              </a:extLst>
            </p:cNvPr>
            <p:cNvSpPr/>
            <p:nvPr/>
          </p:nvSpPr>
          <p:spPr>
            <a:xfrm>
              <a:off x="9505949" y="1447799"/>
              <a:ext cx="61912" cy="90487"/>
            </a:xfrm>
            <a:custGeom>
              <a:avLst/>
              <a:gdLst>
                <a:gd name="connsiteX0" fmla="*/ 61913 w 61912"/>
                <a:gd name="connsiteY0" fmla="*/ 19050 h 90487"/>
                <a:gd name="connsiteX1" fmla="*/ 47625 w 61912"/>
                <a:gd name="connsiteY1" fmla="*/ 90487 h 90487"/>
                <a:gd name="connsiteX2" fmla="*/ 45244 w 61912"/>
                <a:gd name="connsiteY2" fmla="*/ 90487 h 90487"/>
                <a:gd name="connsiteX3" fmla="*/ 54769 w 61912"/>
                <a:gd name="connsiteY3" fmla="*/ 23813 h 90487"/>
                <a:gd name="connsiteX4" fmla="*/ 0 w 61912"/>
                <a:gd name="connsiteY4" fmla="*/ 2381 h 90487"/>
                <a:gd name="connsiteX5" fmla="*/ 0 w 61912"/>
                <a:gd name="connsiteY5" fmla="*/ 0 h 90487"/>
                <a:gd name="connsiteX6" fmla="*/ 61913 w 61912"/>
                <a:gd name="connsiteY6" fmla="*/ 19050 h 9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90487">
                  <a:moveTo>
                    <a:pt x="61913" y="19050"/>
                  </a:moveTo>
                  <a:cubicBezTo>
                    <a:pt x="57150" y="45244"/>
                    <a:pt x="52387" y="66675"/>
                    <a:pt x="47625" y="90487"/>
                  </a:cubicBezTo>
                  <a:cubicBezTo>
                    <a:pt x="47625" y="90487"/>
                    <a:pt x="45244" y="90487"/>
                    <a:pt x="45244" y="90487"/>
                  </a:cubicBezTo>
                  <a:cubicBezTo>
                    <a:pt x="47625" y="69056"/>
                    <a:pt x="52387" y="47625"/>
                    <a:pt x="54769" y="23813"/>
                  </a:cubicBezTo>
                  <a:cubicBezTo>
                    <a:pt x="35719" y="16669"/>
                    <a:pt x="16669" y="9525"/>
                    <a:pt x="0" y="2381"/>
                  </a:cubicBezTo>
                  <a:cubicBezTo>
                    <a:pt x="0" y="2381"/>
                    <a:pt x="0" y="0"/>
                    <a:pt x="0" y="0"/>
                  </a:cubicBezTo>
                  <a:cubicBezTo>
                    <a:pt x="19050" y="4763"/>
                    <a:pt x="38100" y="11906"/>
                    <a:pt x="61913" y="19050"/>
                  </a:cubicBezTo>
                  <a:close/>
                </a:path>
              </a:pathLst>
            </a:custGeom>
            <a:grpFill/>
            <a:ln w="23813" cap="flat">
              <a:noFill/>
              <a:prstDash val="solid"/>
              <a:miter/>
            </a:ln>
          </p:spPr>
          <p:txBody>
            <a:bodyPr rtlCol="0" anchor="ctr"/>
            <a:lstStyle/>
            <a:p>
              <a:endParaRPr lang="en-ID"/>
            </a:p>
          </p:txBody>
        </p:sp>
        <p:sp>
          <p:nvSpPr>
            <p:cNvPr id="425" name="Freeform: Shape 424">
              <a:extLst>
                <a:ext uri="{FF2B5EF4-FFF2-40B4-BE49-F238E27FC236}">
                  <a16:creationId xmlns:a16="http://schemas.microsoft.com/office/drawing/2014/main" id="{D7C0B2F0-B295-E936-CE21-18255A003FDC}"/>
                </a:ext>
              </a:extLst>
            </p:cNvPr>
            <p:cNvSpPr/>
            <p:nvPr/>
          </p:nvSpPr>
          <p:spPr>
            <a:xfrm>
              <a:off x="10570368" y="1447799"/>
              <a:ext cx="61912" cy="88106"/>
            </a:xfrm>
            <a:custGeom>
              <a:avLst/>
              <a:gdLst>
                <a:gd name="connsiteX0" fmla="*/ 7144 w 61912"/>
                <a:gd name="connsiteY0" fmla="*/ 23813 h 88106"/>
                <a:gd name="connsiteX1" fmla="*/ 16669 w 61912"/>
                <a:gd name="connsiteY1" fmla="*/ 88106 h 88106"/>
                <a:gd name="connsiteX2" fmla="*/ 14288 w 61912"/>
                <a:gd name="connsiteY2" fmla="*/ 88106 h 88106"/>
                <a:gd name="connsiteX3" fmla="*/ 0 w 61912"/>
                <a:gd name="connsiteY3" fmla="*/ 21431 h 88106"/>
                <a:gd name="connsiteX4" fmla="*/ 61913 w 61912"/>
                <a:gd name="connsiteY4" fmla="*/ 0 h 88106"/>
                <a:gd name="connsiteX5" fmla="*/ 7144 w 61912"/>
                <a:gd name="connsiteY5" fmla="*/ 23813 h 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2" h="88106">
                  <a:moveTo>
                    <a:pt x="7144" y="23813"/>
                  </a:moveTo>
                  <a:cubicBezTo>
                    <a:pt x="9525" y="47625"/>
                    <a:pt x="14288" y="69056"/>
                    <a:pt x="16669" y="88106"/>
                  </a:cubicBezTo>
                  <a:cubicBezTo>
                    <a:pt x="16669" y="88106"/>
                    <a:pt x="14288" y="88106"/>
                    <a:pt x="14288" y="88106"/>
                  </a:cubicBezTo>
                  <a:cubicBezTo>
                    <a:pt x="9525" y="66675"/>
                    <a:pt x="4763" y="45244"/>
                    <a:pt x="0" y="21431"/>
                  </a:cubicBezTo>
                  <a:cubicBezTo>
                    <a:pt x="19050" y="9525"/>
                    <a:pt x="40482" y="2381"/>
                    <a:pt x="61913" y="0"/>
                  </a:cubicBezTo>
                  <a:cubicBezTo>
                    <a:pt x="45244" y="9525"/>
                    <a:pt x="28575" y="16669"/>
                    <a:pt x="7144" y="23813"/>
                  </a:cubicBezTo>
                  <a:close/>
                </a:path>
              </a:pathLst>
            </a:custGeom>
            <a:grpFill/>
            <a:ln w="23813" cap="flat">
              <a:noFill/>
              <a:prstDash val="solid"/>
              <a:miter/>
            </a:ln>
          </p:spPr>
          <p:txBody>
            <a:bodyPr rtlCol="0" anchor="ctr"/>
            <a:lstStyle/>
            <a:p>
              <a:endParaRPr lang="en-ID"/>
            </a:p>
          </p:txBody>
        </p:sp>
        <p:sp>
          <p:nvSpPr>
            <p:cNvPr id="426" name="Freeform: Shape 425">
              <a:extLst>
                <a:ext uri="{FF2B5EF4-FFF2-40B4-BE49-F238E27FC236}">
                  <a16:creationId xmlns:a16="http://schemas.microsoft.com/office/drawing/2014/main" id="{F0364F75-401C-2E89-C3B3-36F988284BBC}"/>
                </a:ext>
              </a:extLst>
            </p:cNvPr>
            <p:cNvSpPr/>
            <p:nvPr/>
          </p:nvSpPr>
          <p:spPr>
            <a:xfrm>
              <a:off x="11458575" y="1447799"/>
              <a:ext cx="61911" cy="90487"/>
            </a:xfrm>
            <a:custGeom>
              <a:avLst/>
              <a:gdLst>
                <a:gd name="connsiteX0" fmla="*/ 61912 w 61911"/>
                <a:gd name="connsiteY0" fmla="*/ 19050 h 90487"/>
                <a:gd name="connsiteX1" fmla="*/ 47625 w 61911"/>
                <a:gd name="connsiteY1" fmla="*/ 90487 h 90487"/>
                <a:gd name="connsiteX2" fmla="*/ 45244 w 61911"/>
                <a:gd name="connsiteY2" fmla="*/ 90487 h 90487"/>
                <a:gd name="connsiteX3" fmla="*/ 54768 w 61911"/>
                <a:gd name="connsiteY3" fmla="*/ 23813 h 90487"/>
                <a:gd name="connsiteX4" fmla="*/ 0 w 61911"/>
                <a:gd name="connsiteY4" fmla="*/ 2381 h 90487"/>
                <a:gd name="connsiteX5" fmla="*/ 0 w 61911"/>
                <a:gd name="connsiteY5" fmla="*/ 0 h 90487"/>
                <a:gd name="connsiteX6" fmla="*/ 61912 w 61911"/>
                <a:gd name="connsiteY6" fmla="*/ 19050 h 9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1" h="90487">
                  <a:moveTo>
                    <a:pt x="61912" y="19050"/>
                  </a:moveTo>
                  <a:cubicBezTo>
                    <a:pt x="57150" y="45244"/>
                    <a:pt x="52387" y="69056"/>
                    <a:pt x="47625" y="90487"/>
                  </a:cubicBezTo>
                  <a:cubicBezTo>
                    <a:pt x="47625" y="90487"/>
                    <a:pt x="45244" y="90487"/>
                    <a:pt x="45244" y="90487"/>
                  </a:cubicBezTo>
                  <a:cubicBezTo>
                    <a:pt x="47625" y="69056"/>
                    <a:pt x="52387" y="47625"/>
                    <a:pt x="54768" y="23813"/>
                  </a:cubicBezTo>
                  <a:cubicBezTo>
                    <a:pt x="35719" y="16669"/>
                    <a:pt x="16668" y="9525"/>
                    <a:pt x="0" y="2381"/>
                  </a:cubicBezTo>
                  <a:cubicBezTo>
                    <a:pt x="0" y="2381"/>
                    <a:pt x="0" y="0"/>
                    <a:pt x="0" y="0"/>
                  </a:cubicBezTo>
                  <a:cubicBezTo>
                    <a:pt x="21431" y="4763"/>
                    <a:pt x="40481" y="11906"/>
                    <a:pt x="61912" y="19050"/>
                  </a:cubicBezTo>
                  <a:close/>
                </a:path>
              </a:pathLst>
            </a:custGeom>
            <a:grpFill/>
            <a:ln w="23813" cap="flat">
              <a:noFill/>
              <a:prstDash val="solid"/>
              <a:miter/>
            </a:ln>
          </p:spPr>
          <p:txBody>
            <a:bodyPr rtlCol="0" anchor="ctr"/>
            <a:lstStyle/>
            <a:p>
              <a:endParaRPr lang="en-ID"/>
            </a:p>
          </p:txBody>
        </p:sp>
        <p:sp>
          <p:nvSpPr>
            <p:cNvPr id="427" name="Freeform: Shape 426">
              <a:extLst>
                <a:ext uri="{FF2B5EF4-FFF2-40B4-BE49-F238E27FC236}">
                  <a16:creationId xmlns:a16="http://schemas.microsoft.com/office/drawing/2014/main" id="{FFCDBF4C-4AAE-7C45-CECE-F209F1D88EEC}"/>
                </a:ext>
              </a:extLst>
            </p:cNvPr>
            <p:cNvSpPr/>
            <p:nvPr/>
          </p:nvSpPr>
          <p:spPr>
            <a:xfrm>
              <a:off x="10570368" y="2574131"/>
              <a:ext cx="61912" cy="88106"/>
            </a:xfrm>
            <a:custGeom>
              <a:avLst/>
              <a:gdLst>
                <a:gd name="connsiteX0" fmla="*/ 7144 w 61912"/>
                <a:gd name="connsiteY0" fmla="*/ 23813 h 88106"/>
                <a:gd name="connsiteX1" fmla="*/ 16669 w 61912"/>
                <a:gd name="connsiteY1" fmla="*/ 88106 h 88106"/>
                <a:gd name="connsiteX2" fmla="*/ 14288 w 61912"/>
                <a:gd name="connsiteY2" fmla="*/ 88106 h 88106"/>
                <a:gd name="connsiteX3" fmla="*/ 0 w 61912"/>
                <a:gd name="connsiteY3" fmla="*/ 21431 h 88106"/>
                <a:gd name="connsiteX4" fmla="*/ 61913 w 61912"/>
                <a:gd name="connsiteY4" fmla="*/ 0 h 88106"/>
                <a:gd name="connsiteX5" fmla="*/ 7144 w 61912"/>
                <a:gd name="connsiteY5" fmla="*/ 23813 h 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2" h="88106">
                  <a:moveTo>
                    <a:pt x="7144" y="23813"/>
                  </a:moveTo>
                  <a:cubicBezTo>
                    <a:pt x="11906" y="47625"/>
                    <a:pt x="14288" y="69056"/>
                    <a:pt x="16669" y="88106"/>
                  </a:cubicBezTo>
                  <a:cubicBezTo>
                    <a:pt x="16669" y="88106"/>
                    <a:pt x="14288" y="88106"/>
                    <a:pt x="14288" y="88106"/>
                  </a:cubicBezTo>
                  <a:cubicBezTo>
                    <a:pt x="9525" y="66675"/>
                    <a:pt x="4763" y="45244"/>
                    <a:pt x="0" y="21431"/>
                  </a:cubicBezTo>
                  <a:cubicBezTo>
                    <a:pt x="19050" y="7144"/>
                    <a:pt x="40482" y="2381"/>
                    <a:pt x="61913" y="0"/>
                  </a:cubicBezTo>
                  <a:cubicBezTo>
                    <a:pt x="45244" y="9525"/>
                    <a:pt x="28575" y="16669"/>
                    <a:pt x="7144" y="23813"/>
                  </a:cubicBezTo>
                  <a:close/>
                </a:path>
              </a:pathLst>
            </a:custGeom>
            <a:grpFill/>
            <a:ln w="23813" cap="flat">
              <a:noFill/>
              <a:prstDash val="solid"/>
              <a:miter/>
            </a:ln>
          </p:spPr>
          <p:txBody>
            <a:bodyPr rtlCol="0" anchor="ctr"/>
            <a:lstStyle/>
            <a:p>
              <a:endParaRPr lang="en-ID"/>
            </a:p>
          </p:txBody>
        </p:sp>
        <p:sp>
          <p:nvSpPr>
            <p:cNvPr id="428" name="Freeform: Shape 427">
              <a:extLst>
                <a:ext uri="{FF2B5EF4-FFF2-40B4-BE49-F238E27FC236}">
                  <a16:creationId xmlns:a16="http://schemas.microsoft.com/office/drawing/2014/main" id="{6A6B52E1-6A2C-D86A-0662-09BF0165D403}"/>
                </a:ext>
              </a:extLst>
            </p:cNvPr>
            <p:cNvSpPr/>
            <p:nvPr/>
          </p:nvSpPr>
          <p:spPr>
            <a:xfrm>
              <a:off x="11458575" y="2571750"/>
              <a:ext cx="61911" cy="92868"/>
            </a:xfrm>
            <a:custGeom>
              <a:avLst/>
              <a:gdLst>
                <a:gd name="connsiteX0" fmla="*/ 45244 w 61911"/>
                <a:gd name="connsiteY0" fmla="*/ 90488 h 92868"/>
                <a:gd name="connsiteX1" fmla="*/ 54768 w 61911"/>
                <a:gd name="connsiteY1" fmla="*/ 26194 h 92868"/>
                <a:gd name="connsiteX2" fmla="*/ 0 w 61911"/>
                <a:gd name="connsiteY2" fmla="*/ 2381 h 92868"/>
                <a:gd name="connsiteX3" fmla="*/ 0 w 61911"/>
                <a:gd name="connsiteY3" fmla="*/ 0 h 92868"/>
                <a:gd name="connsiteX4" fmla="*/ 61912 w 61911"/>
                <a:gd name="connsiteY4" fmla="*/ 21431 h 92868"/>
                <a:gd name="connsiteX5" fmla="*/ 47625 w 61911"/>
                <a:gd name="connsiteY5" fmla="*/ 92869 h 92868"/>
                <a:gd name="connsiteX6" fmla="*/ 45244 w 61911"/>
                <a:gd name="connsiteY6" fmla="*/ 90488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1" h="92868">
                  <a:moveTo>
                    <a:pt x="45244" y="90488"/>
                  </a:moveTo>
                  <a:cubicBezTo>
                    <a:pt x="47625" y="69056"/>
                    <a:pt x="52387" y="50006"/>
                    <a:pt x="54768" y="26194"/>
                  </a:cubicBezTo>
                  <a:cubicBezTo>
                    <a:pt x="35719" y="19050"/>
                    <a:pt x="16668" y="11906"/>
                    <a:pt x="0" y="2381"/>
                  </a:cubicBezTo>
                  <a:cubicBezTo>
                    <a:pt x="0" y="2381"/>
                    <a:pt x="0" y="0"/>
                    <a:pt x="0" y="0"/>
                  </a:cubicBezTo>
                  <a:cubicBezTo>
                    <a:pt x="19050" y="7144"/>
                    <a:pt x="40481" y="14287"/>
                    <a:pt x="61912" y="21431"/>
                  </a:cubicBezTo>
                  <a:cubicBezTo>
                    <a:pt x="57150" y="47625"/>
                    <a:pt x="52387" y="69056"/>
                    <a:pt x="47625" y="92869"/>
                  </a:cubicBezTo>
                  <a:cubicBezTo>
                    <a:pt x="47625" y="92869"/>
                    <a:pt x="45244" y="90488"/>
                    <a:pt x="45244" y="90488"/>
                  </a:cubicBezTo>
                  <a:close/>
                </a:path>
              </a:pathLst>
            </a:custGeom>
            <a:grpFill/>
            <a:ln w="23813" cap="flat">
              <a:noFill/>
              <a:prstDash val="solid"/>
              <a:miter/>
            </a:ln>
          </p:spPr>
          <p:txBody>
            <a:bodyPr rtlCol="0" anchor="ctr"/>
            <a:lstStyle/>
            <a:p>
              <a:endParaRPr lang="en-ID"/>
            </a:p>
          </p:txBody>
        </p:sp>
        <p:sp>
          <p:nvSpPr>
            <p:cNvPr id="429" name="Freeform: Shape 428">
              <a:extLst>
                <a:ext uri="{FF2B5EF4-FFF2-40B4-BE49-F238E27FC236}">
                  <a16:creationId xmlns:a16="http://schemas.microsoft.com/office/drawing/2014/main" id="{ECDB6DFD-8482-8A16-E7D4-B9641A57999A}"/>
                </a:ext>
              </a:extLst>
            </p:cNvPr>
            <p:cNvSpPr/>
            <p:nvPr/>
          </p:nvSpPr>
          <p:spPr>
            <a:xfrm>
              <a:off x="5595937" y="323850"/>
              <a:ext cx="61912" cy="92868"/>
            </a:xfrm>
            <a:custGeom>
              <a:avLst/>
              <a:gdLst>
                <a:gd name="connsiteX0" fmla="*/ 45244 w 61912"/>
                <a:gd name="connsiteY0" fmla="*/ 88106 h 92868"/>
                <a:gd name="connsiteX1" fmla="*/ 54769 w 61912"/>
                <a:gd name="connsiteY1" fmla="*/ 23813 h 92868"/>
                <a:gd name="connsiteX2" fmla="*/ 0 w 61912"/>
                <a:gd name="connsiteY2" fmla="*/ 2381 h 92868"/>
                <a:gd name="connsiteX3" fmla="*/ 0 w 61912"/>
                <a:gd name="connsiteY3" fmla="*/ 0 h 92868"/>
                <a:gd name="connsiteX4" fmla="*/ 61913 w 61912"/>
                <a:gd name="connsiteY4" fmla="*/ 21431 h 92868"/>
                <a:gd name="connsiteX5" fmla="*/ 47625 w 61912"/>
                <a:gd name="connsiteY5" fmla="*/ 92869 h 92868"/>
                <a:gd name="connsiteX6" fmla="*/ 45244 w 61912"/>
                <a:gd name="connsiteY6" fmla="*/ 88106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92868">
                  <a:moveTo>
                    <a:pt x="45244" y="88106"/>
                  </a:moveTo>
                  <a:cubicBezTo>
                    <a:pt x="47625" y="66675"/>
                    <a:pt x="52387" y="45244"/>
                    <a:pt x="54769" y="23813"/>
                  </a:cubicBezTo>
                  <a:cubicBezTo>
                    <a:pt x="35719" y="16669"/>
                    <a:pt x="16669" y="9525"/>
                    <a:pt x="0" y="2381"/>
                  </a:cubicBezTo>
                  <a:cubicBezTo>
                    <a:pt x="0" y="2381"/>
                    <a:pt x="0" y="0"/>
                    <a:pt x="0" y="0"/>
                  </a:cubicBezTo>
                  <a:cubicBezTo>
                    <a:pt x="19050" y="7144"/>
                    <a:pt x="40481" y="14287"/>
                    <a:pt x="61913" y="21431"/>
                  </a:cubicBezTo>
                  <a:cubicBezTo>
                    <a:pt x="57150" y="47625"/>
                    <a:pt x="52387" y="69056"/>
                    <a:pt x="47625" y="92869"/>
                  </a:cubicBezTo>
                  <a:cubicBezTo>
                    <a:pt x="47625" y="88106"/>
                    <a:pt x="47625" y="88106"/>
                    <a:pt x="45244" y="88106"/>
                  </a:cubicBezTo>
                  <a:close/>
                </a:path>
              </a:pathLst>
            </a:custGeom>
            <a:grpFill/>
            <a:ln w="23813" cap="flat">
              <a:noFill/>
              <a:prstDash val="solid"/>
              <a:miter/>
            </a:ln>
          </p:spPr>
          <p:txBody>
            <a:bodyPr rtlCol="0" anchor="ctr"/>
            <a:lstStyle/>
            <a:p>
              <a:endParaRPr lang="en-ID"/>
            </a:p>
          </p:txBody>
        </p:sp>
        <p:sp>
          <p:nvSpPr>
            <p:cNvPr id="430" name="Freeform: Shape 429">
              <a:extLst>
                <a:ext uri="{FF2B5EF4-FFF2-40B4-BE49-F238E27FC236}">
                  <a16:creationId xmlns:a16="http://schemas.microsoft.com/office/drawing/2014/main" id="{8D0D046A-D119-F15B-5E57-FA963C63DFC7}"/>
                </a:ext>
              </a:extLst>
            </p:cNvPr>
            <p:cNvSpPr/>
            <p:nvPr/>
          </p:nvSpPr>
          <p:spPr>
            <a:xfrm>
              <a:off x="6662737" y="321468"/>
              <a:ext cx="61912" cy="88106"/>
            </a:xfrm>
            <a:custGeom>
              <a:avLst/>
              <a:gdLst>
                <a:gd name="connsiteX0" fmla="*/ 7144 w 61912"/>
                <a:gd name="connsiteY0" fmla="*/ 23813 h 88106"/>
                <a:gd name="connsiteX1" fmla="*/ 16669 w 61912"/>
                <a:gd name="connsiteY1" fmla="*/ 88106 h 88106"/>
                <a:gd name="connsiteX2" fmla="*/ 14288 w 61912"/>
                <a:gd name="connsiteY2" fmla="*/ 88106 h 88106"/>
                <a:gd name="connsiteX3" fmla="*/ 0 w 61912"/>
                <a:gd name="connsiteY3" fmla="*/ 21431 h 88106"/>
                <a:gd name="connsiteX4" fmla="*/ 61913 w 61912"/>
                <a:gd name="connsiteY4" fmla="*/ 0 h 88106"/>
                <a:gd name="connsiteX5" fmla="*/ 7144 w 61912"/>
                <a:gd name="connsiteY5" fmla="*/ 23813 h 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2" h="88106">
                  <a:moveTo>
                    <a:pt x="7144" y="23813"/>
                  </a:moveTo>
                  <a:cubicBezTo>
                    <a:pt x="11906" y="47625"/>
                    <a:pt x="14288" y="69056"/>
                    <a:pt x="16669" y="88106"/>
                  </a:cubicBezTo>
                  <a:cubicBezTo>
                    <a:pt x="16669" y="88106"/>
                    <a:pt x="14288" y="88106"/>
                    <a:pt x="14288" y="88106"/>
                  </a:cubicBezTo>
                  <a:cubicBezTo>
                    <a:pt x="9525" y="66675"/>
                    <a:pt x="4763" y="42863"/>
                    <a:pt x="0" y="21431"/>
                  </a:cubicBezTo>
                  <a:cubicBezTo>
                    <a:pt x="19050" y="7144"/>
                    <a:pt x="40481" y="4762"/>
                    <a:pt x="61913" y="0"/>
                  </a:cubicBezTo>
                  <a:cubicBezTo>
                    <a:pt x="45244" y="9525"/>
                    <a:pt x="28575" y="16669"/>
                    <a:pt x="7144" y="23813"/>
                  </a:cubicBezTo>
                  <a:close/>
                </a:path>
              </a:pathLst>
            </a:custGeom>
            <a:grpFill/>
            <a:ln w="23813" cap="flat">
              <a:noFill/>
              <a:prstDash val="solid"/>
              <a:miter/>
            </a:ln>
          </p:spPr>
          <p:txBody>
            <a:bodyPr rtlCol="0" anchor="ctr"/>
            <a:lstStyle/>
            <a:p>
              <a:endParaRPr lang="en-ID"/>
            </a:p>
          </p:txBody>
        </p:sp>
        <p:sp>
          <p:nvSpPr>
            <p:cNvPr id="431" name="Freeform: Shape 430">
              <a:extLst>
                <a:ext uri="{FF2B5EF4-FFF2-40B4-BE49-F238E27FC236}">
                  <a16:creationId xmlns:a16="http://schemas.microsoft.com/office/drawing/2014/main" id="{4C7ECBCE-D948-84C6-29B7-FDC75C230D10}"/>
                </a:ext>
              </a:extLst>
            </p:cNvPr>
            <p:cNvSpPr/>
            <p:nvPr/>
          </p:nvSpPr>
          <p:spPr>
            <a:xfrm>
              <a:off x="7550943" y="321468"/>
              <a:ext cx="61912" cy="90487"/>
            </a:xfrm>
            <a:custGeom>
              <a:avLst/>
              <a:gdLst>
                <a:gd name="connsiteX0" fmla="*/ 61912 w 61912"/>
                <a:gd name="connsiteY0" fmla="*/ 19050 h 90487"/>
                <a:gd name="connsiteX1" fmla="*/ 47625 w 61912"/>
                <a:gd name="connsiteY1" fmla="*/ 90487 h 90487"/>
                <a:gd name="connsiteX2" fmla="*/ 45244 w 61912"/>
                <a:gd name="connsiteY2" fmla="*/ 90487 h 90487"/>
                <a:gd name="connsiteX3" fmla="*/ 54769 w 61912"/>
                <a:gd name="connsiteY3" fmla="*/ 23813 h 90487"/>
                <a:gd name="connsiteX4" fmla="*/ 0 w 61912"/>
                <a:gd name="connsiteY4" fmla="*/ 2381 h 90487"/>
                <a:gd name="connsiteX5" fmla="*/ 0 w 61912"/>
                <a:gd name="connsiteY5" fmla="*/ 0 h 90487"/>
                <a:gd name="connsiteX6" fmla="*/ 61912 w 61912"/>
                <a:gd name="connsiteY6" fmla="*/ 19050 h 9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90487">
                  <a:moveTo>
                    <a:pt x="61912" y="19050"/>
                  </a:moveTo>
                  <a:cubicBezTo>
                    <a:pt x="57150" y="45244"/>
                    <a:pt x="52388" y="66675"/>
                    <a:pt x="47625" y="90487"/>
                  </a:cubicBezTo>
                  <a:cubicBezTo>
                    <a:pt x="47625" y="90487"/>
                    <a:pt x="45244" y="90487"/>
                    <a:pt x="45244" y="90487"/>
                  </a:cubicBezTo>
                  <a:cubicBezTo>
                    <a:pt x="47625" y="69056"/>
                    <a:pt x="52388" y="47625"/>
                    <a:pt x="54769" y="23813"/>
                  </a:cubicBezTo>
                  <a:cubicBezTo>
                    <a:pt x="35719" y="16669"/>
                    <a:pt x="16669" y="9525"/>
                    <a:pt x="0" y="2381"/>
                  </a:cubicBezTo>
                  <a:cubicBezTo>
                    <a:pt x="0" y="2381"/>
                    <a:pt x="0" y="0"/>
                    <a:pt x="0" y="0"/>
                  </a:cubicBezTo>
                  <a:cubicBezTo>
                    <a:pt x="21431" y="4762"/>
                    <a:pt x="40481" y="11906"/>
                    <a:pt x="61912" y="19050"/>
                  </a:cubicBezTo>
                  <a:close/>
                </a:path>
              </a:pathLst>
            </a:custGeom>
            <a:grpFill/>
            <a:ln w="23813" cap="flat">
              <a:noFill/>
              <a:prstDash val="solid"/>
              <a:miter/>
            </a:ln>
          </p:spPr>
          <p:txBody>
            <a:bodyPr rtlCol="0" anchor="ctr"/>
            <a:lstStyle/>
            <a:p>
              <a:endParaRPr lang="en-ID"/>
            </a:p>
          </p:txBody>
        </p:sp>
        <p:sp>
          <p:nvSpPr>
            <p:cNvPr id="432" name="Freeform: Shape 431">
              <a:extLst>
                <a:ext uri="{FF2B5EF4-FFF2-40B4-BE49-F238E27FC236}">
                  <a16:creationId xmlns:a16="http://schemas.microsoft.com/office/drawing/2014/main" id="{0F124070-4E08-036A-77E2-823EA3598435}"/>
                </a:ext>
              </a:extLst>
            </p:cNvPr>
            <p:cNvSpPr/>
            <p:nvPr/>
          </p:nvSpPr>
          <p:spPr>
            <a:xfrm>
              <a:off x="8617743" y="319087"/>
              <a:ext cx="64294" cy="90487"/>
            </a:xfrm>
            <a:custGeom>
              <a:avLst/>
              <a:gdLst>
                <a:gd name="connsiteX0" fmla="*/ 7144 w 64294"/>
                <a:gd name="connsiteY0" fmla="*/ 26194 h 90487"/>
                <a:gd name="connsiteX1" fmla="*/ 16669 w 64294"/>
                <a:gd name="connsiteY1" fmla="*/ 90488 h 90487"/>
                <a:gd name="connsiteX2" fmla="*/ 14288 w 64294"/>
                <a:gd name="connsiteY2" fmla="*/ 90488 h 90487"/>
                <a:gd name="connsiteX3" fmla="*/ 0 w 64294"/>
                <a:gd name="connsiteY3" fmla="*/ 21431 h 90487"/>
                <a:gd name="connsiteX4" fmla="*/ 61913 w 64294"/>
                <a:gd name="connsiteY4" fmla="*/ 0 h 90487"/>
                <a:gd name="connsiteX5" fmla="*/ 64294 w 64294"/>
                <a:gd name="connsiteY5" fmla="*/ 4763 h 90487"/>
                <a:gd name="connsiteX6" fmla="*/ 7144 w 64294"/>
                <a:gd name="connsiteY6" fmla="*/ 26194 h 9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294" h="90487">
                  <a:moveTo>
                    <a:pt x="7144" y="26194"/>
                  </a:moveTo>
                  <a:cubicBezTo>
                    <a:pt x="9525" y="50006"/>
                    <a:pt x="14288" y="71438"/>
                    <a:pt x="16669" y="90488"/>
                  </a:cubicBezTo>
                  <a:cubicBezTo>
                    <a:pt x="16669" y="90488"/>
                    <a:pt x="14288" y="90488"/>
                    <a:pt x="14288" y="90488"/>
                  </a:cubicBezTo>
                  <a:cubicBezTo>
                    <a:pt x="9525" y="69056"/>
                    <a:pt x="4763" y="45244"/>
                    <a:pt x="0" y="21431"/>
                  </a:cubicBezTo>
                  <a:cubicBezTo>
                    <a:pt x="21431" y="14288"/>
                    <a:pt x="42863" y="7144"/>
                    <a:pt x="61913" y="0"/>
                  </a:cubicBezTo>
                  <a:cubicBezTo>
                    <a:pt x="61913" y="2381"/>
                    <a:pt x="61913" y="2381"/>
                    <a:pt x="64294" y="4763"/>
                  </a:cubicBezTo>
                  <a:cubicBezTo>
                    <a:pt x="45244" y="11906"/>
                    <a:pt x="26194" y="19050"/>
                    <a:pt x="7144" y="26194"/>
                  </a:cubicBezTo>
                  <a:close/>
                </a:path>
              </a:pathLst>
            </a:custGeom>
            <a:grpFill/>
            <a:ln w="23813" cap="flat">
              <a:noFill/>
              <a:prstDash val="solid"/>
              <a:miter/>
            </a:ln>
          </p:spPr>
          <p:txBody>
            <a:bodyPr rtlCol="0" anchor="ctr"/>
            <a:lstStyle/>
            <a:p>
              <a:endParaRPr lang="en-ID"/>
            </a:p>
          </p:txBody>
        </p:sp>
        <p:sp>
          <p:nvSpPr>
            <p:cNvPr id="433" name="Freeform: Shape 432">
              <a:extLst>
                <a:ext uri="{FF2B5EF4-FFF2-40B4-BE49-F238E27FC236}">
                  <a16:creationId xmlns:a16="http://schemas.microsoft.com/office/drawing/2014/main" id="{CC816E61-A0BA-041A-3148-CB2AE8080A41}"/>
                </a:ext>
              </a:extLst>
            </p:cNvPr>
            <p:cNvSpPr/>
            <p:nvPr/>
          </p:nvSpPr>
          <p:spPr>
            <a:xfrm>
              <a:off x="9503568" y="321468"/>
              <a:ext cx="61912" cy="92868"/>
            </a:xfrm>
            <a:custGeom>
              <a:avLst/>
              <a:gdLst>
                <a:gd name="connsiteX0" fmla="*/ 54768 w 61912"/>
                <a:gd name="connsiteY0" fmla="*/ 23813 h 92868"/>
                <a:gd name="connsiteX1" fmla="*/ 0 w 61912"/>
                <a:gd name="connsiteY1" fmla="*/ 2381 h 92868"/>
                <a:gd name="connsiteX2" fmla="*/ 0 w 61912"/>
                <a:gd name="connsiteY2" fmla="*/ 0 h 92868"/>
                <a:gd name="connsiteX3" fmla="*/ 61912 w 61912"/>
                <a:gd name="connsiteY3" fmla="*/ 21431 h 92868"/>
                <a:gd name="connsiteX4" fmla="*/ 47625 w 61912"/>
                <a:gd name="connsiteY4" fmla="*/ 92869 h 92868"/>
                <a:gd name="connsiteX5" fmla="*/ 45244 w 61912"/>
                <a:gd name="connsiteY5" fmla="*/ 92869 h 92868"/>
                <a:gd name="connsiteX6" fmla="*/ 54768 w 61912"/>
                <a:gd name="connsiteY6" fmla="*/ 23813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92868">
                  <a:moveTo>
                    <a:pt x="54768" y="23813"/>
                  </a:moveTo>
                  <a:cubicBezTo>
                    <a:pt x="35719" y="16669"/>
                    <a:pt x="16669" y="9525"/>
                    <a:pt x="0" y="2381"/>
                  </a:cubicBezTo>
                  <a:cubicBezTo>
                    <a:pt x="0" y="2381"/>
                    <a:pt x="0" y="0"/>
                    <a:pt x="0" y="0"/>
                  </a:cubicBezTo>
                  <a:cubicBezTo>
                    <a:pt x="19050" y="7144"/>
                    <a:pt x="40481" y="14288"/>
                    <a:pt x="61912" y="21431"/>
                  </a:cubicBezTo>
                  <a:cubicBezTo>
                    <a:pt x="57150" y="47625"/>
                    <a:pt x="52387" y="69056"/>
                    <a:pt x="47625" y="92869"/>
                  </a:cubicBezTo>
                  <a:cubicBezTo>
                    <a:pt x="47625" y="92869"/>
                    <a:pt x="45244" y="92869"/>
                    <a:pt x="45244" y="92869"/>
                  </a:cubicBezTo>
                  <a:cubicBezTo>
                    <a:pt x="50006" y="69056"/>
                    <a:pt x="52387" y="47625"/>
                    <a:pt x="54768" y="23813"/>
                  </a:cubicBezTo>
                  <a:close/>
                </a:path>
              </a:pathLst>
            </a:custGeom>
            <a:grpFill/>
            <a:ln w="23813" cap="flat">
              <a:noFill/>
              <a:prstDash val="solid"/>
              <a:miter/>
            </a:ln>
          </p:spPr>
          <p:txBody>
            <a:bodyPr rtlCol="0" anchor="ctr"/>
            <a:lstStyle/>
            <a:p>
              <a:endParaRPr lang="en-ID"/>
            </a:p>
          </p:txBody>
        </p:sp>
        <p:sp>
          <p:nvSpPr>
            <p:cNvPr id="434" name="Freeform: Shape 433">
              <a:extLst>
                <a:ext uri="{FF2B5EF4-FFF2-40B4-BE49-F238E27FC236}">
                  <a16:creationId xmlns:a16="http://schemas.microsoft.com/office/drawing/2014/main" id="{9479A773-A000-139C-E0DB-18FDA02BE24D}"/>
                </a:ext>
              </a:extLst>
            </p:cNvPr>
            <p:cNvSpPr/>
            <p:nvPr/>
          </p:nvSpPr>
          <p:spPr>
            <a:xfrm>
              <a:off x="9503568" y="4826793"/>
              <a:ext cx="61912" cy="92868"/>
            </a:xfrm>
            <a:custGeom>
              <a:avLst/>
              <a:gdLst>
                <a:gd name="connsiteX0" fmla="*/ 54768 w 61912"/>
                <a:gd name="connsiteY0" fmla="*/ 23813 h 92868"/>
                <a:gd name="connsiteX1" fmla="*/ 0 w 61912"/>
                <a:gd name="connsiteY1" fmla="*/ 2381 h 92868"/>
                <a:gd name="connsiteX2" fmla="*/ 0 w 61912"/>
                <a:gd name="connsiteY2" fmla="*/ 0 h 92868"/>
                <a:gd name="connsiteX3" fmla="*/ 61912 w 61912"/>
                <a:gd name="connsiteY3" fmla="*/ 21431 h 92868"/>
                <a:gd name="connsiteX4" fmla="*/ 47625 w 61912"/>
                <a:gd name="connsiteY4" fmla="*/ 92869 h 92868"/>
                <a:gd name="connsiteX5" fmla="*/ 45244 w 61912"/>
                <a:gd name="connsiteY5" fmla="*/ 92869 h 92868"/>
                <a:gd name="connsiteX6" fmla="*/ 54768 w 61912"/>
                <a:gd name="connsiteY6" fmla="*/ 23813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92868">
                  <a:moveTo>
                    <a:pt x="54768" y="23813"/>
                  </a:moveTo>
                  <a:cubicBezTo>
                    <a:pt x="35719" y="16669"/>
                    <a:pt x="16669" y="9525"/>
                    <a:pt x="0" y="2381"/>
                  </a:cubicBezTo>
                  <a:cubicBezTo>
                    <a:pt x="0" y="2381"/>
                    <a:pt x="0" y="0"/>
                    <a:pt x="0" y="0"/>
                  </a:cubicBezTo>
                  <a:cubicBezTo>
                    <a:pt x="19050" y="7144"/>
                    <a:pt x="40481" y="14288"/>
                    <a:pt x="61912" y="21431"/>
                  </a:cubicBezTo>
                  <a:cubicBezTo>
                    <a:pt x="57150" y="47625"/>
                    <a:pt x="52387" y="69056"/>
                    <a:pt x="47625" y="92869"/>
                  </a:cubicBezTo>
                  <a:cubicBezTo>
                    <a:pt x="47625" y="92869"/>
                    <a:pt x="45244" y="92869"/>
                    <a:pt x="45244" y="92869"/>
                  </a:cubicBezTo>
                  <a:cubicBezTo>
                    <a:pt x="50006" y="69056"/>
                    <a:pt x="52387" y="47625"/>
                    <a:pt x="54768" y="23813"/>
                  </a:cubicBezTo>
                  <a:close/>
                </a:path>
              </a:pathLst>
            </a:custGeom>
            <a:grpFill/>
            <a:ln w="23813" cap="flat">
              <a:noFill/>
              <a:prstDash val="solid"/>
              <a:miter/>
            </a:ln>
          </p:spPr>
          <p:txBody>
            <a:bodyPr rtlCol="0" anchor="ctr"/>
            <a:lstStyle/>
            <a:p>
              <a:endParaRPr lang="en-ID"/>
            </a:p>
          </p:txBody>
        </p:sp>
        <p:sp>
          <p:nvSpPr>
            <p:cNvPr id="435" name="Freeform: Shape 434">
              <a:extLst>
                <a:ext uri="{FF2B5EF4-FFF2-40B4-BE49-F238E27FC236}">
                  <a16:creationId xmlns:a16="http://schemas.microsoft.com/office/drawing/2014/main" id="{6AEA5BDF-B8A2-A628-89E1-E7BB7FDB502F}"/>
                </a:ext>
              </a:extLst>
            </p:cNvPr>
            <p:cNvSpPr/>
            <p:nvPr/>
          </p:nvSpPr>
          <p:spPr>
            <a:xfrm>
              <a:off x="10572750" y="319087"/>
              <a:ext cx="61912" cy="90487"/>
            </a:xfrm>
            <a:custGeom>
              <a:avLst/>
              <a:gdLst>
                <a:gd name="connsiteX0" fmla="*/ 61913 w 61912"/>
                <a:gd name="connsiteY0" fmla="*/ 4763 h 90487"/>
                <a:gd name="connsiteX1" fmla="*/ 7144 w 61912"/>
                <a:gd name="connsiteY1" fmla="*/ 26194 h 90487"/>
                <a:gd name="connsiteX2" fmla="*/ 16669 w 61912"/>
                <a:gd name="connsiteY2" fmla="*/ 90488 h 90487"/>
                <a:gd name="connsiteX3" fmla="*/ 14288 w 61912"/>
                <a:gd name="connsiteY3" fmla="*/ 90488 h 90487"/>
                <a:gd name="connsiteX4" fmla="*/ 0 w 61912"/>
                <a:gd name="connsiteY4" fmla="*/ 21431 h 90487"/>
                <a:gd name="connsiteX5" fmla="*/ 61913 w 61912"/>
                <a:gd name="connsiteY5" fmla="*/ 0 h 90487"/>
                <a:gd name="connsiteX6" fmla="*/ 61913 w 61912"/>
                <a:gd name="connsiteY6" fmla="*/ 4763 h 9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90487">
                  <a:moveTo>
                    <a:pt x="61913" y="4763"/>
                  </a:moveTo>
                  <a:cubicBezTo>
                    <a:pt x="45244" y="11906"/>
                    <a:pt x="26194" y="19050"/>
                    <a:pt x="7144" y="26194"/>
                  </a:cubicBezTo>
                  <a:cubicBezTo>
                    <a:pt x="9525" y="50006"/>
                    <a:pt x="14288" y="69056"/>
                    <a:pt x="16669" y="90488"/>
                  </a:cubicBezTo>
                  <a:cubicBezTo>
                    <a:pt x="16669" y="90488"/>
                    <a:pt x="14288" y="90488"/>
                    <a:pt x="14288" y="90488"/>
                  </a:cubicBezTo>
                  <a:cubicBezTo>
                    <a:pt x="9525" y="69056"/>
                    <a:pt x="4762" y="45244"/>
                    <a:pt x="0" y="21431"/>
                  </a:cubicBezTo>
                  <a:cubicBezTo>
                    <a:pt x="21431" y="14288"/>
                    <a:pt x="42863" y="7144"/>
                    <a:pt x="61913" y="0"/>
                  </a:cubicBezTo>
                  <a:cubicBezTo>
                    <a:pt x="59531" y="2381"/>
                    <a:pt x="59531" y="2381"/>
                    <a:pt x="61913" y="4763"/>
                  </a:cubicBezTo>
                  <a:close/>
                </a:path>
              </a:pathLst>
            </a:custGeom>
            <a:grpFill/>
            <a:ln w="23813" cap="flat">
              <a:noFill/>
              <a:prstDash val="solid"/>
              <a:miter/>
            </a:ln>
          </p:spPr>
          <p:txBody>
            <a:bodyPr rtlCol="0" anchor="ctr"/>
            <a:lstStyle/>
            <a:p>
              <a:endParaRPr lang="en-ID"/>
            </a:p>
          </p:txBody>
        </p:sp>
        <p:sp>
          <p:nvSpPr>
            <p:cNvPr id="436" name="Freeform: Shape 435">
              <a:extLst>
                <a:ext uri="{FF2B5EF4-FFF2-40B4-BE49-F238E27FC236}">
                  <a16:creationId xmlns:a16="http://schemas.microsoft.com/office/drawing/2014/main" id="{1CD97DDD-BCC5-EA04-0867-FB4DAE123159}"/>
                </a:ext>
              </a:extLst>
            </p:cNvPr>
            <p:cNvSpPr/>
            <p:nvPr/>
          </p:nvSpPr>
          <p:spPr>
            <a:xfrm>
              <a:off x="10572750" y="4824412"/>
              <a:ext cx="61912" cy="88106"/>
            </a:xfrm>
            <a:custGeom>
              <a:avLst/>
              <a:gdLst>
                <a:gd name="connsiteX0" fmla="*/ 0 w 61912"/>
                <a:gd name="connsiteY0" fmla="*/ 21431 h 88106"/>
                <a:gd name="connsiteX1" fmla="*/ 59531 w 61912"/>
                <a:gd name="connsiteY1" fmla="*/ 0 h 88106"/>
                <a:gd name="connsiteX2" fmla="*/ 61913 w 61912"/>
                <a:gd name="connsiteY2" fmla="*/ 2381 h 88106"/>
                <a:gd name="connsiteX3" fmla="*/ 7144 w 61912"/>
                <a:gd name="connsiteY3" fmla="*/ 23813 h 88106"/>
                <a:gd name="connsiteX4" fmla="*/ 16669 w 61912"/>
                <a:gd name="connsiteY4" fmla="*/ 88106 h 88106"/>
                <a:gd name="connsiteX5" fmla="*/ 14288 w 61912"/>
                <a:gd name="connsiteY5" fmla="*/ 88106 h 88106"/>
                <a:gd name="connsiteX6" fmla="*/ 4762 w 61912"/>
                <a:gd name="connsiteY6" fmla="*/ 54768 h 88106"/>
                <a:gd name="connsiteX7" fmla="*/ 0 w 61912"/>
                <a:gd name="connsiteY7" fmla="*/ 21431 h 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 h="88106">
                  <a:moveTo>
                    <a:pt x="0" y="21431"/>
                  </a:moveTo>
                  <a:cubicBezTo>
                    <a:pt x="21431" y="14287"/>
                    <a:pt x="40481" y="7143"/>
                    <a:pt x="59531" y="0"/>
                  </a:cubicBezTo>
                  <a:cubicBezTo>
                    <a:pt x="59531" y="0"/>
                    <a:pt x="59531" y="2381"/>
                    <a:pt x="61913" y="2381"/>
                  </a:cubicBezTo>
                  <a:cubicBezTo>
                    <a:pt x="45244" y="9525"/>
                    <a:pt x="26194" y="16669"/>
                    <a:pt x="7144" y="23813"/>
                  </a:cubicBezTo>
                  <a:cubicBezTo>
                    <a:pt x="9525" y="45244"/>
                    <a:pt x="14288" y="66675"/>
                    <a:pt x="16669" y="88106"/>
                  </a:cubicBezTo>
                  <a:cubicBezTo>
                    <a:pt x="16669" y="88106"/>
                    <a:pt x="16669" y="88106"/>
                    <a:pt x="14288" y="88106"/>
                  </a:cubicBezTo>
                  <a:cubicBezTo>
                    <a:pt x="11906" y="76200"/>
                    <a:pt x="7144" y="66675"/>
                    <a:pt x="4762" y="54768"/>
                  </a:cubicBezTo>
                  <a:cubicBezTo>
                    <a:pt x="2381" y="47625"/>
                    <a:pt x="0" y="35719"/>
                    <a:pt x="0" y="21431"/>
                  </a:cubicBezTo>
                  <a:close/>
                </a:path>
              </a:pathLst>
            </a:custGeom>
            <a:grpFill/>
            <a:ln w="23813" cap="flat">
              <a:noFill/>
              <a:prstDash val="solid"/>
              <a:miter/>
            </a:ln>
          </p:spPr>
          <p:txBody>
            <a:bodyPr rtlCol="0" anchor="ctr"/>
            <a:lstStyle/>
            <a:p>
              <a:endParaRPr lang="en-ID"/>
            </a:p>
          </p:txBody>
        </p:sp>
        <p:sp>
          <p:nvSpPr>
            <p:cNvPr id="437" name="Freeform: Shape 436">
              <a:extLst>
                <a:ext uri="{FF2B5EF4-FFF2-40B4-BE49-F238E27FC236}">
                  <a16:creationId xmlns:a16="http://schemas.microsoft.com/office/drawing/2014/main" id="{50F14BB0-ECA0-7CA5-4AE0-0A36CEEF4FDB}"/>
                </a:ext>
              </a:extLst>
            </p:cNvPr>
            <p:cNvSpPr/>
            <p:nvPr/>
          </p:nvSpPr>
          <p:spPr>
            <a:xfrm>
              <a:off x="11458575" y="4826793"/>
              <a:ext cx="61911" cy="92868"/>
            </a:xfrm>
            <a:custGeom>
              <a:avLst/>
              <a:gdLst>
                <a:gd name="connsiteX0" fmla="*/ 54768 w 61911"/>
                <a:gd name="connsiteY0" fmla="*/ 23813 h 92868"/>
                <a:gd name="connsiteX1" fmla="*/ 0 w 61911"/>
                <a:gd name="connsiteY1" fmla="*/ 2381 h 92868"/>
                <a:gd name="connsiteX2" fmla="*/ 0 w 61911"/>
                <a:gd name="connsiteY2" fmla="*/ 0 h 92868"/>
                <a:gd name="connsiteX3" fmla="*/ 61912 w 61911"/>
                <a:gd name="connsiteY3" fmla="*/ 21431 h 92868"/>
                <a:gd name="connsiteX4" fmla="*/ 47625 w 61911"/>
                <a:gd name="connsiteY4" fmla="*/ 92869 h 92868"/>
                <a:gd name="connsiteX5" fmla="*/ 45244 w 61911"/>
                <a:gd name="connsiteY5" fmla="*/ 92869 h 92868"/>
                <a:gd name="connsiteX6" fmla="*/ 54768 w 61911"/>
                <a:gd name="connsiteY6" fmla="*/ 23813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1" h="92868">
                  <a:moveTo>
                    <a:pt x="54768" y="23813"/>
                  </a:moveTo>
                  <a:cubicBezTo>
                    <a:pt x="35719" y="16669"/>
                    <a:pt x="16668" y="9525"/>
                    <a:pt x="0" y="2381"/>
                  </a:cubicBezTo>
                  <a:cubicBezTo>
                    <a:pt x="0" y="2381"/>
                    <a:pt x="0" y="0"/>
                    <a:pt x="0" y="0"/>
                  </a:cubicBezTo>
                  <a:cubicBezTo>
                    <a:pt x="19050" y="7144"/>
                    <a:pt x="40481" y="14288"/>
                    <a:pt x="61912" y="21431"/>
                  </a:cubicBezTo>
                  <a:cubicBezTo>
                    <a:pt x="57150" y="47625"/>
                    <a:pt x="52387" y="69056"/>
                    <a:pt x="47625" y="92869"/>
                  </a:cubicBezTo>
                  <a:cubicBezTo>
                    <a:pt x="47625" y="92869"/>
                    <a:pt x="45244" y="92869"/>
                    <a:pt x="45244" y="92869"/>
                  </a:cubicBezTo>
                  <a:cubicBezTo>
                    <a:pt x="47625" y="69056"/>
                    <a:pt x="50006" y="47625"/>
                    <a:pt x="54768" y="23813"/>
                  </a:cubicBezTo>
                  <a:close/>
                </a:path>
              </a:pathLst>
            </a:custGeom>
            <a:grpFill/>
            <a:ln w="23813" cap="flat">
              <a:noFill/>
              <a:prstDash val="solid"/>
              <a:miter/>
            </a:ln>
          </p:spPr>
          <p:txBody>
            <a:bodyPr rtlCol="0" anchor="ctr"/>
            <a:lstStyle/>
            <a:p>
              <a:endParaRPr lang="en-ID"/>
            </a:p>
          </p:txBody>
        </p:sp>
        <p:sp>
          <p:nvSpPr>
            <p:cNvPr id="438" name="Freeform: Shape 437">
              <a:extLst>
                <a:ext uri="{FF2B5EF4-FFF2-40B4-BE49-F238E27FC236}">
                  <a16:creationId xmlns:a16="http://schemas.microsoft.com/office/drawing/2014/main" id="{2B5B4E6A-701D-96A0-073B-52A31F0BEC37}"/>
                </a:ext>
              </a:extLst>
            </p:cNvPr>
            <p:cNvSpPr/>
            <p:nvPr/>
          </p:nvSpPr>
          <p:spPr>
            <a:xfrm>
              <a:off x="11458575" y="321468"/>
              <a:ext cx="61911" cy="90487"/>
            </a:xfrm>
            <a:custGeom>
              <a:avLst/>
              <a:gdLst>
                <a:gd name="connsiteX0" fmla="*/ 61912 w 61911"/>
                <a:gd name="connsiteY0" fmla="*/ 19050 h 90487"/>
                <a:gd name="connsiteX1" fmla="*/ 47625 w 61911"/>
                <a:gd name="connsiteY1" fmla="*/ 90487 h 90487"/>
                <a:gd name="connsiteX2" fmla="*/ 45244 w 61911"/>
                <a:gd name="connsiteY2" fmla="*/ 90487 h 90487"/>
                <a:gd name="connsiteX3" fmla="*/ 54768 w 61911"/>
                <a:gd name="connsiteY3" fmla="*/ 23813 h 90487"/>
                <a:gd name="connsiteX4" fmla="*/ 0 w 61911"/>
                <a:gd name="connsiteY4" fmla="*/ 2381 h 90487"/>
                <a:gd name="connsiteX5" fmla="*/ 0 w 61911"/>
                <a:gd name="connsiteY5" fmla="*/ 0 h 90487"/>
                <a:gd name="connsiteX6" fmla="*/ 61912 w 61911"/>
                <a:gd name="connsiteY6" fmla="*/ 19050 h 9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1" h="90487">
                  <a:moveTo>
                    <a:pt x="61912" y="19050"/>
                  </a:moveTo>
                  <a:cubicBezTo>
                    <a:pt x="57150" y="45244"/>
                    <a:pt x="52387" y="66675"/>
                    <a:pt x="47625" y="90487"/>
                  </a:cubicBezTo>
                  <a:cubicBezTo>
                    <a:pt x="47625" y="90487"/>
                    <a:pt x="45244" y="90487"/>
                    <a:pt x="45244" y="90487"/>
                  </a:cubicBezTo>
                  <a:cubicBezTo>
                    <a:pt x="47625" y="69056"/>
                    <a:pt x="52387" y="47625"/>
                    <a:pt x="54768" y="23813"/>
                  </a:cubicBezTo>
                  <a:cubicBezTo>
                    <a:pt x="35719" y="16669"/>
                    <a:pt x="16668" y="9525"/>
                    <a:pt x="0" y="2381"/>
                  </a:cubicBezTo>
                  <a:cubicBezTo>
                    <a:pt x="0" y="2381"/>
                    <a:pt x="0" y="0"/>
                    <a:pt x="0" y="0"/>
                  </a:cubicBezTo>
                  <a:cubicBezTo>
                    <a:pt x="19050" y="4762"/>
                    <a:pt x="40481" y="11906"/>
                    <a:pt x="61912" y="19050"/>
                  </a:cubicBezTo>
                  <a:close/>
                </a:path>
              </a:pathLst>
            </a:custGeom>
            <a:grpFill/>
            <a:ln w="23813" cap="flat">
              <a:noFill/>
              <a:prstDash val="solid"/>
              <a:miter/>
            </a:ln>
          </p:spPr>
          <p:txBody>
            <a:bodyPr rtlCol="0" anchor="ctr"/>
            <a:lstStyle/>
            <a:p>
              <a:endParaRPr lang="en-ID"/>
            </a:p>
          </p:txBody>
        </p:sp>
        <p:sp>
          <p:nvSpPr>
            <p:cNvPr id="439" name="Freeform: Shape 438">
              <a:extLst>
                <a:ext uri="{FF2B5EF4-FFF2-40B4-BE49-F238E27FC236}">
                  <a16:creationId xmlns:a16="http://schemas.microsoft.com/office/drawing/2014/main" id="{9F132ED3-7825-3B98-F662-60832F448B34}"/>
                </a:ext>
              </a:extLst>
            </p:cNvPr>
            <p:cNvSpPr/>
            <p:nvPr/>
          </p:nvSpPr>
          <p:spPr>
            <a:xfrm>
              <a:off x="6662737" y="4826793"/>
              <a:ext cx="61912" cy="88106"/>
            </a:xfrm>
            <a:custGeom>
              <a:avLst/>
              <a:gdLst>
                <a:gd name="connsiteX0" fmla="*/ 7144 w 61912"/>
                <a:gd name="connsiteY0" fmla="*/ 23813 h 88106"/>
                <a:gd name="connsiteX1" fmla="*/ 16669 w 61912"/>
                <a:gd name="connsiteY1" fmla="*/ 88106 h 88106"/>
                <a:gd name="connsiteX2" fmla="*/ 14288 w 61912"/>
                <a:gd name="connsiteY2" fmla="*/ 88106 h 88106"/>
                <a:gd name="connsiteX3" fmla="*/ 0 w 61912"/>
                <a:gd name="connsiteY3" fmla="*/ 21431 h 88106"/>
                <a:gd name="connsiteX4" fmla="*/ 61913 w 61912"/>
                <a:gd name="connsiteY4" fmla="*/ 0 h 88106"/>
                <a:gd name="connsiteX5" fmla="*/ 7144 w 61912"/>
                <a:gd name="connsiteY5" fmla="*/ 23813 h 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2" h="88106">
                  <a:moveTo>
                    <a:pt x="7144" y="23813"/>
                  </a:moveTo>
                  <a:cubicBezTo>
                    <a:pt x="9525" y="47625"/>
                    <a:pt x="14288" y="69056"/>
                    <a:pt x="16669" y="88106"/>
                  </a:cubicBezTo>
                  <a:cubicBezTo>
                    <a:pt x="16669" y="88106"/>
                    <a:pt x="14288" y="88106"/>
                    <a:pt x="14288" y="88106"/>
                  </a:cubicBezTo>
                  <a:cubicBezTo>
                    <a:pt x="9525" y="66675"/>
                    <a:pt x="4763" y="45244"/>
                    <a:pt x="0" y="21431"/>
                  </a:cubicBezTo>
                  <a:cubicBezTo>
                    <a:pt x="19050" y="9525"/>
                    <a:pt x="40481" y="2381"/>
                    <a:pt x="61913" y="0"/>
                  </a:cubicBezTo>
                  <a:cubicBezTo>
                    <a:pt x="45244" y="9525"/>
                    <a:pt x="28575" y="16669"/>
                    <a:pt x="7144" y="23813"/>
                  </a:cubicBezTo>
                  <a:close/>
                </a:path>
              </a:pathLst>
            </a:custGeom>
            <a:grpFill/>
            <a:ln w="23813" cap="flat">
              <a:noFill/>
              <a:prstDash val="solid"/>
              <a:miter/>
            </a:ln>
          </p:spPr>
          <p:txBody>
            <a:bodyPr rtlCol="0" anchor="ctr"/>
            <a:lstStyle/>
            <a:p>
              <a:endParaRPr lang="en-ID"/>
            </a:p>
          </p:txBody>
        </p:sp>
        <p:sp>
          <p:nvSpPr>
            <p:cNvPr id="440" name="Freeform: Shape 439">
              <a:extLst>
                <a:ext uri="{FF2B5EF4-FFF2-40B4-BE49-F238E27FC236}">
                  <a16:creationId xmlns:a16="http://schemas.microsoft.com/office/drawing/2014/main" id="{67044005-1E34-5963-4993-31C9D6C71C0C}"/>
                </a:ext>
              </a:extLst>
            </p:cNvPr>
            <p:cNvSpPr/>
            <p:nvPr/>
          </p:nvSpPr>
          <p:spPr>
            <a:xfrm>
              <a:off x="11458575" y="5953125"/>
              <a:ext cx="61911" cy="92868"/>
            </a:xfrm>
            <a:custGeom>
              <a:avLst/>
              <a:gdLst>
                <a:gd name="connsiteX0" fmla="*/ 54768 w 61911"/>
                <a:gd name="connsiteY0" fmla="*/ 23813 h 92868"/>
                <a:gd name="connsiteX1" fmla="*/ 0 w 61911"/>
                <a:gd name="connsiteY1" fmla="*/ 2381 h 92868"/>
                <a:gd name="connsiteX2" fmla="*/ 0 w 61911"/>
                <a:gd name="connsiteY2" fmla="*/ 0 h 92868"/>
                <a:gd name="connsiteX3" fmla="*/ 61912 w 61911"/>
                <a:gd name="connsiteY3" fmla="*/ 21431 h 92868"/>
                <a:gd name="connsiteX4" fmla="*/ 47625 w 61911"/>
                <a:gd name="connsiteY4" fmla="*/ 92869 h 92868"/>
                <a:gd name="connsiteX5" fmla="*/ 45244 w 61911"/>
                <a:gd name="connsiteY5" fmla="*/ 92869 h 92868"/>
                <a:gd name="connsiteX6" fmla="*/ 54768 w 61911"/>
                <a:gd name="connsiteY6" fmla="*/ 23813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1" h="92868">
                  <a:moveTo>
                    <a:pt x="54768" y="23813"/>
                  </a:moveTo>
                  <a:cubicBezTo>
                    <a:pt x="35719" y="16669"/>
                    <a:pt x="16668" y="9525"/>
                    <a:pt x="0" y="2381"/>
                  </a:cubicBezTo>
                  <a:cubicBezTo>
                    <a:pt x="0" y="2381"/>
                    <a:pt x="0" y="0"/>
                    <a:pt x="0" y="0"/>
                  </a:cubicBezTo>
                  <a:cubicBezTo>
                    <a:pt x="19050" y="7144"/>
                    <a:pt x="40481" y="14288"/>
                    <a:pt x="61912" y="21431"/>
                  </a:cubicBezTo>
                  <a:cubicBezTo>
                    <a:pt x="57150" y="47625"/>
                    <a:pt x="52387" y="69056"/>
                    <a:pt x="47625" y="92869"/>
                  </a:cubicBezTo>
                  <a:cubicBezTo>
                    <a:pt x="47625" y="92869"/>
                    <a:pt x="45244" y="92869"/>
                    <a:pt x="45244" y="92869"/>
                  </a:cubicBezTo>
                  <a:cubicBezTo>
                    <a:pt x="47625" y="69056"/>
                    <a:pt x="50006" y="47625"/>
                    <a:pt x="54768" y="23813"/>
                  </a:cubicBezTo>
                  <a:close/>
                </a:path>
              </a:pathLst>
            </a:custGeom>
            <a:grpFill/>
            <a:ln w="23813" cap="flat">
              <a:noFill/>
              <a:prstDash val="solid"/>
              <a:miter/>
            </a:ln>
          </p:spPr>
          <p:txBody>
            <a:bodyPr rtlCol="0" anchor="ctr"/>
            <a:lstStyle/>
            <a:p>
              <a:endParaRPr lang="en-ID"/>
            </a:p>
          </p:txBody>
        </p:sp>
        <p:sp>
          <p:nvSpPr>
            <p:cNvPr id="441" name="Freeform: Shape 440">
              <a:extLst>
                <a:ext uri="{FF2B5EF4-FFF2-40B4-BE49-F238E27FC236}">
                  <a16:creationId xmlns:a16="http://schemas.microsoft.com/office/drawing/2014/main" id="{70889D22-B5CB-1ADB-9BE0-B97FD9BE1B4D}"/>
                </a:ext>
              </a:extLst>
            </p:cNvPr>
            <p:cNvSpPr/>
            <p:nvPr/>
          </p:nvSpPr>
          <p:spPr>
            <a:xfrm>
              <a:off x="10567987" y="5950743"/>
              <a:ext cx="64293" cy="90487"/>
            </a:xfrm>
            <a:custGeom>
              <a:avLst/>
              <a:gdLst>
                <a:gd name="connsiteX0" fmla="*/ 9525 w 64293"/>
                <a:gd name="connsiteY0" fmla="*/ 26194 h 90487"/>
                <a:gd name="connsiteX1" fmla="*/ 19050 w 64293"/>
                <a:gd name="connsiteY1" fmla="*/ 90488 h 90487"/>
                <a:gd name="connsiteX2" fmla="*/ 16669 w 64293"/>
                <a:gd name="connsiteY2" fmla="*/ 90488 h 90487"/>
                <a:gd name="connsiteX3" fmla="*/ 0 w 64293"/>
                <a:gd name="connsiteY3" fmla="*/ 21431 h 90487"/>
                <a:gd name="connsiteX4" fmla="*/ 61912 w 64293"/>
                <a:gd name="connsiteY4" fmla="*/ 0 h 90487"/>
                <a:gd name="connsiteX5" fmla="*/ 64294 w 64293"/>
                <a:gd name="connsiteY5" fmla="*/ 4763 h 90487"/>
                <a:gd name="connsiteX6" fmla="*/ 9525 w 64293"/>
                <a:gd name="connsiteY6" fmla="*/ 26194 h 9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293" h="90487">
                  <a:moveTo>
                    <a:pt x="9525" y="26194"/>
                  </a:moveTo>
                  <a:cubicBezTo>
                    <a:pt x="11906" y="50006"/>
                    <a:pt x="16669" y="69056"/>
                    <a:pt x="19050" y="90488"/>
                  </a:cubicBezTo>
                  <a:cubicBezTo>
                    <a:pt x="19050" y="90488"/>
                    <a:pt x="16669" y="90488"/>
                    <a:pt x="16669" y="90488"/>
                  </a:cubicBezTo>
                  <a:cubicBezTo>
                    <a:pt x="11906" y="69056"/>
                    <a:pt x="7144" y="47625"/>
                    <a:pt x="0" y="21431"/>
                  </a:cubicBezTo>
                  <a:cubicBezTo>
                    <a:pt x="21431" y="14288"/>
                    <a:pt x="42863" y="7144"/>
                    <a:pt x="61912" y="0"/>
                  </a:cubicBezTo>
                  <a:cubicBezTo>
                    <a:pt x="61912" y="2381"/>
                    <a:pt x="61912" y="2381"/>
                    <a:pt x="64294" y="4763"/>
                  </a:cubicBezTo>
                  <a:cubicBezTo>
                    <a:pt x="47625" y="11906"/>
                    <a:pt x="30956" y="16669"/>
                    <a:pt x="9525" y="26194"/>
                  </a:cubicBezTo>
                  <a:close/>
                </a:path>
              </a:pathLst>
            </a:custGeom>
            <a:grpFill/>
            <a:ln w="23813" cap="flat">
              <a:noFill/>
              <a:prstDash val="solid"/>
              <a:miter/>
            </a:ln>
          </p:spPr>
          <p:txBody>
            <a:bodyPr rtlCol="0" anchor="ctr"/>
            <a:lstStyle/>
            <a:p>
              <a:endParaRPr lang="en-ID"/>
            </a:p>
          </p:txBody>
        </p:sp>
        <p:sp>
          <p:nvSpPr>
            <p:cNvPr id="442" name="Freeform: Shape 441">
              <a:extLst>
                <a:ext uri="{FF2B5EF4-FFF2-40B4-BE49-F238E27FC236}">
                  <a16:creationId xmlns:a16="http://schemas.microsoft.com/office/drawing/2014/main" id="{7AAD1EE9-D830-5FF4-A593-C389F2C3FB43}"/>
                </a:ext>
              </a:extLst>
            </p:cNvPr>
            <p:cNvSpPr/>
            <p:nvPr/>
          </p:nvSpPr>
          <p:spPr>
            <a:xfrm>
              <a:off x="9503568" y="5950743"/>
              <a:ext cx="64293" cy="92868"/>
            </a:xfrm>
            <a:custGeom>
              <a:avLst/>
              <a:gdLst>
                <a:gd name="connsiteX0" fmla="*/ 45244 w 64293"/>
                <a:gd name="connsiteY0" fmla="*/ 90488 h 92868"/>
                <a:gd name="connsiteX1" fmla="*/ 54768 w 64293"/>
                <a:gd name="connsiteY1" fmla="*/ 23813 h 92868"/>
                <a:gd name="connsiteX2" fmla="*/ 0 w 64293"/>
                <a:gd name="connsiteY2" fmla="*/ 2381 h 92868"/>
                <a:gd name="connsiteX3" fmla="*/ 2381 w 64293"/>
                <a:gd name="connsiteY3" fmla="*/ 0 h 92868"/>
                <a:gd name="connsiteX4" fmla="*/ 64294 w 64293"/>
                <a:gd name="connsiteY4" fmla="*/ 21431 h 92868"/>
                <a:gd name="connsiteX5" fmla="*/ 50006 w 64293"/>
                <a:gd name="connsiteY5" fmla="*/ 92869 h 92868"/>
                <a:gd name="connsiteX6" fmla="*/ 45244 w 64293"/>
                <a:gd name="connsiteY6" fmla="*/ 90488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293" h="92868">
                  <a:moveTo>
                    <a:pt x="45244" y="90488"/>
                  </a:moveTo>
                  <a:cubicBezTo>
                    <a:pt x="47625" y="69056"/>
                    <a:pt x="52387" y="47625"/>
                    <a:pt x="54768" y="23813"/>
                  </a:cubicBezTo>
                  <a:cubicBezTo>
                    <a:pt x="35719" y="16669"/>
                    <a:pt x="16669" y="9525"/>
                    <a:pt x="0" y="2381"/>
                  </a:cubicBezTo>
                  <a:cubicBezTo>
                    <a:pt x="0" y="2381"/>
                    <a:pt x="0" y="0"/>
                    <a:pt x="2381" y="0"/>
                  </a:cubicBezTo>
                  <a:cubicBezTo>
                    <a:pt x="21431" y="7144"/>
                    <a:pt x="40481" y="14288"/>
                    <a:pt x="64294" y="21431"/>
                  </a:cubicBezTo>
                  <a:cubicBezTo>
                    <a:pt x="59531" y="45244"/>
                    <a:pt x="54768" y="69056"/>
                    <a:pt x="50006" y="92869"/>
                  </a:cubicBezTo>
                  <a:cubicBezTo>
                    <a:pt x="47625" y="92869"/>
                    <a:pt x="47625" y="92869"/>
                    <a:pt x="45244" y="90488"/>
                  </a:cubicBezTo>
                  <a:close/>
                </a:path>
              </a:pathLst>
            </a:custGeom>
            <a:grpFill/>
            <a:ln w="23813" cap="flat">
              <a:noFill/>
              <a:prstDash val="solid"/>
              <a:miter/>
            </a:ln>
          </p:spPr>
          <p:txBody>
            <a:bodyPr rtlCol="0" anchor="ctr"/>
            <a:lstStyle/>
            <a:p>
              <a:endParaRPr lang="en-ID"/>
            </a:p>
          </p:txBody>
        </p:sp>
        <p:sp>
          <p:nvSpPr>
            <p:cNvPr id="443" name="Freeform: Shape 442">
              <a:extLst>
                <a:ext uri="{FF2B5EF4-FFF2-40B4-BE49-F238E27FC236}">
                  <a16:creationId xmlns:a16="http://schemas.microsoft.com/office/drawing/2014/main" id="{D27AF1A0-C946-C5A7-D018-D5EF223B2A5D}"/>
                </a:ext>
              </a:extLst>
            </p:cNvPr>
            <p:cNvSpPr/>
            <p:nvPr/>
          </p:nvSpPr>
          <p:spPr>
            <a:xfrm>
              <a:off x="8617743" y="5950743"/>
              <a:ext cx="61912" cy="88106"/>
            </a:xfrm>
            <a:custGeom>
              <a:avLst/>
              <a:gdLst>
                <a:gd name="connsiteX0" fmla="*/ 0 w 61912"/>
                <a:gd name="connsiteY0" fmla="*/ 21431 h 88106"/>
                <a:gd name="connsiteX1" fmla="*/ 61913 w 61912"/>
                <a:gd name="connsiteY1" fmla="*/ 0 h 88106"/>
                <a:gd name="connsiteX2" fmla="*/ 61913 w 61912"/>
                <a:gd name="connsiteY2" fmla="*/ 2381 h 88106"/>
                <a:gd name="connsiteX3" fmla="*/ 7144 w 61912"/>
                <a:gd name="connsiteY3" fmla="*/ 23813 h 88106"/>
                <a:gd name="connsiteX4" fmla="*/ 16669 w 61912"/>
                <a:gd name="connsiteY4" fmla="*/ 88107 h 88106"/>
                <a:gd name="connsiteX5" fmla="*/ 14288 w 61912"/>
                <a:gd name="connsiteY5" fmla="*/ 88107 h 88106"/>
                <a:gd name="connsiteX6" fmla="*/ 4763 w 61912"/>
                <a:gd name="connsiteY6" fmla="*/ 54769 h 88106"/>
                <a:gd name="connsiteX7" fmla="*/ 0 w 61912"/>
                <a:gd name="connsiteY7" fmla="*/ 21431 h 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 h="88106">
                  <a:moveTo>
                    <a:pt x="0" y="21431"/>
                  </a:moveTo>
                  <a:cubicBezTo>
                    <a:pt x="21431" y="14288"/>
                    <a:pt x="40482" y="7144"/>
                    <a:pt x="61913" y="0"/>
                  </a:cubicBezTo>
                  <a:cubicBezTo>
                    <a:pt x="61913" y="0"/>
                    <a:pt x="61913" y="2381"/>
                    <a:pt x="61913" y="2381"/>
                  </a:cubicBezTo>
                  <a:cubicBezTo>
                    <a:pt x="45244" y="9525"/>
                    <a:pt x="26194" y="16669"/>
                    <a:pt x="7144" y="23813"/>
                  </a:cubicBezTo>
                  <a:cubicBezTo>
                    <a:pt x="9525" y="47625"/>
                    <a:pt x="14288" y="66675"/>
                    <a:pt x="16669" y="88107"/>
                  </a:cubicBezTo>
                  <a:cubicBezTo>
                    <a:pt x="16669" y="88107"/>
                    <a:pt x="16669" y="88107"/>
                    <a:pt x="14288" y="88107"/>
                  </a:cubicBezTo>
                  <a:cubicBezTo>
                    <a:pt x="11906" y="78581"/>
                    <a:pt x="7144" y="66675"/>
                    <a:pt x="4763" y="54769"/>
                  </a:cubicBezTo>
                  <a:cubicBezTo>
                    <a:pt x="2381" y="47625"/>
                    <a:pt x="2381" y="38100"/>
                    <a:pt x="0" y="21431"/>
                  </a:cubicBezTo>
                  <a:close/>
                </a:path>
              </a:pathLst>
            </a:custGeom>
            <a:grpFill/>
            <a:ln w="23813" cap="flat">
              <a:noFill/>
              <a:prstDash val="solid"/>
              <a:miter/>
            </a:ln>
          </p:spPr>
          <p:txBody>
            <a:bodyPr rtlCol="0" anchor="ctr"/>
            <a:lstStyle/>
            <a:p>
              <a:endParaRPr lang="en-ID"/>
            </a:p>
          </p:txBody>
        </p:sp>
        <p:sp>
          <p:nvSpPr>
            <p:cNvPr id="444" name="Freeform: Shape 443">
              <a:extLst>
                <a:ext uri="{FF2B5EF4-FFF2-40B4-BE49-F238E27FC236}">
                  <a16:creationId xmlns:a16="http://schemas.microsoft.com/office/drawing/2014/main" id="{9FA8C6F2-595A-5775-E58D-E96405D31D0C}"/>
                </a:ext>
              </a:extLst>
            </p:cNvPr>
            <p:cNvSpPr/>
            <p:nvPr/>
          </p:nvSpPr>
          <p:spPr>
            <a:xfrm>
              <a:off x="7550943" y="5953125"/>
              <a:ext cx="61912" cy="92868"/>
            </a:xfrm>
            <a:custGeom>
              <a:avLst/>
              <a:gdLst>
                <a:gd name="connsiteX0" fmla="*/ 45244 w 61912"/>
                <a:gd name="connsiteY0" fmla="*/ 90488 h 92868"/>
                <a:gd name="connsiteX1" fmla="*/ 54769 w 61912"/>
                <a:gd name="connsiteY1" fmla="*/ 23813 h 92868"/>
                <a:gd name="connsiteX2" fmla="*/ 0 w 61912"/>
                <a:gd name="connsiteY2" fmla="*/ 2381 h 92868"/>
                <a:gd name="connsiteX3" fmla="*/ 0 w 61912"/>
                <a:gd name="connsiteY3" fmla="*/ 0 h 92868"/>
                <a:gd name="connsiteX4" fmla="*/ 61912 w 61912"/>
                <a:gd name="connsiteY4" fmla="*/ 21431 h 92868"/>
                <a:gd name="connsiteX5" fmla="*/ 47625 w 61912"/>
                <a:gd name="connsiteY5" fmla="*/ 92869 h 92868"/>
                <a:gd name="connsiteX6" fmla="*/ 45244 w 61912"/>
                <a:gd name="connsiteY6" fmla="*/ 90488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92868">
                  <a:moveTo>
                    <a:pt x="45244" y="90488"/>
                  </a:moveTo>
                  <a:cubicBezTo>
                    <a:pt x="47625" y="69056"/>
                    <a:pt x="52388" y="47625"/>
                    <a:pt x="54769" y="23813"/>
                  </a:cubicBezTo>
                  <a:cubicBezTo>
                    <a:pt x="35719" y="16669"/>
                    <a:pt x="16669" y="9525"/>
                    <a:pt x="0" y="2381"/>
                  </a:cubicBezTo>
                  <a:cubicBezTo>
                    <a:pt x="0" y="2381"/>
                    <a:pt x="0" y="0"/>
                    <a:pt x="0" y="0"/>
                  </a:cubicBezTo>
                  <a:cubicBezTo>
                    <a:pt x="19050" y="7144"/>
                    <a:pt x="40481" y="14288"/>
                    <a:pt x="61912" y="21431"/>
                  </a:cubicBezTo>
                  <a:cubicBezTo>
                    <a:pt x="57150" y="47625"/>
                    <a:pt x="52388" y="69056"/>
                    <a:pt x="47625" y="92869"/>
                  </a:cubicBezTo>
                  <a:cubicBezTo>
                    <a:pt x="47625" y="90488"/>
                    <a:pt x="45244" y="90488"/>
                    <a:pt x="45244" y="90488"/>
                  </a:cubicBezTo>
                  <a:close/>
                </a:path>
              </a:pathLst>
            </a:custGeom>
            <a:grpFill/>
            <a:ln w="23813" cap="flat">
              <a:noFill/>
              <a:prstDash val="solid"/>
              <a:miter/>
            </a:ln>
          </p:spPr>
          <p:txBody>
            <a:bodyPr rtlCol="0" anchor="ctr"/>
            <a:lstStyle/>
            <a:p>
              <a:endParaRPr lang="en-ID"/>
            </a:p>
          </p:txBody>
        </p:sp>
        <p:sp>
          <p:nvSpPr>
            <p:cNvPr id="445" name="Freeform: Shape 444">
              <a:extLst>
                <a:ext uri="{FF2B5EF4-FFF2-40B4-BE49-F238E27FC236}">
                  <a16:creationId xmlns:a16="http://schemas.microsoft.com/office/drawing/2014/main" id="{63029A73-DA5C-C7B4-36A2-4EADA041CC1C}"/>
                </a:ext>
              </a:extLst>
            </p:cNvPr>
            <p:cNvSpPr/>
            <p:nvPr/>
          </p:nvSpPr>
          <p:spPr>
            <a:xfrm>
              <a:off x="6665118" y="5953125"/>
              <a:ext cx="61912" cy="85725"/>
            </a:xfrm>
            <a:custGeom>
              <a:avLst/>
              <a:gdLst>
                <a:gd name="connsiteX0" fmla="*/ 61912 w 61912"/>
                <a:gd name="connsiteY0" fmla="*/ 0 h 85725"/>
                <a:gd name="connsiteX1" fmla="*/ 7144 w 61912"/>
                <a:gd name="connsiteY1" fmla="*/ 21431 h 85725"/>
                <a:gd name="connsiteX2" fmla="*/ 16669 w 61912"/>
                <a:gd name="connsiteY2" fmla="*/ 85725 h 85725"/>
                <a:gd name="connsiteX3" fmla="*/ 14287 w 61912"/>
                <a:gd name="connsiteY3" fmla="*/ 85725 h 85725"/>
                <a:gd name="connsiteX4" fmla="*/ 4762 w 61912"/>
                <a:gd name="connsiteY4" fmla="*/ 52387 h 85725"/>
                <a:gd name="connsiteX5" fmla="*/ 0 w 61912"/>
                <a:gd name="connsiteY5" fmla="*/ 16669 h 85725"/>
                <a:gd name="connsiteX6" fmla="*/ 61912 w 61912"/>
                <a:gd name="connsiteY6" fmla="*/ 0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85725">
                  <a:moveTo>
                    <a:pt x="61912" y="0"/>
                  </a:moveTo>
                  <a:cubicBezTo>
                    <a:pt x="45244" y="7144"/>
                    <a:pt x="26194" y="14288"/>
                    <a:pt x="7144" y="21431"/>
                  </a:cubicBezTo>
                  <a:cubicBezTo>
                    <a:pt x="9525" y="45244"/>
                    <a:pt x="14287" y="64294"/>
                    <a:pt x="16669" y="85725"/>
                  </a:cubicBezTo>
                  <a:cubicBezTo>
                    <a:pt x="16669" y="85725"/>
                    <a:pt x="16669" y="85725"/>
                    <a:pt x="14287" y="85725"/>
                  </a:cubicBezTo>
                  <a:cubicBezTo>
                    <a:pt x="11906" y="73819"/>
                    <a:pt x="7144" y="64294"/>
                    <a:pt x="4762" y="52387"/>
                  </a:cubicBezTo>
                  <a:cubicBezTo>
                    <a:pt x="2381" y="40481"/>
                    <a:pt x="2381" y="30956"/>
                    <a:pt x="0" y="16669"/>
                  </a:cubicBezTo>
                  <a:cubicBezTo>
                    <a:pt x="19050" y="9525"/>
                    <a:pt x="38100" y="2381"/>
                    <a:pt x="61912" y="0"/>
                  </a:cubicBezTo>
                  <a:close/>
                </a:path>
              </a:pathLst>
            </a:custGeom>
            <a:grpFill/>
            <a:ln w="23813" cap="flat">
              <a:noFill/>
              <a:prstDash val="solid"/>
              <a:miter/>
            </a:ln>
          </p:spPr>
          <p:txBody>
            <a:bodyPr rtlCol="0" anchor="ctr"/>
            <a:lstStyle/>
            <a:p>
              <a:endParaRPr lang="en-ID"/>
            </a:p>
          </p:txBody>
        </p:sp>
        <p:sp>
          <p:nvSpPr>
            <p:cNvPr id="446" name="Freeform: Shape 445">
              <a:extLst>
                <a:ext uri="{FF2B5EF4-FFF2-40B4-BE49-F238E27FC236}">
                  <a16:creationId xmlns:a16="http://schemas.microsoft.com/office/drawing/2014/main" id="{A6D7B893-B987-07A9-26C4-F1ED9F2592AF}"/>
                </a:ext>
              </a:extLst>
            </p:cNvPr>
            <p:cNvSpPr/>
            <p:nvPr/>
          </p:nvSpPr>
          <p:spPr>
            <a:xfrm>
              <a:off x="5596532" y="4824412"/>
              <a:ext cx="63698" cy="92868"/>
            </a:xfrm>
            <a:custGeom>
              <a:avLst/>
              <a:gdLst>
                <a:gd name="connsiteX0" fmla="*/ 1786 w 63698"/>
                <a:gd name="connsiteY0" fmla="*/ 0 h 92868"/>
                <a:gd name="connsiteX1" fmla="*/ 63698 w 63698"/>
                <a:gd name="connsiteY1" fmla="*/ 21431 h 92868"/>
                <a:gd name="connsiteX2" fmla="*/ 49411 w 63698"/>
                <a:gd name="connsiteY2" fmla="*/ 92869 h 92868"/>
                <a:gd name="connsiteX3" fmla="*/ 47030 w 63698"/>
                <a:gd name="connsiteY3" fmla="*/ 92869 h 92868"/>
                <a:gd name="connsiteX4" fmla="*/ 56555 w 63698"/>
                <a:gd name="connsiteY4" fmla="*/ 26194 h 92868"/>
                <a:gd name="connsiteX5" fmla="*/ 1786 w 63698"/>
                <a:gd name="connsiteY5" fmla="*/ 4762 h 92868"/>
                <a:gd name="connsiteX6" fmla="*/ 1786 w 63698"/>
                <a:gd name="connsiteY6" fmla="*/ 0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98" h="92868">
                  <a:moveTo>
                    <a:pt x="1786" y="0"/>
                  </a:moveTo>
                  <a:cubicBezTo>
                    <a:pt x="20836" y="7143"/>
                    <a:pt x="42267" y="14287"/>
                    <a:pt x="63698" y="21431"/>
                  </a:cubicBezTo>
                  <a:cubicBezTo>
                    <a:pt x="58936" y="47625"/>
                    <a:pt x="54173" y="69056"/>
                    <a:pt x="49411" y="92869"/>
                  </a:cubicBezTo>
                  <a:cubicBezTo>
                    <a:pt x="49411" y="92869"/>
                    <a:pt x="47030" y="92869"/>
                    <a:pt x="47030" y="92869"/>
                  </a:cubicBezTo>
                  <a:cubicBezTo>
                    <a:pt x="49411" y="71438"/>
                    <a:pt x="54173" y="50006"/>
                    <a:pt x="56555" y="26194"/>
                  </a:cubicBezTo>
                  <a:cubicBezTo>
                    <a:pt x="37505" y="19050"/>
                    <a:pt x="18455" y="11906"/>
                    <a:pt x="1786" y="4762"/>
                  </a:cubicBezTo>
                  <a:cubicBezTo>
                    <a:pt x="-595" y="2381"/>
                    <a:pt x="-595" y="2381"/>
                    <a:pt x="1786" y="0"/>
                  </a:cubicBezTo>
                  <a:close/>
                </a:path>
              </a:pathLst>
            </a:custGeom>
            <a:grpFill/>
            <a:ln w="23813" cap="flat">
              <a:noFill/>
              <a:prstDash val="solid"/>
              <a:miter/>
            </a:ln>
          </p:spPr>
          <p:txBody>
            <a:bodyPr rtlCol="0" anchor="ctr"/>
            <a:lstStyle/>
            <a:p>
              <a:endParaRPr lang="en-ID"/>
            </a:p>
          </p:txBody>
        </p:sp>
        <p:sp>
          <p:nvSpPr>
            <p:cNvPr id="447" name="Freeform: Shape 446">
              <a:extLst>
                <a:ext uri="{FF2B5EF4-FFF2-40B4-BE49-F238E27FC236}">
                  <a16:creationId xmlns:a16="http://schemas.microsoft.com/office/drawing/2014/main" id="{9F3BE94A-FD9B-EF8E-A76D-C055D931CE79}"/>
                </a:ext>
              </a:extLst>
            </p:cNvPr>
            <p:cNvSpPr/>
            <p:nvPr/>
          </p:nvSpPr>
          <p:spPr>
            <a:xfrm>
              <a:off x="5595937" y="5953125"/>
              <a:ext cx="61912" cy="92868"/>
            </a:xfrm>
            <a:custGeom>
              <a:avLst/>
              <a:gdLst>
                <a:gd name="connsiteX0" fmla="*/ 45244 w 61912"/>
                <a:gd name="connsiteY0" fmla="*/ 88106 h 92868"/>
                <a:gd name="connsiteX1" fmla="*/ 54769 w 61912"/>
                <a:gd name="connsiteY1" fmla="*/ 23813 h 92868"/>
                <a:gd name="connsiteX2" fmla="*/ 0 w 61912"/>
                <a:gd name="connsiteY2" fmla="*/ 2381 h 92868"/>
                <a:gd name="connsiteX3" fmla="*/ 0 w 61912"/>
                <a:gd name="connsiteY3" fmla="*/ 0 h 92868"/>
                <a:gd name="connsiteX4" fmla="*/ 61913 w 61912"/>
                <a:gd name="connsiteY4" fmla="*/ 21431 h 92868"/>
                <a:gd name="connsiteX5" fmla="*/ 47625 w 61912"/>
                <a:gd name="connsiteY5" fmla="*/ 92869 h 92868"/>
                <a:gd name="connsiteX6" fmla="*/ 45244 w 61912"/>
                <a:gd name="connsiteY6" fmla="*/ 88106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92868">
                  <a:moveTo>
                    <a:pt x="45244" y="88106"/>
                  </a:moveTo>
                  <a:cubicBezTo>
                    <a:pt x="47625" y="66675"/>
                    <a:pt x="52387" y="45244"/>
                    <a:pt x="54769" y="23813"/>
                  </a:cubicBezTo>
                  <a:cubicBezTo>
                    <a:pt x="35719" y="16669"/>
                    <a:pt x="16669" y="9525"/>
                    <a:pt x="0" y="2381"/>
                  </a:cubicBezTo>
                  <a:cubicBezTo>
                    <a:pt x="0" y="2381"/>
                    <a:pt x="0" y="0"/>
                    <a:pt x="0" y="0"/>
                  </a:cubicBezTo>
                  <a:cubicBezTo>
                    <a:pt x="19050" y="7144"/>
                    <a:pt x="40481" y="14288"/>
                    <a:pt x="61913" y="21431"/>
                  </a:cubicBezTo>
                  <a:cubicBezTo>
                    <a:pt x="57150" y="47625"/>
                    <a:pt x="52387" y="69056"/>
                    <a:pt x="47625" y="92869"/>
                  </a:cubicBezTo>
                  <a:cubicBezTo>
                    <a:pt x="47625" y="90488"/>
                    <a:pt x="47625" y="88106"/>
                    <a:pt x="45244" y="88106"/>
                  </a:cubicBezTo>
                  <a:close/>
                </a:path>
              </a:pathLst>
            </a:custGeom>
            <a:grpFill/>
            <a:ln w="23813" cap="flat">
              <a:noFill/>
              <a:prstDash val="solid"/>
              <a:miter/>
            </a:ln>
          </p:spPr>
          <p:txBody>
            <a:bodyPr rtlCol="0" anchor="ctr"/>
            <a:lstStyle/>
            <a:p>
              <a:endParaRPr lang="en-ID"/>
            </a:p>
          </p:txBody>
        </p:sp>
        <p:sp>
          <p:nvSpPr>
            <p:cNvPr id="448" name="Freeform: Shape 447">
              <a:extLst>
                <a:ext uri="{FF2B5EF4-FFF2-40B4-BE49-F238E27FC236}">
                  <a16:creationId xmlns:a16="http://schemas.microsoft.com/office/drawing/2014/main" id="{70477CEF-4ADE-8919-0D89-5084CAB75DA7}"/>
                </a:ext>
              </a:extLst>
            </p:cNvPr>
            <p:cNvSpPr/>
            <p:nvPr/>
          </p:nvSpPr>
          <p:spPr>
            <a:xfrm>
              <a:off x="8617743" y="4824412"/>
              <a:ext cx="61912" cy="92868"/>
            </a:xfrm>
            <a:custGeom>
              <a:avLst/>
              <a:gdLst>
                <a:gd name="connsiteX0" fmla="*/ 61913 w 61912"/>
                <a:gd name="connsiteY0" fmla="*/ 4762 h 92868"/>
                <a:gd name="connsiteX1" fmla="*/ 7144 w 61912"/>
                <a:gd name="connsiteY1" fmla="*/ 26194 h 92868"/>
                <a:gd name="connsiteX2" fmla="*/ 16669 w 61912"/>
                <a:gd name="connsiteY2" fmla="*/ 92869 h 92868"/>
                <a:gd name="connsiteX3" fmla="*/ 14288 w 61912"/>
                <a:gd name="connsiteY3" fmla="*/ 92869 h 92868"/>
                <a:gd name="connsiteX4" fmla="*/ 0 w 61912"/>
                <a:gd name="connsiteY4" fmla="*/ 21431 h 92868"/>
                <a:gd name="connsiteX5" fmla="*/ 61913 w 61912"/>
                <a:gd name="connsiteY5" fmla="*/ 0 h 92868"/>
                <a:gd name="connsiteX6" fmla="*/ 61913 w 61912"/>
                <a:gd name="connsiteY6" fmla="*/ 4762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92868">
                  <a:moveTo>
                    <a:pt x="61913" y="4762"/>
                  </a:moveTo>
                  <a:cubicBezTo>
                    <a:pt x="45244" y="11906"/>
                    <a:pt x="26194" y="19050"/>
                    <a:pt x="7144" y="26194"/>
                  </a:cubicBezTo>
                  <a:cubicBezTo>
                    <a:pt x="9525" y="50006"/>
                    <a:pt x="14288" y="71438"/>
                    <a:pt x="16669" y="92869"/>
                  </a:cubicBezTo>
                  <a:cubicBezTo>
                    <a:pt x="16669" y="92869"/>
                    <a:pt x="14288" y="92869"/>
                    <a:pt x="14288" y="92869"/>
                  </a:cubicBezTo>
                  <a:cubicBezTo>
                    <a:pt x="9525" y="71438"/>
                    <a:pt x="4763" y="47625"/>
                    <a:pt x="0" y="21431"/>
                  </a:cubicBezTo>
                  <a:cubicBezTo>
                    <a:pt x="21431" y="14287"/>
                    <a:pt x="40482" y="7143"/>
                    <a:pt x="61913" y="0"/>
                  </a:cubicBezTo>
                  <a:cubicBezTo>
                    <a:pt x="61913" y="2381"/>
                    <a:pt x="61913" y="2381"/>
                    <a:pt x="61913" y="4762"/>
                  </a:cubicBezTo>
                  <a:close/>
                </a:path>
              </a:pathLst>
            </a:custGeom>
            <a:grpFill/>
            <a:ln w="23813" cap="flat">
              <a:noFill/>
              <a:prstDash val="solid"/>
              <a:miter/>
            </a:ln>
          </p:spPr>
          <p:txBody>
            <a:bodyPr rtlCol="0" anchor="ctr"/>
            <a:lstStyle/>
            <a:p>
              <a:endParaRPr lang="en-ID"/>
            </a:p>
          </p:txBody>
        </p:sp>
        <p:sp>
          <p:nvSpPr>
            <p:cNvPr id="449" name="Freeform: Shape 448">
              <a:extLst>
                <a:ext uri="{FF2B5EF4-FFF2-40B4-BE49-F238E27FC236}">
                  <a16:creationId xmlns:a16="http://schemas.microsoft.com/office/drawing/2014/main" id="{6055FC12-47AA-ED98-9338-27A2B8919E44}"/>
                </a:ext>
              </a:extLst>
            </p:cNvPr>
            <p:cNvSpPr/>
            <p:nvPr/>
          </p:nvSpPr>
          <p:spPr>
            <a:xfrm>
              <a:off x="7550943" y="4826793"/>
              <a:ext cx="64293" cy="92868"/>
            </a:xfrm>
            <a:custGeom>
              <a:avLst/>
              <a:gdLst>
                <a:gd name="connsiteX0" fmla="*/ 54769 w 64293"/>
                <a:gd name="connsiteY0" fmla="*/ 23813 h 92868"/>
                <a:gd name="connsiteX1" fmla="*/ 0 w 64293"/>
                <a:gd name="connsiteY1" fmla="*/ 2381 h 92868"/>
                <a:gd name="connsiteX2" fmla="*/ 2381 w 64293"/>
                <a:gd name="connsiteY2" fmla="*/ 0 h 92868"/>
                <a:gd name="connsiteX3" fmla="*/ 64294 w 64293"/>
                <a:gd name="connsiteY3" fmla="*/ 21431 h 92868"/>
                <a:gd name="connsiteX4" fmla="*/ 50006 w 64293"/>
                <a:gd name="connsiteY4" fmla="*/ 92869 h 92868"/>
                <a:gd name="connsiteX5" fmla="*/ 47625 w 64293"/>
                <a:gd name="connsiteY5" fmla="*/ 92869 h 92868"/>
                <a:gd name="connsiteX6" fmla="*/ 54769 w 64293"/>
                <a:gd name="connsiteY6" fmla="*/ 23813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293" h="92868">
                  <a:moveTo>
                    <a:pt x="54769" y="23813"/>
                  </a:moveTo>
                  <a:cubicBezTo>
                    <a:pt x="35719" y="16669"/>
                    <a:pt x="16669" y="9525"/>
                    <a:pt x="0" y="2381"/>
                  </a:cubicBezTo>
                  <a:cubicBezTo>
                    <a:pt x="0" y="2381"/>
                    <a:pt x="0" y="0"/>
                    <a:pt x="2381" y="0"/>
                  </a:cubicBezTo>
                  <a:cubicBezTo>
                    <a:pt x="21431" y="7144"/>
                    <a:pt x="40481" y="14288"/>
                    <a:pt x="64294" y="21431"/>
                  </a:cubicBezTo>
                  <a:cubicBezTo>
                    <a:pt x="59531" y="45244"/>
                    <a:pt x="54769" y="69056"/>
                    <a:pt x="50006" y="92869"/>
                  </a:cubicBezTo>
                  <a:cubicBezTo>
                    <a:pt x="50006" y="92869"/>
                    <a:pt x="47625" y="92869"/>
                    <a:pt x="47625" y="92869"/>
                  </a:cubicBezTo>
                  <a:cubicBezTo>
                    <a:pt x="47625" y="69056"/>
                    <a:pt x="50006" y="47625"/>
                    <a:pt x="54769" y="23813"/>
                  </a:cubicBezTo>
                  <a:close/>
                </a:path>
              </a:pathLst>
            </a:custGeom>
            <a:grpFill/>
            <a:ln w="23813" cap="flat">
              <a:noFill/>
              <a:prstDash val="solid"/>
              <a:miter/>
            </a:ln>
          </p:spPr>
          <p:txBody>
            <a:bodyPr rtlCol="0" anchor="ctr"/>
            <a:lstStyle/>
            <a:p>
              <a:endParaRPr lang="en-ID"/>
            </a:p>
          </p:txBody>
        </p:sp>
        <p:sp>
          <p:nvSpPr>
            <p:cNvPr id="450" name="Freeform: Shape 449">
              <a:extLst>
                <a:ext uri="{FF2B5EF4-FFF2-40B4-BE49-F238E27FC236}">
                  <a16:creationId xmlns:a16="http://schemas.microsoft.com/office/drawing/2014/main" id="{7F360811-2D45-8A9F-9C02-3C62857E638C}"/>
                </a:ext>
              </a:extLst>
            </p:cNvPr>
            <p:cNvSpPr/>
            <p:nvPr/>
          </p:nvSpPr>
          <p:spPr>
            <a:xfrm>
              <a:off x="5596532" y="1445418"/>
              <a:ext cx="63698" cy="92868"/>
            </a:xfrm>
            <a:custGeom>
              <a:avLst/>
              <a:gdLst>
                <a:gd name="connsiteX0" fmla="*/ 1786 w 63698"/>
                <a:gd name="connsiteY0" fmla="*/ 0 h 92868"/>
                <a:gd name="connsiteX1" fmla="*/ 63698 w 63698"/>
                <a:gd name="connsiteY1" fmla="*/ 21431 h 92868"/>
                <a:gd name="connsiteX2" fmla="*/ 49411 w 63698"/>
                <a:gd name="connsiteY2" fmla="*/ 92869 h 92868"/>
                <a:gd name="connsiteX3" fmla="*/ 47030 w 63698"/>
                <a:gd name="connsiteY3" fmla="*/ 92869 h 92868"/>
                <a:gd name="connsiteX4" fmla="*/ 56555 w 63698"/>
                <a:gd name="connsiteY4" fmla="*/ 26194 h 92868"/>
                <a:gd name="connsiteX5" fmla="*/ 1786 w 63698"/>
                <a:gd name="connsiteY5" fmla="*/ 4763 h 92868"/>
                <a:gd name="connsiteX6" fmla="*/ 1786 w 63698"/>
                <a:gd name="connsiteY6" fmla="*/ 0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98" h="92868">
                  <a:moveTo>
                    <a:pt x="1786" y="0"/>
                  </a:moveTo>
                  <a:cubicBezTo>
                    <a:pt x="20836" y="7144"/>
                    <a:pt x="42267" y="14287"/>
                    <a:pt x="63698" y="21431"/>
                  </a:cubicBezTo>
                  <a:cubicBezTo>
                    <a:pt x="58936" y="47625"/>
                    <a:pt x="54173" y="69056"/>
                    <a:pt x="49411" y="92869"/>
                  </a:cubicBezTo>
                  <a:cubicBezTo>
                    <a:pt x="49411" y="92869"/>
                    <a:pt x="47030" y="92869"/>
                    <a:pt x="47030" y="92869"/>
                  </a:cubicBezTo>
                  <a:cubicBezTo>
                    <a:pt x="49411" y="71438"/>
                    <a:pt x="54173" y="50006"/>
                    <a:pt x="56555" y="26194"/>
                  </a:cubicBezTo>
                  <a:cubicBezTo>
                    <a:pt x="37505" y="19050"/>
                    <a:pt x="18455" y="11906"/>
                    <a:pt x="1786" y="4763"/>
                  </a:cubicBezTo>
                  <a:cubicBezTo>
                    <a:pt x="-595" y="2381"/>
                    <a:pt x="-595" y="2381"/>
                    <a:pt x="1786" y="0"/>
                  </a:cubicBezTo>
                  <a:close/>
                </a:path>
              </a:pathLst>
            </a:custGeom>
            <a:grpFill/>
            <a:ln w="23813" cap="flat">
              <a:noFill/>
              <a:prstDash val="solid"/>
              <a:miter/>
            </a:ln>
          </p:spPr>
          <p:txBody>
            <a:bodyPr rtlCol="0" anchor="ctr"/>
            <a:lstStyle/>
            <a:p>
              <a:endParaRPr lang="en-ID"/>
            </a:p>
          </p:txBody>
        </p:sp>
        <p:sp>
          <p:nvSpPr>
            <p:cNvPr id="451" name="Freeform: Shape 450">
              <a:extLst>
                <a:ext uri="{FF2B5EF4-FFF2-40B4-BE49-F238E27FC236}">
                  <a16:creationId xmlns:a16="http://schemas.microsoft.com/office/drawing/2014/main" id="{D6EACFCC-14A1-8603-41B6-EA604AB486C7}"/>
                </a:ext>
              </a:extLst>
            </p:cNvPr>
            <p:cNvSpPr/>
            <p:nvPr/>
          </p:nvSpPr>
          <p:spPr>
            <a:xfrm>
              <a:off x="5598318" y="2576512"/>
              <a:ext cx="61912" cy="88106"/>
            </a:xfrm>
            <a:custGeom>
              <a:avLst/>
              <a:gdLst>
                <a:gd name="connsiteX0" fmla="*/ 61912 w 61912"/>
                <a:gd name="connsiteY0" fmla="*/ 16669 h 88106"/>
                <a:gd name="connsiteX1" fmla="*/ 47625 w 61912"/>
                <a:gd name="connsiteY1" fmla="*/ 88106 h 88106"/>
                <a:gd name="connsiteX2" fmla="*/ 45244 w 61912"/>
                <a:gd name="connsiteY2" fmla="*/ 88106 h 88106"/>
                <a:gd name="connsiteX3" fmla="*/ 54769 w 61912"/>
                <a:gd name="connsiteY3" fmla="*/ 23813 h 88106"/>
                <a:gd name="connsiteX4" fmla="*/ 0 w 61912"/>
                <a:gd name="connsiteY4" fmla="*/ 2381 h 88106"/>
                <a:gd name="connsiteX5" fmla="*/ 0 w 61912"/>
                <a:gd name="connsiteY5" fmla="*/ 0 h 88106"/>
                <a:gd name="connsiteX6" fmla="*/ 61912 w 61912"/>
                <a:gd name="connsiteY6" fmla="*/ 16669 h 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88106">
                  <a:moveTo>
                    <a:pt x="61912" y="16669"/>
                  </a:moveTo>
                  <a:cubicBezTo>
                    <a:pt x="57150" y="42863"/>
                    <a:pt x="52387" y="64294"/>
                    <a:pt x="47625" y="88106"/>
                  </a:cubicBezTo>
                  <a:cubicBezTo>
                    <a:pt x="47625" y="88106"/>
                    <a:pt x="45244" y="88106"/>
                    <a:pt x="45244" y="88106"/>
                  </a:cubicBezTo>
                  <a:cubicBezTo>
                    <a:pt x="47625" y="66675"/>
                    <a:pt x="52387" y="47625"/>
                    <a:pt x="54769" y="23813"/>
                  </a:cubicBezTo>
                  <a:cubicBezTo>
                    <a:pt x="35719" y="16669"/>
                    <a:pt x="19050" y="9525"/>
                    <a:pt x="0" y="2381"/>
                  </a:cubicBezTo>
                  <a:cubicBezTo>
                    <a:pt x="0" y="2381"/>
                    <a:pt x="0" y="0"/>
                    <a:pt x="0" y="0"/>
                  </a:cubicBezTo>
                  <a:cubicBezTo>
                    <a:pt x="19050" y="2381"/>
                    <a:pt x="38100" y="9525"/>
                    <a:pt x="61912" y="16669"/>
                  </a:cubicBezTo>
                  <a:close/>
                </a:path>
              </a:pathLst>
            </a:custGeom>
            <a:grpFill/>
            <a:ln w="23813" cap="flat">
              <a:noFill/>
              <a:prstDash val="solid"/>
              <a:miter/>
            </a:ln>
          </p:spPr>
          <p:txBody>
            <a:bodyPr rtlCol="0" anchor="ctr"/>
            <a:lstStyle/>
            <a:p>
              <a:endParaRPr lang="en-ID"/>
            </a:p>
          </p:txBody>
        </p:sp>
        <p:sp>
          <p:nvSpPr>
            <p:cNvPr id="452" name="Freeform: Shape 451">
              <a:extLst>
                <a:ext uri="{FF2B5EF4-FFF2-40B4-BE49-F238E27FC236}">
                  <a16:creationId xmlns:a16="http://schemas.microsoft.com/office/drawing/2014/main" id="{B59910FF-A63D-09A0-ABE8-E590D448B6E8}"/>
                </a:ext>
              </a:extLst>
            </p:cNvPr>
            <p:cNvSpPr/>
            <p:nvPr/>
          </p:nvSpPr>
          <p:spPr>
            <a:xfrm>
              <a:off x="6662737" y="2571750"/>
              <a:ext cx="64293" cy="92868"/>
            </a:xfrm>
            <a:custGeom>
              <a:avLst/>
              <a:gdLst>
                <a:gd name="connsiteX0" fmla="*/ 14288 w 64293"/>
                <a:gd name="connsiteY0" fmla="*/ 92869 h 92868"/>
                <a:gd name="connsiteX1" fmla="*/ 0 w 64293"/>
                <a:gd name="connsiteY1" fmla="*/ 21431 h 92868"/>
                <a:gd name="connsiteX2" fmla="*/ 61913 w 64293"/>
                <a:gd name="connsiteY2" fmla="*/ 0 h 92868"/>
                <a:gd name="connsiteX3" fmla="*/ 64294 w 64293"/>
                <a:gd name="connsiteY3" fmla="*/ 4762 h 92868"/>
                <a:gd name="connsiteX4" fmla="*/ 9525 w 64293"/>
                <a:gd name="connsiteY4" fmla="*/ 26194 h 92868"/>
                <a:gd name="connsiteX5" fmla="*/ 19050 w 64293"/>
                <a:gd name="connsiteY5" fmla="*/ 90488 h 92868"/>
                <a:gd name="connsiteX6" fmla="*/ 14288 w 64293"/>
                <a:gd name="connsiteY6" fmla="*/ 92869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293" h="92868">
                  <a:moveTo>
                    <a:pt x="14288" y="92869"/>
                  </a:moveTo>
                  <a:cubicBezTo>
                    <a:pt x="9525" y="69056"/>
                    <a:pt x="4763" y="47625"/>
                    <a:pt x="0" y="21431"/>
                  </a:cubicBezTo>
                  <a:cubicBezTo>
                    <a:pt x="21431" y="14287"/>
                    <a:pt x="40481" y="7144"/>
                    <a:pt x="61913" y="0"/>
                  </a:cubicBezTo>
                  <a:cubicBezTo>
                    <a:pt x="61913" y="2381"/>
                    <a:pt x="61913" y="2381"/>
                    <a:pt x="64294" y="4762"/>
                  </a:cubicBezTo>
                  <a:cubicBezTo>
                    <a:pt x="47625" y="11906"/>
                    <a:pt x="28575" y="19050"/>
                    <a:pt x="9525" y="26194"/>
                  </a:cubicBezTo>
                  <a:cubicBezTo>
                    <a:pt x="11906" y="47625"/>
                    <a:pt x="16669" y="69056"/>
                    <a:pt x="19050" y="90488"/>
                  </a:cubicBezTo>
                  <a:cubicBezTo>
                    <a:pt x="16669" y="90488"/>
                    <a:pt x="16669" y="92869"/>
                    <a:pt x="14288" y="92869"/>
                  </a:cubicBezTo>
                  <a:close/>
                </a:path>
              </a:pathLst>
            </a:custGeom>
            <a:grpFill/>
            <a:ln w="23813" cap="flat">
              <a:noFill/>
              <a:prstDash val="solid"/>
              <a:miter/>
            </a:ln>
          </p:spPr>
          <p:txBody>
            <a:bodyPr rtlCol="0" anchor="ctr"/>
            <a:lstStyle/>
            <a:p>
              <a:endParaRPr lang="en-ID"/>
            </a:p>
          </p:txBody>
        </p:sp>
        <p:sp>
          <p:nvSpPr>
            <p:cNvPr id="453" name="Freeform: Shape 452">
              <a:extLst>
                <a:ext uri="{FF2B5EF4-FFF2-40B4-BE49-F238E27FC236}">
                  <a16:creationId xmlns:a16="http://schemas.microsoft.com/office/drawing/2014/main" id="{5BFA27C1-6FB3-550C-D8AA-9AA28CB78FFA}"/>
                </a:ext>
              </a:extLst>
            </p:cNvPr>
            <p:cNvSpPr/>
            <p:nvPr/>
          </p:nvSpPr>
          <p:spPr>
            <a:xfrm>
              <a:off x="7550943" y="2571750"/>
              <a:ext cx="61912" cy="92868"/>
            </a:xfrm>
            <a:custGeom>
              <a:avLst/>
              <a:gdLst>
                <a:gd name="connsiteX0" fmla="*/ 0 w 61912"/>
                <a:gd name="connsiteY0" fmla="*/ 0 h 92868"/>
                <a:gd name="connsiteX1" fmla="*/ 61912 w 61912"/>
                <a:gd name="connsiteY1" fmla="*/ 21431 h 92868"/>
                <a:gd name="connsiteX2" fmla="*/ 47625 w 61912"/>
                <a:gd name="connsiteY2" fmla="*/ 92869 h 92868"/>
                <a:gd name="connsiteX3" fmla="*/ 45244 w 61912"/>
                <a:gd name="connsiteY3" fmla="*/ 92869 h 92868"/>
                <a:gd name="connsiteX4" fmla="*/ 54769 w 61912"/>
                <a:gd name="connsiteY4" fmla="*/ 28575 h 92868"/>
                <a:gd name="connsiteX5" fmla="*/ 0 w 61912"/>
                <a:gd name="connsiteY5" fmla="*/ 7144 h 92868"/>
                <a:gd name="connsiteX6" fmla="*/ 0 w 61912"/>
                <a:gd name="connsiteY6" fmla="*/ 0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92868">
                  <a:moveTo>
                    <a:pt x="0" y="0"/>
                  </a:moveTo>
                  <a:cubicBezTo>
                    <a:pt x="19050" y="7144"/>
                    <a:pt x="40481" y="14287"/>
                    <a:pt x="61912" y="21431"/>
                  </a:cubicBezTo>
                  <a:cubicBezTo>
                    <a:pt x="57150" y="47625"/>
                    <a:pt x="52388" y="69056"/>
                    <a:pt x="47625" y="92869"/>
                  </a:cubicBezTo>
                  <a:cubicBezTo>
                    <a:pt x="47625" y="92869"/>
                    <a:pt x="45244" y="92869"/>
                    <a:pt x="45244" y="92869"/>
                  </a:cubicBezTo>
                  <a:cubicBezTo>
                    <a:pt x="47625" y="71438"/>
                    <a:pt x="52388" y="50006"/>
                    <a:pt x="54769" y="28575"/>
                  </a:cubicBezTo>
                  <a:cubicBezTo>
                    <a:pt x="35719" y="21431"/>
                    <a:pt x="16669" y="14287"/>
                    <a:pt x="0" y="7144"/>
                  </a:cubicBezTo>
                  <a:cubicBezTo>
                    <a:pt x="0" y="2381"/>
                    <a:pt x="0" y="2381"/>
                    <a:pt x="0" y="0"/>
                  </a:cubicBezTo>
                  <a:close/>
                </a:path>
              </a:pathLst>
            </a:custGeom>
            <a:grpFill/>
            <a:ln w="23813" cap="flat">
              <a:noFill/>
              <a:prstDash val="solid"/>
              <a:miter/>
            </a:ln>
          </p:spPr>
          <p:txBody>
            <a:bodyPr rtlCol="0" anchor="ctr"/>
            <a:lstStyle/>
            <a:p>
              <a:endParaRPr lang="en-ID"/>
            </a:p>
          </p:txBody>
        </p:sp>
        <p:sp>
          <p:nvSpPr>
            <p:cNvPr id="454" name="Freeform: Shape 453">
              <a:extLst>
                <a:ext uri="{FF2B5EF4-FFF2-40B4-BE49-F238E27FC236}">
                  <a16:creationId xmlns:a16="http://schemas.microsoft.com/office/drawing/2014/main" id="{FC7C4EF5-A739-829E-7488-66023C7226EE}"/>
                </a:ext>
              </a:extLst>
            </p:cNvPr>
            <p:cNvSpPr/>
            <p:nvPr/>
          </p:nvSpPr>
          <p:spPr>
            <a:xfrm>
              <a:off x="5595937" y="3698081"/>
              <a:ext cx="61912" cy="92868"/>
            </a:xfrm>
            <a:custGeom>
              <a:avLst/>
              <a:gdLst>
                <a:gd name="connsiteX0" fmla="*/ 2381 w 61912"/>
                <a:gd name="connsiteY0" fmla="*/ 0 h 92868"/>
                <a:gd name="connsiteX1" fmla="*/ 61913 w 61912"/>
                <a:gd name="connsiteY1" fmla="*/ 21431 h 92868"/>
                <a:gd name="connsiteX2" fmla="*/ 47625 w 61912"/>
                <a:gd name="connsiteY2" fmla="*/ 92869 h 92868"/>
                <a:gd name="connsiteX3" fmla="*/ 45244 w 61912"/>
                <a:gd name="connsiteY3" fmla="*/ 92869 h 92868"/>
                <a:gd name="connsiteX4" fmla="*/ 54769 w 61912"/>
                <a:gd name="connsiteY4" fmla="*/ 26194 h 92868"/>
                <a:gd name="connsiteX5" fmla="*/ 0 w 61912"/>
                <a:gd name="connsiteY5" fmla="*/ 4762 h 92868"/>
                <a:gd name="connsiteX6" fmla="*/ 2381 w 61912"/>
                <a:gd name="connsiteY6" fmla="*/ 0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92868">
                  <a:moveTo>
                    <a:pt x="2381" y="0"/>
                  </a:moveTo>
                  <a:cubicBezTo>
                    <a:pt x="21431" y="7144"/>
                    <a:pt x="40481" y="14287"/>
                    <a:pt x="61913" y="21431"/>
                  </a:cubicBezTo>
                  <a:cubicBezTo>
                    <a:pt x="57150" y="47625"/>
                    <a:pt x="52387" y="69056"/>
                    <a:pt x="47625" y="92869"/>
                  </a:cubicBezTo>
                  <a:cubicBezTo>
                    <a:pt x="47625" y="92869"/>
                    <a:pt x="45244" y="92869"/>
                    <a:pt x="45244" y="92869"/>
                  </a:cubicBezTo>
                  <a:cubicBezTo>
                    <a:pt x="47625" y="71438"/>
                    <a:pt x="52387" y="50006"/>
                    <a:pt x="54769" y="26194"/>
                  </a:cubicBezTo>
                  <a:cubicBezTo>
                    <a:pt x="35719" y="19050"/>
                    <a:pt x="16669" y="11906"/>
                    <a:pt x="0" y="4762"/>
                  </a:cubicBezTo>
                  <a:cubicBezTo>
                    <a:pt x="2381" y="2381"/>
                    <a:pt x="2381" y="2381"/>
                    <a:pt x="2381" y="0"/>
                  </a:cubicBezTo>
                  <a:close/>
                </a:path>
              </a:pathLst>
            </a:custGeom>
            <a:grpFill/>
            <a:ln w="23813" cap="flat">
              <a:noFill/>
              <a:prstDash val="solid"/>
              <a:miter/>
            </a:ln>
          </p:spPr>
          <p:txBody>
            <a:bodyPr rtlCol="0" anchor="ctr"/>
            <a:lstStyle/>
            <a:p>
              <a:endParaRPr lang="en-ID"/>
            </a:p>
          </p:txBody>
        </p:sp>
        <p:sp>
          <p:nvSpPr>
            <p:cNvPr id="455" name="Freeform: Shape 454">
              <a:extLst>
                <a:ext uri="{FF2B5EF4-FFF2-40B4-BE49-F238E27FC236}">
                  <a16:creationId xmlns:a16="http://schemas.microsoft.com/office/drawing/2014/main" id="{EA0B69ED-604C-5FE3-2B7A-FCB437FF7FC7}"/>
                </a:ext>
              </a:extLst>
            </p:cNvPr>
            <p:cNvSpPr/>
            <p:nvPr/>
          </p:nvSpPr>
          <p:spPr>
            <a:xfrm>
              <a:off x="6662737" y="3698081"/>
              <a:ext cx="64293" cy="90487"/>
            </a:xfrm>
            <a:custGeom>
              <a:avLst/>
              <a:gdLst>
                <a:gd name="connsiteX0" fmla="*/ 0 w 64293"/>
                <a:gd name="connsiteY0" fmla="*/ 21431 h 90487"/>
                <a:gd name="connsiteX1" fmla="*/ 61913 w 64293"/>
                <a:gd name="connsiteY1" fmla="*/ 0 h 90487"/>
                <a:gd name="connsiteX2" fmla="*/ 64294 w 64293"/>
                <a:gd name="connsiteY2" fmla="*/ 2381 h 90487"/>
                <a:gd name="connsiteX3" fmla="*/ 23813 w 64293"/>
                <a:gd name="connsiteY3" fmla="*/ 19050 h 90487"/>
                <a:gd name="connsiteX4" fmla="*/ 11906 w 64293"/>
                <a:gd name="connsiteY4" fmla="*/ 40481 h 90487"/>
                <a:gd name="connsiteX5" fmla="*/ 16669 w 64293"/>
                <a:gd name="connsiteY5" fmla="*/ 90488 h 90487"/>
                <a:gd name="connsiteX6" fmla="*/ 0 w 64293"/>
                <a:gd name="connsiteY6" fmla="*/ 21431 h 9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293" h="90487">
                  <a:moveTo>
                    <a:pt x="0" y="21431"/>
                  </a:moveTo>
                  <a:cubicBezTo>
                    <a:pt x="23813" y="14287"/>
                    <a:pt x="42862" y="7144"/>
                    <a:pt x="61913" y="0"/>
                  </a:cubicBezTo>
                  <a:cubicBezTo>
                    <a:pt x="61913" y="0"/>
                    <a:pt x="61913" y="2381"/>
                    <a:pt x="64294" y="2381"/>
                  </a:cubicBezTo>
                  <a:cubicBezTo>
                    <a:pt x="50006" y="7144"/>
                    <a:pt x="38100" y="14287"/>
                    <a:pt x="23813" y="19050"/>
                  </a:cubicBezTo>
                  <a:cubicBezTo>
                    <a:pt x="14288" y="21431"/>
                    <a:pt x="9525" y="28575"/>
                    <a:pt x="11906" y="40481"/>
                  </a:cubicBezTo>
                  <a:cubicBezTo>
                    <a:pt x="14288" y="57150"/>
                    <a:pt x="16669" y="73819"/>
                    <a:pt x="16669" y="90488"/>
                  </a:cubicBezTo>
                  <a:cubicBezTo>
                    <a:pt x="9525" y="69056"/>
                    <a:pt x="4763" y="47625"/>
                    <a:pt x="0" y="21431"/>
                  </a:cubicBezTo>
                  <a:close/>
                </a:path>
              </a:pathLst>
            </a:custGeom>
            <a:grpFill/>
            <a:ln w="23813" cap="flat">
              <a:noFill/>
              <a:prstDash val="solid"/>
              <a:miter/>
            </a:ln>
          </p:spPr>
          <p:txBody>
            <a:bodyPr rtlCol="0" anchor="ctr"/>
            <a:lstStyle/>
            <a:p>
              <a:endParaRPr lang="en-ID"/>
            </a:p>
          </p:txBody>
        </p:sp>
        <p:sp>
          <p:nvSpPr>
            <p:cNvPr id="456" name="Freeform: Shape 455">
              <a:extLst>
                <a:ext uri="{FF2B5EF4-FFF2-40B4-BE49-F238E27FC236}">
                  <a16:creationId xmlns:a16="http://schemas.microsoft.com/office/drawing/2014/main" id="{9569EEDA-0C79-EC77-EB55-6E43768AFD04}"/>
                </a:ext>
              </a:extLst>
            </p:cNvPr>
            <p:cNvSpPr/>
            <p:nvPr/>
          </p:nvSpPr>
          <p:spPr>
            <a:xfrm>
              <a:off x="7550943" y="3700462"/>
              <a:ext cx="61912" cy="92868"/>
            </a:xfrm>
            <a:custGeom>
              <a:avLst/>
              <a:gdLst>
                <a:gd name="connsiteX0" fmla="*/ 45244 w 61912"/>
                <a:gd name="connsiteY0" fmla="*/ 88107 h 92868"/>
                <a:gd name="connsiteX1" fmla="*/ 54769 w 61912"/>
                <a:gd name="connsiteY1" fmla="*/ 23813 h 92868"/>
                <a:gd name="connsiteX2" fmla="*/ 0 w 61912"/>
                <a:gd name="connsiteY2" fmla="*/ 2381 h 92868"/>
                <a:gd name="connsiteX3" fmla="*/ 0 w 61912"/>
                <a:gd name="connsiteY3" fmla="*/ 0 h 92868"/>
                <a:gd name="connsiteX4" fmla="*/ 61912 w 61912"/>
                <a:gd name="connsiteY4" fmla="*/ 21431 h 92868"/>
                <a:gd name="connsiteX5" fmla="*/ 47625 w 61912"/>
                <a:gd name="connsiteY5" fmla="*/ 92869 h 92868"/>
                <a:gd name="connsiteX6" fmla="*/ 45244 w 61912"/>
                <a:gd name="connsiteY6" fmla="*/ 88107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92868">
                  <a:moveTo>
                    <a:pt x="45244" y="88107"/>
                  </a:moveTo>
                  <a:cubicBezTo>
                    <a:pt x="47625" y="66675"/>
                    <a:pt x="52388" y="47625"/>
                    <a:pt x="54769" y="23813"/>
                  </a:cubicBezTo>
                  <a:cubicBezTo>
                    <a:pt x="35719" y="16669"/>
                    <a:pt x="16669" y="9525"/>
                    <a:pt x="0" y="2381"/>
                  </a:cubicBezTo>
                  <a:cubicBezTo>
                    <a:pt x="0" y="2381"/>
                    <a:pt x="0" y="0"/>
                    <a:pt x="0" y="0"/>
                  </a:cubicBezTo>
                  <a:cubicBezTo>
                    <a:pt x="19050" y="7144"/>
                    <a:pt x="40481" y="14288"/>
                    <a:pt x="61912" y="21431"/>
                  </a:cubicBezTo>
                  <a:cubicBezTo>
                    <a:pt x="57150" y="47625"/>
                    <a:pt x="52388" y="69056"/>
                    <a:pt x="47625" y="92869"/>
                  </a:cubicBezTo>
                  <a:cubicBezTo>
                    <a:pt x="47625" y="90488"/>
                    <a:pt x="45244" y="88107"/>
                    <a:pt x="45244" y="88107"/>
                  </a:cubicBezTo>
                  <a:close/>
                </a:path>
              </a:pathLst>
            </a:custGeom>
            <a:grpFill/>
            <a:ln w="23813" cap="flat">
              <a:noFill/>
              <a:prstDash val="solid"/>
              <a:miter/>
            </a:ln>
          </p:spPr>
          <p:txBody>
            <a:bodyPr rtlCol="0" anchor="ctr"/>
            <a:lstStyle/>
            <a:p>
              <a:endParaRPr lang="en-ID"/>
            </a:p>
          </p:txBody>
        </p:sp>
        <p:sp>
          <p:nvSpPr>
            <p:cNvPr id="457" name="Freeform: Shape 456">
              <a:extLst>
                <a:ext uri="{FF2B5EF4-FFF2-40B4-BE49-F238E27FC236}">
                  <a16:creationId xmlns:a16="http://schemas.microsoft.com/office/drawing/2014/main" id="{27BDB052-0A67-84BC-1207-5EFADCF77553}"/>
                </a:ext>
              </a:extLst>
            </p:cNvPr>
            <p:cNvSpPr/>
            <p:nvPr/>
          </p:nvSpPr>
          <p:spPr>
            <a:xfrm>
              <a:off x="8615362" y="3698081"/>
              <a:ext cx="64293" cy="90487"/>
            </a:xfrm>
            <a:custGeom>
              <a:avLst/>
              <a:gdLst>
                <a:gd name="connsiteX0" fmla="*/ 0 w 64293"/>
                <a:gd name="connsiteY0" fmla="*/ 21431 h 90487"/>
                <a:gd name="connsiteX1" fmla="*/ 61912 w 64293"/>
                <a:gd name="connsiteY1" fmla="*/ 0 h 90487"/>
                <a:gd name="connsiteX2" fmla="*/ 64294 w 64293"/>
                <a:gd name="connsiteY2" fmla="*/ 2381 h 90487"/>
                <a:gd name="connsiteX3" fmla="*/ 23813 w 64293"/>
                <a:gd name="connsiteY3" fmla="*/ 19050 h 90487"/>
                <a:gd name="connsiteX4" fmla="*/ 11906 w 64293"/>
                <a:gd name="connsiteY4" fmla="*/ 40481 h 90487"/>
                <a:gd name="connsiteX5" fmla="*/ 16669 w 64293"/>
                <a:gd name="connsiteY5" fmla="*/ 90488 h 90487"/>
                <a:gd name="connsiteX6" fmla="*/ 0 w 64293"/>
                <a:gd name="connsiteY6" fmla="*/ 21431 h 9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293" h="90487">
                  <a:moveTo>
                    <a:pt x="0" y="21431"/>
                  </a:moveTo>
                  <a:cubicBezTo>
                    <a:pt x="23813" y="14287"/>
                    <a:pt x="42863" y="7144"/>
                    <a:pt x="61912" y="0"/>
                  </a:cubicBezTo>
                  <a:cubicBezTo>
                    <a:pt x="61912" y="0"/>
                    <a:pt x="61912" y="2381"/>
                    <a:pt x="64294" y="2381"/>
                  </a:cubicBezTo>
                  <a:cubicBezTo>
                    <a:pt x="50006" y="7144"/>
                    <a:pt x="38100" y="14287"/>
                    <a:pt x="23813" y="19050"/>
                  </a:cubicBezTo>
                  <a:cubicBezTo>
                    <a:pt x="14287" y="21431"/>
                    <a:pt x="9525" y="28575"/>
                    <a:pt x="11906" y="40481"/>
                  </a:cubicBezTo>
                  <a:cubicBezTo>
                    <a:pt x="14287" y="57150"/>
                    <a:pt x="16669" y="73819"/>
                    <a:pt x="16669" y="90488"/>
                  </a:cubicBezTo>
                  <a:cubicBezTo>
                    <a:pt x="11906" y="69056"/>
                    <a:pt x="7144" y="47625"/>
                    <a:pt x="0" y="21431"/>
                  </a:cubicBezTo>
                  <a:close/>
                </a:path>
              </a:pathLst>
            </a:custGeom>
            <a:grpFill/>
            <a:ln w="23813" cap="flat">
              <a:noFill/>
              <a:prstDash val="solid"/>
              <a:miter/>
            </a:ln>
          </p:spPr>
          <p:txBody>
            <a:bodyPr rtlCol="0" anchor="ctr"/>
            <a:lstStyle/>
            <a:p>
              <a:endParaRPr lang="en-ID"/>
            </a:p>
          </p:txBody>
        </p:sp>
        <p:sp>
          <p:nvSpPr>
            <p:cNvPr id="458" name="Freeform: Shape 457">
              <a:extLst>
                <a:ext uri="{FF2B5EF4-FFF2-40B4-BE49-F238E27FC236}">
                  <a16:creationId xmlns:a16="http://schemas.microsoft.com/office/drawing/2014/main" id="{4B4DD1F3-185F-D431-7B11-93F953FCF494}"/>
                </a:ext>
              </a:extLst>
            </p:cNvPr>
            <p:cNvSpPr/>
            <p:nvPr/>
          </p:nvSpPr>
          <p:spPr>
            <a:xfrm>
              <a:off x="9505949" y="3702843"/>
              <a:ext cx="61912" cy="88106"/>
            </a:xfrm>
            <a:custGeom>
              <a:avLst/>
              <a:gdLst>
                <a:gd name="connsiteX0" fmla="*/ 61913 w 61912"/>
                <a:gd name="connsiteY0" fmla="*/ 16669 h 88106"/>
                <a:gd name="connsiteX1" fmla="*/ 47625 w 61912"/>
                <a:gd name="connsiteY1" fmla="*/ 88106 h 88106"/>
                <a:gd name="connsiteX2" fmla="*/ 45244 w 61912"/>
                <a:gd name="connsiteY2" fmla="*/ 88106 h 88106"/>
                <a:gd name="connsiteX3" fmla="*/ 54769 w 61912"/>
                <a:gd name="connsiteY3" fmla="*/ 23813 h 88106"/>
                <a:gd name="connsiteX4" fmla="*/ 0 w 61912"/>
                <a:gd name="connsiteY4" fmla="*/ 2381 h 88106"/>
                <a:gd name="connsiteX5" fmla="*/ 0 w 61912"/>
                <a:gd name="connsiteY5" fmla="*/ 0 h 88106"/>
                <a:gd name="connsiteX6" fmla="*/ 61913 w 61912"/>
                <a:gd name="connsiteY6" fmla="*/ 16669 h 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88106">
                  <a:moveTo>
                    <a:pt x="61913" y="16669"/>
                  </a:moveTo>
                  <a:cubicBezTo>
                    <a:pt x="57150" y="42863"/>
                    <a:pt x="52387" y="64294"/>
                    <a:pt x="47625" y="88106"/>
                  </a:cubicBezTo>
                  <a:cubicBezTo>
                    <a:pt x="47625" y="88106"/>
                    <a:pt x="45244" y="88106"/>
                    <a:pt x="45244" y="88106"/>
                  </a:cubicBezTo>
                  <a:cubicBezTo>
                    <a:pt x="47625" y="66675"/>
                    <a:pt x="52387" y="47625"/>
                    <a:pt x="54769" y="23813"/>
                  </a:cubicBezTo>
                  <a:cubicBezTo>
                    <a:pt x="35719" y="16669"/>
                    <a:pt x="19050" y="9525"/>
                    <a:pt x="0" y="2381"/>
                  </a:cubicBezTo>
                  <a:cubicBezTo>
                    <a:pt x="0" y="2381"/>
                    <a:pt x="0" y="0"/>
                    <a:pt x="0" y="0"/>
                  </a:cubicBezTo>
                  <a:cubicBezTo>
                    <a:pt x="19050" y="2381"/>
                    <a:pt x="38100" y="9525"/>
                    <a:pt x="61913" y="16669"/>
                  </a:cubicBezTo>
                  <a:close/>
                </a:path>
              </a:pathLst>
            </a:custGeom>
            <a:grpFill/>
            <a:ln w="23813" cap="flat">
              <a:noFill/>
              <a:prstDash val="solid"/>
              <a:miter/>
            </a:ln>
          </p:spPr>
          <p:txBody>
            <a:bodyPr rtlCol="0" anchor="ctr"/>
            <a:lstStyle/>
            <a:p>
              <a:endParaRPr lang="en-ID"/>
            </a:p>
          </p:txBody>
        </p:sp>
        <p:sp>
          <p:nvSpPr>
            <p:cNvPr id="459" name="Freeform: Shape 458">
              <a:extLst>
                <a:ext uri="{FF2B5EF4-FFF2-40B4-BE49-F238E27FC236}">
                  <a16:creationId xmlns:a16="http://schemas.microsoft.com/office/drawing/2014/main" id="{86D48F19-FAD1-D670-46F3-32A75731F6F7}"/>
                </a:ext>
              </a:extLst>
            </p:cNvPr>
            <p:cNvSpPr/>
            <p:nvPr/>
          </p:nvSpPr>
          <p:spPr>
            <a:xfrm>
              <a:off x="10572750" y="3702843"/>
              <a:ext cx="61912" cy="85725"/>
            </a:xfrm>
            <a:custGeom>
              <a:avLst/>
              <a:gdLst>
                <a:gd name="connsiteX0" fmla="*/ 61913 w 61912"/>
                <a:gd name="connsiteY0" fmla="*/ 0 h 85725"/>
                <a:gd name="connsiteX1" fmla="*/ 7144 w 61912"/>
                <a:gd name="connsiteY1" fmla="*/ 21431 h 85725"/>
                <a:gd name="connsiteX2" fmla="*/ 16669 w 61912"/>
                <a:gd name="connsiteY2" fmla="*/ 85725 h 85725"/>
                <a:gd name="connsiteX3" fmla="*/ 14288 w 61912"/>
                <a:gd name="connsiteY3" fmla="*/ 85725 h 85725"/>
                <a:gd name="connsiteX4" fmla="*/ 0 w 61912"/>
                <a:gd name="connsiteY4" fmla="*/ 19050 h 85725"/>
                <a:gd name="connsiteX5" fmla="*/ 61913 w 61912"/>
                <a:gd name="connsiteY5" fmla="*/ 0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2" h="85725">
                  <a:moveTo>
                    <a:pt x="61913" y="0"/>
                  </a:moveTo>
                  <a:cubicBezTo>
                    <a:pt x="45244" y="7144"/>
                    <a:pt x="26194" y="14288"/>
                    <a:pt x="7144" y="21431"/>
                  </a:cubicBezTo>
                  <a:cubicBezTo>
                    <a:pt x="9525" y="45244"/>
                    <a:pt x="14288" y="66675"/>
                    <a:pt x="16669" y="85725"/>
                  </a:cubicBezTo>
                  <a:cubicBezTo>
                    <a:pt x="16669" y="85725"/>
                    <a:pt x="14288" y="85725"/>
                    <a:pt x="14288" y="85725"/>
                  </a:cubicBezTo>
                  <a:cubicBezTo>
                    <a:pt x="9525" y="64294"/>
                    <a:pt x="4762" y="42863"/>
                    <a:pt x="0" y="19050"/>
                  </a:cubicBezTo>
                  <a:cubicBezTo>
                    <a:pt x="19050" y="7144"/>
                    <a:pt x="38100" y="2381"/>
                    <a:pt x="61913" y="0"/>
                  </a:cubicBezTo>
                  <a:close/>
                </a:path>
              </a:pathLst>
            </a:custGeom>
            <a:grpFill/>
            <a:ln w="23813" cap="flat">
              <a:noFill/>
              <a:prstDash val="solid"/>
              <a:miter/>
            </a:ln>
          </p:spPr>
          <p:txBody>
            <a:bodyPr rtlCol="0" anchor="ctr"/>
            <a:lstStyle/>
            <a:p>
              <a:endParaRPr lang="en-ID"/>
            </a:p>
          </p:txBody>
        </p:sp>
        <p:sp>
          <p:nvSpPr>
            <p:cNvPr id="460" name="Freeform: Shape 459">
              <a:extLst>
                <a:ext uri="{FF2B5EF4-FFF2-40B4-BE49-F238E27FC236}">
                  <a16:creationId xmlns:a16="http://schemas.microsoft.com/office/drawing/2014/main" id="{F3679F24-ACE9-5393-406E-3A1E9E475623}"/>
                </a:ext>
              </a:extLst>
            </p:cNvPr>
            <p:cNvSpPr/>
            <p:nvPr/>
          </p:nvSpPr>
          <p:spPr>
            <a:xfrm>
              <a:off x="7643812" y="4260056"/>
              <a:ext cx="59531" cy="83343"/>
            </a:xfrm>
            <a:custGeom>
              <a:avLst/>
              <a:gdLst>
                <a:gd name="connsiteX0" fmla="*/ 4762 w 59531"/>
                <a:gd name="connsiteY0" fmla="*/ 26194 h 83343"/>
                <a:gd name="connsiteX1" fmla="*/ 14287 w 59531"/>
                <a:gd name="connsiteY1" fmla="*/ 83344 h 83343"/>
                <a:gd name="connsiteX2" fmla="*/ 11906 w 59531"/>
                <a:gd name="connsiteY2" fmla="*/ 83344 h 83343"/>
                <a:gd name="connsiteX3" fmla="*/ 0 w 59531"/>
                <a:gd name="connsiteY3" fmla="*/ 21431 h 83343"/>
                <a:gd name="connsiteX4" fmla="*/ 59531 w 59531"/>
                <a:gd name="connsiteY4" fmla="*/ 0 h 83343"/>
                <a:gd name="connsiteX5" fmla="*/ 59531 w 59531"/>
                <a:gd name="connsiteY5" fmla="*/ 2381 h 83343"/>
                <a:gd name="connsiteX6" fmla="*/ 4762 w 59531"/>
                <a:gd name="connsiteY6" fmla="*/ 26194 h 8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3343">
                  <a:moveTo>
                    <a:pt x="4762" y="26194"/>
                  </a:moveTo>
                  <a:cubicBezTo>
                    <a:pt x="7144" y="47625"/>
                    <a:pt x="9525" y="64294"/>
                    <a:pt x="14287" y="83344"/>
                  </a:cubicBezTo>
                  <a:cubicBezTo>
                    <a:pt x="14287" y="83344"/>
                    <a:pt x="11906" y="83344"/>
                    <a:pt x="11906" y="83344"/>
                  </a:cubicBezTo>
                  <a:cubicBezTo>
                    <a:pt x="7144" y="64294"/>
                    <a:pt x="4762" y="45244"/>
                    <a:pt x="0" y="21431"/>
                  </a:cubicBezTo>
                  <a:cubicBezTo>
                    <a:pt x="21431" y="14288"/>
                    <a:pt x="40481" y="7144"/>
                    <a:pt x="59531" y="0"/>
                  </a:cubicBezTo>
                  <a:cubicBezTo>
                    <a:pt x="59531" y="0"/>
                    <a:pt x="59531" y="2381"/>
                    <a:pt x="59531" y="2381"/>
                  </a:cubicBezTo>
                  <a:cubicBezTo>
                    <a:pt x="40481" y="11906"/>
                    <a:pt x="21431" y="19050"/>
                    <a:pt x="4762" y="26194"/>
                  </a:cubicBezTo>
                  <a:close/>
                </a:path>
              </a:pathLst>
            </a:custGeom>
            <a:grpFill/>
            <a:ln w="23813" cap="flat">
              <a:noFill/>
              <a:prstDash val="solid"/>
              <a:miter/>
            </a:ln>
          </p:spPr>
          <p:txBody>
            <a:bodyPr rtlCol="0" anchor="ctr"/>
            <a:lstStyle/>
            <a:p>
              <a:endParaRPr lang="en-ID"/>
            </a:p>
          </p:txBody>
        </p:sp>
        <p:sp>
          <p:nvSpPr>
            <p:cNvPr id="461" name="Freeform: Shape 460">
              <a:extLst>
                <a:ext uri="{FF2B5EF4-FFF2-40B4-BE49-F238E27FC236}">
                  <a16:creationId xmlns:a16="http://schemas.microsoft.com/office/drawing/2014/main" id="{A42E7FD6-1B21-A2F4-F85A-13EB3DA3E8A4}"/>
                </a:ext>
              </a:extLst>
            </p:cNvPr>
            <p:cNvSpPr/>
            <p:nvPr/>
          </p:nvSpPr>
          <p:spPr>
            <a:xfrm>
              <a:off x="11549062" y="3138487"/>
              <a:ext cx="59531" cy="80962"/>
            </a:xfrm>
            <a:custGeom>
              <a:avLst/>
              <a:gdLst>
                <a:gd name="connsiteX0" fmla="*/ 11906 w 59531"/>
                <a:gd name="connsiteY0" fmla="*/ 80962 h 80962"/>
                <a:gd name="connsiteX1" fmla="*/ 0 w 59531"/>
                <a:gd name="connsiteY1" fmla="*/ 21431 h 80962"/>
                <a:gd name="connsiteX2" fmla="*/ 59531 w 59531"/>
                <a:gd name="connsiteY2" fmla="*/ 0 h 80962"/>
                <a:gd name="connsiteX3" fmla="*/ 19050 w 59531"/>
                <a:gd name="connsiteY3" fmla="*/ 16669 h 80962"/>
                <a:gd name="connsiteX4" fmla="*/ 7143 w 59531"/>
                <a:gd name="connsiteY4" fmla="*/ 38100 h 80962"/>
                <a:gd name="connsiteX5" fmla="*/ 14288 w 59531"/>
                <a:gd name="connsiteY5" fmla="*/ 80962 h 80962"/>
                <a:gd name="connsiteX6" fmla="*/ 11906 w 59531"/>
                <a:gd name="connsiteY6" fmla="*/ 80962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0962">
                  <a:moveTo>
                    <a:pt x="11906" y="80962"/>
                  </a:moveTo>
                  <a:cubicBezTo>
                    <a:pt x="7143" y="61912"/>
                    <a:pt x="4763" y="40481"/>
                    <a:pt x="0" y="21431"/>
                  </a:cubicBezTo>
                  <a:cubicBezTo>
                    <a:pt x="19050" y="7144"/>
                    <a:pt x="40482" y="4762"/>
                    <a:pt x="59531" y="0"/>
                  </a:cubicBezTo>
                  <a:cubicBezTo>
                    <a:pt x="45244" y="4762"/>
                    <a:pt x="33337" y="11906"/>
                    <a:pt x="19050" y="16669"/>
                  </a:cubicBezTo>
                  <a:cubicBezTo>
                    <a:pt x="9525" y="21431"/>
                    <a:pt x="4763" y="26194"/>
                    <a:pt x="7143" y="38100"/>
                  </a:cubicBezTo>
                  <a:cubicBezTo>
                    <a:pt x="9525" y="52387"/>
                    <a:pt x="11906" y="66675"/>
                    <a:pt x="14288" y="80962"/>
                  </a:cubicBezTo>
                  <a:cubicBezTo>
                    <a:pt x="14288" y="78581"/>
                    <a:pt x="11906" y="80962"/>
                    <a:pt x="11906" y="80962"/>
                  </a:cubicBezTo>
                  <a:close/>
                </a:path>
              </a:pathLst>
            </a:custGeom>
            <a:grpFill/>
            <a:ln w="23813" cap="flat">
              <a:noFill/>
              <a:prstDash val="solid"/>
              <a:miter/>
            </a:ln>
          </p:spPr>
          <p:txBody>
            <a:bodyPr rtlCol="0" anchor="ctr"/>
            <a:lstStyle/>
            <a:p>
              <a:endParaRPr lang="en-ID"/>
            </a:p>
          </p:txBody>
        </p:sp>
        <p:sp>
          <p:nvSpPr>
            <p:cNvPr id="462" name="Freeform: Shape 461">
              <a:extLst>
                <a:ext uri="{FF2B5EF4-FFF2-40B4-BE49-F238E27FC236}">
                  <a16:creationId xmlns:a16="http://schemas.microsoft.com/office/drawing/2014/main" id="{35DED897-404A-3C4A-700B-803EFE34A98A}"/>
                </a:ext>
              </a:extLst>
            </p:cNvPr>
            <p:cNvSpPr/>
            <p:nvPr/>
          </p:nvSpPr>
          <p:spPr>
            <a:xfrm>
              <a:off x="10482262" y="3136106"/>
              <a:ext cx="57298" cy="80962"/>
            </a:xfrm>
            <a:custGeom>
              <a:avLst/>
              <a:gdLst>
                <a:gd name="connsiteX0" fmla="*/ 45244 w 57298"/>
                <a:gd name="connsiteY0" fmla="*/ 80963 h 80962"/>
                <a:gd name="connsiteX1" fmla="*/ 52387 w 57298"/>
                <a:gd name="connsiteY1" fmla="*/ 23813 h 80962"/>
                <a:gd name="connsiteX2" fmla="*/ 0 w 57298"/>
                <a:gd name="connsiteY2" fmla="*/ 2381 h 80962"/>
                <a:gd name="connsiteX3" fmla="*/ 0 w 57298"/>
                <a:gd name="connsiteY3" fmla="*/ 0 h 80962"/>
                <a:gd name="connsiteX4" fmla="*/ 54769 w 57298"/>
                <a:gd name="connsiteY4" fmla="*/ 19050 h 80962"/>
                <a:gd name="connsiteX5" fmla="*/ 45244 w 57298"/>
                <a:gd name="connsiteY5" fmla="*/ 80963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298" h="80962">
                  <a:moveTo>
                    <a:pt x="45244" y="80963"/>
                  </a:moveTo>
                  <a:cubicBezTo>
                    <a:pt x="47625" y="61913"/>
                    <a:pt x="50006" y="45244"/>
                    <a:pt x="52387" y="23813"/>
                  </a:cubicBezTo>
                  <a:cubicBezTo>
                    <a:pt x="33338" y="16669"/>
                    <a:pt x="16669" y="9525"/>
                    <a:pt x="0" y="2381"/>
                  </a:cubicBezTo>
                  <a:cubicBezTo>
                    <a:pt x="0" y="2381"/>
                    <a:pt x="0" y="0"/>
                    <a:pt x="0" y="0"/>
                  </a:cubicBezTo>
                  <a:cubicBezTo>
                    <a:pt x="19050" y="7144"/>
                    <a:pt x="38100" y="11906"/>
                    <a:pt x="54769" y="19050"/>
                  </a:cubicBezTo>
                  <a:cubicBezTo>
                    <a:pt x="61913" y="42863"/>
                    <a:pt x="52387" y="61913"/>
                    <a:pt x="45244" y="80963"/>
                  </a:cubicBezTo>
                  <a:close/>
                </a:path>
              </a:pathLst>
            </a:custGeom>
            <a:grpFill/>
            <a:ln w="23813" cap="flat">
              <a:noFill/>
              <a:prstDash val="solid"/>
              <a:miter/>
            </a:ln>
          </p:spPr>
          <p:txBody>
            <a:bodyPr rtlCol="0" anchor="ctr"/>
            <a:lstStyle/>
            <a:p>
              <a:endParaRPr lang="en-ID"/>
            </a:p>
          </p:txBody>
        </p:sp>
        <p:sp>
          <p:nvSpPr>
            <p:cNvPr id="463" name="Freeform: Shape 462">
              <a:extLst>
                <a:ext uri="{FF2B5EF4-FFF2-40B4-BE49-F238E27FC236}">
                  <a16:creationId xmlns:a16="http://schemas.microsoft.com/office/drawing/2014/main" id="{53759B67-CD47-6B26-9086-944E0A7FE9C1}"/>
                </a:ext>
              </a:extLst>
            </p:cNvPr>
            <p:cNvSpPr/>
            <p:nvPr/>
          </p:nvSpPr>
          <p:spPr>
            <a:xfrm>
              <a:off x="8529637" y="4262437"/>
              <a:ext cx="61912" cy="80962"/>
            </a:xfrm>
            <a:custGeom>
              <a:avLst/>
              <a:gdLst>
                <a:gd name="connsiteX0" fmla="*/ 2381 w 61912"/>
                <a:gd name="connsiteY0" fmla="*/ 0 h 80962"/>
                <a:gd name="connsiteX1" fmla="*/ 61913 w 61912"/>
                <a:gd name="connsiteY1" fmla="*/ 19050 h 80962"/>
                <a:gd name="connsiteX2" fmla="*/ 50006 w 61912"/>
                <a:gd name="connsiteY2" fmla="*/ 80962 h 80962"/>
                <a:gd name="connsiteX3" fmla="*/ 45244 w 61912"/>
                <a:gd name="connsiteY3" fmla="*/ 80962 h 80962"/>
                <a:gd name="connsiteX4" fmla="*/ 52387 w 61912"/>
                <a:gd name="connsiteY4" fmla="*/ 38100 h 80962"/>
                <a:gd name="connsiteX5" fmla="*/ 40481 w 61912"/>
                <a:gd name="connsiteY5" fmla="*/ 16669 h 80962"/>
                <a:gd name="connsiteX6" fmla="*/ 0 w 61912"/>
                <a:gd name="connsiteY6" fmla="*/ 0 h 80962"/>
                <a:gd name="connsiteX7" fmla="*/ 2381 w 61912"/>
                <a:gd name="connsiteY7" fmla="*/ 0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 h="80962">
                  <a:moveTo>
                    <a:pt x="2381" y="0"/>
                  </a:moveTo>
                  <a:cubicBezTo>
                    <a:pt x="21431" y="7144"/>
                    <a:pt x="40481" y="11906"/>
                    <a:pt x="61913" y="19050"/>
                  </a:cubicBezTo>
                  <a:cubicBezTo>
                    <a:pt x="57150" y="40481"/>
                    <a:pt x="54769" y="61913"/>
                    <a:pt x="50006" y="80962"/>
                  </a:cubicBezTo>
                  <a:cubicBezTo>
                    <a:pt x="47625" y="80962"/>
                    <a:pt x="47625" y="80962"/>
                    <a:pt x="45244" y="80962"/>
                  </a:cubicBezTo>
                  <a:cubicBezTo>
                    <a:pt x="47625" y="66675"/>
                    <a:pt x="50006" y="52387"/>
                    <a:pt x="52387" y="38100"/>
                  </a:cubicBezTo>
                  <a:cubicBezTo>
                    <a:pt x="54769" y="28575"/>
                    <a:pt x="52387" y="21431"/>
                    <a:pt x="40481" y="16669"/>
                  </a:cubicBezTo>
                  <a:cubicBezTo>
                    <a:pt x="26194" y="11906"/>
                    <a:pt x="14288" y="7144"/>
                    <a:pt x="0" y="0"/>
                  </a:cubicBezTo>
                  <a:cubicBezTo>
                    <a:pt x="0" y="2381"/>
                    <a:pt x="0" y="0"/>
                    <a:pt x="2381" y="0"/>
                  </a:cubicBezTo>
                  <a:close/>
                </a:path>
              </a:pathLst>
            </a:custGeom>
            <a:grpFill/>
            <a:ln w="23813" cap="flat">
              <a:noFill/>
              <a:prstDash val="solid"/>
              <a:miter/>
            </a:ln>
          </p:spPr>
          <p:txBody>
            <a:bodyPr rtlCol="0" anchor="ctr"/>
            <a:lstStyle/>
            <a:p>
              <a:endParaRPr lang="en-ID"/>
            </a:p>
          </p:txBody>
        </p:sp>
        <p:sp>
          <p:nvSpPr>
            <p:cNvPr id="464" name="Freeform: Shape 463">
              <a:extLst>
                <a:ext uri="{FF2B5EF4-FFF2-40B4-BE49-F238E27FC236}">
                  <a16:creationId xmlns:a16="http://schemas.microsoft.com/office/drawing/2014/main" id="{4EAD772D-6D7A-4682-F083-7FC58D2A79FA}"/>
                </a:ext>
              </a:extLst>
            </p:cNvPr>
            <p:cNvSpPr/>
            <p:nvPr/>
          </p:nvSpPr>
          <p:spPr>
            <a:xfrm>
              <a:off x="9594056" y="4260056"/>
              <a:ext cx="59531" cy="80962"/>
            </a:xfrm>
            <a:custGeom>
              <a:avLst/>
              <a:gdLst>
                <a:gd name="connsiteX0" fmla="*/ 0 w 59531"/>
                <a:gd name="connsiteY0" fmla="*/ 21431 h 80962"/>
                <a:gd name="connsiteX1" fmla="*/ 57150 w 59531"/>
                <a:gd name="connsiteY1" fmla="*/ 0 h 80962"/>
                <a:gd name="connsiteX2" fmla="*/ 59531 w 59531"/>
                <a:gd name="connsiteY2" fmla="*/ 2381 h 80962"/>
                <a:gd name="connsiteX3" fmla="*/ 7144 w 59531"/>
                <a:gd name="connsiteY3" fmla="*/ 23813 h 80962"/>
                <a:gd name="connsiteX4" fmla="*/ 14288 w 59531"/>
                <a:gd name="connsiteY4" fmla="*/ 80963 h 80962"/>
                <a:gd name="connsiteX5" fmla="*/ 11906 w 59531"/>
                <a:gd name="connsiteY5" fmla="*/ 80963 h 80962"/>
                <a:gd name="connsiteX6" fmla="*/ 0 w 59531"/>
                <a:gd name="connsiteY6" fmla="*/ 21431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0962">
                  <a:moveTo>
                    <a:pt x="0" y="21431"/>
                  </a:moveTo>
                  <a:cubicBezTo>
                    <a:pt x="21431" y="14288"/>
                    <a:pt x="40482" y="7144"/>
                    <a:pt x="57150" y="0"/>
                  </a:cubicBezTo>
                  <a:cubicBezTo>
                    <a:pt x="57150" y="0"/>
                    <a:pt x="57150" y="2381"/>
                    <a:pt x="59531" y="2381"/>
                  </a:cubicBezTo>
                  <a:cubicBezTo>
                    <a:pt x="42863" y="9525"/>
                    <a:pt x="26194" y="16669"/>
                    <a:pt x="7144" y="23813"/>
                  </a:cubicBezTo>
                  <a:cubicBezTo>
                    <a:pt x="9525" y="42863"/>
                    <a:pt x="11906" y="61913"/>
                    <a:pt x="14288" y="80963"/>
                  </a:cubicBezTo>
                  <a:cubicBezTo>
                    <a:pt x="14288" y="80963"/>
                    <a:pt x="11906" y="80963"/>
                    <a:pt x="11906" y="80963"/>
                  </a:cubicBezTo>
                  <a:cubicBezTo>
                    <a:pt x="7144" y="64294"/>
                    <a:pt x="4763" y="45244"/>
                    <a:pt x="0" y="21431"/>
                  </a:cubicBezTo>
                  <a:close/>
                </a:path>
              </a:pathLst>
            </a:custGeom>
            <a:grpFill/>
            <a:ln w="23813" cap="flat">
              <a:noFill/>
              <a:prstDash val="solid"/>
              <a:miter/>
            </a:ln>
          </p:spPr>
          <p:txBody>
            <a:bodyPr rtlCol="0" anchor="ctr"/>
            <a:lstStyle/>
            <a:p>
              <a:endParaRPr lang="en-ID"/>
            </a:p>
          </p:txBody>
        </p:sp>
        <p:sp>
          <p:nvSpPr>
            <p:cNvPr id="465" name="Freeform: Shape 464">
              <a:extLst>
                <a:ext uri="{FF2B5EF4-FFF2-40B4-BE49-F238E27FC236}">
                  <a16:creationId xmlns:a16="http://schemas.microsoft.com/office/drawing/2014/main" id="{C4D9A96C-4B4D-D0F1-4E1F-CD085B7DCC33}"/>
                </a:ext>
              </a:extLst>
            </p:cNvPr>
            <p:cNvSpPr/>
            <p:nvPr/>
          </p:nvSpPr>
          <p:spPr>
            <a:xfrm>
              <a:off x="9594056" y="3136106"/>
              <a:ext cx="59531" cy="80962"/>
            </a:xfrm>
            <a:custGeom>
              <a:avLst/>
              <a:gdLst>
                <a:gd name="connsiteX0" fmla="*/ 59531 w 59531"/>
                <a:gd name="connsiteY0" fmla="*/ 4762 h 80962"/>
                <a:gd name="connsiteX1" fmla="*/ 26194 w 59531"/>
                <a:gd name="connsiteY1" fmla="*/ 16669 h 80962"/>
                <a:gd name="connsiteX2" fmla="*/ 9525 w 59531"/>
                <a:gd name="connsiteY2" fmla="*/ 42863 h 80962"/>
                <a:gd name="connsiteX3" fmla="*/ 11906 w 59531"/>
                <a:gd name="connsiteY3" fmla="*/ 80963 h 80962"/>
                <a:gd name="connsiteX4" fmla="*/ 0 w 59531"/>
                <a:gd name="connsiteY4" fmla="*/ 19050 h 80962"/>
                <a:gd name="connsiteX5" fmla="*/ 23813 w 59531"/>
                <a:gd name="connsiteY5" fmla="*/ 9525 h 80962"/>
                <a:gd name="connsiteX6" fmla="*/ 57150 w 59531"/>
                <a:gd name="connsiteY6" fmla="*/ 0 h 80962"/>
                <a:gd name="connsiteX7" fmla="*/ 59531 w 59531"/>
                <a:gd name="connsiteY7" fmla="*/ 4762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531" h="80962">
                  <a:moveTo>
                    <a:pt x="59531" y="4762"/>
                  </a:moveTo>
                  <a:cubicBezTo>
                    <a:pt x="47625" y="9525"/>
                    <a:pt x="35719" y="11906"/>
                    <a:pt x="26194" y="16669"/>
                  </a:cubicBezTo>
                  <a:cubicBezTo>
                    <a:pt x="7144" y="23813"/>
                    <a:pt x="7144" y="23813"/>
                    <a:pt x="9525" y="42863"/>
                  </a:cubicBezTo>
                  <a:cubicBezTo>
                    <a:pt x="11906" y="54769"/>
                    <a:pt x="14288" y="69056"/>
                    <a:pt x="11906" y="80963"/>
                  </a:cubicBezTo>
                  <a:cubicBezTo>
                    <a:pt x="7144" y="61913"/>
                    <a:pt x="4763" y="40481"/>
                    <a:pt x="0" y="19050"/>
                  </a:cubicBezTo>
                  <a:cubicBezTo>
                    <a:pt x="9525" y="14288"/>
                    <a:pt x="16669" y="11906"/>
                    <a:pt x="23813" y="9525"/>
                  </a:cubicBezTo>
                  <a:cubicBezTo>
                    <a:pt x="35719" y="4762"/>
                    <a:pt x="47625" y="2381"/>
                    <a:pt x="57150" y="0"/>
                  </a:cubicBezTo>
                  <a:cubicBezTo>
                    <a:pt x="59531" y="2381"/>
                    <a:pt x="59531" y="2381"/>
                    <a:pt x="59531" y="4762"/>
                  </a:cubicBezTo>
                  <a:close/>
                </a:path>
              </a:pathLst>
            </a:custGeom>
            <a:grpFill/>
            <a:ln w="23813" cap="flat">
              <a:noFill/>
              <a:prstDash val="solid"/>
              <a:miter/>
            </a:ln>
          </p:spPr>
          <p:txBody>
            <a:bodyPr rtlCol="0" anchor="ctr"/>
            <a:lstStyle/>
            <a:p>
              <a:endParaRPr lang="en-ID"/>
            </a:p>
          </p:txBody>
        </p:sp>
        <p:sp>
          <p:nvSpPr>
            <p:cNvPr id="466" name="Freeform: Shape 465">
              <a:extLst>
                <a:ext uri="{FF2B5EF4-FFF2-40B4-BE49-F238E27FC236}">
                  <a16:creationId xmlns:a16="http://schemas.microsoft.com/office/drawing/2014/main" id="{BD48B182-D2B2-5901-D122-31D08EB4D741}"/>
                </a:ext>
              </a:extLst>
            </p:cNvPr>
            <p:cNvSpPr/>
            <p:nvPr/>
          </p:nvSpPr>
          <p:spPr>
            <a:xfrm>
              <a:off x="10482262" y="4262437"/>
              <a:ext cx="61912" cy="80962"/>
            </a:xfrm>
            <a:custGeom>
              <a:avLst/>
              <a:gdLst>
                <a:gd name="connsiteX0" fmla="*/ 2381 w 61912"/>
                <a:gd name="connsiteY0" fmla="*/ 0 h 80962"/>
                <a:gd name="connsiteX1" fmla="*/ 61913 w 61912"/>
                <a:gd name="connsiteY1" fmla="*/ 19050 h 80962"/>
                <a:gd name="connsiteX2" fmla="*/ 50006 w 61912"/>
                <a:gd name="connsiteY2" fmla="*/ 80962 h 80962"/>
                <a:gd name="connsiteX3" fmla="*/ 45244 w 61912"/>
                <a:gd name="connsiteY3" fmla="*/ 80962 h 80962"/>
                <a:gd name="connsiteX4" fmla="*/ 52387 w 61912"/>
                <a:gd name="connsiteY4" fmla="*/ 23813 h 80962"/>
                <a:gd name="connsiteX5" fmla="*/ 0 w 61912"/>
                <a:gd name="connsiteY5" fmla="*/ 2381 h 80962"/>
                <a:gd name="connsiteX6" fmla="*/ 2381 w 61912"/>
                <a:gd name="connsiteY6" fmla="*/ 0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80962">
                  <a:moveTo>
                    <a:pt x="2381" y="0"/>
                  </a:moveTo>
                  <a:cubicBezTo>
                    <a:pt x="21431" y="7144"/>
                    <a:pt x="40481" y="11906"/>
                    <a:pt x="61913" y="19050"/>
                  </a:cubicBezTo>
                  <a:cubicBezTo>
                    <a:pt x="57150" y="40481"/>
                    <a:pt x="54769" y="61913"/>
                    <a:pt x="50006" y="80962"/>
                  </a:cubicBezTo>
                  <a:cubicBezTo>
                    <a:pt x="47625" y="80962"/>
                    <a:pt x="47625" y="80962"/>
                    <a:pt x="45244" y="80962"/>
                  </a:cubicBezTo>
                  <a:cubicBezTo>
                    <a:pt x="47625" y="61913"/>
                    <a:pt x="50006" y="45244"/>
                    <a:pt x="52387" y="23813"/>
                  </a:cubicBezTo>
                  <a:cubicBezTo>
                    <a:pt x="35719" y="16669"/>
                    <a:pt x="16669" y="9525"/>
                    <a:pt x="0" y="2381"/>
                  </a:cubicBezTo>
                  <a:cubicBezTo>
                    <a:pt x="2381" y="2381"/>
                    <a:pt x="2381" y="0"/>
                    <a:pt x="2381" y="0"/>
                  </a:cubicBezTo>
                  <a:close/>
                </a:path>
              </a:pathLst>
            </a:custGeom>
            <a:grpFill/>
            <a:ln w="23813" cap="flat">
              <a:noFill/>
              <a:prstDash val="solid"/>
              <a:miter/>
            </a:ln>
          </p:spPr>
          <p:txBody>
            <a:bodyPr rtlCol="0" anchor="ctr"/>
            <a:lstStyle/>
            <a:p>
              <a:endParaRPr lang="en-ID"/>
            </a:p>
          </p:txBody>
        </p:sp>
        <p:sp>
          <p:nvSpPr>
            <p:cNvPr id="467" name="Freeform: Shape 466">
              <a:extLst>
                <a:ext uri="{FF2B5EF4-FFF2-40B4-BE49-F238E27FC236}">
                  <a16:creationId xmlns:a16="http://schemas.microsoft.com/office/drawing/2014/main" id="{D57BDAA3-AB1C-4866-8858-87DDC03472B6}"/>
                </a:ext>
              </a:extLst>
            </p:cNvPr>
            <p:cNvSpPr/>
            <p:nvPr/>
          </p:nvSpPr>
          <p:spPr>
            <a:xfrm>
              <a:off x="5686425" y="5393531"/>
              <a:ext cx="59531" cy="76199"/>
            </a:xfrm>
            <a:custGeom>
              <a:avLst/>
              <a:gdLst>
                <a:gd name="connsiteX0" fmla="*/ 7144 w 59531"/>
                <a:gd name="connsiteY0" fmla="*/ 19050 h 76199"/>
                <a:gd name="connsiteX1" fmla="*/ 14287 w 59531"/>
                <a:gd name="connsiteY1" fmla="*/ 76200 h 76199"/>
                <a:gd name="connsiteX2" fmla="*/ 11906 w 59531"/>
                <a:gd name="connsiteY2" fmla="*/ 76200 h 76199"/>
                <a:gd name="connsiteX3" fmla="*/ 0 w 59531"/>
                <a:gd name="connsiteY3" fmla="*/ 16669 h 76199"/>
                <a:gd name="connsiteX4" fmla="*/ 30956 w 59531"/>
                <a:gd name="connsiteY4" fmla="*/ 4762 h 76199"/>
                <a:gd name="connsiteX5" fmla="*/ 59531 w 59531"/>
                <a:gd name="connsiteY5" fmla="*/ 0 h 76199"/>
                <a:gd name="connsiteX6" fmla="*/ 7144 w 59531"/>
                <a:gd name="connsiteY6" fmla="*/ 19050 h 76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76199">
                  <a:moveTo>
                    <a:pt x="7144" y="19050"/>
                  </a:moveTo>
                  <a:cubicBezTo>
                    <a:pt x="9525" y="38100"/>
                    <a:pt x="11906" y="57150"/>
                    <a:pt x="14287" y="76200"/>
                  </a:cubicBezTo>
                  <a:cubicBezTo>
                    <a:pt x="14287" y="76200"/>
                    <a:pt x="11906" y="76200"/>
                    <a:pt x="11906" y="76200"/>
                  </a:cubicBezTo>
                  <a:cubicBezTo>
                    <a:pt x="7144" y="57150"/>
                    <a:pt x="4762" y="35719"/>
                    <a:pt x="0" y="16669"/>
                  </a:cubicBezTo>
                  <a:cubicBezTo>
                    <a:pt x="11906" y="11906"/>
                    <a:pt x="21431" y="7144"/>
                    <a:pt x="30956" y="4762"/>
                  </a:cubicBezTo>
                  <a:cubicBezTo>
                    <a:pt x="40481" y="2381"/>
                    <a:pt x="50006" y="0"/>
                    <a:pt x="59531" y="0"/>
                  </a:cubicBezTo>
                  <a:cubicBezTo>
                    <a:pt x="42863" y="4762"/>
                    <a:pt x="26194" y="11906"/>
                    <a:pt x="7144" y="19050"/>
                  </a:cubicBezTo>
                  <a:close/>
                </a:path>
              </a:pathLst>
            </a:custGeom>
            <a:grpFill/>
            <a:ln w="23813" cap="flat">
              <a:noFill/>
              <a:prstDash val="solid"/>
              <a:miter/>
            </a:ln>
          </p:spPr>
          <p:txBody>
            <a:bodyPr rtlCol="0" anchor="ctr"/>
            <a:lstStyle/>
            <a:p>
              <a:endParaRPr lang="en-ID"/>
            </a:p>
          </p:txBody>
        </p:sp>
        <p:sp>
          <p:nvSpPr>
            <p:cNvPr id="468" name="Freeform: Shape 467">
              <a:extLst>
                <a:ext uri="{FF2B5EF4-FFF2-40B4-BE49-F238E27FC236}">
                  <a16:creationId xmlns:a16="http://schemas.microsoft.com/office/drawing/2014/main" id="{DE74BD6F-4C3E-C95E-3346-E9D3E4FBF454}"/>
                </a:ext>
              </a:extLst>
            </p:cNvPr>
            <p:cNvSpPr/>
            <p:nvPr/>
          </p:nvSpPr>
          <p:spPr>
            <a:xfrm>
              <a:off x="11549062" y="4267199"/>
              <a:ext cx="59531" cy="78581"/>
            </a:xfrm>
            <a:custGeom>
              <a:avLst/>
              <a:gdLst>
                <a:gd name="connsiteX0" fmla="*/ 11906 w 59531"/>
                <a:gd name="connsiteY0" fmla="*/ 78581 h 78581"/>
                <a:gd name="connsiteX1" fmla="*/ 0 w 59531"/>
                <a:gd name="connsiteY1" fmla="*/ 19050 h 78581"/>
                <a:gd name="connsiteX2" fmla="*/ 59531 w 59531"/>
                <a:gd name="connsiteY2" fmla="*/ 0 h 78581"/>
                <a:gd name="connsiteX3" fmla="*/ 16669 w 59531"/>
                <a:gd name="connsiteY3" fmla="*/ 16669 h 78581"/>
                <a:gd name="connsiteX4" fmla="*/ 7143 w 59531"/>
                <a:gd name="connsiteY4" fmla="*/ 33338 h 78581"/>
                <a:gd name="connsiteX5" fmla="*/ 14288 w 59531"/>
                <a:gd name="connsiteY5" fmla="*/ 76200 h 78581"/>
                <a:gd name="connsiteX6" fmla="*/ 11906 w 59531"/>
                <a:gd name="connsiteY6" fmla="*/ 78581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78581">
                  <a:moveTo>
                    <a:pt x="11906" y="78581"/>
                  </a:moveTo>
                  <a:cubicBezTo>
                    <a:pt x="7143" y="59531"/>
                    <a:pt x="4763" y="40481"/>
                    <a:pt x="0" y="19050"/>
                  </a:cubicBezTo>
                  <a:cubicBezTo>
                    <a:pt x="19050" y="4762"/>
                    <a:pt x="38100" y="0"/>
                    <a:pt x="59531" y="0"/>
                  </a:cubicBezTo>
                  <a:cubicBezTo>
                    <a:pt x="45244" y="4762"/>
                    <a:pt x="30956" y="11906"/>
                    <a:pt x="16669" y="16669"/>
                  </a:cubicBezTo>
                  <a:cubicBezTo>
                    <a:pt x="9525" y="19050"/>
                    <a:pt x="4763" y="26194"/>
                    <a:pt x="7143" y="33338"/>
                  </a:cubicBezTo>
                  <a:cubicBezTo>
                    <a:pt x="9525" y="47625"/>
                    <a:pt x="11906" y="61913"/>
                    <a:pt x="14288" y="76200"/>
                  </a:cubicBezTo>
                  <a:cubicBezTo>
                    <a:pt x="14288" y="76200"/>
                    <a:pt x="11906" y="76200"/>
                    <a:pt x="11906" y="78581"/>
                  </a:cubicBezTo>
                  <a:close/>
                </a:path>
              </a:pathLst>
            </a:custGeom>
            <a:grpFill/>
            <a:ln w="23813" cap="flat">
              <a:noFill/>
              <a:prstDash val="solid"/>
              <a:miter/>
            </a:ln>
          </p:spPr>
          <p:txBody>
            <a:bodyPr rtlCol="0" anchor="ctr"/>
            <a:lstStyle/>
            <a:p>
              <a:endParaRPr lang="en-ID"/>
            </a:p>
          </p:txBody>
        </p:sp>
        <p:sp>
          <p:nvSpPr>
            <p:cNvPr id="469" name="Freeform: Shape 468">
              <a:extLst>
                <a:ext uri="{FF2B5EF4-FFF2-40B4-BE49-F238E27FC236}">
                  <a16:creationId xmlns:a16="http://schemas.microsoft.com/office/drawing/2014/main" id="{A003A6DB-0030-FE93-4285-9D0CD49DCE43}"/>
                </a:ext>
              </a:extLst>
            </p:cNvPr>
            <p:cNvSpPr/>
            <p:nvPr/>
          </p:nvSpPr>
          <p:spPr>
            <a:xfrm>
              <a:off x="5686425" y="2007393"/>
              <a:ext cx="59531" cy="80962"/>
            </a:xfrm>
            <a:custGeom>
              <a:avLst/>
              <a:gdLst>
                <a:gd name="connsiteX0" fmla="*/ 0 w 59531"/>
                <a:gd name="connsiteY0" fmla="*/ 21431 h 80962"/>
                <a:gd name="connsiteX1" fmla="*/ 59531 w 59531"/>
                <a:gd name="connsiteY1" fmla="*/ 0 h 80962"/>
                <a:gd name="connsiteX2" fmla="*/ 59531 w 59531"/>
                <a:gd name="connsiteY2" fmla="*/ 2381 h 80962"/>
                <a:gd name="connsiteX3" fmla="*/ 7144 w 59531"/>
                <a:gd name="connsiteY3" fmla="*/ 23813 h 80962"/>
                <a:gd name="connsiteX4" fmla="*/ 14287 w 59531"/>
                <a:gd name="connsiteY4" fmla="*/ 80962 h 80962"/>
                <a:gd name="connsiteX5" fmla="*/ 11906 w 59531"/>
                <a:gd name="connsiteY5" fmla="*/ 80962 h 80962"/>
                <a:gd name="connsiteX6" fmla="*/ 0 w 59531"/>
                <a:gd name="connsiteY6" fmla="*/ 21431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0962">
                  <a:moveTo>
                    <a:pt x="0" y="21431"/>
                  </a:moveTo>
                  <a:cubicBezTo>
                    <a:pt x="21431" y="14287"/>
                    <a:pt x="40481" y="7144"/>
                    <a:pt x="59531" y="0"/>
                  </a:cubicBezTo>
                  <a:cubicBezTo>
                    <a:pt x="59531" y="0"/>
                    <a:pt x="59531" y="2381"/>
                    <a:pt x="59531" y="2381"/>
                  </a:cubicBezTo>
                  <a:cubicBezTo>
                    <a:pt x="42863" y="9525"/>
                    <a:pt x="26194" y="16669"/>
                    <a:pt x="7144" y="23813"/>
                  </a:cubicBezTo>
                  <a:cubicBezTo>
                    <a:pt x="9525" y="42862"/>
                    <a:pt x="11906" y="61912"/>
                    <a:pt x="14287" y="80962"/>
                  </a:cubicBezTo>
                  <a:cubicBezTo>
                    <a:pt x="14287" y="80962"/>
                    <a:pt x="11906" y="80962"/>
                    <a:pt x="11906" y="80962"/>
                  </a:cubicBezTo>
                  <a:cubicBezTo>
                    <a:pt x="7144" y="64294"/>
                    <a:pt x="4762" y="45244"/>
                    <a:pt x="0" y="21431"/>
                  </a:cubicBezTo>
                  <a:close/>
                </a:path>
              </a:pathLst>
            </a:custGeom>
            <a:grpFill/>
            <a:ln w="23813" cap="flat">
              <a:noFill/>
              <a:prstDash val="solid"/>
              <a:miter/>
            </a:ln>
          </p:spPr>
          <p:txBody>
            <a:bodyPr rtlCol="0" anchor="ctr"/>
            <a:lstStyle/>
            <a:p>
              <a:endParaRPr lang="en-ID"/>
            </a:p>
          </p:txBody>
        </p:sp>
        <p:sp>
          <p:nvSpPr>
            <p:cNvPr id="470" name="Freeform: Shape 469">
              <a:extLst>
                <a:ext uri="{FF2B5EF4-FFF2-40B4-BE49-F238E27FC236}">
                  <a16:creationId xmlns:a16="http://schemas.microsoft.com/office/drawing/2014/main" id="{C8E40B58-5F8D-CDE9-027F-2347059B05D2}"/>
                </a:ext>
              </a:extLst>
            </p:cNvPr>
            <p:cNvSpPr/>
            <p:nvPr/>
          </p:nvSpPr>
          <p:spPr>
            <a:xfrm>
              <a:off x="6574631" y="2009775"/>
              <a:ext cx="61912" cy="80962"/>
            </a:xfrm>
            <a:custGeom>
              <a:avLst/>
              <a:gdLst>
                <a:gd name="connsiteX0" fmla="*/ 2381 w 61912"/>
                <a:gd name="connsiteY0" fmla="*/ 0 h 80962"/>
                <a:gd name="connsiteX1" fmla="*/ 61913 w 61912"/>
                <a:gd name="connsiteY1" fmla="*/ 19050 h 80962"/>
                <a:gd name="connsiteX2" fmla="*/ 50006 w 61912"/>
                <a:gd name="connsiteY2" fmla="*/ 80963 h 80962"/>
                <a:gd name="connsiteX3" fmla="*/ 45244 w 61912"/>
                <a:gd name="connsiteY3" fmla="*/ 80963 h 80962"/>
                <a:gd name="connsiteX4" fmla="*/ 52388 w 61912"/>
                <a:gd name="connsiteY4" fmla="*/ 38100 h 80962"/>
                <a:gd name="connsiteX5" fmla="*/ 40481 w 61912"/>
                <a:gd name="connsiteY5" fmla="*/ 16669 h 80962"/>
                <a:gd name="connsiteX6" fmla="*/ 0 w 61912"/>
                <a:gd name="connsiteY6" fmla="*/ 0 h 80962"/>
                <a:gd name="connsiteX7" fmla="*/ 2381 w 61912"/>
                <a:gd name="connsiteY7" fmla="*/ 0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 h="80962">
                  <a:moveTo>
                    <a:pt x="2381" y="0"/>
                  </a:moveTo>
                  <a:cubicBezTo>
                    <a:pt x="21431" y="7144"/>
                    <a:pt x="40481" y="11906"/>
                    <a:pt x="61913" y="19050"/>
                  </a:cubicBezTo>
                  <a:cubicBezTo>
                    <a:pt x="57150" y="40481"/>
                    <a:pt x="54769" y="61912"/>
                    <a:pt x="50006" y="80963"/>
                  </a:cubicBezTo>
                  <a:cubicBezTo>
                    <a:pt x="47625" y="80963"/>
                    <a:pt x="47625" y="80963"/>
                    <a:pt x="45244" y="80963"/>
                  </a:cubicBezTo>
                  <a:cubicBezTo>
                    <a:pt x="47625" y="66675"/>
                    <a:pt x="50006" y="52387"/>
                    <a:pt x="52388" y="38100"/>
                  </a:cubicBezTo>
                  <a:cubicBezTo>
                    <a:pt x="54769" y="28575"/>
                    <a:pt x="52388" y="21431"/>
                    <a:pt x="40481" y="16669"/>
                  </a:cubicBezTo>
                  <a:cubicBezTo>
                    <a:pt x="26194" y="11906"/>
                    <a:pt x="14288" y="7144"/>
                    <a:pt x="0" y="0"/>
                  </a:cubicBezTo>
                  <a:cubicBezTo>
                    <a:pt x="2381" y="2381"/>
                    <a:pt x="2381" y="0"/>
                    <a:pt x="2381" y="0"/>
                  </a:cubicBezTo>
                  <a:close/>
                </a:path>
              </a:pathLst>
            </a:custGeom>
            <a:grpFill/>
            <a:ln w="23813" cap="flat">
              <a:noFill/>
              <a:prstDash val="solid"/>
              <a:miter/>
            </a:ln>
          </p:spPr>
          <p:txBody>
            <a:bodyPr rtlCol="0" anchor="ctr"/>
            <a:lstStyle/>
            <a:p>
              <a:endParaRPr lang="en-ID"/>
            </a:p>
          </p:txBody>
        </p:sp>
        <p:sp>
          <p:nvSpPr>
            <p:cNvPr id="471" name="Freeform: Shape 470">
              <a:extLst>
                <a:ext uri="{FF2B5EF4-FFF2-40B4-BE49-F238E27FC236}">
                  <a16:creationId xmlns:a16="http://schemas.microsoft.com/office/drawing/2014/main" id="{8F029DD6-A497-4828-ECD6-0FBE4BDD4B8D}"/>
                </a:ext>
              </a:extLst>
            </p:cNvPr>
            <p:cNvSpPr/>
            <p:nvPr/>
          </p:nvSpPr>
          <p:spPr>
            <a:xfrm>
              <a:off x="11546681" y="2007393"/>
              <a:ext cx="61912" cy="80962"/>
            </a:xfrm>
            <a:custGeom>
              <a:avLst/>
              <a:gdLst>
                <a:gd name="connsiteX0" fmla="*/ 0 w 61912"/>
                <a:gd name="connsiteY0" fmla="*/ 21431 h 80962"/>
                <a:gd name="connsiteX1" fmla="*/ 59531 w 61912"/>
                <a:gd name="connsiteY1" fmla="*/ 0 h 80962"/>
                <a:gd name="connsiteX2" fmla="*/ 61913 w 61912"/>
                <a:gd name="connsiteY2" fmla="*/ 2381 h 80962"/>
                <a:gd name="connsiteX3" fmla="*/ 21431 w 61912"/>
                <a:gd name="connsiteY3" fmla="*/ 19050 h 80962"/>
                <a:gd name="connsiteX4" fmla="*/ 9525 w 61912"/>
                <a:gd name="connsiteY4" fmla="*/ 40481 h 80962"/>
                <a:gd name="connsiteX5" fmla="*/ 11906 w 61912"/>
                <a:gd name="connsiteY5" fmla="*/ 80962 h 80962"/>
                <a:gd name="connsiteX6" fmla="*/ 0 w 61912"/>
                <a:gd name="connsiteY6" fmla="*/ 21431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80962">
                  <a:moveTo>
                    <a:pt x="0" y="21431"/>
                  </a:moveTo>
                  <a:cubicBezTo>
                    <a:pt x="21431" y="14287"/>
                    <a:pt x="40482" y="7144"/>
                    <a:pt x="59531" y="0"/>
                  </a:cubicBezTo>
                  <a:cubicBezTo>
                    <a:pt x="59531" y="0"/>
                    <a:pt x="59531" y="2381"/>
                    <a:pt x="61913" y="2381"/>
                  </a:cubicBezTo>
                  <a:cubicBezTo>
                    <a:pt x="47625" y="7144"/>
                    <a:pt x="35719" y="14287"/>
                    <a:pt x="21431" y="19050"/>
                  </a:cubicBezTo>
                  <a:cubicBezTo>
                    <a:pt x="11906" y="23813"/>
                    <a:pt x="7144" y="28575"/>
                    <a:pt x="9525" y="40481"/>
                  </a:cubicBezTo>
                  <a:cubicBezTo>
                    <a:pt x="11906" y="54769"/>
                    <a:pt x="14288" y="66675"/>
                    <a:pt x="11906" y="80962"/>
                  </a:cubicBezTo>
                  <a:cubicBezTo>
                    <a:pt x="9525" y="64294"/>
                    <a:pt x="4763" y="45244"/>
                    <a:pt x="0" y="21431"/>
                  </a:cubicBezTo>
                  <a:close/>
                </a:path>
              </a:pathLst>
            </a:custGeom>
            <a:grpFill/>
            <a:ln w="23813" cap="flat">
              <a:noFill/>
              <a:prstDash val="solid"/>
              <a:miter/>
            </a:ln>
          </p:spPr>
          <p:txBody>
            <a:bodyPr rtlCol="0" anchor="ctr"/>
            <a:lstStyle/>
            <a:p>
              <a:endParaRPr lang="en-ID"/>
            </a:p>
          </p:txBody>
        </p:sp>
        <p:sp>
          <p:nvSpPr>
            <p:cNvPr id="472" name="Freeform: Shape 471">
              <a:extLst>
                <a:ext uri="{FF2B5EF4-FFF2-40B4-BE49-F238E27FC236}">
                  <a16:creationId xmlns:a16="http://schemas.microsoft.com/office/drawing/2014/main" id="{BA279355-54AC-82B0-F66B-C948BA821D23}"/>
                </a:ext>
              </a:extLst>
            </p:cNvPr>
            <p:cNvSpPr/>
            <p:nvPr/>
          </p:nvSpPr>
          <p:spPr>
            <a:xfrm>
              <a:off x="9594056" y="883443"/>
              <a:ext cx="61912" cy="83343"/>
            </a:xfrm>
            <a:custGeom>
              <a:avLst/>
              <a:gdLst>
                <a:gd name="connsiteX0" fmla="*/ 11906 w 61912"/>
                <a:gd name="connsiteY0" fmla="*/ 83344 h 83343"/>
                <a:gd name="connsiteX1" fmla="*/ 0 w 61912"/>
                <a:gd name="connsiteY1" fmla="*/ 21431 h 83343"/>
                <a:gd name="connsiteX2" fmla="*/ 59531 w 61912"/>
                <a:gd name="connsiteY2" fmla="*/ 0 h 83343"/>
                <a:gd name="connsiteX3" fmla="*/ 61913 w 61912"/>
                <a:gd name="connsiteY3" fmla="*/ 2381 h 83343"/>
                <a:gd name="connsiteX4" fmla="*/ 9525 w 61912"/>
                <a:gd name="connsiteY4" fmla="*/ 23813 h 83343"/>
                <a:gd name="connsiteX5" fmla="*/ 16669 w 61912"/>
                <a:gd name="connsiteY5" fmla="*/ 80963 h 83343"/>
                <a:gd name="connsiteX6" fmla="*/ 11906 w 61912"/>
                <a:gd name="connsiteY6" fmla="*/ 83344 h 8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83343">
                  <a:moveTo>
                    <a:pt x="11906" y="83344"/>
                  </a:moveTo>
                  <a:cubicBezTo>
                    <a:pt x="7144" y="64294"/>
                    <a:pt x="4763" y="45244"/>
                    <a:pt x="0" y="21431"/>
                  </a:cubicBezTo>
                  <a:cubicBezTo>
                    <a:pt x="21431" y="14288"/>
                    <a:pt x="40482" y="7144"/>
                    <a:pt x="59531" y="0"/>
                  </a:cubicBezTo>
                  <a:cubicBezTo>
                    <a:pt x="59531" y="0"/>
                    <a:pt x="59531" y="2381"/>
                    <a:pt x="61913" y="2381"/>
                  </a:cubicBezTo>
                  <a:cubicBezTo>
                    <a:pt x="45244" y="9525"/>
                    <a:pt x="28575" y="16669"/>
                    <a:pt x="9525" y="23813"/>
                  </a:cubicBezTo>
                  <a:cubicBezTo>
                    <a:pt x="11906" y="42863"/>
                    <a:pt x="14288" y="61913"/>
                    <a:pt x="16669" y="80963"/>
                  </a:cubicBezTo>
                  <a:cubicBezTo>
                    <a:pt x="14288" y="80963"/>
                    <a:pt x="14288" y="80963"/>
                    <a:pt x="11906" y="83344"/>
                  </a:cubicBezTo>
                  <a:close/>
                </a:path>
              </a:pathLst>
            </a:custGeom>
            <a:grpFill/>
            <a:ln w="23813" cap="flat">
              <a:noFill/>
              <a:prstDash val="solid"/>
              <a:miter/>
            </a:ln>
          </p:spPr>
          <p:txBody>
            <a:bodyPr rtlCol="0" anchor="ctr"/>
            <a:lstStyle/>
            <a:p>
              <a:endParaRPr lang="en-ID"/>
            </a:p>
          </p:txBody>
        </p:sp>
        <p:sp>
          <p:nvSpPr>
            <p:cNvPr id="473" name="Freeform: Shape 472">
              <a:extLst>
                <a:ext uri="{FF2B5EF4-FFF2-40B4-BE49-F238E27FC236}">
                  <a16:creationId xmlns:a16="http://schemas.microsoft.com/office/drawing/2014/main" id="{0FB805EA-6B2C-F8F8-4645-D387419B40A0}"/>
                </a:ext>
              </a:extLst>
            </p:cNvPr>
            <p:cNvSpPr/>
            <p:nvPr/>
          </p:nvSpPr>
          <p:spPr>
            <a:xfrm>
              <a:off x="7639050" y="2007393"/>
              <a:ext cx="59531" cy="80962"/>
            </a:xfrm>
            <a:custGeom>
              <a:avLst/>
              <a:gdLst>
                <a:gd name="connsiteX0" fmla="*/ 0 w 59531"/>
                <a:gd name="connsiteY0" fmla="*/ 21431 h 80962"/>
                <a:gd name="connsiteX1" fmla="*/ 57150 w 59531"/>
                <a:gd name="connsiteY1" fmla="*/ 0 h 80962"/>
                <a:gd name="connsiteX2" fmla="*/ 59531 w 59531"/>
                <a:gd name="connsiteY2" fmla="*/ 2381 h 80962"/>
                <a:gd name="connsiteX3" fmla="*/ 7144 w 59531"/>
                <a:gd name="connsiteY3" fmla="*/ 23813 h 80962"/>
                <a:gd name="connsiteX4" fmla="*/ 14287 w 59531"/>
                <a:gd name="connsiteY4" fmla="*/ 80962 h 80962"/>
                <a:gd name="connsiteX5" fmla="*/ 11906 w 59531"/>
                <a:gd name="connsiteY5" fmla="*/ 80962 h 80962"/>
                <a:gd name="connsiteX6" fmla="*/ 0 w 59531"/>
                <a:gd name="connsiteY6" fmla="*/ 21431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0962">
                  <a:moveTo>
                    <a:pt x="0" y="21431"/>
                  </a:moveTo>
                  <a:cubicBezTo>
                    <a:pt x="21431" y="14287"/>
                    <a:pt x="40481" y="7144"/>
                    <a:pt x="57150" y="0"/>
                  </a:cubicBezTo>
                  <a:cubicBezTo>
                    <a:pt x="57150" y="0"/>
                    <a:pt x="57150" y="2381"/>
                    <a:pt x="59531" y="2381"/>
                  </a:cubicBezTo>
                  <a:cubicBezTo>
                    <a:pt x="42862" y="9525"/>
                    <a:pt x="26194" y="16669"/>
                    <a:pt x="7144" y="23813"/>
                  </a:cubicBezTo>
                  <a:cubicBezTo>
                    <a:pt x="9525" y="42862"/>
                    <a:pt x="11906" y="61912"/>
                    <a:pt x="14287" y="80962"/>
                  </a:cubicBezTo>
                  <a:cubicBezTo>
                    <a:pt x="14287" y="80962"/>
                    <a:pt x="11906" y="80962"/>
                    <a:pt x="11906" y="80962"/>
                  </a:cubicBezTo>
                  <a:cubicBezTo>
                    <a:pt x="9525" y="64294"/>
                    <a:pt x="4762" y="45244"/>
                    <a:pt x="0" y="21431"/>
                  </a:cubicBezTo>
                  <a:close/>
                </a:path>
              </a:pathLst>
            </a:custGeom>
            <a:grpFill/>
            <a:ln w="23813" cap="flat">
              <a:noFill/>
              <a:prstDash val="solid"/>
              <a:miter/>
            </a:ln>
          </p:spPr>
          <p:txBody>
            <a:bodyPr rtlCol="0" anchor="ctr"/>
            <a:lstStyle/>
            <a:p>
              <a:endParaRPr lang="en-ID"/>
            </a:p>
          </p:txBody>
        </p:sp>
        <p:sp>
          <p:nvSpPr>
            <p:cNvPr id="474" name="Freeform: Shape 473">
              <a:extLst>
                <a:ext uri="{FF2B5EF4-FFF2-40B4-BE49-F238E27FC236}">
                  <a16:creationId xmlns:a16="http://schemas.microsoft.com/office/drawing/2014/main" id="{F70848DE-BF33-BEEC-7D83-E70FA9594120}"/>
                </a:ext>
              </a:extLst>
            </p:cNvPr>
            <p:cNvSpPr/>
            <p:nvPr/>
          </p:nvSpPr>
          <p:spPr>
            <a:xfrm>
              <a:off x="8529637" y="2009775"/>
              <a:ext cx="57617" cy="80962"/>
            </a:xfrm>
            <a:custGeom>
              <a:avLst/>
              <a:gdLst>
                <a:gd name="connsiteX0" fmla="*/ 2381 w 57617"/>
                <a:gd name="connsiteY0" fmla="*/ 0 h 80962"/>
                <a:gd name="connsiteX1" fmla="*/ 57150 w 57617"/>
                <a:gd name="connsiteY1" fmla="*/ 19050 h 80962"/>
                <a:gd name="connsiteX2" fmla="*/ 45244 w 57617"/>
                <a:gd name="connsiteY2" fmla="*/ 80963 h 80962"/>
                <a:gd name="connsiteX3" fmla="*/ 52387 w 57617"/>
                <a:gd name="connsiteY3" fmla="*/ 23813 h 80962"/>
                <a:gd name="connsiteX4" fmla="*/ 0 w 57617"/>
                <a:gd name="connsiteY4" fmla="*/ 2381 h 80962"/>
                <a:gd name="connsiteX5" fmla="*/ 2381 w 57617"/>
                <a:gd name="connsiteY5" fmla="*/ 0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617" h="80962">
                  <a:moveTo>
                    <a:pt x="2381" y="0"/>
                  </a:moveTo>
                  <a:cubicBezTo>
                    <a:pt x="21431" y="7144"/>
                    <a:pt x="38100" y="11906"/>
                    <a:pt x="57150" y="19050"/>
                  </a:cubicBezTo>
                  <a:cubicBezTo>
                    <a:pt x="59531" y="42862"/>
                    <a:pt x="52387" y="61912"/>
                    <a:pt x="45244" y="80963"/>
                  </a:cubicBezTo>
                  <a:cubicBezTo>
                    <a:pt x="47625" y="61912"/>
                    <a:pt x="50006" y="45244"/>
                    <a:pt x="52387" y="23813"/>
                  </a:cubicBezTo>
                  <a:cubicBezTo>
                    <a:pt x="33338" y="16669"/>
                    <a:pt x="16669" y="9525"/>
                    <a:pt x="0" y="2381"/>
                  </a:cubicBezTo>
                  <a:cubicBezTo>
                    <a:pt x="0" y="2381"/>
                    <a:pt x="2381" y="0"/>
                    <a:pt x="2381" y="0"/>
                  </a:cubicBezTo>
                  <a:close/>
                </a:path>
              </a:pathLst>
            </a:custGeom>
            <a:grpFill/>
            <a:ln w="23813" cap="flat">
              <a:noFill/>
              <a:prstDash val="solid"/>
              <a:miter/>
            </a:ln>
          </p:spPr>
          <p:txBody>
            <a:bodyPr rtlCol="0" anchor="ctr"/>
            <a:lstStyle/>
            <a:p>
              <a:endParaRPr lang="en-ID"/>
            </a:p>
          </p:txBody>
        </p:sp>
        <p:sp>
          <p:nvSpPr>
            <p:cNvPr id="475" name="Freeform: Shape 474">
              <a:extLst>
                <a:ext uri="{FF2B5EF4-FFF2-40B4-BE49-F238E27FC236}">
                  <a16:creationId xmlns:a16="http://schemas.microsoft.com/office/drawing/2014/main" id="{7B694BF6-B6BB-C388-C432-5173ADC59662}"/>
                </a:ext>
              </a:extLst>
            </p:cNvPr>
            <p:cNvSpPr/>
            <p:nvPr/>
          </p:nvSpPr>
          <p:spPr>
            <a:xfrm>
              <a:off x="9594056" y="2012156"/>
              <a:ext cx="59531" cy="78581"/>
            </a:xfrm>
            <a:custGeom>
              <a:avLst/>
              <a:gdLst>
                <a:gd name="connsiteX0" fmla="*/ 0 w 59531"/>
                <a:gd name="connsiteY0" fmla="*/ 19050 h 78581"/>
                <a:gd name="connsiteX1" fmla="*/ 26194 w 59531"/>
                <a:gd name="connsiteY1" fmla="*/ 7144 h 78581"/>
                <a:gd name="connsiteX2" fmla="*/ 59531 w 59531"/>
                <a:gd name="connsiteY2" fmla="*/ 0 h 78581"/>
                <a:gd name="connsiteX3" fmla="*/ 23813 w 59531"/>
                <a:gd name="connsiteY3" fmla="*/ 14287 h 78581"/>
                <a:gd name="connsiteX4" fmla="*/ 9525 w 59531"/>
                <a:gd name="connsiteY4" fmla="*/ 40481 h 78581"/>
                <a:gd name="connsiteX5" fmla="*/ 11906 w 59531"/>
                <a:gd name="connsiteY5" fmla="*/ 78581 h 78581"/>
                <a:gd name="connsiteX6" fmla="*/ 0 w 59531"/>
                <a:gd name="connsiteY6" fmla="*/ 19050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78581">
                  <a:moveTo>
                    <a:pt x="0" y="19050"/>
                  </a:moveTo>
                  <a:cubicBezTo>
                    <a:pt x="9525" y="14287"/>
                    <a:pt x="19050" y="11906"/>
                    <a:pt x="26194" y="7144"/>
                  </a:cubicBezTo>
                  <a:cubicBezTo>
                    <a:pt x="35719" y="2381"/>
                    <a:pt x="47625" y="0"/>
                    <a:pt x="59531" y="0"/>
                  </a:cubicBezTo>
                  <a:cubicBezTo>
                    <a:pt x="47625" y="4762"/>
                    <a:pt x="35719" y="9525"/>
                    <a:pt x="23813" y="14287"/>
                  </a:cubicBezTo>
                  <a:cubicBezTo>
                    <a:pt x="7144" y="21431"/>
                    <a:pt x="4763" y="21431"/>
                    <a:pt x="9525" y="40481"/>
                  </a:cubicBezTo>
                  <a:cubicBezTo>
                    <a:pt x="11906" y="52387"/>
                    <a:pt x="14288" y="66675"/>
                    <a:pt x="11906" y="78581"/>
                  </a:cubicBezTo>
                  <a:cubicBezTo>
                    <a:pt x="7144" y="59531"/>
                    <a:pt x="4763" y="40481"/>
                    <a:pt x="0" y="19050"/>
                  </a:cubicBezTo>
                  <a:close/>
                </a:path>
              </a:pathLst>
            </a:custGeom>
            <a:grpFill/>
            <a:ln w="23813" cap="flat">
              <a:noFill/>
              <a:prstDash val="solid"/>
              <a:miter/>
            </a:ln>
          </p:spPr>
          <p:txBody>
            <a:bodyPr rtlCol="0" anchor="ctr"/>
            <a:lstStyle/>
            <a:p>
              <a:endParaRPr lang="en-ID"/>
            </a:p>
          </p:txBody>
        </p:sp>
        <p:sp>
          <p:nvSpPr>
            <p:cNvPr id="476" name="Freeform: Shape 475">
              <a:extLst>
                <a:ext uri="{FF2B5EF4-FFF2-40B4-BE49-F238E27FC236}">
                  <a16:creationId xmlns:a16="http://schemas.microsoft.com/office/drawing/2014/main" id="{1451A3BA-643B-0171-E024-11A294543B7D}"/>
                </a:ext>
              </a:extLst>
            </p:cNvPr>
            <p:cNvSpPr/>
            <p:nvPr/>
          </p:nvSpPr>
          <p:spPr>
            <a:xfrm>
              <a:off x="11546681" y="5386387"/>
              <a:ext cx="59531" cy="80962"/>
            </a:xfrm>
            <a:custGeom>
              <a:avLst/>
              <a:gdLst>
                <a:gd name="connsiteX0" fmla="*/ 0 w 59531"/>
                <a:gd name="connsiteY0" fmla="*/ 21431 h 80962"/>
                <a:gd name="connsiteX1" fmla="*/ 57150 w 59531"/>
                <a:gd name="connsiteY1" fmla="*/ 0 h 80962"/>
                <a:gd name="connsiteX2" fmla="*/ 59531 w 59531"/>
                <a:gd name="connsiteY2" fmla="*/ 2381 h 80962"/>
                <a:gd name="connsiteX3" fmla="*/ 7144 w 59531"/>
                <a:gd name="connsiteY3" fmla="*/ 23813 h 80962"/>
                <a:gd name="connsiteX4" fmla="*/ 14288 w 59531"/>
                <a:gd name="connsiteY4" fmla="*/ 80963 h 80962"/>
                <a:gd name="connsiteX5" fmla="*/ 11906 w 59531"/>
                <a:gd name="connsiteY5" fmla="*/ 80963 h 80962"/>
                <a:gd name="connsiteX6" fmla="*/ 0 w 59531"/>
                <a:gd name="connsiteY6" fmla="*/ 21431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0962">
                  <a:moveTo>
                    <a:pt x="0" y="21431"/>
                  </a:moveTo>
                  <a:cubicBezTo>
                    <a:pt x="21431" y="14288"/>
                    <a:pt x="40482" y="7144"/>
                    <a:pt x="57150" y="0"/>
                  </a:cubicBezTo>
                  <a:cubicBezTo>
                    <a:pt x="57150" y="0"/>
                    <a:pt x="57150" y="2381"/>
                    <a:pt x="59531" y="2381"/>
                  </a:cubicBezTo>
                  <a:cubicBezTo>
                    <a:pt x="42863" y="9525"/>
                    <a:pt x="26194" y="16669"/>
                    <a:pt x="7144" y="23813"/>
                  </a:cubicBezTo>
                  <a:cubicBezTo>
                    <a:pt x="9525" y="42863"/>
                    <a:pt x="11906" y="61913"/>
                    <a:pt x="14288" y="80963"/>
                  </a:cubicBezTo>
                  <a:cubicBezTo>
                    <a:pt x="14288" y="80963"/>
                    <a:pt x="11906" y="80963"/>
                    <a:pt x="11906" y="80963"/>
                  </a:cubicBezTo>
                  <a:cubicBezTo>
                    <a:pt x="9525" y="64294"/>
                    <a:pt x="4763" y="45244"/>
                    <a:pt x="0" y="21431"/>
                  </a:cubicBezTo>
                  <a:close/>
                </a:path>
              </a:pathLst>
            </a:custGeom>
            <a:grpFill/>
            <a:ln w="23813" cap="flat">
              <a:noFill/>
              <a:prstDash val="solid"/>
              <a:miter/>
            </a:ln>
          </p:spPr>
          <p:txBody>
            <a:bodyPr rtlCol="0" anchor="ctr"/>
            <a:lstStyle/>
            <a:p>
              <a:endParaRPr lang="en-ID"/>
            </a:p>
          </p:txBody>
        </p:sp>
        <p:sp>
          <p:nvSpPr>
            <p:cNvPr id="477" name="Freeform: Shape 476">
              <a:extLst>
                <a:ext uri="{FF2B5EF4-FFF2-40B4-BE49-F238E27FC236}">
                  <a16:creationId xmlns:a16="http://schemas.microsoft.com/office/drawing/2014/main" id="{4CA00514-5984-423F-2A0B-76D2A5988BCB}"/>
                </a:ext>
              </a:extLst>
            </p:cNvPr>
            <p:cNvSpPr/>
            <p:nvPr/>
          </p:nvSpPr>
          <p:spPr>
            <a:xfrm>
              <a:off x="10482262" y="2012156"/>
              <a:ext cx="59531" cy="80962"/>
            </a:xfrm>
            <a:custGeom>
              <a:avLst/>
              <a:gdLst>
                <a:gd name="connsiteX0" fmla="*/ 45244 w 59531"/>
                <a:gd name="connsiteY0" fmla="*/ 78581 h 80962"/>
                <a:gd name="connsiteX1" fmla="*/ 52387 w 59531"/>
                <a:gd name="connsiteY1" fmla="*/ 23813 h 80962"/>
                <a:gd name="connsiteX2" fmla="*/ 0 w 59531"/>
                <a:gd name="connsiteY2" fmla="*/ 2381 h 80962"/>
                <a:gd name="connsiteX3" fmla="*/ 0 w 59531"/>
                <a:gd name="connsiteY3" fmla="*/ 0 h 80962"/>
                <a:gd name="connsiteX4" fmla="*/ 59531 w 59531"/>
                <a:gd name="connsiteY4" fmla="*/ 19050 h 80962"/>
                <a:gd name="connsiteX5" fmla="*/ 47625 w 59531"/>
                <a:gd name="connsiteY5" fmla="*/ 80963 h 80962"/>
                <a:gd name="connsiteX6" fmla="*/ 45244 w 59531"/>
                <a:gd name="connsiteY6" fmla="*/ 78581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0962">
                  <a:moveTo>
                    <a:pt x="45244" y="78581"/>
                  </a:moveTo>
                  <a:cubicBezTo>
                    <a:pt x="47625" y="61912"/>
                    <a:pt x="50006" y="42863"/>
                    <a:pt x="52387" y="23813"/>
                  </a:cubicBezTo>
                  <a:cubicBezTo>
                    <a:pt x="33338" y="16669"/>
                    <a:pt x="16669" y="9525"/>
                    <a:pt x="0" y="2381"/>
                  </a:cubicBezTo>
                  <a:cubicBezTo>
                    <a:pt x="0" y="2381"/>
                    <a:pt x="0" y="0"/>
                    <a:pt x="0" y="0"/>
                  </a:cubicBezTo>
                  <a:cubicBezTo>
                    <a:pt x="19050" y="7144"/>
                    <a:pt x="38100" y="11906"/>
                    <a:pt x="59531" y="19050"/>
                  </a:cubicBezTo>
                  <a:cubicBezTo>
                    <a:pt x="54769" y="40481"/>
                    <a:pt x="52387" y="61912"/>
                    <a:pt x="47625" y="80963"/>
                  </a:cubicBezTo>
                  <a:cubicBezTo>
                    <a:pt x="47625" y="78581"/>
                    <a:pt x="47625" y="78581"/>
                    <a:pt x="45244" y="78581"/>
                  </a:cubicBezTo>
                  <a:close/>
                </a:path>
              </a:pathLst>
            </a:custGeom>
            <a:grpFill/>
            <a:ln w="23813" cap="flat">
              <a:noFill/>
              <a:prstDash val="solid"/>
              <a:miter/>
            </a:ln>
          </p:spPr>
          <p:txBody>
            <a:bodyPr rtlCol="0" anchor="ctr"/>
            <a:lstStyle/>
            <a:p>
              <a:endParaRPr lang="en-ID"/>
            </a:p>
          </p:txBody>
        </p:sp>
        <p:sp>
          <p:nvSpPr>
            <p:cNvPr id="478" name="Freeform: Shape 477">
              <a:extLst>
                <a:ext uri="{FF2B5EF4-FFF2-40B4-BE49-F238E27FC236}">
                  <a16:creationId xmlns:a16="http://schemas.microsoft.com/office/drawing/2014/main" id="{81CCE69D-484A-E19A-86BD-7E95065A238F}"/>
                </a:ext>
              </a:extLst>
            </p:cNvPr>
            <p:cNvSpPr/>
            <p:nvPr/>
          </p:nvSpPr>
          <p:spPr>
            <a:xfrm>
              <a:off x="5686425" y="6512718"/>
              <a:ext cx="59531" cy="83343"/>
            </a:xfrm>
            <a:custGeom>
              <a:avLst/>
              <a:gdLst>
                <a:gd name="connsiteX0" fmla="*/ 11906 w 59531"/>
                <a:gd name="connsiteY0" fmla="*/ 83344 h 83343"/>
                <a:gd name="connsiteX1" fmla="*/ 0 w 59531"/>
                <a:gd name="connsiteY1" fmla="*/ 21431 h 83343"/>
                <a:gd name="connsiteX2" fmla="*/ 57150 w 59531"/>
                <a:gd name="connsiteY2" fmla="*/ 0 h 83343"/>
                <a:gd name="connsiteX3" fmla="*/ 59531 w 59531"/>
                <a:gd name="connsiteY3" fmla="*/ 2381 h 83343"/>
                <a:gd name="connsiteX4" fmla="*/ 7144 w 59531"/>
                <a:gd name="connsiteY4" fmla="*/ 23813 h 83343"/>
                <a:gd name="connsiteX5" fmla="*/ 14287 w 59531"/>
                <a:gd name="connsiteY5" fmla="*/ 80962 h 83343"/>
                <a:gd name="connsiteX6" fmla="*/ 11906 w 59531"/>
                <a:gd name="connsiteY6" fmla="*/ 83344 h 8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3343">
                  <a:moveTo>
                    <a:pt x="11906" y="83344"/>
                  </a:moveTo>
                  <a:cubicBezTo>
                    <a:pt x="7144" y="64294"/>
                    <a:pt x="4762" y="42862"/>
                    <a:pt x="0" y="21431"/>
                  </a:cubicBezTo>
                  <a:cubicBezTo>
                    <a:pt x="21431" y="14288"/>
                    <a:pt x="40481" y="7143"/>
                    <a:pt x="57150" y="0"/>
                  </a:cubicBezTo>
                  <a:cubicBezTo>
                    <a:pt x="57150" y="0"/>
                    <a:pt x="57150" y="2381"/>
                    <a:pt x="59531" y="2381"/>
                  </a:cubicBezTo>
                  <a:cubicBezTo>
                    <a:pt x="42863" y="9525"/>
                    <a:pt x="26194" y="16669"/>
                    <a:pt x="7144" y="23813"/>
                  </a:cubicBezTo>
                  <a:cubicBezTo>
                    <a:pt x="9525" y="45244"/>
                    <a:pt x="11906" y="61913"/>
                    <a:pt x="14287" y="80962"/>
                  </a:cubicBezTo>
                  <a:cubicBezTo>
                    <a:pt x="14287" y="83344"/>
                    <a:pt x="14287" y="83344"/>
                    <a:pt x="11906" y="83344"/>
                  </a:cubicBezTo>
                  <a:close/>
                </a:path>
              </a:pathLst>
            </a:custGeom>
            <a:grpFill/>
            <a:ln w="23813" cap="flat">
              <a:noFill/>
              <a:prstDash val="solid"/>
              <a:miter/>
            </a:ln>
          </p:spPr>
          <p:txBody>
            <a:bodyPr rtlCol="0" anchor="ctr"/>
            <a:lstStyle/>
            <a:p>
              <a:endParaRPr lang="en-ID"/>
            </a:p>
          </p:txBody>
        </p:sp>
        <p:sp>
          <p:nvSpPr>
            <p:cNvPr id="479" name="Freeform: Shape 478">
              <a:extLst>
                <a:ext uri="{FF2B5EF4-FFF2-40B4-BE49-F238E27FC236}">
                  <a16:creationId xmlns:a16="http://schemas.microsoft.com/office/drawing/2014/main" id="{7DF3FE4F-3413-647E-2440-88BCD54105AB}"/>
                </a:ext>
              </a:extLst>
            </p:cNvPr>
            <p:cNvSpPr/>
            <p:nvPr/>
          </p:nvSpPr>
          <p:spPr>
            <a:xfrm>
              <a:off x="6574631" y="6517481"/>
              <a:ext cx="61912" cy="78580"/>
            </a:xfrm>
            <a:custGeom>
              <a:avLst/>
              <a:gdLst>
                <a:gd name="connsiteX0" fmla="*/ 61913 w 61912"/>
                <a:gd name="connsiteY0" fmla="*/ 19050 h 78580"/>
                <a:gd name="connsiteX1" fmla="*/ 50006 w 61912"/>
                <a:gd name="connsiteY1" fmla="*/ 78581 h 78580"/>
                <a:gd name="connsiteX2" fmla="*/ 45244 w 61912"/>
                <a:gd name="connsiteY2" fmla="*/ 78581 h 78580"/>
                <a:gd name="connsiteX3" fmla="*/ 50006 w 61912"/>
                <a:gd name="connsiteY3" fmla="*/ 40481 h 78580"/>
                <a:gd name="connsiteX4" fmla="*/ 33338 w 61912"/>
                <a:gd name="connsiteY4" fmla="*/ 14287 h 78580"/>
                <a:gd name="connsiteX5" fmla="*/ 0 w 61912"/>
                <a:gd name="connsiteY5" fmla="*/ 0 h 78580"/>
                <a:gd name="connsiteX6" fmla="*/ 61913 w 61912"/>
                <a:gd name="connsiteY6" fmla="*/ 19050 h 7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78580">
                  <a:moveTo>
                    <a:pt x="61913" y="19050"/>
                  </a:moveTo>
                  <a:cubicBezTo>
                    <a:pt x="57150" y="38099"/>
                    <a:pt x="54769" y="59531"/>
                    <a:pt x="50006" y="78581"/>
                  </a:cubicBezTo>
                  <a:cubicBezTo>
                    <a:pt x="47625" y="78581"/>
                    <a:pt x="47625" y="78581"/>
                    <a:pt x="45244" y="78581"/>
                  </a:cubicBezTo>
                  <a:cubicBezTo>
                    <a:pt x="47625" y="66675"/>
                    <a:pt x="50006" y="52387"/>
                    <a:pt x="50006" y="40481"/>
                  </a:cubicBezTo>
                  <a:cubicBezTo>
                    <a:pt x="52388" y="21431"/>
                    <a:pt x="52388" y="21431"/>
                    <a:pt x="33338" y="14287"/>
                  </a:cubicBezTo>
                  <a:cubicBezTo>
                    <a:pt x="21431" y="9525"/>
                    <a:pt x="9525" y="4762"/>
                    <a:pt x="0" y="0"/>
                  </a:cubicBezTo>
                  <a:cubicBezTo>
                    <a:pt x="21431" y="2381"/>
                    <a:pt x="40481" y="7143"/>
                    <a:pt x="61913" y="19050"/>
                  </a:cubicBezTo>
                  <a:close/>
                </a:path>
              </a:pathLst>
            </a:custGeom>
            <a:grpFill/>
            <a:ln w="23813" cap="flat">
              <a:noFill/>
              <a:prstDash val="solid"/>
              <a:miter/>
            </a:ln>
          </p:spPr>
          <p:txBody>
            <a:bodyPr rtlCol="0" anchor="ctr"/>
            <a:lstStyle/>
            <a:p>
              <a:endParaRPr lang="en-ID"/>
            </a:p>
          </p:txBody>
        </p:sp>
        <p:sp>
          <p:nvSpPr>
            <p:cNvPr id="480" name="Freeform: Shape 479">
              <a:extLst>
                <a:ext uri="{FF2B5EF4-FFF2-40B4-BE49-F238E27FC236}">
                  <a16:creationId xmlns:a16="http://schemas.microsoft.com/office/drawing/2014/main" id="{8F5E8584-8C26-EE57-65FD-C22FB32BAE71}"/>
                </a:ext>
              </a:extLst>
            </p:cNvPr>
            <p:cNvSpPr/>
            <p:nvPr/>
          </p:nvSpPr>
          <p:spPr>
            <a:xfrm>
              <a:off x="7641431" y="6512718"/>
              <a:ext cx="61912" cy="83343"/>
            </a:xfrm>
            <a:custGeom>
              <a:avLst/>
              <a:gdLst>
                <a:gd name="connsiteX0" fmla="*/ 11906 w 61912"/>
                <a:gd name="connsiteY0" fmla="*/ 83344 h 83343"/>
                <a:gd name="connsiteX1" fmla="*/ 0 w 61912"/>
                <a:gd name="connsiteY1" fmla="*/ 21431 h 83343"/>
                <a:gd name="connsiteX2" fmla="*/ 59531 w 61912"/>
                <a:gd name="connsiteY2" fmla="*/ 0 h 83343"/>
                <a:gd name="connsiteX3" fmla="*/ 61912 w 61912"/>
                <a:gd name="connsiteY3" fmla="*/ 2381 h 83343"/>
                <a:gd name="connsiteX4" fmla="*/ 9525 w 61912"/>
                <a:gd name="connsiteY4" fmla="*/ 23813 h 83343"/>
                <a:gd name="connsiteX5" fmla="*/ 16669 w 61912"/>
                <a:gd name="connsiteY5" fmla="*/ 80962 h 83343"/>
                <a:gd name="connsiteX6" fmla="*/ 11906 w 61912"/>
                <a:gd name="connsiteY6" fmla="*/ 83344 h 8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83343">
                  <a:moveTo>
                    <a:pt x="11906" y="83344"/>
                  </a:moveTo>
                  <a:cubicBezTo>
                    <a:pt x="7144" y="64294"/>
                    <a:pt x="4762" y="42862"/>
                    <a:pt x="0" y="21431"/>
                  </a:cubicBezTo>
                  <a:cubicBezTo>
                    <a:pt x="21431" y="14288"/>
                    <a:pt x="40481" y="7143"/>
                    <a:pt x="59531" y="0"/>
                  </a:cubicBezTo>
                  <a:cubicBezTo>
                    <a:pt x="59531" y="0"/>
                    <a:pt x="59531" y="2381"/>
                    <a:pt x="61912" y="2381"/>
                  </a:cubicBezTo>
                  <a:cubicBezTo>
                    <a:pt x="45244" y="9525"/>
                    <a:pt x="28575" y="16669"/>
                    <a:pt x="9525" y="23813"/>
                  </a:cubicBezTo>
                  <a:cubicBezTo>
                    <a:pt x="11906" y="42862"/>
                    <a:pt x="14287" y="61913"/>
                    <a:pt x="16669" y="80962"/>
                  </a:cubicBezTo>
                  <a:cubicBezTo>
                    <a:pt x="11906" y="83344"/>
                    <a:pt x="11906" y="83344"/>
                    <a:pt x="11906" y="83344"/>
                  </a:cubicBezTo>
                  <a:close/>
                </a:path>
              </a:pathLst>
            </a:custGeom>
            <a:grpFill/>
            <a:ln w="23813" cap="flat">
              <a:noFill/>
              <a:prstDash val="solid"/>
              <a:miter/>
            </a:ln>
          </p:spPr>
          <p:txBody>
            <a:bodyPr rtlCol="0" anchor="ctr"/>
            <a:lstStyle/>
            <a:p>
              <a:endParaRPr lang="en-ID"/>
            </a:p>
          </p:txBody>
        </p:sp>
        <p:sp>
          <p:nvSpPr>
            <p:cNvPr id="481" name="Freeform: Shape 480">
              <a:extLst>
                <a:ext uri="{FF2B5EF4-FFF2-40B4-BE49-F238E27FC236}">
                  <a16:creationId xmlns:a16="http://schemas.microsoft.com/office/drawing/2014/main" id="{451C0E35-D921-4871-44CB-F96DA43E96FC}"/>
                </a:ext>
              </a:extLst>
            </p:cNvPr>
            <p:cNvSpPr/>
            <p:nvPr/>
          </p:nvSpPr>
          <p:spPr>
            <a:xfrm>
              <a:off x="8527256" y="6515100"/>
              <a:ext cx="61912" cy="80962"/>
            </a:xfrm>
            <a:custGeom>
              <a:avLst/>
              <a:gdLst>
                <a:gd name="connsiteX0" fmla="*/ 2381 w 61912"/>
                <a:gd name="connsiteY0" fmla="*/ 0 h 80962"/>
                <a:gd name="connsiteX1" fmla="*/ 61912 w 61912"/>
                <a:gd name="connsiteY1" fmla="*/ 19050 h 80962"/>
                <a:gd name="connsiteX2" fmla="*/ 50006 w 61912"/>
                <a:gd name="connsiteY2" fmla="*/ 80962 h 80962"/>
                <a:gd name="connsiteX3" fmla="*/ 45244 w 61912"/>
                <a:gd name="connsiteY3" fmla="*/ 80962 h 80962"/>
                <a:gd name="connsiteX4" fmla="*/ 52387 w 61912"/>
                <a:gd name="connsiteY4" fmla="*/ 23813 h 80962"/>
                <a:gd name="connsiteX5" fmla="*/ 0 w 61912"/>
                <a:gd name="connsiteY5" fmla="*/ 2381 h 80962"/>
                <a:gd name="connsiteX6" fmla="*/ 2381 w 61912"/>
                <a:gd name="connsiteY6" fmla="*/ 0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80962">
                  <a:moveTo>
                    <a:pt x="2381" y="0"/>
                  </a:moveTo>
                  <a:cubicBezTo>
                    <a:pt x="21431" y="7143"/>
                    <a:pt x="40481" y="11906"/>
                    <a:pt x="61912" y="19050"/>
                  </a:cubicBezTo>
                  <a:cubicBezTo>
                    <a:pt x="57150" y="40481"/>
                    <a:pt x="54768" y="61913"/>
                    <a:pt x="50006" y="80962"/>
                  </a:cubicBezTo>
                  <a:cubicBezTo>
                    <a:pt x="47625" y="80962"/>
                    <a:pt x="47625" y="80962"/>
                    <a:pt x="45244" y="80962"/>
                  </a:cubicBezTo>
                  <a:cubicBezTo>
                    <a:pt x="47625" y="61913"/>
                    <a:pt x="50006" y="45244"/>
                    <a:pt x="52387" y="23813"/>
                  </a:cubicBezTo>
                  <a:cubicBezTo>
                    <a:pt x="35719" y="16668"/>
                    <a:pt x="16669" y="9525"/>
                    <a:pt x="0" y="2381"/>
                  </a:cubicBezTo>
                  <a:cubicBezTo>
                    <a:pt x="2381" y="0"/>
                    <a:pt x="2381" y="0"/>
                    <a:pt x="2381" y="0"/>
                  </a:cubicBezTo>
                  <a:close/>
                </a:path>
              </a:pathLst>
            </a:custGeom>
            <a:grpFill/>
            <a:ln w="23813" cap="flat">
              <a:noFill/>
              <a:prstDash val="solid"/>
              <a:miter/>
            </a:ln>
          </p:spPr>
          <p:txBody>
            <a:bodyPr rtlCol="0" anchor="ctr"/>
            <a:lstStyle/>
            <a:p>
              <a:endParaRPr lang="en-ID"/>
            </a:p>
          </p:txBody>
        </p:sp>
        <p:sp>
          <p:nvSpPr>
            <p:cNvPr id="482" name="Freeform: Shape 481">
              <a:extLst>
                <a:ext uri="{FF2B5EF4-FFF2-40B4-BE49-F238E27FC236}">
                  <a16:creationId xmlns:a16="http://schemas.microsoft.com/office/drawing/2014/main" id="{F52052D8-87F1-74A3-59F8-8B14D7D01966}"/>
                </a:ext>
              </a:extLst>
            </p:cNvPr>
            <p:cNvSpPr/>
            <p:nvPr/>
          </p:nvSpPr>
          <p:spPr>
            <a:xfrm>
              <a:off x="9594056" y="6512718"/>
              <a:ext cx="61912" cy="83343"/>
            </a:xfrm>
            <a:custGeom>
              <a:avLst/>
              <a:gdLst>
                <a:gd name="connsiteX0" fmla="*/ 11906 w 61912"/>
                <a:gd name="connsiteY0" fmla="*/ 83344 h 83343"/>
                <a:gd name="connsiteX1" fmla="*/ 0 w 61912"/>
                <a:gd name="connsiteY1" fmla="*/ 21431 h 83343"/>
                <a:gd name="connsiteX2" fmla="*/ 59531 w 61912"/>
                <a:gd name="connsiteY2" fmla="*/ 0 h 83343"/>
                <a:gd name="connsiteX3" fmla="*/ 61913 w 61912"/>
                <a:gd name="connsiteY3" fmla="*/ 4763 h 83343"/>
                <a:gd name="connsiteX4" fmla="*/ 28575 w 61912"/>
                <a:gd name="connsiteY4" fmla="*/ 19050 h 83343"/>
                <a:gd name="connsiteX5" fmla="*/ 14288 w 61912"/>
                <a:gd name="connsiteY5" fmla="*/ 45244 h 83343"/>
                <a:gd name="connsiteX6" fmla="*/ 19050 w 61912"/>
                <a:gd name="connsiteY6" fmla="*/ 83344 h 83343"/>
                <a:gd name="connsiteX7" fmla="*/ 11906 w 61912"/>
                <a:gd name="connsiteY7" fmla="*/ 83344 h 8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 h="83343">
                  <a:moveTo>
                    <a:pt x="11906" y="83344"/>
                  </a:moveTo>
                  <a:cubicBezTo>
                    <a:pt x="7144" y="64294"/>
                    <a:pt x="4763" y="42862"/>
                    <a:pt x="0" y="21431"/>
                  </a:cubicBezTo>
                  <a:cubicBezTo>
                    <a:pt x="21431" y="14288"/>
                    <a:pt x="40482" y="7143"/>
                    <a:pt x="59531" y="0"/>
                  </a:cubicBezTo>
                  <a:cubicBezTo>
                    <a:pt x="59531" y="2381"/>
                    <a:pt x="59531" y="2381"/>
                    <a:pt x="61913" y="4763"/>
                  </a:cubicBezTo>
                  <a:cubicBezTo>
                    <a:pt x="50006" y="9525"/>
                    <a:pt x="38100" y="14288"/>
                    <a:pt x="28575" y="19050"/>
                  </a:cubicBezTo>
                  <a:cubicBezTo>
                    <a:pt x="9525" y="26194"/>
                    <a:pt x="9525" y="26194"/>
                    <a:pt x="14288" y="45244"/>
                  </a:cubicBezTo>
                  <a:cubicBezTo>
                    <a:pt x="16669" y="57150"/>
                    <a:pt x="19050" y="71438"/>
                    <a:pt x="19050" y="83344"/>
                  </a:cubicBezTo>
                  <a:cubicBezTo>
                    <a:pt x="14288" y="83344"/>
                    <a:pt x="14288" y="83344"/>
                    <a:pt x="11906" y="83344"/>
                  </a:cubicBezTo>
                  <a:close/>
                </a:path>
              </a:pathLst>
            </a:custGeom>
            <a:grpFill/>
            <a:ln w="23813" cap="flat">
              <a:noFill/>
              <a:prstDash val="solid"/>
              <a:miter/>
            </a:ln>
          </p:spPr>
          <p:txBody>
            <a:bodyPr rtlCol="0" anchor="ctr"/>
            <a:lstStyle/>
            <a:p>
              <a:endParaRPr lang="en-ID"/>
            </a:p>
          </p:txBody>
        </p:sp>
        <p:sp>
          <p:nvSpPr>
            <p:cNvPr id="483" name="Freeform: Shape 482">
              <a:extLst>
                <a:ext uri="{FF2B5EF4-FFF2-40B4-BE49-F238E27FC236}">
                  <a16:creationId xmlns:a16="http://schemas.microsoft.com/office/drawing/2014/main" id="{2DCD5289-EE24-4397-7736-49F95DEF371E}"/>
                </a:ext>
              </a:extLst>
            </p:cNvPr>
            <p:cNvSpPr/>
            <p:nvPr/>
          </p:nvSpPr>
          <p:spPr>
            <a:xfrm>
              <a:off x="10484643" y="6515100"/>
              <a:ext cx="59531" cy="80962"/>
            </a:xfrm>
            <a:custGeom>
              <a:avLst/>
              <a:gdLst>
                <a:gd name="connsiteX0" fmla="*/ 59531 w 59531"/>
                <a:gd name="connsiteY0" fmla="*/ 19050 h 80962"/>
                <a:gd name="connsiteX1" fmla="*/ 47625 w 59531"/>
                <a:gd name="connsiteY1" fmla="*/ 80962 h 80962"/>
                <a:gd name="connsiteX2" fmla="*/ 45244 w 59531"/>
                <a:gd name="connsiteY2" fmla="*/ 80962 h 80962"/>
                <a:gd name="connsiteX3" fmla="*/ 52387 w 59531"/>
                <a:gd name="connsiteY3" fmla="*/ 23813 h 80962"/>
                <a:gd name="connsiteX4" fmla="*/ 0 w 59531"/>
                <a:gd name="connsiteY4" fmla="*/ 2381 h 80962"/>
                <a:gd name="connsiteX5" fmla="*/ 0 w 59531"/>
                <a:gd name="connsiteY5" fmla="*/ 0 h 80962"/>
                <a:gd name="connsiteX6" fmla="*/ 59531 w 59531"/>
                <a:gd name="connsiteY6" fmla="*/ 19050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0962">
                  <a:moveTo>
                    <a:pt x="59531" y="19050"/>
                  </a:moveTo>
                  <a:cubicBezTo>
                    <a:pt x="54769" y="42862"/>
                    <a:pt x="50006" y="61913"/>
                    <a:pt x="47625" y="80962"/>
                  </a:cubicBezTo>
                  <a:cubicBezTo>
                    <a:pt x="47625" y="80962"/>
                    <a:pt x="45244" y="80962"/>
                    <a:pt x="45244" y="80962"/>
                  </a:cubicBezTo>
                  <a:cubicBezTo>
                    <a:pt x="47625" y="64293"/>
                    <a:pt x="50006" y="45244"/>
                    <a:pt x="52387" y="23813"/>
                  </a:cubicBezTo>
                  <a:cubicBezTo>
                    <a:pt x="35719" y="16668"/>
                    <a:pt x="16669" y="9525"/>
                    <a:pt x="0" y="2381"/>
                  </a:cubicBezTo>
                  <a:cubicBezTo>
                    <a:pt x="0" y="2381"/>
                    <a:pt x="0" y="0"/>
                    <a:pt x="0" y="0"/>
                  </a:cubicBezTo>
                  <a:cubicBezTo>
                    <a:pt x="19050" y="4762"/>
                    <a:pt x="38100" y="11906"/>
                    <a:pt x="59531" y="19050"/>
                  </a:cubicBezTo>
                  <a:close/>
                </a:path>
              </a:pathLst>
            </a:custGeom>
            <a:grpFill/>
            <a:ln w="23813" cap="flat">
              <a:noFill/>
              <a:prstDash val="solid"/>
              <a:miter/>
            </a:ln>
          </p:spPr>
          <p:txBody>
            <a:bodyPr rtlCol="0" anchor="ctr"/>
            <a:lstStyle/>
            <a:p>
              <a:endParaRPr lang="en-ID"/>
            </a:p>
          </p:txBody>
        </p:sp>
        <p:sp>
          <p:nvSpPr>
            <p:cNvPr id="484" name="Freeform: Shape 483">
              <a:extLst>
                <a:ext uri="{FF2B5EF4-FFF2-40B4-BE49-F238E27FC236}">
                  <a16:creationId xmlns:a16="http://schemas.microsoft.com/office/drawing/2014/main" id="{11E3ADD2-7E34-03A7-767D-69674DFDE33A}"/>
                </a:ext>
              </a:extLst>
            </p:cNvPr>
            <p:cNvSpPr/>
            <p:nvPr/>
          </p:nvSpPr>
          <p:spPr>
            <a:xfrm>
              <a:off x="11546681" y="6515100"/>
              <a:ext cx="59531" cy="80962"/>
            </a:xfrm>
            <a:custGeom>
              <a:avLst/>
              <a:gdLst>
                <a:gd name="connsiteX0" fmla="*/ 0 w 59531"/>
                <a:gd name="connsiteY0" fmla="*/ 19050 h 80962"/>
                <a:gd name="connsiteX1" fmla="*/ 57150 w 59531"/>
                <a:gd name="connsiteY1" fmla="*/ 0 h 80962"/>
                <a:gd name="connsiteX2" fmla="*/ 59531 w 59531"/>
                <a:gd name="connsiteY2" fmla="*/ 2381 h 80962"/>
                <a:gd name="connsiteX3" fmla="*/ 7144 w 59531"/>
                <a:gd name="connsiteY3" fmla="*/ 23813 h 80962"/>
                <a:gd name="connsiteX4" fmla="*/ 14288 w 59531"/>
                <a:gd name="connsiteY4" fmla="*/ 80962 h 80962"/>
                <a:gd name="connsiteX5" fmla="*/ 11906 w 59531"/>
                <a:gd name="connsiteY5" fmla="*/ 80962 h 80962"/>
                <a:gd name="connsiteX6" fmla="*/ 0 w 59531"/>
                <a:gd name="connsiteY6" fmla="*/ 19050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0962">
                  <a:moveTo>
                    <a:pt x="0" y="19050"/>
                  </a:moveTo>
                  <a:cubicBezTo>
                    <a:pt x="21431" y="11906"/>
                    <a:pt x="40482" y="4762"/>
                    <a:pt x="57150" y="0"/>
                  </a:cubicBezTo>
                  <a:cubicBezTo>
                    <a:pt x="57150" y="0"/>
                    <a:pt x="57150" y="2381"/>
                    <a:pt x="59531" y="2381"/>
                  </a:cubicBezTo>
                  <a:cubicBezTo>
                    <a:pt x="42863" y="9525"/>
                    <a:pt x="26194" y="16668"/>
                    <a:pt x="7144" y="23813"/>
                  </a:cubicBezTo>
                  <a:cubicBezTo>
                    <a:pt x="9525" y="42862"/>
                    <a:pt x="11906" y="61913"/>
                    <a:pt x="14288" y="80962"/>
                  </a:cubicBezTo>
                  <a:cubicBezTo>
                    <a:pt x="14288" y="80962"/>
                    <a:pt x="11906" y="80962"/>
                    <a:pt x="11906" y="80962"/>
                  </a:cubicBezTo>
                  <a:cubicBezTo>
                    <a:pt x="9525" y="61913"/>
                    <a:pt x="4763" y="42862"/>
                    <a:pt x="0" y="19050"/>
                  </a:cubicBezTo>
                  <a:close/>
                </a:path>
              </a:pathLst>
            </a:custGeom>
            <a:grpFill/>
            <a:ln w="23813" cap="flat">
              <a:noFill/>
              <a:prstDash val="solid"/>
              <a:miter/>
            </a:ln>
          </p:spPr>
          <p:txBody>
            <a:bodyPr rtlCol="0" anchor="ctr"/>
            <a:lstStyle/>
            <a:p>
              <a:endParaRPr lang="en-ID"/>
            </a:p>
          </p:txBody>
        </p:sp>
        <p:sp>
          <p:nvSpPr>
            <p:cNvPr id="485" name="Freeform: Shape 484">
              <a:extLst>
                <a:ext uri="{FF2B5EF4-FFF2-40B4-BE49-F238E27FC236}">
                  <a16:creationId xmlns:a16="http://schemas.microsoft.com/office/drawing/2014/main" id="{C8207A46-5A2B-F137-70C1-8297024B38A6}"/>
                </a:ext>
              </a:extLst>
            </p:cNvPr>
            <p:cNvSpPr/>
            <p:nvPr/>
          </p:nvSpPr>
          <p:spPr>
            <a:xfrm>
              <a:off x="10482262" y="5388768"/>
              <a:ext cx="61912" cy="83343"/>
            </a:xfrm>
            <a:custGeom>
              <a:avLst/>
              <a:gdLst>
                <a:gd name="connsiteX0" fmla="*/ 2381 w 61912"/>
                <a:gd name="connsiteY0" fmla="*/ 0 h 83343"/>
                <a:gd name="connsiteX1" fmla="*/ 61913 w 61912"/>
                <a:gd name="connsiteY1" fmla="*/ 21431 h 83343"/>
                <a:gd name="connsiteX2" fmla="*/ 50006 w 61912"/>
                <a:gd name="connsiteY2" fmla="*/ 83344 h 83343"/>
                <a:gd name="connsiteX3" fmla="*/ 45244 w 61912"/>
                <a:gd name="connsiteY3" fmla="*/ 83344 h 83343"/>
                <a:gd name="connsiteX4" fmla="*/ 52387 w 61912"/>
                <a:gd name="connsiteY4" fmla="*/ 42863 h 83343"/>
                <a:gd name="connsiteX5" fmla="*/ 38100 w 61912"/>
                <a:gd name="connsiteY5" fmla="*/ 19050 h 83343"/>
                <a:gd name="connsiteX6" fmla="*/ 0 w 61912"/>
                <a:gd name="connsiteY6" fmla="*/ 4762 h 83343"/>
                <a:gd name="connsiteX7" fmla="*/ 2381 w 61912"/>
                <a:gd name="connsiteY7" fmla="*/ 0 h 8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 h="83343">
                  <a:moveTo>
                    <a:pt x="2381" y="0"/>
                  </a:moveTo>
                  <a:cubicBezTo>
                    <a:pt x="21431" y="7144"/>
                    <a:pt x="40481" y="11906"/>
                    <a:pt x="61913" y="21431"/>
                  </a:cubicBezTo>
                  <a:cubicBezTo>
                    <a:pt x="57150" y="42863"/>
                    <a:pt x="54769" y="64294"/>
                    <a:pt x="50006" y="83344"/>
                  </a:cubicBezTo>
                  <a:cubicBezTo>
                    <a:pt x="47625" y="83344"/>
                    <a:pt x="47625" y="83344"/>
                    <a:pt x="45244" y="83344"/>
                  </a:cubicBezTo>
                  <a:cubicBezTo>
                    <a:pt x="47625" y="69056"/>
                    <a:pt x="47625" y="57150"/>
                    <a:pt x="52387" y="42863"/>
                  </a:cubicBezTo>
                  <a:cubicBezTo>
                    <a:pt x="54769" y="30956"/>
                    <a:pt x="50006" y="23813"/>
                    <a:pt x="38100" y="19050"/>
                  </a:cubicBezTo>
                  <a:cubicBezTo>
                    <a:pt x="26194" y="14287"/>
                    <a:pt x="14288" y="9525"/>
                    <a:pt x="0" y="4762"/>
                  </a:cubicBezTo>
                  <a:cubicBezTo>
                    <a:pt x="2381" y="2381"/>
                    <a:pt x="2381" y="0"/>
                    <a:pt x="2381" y="0"/>
                  </a:cubicBezTo>
                  <a:close/>
                </a:path>
              </a:pathLst>
            </a:custGeom>
            <a:grpFill/>
            <a:ln w="23813" cap="flat">
              <a:noFill/>
              <a:prstDash val="solid"/>
              <a:miter/>
            </a:ln>
          </p:spPr>
          <p:txBody>
            <a:bodyPr rtlCol="0" anchor="ctr"/>
            <a:lstStyle/>
            <a:p>
              <a:endParaRPr lang="en-ID"/>
            </a:p>
          </p:txBody>
        </p:sp>
        <p:sp>
          <p:nvSpPr>
            <p:cNvPr id="486" name="Freeform: Shape 485">
              <a:extLst>
                <a:ext uri="{FF2B5EF4-FFF2-40B4-BE49-F238E27FC236}">
                  <a16:creationId xmlns:a16="http://schemas.microsoft.com/office/drawing/2014/main" id="{AE449886-6772-6D90-8B2A-0A236D3C7A9F}"/>
                </a:ext>
              </a:extLst>
            </p:cNvPr>
            <p:cNvSpPr/>
            <p:nvPr/>
          </p:nvSpPr>
          <p:spPr>
            <a:xfrm>
              <a:off x="8532018" y="3136106"/>
              <a:ext cx="59531" cy="80962"/>
            </a:xfrm>
            <a:custGeom>
              <a:avLst/>
              <a:gdLst>
                <a:gd name="connsiteX0" fmla="*/ 42863 w 59531"/>
                <a:gd name="connsiteY0" fmla="*/ 80963 h 80962"/>
                <a:gd name="connsiteX1" fmla="*/ 50006 w 59531"/>
                <a:gd name="connsiteY1" fmla="*/ 40481 h 80962"/>
                <a:gd name="connsiteX2" fmla="*/ 38100 w 59531"/>
                <a:gd name="connsiteY2" fmla="*/ 19050 h 80962"/>
                <a:gd name="connsiteX3" fmla="*/ 0 w 59531"/>
                <a:gd name="connsiteY3" fmla="*/ 0 h 80962"/>
                <a:gd name="connsiteX4" fmla="*/ 59531 w 59531"/>
                <a:gd name="connsiteY4" fmla="*/ 19050 h 80962"/>
                <a:gd name="connsiteX5" fmla="*/ 47625 w 59531"/>
                <a:gd name="connsiteY5" fmla="*/ 80963 h 80962"/>
                <a:gd name="connsiteX6" fmla="*/ 42863 w 59531"/>
                <a:gd name="connsiteY6" fmla="*/ 80963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0962">
                  <a:moveTo>
                    <a:pt x="42863" y="80963"/>
                  </a:moveTo>
                  <a:cubicBezTo>
                    <a:pt x="45244" y="66675"/>
                    <a:pt x="47625" y="54769"/>
                    <a:pt x="50006" y="40481"/>
                  </a:cubicBezTo>
                  <a:cubicBezTo>
                    <a:pt x="52387" y="30956"/>
                    <a:pt x="50006" y="23813"/>
                    <a:pt x="38100" y="19050"/>
                  </a:cubicBezTo>
                  <a:cubicBezTo>
                    <a:pt x="23813" y="14288"/>
                    <a:pt x="11906" y="9525"/>
                    <a:pt x="0" y="0"/>
                  </a:cubicBezTo>
                  <a:cubicBezTo>
                    <a:pt x="19050" y="7144"/>
                    <a:pt x="38100" y="11906"/>
                    <a:pt x="59531" y="19050"/>
                  </a:cubicBezTo>
                  <a:cubicBezTo>
                    <a:pt x="54769" y="40481"/>
                    <a:pt x="52387" y="61913"/>
                    <a:pt x="47625" y="80963"/>
                  </a:cubicBezTo>
                  <a:cubicBezTo>
                    <a:pt x="45244" y="80963"/>
                    <a:pt x="42863" y="80963"/>
                    <a:pt x="42863" y="80963"/>
                  </a:cubicBezTo>
                  <a:close/>
                </a:path>
              </a:pathLst>
            </a:custGeom>
            <a:grpFill/>
            <a:ln w="23813" cap="flat">
              <a:noFill/>
              <a:prstDash val="solid"/>
              <a:miter/>
            </a:ln>
          </p:spPr>
          <p:txBody>
            <a:bodyPr rtlCol="0" anchor="ctr"/>
            <a:lstStyle/>
            <a:p>
              <a:endParaRPr lang="en-ID"/>
            </a:p>
          </p:txBody>
        </p:sp>
        <p:sp>
          <p:nvSpPr>
            <p:cNvPr id="487" name="Freeform: Shape 486">
              <a:extLst>
                <a:ext uri="{FF2B5EF4-FFF2-40B4-BE49-F238E27FC236}">
                  <a16:creationId xmlns:a16="http://schemas.microsoft.com/office/drawing/2014/main" id="{04C555BD-3495-9992-2017-2191B0692EE9}"/>
                </a:ext>
              </a:extLst>
            </p:cNvPr>
            <p:cNvSpPr/>
            <p:nvPr/>
          </p:nvSpPr>
          <p:spPr>
            <a:xfrm>
              <a:off x="9594056" y="5386387"/>
              <a:ext cx="59531" cy="83343"/>
            </a:xfrm>
            <a:custGeom>
              <a:avLst/>
              <a:gdLst>
                <a:gd name="connsiteX0" fmla="*/ 59531 w 59531"/>
                <a:gd name="connsiteY0" fmla="*/ 4762 h 83343"/>
                <a:gd name="connsiteX1" fmla="*/ 7144 w 59531"/>
                <a:gd name="connsiteY1" fmla="*/ 26194 h 83343"/>
                <a:gd name="connsiteX2" fmla="*/ 14288 w 59531"/>
                <a:gd name="connsiteY2" fmla="*/ 83344 h 83343"/>
                <a:gd name="connsiteX3" fmla="*/ 11906 w 59531"/>
                <a:gd name="connsiteY3" fmla="*/ 83344 h 83343"/>
                <a:gd name="connsiteX4" fmla="*/ 0 w 59531"/>
                <a:gd name="connsiteY4" fmla="*/ 21431 h 83343"/>
                <a:gd name="connsiteX5" fmla="*/ 57150 w 59531"/>
                <a:gd name="connsiteY5" fmla="*/ 0 h 83343"/>
                <a:gd name="connsiteX6" fmla="*/ 59531 w 59531"/>
                <a:gd name="connsiteY6" fmla="*/ 4762 h 8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3343">
                  <a:moveTo>
                    <a:pt x="59531" y="4762"/>
                  </a:moveTo>
                  <a:cubicBezTo>
                    <a:pt x="42863" y="11906"/>
                    <a:pt x="26194" y="19050"/>
                    <a:pt x="7144" y="26194"/>
                  </a:cubicBezTo>
                  <a:cubicBezTo>
                    <a:pt x="9525" y="47625"/>
                    <a:pt x="11906" y="64294"/>
                    <a:pt x="14288" y="83344"/>
                  </a:cubicBezTo>
                  <a:cubicBezTo>
                    <a:pt x="14288" y="83344"/>
                    <a:pt x="11906" y="83344"/>
                    <a:pt x="11906" y="83344"/>
                  </a:cubicBezTo>
                  <a:cubicBezTo>
                    <a:pt x="7144" y="64294"/>
                    <a:pt x="4763" y="42863"/>
                    <a:pt x="0" y="21431"/>
                  </a:cubicBezTo>
                  <a:cubicBezTo>
                    <a:pt x="21431" y="14288"/>
                    <a:pt x="40482" y="7144"/>
                    <a:pt x="57150" y="0"/>
                  </a:cubicBezTo>
                  <a:cubicBezTo>
                    <a:pt x="59531" y="2381"/>
                    <a:pt x="59531" y="4762"/>
                    <a:pt x="59531" y="4762"/>
                  </a:cubicBezTo>
                  <a:close/>
                </a:path>
              </a:pathLst>
            </a:custGeom>
            <a:grpFill/>
            <a:ln w="23813" cap="flat">
              <a:noFill/>
              <a:prstDash val="solid"/>
              <a:miter/>
            </a:ln>
          </p:spPr>
          <p:txBody>
            <a:bodyPr rtlCol="0" anchor="ctr"/>
            <a:lstStyle/>
            <a:p>
              <a:endParaRPr lang="en-ID"/>
            </a:p>
          </p:txBody>
        </p:sp>
        <p:sp>
          <p:nvSpPr>
            <p:cNvPr id="488" name="Freeform: Shape 487">
              <a:extLst>
                <a:ext uri="{FF2B5EF4-FFF2-40B4-BE49-F238E27FC236}">
                  <a16:creationId xmlns:a16="http://schemas.microsoft.com/office/drawing/2014/main" id="{6B936D85-64B7-49B3-F73E-6C5E3B34972D}"/>
                </a:ext>
              </a:extLst>
            </p:cNvPr>
            <p:cNvSpPr/>
            <p:nvPr/>
          </p:nvSpPr>
          <p:spPr>
            <a:xfrm>
              <a:off x="5684043" y="3133725"/>
              <a:ext cx="61912" cy="83343"/>
            </a:xfrm>
            <a:custGeom>
              <a:avLst/>
              <a:gdLst>
                <a:gd name="connsiteX0" fmla="*/ 61912 w 61912"/>
                <a:gd name="connsiteY0" fmla="*/ 4762 h 83343"/>
                <a:gd name="connsiteX1" fmla="*/ 21431 w 61912"/>
                <a:gd name="connsiteY1" fmla="*/ 21431 h 83343"/>
                <a:gd name="connsiteX2" fmla="*/ 9525 w 61912"/>
                <a:gd name="connsiteY2" fmla="*/ 42862 h 83343"/>
                <a:gd name="connsiteX3" fmla="*/ 11906 w 61912"/>
                <a:gd name="connsiteY3" fmla="*/ 83344 h 83343"/>
                <a:gd name="connsiteX4" fmla="*/ 0 w 61912"/>
                <a:gd name="connsiteY4" fmla="*/ 21431 h 83343"/>
                <a:gd name="connsiteX5" fmla="*/ 59531 w 61912"/>
                <a:gd name="connsiteY5" fmla="*/ 0 h 83343"/>
                <a:gd name="connsiteX6" fmla="*/ 61912 w 61912"/>
                <a:gd name="connsiteY6" fmla="*/ 4762 h 8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83343">
                  <a:moveTo>
                    <a:pt x="61912" y="4762"/>
                  </a:moveTo>
                  <a:cubicBezTo>
                    <a:pt x="47625" y="9525"/>
                    <a:pt x="35719" y="16669"/>
                    <a:pt x="21431" y="21431"/>
                  </a:cubicBezTo>
                  <a:cubicBezTo>
                    <a:pt x="11906" y="26194"/>
                    <a:pt x="7144" y="30956"/>
                    <a:pt x="9525" y="42862"/>
                  </a:cubicBezTo>
                  <a:cubicBezTo>
                    <a:pt x="11906" y="57150"/>
                    <a:pt x="14288" y="69056"/>
                    <a:pt x="11906" y="83344"/>
                  </a:cubicBezTo>
                  <a:cubicBezTo>
                    <a:pt x="7144" y="64294"/>
                    <a:pt x="4762" y="45244"/>
                    <a:pt x="0" y="21431"/>
                  </a:cubicBezTo>
                  <a:cubicBezTo>
                    <a:pt x="21431" y="14287"/>
                    <a:pt x="40481" y="7143"/>
                    <a:pt x="59531" y="0"/>
                  </a:cubicBezTo>
                  <a:cubicBezTo>
                    <a:pt x="61912" y="2381"/>
                    <a:pt x="61912" y="4762"/>
                    <a:pt x="61912" y="4762"/>
                  </a:cubicBezTo>
                  <a:close/>
                </a:path>
              </a:pathLst>
            </a:custGeom>
            <a:grpFill/>
            <a:ln w="23813" cap="flat">
              <a:noFill/>
              <a:prstDash val="solid"/>
              <a:miter/>
            </a:ln>
          </p:spPr>
          <p:txBody>
            <a:bodyPr rtlCol="0" anchor="ctr"/>
            <a:lstStyle/>
            <a:p>
              <a:endParaRPr lang="en-ID"/>
            </a:p>
          </p:txBody>
        </p:sp>
        <p:sp>
          <p:nvSpPr>
            <p:cNvPr id="489" name="Freeform: Shape 488">
              <a:extLst>
                <a:ext uri="{FF2B5EF4-FFF2-40B4-BE49-F238E27FC236}">
                  <a16:creationId xmlns:a16="http://schemas.microsoft.com/office/drawing/2014/main" id="{F75F33B5-2310-3EC1-EF28-2C29B36581ED}"/>
                </a:ext>
              </a:extLst>
            </p:cNvPr>
            <p:cNvSpPr/>
            <p:nvPr/>
          </p:nvSpPr>
          <p:spPr>
            <a:xfrm>
              <a:off x="8529637" y="5386387"/>
              <a:ext cx="59531" cy="83343"/>
            </a:xfrm>
            <a:custGeom>
              <a:avLst/>
              <a:gdLst>
                <a:gd name="connsiteX0" fmla="*/ 59531 w 59531"/>
                <a:gd name="connsiteY0" fmla="*/ 21431 h 83343"/>
                <a:gd name="connsiteX1" fmla="*/ 47625 w 59531"/>
                <a:gd name="connsiteY1" fmla="*/ 83344 h 83343"/>
                <a:gd name="connsiteX2" fmla="*/ 42863 w 59531"/>
                <a:gd name="connsiteY2" fmla="*/ 83344 h 83343"/>
                <a:gd name="connsiteX3" fmla="*/ 50006 w 59531"/>
                <a:gd name="connsiteY3" fmla="*/ 40481 h 83343"/>
                <a:gd name="connsiteX4" fmla="*/ 38100 w 59531"/>
                <a:gd name="connsiteY4" fmla="*/ 19050 h 83343"/>
                <a:gd name="connsiteX5" fmla="*/ 0 w 59531"/>
                <a:gd name="connsiteY5" fmla="*/ 0 h 83343"/>
                <a:gd name="connsiteX6" fmla="*/ 59531 w 59531"/>
                <a:gd name="connsiteY6" fmla="*/ 21431 h 8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3343">
                  <a:moveTo>
                    <a:pt x="59531" y="21431"/>
                  </a:moveTo>
                  <a:cubicBezTo>
                    <a:pt x="54769" y="45244"/>
                    <a:pt x="50006" y="64294"/>
                    <a:pt x="47625" y="83344"/>
                  </a:cubicBezTo>
                  <a:cubicBezTo>
                    <a:pt x="45244" y="83344"/>
                    <a:pt x="45244" y="83344"/>
                    <a:pt x="42863" y="83344"/>
                  </a:cubicBezTo>
                  <a:cubicBezTo>
                    <a:pt x="45244" y="69056"/>
                    <a:pt x="47625" y="54769"/>
                    <a:pt x="50006" y="40481"/>
                  </a:cubicBezTo>
                  <a:cubicBezTo>
                    <a:pt x="52387" y="30956"/>
                    <a:pt x="50006" y="23813"/>
                    <a:pt x="38100" y="19050"/>
                  </a:cubicBezTo>
                  <a:cubicBezTo>
                    <a:pt x="23813" y="14288"/>
                    <a:pt x="11906" y="9525"/>
                    <a:pt x="0" y="0"/>
                  </a:cubicBezTo>
                  <a:cubicBezTo>
                    <a:pt x="19050" y="7144"/>
                    <a:pt x="38100" y="14288"/>
                    <a:pt x="59531" y="21431"/>
                  </a:cubicBezTo>
                  <a:close/>
                </a:path>
              </a:pathLst>
            </a:custGeom>
            <a:grpFill/>
            <a:ln w="23813" cap="flat">
              <a:noFill/>
              <a:prstDash val="solid"/>
              <a:miter/>
            </a:ln>
          </p:spPr>
          <p:txBody>
            <a:bodyPr rtlCol="0" anchor="ctr"/>
            <a:lstStyle/>
            <a:p>
              <a:endParaRPr lang="en-ID"/>
            </a:p>
          </p:txBody>
        </p:sp>
        <p:sp>
          <p:nvSpPr>
            <p:cNvPr id="490" name="Freeform: Shape 489">
              <a:extLst>
                <a:ext uri="{FF2B5EF4-FFF2-40B4-BE49-F238E27FC236}">
                  <a16:creationId xmlns:a16="http://schemas.microsoft.com/office/drawing/2014/main" id="{EBADF4B0-5691-7E09-1BF0-4580C37E3DD2}"/>
                </a:ext>
              </a:extLst>
            </p:cNvPr>
            <p:cNvSpPr/>
            <p:nvPr/>
          </p:nvSpPr>
          <p:spPr>
            <a:xfrm>
              <a:off x="7639050" y="5388768"/>
              <a:ext cx="59531" cy="80962"/>
            </a:xfrm>
            <a:custGeom>
              <a:avLst/>
              <a:gdLst>
                <a:gd name="connsiteX0" fmla="*/ 0 w 59531"/>
                <a:gd name="connsiteY0" fmla="*/ 19050 h 80962"/>
                <a:gd name="connsiteX1" fmla="*/ 59531 w 59531"/>
                <a:gd name="connsiteY1" fmla="*/ 0 h 80962"/>
                <a:gd name="connsiteX2" fmla="*/ 59531 w 59531"/>
                <a:gd name="connsiteY2" fmla="*/ 2381 h 80962"/>
                <a:gd name="connsiteX3" fmla="*/ 19050 w 59531"/>
                <a:gd name="connsiteY3" fmla="*/ 19050 h 80962"/>
                <a:gd name="connsiteX4" fmla="*/ 7144 w 59531"/>
                <a:gd name="connsiteY4" fmla="*/ 40481 h 80962"/>
                <a:gd name="connsiteX5" fmla="*/ 9525 w 59531"/>
                <a:gd name="connsiteY5" fmla="*/ 80962 h 80962"/>
                <a:gd name="connsiteX6" fmla="*/ 0 w 59531"/>
                <a:gd name="connsiteY6" fmla="*/ 19050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0962">
                  <a:moveTo>
                    <a:pt x="0" y="19050"/>
                  </a:moveTo>
                  <a:cubicBezTo>
                    <a:pt x="23813" y="11906"/>
                    <a:pt x="40481" y="4762"/>
                    <a:pt x="59531" y="0"/>
                  </a:cubicBezTo>
                  <a:cubicBezTo>
                    <a:pt x="59531" y="0"/>
                    <a:pt x="59531" y="2381"/>
                    <a:pt x="59531" y="2381"/>
                  </a:cubicBezTo>
                  <a:cubicBezTo>
                    <a:pt x="45244" y="7144"/>
                    <a:pt x="33337" y="14287"/>
                    <a:pt x="19050" y="19050"/>
                  </a:cubicBezTo>
                  <a:cubicBezTo>
                    <a:pt x="9525" y="23813"/>
                    <a:pt x="4762" y="28575"/>
                    <a:pt x="7144" y="40481"/>
                  </a:cubicBezTo>
                  <a:cubicBezTo>
                    <a:pt x="9525" y="54769"/>
                    <a:pt x="11906" y="66675"/>
                    <a:pt x="9525" y="80962"/>
                  </a:cubicBezTo>
                  <a:cubicBezTo>
                    <a:pt x="9525" y="61912"/>
                    <a:pt x="4762" y="40481"/>
                    <a:pt x="0" y="19050"/>
                  </a:cubicBezTo>
                  <a:close/>
                </a:path>
              </a:pathLst>
            </a:custGeom>
            <a:grpFill/>
            <a:ln w="23813" cap="flat">
              <a:noFill/>
              <a:prstDash val="solid"/>
              <a:miter/>
            </a:ln>
          </p:spPr>
          <p:txBody>
            <a:bodyPr rtlCol="0" anchor="ctr"/>
            <a:lstStyle/>
            <a:p>
              <a:endParaRPr lang="en-ID"/>
            </a:p>
          </p:txBody>
        </p:sp>
        <p:sp>
          <p:nvSpPr>
            <p:cNvPr id="491" name="Freeform: Shape 490">
              <a:extLst>
                <a:ext uri="{FF2B5EF4-FFF2-40B4-BE49-F238E27FC236}">
                  <a16:creationId xmlns:a16="http://schemas.microsoft.com/office/drawing/2014/main" id="{FD019949-E8CB-F8ED-BA11-F9C457D1117B}"/>
                </a:ext>
              </a:extLst>
            </p:cNvPr>
            <p:cNvSpPr/>
            <p:nvPr/>
          </p:nvSpPr>
          <p:spPr>
            <a:xfrm>
              <a:off x="6577012" y="5388768"/>
              <a:ext cx="59531" cy="80962"/>
            </a:xfrm>
            <a:custGeom>
              <a:avLst/>
              <a:gdLst>
                <a:gd name="connsiteX0" fmla="*/ 52388 w 59531"/>
                <a:gd name="connsiteY0" fmla="*/ 23813 h 80962"/>
                <a:gd name="connsiteX1" fmla="*/ 0 w 59531"/>
                <a:gd name="connsiteY1" fmla="*/ 2381 h 80962"/>
                <a:gd name="connsiteX2" fmla="*/ 0 w 59531"/>
                <a:gd name="connsiteY2" fmla="*/ 0 h 80962"/>
                <a:gd name="connsiteX3" fmla="*/ 59531 w 59531"/>
                <a:gd name="connsiteY3" fmla="*/ 19050 h 80962"/>
                <a:gd name="connsiteX4" fmla="*/ 47625 w 59531"/>
                <a:gd name="connsiteY4" fmla="*/ 80962 h 80962"/>
                <a:gd name="connsiteX5" fmla="*/ 42862 w 59531"/>
                <a:gd name="connsiteY5" fmla="*/ 80962 h 80962"/>
                <a:gd name="connsiteX6" fmla="*/ 52388 w 59531"/>
                <a:gd name="connsiteY6" fmla="*/ 23813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0962">
                  <a:moveTo>
                    <a:pt x="52388" y="23813"/>
                  </a:moveTo>
                  <a:cubicBezTo>
                    <a:pt x="33337" y="16669"/>
                    <a:pt x="16669" y="9525"/>
                    <a:pt x="0" y="2381"/>
                  </a:cubicBezTo>
                  <a:cubicBezTo>
                    <a:pt x="0" y="2381"/>
                    <a:pt x="0" y="0"/>
                    <a:pt x="0" y="0"/>
                  </a:cubicBezTo>
                  <a:cubicBezTo>
                    <a:pt x="19050" y="7144"/>
                    <a:pt x="38100" y="11906"/>
                    <a:pt x="59531" y="19050"/>
                  </a:cubicBezTo>
                  <a:cubicBezTo>
                    <a:pt x="54769" y="40481"/>
                    <a:pt x="52388" y="61912"/>
                    <a:pt x="47625" y="80962"/>
                  </a:cubicBezTo>
                  <a:cubicBezTo>
                    <a:pt x="45244" y="80962"/>
                    <a:pt x="45244" y="80962"/>
                    <a:pt x="42862" y="80962"/>
                  </a:cubicBezTo>
                  <a:cubicBezTo>
                    <a:pt x="45244" y="64294"/>
                    <a:pt x="47625" y="45244"/>
                    <a:pt x="52388" y="23813"/>
                  </a:cubicBezTo>
                  <a:close/>
                </a:path>
              </a:pathLst>
            </a:custGeom>
            <a:grpFill/>
            <a:ln w="23813" cap="flat">
              <a:noFill/>
              <a:prstDash val="solid"/>
              <a:miter/>
            </a:ln>
          </p:spPr>
          <p:txBody>
            <a:bodyPr rtlCol="0" anchor="ctr"/>
            <a:lstStyle/>
            <a:p>
              <a:endParaRPr lang="en-ID"/>
            </a:p>
          </p:txBody>
        </p:sp>
        <p:sp>
          <p:nvSpPr>
            <p:cNvPr id="492" name="Freeform: Shape 491">
              <a:extLst>
                <a:ext uri="{FF2B5EF4-FFF2-40B4-BE49-F238E27FC236}">
                  <a16:creationId xmlns:a16="http://schemas.microsoft.com/office/drawing/2014/main" id="{A0B4D3E1-6068-12E7-3284-1C52D7FF00BE}"/>
                </a:ext>
              </a:extLst>
            </p:cNvPr>
            <p:cNvSpPr/>
            <p:nvPr/>
          </p:nvSpPr>
          <p:spPr>
            <a:xfrm>
              <a:off x="7641431" y="883443"/>
              <a:ext cx="59531" cy="83343"/>
            </a:xfrm>
            <a:custGeom>
              <a:avLst/>
              <a:gdLst>
                <a:gd name="connsiteX0" fmla="*/ 11906 w 59531"/>
                <a:gd name="connsiteY0" fmla="*/ 83344 h 83343"/>
                <a:gd name="connsiteX1" fmla="*/ 0 w 59531"/>
                <a:gd name="connsiteY1" fmla="*/ 21431 h 83343"/>
                <a:gd name="connsiteX2" fmla="*/ 57150 w 59531"/>
                <a:gd name="connsiteY2" fmla="*/ 0 h 83343"/>
                <a:gd name="connsiteX3" fmla="*/ 59531 w 59531"/>
                <a:gd name="connsiteY3" fmla="*/ 4763 h 83343"/>
                <a:gd name="connsiteX4" fmla="*/ 26194 w 59531"/>
                <a:gd name="connsiteY4" fmla="*/ 19050 h 83343"/>
                <a:gd name="connsiteX5" fmla="*/ 11906 w 59531"/>
                <a:gd name="connsiteY5" fmla="*/ 45244 h 83343"/>
                <a:gd name="connsiteX6" fmla="*/ 16669 w 59531"/>
                <a:gd name="connsiteY6" fmla="*/ 83344 h 83343"/>
                <a:gd name="connsiteX7" fmla="*/ 11906 w 59531"/>
                <a:gd name="connsiteY7" fmla="*/ 83344 h 8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531" h="83343">
                  <a:moveTo>
                    <a:pt x="11906" y="83344"/>
                  </a:moveTo>
                  <a:cubicBezTo>
                    <a:pt x="7144" y="64294"/>
                    <a:pt x="4762" y="42863"/>
                    <a:pt x="0" y="21431"/>
                  </a:cubicBezTo>
                  <a:cubicBezTo>
                    <a:pt x="21431" y="14288"/>
                    <a:pt x="40481" y="7144"/>
                    <a:pt x="57150" y="0"/>
                  </a:cubicBezTo>
                  <a:cubicBezTo>
                    <a:pt x="57150" y="2381"/>
                    <a:pt x="57150" y="2381"/>
                    <a:pt x="59531" y="4763"/>
                  </a:cubicBezTo>
                  <a:cubicBezTo>
                    <a:pt x="47625" y="9525"/>
                    <a:pt x="35719" y="14288"/>
                    <a:pt x="26194" y="19050"/>
                  </a:cubicBezTo>
                  <a:cubicBezTo>
                    <a:pt x="7144" y="26194"/>
                    <a:pt x="7144" y="26194"/>
                    <a:pt x="11906" y="45244"/>
                  </a:cubicBezTo>
                  <a:cubicBezTo>
                    <a:pt x="14287" y="57150"/>
                    <a:pt x="16669" y="71438"/>
                    <a:pt x="16669" y="83344"/>
                  </a:cubicBezTo>
                  <a:cubicBezTo>
                    <a:pt x="14287" y="80963"/>
                    <a:pt x="11906" y="83344"/>
                    <a:pt x="11906" y="83344"/>
                  </a:cubicBezTo>
                  <a:close/>
                </a:path>
              </a:pathLst>
            </a:custGeom>
            <a:grpFill/>
            <a:ln w="23813" cap="flat">
              <a:noFill/>
              <a:prstDash val="solid"/>
              <a:miter/>
            </a:ln>
          </p:spPr>
          <p:txBody>
            <a:bodyPr rtlCol="0" anchor="ctr"/>
            <a:lstStyle/>
            <a:p>
              <a:endParaRPr lang="en-ID"/>
            </a:p>
          </p:txBody>
        </p:sp>
        <p:sp>
          <p:nvSpPr>
            <p:cNvPr id="493" name="Freeform: Shape 492">
              <a:extLst>
                <a:ext uri="{FF2B5EF4-FFF2-40B4-BE49-F238E27FC236}">
                  <a16:creationId xmlns:a16="http://schemas.microsoft.com/office/drawing/2014/main" id="{F780AFCD-5D09-1559-35FF-535F41454EF0}"/>
                </a:ext>
              </a:extLst>
            </p:cNvPr>
            <p:cNvSpPr/>
            <p:nvPr/>
          </p:nvSpPr>
          <p:spPr>
            <a:xfrm>
              <a:off x="7639050" y="3133725"/>
              <a:ext cx="59531" cy="80962"/>
            </a:xfrm>
            <a:custGeom>
              <a:avLst/>
              <a:gdLst>
                <a:gd name="connsiteX0" fmla="*/ 0 w 59531"/>
                <a:gd name="connsiteY0" fmla="*/ 21431 h 80962"/>
                <a:gd name="connsiteX1" fmla="*/ 57150 w 59531"/>
                <a:gd name="connsiteY1" fmla="*/ 0 h 80962"/>
                <a:gd name="connsiteX2" fmla="*/ 59531 w 59531"/>
                <a:gd name="connsiteY2" fmla="*/ 2381 h 80962"/>
                <a:gd name="connsiteX3" fmla="*/ 7144 w 59531"/>
                <a:gd name="connsiteY3" fmla="*/ 23813 h 80962"/>
                <a:gd name="connsiteX4" fmla="*/ 14287 w 59531"/>
                <a:gd name="connsiteY4" fmla="*/ 80962 h 80962"/>
                <a:gd name="connsiteX5" fmla="*/ 11906 w 59531"/>
                <a:gd name="connsiteY5" fmla="*/ 80962 h 80962"/>
                <a:gd name="connsiteX6" fmla="*/ 0 w 59531"/>
                <a:gd name="connsiteY6" fmla="*/ 21431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0962">
                  <a:moveTo>
                    <a:pt x="0" y="21431"/>
                  </a:moveTo>
                  <a:cubicBezTo>
                    <a:pt x="21431" y="14287"/>
                    <a:pt x="40481" y="7143"/>
                    <a:pt x="57150" y="0"/>
                  </a:cubicBezTo>
                  <a:cubicBezTo>
                    <a:pt x="57150" y="0"/>
                    <a:pt x="57150" y="2381"/>
                    <a:pt x="59531" y="2381"/>
                  </a:cubicBezTo>
                  <a:cubicBezTo>
                    <a:pt x="42862" y="9525"/>
                    <a:pt x="26194" y="16669"/>
                    <a:pt x="7144" y="23813"/>
                  </a:cubicBezTo>
                  <a:cubicBezTo>
                    <a:pt x="9525" y="45244"/>
                    <a:pt x="11906" y="61912"/>
                    <a:pt x="14287" y="80962"/>
                  </a:cubicBezTo>
                  <a:cubicBezTo>
                    <a:pt x="14287" y="80962"/>
                    <a:pt x="11906" y="80962"/>
                    <a:pt x="11906" y="80962"/>
                  </a:cubicBezTo>
                  <a:cubicBezTo>
                    <a:pt x="9525" y="64294"/>
                    <a:pt x="4762" y="45244"/>
                    <a:pt x="0" y="21431"/>
                  </a:cubicBezTo>
                  <a:close/>
                </a:path>
              </a:pathLst>
            </a:custGeom>
            <a:grpFill/>
            <a:ln w="23813" cap="flat">
              <a:noFill/>
              <a:prstDash val="solid"/>
              <a:miter/>
            </a:ln>
          </p:spPr>
          <p:txBody>
            <a:bodyPr rtlCol="0" anchor="ctr"/>
            <a:lstStyle/>
            <a:p>
              <a:endParaRPr lang="en-ID"/>
            </a:p>
          </p:txBody>
        </p:sp>
        <p:sp>
          <p:nvSpPr>
            <p:cNvPr id="494" name="Freeform: Shape 493">
              <a:extLst>
                <a:ext uri="{FF2B5EF4-FFF2-40B4-BE49-F238E27FC236}">
                  <a16:creationId xmlns:a16="http://schemas.microsoft.com/office/drawing/2014/main" id="{95A8BB15-5485-B64F-8B81-7134E7BE1929}"/>
                </a:ext>
              </a:extLst>
            </p:cNvPr>
            <p:cNvSpPr/>
            <p:nvPr/>
          </p:nvSpPr>
          <p:spPr>
            <a:xfrm>
              <a:off x="6574631" y="3136106"/>
              <a:ext cx="61912" cy="83343"/>
            </a:xfrm>
            <a:custGeom>
              <a:avLst/>
              <a:gdLst>
                <a:gd name="connsiteX0" fmla="*/ 2381 w 61912"/>
                <a:gd name="connsiteY0" fmla="*/ 0 h 83343"/>
                <a:gd name="connsiteX1" fmla="*/ 61913 w 61912"/>
                <a:gd name="connsiteY1" fmla="*/ 21431 h 83343"/>
                <a:gd name="connsiteX2" fmla="*/ 50006 w 61912"/>
                <a:gd name="connsiteY2" fmla="*/ 83344 h 83343"/>
                <a:gd name="connsiteX3" fmla="*/ 45244 w 61912"/>
                <a:gd name="connsiteY3" fmla="*/ 83344 h 83343"/>
                <a:gd name="connsiteX4" fmla="*/ 52388 w 61912"/>
                <a:gd name="connsiteY4" fmla="*/ 42863 h 83343"/>
                <a:gd name="connsiteX5" fmla="*/ 38100 w 61912"/>
                <a:gd name="connsiteY5" fmla="*/ 19050 h 83343"/>
                <a:gd name="connsiteX6" fmla="*/ 0 w 61912"/>
                <a:gd name="connsiteY6" fmla="*/ 4762 h 83343"/>
                <a:gd name="connsiteX7" fmla="*/ 2381 w 61912"/>
                <a:gd name="connsiteY7" fmla="*/ 0 h 8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 h="83343">
                  <a:moveTo>
                    <a:pt x="2381" y="0"/>
                  </a:moveTo>
                  <a:cubicBezTo>
                    <a:pt x="21431" y="7144"/>
                    <a:pt x="40481" y="11906"/>
                    <a:pt x="61913" y="21431"/>
                  </a:cubicBezTo>
                  <a:cubicBezTo>
                    <a:pt x="57150" y="42863"/>
                    <a:pt x="54769" y="64294"/>
                    <a:pt x="50006" y="83344"/>
                  </a:cubicBezTo>
                  <a:cubicBezTo>
                    <a:pt x="47625" y="83344"/>
                    <a:pt x="47625" y="83344"/>
                    <a:pt x="45244" y="83344"/>
                  </a:cubicBezTo>
                  <a:cubicBezTo>
                    <a:pt x="47625" y="69056"/>
                    <a:pt x="47625" y="57150"/>
                    <a:pt x="52388" y="42863"/>
                  </a:cubicBezTo>
                  <a:cubicBezTo>
                    <a:pt x="54769" y="30956"/>
                    <a:pt x="50006" y="23813"/>
                    <a:pt x="38100" y="19050"/>
                  </a:cubicBezTo>
                  <a:cubicBezTo>
                    <a:pt x="26194" y="14288"/>
                    <a:pt x="14288" y="9525"/>
                    <a:pt x="0" y="4762"/>
                  </a:cubicBezTo>
                  <a:cubicBezTo>
                    <a:pt x="2381" y="2381"/>
                    <a:pt x="2381" y="0"/>
                    <a:pt x="2381" y="0"/>
                  </a:cubicBezTo>
                  <a:close/>
                </a:path>
              </a:pathLst>
            </a:custGeom>
            <a:grpFill/>
            <a:ln w="23813" cap="flat">
              <a:noFill/>
              <a:prstDash val="solid"/>
              <a:miter/>
            </a:ln>
          </p:spPr>
          <p:txBody>
            <a:bodyPr rtlCol="0" anchor="ctr"/>
            <a:lstStyle/>
            <a:p>
              <a:endParaRPr lang="en-ID"/>
            </a:p>
          </p:txBody>
        </p:sp>
        <p:sp>
          <p:nvSpPr>
            <p:cNvPr id="495" name="Freeform: Shape 494">
              <a:extLst>
                <a:ext uri="{FF2B5EF4-FFF2-40B4-BE49-F238E27FC236}">
                  <a16:creationId xmlns:a16="http://schemas.microsoft.com/office/drawing/2014/main" id="{995DE607-9FCF-5563-CD1D-A8500E4E4222}"/>
                </a:ext>
              </a:extLst>
            </p:cNvPr>
            <p:cNvSpPr/>
            <p:nvPr/>
          </p:nvSpPr>
          <p:spPr>
            <a:xfrm>
              <a:off x="6574631" y="883443"/>
              <a:ext cx="59531" cy="80962"/>
            </a:xfrm>
            <a:custGeom>
              <a:avLst/>
              <a:gdLst>
                <a:gd name="connsiteX0" fmla="*/ 45244 w 59531"/>
                <a:gd name="connsiteY0" fmla="*/ 80963 h 80962"/>
                <a:gd name="connsiteX1" fmla="*/ 52388 w 59531"/>
                <a:gd name="connsiteY1" fmla="*/ 28575 h 80962"/>
                <a:gd name="connsiteX2" fmla="*/ 0 w 59531"/>
                <a:gd name="connsiteY2" fmla="*/ 0 h 80962"/>
                <a:gd name="connsiteX3" fmla="*/ 59531 w 59531"/>
                <a:gd name="connsiteY3" fmla="*/ 19050 h 80962"/>
                <a:gd name="connsiteX4" fmla="*/ 47625 w 59531"/>
                <a:gd name="connsiteY4" fmla="*/ 80963 h 80962"/>
                <a:gd name="connsiteX5" fmla="*/ 45244 w 59531"/>
                <a:gd name="connsiteY5" fmla="*/ 80963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531" h="80962">
                  <a:moveTo>
                    <a:pt x="45244" y="80963"/>
                  </a:moveTo>
                  <a:cubicBezTo>
                    <a:pt x="47625" y="64294"/>
                    <a:pt x="50006" y="45244"/>
                    <a:pt x="52388" y="28575"/>
                  </a:cubicBezTo>
                  <a:cubicBezTo>
                    <a:pt x="38100" y="14288"/>
                    <a:pt x="16669" y="11906"/>
                    <a:pt x="0" y="0"/>
                  </a:cubicBezTo>
                  <a:cubicBezTo>
                    <a:pt x="19050" y="7144"/>
                    <a:pt x="38100" y="11906"/>
                    <a:pt x="59531" y="19050"/>
                  </a:cubicBezTo>
                  <a:cubicBezTo>
                    <a:pt x="54769" y="40481"/>
                    <a:pt x="52388" y="61913"/>
                    <a:pt x="47625" y="80963"/>
                  </a:cubicBezTo>
                  <a:cubicBezTo>
                    <a:pt x="47625" y="80963"/>
                    <a:pt x="47625" y="80963"/>
                    <a:pt x="45244" y="80963"/>
                  </a:cubicBezTo>
                  <a:close/>
                </a:path>
              </a:pathLst>
            </a:custGeom>
            <a:grpFill/>
            <a:ln w="23813" cap="flat">
              <a:noFill/>
              <a:prstDash val="solid"/>
              <a:miter/>
            </a:ln>
          </p:spPr>
          <p:txBody>
            <a:bodyPr rtlCol="0" anchor="ctr"/>
            <a:lstStyle/>
            <a:p>
              <a:endParaRPr lang="en-ID"/>
            </a:p>
          </p:txBody>
        </p:sp>
        <p:sp>
          <p:nvSpPr>
            <p:cNvPr id="496" name="Freeform: Shape 495">
              <a:extLst>
                <a:ext uri="{FF2B5EF4-FFF2-40B4-BE49-F238E27FC236}">
                  <a16:creationId xmlns:a16="http://schemas.microsoft.com/office/drawing/2014/main" id="{B6EE1A5F-9F90-D880-C371-6D0F39E18F27}"/>
                </a:ext>
              </a:extLst>
            </p:cNvPr>
            <p:cNvSpPr/>
            <p:nvPr/>
          </p:nvSpPr>
          <p:spPr>
            <a:xfrm>
              <a:off x="5686425" y="881062"/>
              <a:ext cx="59531" cy="83343"/>
            </a:xfrm>
            <a:custGeom>
              <a:avLst/>
              <a:gdLst>
                <a:gd name="connsiteX0" fmla="*/ 7144 w 59531"/>
                <a:gd name="connsiteY0" fmla="*/ 26194 h 83343"/>
                <a:gd name="connsiteX1" fmla="*/ 14287 w 59531"/>
                <a:gd name="connsiteY1" fmla="*/ 83344 h 83343"/>
                <a:gd name="connsiteX2" fmla="*/ 11906 w 59531"/>
                <a:gd name="connsiteY2" fmla="*/ 83344 h 83343"/>
                <a:gd name="connsiteX3" fmla="*/ 0 w 59531"/>
                <a:gd name="connsiteY3" fmla="*/ 21431 h 83343"/>
                <a:gd name="connsiteX4" fmla="*/ 57150 w 59531"/>
                <a:gd name="connsiteY4" fmla="*/ 0 h 83343"/>
                <a:gd name="connsiteX5" fmla="*/ 59531 w 59531"/>
                <a:gd name="connsiteY5" fmla="*/ 4763 h 83343"/>
                <a:gd name="connsiteX6" fmla="*/ 7144 w 59531"/>
                <a:gd name="connsiteY6" fmla="*/ 26194 h 8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3343">
                  <a:moveTo>
                    <a:pt x="7144" y="26194"/>
                  </a:moveTo>
                  <a:cubicBezTo>
                    <a:pt x="9525" y="45244"/>
                    <a:pt x="11906" y="64294"/>
                    <a:pt x="14287" y="83344"/>
                  </a:cubicBezTo>
                  <a:cubicBezTo>
                    <a:pt x="14287" y="83344"/>
                    <a:pt x="11906" y="83344"/>
                    <a:pt x="11906" y="83344"/>
                  </a:cubicBezTo>
                  <a:cubicBezTo>
                    <a:pt x="7144" y="64294"/>
                    <a:pt x="4762" y="42862"/>
                    <a:pt x="0" y="21431"/>
                  </a:cubicBezTo>
                  <a:cubicBezTo>
                    <a:pt x="21431" y="14287"/>
                    <a:pt x="40481" y="7144"/>
                    <a:pt x="57150" y="0"/>
                  </a:cubicBezTo>
                  <a:cubicBezTo>
                    <a:pt x="57150" y="2381"/>
                    <a:pt x="57150" y="2381"/>
                    <a:pt x="59531" y="4763"/>
                  </a:cubicBezTo>
                  <a:cubicBezTo>
                    <a:pt x="42863" y="11906"/>
                    <a:pt x="26194" y="19050"/>
                    <a:pt x="7144" y="26194"/>
                  </a:cubicBezTo>
                  <a:close/>
                </a:path>
              </a:pathLst>
            </a:custGeom>
            <a:grpFill/>
            <a:ln w="23813" cap="flat">
              <a:noFill/>
              <a:prstDash val="solid"/>
              <a:miter/>
            </a:ln>
          </p:spPr>
          <p:txBody>
            <a:bodyPr rtlCol="0" anchor="ctr"/>
            <a:lstStyle/>
            <a:p>
              <a:endParaRPr lang="en-ID"/>
            </a:p>
          </p:txBody>
        </p:sp>
        <p:sp>
          <p:nvSpPr>
            <p:cNvPr id="497" name="Freeform: Shape 496">
              <a:extLst>
                <a:ext uri="{FF2B5EF4-FFF2-40B4-BE49-F238E27FC236}">
                  <a16:creationId xmlns:a16="http://schemas.microsoft.com/office/drawing/2014/main" id="{7ADDB281-8C2F-E2A1-CAC8-3F65A878AF67}"/>
                </a:ext>
              </a:extLst>
            </p:cNvPr>
            <p:cNvSpPr/>
            <p:nvPr/>
          </p:nvSpPr>
          <p:spPr>
            <a:xfrm>
              <a:off x="5688806" y="4260056"/>
              <a:ext cx="57149" cy="80962"/>
            </a:xfrm>
            <a:custGeom>
              <a:avLst/>
              <a:gdLst>
                <a:gd name="connsiteX0" fmla="*/ 57150 w 57149"/>
                <a:gd name="connsiteY0" fmla="*/ 4763 h 80962"/>
                <a:gd name="connsiteX1" fmla="*/ 23813 w 57149"/>
                <a:gd name="connsiteY1" fmla="*/ 16669 h 80962"/>
                <a:gd name="connsiteX2" fmla="*/ 9525 w 57149"/>
                <a:gd name="connsiteY2" fmla="*/ 42863 h 80962"/>
                <a:gd name="connsiteX3" fmla="*/ 11906 w 57149"/>
                <a:gd name="connsiteY3" fmla="*/ 80963 h 80962"/>
                <a:gd name="connsiteX4" fmla="*/ 0 w 57149"/>
                <a:gd name="connsiteY4" fmla="*/ 19050 h 80962"/>
                <a:gd name="connsiteX5" fmla="*/ 23813 w 57149"/>
                <a:gd name="connsiteY5" fmla="*/ 9525 h 80962"/>
                <a:gd name="connsiteX6" fmla="*/ 57150 w 57149"/>
                <a:gd name="connsiteY6" fmla="*/ 0 h 80962"/>
                <a:gd name="connsiteX7" fmla="*/ 57150 w 57149"/>
                <a:gd name="connsiteY7" fmla="*/ 4763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149" h="80962">
                  <a:moveTo>
                    <a:pt x="57150" y="4763"/>
                  </a:moveTo>
                  <a:cubicBezTo>
                    <a:pt x="45244" y="9525"/>
                    <a:pt x="33337" y="11906"/>
                    <a:pt x="23813" y="16669"/>
                  </a:cubicBezTo>
                  <a:cubicBezTo>
                    <a:pt x="7144" y="23813"/>
                    <a:pt x="4763" y="23813"/>
                    <a:pt x="9525" y="42863"/>
                  </a:cubicBezTo>
                  <a:cubicBezTo>
                    <a:pt x="11906" y="54769"/>
                    <a:pt x="14288" y="69056"/>
                    <a:pt x="11906" y="80963"/>
                  </a:cubicBezTo>
                  <a:cubicBezTo>
                    <a:pt x="7144" y="61913"/>
                    <a:pt x="4763" y="40482"/>
                    <a:pt x="0" y="19050"/>
                  </a:cubicBezTo>
                  <a:cubicBezTo>
                    <a:pt x="9525" y="14288"/>
                    <a:pt x="16669" y="11906"/>
                    <a:pt x="23813" y="9525"/>
                  </a:cubicBezTo>
                  <a:cubicBezTo>
                    <a:pt x="35719" y="4763"/>
                    <a:pt x="47625" y="2381"/>
                    <a:pt x="57150" y="0"/>
                  </a:cubicBezTo>
                  <a:cubicBezTo>
                    <a:pt x="57150" y="4763"/>
                    <a:pt x="57150" y="4763"/>
                    <a:pt x="57150" y="4763"/>
                  </a:cubicBezTo>
                  <a:close/>
                </a:path>
              </a:pathLst>
            </a:custGeom>
            <a:grpFill/>
            <a:ln w="23813" cap="flat">
              <a:noFill/>
              <a:prstDash val="solid"/>
              <a:miter/>
            </a:ln>
          </p:spPr>
          <p:txBody>
            <a:bodyPr rtlCol="0" anchor="ctr"/>
            <a:lstStyle/>
            <a:p>
              <a:endParaRPr lang="en-ID"/>
            </a:p>
          </p:txBody>
        </p:sp>
        <p:sp>
          <p:nvSpPr>
            <p:cNvPr id="498" name="Freeform: Shape 497">
              <a:extLst>
                <a:ext uri="{FF2B5EF4-FFF2-40B4-BE49-F238E27FC236}">
                  <a16:creationId xmlns:a16="http://schemas.microsoft.com/office/drawing/2014/main" id="{424C53AE-264B-46CC-A55B-C4AD5DCC7548}"/>
                </a:ext>
              </a:extLst>
            </p:cNvPr>
            <p:cNvSpPr/>
            <p:nvPr/>
          </p:nvSpPr>
          <p:spPr>
            <a:xfrm>
              <a:off x="10482262" y="883443"/>
              <a:ext cx="61912" cy="80962"/>
            </a:xfrm>
            <a:custGeom>
              <a:avLst/>
              <a:gdLst>
                <a:gd name="connsiteX0" fmla="*/ 2381 w 61912"/>
                <a:gd name="connsiteY0" fmla="*/ 0 h 80962"/>
                <a:gd name="connsiteX1" fmla="*/ 61913 w 61912"/>
                <a:gd name="connsiteY1" fmla="*/ 19050 h 80962"/>
                <a:gd name="connsiteX2" fmla="*/ 50006 w 61912"/>
                <a:gd name="connsiteY2" fmla="*/ 80963 h 80962"/>
                <a:gd name="connsiteX3" fmla="*/ 45244 w 61912"/>
                <a:gd name="connsiteY3" fmla="*/ 80963 h 80962"/>
                <a:gd name="connsiteX4" fmla="*/ 52387 w 61912"/>
                <a:gd name="connsiteY4" fmla="*/ 23813 h 80962"/>
                <a:gd name="connsiteX5" fmla="*/ 0 w 61912"/>
                <a:gd name="connsiteY5" fmla="*/ 2381 h 80962"/>
                <a:gd name="connsiteX6" fmla="*/ 2381 w 61912"/>
                <a:gd name="connsiteY6" fmla="*/ 0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80962">
                  <a:moveTo>
                    <a:pt x="2381" y="0"/>
                  </a:moveTo>
                  <a:cubicBezTo>
                    <a:pt x="21431" y="7144"/>
                    <a:pt x="40481" y="11906"/>
                    <a:pt x="61913" y="19050"/>
                  </a:cubicBezTo>
                  <a:cubicBezTo>
                    <a:pt x="57150" y="40481"/>
                    <a:pt x="54769" y="61913"/>
                    <a:pt x="50006" y="80963"/>
                  </a:cubicBezTo>
                  <a:cubicBezTo>
                    <a:pt x="47625" y="80963"/>
                    <a:pt x="47625" y="80963"/>
                    <a:pt x="45244" y="80963"/>
                  </a:cubicBezTo>
                  <a:cubicBezTo>
                    <a:pt x="47625" y="61913"/>
                    <a:pt x="50006" y="45244"/>
                    <a:pt x="52387" y="23813"/>
                  </a:cubicBezTo>
                  <a:cubicBezTo>
                    <a:pt x="35719" y="16669"/>
                    <a:pt x="16669" y="9525"/>
                    <a:pt x="0" y="2381"/>
                  </a:cubicBezTo>
                  <a:cubicBezTo>
                    <a:pt x="2381" y="2381"/>
                    <a:pt x="2381" y="0"/>
                    <a:pt x="2381" y="0"/>
                  </a:cubicBezTo>
                  <a:close/>
                </a:path>
              </a:pathLst>
            </a:custGeom>
            <a:grpFill/>
            <a:ln w="23813" cap="flat">
              <a:noFill/>
              <a:prstDash val="solid"/>
              <a:miter/>
            </a:ln>
          </p:spPr>
          <p:txBody>
            <a:bodyPr rtlCol="0" anchor="ctr"/>
            <a:lstStyle/>
            <a:p>
              <a:endParaRPr lang="en-ID"/>
            </a:p>
          </p:txBody>
        </p:sp>
        <p:sp>
          <p:nvSpPr>
            <p:cNvPr id="499" name="Freeform: Shape 498">
              <a:extLst>
                <a:ext uri="{FF2B5EF4-FFF2-40B4-BE49-F238E27FC236}">
                  <a16:creationId xmlns:a16="http://schemas.microsoft.com/office/drawing/2014/main" id="{8CB80983-EFB1-6B1E-1CC3-44CC2DA533B9}"/>
                </a:ext>
              </a:extLst>
            </p:cNvPr>
            <p:cNvSpPr/>
            <p:nvPr/>
          </p:nvSpPr>
          <p:spPr>
            <a:xfrm>
              <a:off x="6577012" y="4262437"/>
              <a:ext cx="59531" cy="80962"/>
            </a:xfrm>
            <a:custGeom>
              <a:avLst/>
              <a:gdLst>
                <a:gd name="connsiteX0" fmla="*/ 59531 w 59531"/>
                <a:gd name="connsiteY0" fmla="*/ 19050 h 80962"/>
                <a:gd name="connsiteX1" fmla="*/ 47625 w 59531"/>
                <a:gd name="connsiteY1" fmla="*/ 80962 h 80962"/>
                <a:gd name="connsiteX2" fmla="*/ 45244 w 59531"/>
                <a:gd name="connsiteY2" fmla="*/ 80962 h 80962"/>
                <a:gd name="connsiteX3" fmla="*/ 52388 w 59531"/>
                <a:gd name="connsiteY3" fmla="*/ 23813 h 80962"/>
                <a:gd name="connsiteX4" fmla="*/ 0 w 59531"/>
                <a:gd name="connsiteY4" fmla="*/ 2381 h 80962"/>
                <a:gd name="connsiteX5" fmla="*/ 0 w 59531"/>
                <a:gd name="connsiteY5" fmla="*/ 0 h 80962"/>
                <a:gd name="connsiteX6" fmla="*/ 59531 w 59531"/>
                <a:gd name="connsiteY6" fmla="*/ 19050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0962">
                  <a:moveTo>
                    <a:pt x="59531" y="19050"/>
                  </a:moveTo>
                  <a:cubicBezTo>
                    <a:pt x="54769" y="42863"/>
                    <a:pt x="50006" y="61913"/>
                    <a:pt x="47625" y="80962"/>
                  </a:cubicBezTo>
                  <a:cubicBezTo>
                    <a:pt x="47625" y="80962"/>
                    <a:pt x="45244" y="80962"/>
                    <a:pt x="45244" y="80962"/>
                  </a:cubicBezTo>
                  <a:cubicBezTo>
                    <a:pt x="47625" y="64294"/>
                    <a:pt x="50006" y="45244"/>
                    <a:pt x="52388" y="23813"/>
                  </a:cubicBezTo>
                  <a:cubicBezTo>
                    <a:pt x="35719" y="16669"/>
                    <a:pt x="16669" y="9525"/>
                    <a:pt x="0" y="2381"/>
                  </a:cubicBezTo>
                  <a:cubicBezTo>
                    <a:pt x="0" y="2381"/>
                    <a:pt x="0" y="0"/>
                    <a:pt x="0" y="0"/>
                  </a:cubicBezTo>
                  <a:cubicBezTo>
                    <a:pt x="19050" y="4762"/>
                    <a:pt x="38100" y="11906"/>
                    <a:pt x="59531" y="19050"/>
                  </a:cubicBezTo>
                  <a:close/>
                </a:path>
              </a:pathLst>
            </a:custGeom>
            <a:grpFill/>
            <a:ln w="23813" cap="flat">
              <a:noFill/>
              <a:prstDash val="solid"/>
              <a:miter/>
            </a:ln>
          </p:spPr>
          <p:txBody>
            <a:bodyPr rtlCol="0" anchor="ctr"/>
            <a:lstStyle/>
            <a:p>
              <a:endParaRPr lang="en-ID"/>
            </a:p>
          </p:txBody>
        </p:sp>
        <p:sp>
          <p:nvSpPr>
            <p:cNvPr id="500" name="Freeform: Shape 499">
              <a:extLst>
                <a:ext uri="{FF2B5EF4-FFF2-40B4-BE49-F238E27FC236}">
                  <a16:creationId xmlns:a16="http://schemas.microsoft.com/office/drawing/2014/main" id="{A0429A13-E5F5-18E6-BDBF-B67C544C4B6F}"/>
                </a:ext>
              </a:extLst>
            </p:cNvPr>
            <p:cNvSpPr/>
            <p:nvPr/>
          </p:nvSpPr>
          <p:spPr>
            <a:xfrm>
              <a:off x="11546681" y="883443"/>
              <a:ext cx="61912" cy="83343"/>
            </a:xfrm>
            <a:custGeom>
              <a:avLst/>
              <a:gdLst>
                <a:gd name="connsiteX0" fmla="*/ 11906 w 61912"/>
                <a:gd name="connsiteY0" fmla="*/ 83344 h 83343"/>
                <a:gd name="connsiteX1" fmla="*/ 0 w 61912"/>
                <a:gd name="connsiteY1" fmla="*/ 21431 h 83343"/>
                <a:gd name="connsiteX2" fmla="*/ 59531 w 61912"/>
                <a:gd name="connsiteY2" fmla="*/ 0 h 83343"/>
                <a:gd name="connsiteX3" fmla="*/ 61913 w 61912"/>
                <a:gd name="connsiteY3" fmla="*/ 4763 h 83343"/>
                <a:gd name="connsiteX4" fmla="*/ 28575 w 61912"/>
                <a:gd name="connsiteY4" fmla="*/ 19050 h 83343"/>
                <a:gd name="connsiteX5" fmla="*/ 11906 w 61912"/>
                <a:gd name="connsiteY5" fmla="*/ 45244 h 83343"/>
                <a:gd name="connsiteX6" fmla="*/ 16669 w 61912"/>
                <a:gd name="connsiteY6" fmla="*/ 83344 h 83343"/>
                <a:gd name="connsiteX7" fmla="*/ 11906 w 61912"/>
                <a:gd name="connsiteY7" fmla="*/ 83344 h 8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 h="83343">
                  <a:moveTo>
                    <a:pt x="11906" y="83344"/>
                  </a:moveTo>
                  <a:cubicBezTo>
                    <a:pt x="7144" y="64294"/>
                    <a:pt x="4763" y="42863"/>
                    <a:pt x="0" y="21431"/>
                  </a:cubicBezTo>
                  <a:cubicBezTo>
                    <a:pt x="21431" y="14288"/>
                    <a:pt x="40482" y="7144"/>
                    <a:pt x="59531" y="0"/>
                  </a:cubicBezTo>
                  <a:cubicBezTo>
                    <a:pt x="59531" y="2381"/>
                    <a:pt x="59531" y="2381"/>
                    <a:pt x="61913" y="4763"/>
                  </a:cubicBezTo>
                  <a:cubicBezTo>
                    <a:pt x="50006" y="9525"/>
                    <a:pt x="38100" y="14288"/>
                    <a:pt x="28575" y="19050"/>
                  </a:cubicBezTo>
                  <a:cubicBezTo>
                    <a:pt x="9525" y="26194"/>
                    <a:pt x="9525" y="26194"/>
                    <a:pt x="11906" y="45244"/>
                  </a:cubicBezTo>
                  <a:cubicBezTo>
                    <a:pt x="14288" y="57150"/>
                    <a:pt x="16669" y="71438"/>
                    <a:pt x="16669" y="83344"/>
                  </a:cubicBezTo>
                  <a:cubicBezTo>
                    <a:pt x="16669" y="80963"/>
                    <a:pt x="14288" y="80963"/>
                    <a:pt x="11906" y="83344"/>
                  </a:cubicBezTo>
                  <a:close/>
                </a:path>
              </a:pathLst>
            </a:custGeom>
            <a:grpFill/>
            <a:ln w="23813" cap="flat">
              <a:noFill/>
              <a:prstDash val="solid"/>
              <a:miter/>
            </a:ln>
          </p:spPr>
          <p:txBody>
            <a:bodyPr rtlCol="0" anchor="ctr"/>
            <a:lstStyle/>
            <a:p>
              <a:endParaRPr lang="en-ID"/>
            </a:p>
          </p:txBody>
        </p:sp>
        <p:sp>
          <p:nvSpPr>
            <p:cNvPr id="501" name="Freeform: Shape 500">
              <a:extLst>
                <a:ext uri="{FF2B5EF4-FFF2-40B4-BE49-F238E27FC236}">
                  <a16:creationId xmlns:a16="http://schemas.microsoft.com/office/drawing/2014/main" id="{07B1D637-AA4F-FEB6-F13D-7E397AC0A289}"/>
                </a:ext>
              </a:extLst>
            </p:cNvPr>
            <p:cNvSpPr/>
            <p:nvPr/>
          </p:nvSpPr>
          <p:spPr>
            <a:xfrm>
              <a:off x="8529637" y="883443"/>
              <a:ext cx="59531" cy="80962"/>
            </a:xfrm>
            <a:custGeom>
              <a:avLst/>
              <a:gdLst>
                <a:gd name="connsiteX0" fmla="*/ 59531 w 59531"/>
                <a:gd name="connsiteY0" fmla="*/ 19050 h 80962"/>
                <a:gd name="connsiteX1" fmla="*/ 47625 w 59531"/>
                <a:gd name="connsiteY1" fmla="*/ 80963 h 80962"/>
                <a:gd name="connsiteX2" fmla="*/ 45244 w 59531"/>
                <a:gd name="connsiteY2" fmla="*/ 80963 h 80962"/>
                <a:gd name="connsiteX3" fmla="*/ 52387 w 59531"/>
                <a:gd name="connsiteY3" fmla="*/ 23813 h 80962"/>
                <a:gd name="connsiteX4" fmla="*/ 0 w 59531"/>
                <a:gd name="connsiteY4" fmla="*/ 2381 h 80962"/>
                <a:gd name="connsiteX5" fmla="*/ 0 w 59531"/>
                <a:gd name="connsiteY5" fmla="*/ 0 h 80962"/>
                <a:gd name="connsiteX6" fmla="*/ 59531 w 59531"/>
                <a:gd name="connsiteY6" fmla="*/ 19050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0962">
                  <a:moveTo>
                    <a:pt x="59531" y="19050"/>
                  </a:moveTo>
                  <a:cubicBezTo>
                    <a:pt x="54769" y="42863"/>
                    <a:pt x="50006" y="61913"/>
                    <a:pt x="47625" y="80963"/>
                  </a:cubicBezTo>
                  <a:cubicBezTo>
                    <a:pt x="47625" y="80963"/>
                    <a:pt x="45244" y="80963"/>
                    <a:pt x="45244" y="80963"/>
                  </a:cubicBezTo>
                  <a:cubicBezTo>
                    <a:pt x="47625" y="64294"/>
                    <a:pt x="50006" y="45244"/>
                    <a:pt x="52387" y="23813"/>
                  </a:cubicBezTo>
                  <a:cubicBezTo>
                    <a:pt x="35719" y="16669"/>
                    <a:pt x="16669" y="9525"/>
                    <a:pt x="0" y="2381"/>
                  </a:cubicBezTo>
                  <a:cubicBezTo>
                    <a:pt x="0" y="2381"/>
                    <a:pt x="0" y="0"/>
                    <a:pt x="0" y="0"/>
                  </a:cubicBezTo>
                  <a:cubicBezTo>
                    <a:pt x="19050" y="4763"/>
                    <a:pt x="38100" y="11906"/>
                    <a:pt x="59531" y="19050"/>
                  </a:cubicBezTo>
                  <a:close/>
                </a:path>
              </a:pathLst>
            </a:custGeom>
            <a:grpFill/>
            <a:ln w="23813" cap="flat">
              <a:noFill/>
              <a:prstDash val="solid"/>
              <a:miter/>
            </a:ln>
          </p:spPr>
          <p:txBody>
            <a:bodyPr rtlCol="0" anchor="ctr"/>
            <a:lstStyle/>
            <a:p>
              <a:endParaRPr lang="en-ID"/>
            </a:p>
          </p:txBody>
        </p:sp>
        <p:sp>
          <p:nvSpPr>
            <p:cNvPr id="502" name="Freeform: Shape 501">
              <a:extLst>
                <a:ext uri="{FF2B5EF4-FFF2-40B4-BE49-F238E27FC236}">
                  <a16:creationId xmlns:a16="http://schemas.microsoft.com/office/drawing/2014/main" id="{1B9A2BA2-1F46-412C-F6FA-CD5260745BBE}"/>
                </a:ext>
              </a:extLst>
            </p:cNvPr>
            <p:cNvSpPr/>
            <p:nvPr/>
          </p:nvSpPr>
          <p:spPr>
            <a:xfrm>
              <a:off x="5950743" y="2381"/>
              <a:ext cx="92868" cy="7143"/>
            </a:xfrm>
            <a:custGeom>
              <a:avLst/>
              <a:gdLst>
                <a:gd name="connsiteX0" fmla="*/ 92869 w 92868"/>
                <a:gd name="connsiteY0" fmla="*/ 0 h 7143"/>
                <a:gd name="connsiteX1" fmla="*/ 0 w 92868"/>
                <a:gd name="connsiteY1" fmla="*/ 0 h 7143"/>
                <a:gd name="connsiteX2" fmla="*/ 92869 w 92868"/>
                <a:gd name="connsiteY2" fmla="*/ 0 h 7143"/>
              </a:gdLst>
              <a:ahLst/>
              <a:cxnLst>
                <a:cxn ang="0">
                  <a:pos x="connsiteX0" y="connsiteY0"/>
                </a:cxn>
                <a:cxn ang="0">
                  <a:pos x="connsiteX1" y="connsiteY1"/>
                </a:cxn>
                <a:cxn ang="0">
                  <a:pos x="connsiteX2" y="connsiteY2"/>
                </a:cxn>
              </a:cxnLst>
              <a:rect l="l" t="t" r="r" b="b"/>
              <a:pathLst>
                <a:path w="92868" h="7143">
                  <a:moveTo>
                    <a:pt x="92869" y="0"/>
                  </a:moveTo>
                  <a:cubicBezTo>
                    <a:pt x="61913" y="9525"/>
                    <a:pt x="30956" y="9525"/>
                    <a:pt x="0" y="0"/>
                  </a:cubicBezTo>
                  <a:cubicBezTo>
                    <a:pt x="30956" y="0"/>
                    <a:pt x="61913" y="0"/>
                    <a:pt x="92869" y="0"/>
                  </a:cubicBezTo>
                  <a:close/>
                </a:path>
              </a:pathLst>
            </a:custGeom>
            <a:grpFill/>
            <a:ln w="23813" cap="flat">
              <a:noFill/>
              <a:prstDash val="solid"/>
              <a:miter/>
            </a:ln>
          </p:spPr>
          <p:txBody>
            <a:bodyPr rtlCol="0" anchor="ctr"/>
            <a:lstStyle/>
            <a:p>
              <a:endParaRPr lang="en-ID"/>
            </a:p>
          </p:txBody>
        </p:sp>
        <p:sp>
          <p:nvSpPr>
            <p:cNvPr id="503" name="Freeform: Shape 502">
              <a:extLst>
                <a:ext uri="{FF2B5EF4-FFF2-40B4-BE49-F238E27FC236}">
                  <a16:creationId xmlns:a16="http://schemas.microsoft.com/office/drawing/2014/main" id="{2D9912ED-2223-08EC-F9F4-2FC88C118EE0}"/>
                </a:ext>
              </a:extLst>
            </p:cNvPr>
            <p:cNvSpPr/>
            <p:nvPr/>
          </p:nvSpPr>
          <p:spPr>
            <a:xfrm>
              <a:off x="10186987" y="2381"/>
              <a:ext cx="92868" cy="8061"/>
            </a:xfrm>
            <a:custGeom>
              <a:avLst/>
              <a:gdLst>
                <a:gd name="connsiteX0" fmla="*/ 0 w 92868"/>
                <a:gd name="connsiteY0" fmla="*/ 0 h 8061"/>
                <a:gd name="connsiteX1" fmla="*/ 92869 w 92868"/>
                <a:gd name="connsiteY1" fmla="*/ 0 h 8061"/>
                <a:gd name="connsiteX2" fmla="*/ 0 w 92868"/>
                <a:gd name="connsiteY2" fmla="*/ 0 h 8061"/>
              </a:gdLst>
              <a:ahLst/>
              <a:cxnLst>
                <a:cxn ang="0">
                  <a:pos x="connsiteX0" y="connsiteY0"/>
                </a:cxn>
                <a:cxn ang="0">
                  <a:pos x="connsiteX1" y="connsiteY1"/>
                </a:cxn>
                <a:cxn ang="0">
                  <a:pos x="connsiteX2" y="connsiteY2"/>
                </a:cxn>
              </a:cxnLst>
              <a:rect l="l" t="t" r="r" b="b"/>
              <a:pathLst>
                <a:path w="92868" h="8061">
                  <a:moveTo>
                    <a:pt x="0" y="0"/>
                  </a:moveTo>
                  <a:cubicBezTo>
                    <a:pt x="30956" y="0"/>
                    <a:pt x="61912" y="0"/>
                    <a:pt x="92869" y="0"/>
                  </a:cubicBezTo>
                  <a:cubicBezTo>
                    <a:pt x="61912" y="11906"/>
                    <a:pt x="30956" y="9525"/>
                    <a:pt x="0" y="0"/>
                  </a:cubicBezTo>
                  <a:close/>
                </a:path>
              </a:pathLst>
            </a:custGeom>
            <a:grpFill/>
            <a:ln w="23813" cap="flat">
              <a:noFill/>
              <a:prstDash val="solid"/>
              <a:miter/>
            </a:ln>
          </p:spPr>
          <p:txBody>
            <a:bodyPr rtlCol="0" anchor="ctr"/>
            <a:lstStyle/>
            <a:p>
              <a:endParaRPr lang="en-ID"/>
            </a:p>
          </p:txBody>
        </p:sp>
        <p:sp>
          <p:nvSpPr>
            <p:cNvPr id="504" name="Freeform: Shape 503">
              <a:extLst>
                <a:ext uri="{FF2B5EF4-FFF2-40B4-BE49-F238E27FC236}">
                  <a16:creationId xmlns:a16="http://schemas.microsoft.com/office/drawing/2014/main" id="{003DC19B-79BD-B471-5632-7A02DF1C42CF}"/>
                </a:ext>
              </a:extLst>
            </p:cNvPr>
            <p:cNvSpPr/>
            <p:nvPr/>
          </p:nvSpPr>
          <p:spPr>
            <a:xfrm>
              <a:off x="8231981" y="2381"/>
              <a:ext cx="92868" cy="7143"/>
            </a:xfrm>
            <a:custGeom>
              <a:avLst/>
              <a:gdLst>
                <a:gd name="connsiteX0" fmla="*/ 92869 w 92868"/>
                <a:gd name="connsiteY0" fmla="*/ 0 h 7143"/>
                <a:gd name="connsiteX1" fmla="*/ 0 w 92868"/>
                <a:gd name="connsiteY1" fmla="*/ 0 h 7143"/>
                <a:gd name="connsiteX2" fmla="*/ 92869 w 92868"/>
                <a:gd name="connsiteY2" fmla="*/ 0 h 7143"/>
              </a:gdLst>
              <a:ahLst/>
              <a:cxnLst>
                <a:cxn ang="0">
                  <a:pos x="connsiteX0" y="connsiteY0"/>
                </a:cxn>
                <a:cxn ang="0">
                  <a:pos x="connsiteX1" y="connsiteY1"/>
                </a:cxn>
                <a:cxn ang="0">
                  <a:pos x="connsiteX2" y="connsiteY2"/>
                </a:cxn>
              </a:cxnLst>
              <a:rect l="l" t="t" r="r" b="b"/>
              <a:pathLst>
                <a:path w="92868" h="7143">
                  <a:moveTo>
                    <a:pt x="92869" y="0"/>
                  </a:moveTo>
                  <a:cubicBezTo>
                    <a:pt x="61913" y="9525"/>
                    <a:pt x="30956" y="9525"/>
                    <a:pt x="0" y="0"/>
                  </a:cubicBezTo>
                  <a:cubicBezTo>
                    <a:pt x="33338" y="0"/>
                    <a:pt x="61913" y="0"/>
                    <a:pt x="92869" y="0"/>
                  </a:cubicBezTo>
                  <a:close/>
                </a:path>
              </a:pathLst>
            </a:custGeom>
            <a:grpFill/>
            <a:ln w="23813" cap="flat">
              <a:noFill/>
              <a:prstDash val="solid"/>
              <a:miter/>
            </a:ln>
          </p:spPr>
          <p:txBody>
            <a:bodyPr rtlCol="0" anchor="ctr"/>
            <a:lstStyle/>
            <a:p>
              <a:endParaRPr lang="en-ID"/>
            </a:p>
          </p:txBody>
        </p:sp>
        <p:sp>
          <p:nvSpPr>
            <p:cNvPr id="505" name="Freeform: Shape 504">
              <a:extLst>
                <a:ext uri="{FF2B5EF4-FFF2-40B4-BE49-F238E27FC236}">
                  <a16:creationId xmlns:a16="http://schemas.microsoft.com/office/drawing/2014/main" id="{4D14DB88-C8AC-7EEA-0E73-1E7D508AFE15}"/>
                </a:ext>
              </a:extLst>
            </p:cNvPr>
            <p:cNvSpPr/>
            <p:nvPr/>
          </p:nvSpPr>
          <p:spPr>
            <a:xfrm>
              <a:off x="11811000" y="2381"/>
              <a:ext cx="92868" cy="7143"/>
            </a:xfrm>
            <a:custGeom>
              <a:avLst/>
              <a:gdLst>
                <a:gd name="connsiteX0" fmla="*/ 0 w 92868"/>
                <a:gd name="connsiteY0" fmla="*/ 0 h 7143"/>
                <a:gd name="connsiteX1" fmla="*/ 92869 w 92868"/>
                <a:gd name="connsiteY1" fmla="*/ 0 h 7143"/>
                <a:gd name="connsiteX2" fmla="*/ 0 w 92868"/>
                <a:gd name="connsiteY2" fmla="*/ 0 h 7143"/>
              </a:gdLst>
              <a:ahLst/>
              <a:cxnLst>
                <a:cxn ang="0">
                  <a:pos x="connsiteX0" y="connsiteY0"/>
                </a:cxn>
                <a:cxn ang="0">
                  <a:pos x="connsiteX1" y="connsiteY1"/>
                </a:cxn>
                <a:cxn ang="0">
                  <a:pos x="connsiteX2" y="connsiteY2"/>
                </a:cxn>
              </a:cxnLst>
              <a:rect l="l" t="t" r="r" b="b"/>
              <a:pathLst>
                <a:path w="92868" h="7143">
                  <a:moveTo>
                    <a:pt x="0" y="0"/>
                  </a:moveTo>
                  <a:cubicBezTo>
                    <a:pt x="30956" y="0"/>
                    <a:pt x="61913" y="0"/>
                    <a:pt x="92869" y="0"/>
                  </a:cubicBezTo>
                  <a:cubicBezTo>
                    <a:pt x="61913" y="9525"/>
                    <a:pt x="30956" y="9525"/>
                    <a:pt x="0" y="0"/>
                  </a:cubicBezTo>
                  <a:close/>
                </a:path>
              </a:pathLst>
            </a:custGeom>
            <a:grpFill/>
            <a:ln w="23813" cap="flat">
              <a:noFill/>
              <a:prstDash val="solid"/>
              <a:miter/>
            </a:ln>
          </p:spPr>
          <p:txBody>
            <a:bodyPr rtlCol="0" anchor="ctr"/>
            <a:lstStyle/>
            <a:p>
              <a:endParaRPr lang="en-ID"/>
            </a:p>
          </p:txBody>
        </p:sp>
        <p:sp>
          <p:nvSpPr>
            <p:cNvPr id="506" name="Freeform: Shape 505">
              <a:extLst>
                <a:ext uri="{FF2B5EF4-FFF2-40B4-BE49-F238E27FC236}">
                  <a16:creationId xmlns:a16="http://schemas.microsoft.com/office/drawing/2014/main" id="{A4FFBFC4-9AF2-AEE5-D2A4-A7160AAC4708}"/>
                </a:ext>
              </a:extLst>
            </p:cNvPr>
            <p:cNvSpPr/>
            <p:nvPr/>
          </p:nvSpPr>
          <p:spPr>
            <a:xfrm>
              <a:off x="9858375" y="2381"/>
              <a:ext cx="95250" cy="8929"/>
            </a:xfrm>
            <a:custGeom>
              <a:avLst/>
              <a:gdLst>
                <a:gd name="connsiteX0" fmla="*/ 0 w 95250"/>
                <a:gd name="connsiteY0" fmla="*/ 0 h 8929"/>
                <a:gd name="connsiteX1" fmla="*/ 95250 w 95250"/>
                <a:gd name="connsiteY1" fmla="*/ 0 h 8929"/>
                <a:gd name="connsiteX2" fmla="*/ 0 w 95250"/>
                <a:gd name="connsiteY2" fmla="*/ 0 h 8929"/>
              </a:gdLst>
              <a:ahLst/>
              <a:cxnLst>
                <a:cxn ang="0">
                  <a:pos x="connsiteX0" y="connsiteY0"/>
                </a:cxn>
                <a:cxn ang="0">
                  <a:pos x="connsiteX1" y="connsiteY1"/>
                </a:cxn>
                <a:cxn ang="0">
                  <a:pos x="connsiteX2" y="connsiteY2"/>
                </a:cxn>
              </a:cxnLst>
              <a:rect l="l" t="t" r="r" b="b"/>
              <a:pathLst>
                <a:path w="95250" h="8929">
                  <a:moveTo>
                    <a:pt x="0" y="0"/>
                  </a:moveTo>
                  <a:cubicBezTo>
                    <a:pt x="30956" y="0"/>
                    <a:pt x="61913" y="0"/>
                    <a:pt x="95250" y="0"/>
                  </a:cubicBezTo>
                  <a:cubicBezTo>
                    <a:pt x="64294" y="11906"/>
                    <a:pt x="35719" y="11906"/>
                    <a:pt x="0" y="0"/>
                  </a:cubicBezTo>
                  <a:close/>
                </a:path>
              </a:pathLst>
            </a:custGeom>
            <a:grpFill/>
            <a:ln w="23813" cap="flat">
              <a:noFill/>
              <a:prstDash val="solid"/>
              <a:miter/>
            </a:ln>
          </p:spPr>
          <p:txBody>
            <a:bodyPr rtlCol="0" anchor="ctr"/>
            <a:lstStyle/>
            <a:p>
              <a:endParaRPr lang="en-ID"/>
            </a:p>
          </p:txBody>
        </p:sp>
        <p:sp>
          <p:nvSpPr>
            <p:cNvPr id="507" name="Freeform: Shape 506">
              <a:extLst>
                <a:ext uri="{FF2B5EF4-FFF2-40B4-BE49-F238E27FC236}">
                  <a16:creationId xmlns:a16="http://schemas.microsoft.com/office/drawing/2014/main" id="{A1DD7B64-AC6B-8FE6-F116-779DA578343E}"/>
                </a:ext>
              </a:extLst>
            </p:cNvPr>
            <p:cNvSpPr/>
            <p:nvPr/>
          </p:nvSpPr>
          <p:spPr>
            <a:xfrm>
              <a:off x="7903368" y="2381"/>
              <a:ext cx="92868" cy="8929"/>
            </a:xfrm>
            <a:custGeom>
              <a:avLst/>
              <a:gdLst>
                <a:gd name="connsiteX0" fmla="*/ 0 w 92868"/>
                <a:gd name="connsiteY0" fmla="*/ 0 h 8929"/>
                <a:gd name="connsiteX1" fmla="*/ 92869 w 92868"/>
                <a:gd name="connsiteY1" fmla="*/ 0 h 8929"/>
                <a:gd name="connsiteX2" fmla="*/ 0 w 92868"/>
                <a:gd name="connsiteY2" fmla="*/ 0 h 8929"/>
              </a:gdLst>
              <a:ahLst/>
              <a:cxnLst>
                <a:cxn ang="0">
                  <a:pos x="connsiteX0" y="connsiteY0"/>
                </a:cxn>
                <a:cxn ang="0">
                  <a:pos x="connsiteX1" y="connsiteY1"/>
                </a:cxn>
                <a:cxn ang="0">
                  <a:pos x="connsiteX2" y="connsiteY2"/>
                </a:cxn>
              </a:cxnLst>
              <a:rect l="l" t="t" r="r" b="b"/>
              <a:pathLst>
                <a:path w="92868" h="8929">
                  <a:moveTo>
                    <a:pt x="0" y="0"/>
                  </a:moveTo>
                  <a:cubicBezTo>
                    <a:pt x="30956" y="0"/>
                    <a:pt x="61912" y="0"/>
                    <a:pt x="92869" y="0"/>
                  </a:cubicBezTo>
                  <a:cubicBezTo>
                    <a:pt x="64294" y="11906"/>
                    <a:pt x="35719" y="11906"/>
                    <a:pt x="0" y="0"/>
                  </a:cubicBezTo>
                  <a:close/>
                </a:path>
              </a:pathLst>
            </a:custGeom>
            <a:grpFill/>
            <a:ln w="23813" cap="flat">
              <a:noFill/>
              <a:prstDash val="solid"/>
              <a:miter/>
            </a:ln>
          </p:spPr>
          <p:txBody>
            <a:bodyPr rtlCol="0" anchor="ctr"/>
            <a:lstStyle/>
            <a:p>
              <a:endParaRPr lang="en-ID"/>
            </a:p>
          </p:txBody>
        </p:sp>
        <p:sp>
          <p:nvSpPr>
            <p:cNvPr id="508" name="Freeform: Shape 507">
              <a:extLst>
                <a:ext uri="{FF2B5EF4-FFF2-40B4-BE49-F238E27FC236}">
                  <a16:creationId xmlns:a16="http://schemas.microsoft.com/office/drawing/2014/main" id="{74C94ACC-3CB8-1B81-BA24-D71769675709}"/>
                </a:ext>
              </a:extLst>
            </p:cNvPr>
            <p:cNvSpPr/>
            <p:nvPr/>
          </p:nvSpPr>
          <p:spPr>
            <a:xfrm>
              <a:off x="6279356" y="2381"/>
              <a:ext cx="92868" cy="7143"/>
            </a:xfrm>
            <a:custGeom>
              <a:avLst/>
              <a:gdLst>
                <a:gd name="connsiteX0" fmla="*/ 0 w 92868"/>
                <a:gd name="connsiteY0" fmla="*/ 0 h 7143"/>
                <a:gd name="connsiteX1" fmla="*/ 92869 w 92868"/>
                <a:gd name="connsiteY1" fmla="*/ 0 h 7143"/>
                <a:gd name="connsiteX2" fmla="*/ 0 w 92868"/>
                <a:gd name="connsiteY2" fmla="*/ 0 h 7143"/>
              </a:gdLst>
              <a:ahLst/>
              <a:cxnLst>
                <a:cxn ang="0">
                  <a:pos x="connsiteX0" y="connsiteY0"/>
                </a:cxn>
                <a:cxn ang="0">
                  <a:pos x="connsiteX1" y="connsiteY1"/>
                </a:cxn>
                <a:cxn ang="0">
                  <a:pos x="connsiteX2" y="connsiteY2"/>
                </a:cxn>
              </a:cxnLst>
              <a:rect l="l" t="t" r="r" b="b"/>
              <a:pathLst>
                <a:path w="92868" h="7143">
                  <a:moveTo>
                    <a:pt x="0" y="0"/>
                  </a:moveTo>
                  <a:cubicBezTo>
                    <a:pt x="30956" y="0"/>
                    <a:pt x="61912" y="0"/>
                    <a:pt x="92869" y="0"/>
                  </a:cubicBezTo>
                  <a:cubicBezTo>
                    <a:pt x="61912" y="9525"/>
                    <a:pt x="30956" y="9525"/>
                    <a:pt x="0" y="0"/>
                  </a:cubicBezTo>
                  <a:close/>
                </a:path>
              </a:pathLst>
            </a:custGeom>
            <a:grpFill/>
            <a:ln w="23813" cap="flat">
              <a:noFill/>
              <a:prstDash val="solid"/>
              <a:miter/>
            </a:ln>
          </p:spPr>
          <p:txBody>
            <a:bodyPr rtlCol="0" anchor="ctr"/>
            <a:lstStyle/>
            <a:p>
              <a:endParaRPr lang="en-ID"/>
            </a:p>
          </p:txBody>
        </p:sp>
        <p:sp>
          <p:nvSpPr>
            <p:cNvPr id="509" name="Freeform: Shape 508">
              <a:extLst>
                <a:ext uri="{FF2B5EF4-FFF2-40B4-BE49-F238E27FC236}">
                  <a16:creationId xmlns:a16="http://schemas.microsoft.com/office/drawing/2014/main" id="{54D71DEE-29DA-687E-F7D6-C3A5AF600B6C}"/>
                </a:ext>
              </a:extLst>
            </p:cNvPr>
            <p:cNvSpPr/>
            <p:nvPr/>
          </p:nvSpPr>
          <p:spPr>
            <a:xfrm>
              <a:off x="10496550" y="2514599"/>
              <a:ext cx="47625" cy="78581"/>
            </a:xfrm>
            <a:custGeom>
              <a:avLst/>
              <a:gdLst>
                <a:gd name="connsiteX0" fmla="*/ 35719 w 47625"/>
                <a:gd name="connsiteY0" fmla="*/ 0 h 78581"/>
                <a:gd name="connsiteX1" fmla="*/ 47625 w 47625"/>
                <a:gd name="connsiteY1" fmla="*/ 61912 h 78581"/>
                <a:gd name="connsiteX2" fmla="*/ 2381 w 47625"/>
                <a:gd name="connsiteY2" fmla="*/ 78581 h 78581"/>
                <a:gd name="connsiteX3" fmla="*/ 0 w 47625"/>
                <a:gd name="connsiteY3" fmla="*/ 73819 h 78581"/>
                <a:gd name="connsiteX4" fmla="*/ 38100 w 47625"/>
                <a:gd name="connsiteY4" fmla="*/ 57150 h 78581"/>
                <a:gd name="connsiteX5" fmla="*/ 30956 w 47625"/>
                <a:gd name="connsiteY5" fmla="*/ 2381 h 78581"/>
                <a:gd name="connsiteX6" fmla="*/ 35719 w 47625"/>
                <a:gd name="connsiteY6" fmla="*/ 0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78581">
                  <a:moveTo>
                    <a:pt x="35719" y="0"/>
                  </a:moveTo>
                  <a:cubicBezTo>
                    <a:pt x="40481" y="21431"/>
                    <a:pt x="42863" y="40481"/>
                    <a:pt x="47625" y="61912"/>
                  </a:cubicBezTo>
                  <a:cubicBezTo>
                    <a:pt x="30956" y="69056"/>
                    <a:pt x="16669" y="73819"/>
                    <a:pt x="2381" y="78581"/>
                  </a:cubicBezTo>
                  <a:cubicBezTo>
                    <a:pt x="2381" y="76200"/>
                    <a:pt x="2381" y="76200"/>
                    <a:pt x="0" y="73819"/>
                  </a:cubicBezTo>
                  <a:cubicBezTo>
                    <a:pt x="11906" y="69056"/>
                    <a:pt x="23813" y="61912"/>
                    <a:pt x="38100" y="57150"/>
                  </a:cubicBezTo>
                  <a:cubicBezTo>
                    <a:pt x="35719" y="38100"/>
                    <a:pt x="33337" y="19050"/>
                    <a:pt x="30956" y="2381"/>
                  </a:cubicBezTo>
                  <a:cubicBezTo>
                    <a:pt x="33337" y="2381"/>
                    <a:pt x="33337" y="2381"/>
                    <a:pt x="35719" y="0"/>
                  </a:cubicBezTo>
                  <a:close/>
                </a:path>
              </a:pathLst>
            </a:custGeom>
            <a:grpFill/>
            <a:ln w="23813" cap="flat">
              <a:noFill/>
              <a:prstDash val="solid"/>
              <a:miter/>
            </a:ln>
          </p:spPr>
          <p:txBody>
            <a:bodyPr rtlCol="0" anchor="ctr"/>
            <a:lstStyle/>
            <a:p>
              <a:endParaRPr lang="en-ID"/>
            </a:p>
          </p:txBody>
        </p:sp>
        <p:sp>
          <p:nvSpPr>
            <p:cNvPr id="510" name="Freeform: Shape 509">
              <a:extLst>
                <a:ext uri="{FF2B5EF4-FFF2-40B4-BE49-F238E27FC236}">
                  <a16:creationId xmlns:a16="http://schemas.microsoft.com/office/drawing/2014/main" id="{8435BB94-471F-CA4F-CA45-D9323AA478B7}"/>
                </a:ext>
              </a:extLst>
            </p:cNvPr>
            <p:cNvSpPr/>
            <p:nvPr/>
          </p:nvSpPr>
          <p:spPr>
            <a:xfrm>
              <a:off x="9595830" y="2516981"/>
              <a:ext cx="42874" cy="76200"/>
            </a:xfrm>
            <a:custGeom>
              <a:avLst/>
              <a:gdLst>
                <a:gd name="connsiteX0" fmla="*/ 41088 w 42874"/>
                <a:gd name="connsiteY0" fmla="*/ 76200 h 76200"/>
                <a:gd name="connsiteX1" fmla="*/ 607 w 42874"/>
                <a:gd name="connsiteY1" fmla="*/ 61913 h 76200"/>
                <a:gd name="connsiteX2" fmla="*/ 12513 w 42874"/>
                <a:gd name="connsiteY2" fmla="*/ 0 h 76200"/>
                <a:gd name="connsiteX3" fmla="*/ 5369 w 42874"/>
                <a:gd name="connsiteY3" fmla="*/ 38100 h 76200"/>
                <a:gd name="connsiteX4" fmla="*/ 19657 w 42874"/>
                <a:gd name="connsiteY4" fmla="*/ 64294 h 76200"/>
                <a:gd name="connsiteX5" fmla="*/ 41088 w 42874"/>
                <a:gd name="connsiteY5" fmla="*/ 73819 h 76200"/>
                <a:gd name="connsiteX6" fmla="*/ 41088 w 42874"/>
                <a:gd name="connsiteY6" fmla="*/ 7620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74" h="76200">
                  <a:moveTo>
                    <a:pt x="41088" y="76200"/>
                  </a:moveTo>
                  <a:cubicBezTo>
                    <a:pt x="26801" y="71438"/>
                    <a:pt x="14895" y="66675"/>
                    <a:pt x="607" y="61913"/>
                  </a:cubicBezTo>
                  <a:cubicBezTo>
                    <a:pt x="-1775" y="38100"/>
                    <a:pt x="2988" y="19050"/>
                    <a:pt x="12513" y="0"/>
                  </a:cubicBezTo>
                  <a:cubicBezTo>
                    <a:pt x="10132" y="11906"/>
                    <a:pt x="10132" y="26194"/>
                    <a:pt x="5369" y="38100"/>
                  </a:cubicBezTo>
                  <a:cubicBezTo>
                    <a:pt x="2988" y="52388"/>
                    <a:pt x="5369" y="59531"/>
                    <a:pt x="19657" y="64294"/>
                  </a:cubicBezTo>
                  <a:cubicBezTo>
                    <a:pt x="26801" y="66675"/>
                    <a:pt x="33944" y="71438"/>
                    <a:pt x="41088" y="73819"/>
                  </a:cubicBezTo>
                  <a:cubicBezTo>
                    <a:pt x="43469" y="73819"/>
                    <a:pt x="43469" y="76200"/>
                    <a:pt x="41088" y="76200"/>
                  </a:cubicBezTo>
                  <a:close/>
                </a:path>
              </a:pathLst>
            </a:custGeom>
            <a:grpFill/>
            <a:ln w="23813" cap="flat">
              <a:noFill/>
              <a:prstDash val="solid"/>
              <a:miter/>
            </a:ln>
          </p:spPr>
          <p:txBody>
            <a:bodyPr rtlCol="0" anchor="ctr"/>
            <a:lstStyle/>
            <a:p>
              <a:endParaRPr lang="en-ID"/>
            </a:p>
          </p:txBody>
        </p:sp>
        <p:sp>
          <p:nvSpPr>
            <p:cNvPr id="511" name="Freeform: Shape 510">
              <a:extLst>
                <a:ext uri="{FF2B5EF4-FFF2-40B4-BE49-F238E27FC236}">
                  <a16:creationId xmlns:a16="http://schemas.microsoft.com/office/drawing/2014/main" id="{FE7F6061-1971-BFCC-FD33-A3E1C640AB5A}"/>
                </a:ext>
              </a:extLst>
            </p:cNvPr>
            <p:cNvSpPr/>
            <p:nvPr/>
          </p:nvSpPr>
          <p:spPr>
            <a:xfrm>
              <a:off x="8541543" y="2514599"/>
              <a:ext cx="47625" cy="80962"/>
            </a:xfrm>
            <a:custGeom>
              <a:avLst/>
              <a:gdLst>
                <a:gd name="connsiteX0" fmla="*/ 47625 w 47625"/>
                <a:gd name="connsiteY0" fmla="*/ 61912 h 80962"/>
                <a:gd name="connsiteX1" fmla="*/ 0 w 47625"/>
                <a:gd name="connsiteY1" fmla="*/ 80963 h 80962"/>
                <a:gd name="connsiteX2" fmla="*/ 4762 w 47625"/>
                <a:gd name="connsiteY2" fmla="*/ 73819 h 80962"/>
                <a:gd name="connsiteX3" fmla="*/ 35719 w 47625"/>
                <a:gd name="connsiteY3" fmla="*/ 16669 h 80962"/>
                <a:gd name="connsiteX4" fmla="*/ 35719 w 47625"/>
                <a:gd name="connsiteY4" fmla="*/ 0 h 80962"/>
                <a:gd name="connsiteX5" fmla="*/ 47625 w 47625"/>
                <a:gd name="connsiteY5" fmla="*/ 61912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25" h="80962">
                  <a:moveTo>
                    <a:pt x="47625" y="61912"/>
                  </a:moveTo>
                  <a:cubicBezTo>
                    <a:pt x="30956" y="69056"/>
                    <a:pt x="16669" y="73819"/>
                    <a:pt x="0" y="80963"/>
                  </a:cubicBezTo>
                  <a:cubicBezTo>
                    <a:pt x="2381" y="76200"/>
                    <a:pt x="2381" y="73819"/>
                    <a:pt x="4762" y="73819"/>
                  </a:cubicBezTo>
                  <a:cubicBezTo>
                    <a:pt x="50006" y="54769"/>
                    <a:pt x="38100" y="64294"/>
                    <a:pt x="35719" y="16669"/>
                  </a:cubicBezTo>
                  <a:cubicBezTo>
                    <a:pt x="35719" y="11906"/>
                    <a:pt x="33338" y="7144"/>
                    <a:pt x="35719" y="0"/>
                  </a:cubicBezTo>
                  <a:cubicBezTo>
                    <a:pt x="40481" y="21431"/>
                    <a:pt x="42863" y="40481"/>
                    <a:pt x="47625" y="61912"/>
                  </a:cubicBezTo>
                  <a:close/>
                </a:path>
              </a:pathLst>
            </a:custGeom>
            <a:grpFill/>
            <a:ln w="23813" cap="flat">
              <a:noFill/>
              <a:prstDash val="solid"/>
              <a:miter/>
            </a:ln>
          </p:spPr>
          <p:txBody>
            <a:bodyPr rtlCol="0" anchor="ctr"/>
            <a:lstStyle/>
            <a:p>
              <a:endParaRPr lang="en-ID"/>
            </a:p>
          </p:txBody>
        </p:sp>
        <p:sp>
          <p:nvSpPr>
            <p:cNvPr id="512" name="Freeform: Shape 511">
              <a:extLst>
                <a:ext uri="{FF2B5EF4-FFF2-40B4-BE49-F238E27FC236}">
                  <a16:creationId xmlns:a16="http://schemas.microsoft.com/office/drawing/2014/main" id="{6E96A4C4-E01B-4F73-035E-06396F9C4090}"/>
                </a:ext>
              </a:extLst>
            </p:cNvPr>
            <p:cNvSpPr/>
            <p:nvPr/>
          </p:nvSpPr>
          <p:spPr>
            <a:xfrm>
              <a:off x="7639050" y="2512218"/>
              <a:ext cx="47625" cy="78581"/>
            </a:xfrm>
            <a:custGeom>
              <a:avLst/>
              <a:gdLst>
                <a:gd name="connsiteX0" fmla="*/ 9525 w 47625"/>
                <a:gd name="connsiteY0" fmla="*/ 59531 h 78581"/>
                <a:gd name="connsiteX1" fmla="*/ 47625 w 47625"/>
                <a:gd name="connsiteY1" fmla="*/ 76200 h 78581"/>
                <a:gd name="connsiteX2" fmla="*/ 45244 w 47625"/>
                <a:gd name="connsiteY2" fmla="*/ 78581 h 78581"/>
                <a:gd name="connsiteX3" fmla="*/ 0 w 47625"/>
                <a:gd name="connsiteY3" fmla="*/ 61912 h 78581"/>
                <a:gd name="connsiteX4" fmla="*/ 11906 w 47625"/>
                <a:gd name="connsiteY4" fmla="*/ 0 h 78581"/>
                <a:gd name="connsiteX5" fmla="*/ 16669 w 47625"/>
                <a:gd name="connsiteY5" fmla="*/ 0 h 78581"/>
                <a:gd name="connsiteX6" fmla="*/ 9525 w 47625"/>
                <a:gd name="connsiteY6" fmla="*/ 59531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78581">
                  <a:moveTo>
                    <a:pt x="9525" y="59531"/>
                  </a:moveTo>
                  <a:cubicBezTo>
                    <a:pt x="23813" y="66675"/>
                    <a:pt x="35719" y="71438"/>
                    <a:pt x="47625" y="76200"/>
                  </a:cubicBezTo>
                  <a:cubicBezTo>
                    <a:pt x="47625" y="76200"/>
                    <a:pt x="47625" y="78581"/>
                    <a:pt x="45244" y="78581"/>
                  </a:cubicBezTo>
                  <a:cubicBezTo>
                    <a:pt x="30956" y="73819"/>
                    <a:pt x="16669" y="69056"/>
                    <a:pt x="0" y="61912"/>
                  </a:cubicBezTo>
                  <a:cubicBezTo>
                    <a:pt x="4762" y="40481"/>
                    <a:pt x="7144" y="19050"/>
                    <a:pt x="11906" y="0"/>
                  </a:cubicBezTo>
                  <a:cubicBezTo>
                    <a:pt x="14287" y="0"/>
                    <a:pt x="14287" y="0"/>
                    <a:pt x="16669" y="0"/>
                  </a:cubicBezTo>
                  <a:cubicBezTo>
                    <a:pt x="14287" y="21431"/>
                    <a:pt x="11906" y="40481"/>
                    <a:pt x="9525" y="59531"/>
                  </a:cubicBezTo>
                  <a:close/>
                </a:path>
              </a:pathLst>
            </a:custGeom>
            <a:grpFill/>
            <a:ln w="23813" cap="flat">
              <a:noFill/>
              <a:prstDash val="solid"/>
              <a:miter/>
            </a:ln>
          </p:spPr>
          <p:txBody>
            <a:bodyPr rtlCol="0" anchor="ctr"/>
            <a:lstStyle/>
            <a:p>
              <a:endParaRPr lang="en-ID"/>
            </a:p>
          </p:txBody>
        </p:sp>
        <p:sp>
          <p:nvSpPr>
            <p:cNvPr id="513" name="Freeform: Shape 512">
              <a:extLst>
                <a:ext uri="{FF2B5EF4-FFF2-40B4-BE49-F238E27FC236}">
                  <a16:creationId xmlns:a16="http://schemas.microsoft.com/office/drawing/2014/main" id="{409A093A-DBC3-D413-9E6D-692F5BD261FE}"/>
                </a:ext>
              </a:extLst>
            </p:cNvPr>
            <p:cNvSpPr/>
            <p:nvPr/>
          </p:nvSpPr>
          <p:spPr>
            <a:xfrm>
              <a:off x="6591299" y="2516981"/>
              <a:ext cx="45243" cy="78581"/>
            </a:xfrm>
            <a:custGeom>
              <a:avLst/>
              <a:gdLst>
                <a:gd name="connsiteX0" fmla="*/ 33338 w 45243"/>
                <a:gd name="connsiteY0" fmla="*/ 0 h 78581"/>
                <a:gd name="connsiteX1" fmla="*/ 45244 w 45243"/>
                <a:gd name="connsiteY1" fmla="*/ 61913 h 78581"/>
                <a:gd name="connsiteX2" fmla="*/ 2381 w 45243"/>
                <a:gd name="connsiteY2" fmla="*/ 78581 h 78581"/>
                <a:gd name="connsiteX3" fmla="*/ 0 w 45243"/>
                <a:gd name="connsiteY3" fmla="*/ 73819 h 78581"/>
                <a:gd name="connsiteX4" fmla="*/ 26194 w 45243"/>
                <a:gd name="connsiteY4" fmla="*/ 61913 h 78581"/>
                <a:gd name="connsiteX5" fmla="*/ 35719 w 45243"/>
                <a:gd name="connsiteY5" fmla="*/ 42863 h 78581"/>
                <a:gd name="connsiteX6" fmla="*/ 28575 w 45243"/>
                <a:gd name="connsiteY6" fmla="*/ 0 h 78581"/>
                <a:gd name="connsiteX7" fmla="*/ 33338 w 45243"/>
                <a:gd name="connsiteY7" fmla="*/ 0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243" h="78581">
                  <a:moveTo>
                    <a:pt x="33338" y="0"/>
                  </a:moveTo>
                  <a:cubicBezTo>
                    <a:pt x="38100" y="19050"/>
                    <a:pt x="40481" y="38100"/>
                    <a:pt x="45244" y="61913"/>
                  </a:cubicBezTo>
                  <a:cubicBezTo>
                    <a:pt x="28575" y="69056"/>
                    <a:pt x="16669" y="73819"/>
                    <a:pt x="2381" y="78581"/>
                  </a:cubicBezTo>
                  <a:cubicBezTo>
                    <a:pt x="2381" y="76200"/>
                    <a:pt x="2381" y="76200"/>
                    <a:pt x="0" y="73819"/>
                  </a:cubicBezTo>
                  <a:cubicBezTo>
                    <a:pt x="9525" y="69056"/>
                    <a:pt x="16669" y="66675"/>
                    <a:pt x="26194" y="61913"/>
                  </a:cubicBezTo>
                  <a:cubicBezTo>
                    <a:pt x="35719" y="57150"/>
                    <a:pt x="38100" y="52388"/>
                    <a:pt x="35719" y="42863"/>
                  </a:cubicBezTo>
                  <a:cubicBezTo>
                    <a:pt x="33338" y="28575"/>
                    <a:pt x="30956" y="14288"/>
                    <a:pt x="28575" y="0"/>
                  </a:cubicBezTo>
                  <a:cubicBezTo>
                    <a:pt x="30956" y="0"/>
                    <a:pt x="30956" y="0"/>
                    <a:pt x="33338" y="0"/>
                  </a:cubicBezTo>
                  <a:close/>
                </a:path>
              </a:pathLst>
            </a:custGeom>
            <a:grpFill/>
            <a:ln w="23813" cap="flat">
              <a:noFill/>
              <a:prstDash val="solid"/>
              <a:miter/>
            </a:ln>
          </p:spPr>
          <p:txBody>
            <a:bodyPr rtlCol="0" anchor="ctr"/>
            <a:lstStyle/>
            <a:p>
              <a:endParaRPr lang="en-ID"/>
            </a:p>
          </p:txBody>
        </p:sp>
        <p:sp>
          <p:nvSpPr>
            <p:cNvPr id="514" name="Freeform: Shape 513">
              <a:extLst>
                <a:ext uri="{FF2B5EF4-FFF2-40B4-BE49-F238E27FC236}">
                  <a16:creationId xmlns:a16="http://schemas.microsoft.com/office/drawing/2014/main" id="{ED514BBA-6AB7-0884-EEEF-FB725D8329E1}"/>
                </a:ext>
              </a:extLst>
            </p:cNvPr>
            <p:cNvSpPr/>
            <p:nvPr/>
          </p:nvSpPr>
          <p:spPr>
            <a:xfrm>
              <a:off x="5688806" y="2514599"/>
              <a:ext cx="42862" cy="78581"/>
            </a:xfrm>
            <a:custGeom>
              <a:avLst/>
              <a:gdLst>
                <a:gd name="connsiteX0" fmla="*/ 14288 w 42862"/>
                <a:gd name="connsiteY0" fmla="*/ 2381 h 78581"/>
                <a:gd name="connsiteX1" fmla="*/ 7144 w 42862"/>
                <a:gd name="connsiteY1" fmla="*/ 42863 h 78581"/>
                <a:gd name="connsiteX2" fmla="*/ 19050 w 42862"/>
                <a:gd name="connsiteY2" fmla="*/ 64294 h 78581"/>
                <a:gd name="connsiteX3" fmla="*/ 42863 w 42862"/>
                <a:gd name="connsiteY3" fmla="*/ 78581 h 78581"/>
                <a:gd name="connsiteX4" fmla="*/ 0 w 42862"/>
                <a:gd name="connsiteY4" fmla="*/ 61912 h 78581"/>
                <a:gd name="connsiteX5" fmla="*/ 11906 w 42862"/>
                <a:gd name="connsiteY5" fmla="*/ 0 h 78581"/>
                <a:gd name="connsiteX6" fmla="*/ 14288 w 42862"/>
                <a:gd name="connsiteY6" fmla="*/ 2381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78581">
                  <a:moveTo>
                    <a:pt x="14288" y="2381"/>
                  </a:moveTo>
                  <a:cubicBezTo>
                    <a:pt x="11906" y="16669"/>
                    <a:pt x="9525" y="28575"/>
                    <a:pt x="7144" y="42863"/>
                  </a:cubicBezTo>
                  <a:cubicBezTo>
                    <a:pt x="4763" y="52388"/>
                    <a:pt x="7144" y="59531"/>
                    <a:pt x="19050" y="64294"/>
                  </a:cubicBezTo>
                  <a:cubicBezTo>
                    <a:pt x="28575" y="66675"/>
                    <a:pt x="35719" y="71438"/>
                    <a:pt x="42863" y="78581"/>
                  </a:cubicBezTo>
                  <a:cubicBezTo>
                    <a:pt x="28575" y="73819"/>
                    <a:pt x="14288" y="69056"/>
                    <a:pt x="0" y="61912"/>
                  </a:cubicBezTo>
                  <a:cubicBezTo>
                    <a:pt x="4763" y="40481"/>
                    <a:pt x="7144" y="19050"/>
                    <a:pt x="11906" y="0"/>
                  </a:cubicBezTo>
                  <a:cubicBezTo>
                    <a:pt x="11906" y="2381"/>
                    <a:pt x="11906" y="2381"/>
                    <a:pt x="14288" y="2381"/>
                  </a:cubicBezTo>
                  <a:close/>
                </a:path>
              </a:pathLst>
            </a:custGeom>
            <a:grpFill/>
            <a:ln w="23813" cap="flat">
              <a:noFill/>
              <a:prstDash val="solid"/>
              <a:miter/>
            </a:ln>
          </p:spPr>
          <p:txBody>
            <a:bodyPr rtlCol="0" anchor="ctr"/>
            <a:lstStyle/>
            <a:p>
              <a:endParaRPr lang="en-ID"/>
            </a:p>
          </p:txBody>
        </p:sp>
        <p:sp>
          <p:nvSpPr>
            <p:cNvPr id="515" name="Freeform: Shape 514">
              <a:extLst>
                <a:ext uri="{FF2B5EF4-FFF2-40B4-BE49-F238E27FC236}">
                  <a16:creationId xmlns:a16="http://schemas.microsoft.com/office/drawing/2014/main" id="{034C7AFA-52F0-9105-6EF9-B1253910269D}"/>
                </a:ext>
              </a:extLst>
            </p:cNvPr>
            <p:cNvSpPr/>
            <p:nvPr/>
          </p:nvSpPr>
          <p:spPr>
            <a:xfrm>
              <a:off x="11546681" y="261937"/>
              <a:ext cx="47625" cy="78581"/>
            </a:xfrm>
            <a:custGeom>
              <a:avLst/>
              <a:gdLst>
                <a:gd name="connsiteX0" fmla="*/ 9525 w 47625"/>
                <a:gd name="connsiteY0" fmla="*/ 59531 h 78581"/>
                <a:gd name="connsiteX1" fmla="*/ 47625 w 47625"/>
                <a:gd name="connsiteY1" fmla="*/ 76200 h 78581"/>
                <a:gd name="connsiteX2" fmla="*/ 45244 w 47625"/>
                <a:gd name="connsiteY2" fmla="*/ 78581 h 78581"/>
                <a:gd name="connsiteX3" fmla="*/ 0 w 47625"/>
                <a:gd name="connsiteY3" fmla="*/ 61913 h 78581"/>
                <a:gd name="connsiteX4" fmla="*/ 11906 w 47625"/>
                <a:gd name="connsiteY4" fmla="*/ 0 h 78581"/>
                <a:gd name="connsiteX5" fmla="*/ 16669 w 47625"/>
                <a:gd name="connsiteY5" fmla="*/ 0 h 78581"/>
                <a:gd name="connsiteX6" fmla="*/ 9525 w 47625"/>
                <a:gd name="connsiteY6" fmla="*/ 59531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78581">
                  <a:moveTo>
                    <a:pt x="9525" y="59531"/>
                  </a:moveTo>
                  <a:cubicBezTo>
                    <a:pt x="23813" y="66675"/>
                    <a:pt x="35719" y="71438"/>
                    <a:pt x="47625" y="76200"/>
                  </a:cubicBezTo>
                  <a:cubicBezTo>
                    <a:pt x="47625" y="76200"/>
                    <a:pt x="47625" y="78581"/>
                    <a:pt x="45244" y="78581"/>
                  </a:cubicBezTo>
                  <a:cubicBezTo>
                    <a:pt x="30957" y="73819"/>
                    <a:pt x="16669" y="69056"/>
                    <a:pt x="0" y="61913"/>
                  </a:cubicBezTo>
                  <a:cubicBezTo>
                    <a:pt x="4763" y="40481"/>
                    <a:pt x="7144" y="19050"/>
                    <a:pt x="11906" y="0"/>
                  </a:cubicBezTo>
                  <a:cubicBezTo>
                    <a:pt x="14288" y="0"/>
                    <a:pt x="14288" y="0"/>
                    <a:pt x="16669" y="0"/>
                  </a:cubicBezTo>
                  <a:cubicBezTo>
                    <a:pt x="14288" y="21431"/>
                    <a:pt x="11906" y="38100"/>
                    <a:pt x="9525" y="59531"/>
                  </a:cubicBezTo>
                  <a:close/>
                </a:path>
              </a:pathLst>
            </a:custGeom>
            <a:grpFill/>
            <a:ln w="23813" cap="flat">
              <a:noFill/>
              <a:prstDash val="solid"/>
              <a:miter/>
            </a:ln>
          </p:spPr>
          <p:txBody>
            <a:bodyPr rtlCol="0" anchor="ctr"/>
            <a:lstStyle/>
            <a:p>
              <a:endParaRPr lang="en-ID"/>
            </a:p>
          </p:txBody>
        </p:sp>
        <p:sp>
          <p:nvSpPr>
            <p:cNvPr id="516" name="Freeform: Shape 515">
              <a:extLst>
                <a:ext uri="{FF2B5EF4-FFF2-40B4-BE49-F238E27FC236}">
                  <a16:creationId xmlns:a16="http://schemas.microsoft.com/office/drawing/2014/main" id="{E8815769-5431-4B07-C578-FF5BEA8292C0}"/>
                </a:ext>
              </a:extLst>
            </p:cNvPr>
            <p:cNvSpPr/>
            <p:nvPr/>
          </p:nvSpPr>
          <p:spPr>
            <a:xfrm>
              <a:off x="6588918" y="266699"/>
              <a:ext cx="47625" cy="76199"/>
            </a:xfrm>
            <a:custGeom>
              <a:avLst/>
              <a:gdLst>
                <a:gd name="connsiteX0" fmla="*/ 0 w 47625"/>
                <a:gd name="connsiteY0" fmla="*/ 76200 h 76199"/>
                <a:gd name="connsiteX1" fmla="*/ 2381 w 47625"/>
                <a:gd name="connsiteY1" fmla="*/ 71438 h 76199"/>
                <a:gd name="connsiteX2" fmla="*/ 33337 w 47625"/>
                <a:gd name="connsiteY2" fmla="*/ 9525 h 76199"/>
                <a:gd name="connsiteX3" fmla="*/ 35719 w 47625"/>
                <a:gd name="connsiteY3" fmla="*/ 0 h 76199"/>
                <a:gd name="connsiteX4" fmla="*/ 47625 w 47625"/>
                <a:gd name="connsiteY4" fmla="*/ 59531 h 76199"/>
                <a:gd name="connsiteX5" fmla="*/ 0 w 47625"/>
                <a:gd name="connsiteY5" fmla="*/ 76200 h 76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25" h="76199">
                  <a:moveTo>
                    <a:pt x="0" y="76200"/>
                  </a:moveTo>
                  <a:cubicBezTo>
                    <a:pt x="2381" y="71438"/>
                    <a:pt x="2381" y="71438"/>
                    <a:pt x="2381" y="71438"/>
                  </a:cubicBezTo>
                  <a:cubicBezTo>
                    <a:pt x="42862" y="52387"/>
                    <a:pt x="42862" y="52387"/>
                    <a:pt x="33337" y="9525"/>
                  </a:cubicBezTo>
                  <a:cubicBezTo>
                    <a:pt x="33337" y="7144"/>
                    <a:pt x="30956" y="2381"/>
                    <a:pt x="35719" y="0"/>
                  </a:cubicBezTo>
                  <a:cubicBezTo>
                    <a:pt x="40481" y="19050"/>
                    <a:pt x="42862" y="40481"/>
                    <a:pt x="47625" y="59531"/>
                  </a:cubicBezTo>
                  <a:cubicBezTo>
                    <a:pt x="30956" y="64294"/>
                    <a:pt x="16669" y="69056"/>
                    <a:pt x="0" y="76200"/>
                  </a:cubicBezTo>
                  <a:close/>
                </a:path>
              </a:pathLst>
            </a:custGeom>
            <a:grpFill/>
            <a:ln w="23813" cap="flat">
              <a:noFill/>
              <a:prstDash val="solid"/>
              <a:miter/>
            </a:ln>
          </p:spPr>
          <p:txBody>
            <a:bodyPr rtlCol="0" anchor="ctr"/>
            <a:lstStyle/>
            <a:p>
              <a:endParaRPr lang="en-ID"/>
            </a:p>
          </p:txBody>
        </p:sp>
        <p:sp>
          <p:nvSpPr>
            <p:cNvPr id="517" name="Freeform: Shape 516">
              <a:extLst>
                <a:ext uri="{FF2B5EF4-FFF2-40B4-BE49-F238E27FC236}">
                  <a16:creationId xmlns:a16="http://schemas.microsoft.com/office/drawing/2014/main" id="{CD97070D-9A11-C418-0ED1-8B101008DAA6}"/>
                </a:ext>
              </a:extLst>
            </p:cNvPr>
            <p:cNvSpPr/>
            <p:nvPr/>
          </p:nvSpPr>
          <p:spPr>
            <a:xfrm>
              <a:off x="5686425" y="1390650"/>
              <a:ext cx="45243" cy="76199"/>
            </a:xfrm>
            <a:custGeom>
              <a:avLst/>
              <a:gdLst>
                <a:gd name="connsiteX0" fmla="*/ 0 w 45243"/>
                <a:gd name="connsiteY0" fmla="*/ 61912 h 76199"/>
                <a:gd name="connsiteX1" fmla="*/ 11906 w 45243"/>
                <a:gd name="connsiteY1" fmla="*/ 0 h 76199"/>
                <a:gd name="connsiteX2" fmla="*/ 16669 w 45243"/>
                <a:gd name="connsiteY2" fmla="*/ 0 h 76199"/>
                <a:gd name="connsiteX3" fmla="*/ 9525 w 45243"/>
                <a:gd name="connsiteY3" fmla="*/ 40481 h 76199"/>
                <a:gd name="connsiteX4" fmla="*/ 23813 w 45243"/>
                <a:gd name="connsiteY4" fmla="*/ 64294 h 76199"/>
                <a:gd name="connsiteX5" fmla="*/ 45244 w 45243"/>
                <a:gd name="connsiteY5" fmla="*/ 76200 h 76199"/>
                <a:gd name="connsiteX6" fmla="*/ 0 w 45243"/>
                <a:gd name="connsiteY6" fmla="*/ 61912 h 76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43" h="76199">
                  <a:moveTo>
                    <a:pt x="0" y="61912"/>
                  </a:moveTo>
                  <a:cubicBezTo>
                    <a:pt x="4762" y="38100"/>
                    <a:pt x="9525" y="19050"/>
                    <a:pt x="11906" y="0"/>
                  </a:cubicBezTo>
                  <a:cubicBezTo>
                    <a:pt x="14287" y="0"/>
                    <a:pt x="14287" y="0"/>
                    <a:pt x="16669" y="0"/>
                  </a:cubicBezTo>
                  <a:cubicBezTo>
                    <a:pt x="14287" y="14287"/>
                    <a:pt x="14287" y="26194"/>
                    <a:pt x="9525" y="40481"/>
                  </a:cubicBezTo>
                  <a:cubicBezTo>
                    <a:pt x="7144" y="52387"/>
                    <a:pt x="11906" y="59531"/>
                    <a:pt x="23813" y="64294"/>
                  </a:cubicBezTo>
                  <a:cubicBezTo>
                    <a:pt x="30956" y="66675"/>
                    <a:pt x="38100" y="71438"/>
                    <a:pt x="45244" y="76200"/>
                  </a:cubicBezTo>
                  <a:cubicBezTo>
                    <a:pt x="30956" y="71438"/>
                    <a:pt x="16669" y="66675"/>
                    <a:pt x="0" y="61912"/>
                  </a:cubicBezTo>
                  <a:close/>
                </a:path>
              </a:pathLst>
            </a:custGeom>
            <a:grpFill/>
            <a:ln w="23813" cap="flat">
              <a:noFill/>
              <a:prstDash val="solid"/>
              <a:miter/>
            </a:ln>
          </p:spPr>
          <p:txBody>
            <a:bodyPr rtlCol="0" anchor="ctr"/>
            <a:lstStyle/>
            <a:p>
              <a:endParaRPr lang="en-ID"/>
            </a:p>
          </p:txBody>
        </p:sp>
        <p:sp>
          <p:nvSpPr>
            <p:cNvPr id="518" name="Freeform: Shape 517">
              <a:extLst>
                <a:ext uri="{FF2B5EF4-FFF2-40B4-BE49-F238E27FC236}">
                  <a16:creationId xmlns:a16="http://schemas.microsoft.com/office/drawing/2014/main" id="{861F4C70-E272-665E-DCBF-BA9EC8BC1BC9}"/>
                </a:ext>
              </a:extLst>
            </p:cNvPr>
            <p:cNvSpPr/>
            <p:nvPr/>
          </p:nvSpPr>
          <p:spPr>
            <a:xfrm>
              <a:off x="6591299" y="1393031"/>
              <a:ext cx="45243" cy="78581"/>
            </a:xfrm>
            <a:custGeom>
              <a:avLst/>
              <a:gdLst>
                <a:gd name="connsiteX0" fmla="*/ 0 w 45243"/>
                <a:gd name="connsiteY0" fmla="*/ 71438 h 78581"/>
                <a:gd name="connsiteX1" fmla="*/ 38100 w 45243"/>
                <a:gd name="connsiteY1" fmla="*/ 54769 h 78581"/>
                <a:gd name="connsiteX2" fmla="*/ 30956 w 45243"/>
                <a:gd name="connsiteY2" fmla="*/ 0 h 78581"/>
                <a:gd name="connsiteX3" fmla="*/ 33338 w 45243"/>
                <a:gd name="connsiteY3" fmla="*/ 0 h 78581"/>
                <a:gd name="connsiteX4" fmla="*/ 45244 w 45243"/>
                <a:gd name="connsiteY4" fmla="*/ 61912 h 78581"/>
                <a:gd name="connsiteX5" fmla="*/ 0 w 45243"/>
                <a:gd name="connsiteY5" fmla="*/ 78581 h 78581"/>
                <a:gd name="connsiteX6" fmla="*/ 0 w 45243"/>
                <a:gd name="connsiteY6" fmla="*/ 71438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43" h="78581">
                  <a:moveTo>
                    <a:pt x="0" y="71438"/>
                  </a:moveTo>
                  <a:cubicBezTo>
                    <a:pt x="11906" y="66675"/>
                    <a:pt x="23813" y="59531"/>
                    <a:pt x="38100" y="54769"/>
                  </a:cubicBezTo>
                  <a:cubicBezTo>
                    <a:pt x="35719" y="35719"/>
                    <a:pt x="33338" y="16669"/>
                    <a:pt x="30956" y="0"/>
                  </a:cubicBezTo>
                  <a:cubicBezTo>
                    <a:pt x="30956" y="0"/>
                    <a:pt x="33338" y="0"/>
                    <a:pt x="33338" y="0"/>
                  </a:cubicBezTo>
                  <a:cubicBezTo>
                    <a:pt x="38100" y="19050"/>
                    <a:pt x="40481" y="40481"/>
                    <a:pt x="45244" y="61912"/>
                  </a:cubicBezTo>
                  <a:cubicBezTo>
                    <a:pt x="28575" y="69056"/>
                    <a:pt x="14288" y="73819"/>
                    <a:pt x="0" y="78581"/>
                  </a:cubicBezTo>
                  <a:cubicBezTo>
                    <a:pt x="0" y="73819"/>
                    <a:pt x="0" y="71438"/>
                    <a:pt x="0" y="71438"/>
                  </a:cubicBezTo>
                  <a:close/>
                </a:path>
              </a:pathLst>
            </a:custGeom>
            <a:grpFill/>
            <a:ln w="23813" cap="flat">
              <a:noFill/>
              <a:prstDash val="solid"/>
              <a:miter/>
            </a:ln>
          </p:spPr>
          <p:txBody>
            <a:bodyPr rtlCol="0" anchor="ctr"/>
            <a:lstStyle/>
            <a:p>
              <a:endParaRPr lang="en-ID"/>
            </a:p>
          </p:txBody>
        </p:sp>
        <p:sp>
          <p:nvSpPr>
            <p:cNvPr id="519" name="Freeform: Shape 518">
              <a:extLst>
                <a:ext uri="{FF2B5EF4-FFF2-40B4-BE49-F238E27FC236}">
                  <a16:creationId xmlns:a16="http://schemas.microsoft.com/office/drawing/2014/main" id="{BC9D9F3F-3D74-6ECC-1D99-7F19643A6F90}"/>
                </a:ext>
              </a:extLst>
            </p:cNvPr>
            <p:cNvSpPr/>
            <p:nvPr/>
          </p:nvSpPr>
          <p:spPr>
            <a:xfrm>
              <a:off x="7641431" y="1390650"/>
              <a:ext cx="42862" cy="76199"/>
            </a:xfrm>
            <a:custGeom>
              <a:avLst/>
              <a:gdLst>
                <a:gd name="connsiteX0" fmla="*/ 14287 w 42862"/>
                <a:gd name="connsiteY0" fmla="*/ 0 h 76199"/>
                <a:gd name="connsiteX1" fmla="*/ 7144 w 42862"/>
                <a:gd name="connsiteY1" fmla="*/ 38100 h 76199"/>
                <a:gd name="connsiteX2" fmla="*/ 21431 w 42862"/>
                <a:gd name="connsiteY2" fmla="*/ 64294 h 76199"/>
                <a:gd name="connsiteX3" fmla="*/ 42862 w 42862"/>
                <a:gd name="connsiteY3" fmla="*/ 76200 h 76199"/>
                <a:gd name="connsiteX4" fmla="*/ 0 w 42862"/>
                <a:gd name="connsiteY4" fmla="*/ 61912 h 76199"/>
                <a:gd name="connsiteX5" fmla="*/ 11906 w 42862"/>
                <a:gd name="connsiteY5" fmla="*/ 0 h 76199"/>
                <a:gd name="connsiteX6" fmla="*/ 14287 w 42862"/>
                <a:gd name="connsiteY6" fmla="*/ 0 h 76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76199">
                  <a:moveTo>
                    <a:pt x="14287" y="0"/>
                  </a:moveTo>
                  <a:cubicBezTo>
                    <a:pt x="11906" y="11906"/>
                    <a:pt x="11906" y="26194"/>
                    <a:pt x="7144" y="38100"/>
                  </a:cubicBezTo>
                  <a:cubicBezTo>
                    <a:pt x="4762" y="52387"/>
                    <a:pt x="7144" y="59531"/>
                    <a:pt x="21431" y="64294"/>
                  </a:cubicBezTo>
                  <a:cubicBezTo>
                    <a:pt x="28575" y="66675"/>
                    <a:pt x="35719" y="71438"/>
                    <a:pt x="42862" y="76200"/>
                  </a:cubicBezTo>
                  <a:cubicBezTo>
                    <a:pt x="28575" y="71438"/>
                    <a:pt x="16669" y="66675"/>
                    <a:pt x="0" y="61912"/>
                  </a:cubicBezTo>
                  <a:cubicBezTo>
                    <a:pt x="4762" y="40481"/>
                    <a:pt x="7144" y="19050"/>
                    <a:pt x="11906" y="0"/>
                  </a:cubicBezTo>
                  <a:cubicBezTo>
                    <a:pt x="11906" y="0"/>
                    <a:pt x="14287" y="0"/>
                    <a:pt x="14287" y="0"/>
                  </a:cubicBezTo>
                  <a:close/>
                </a:path>
              </a:pathLst>
            </a:custGeom>
            <a:grpFill/>
            <a:ln w="23813" cap="flat">
              <a:noFill/>
              <a:prstDash val="solid"/>
              <a:miter/>
            </a:ln>
          </p:spPr>
          <p:txBody>
            <a:bodyPr rtlCol="0" anchor="ctr"/>
            <a:lstStyle/>
            <a:p>
              <a:endParaRPr lang="en-ID"/>
            </a:p>
          </p:txBody>
        </p:sp>
        <p:sp>
          <p:nvSpPr>
            <p:cNvPr id="520" name="Freeform: Shape 519">
              <a:extLst>
                <a:ext uri="{FF2B5EF4-FFF2-40B4-BE49-F238E27FC236}">
                  <a16:creationId xmlns:a16="http://schemas.microsoft.com/office/drawing/2014/main" id="{DAC369E1-B66B-6D4B-781B-46E70504D671}"/>
                </a:ext>
              </a:extLst>
            </p:cNvPr>
            <p:cNvSpPr/>
            <p:nvPr/>
          </p:nvSpPr>
          <p:spPr>
            <a:xfrm>
              <a:off x="8539162" y="1390650"/>
              <a:ext cx="47625" cy="78581"/>
            </a:xfrm>
            <a:custGeom>
              <a:avLst/>
              <a:gdLst>
                <a:gd name="connsiteX0" fmla="*/ 42862 w 47625"/>
                <a:gd name="connsiteY0" fmla="*/ 54769 h 78581"/>
                <a:gd name="connsiteX1" fmla="*/ 33337 w 47625"/>
                <a:gd name="connsiteY1" fmla="*/ 0 h 78581"/>
                <a:gd name="connsiteX2" fmla="*/ 35719 w 47625"/>
                <a:gd name="connsiteY2" fmla="*/ 0 h 78581"/>
                <a:gd name="connsiteX3" fmla="*/ 47625 w 47625"/>
                <a:gd name="connsiteY3" fmla="*/ 61912 h 78581"/>
                <a:gd name="connsiteX4" fmla="*/ 2381 w 47625"/>
                <a:gd name="connsiteY4" fmla="*/ 78581 h 78581"/>
                <a:gd name="connsiteX5" fmla="*/ 0 w 47625"/>
                <a:gd name="connsiteY5" fmla="*/ 73819 h 78581"/>
                <a:gd name="connsiteX6" fmla="*/ 42862 w 47625"/>
                <a:gd name="connsiteY6" fmla="*/ 54769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78581">
                  <a:moveTo>
                    <a:pt x="42862" y="54769"/>
                  </a:moveTo>
                  <a:cubicBezTo>
                    <a:pt x="40481" y="33337"/>
                    <a:pt x="38100" y="16669"/>
                    <a:pt x="33337" y="0"/>
                  </a:cubicBezTo>
                  <a:cubicBezTo>
                    <a:pt x="33337" y="0"/>
                    <a:pt x="35719" y="0"/>
                    <a:pt x="35719" y="0"/>
                  </a:cubicBezTo>
                  <a:cubicBezTo>
                    <a:pt x="40481" y="19050"/>
                    <a:pt x="42862" y="40481"/>
                    <a:pt x="47625" y="61912"/>
                  </a:cubicBezTo>
                  <a:cubicBezTo>
                    <a:pt x="30956" y="69056"/>
                    <a:pt x="16669" y="73819"/>
                    <a:pt x="2381" y="78581"/>
                  </a:cubicBezTo>
                  <a:cubicBezTo>
                    <a:pt x="2381" y="76200"/>
                    <a:pt x="2381" y="76200"/>
                    <a:pt x="0" y="73819"/>
                  </a:cubicBezTo>
                  <a:cubicBezTo>
                    <a:pt x="16669" y="66675"/>
                    <a:pt x="28575" y="61912"/>
                    <a:pt x="42862" y="54769"/>
                  </a:cubicBezTo>
                  <a:close/>
                </a:path>
              </a:pathLst>
            </a:custGeom>
            <a:grpFill/>
            <a:ln w="23813" cap="flat">
              <a:noFill/>
              <a:prstDash val="solid"/>
              <a:miter/>
            </a:ln>
          </p:spPr>
          <p:txBody>
            <a:bodyPr rtlCol="0" anchor="ctr"/>
            <a:lstStyle/>
            <a:p>
              <a:endParaRPr lang="en-ID"/>
            </a:p>
          </p:txBody>
        </p:sp>
        <p:sp>
          <p:nvSpPr>
            <p:cNvPr id="521" name="Freeform: Shape 520">
              <a:extLst>
                <a:ext uri="{FF2B5EF4-FFF2-40B4-BE49-F238E27FC236}">
                  <a16:creationId xmlns:a16="http://schemas.microsoft.com/office/drawing/2014/main" id="{47B72CDE-467F-9A79-D1A9-DC92AEDA84FC}"/>
                </a:ext>
              </a:extLst>
            </p:cNvPr>
            <p:cNvSpPr/>
            <p:nvPr/>
          </p:nvSpPr>
          <p:spPr>
            <a:xfrm>
              <a:off x="9596437" y="1388268"/>
              <a:ext cx="45243" cy="78581"/>
            </a:xfrm>
            <a:custGeom>
              <a:avLst/>
              <a:gdLst>
                <a:gd name="connsiteX0" fmla="*/ 14288 w 45243"/>
                <a:gd name="connsiteY0" fmla="*/ 2381 h 78581"/>
                <a:gd name="connsiteX1" fmla="*/ 7144 w 45243"/>
                <a:gd name="connsiteY1" fmla="*/ 57150 h 78581"/>
                <a:gd name="connsiteX2" fmla="*/ 45244 w 45243"/>
                <a:gd name="connsiteY2" fmla="*/ 76200 h 78581"/>
                <a:gd name="connsiteX3" fmla="*/ 45244 w 45243"/>
                <a:gd name="connsiteY3" fmla="*/ 78581 h 78581"/>
                <a:gd name="connsiteX4" fmla="*/ 0 w 45243"/>
                <a:gd name="connsiteY4" fmla="*/ 61913 h 78581"/>
                <a:gd name="connsiteX5" fmla="*/ 11906 w 45243"/>
                <a:gd name="connsiteY5" fmla="*/ 0 h 78581"/>
                <a:gd name="connsiteX6" fmla="*/ 14288 w 45243"/>
                <a:gd name="connsiteY6" fmla="*/ 2381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43" h="78581">
                  <a:moveTo>
                    <a:pt x="14288" y="2381"/>
                  </a:moveTo>
                  <a:cubicBezTo>
                    <a:pt x="11906" y="19050"/>
                    <a:pt x="9525" y="38100"/>
                    <a:pt x="7144" y="57150"/>
                  </a:cubicBezTo>
                  <a:cubicBezTo>
                    <a:pt x="19050" y="64294"/>
                    <a:pt x="33337" y="69056"/>
                    <a:pt x="45244" y="76200"/>
                  </a:cubicBezTo>
                  <a:cubicBezTo>
                    <a:pt x="45244" y="76200"/>
                    <a:pt x="45244" y="78581"/>
                    <a:pt x="45244" y="78581"/>
                  </a:cubicBezTo>
                  <a:cubicBezTo>
                    <a:pt x="30956" y="73819"/>
                    <a:pt x="16669" y="69056"/>
                    <a:pt x="0" y="61913"/>
                  </a:cubicBezTo>
                  <a:cubicBezTo>
                    <a:pt x="4762" y="40481"/>
                    <a:pt x="7144" y="19050"/>
                    <a:pt x="11906" y="0"/>
                  </a:cubicBezTo>
                  <a:cubicBezTo>
                    <a:pt x="9525" y="2381"/>
                    <a:pt x="11906" y="2381"/>
                    <a:pt x="14288" y="2381"/>
                  </a:cubicBezTo>
                  <a:close/>
                </a:path>
              </a:pathLst>
            </a:custGeom>
            <a:grpFill/>
            <a:ln w="23813" cap="flat">
              <a:noFill/>
              <a:prstDash val="solid"/>
              <a:miter/>
            </a:ln>
          </p:spPr>
          <p:txBody>
            <a:bodyPr rtlCol="0" anchor="ctr"/>
            <a:lstStyle/>
            <a:p>
              <a:endParaRPr lang="en-ID"/>
            </a:p>
          </p:txBody>
        </p:sp>
        <p:sp>
          <p:nvSpPr>
            <p:cNvPr id="522" name="Freeform: Shape 521">
              <a:extLst>
                <a:ext uri="{FF2B5EF4-FFF2-40B4-BE49-F238E27FC236}">
                  <a16:creationId xmlns:a16="http://schemas.microsoft.com/office/drawing/2014/main" id="{E74AC349-2D91-1DB8-B323-BA539E2A5811}"/>
                </a:ext>
              </a:extLst>
            </p:cNvPr>
            <p:cNvSpPr/>
            <p:nvPr/>
          </p:nvSpPr>
          <p:spPr>
            <a:xfrm>
              <a:off x="10496550" y="1390650"/>
              <a:ext cx="47625" cy="76199"/>
            </a:xfrm>
            <a:custGeom>
              <a:avLst/>
              <a:gdLst>
                <a:gd name="connsiteX0" fmla="*/ 47625 w 47625"/>
                <a:gd name="connsiteY0" fmla="*/ 59531 h 76199"/>
                <a:gd name="connsiteX1" fmla="*/ 0 w 47625"/>
                <a:gd name="connsiteY1" fmla="*/ 76200 h 76199"/>
                <a:gd name="connsiteX2" fmla="*/ 2381 w 47625"/>
                <a:gd name="connsiteY2" fmla="*/ 71438 h 76199"/>
                <a:gd name="connsiteX3" fmla="*/ 30956 w 47625"/>
                <a:gd name="connsiteY3" fmla="*/ 7144 h 76199"/>
                <a:gd name="connsiteX4" fmla="*/ 33337 w 47625"/>
                <a:gd name="connsiteY4" fmla="*/ 0 h 76199"/>
                <a:gd name="connsiteX5" fmla="*/ 47625 w 47625"/>
                <a:gd name="connsiteY5" fmla="*/ 59531 h 76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25" h="76199">
                  <a:moveTo>
                    <a:pt x="47625" y="59531"/>
                  </a:moveTo>
                  <a:cubicBezTo>
                    <a:pt x="30956" y="66675"/>
                    <a:pt x="16669" y="71438"/>
                    <a:pt x="0" y="76200"/>
                  </a:cubicBezTo>
                  <a:cubicBezTo>
                    <a:pt x="2381" y="71438"/>
                    <a:pt x="2381" y="71438"/>
                    <a:pt x="2381" y="71438"/>
                  </a:cubicBezTo>
                  <a:cubicBezTo>
                    <a:pt x="42863" y="52387"/>
                    <a:pt x="42863" y="52387"/>
                    <a:pt x="30956" y="7144"/>
                  </a:cubicBezTo>
                  <a:cubicBezTo>
                    <a:pt x="30956" y="4762"/>
                    <a:pt x="30956" y="2381"/>
                    <a:pt x="33337" y="0"/>
                  </a:cubicBezTo>
                  <a:cubicBezTo>
                    <a:pt x="38100" y="19050"/>
                    <a:pt x="42863" y="40481"/>
                    <a:pt x="47625" y="59531"/>
                  </a:cubicBezTo>
                  <a:close/>
                </a:path>
              </a:pathLst>
            </a:custGeom>
            <a:grpFill/>
            <a:ln w="23813" cap="flat">
              <a:noFill/>
              <a:prstDash val="solid"/>
              <a:miter/>
            </a:ln>
          </p:spPr>
          <p:txBody>
            <a:bodyPr rtlCol="0" anchor="ctr"/>
            <a:lstStyle/>
            <a:p>
              <a:endParaRPr lang="en-ID"/>
            </a:p>
          </p:txBody>
        </p:sp>
        <p:sp>
          <p:nvSpPr>
            <p:cNvPr id="523" name="Freeform: Shape 522">
              <a:extLst>
                <a:ext uri="{FF2B5EF4-FFF2-40B4-BE49-F238E27FC236}">
                  <a16:creationId xmlns:a16="http://schemas.microsoft.com/office/drawing/2014/main" id="{063389A9-A920-CAA1-D604-5EEAD64D0AE6}"/>
                </a:ext>
              </a:extLst>
            </p:cNvPr>
            <p:cNvSpPr/>
            <p:nvPr/>
          </p:nvSpPr>
          <p:spPr>
            <a:xfrm>
              <a:off x="11549062" y="1388268"/>
              <a:ext cx="45243" cy="78581"/>
            </a:xfrm>
            <a:custGeom>
              <a:avLst/>
              <a:gdLst>
                <a:gd name="connsiteX0" fmla="*/ 42862 w 45243"/>
                <a:gd name="connsiteY0" fmla="*/ 78581 h 78581"/>
                <a:gd name="connsiteX1" fmla="*/ 0 w 45243"/>
                <a:gd name="connsiteY1" fmla="*/ 61913 h 78581"/>
                <a:gd name="connsiteX2" fmla="*/ 11906 w 45243"/>
                <a:gd name="connsiteY2" fmla="*/ 0 h 78581"/>
                <a:gd name="connsiteX3" fmla="*/ 16669 w 45243"/>
                <a:gd name="connsiteY3" fmla="*/ 0 h 78581"/>
                <a:gd name="connsiteX4" fmla="*/ 9525 w 45243"/>
                <a:gd name="connsiteY4" fmla="*/ 40481 h 78581"/>
                <a:gd name="connsiteX5" fmla="*/ 23813 w 45243"/>
                <a:gd name="connsiteY5" fmla="*/ 64294 h 78581"/>
                <a:gd name="connsiteX6" fmla="*/ 45244 w 45243"/>
                <a:gd name="connsiteY6" fmla="*/ 73819 h 78581"/>
                <a:gd name="connsiteX7" fmla="*/ 42862 w 45243"/>
                <a:gd name="connsiteY7" fmla="*/ 78581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243" h="78581">
                  <a:moveTo>
                    <a:pt x="42862" y="78581"/>
                  </a:moveTo>
                  <a:cubicBezTo>
                    <a:pt x="28575" y="73819"/>
                    <a:pt x="14288" y="69056"/>
                    <a:pt x="0" y="61913"/>
                  </a:cubicBezTo>
                  <a:cubicBezTo>
                    <a:pt x="4763" y="40481"/>
                    <a:pt x="7143" y="19050"/>
                    <a:pt x="11906" y="0"/>
                  </a:cubicBezTo>
                  <a:cubicBezTo>
                    <a:pt x="14288" y="0"/>
                    <a:pt x="14288" y="0"/>
                    <a:pt x="16669" y="0"/>
                  </a:cubicBezTo>
                  <a:cubicBezTo>
                    <a:pt x="14288" y="14288"/>
                    <a:pt x="14288" y="26194"/>
                    <a:pt x="9525" y="40481"/>
                  </a:cubicBezTo>
                  <a:cubicBezTo>
                    <a:pt x="7143" y="52388"/>
                    <a:pt x="11906" y="59531"/>
                    <a:pt x="23813" y="64294"/>
                  </a:cubicBezTo>
                  <a:cubicBezTo>
                    <a:pt x="30956" y="66675"/>
                    <a:pt x="38100" y="71438"/>
                    <a:pt x="45244" y="73819"/>
                  </a:cubicBezTo>
                  <a:cubicBezTo>
                    <a:pt x="42862" y="76200"/>
                    <a:pt x="42862" y="78581"/>
                    <a:pt x="42862" y="78581"/>
                  </a:cubicBezTo>
                  <a:close/>
                </a:path>
              </a:pathLst>
            </a:custGeom>
            <a:grpFill/>
            <a:ln w="23813" cap="flat">
              <a:noFill/>
              <a:prstDash val="solid"/>
              <a:miter/>
            </a:ln>
          </p:spPr>
          <p:txBody>
            <a:bodyPr rtlCol="0" anchor="ctr"/>
            <a:lstStyle/>
            <a:p>
              <a:endParaRPr lang="en-ID"/>
            </a:p>
          </p:txBody>
        </p:sp>
        <p:sp>
          <p:nvSpPr>
            <p:cNvPr id="524" name="Freeform: Shape 523">
              <a:extLst>
                <a:ext uri="{FF2B5EF4-FFF2-40B4-BE49-F238E27FC236}">
                  <a16:creationId xmlns:a16="http://schemas.microsoft.com/office/drawing/2014/main" id="{4C2ED84B-8DA8-42DC-8C97-01A0710A65C0}"/>
                </a:ext>
              </a:extLst>
            </p:cNvPr>
            <p:cNvSpPr/>
            <p:nvPr/>
          </p:nvSpPr>
          <p:spPr>
            <a:xfrm>
              <a:off x="5684043" y="3643312"/>
              <a:ext cx="47625" cy="78581"/>
            </a:xfrm>
            <a:custGeom>
              <a:avLst/>
              <a:gdLst>
                <a:gd name="connsiteX0" fmla="*/ 9525 w 47625"/>
                <a:gd name="connsiteY0" fmla="*/ 57150 h 78581"/>
                <a:gd name="connsiteX1" fmla="*/ 47625 w 47625"/>
                <a:gd name="connsiteY1" fmla="*/ 73819 h 78581"/>
                <a:gd name="connsiteX2" fmla="*/ 45244 w 47625"/>
                <a:gd name="connsiteY2" fmla="*/ 78581 h 78581"/>
                <a:gd name="connsiteX3" fmla="*/ 0 w 47625"/>
                <a:gd name="connsiteY3" fmla="*/ 61913 h 78581"/>
                <a:gd name="connsiteX4" fmla="*/ 11906 w 47625"/>
                <a:gd name="connsiteY4" fmla="*/ 0 h 78581"/>
                <a:gd name="connsiteX5" fmla="*/ 16669 w 47625"/>
                <a:gd name="connsiteY5" fmla="*/ 0 h 78581"/>
                <a:gd name="connsiteX6" fmla="*/ 9525 w 47625"/>
                <a:gd name="connsiteY6" fmla="*/ 57150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78581">
                  <a:moveTo>
                    <a:pt x="9525" y="57150"/>
                  </a:moveTo>
                  <a:cubicBezTo>
                    <a:pt x="23813" y="64294"/>
                    <a:pt x="35719" y="69056"/>
                    <a:pt x="47625" y="73819"/>
                  </a:cubicBezTo>
                  <a:cubicBezTo>
                    <a:pt x="47625" y="76200"/>
                    <a:pt x="47625" y="76200"/>
                    <a:pt x="45244" y="78581"/>
                  </a:cubicBezTo>
                  <a:cubicBezTo>
                    <a:pt x="30956" y="73819"/>
                    <a:pt x="16669" y="69056"/>
                    <a:pt x="0" y="61913"/>
                  </a:cubicBezTo>
                  <a:cubicBezTo>
                    <a:pt x="4762" y="40481"/>
                    <a:pt x="7144" y="19050"/>
                    <a:pt x="11906" y="0"/>
                  </a:cubicBezTo>
                  <a:cubicBezTo>
                    <a:pt x="14288" y="0"/>
                    <a:pt x="14288" y="0"/>
                    <a:pt x="16669" y="0"/>
                  </a:cubicBezTo>
                  <a:cubicBezTo>
                    <a:pt x="14288" y="16669"/>
                    <a:pt x="11906" y="35719"/>
                    <a:pt x="9525" y="57150"/>
                  </a:cubicBezTo>
                  <a:close/>
                </a:path>
              </a:pathLst>
            </a:custGeom>
            <a:grpFill/>
            <a:ln w="23813" cap="flat">
              <a:noFill/>
              <a:prstDash val="solid"/>
              <a:miter/>
            </a:ln>
          </p:spPr>
          <p:txBody>
            <a:bodyPr rtlCol="0" anchor="ctr"/>
            <a:lstStyle/>
            <a:p>
              <a:endParaRPr lang="en-ID"/>
            </a:p>
          </p:txBody>
        </p:sp>
        <p:sp>
          <p:nvSpPr>
            <p:cNvPr id="525" name="Freeform: Shape 524">
              <a:extLst>
                <a:ext uri="{FF2B5EF4-FFF2-40B4-BE49-F238E27FC236}">
                  <a16:creationId xmlns:a16="http://schemas.microsoft.com/office/drawing/2014/main" id="{C28CA1BF-0154-41DF-ED2B-D6E6672A5BD9}"/>
                </a:ext>
              </a:extLst>
            </p:cNvPr>
            <p:cNvSpPr/>
            <p:nvPr/>
          </p:nvSpPr>
          <p:spPr>
            <a:xfrm>
              <a:off x="7641431" y="3640931"/>
              <a:ext cx="45243" cy="78581"/>
            </a:xfrm>
            <a:custGeom>
              <a:avLst/>
              <a:gdLst>
                <a:gd name="connsiteX0" fmla="*/ 42862 w 45243"/>
                <a:gd name="connsiteY0" fmla="*/ 78581 h 78581"/>
                <a:gd name="connsiteX1" fmla="*/ 0 w 45243"/>
                <a:gd name="connsiteY1" fmla="*/ 61913 h 78581"/>
                <a:gd name="connsiteX2" fmla="*/ 11906 w 45243"/>
                <a:gd name="connsiteY2" fmla="*/ 0 h 78581"/>
                <a:gd name="connsiteX3" fmla="*/ 16669 w 45243"/>
                <a:gd name="connsiteY3" fmla="*/ 0 h 78581"/>
                <a:gd name="connsiteX4" fmla="*/ 9525 w 45243"/>
                <a:gd name="connsiteY4" fmla="*/ 40482 h 78581"/>
                <a:gd name="connsiteX5" fmla="*/ 23813 w 45243"/>
                <a:gd name="connsiteY5" fmla="*/ 64294 h 78581"/>
                <a:gd name="connsiteX6" fmla="*/ 45244 w 45243"/>
                <a:gd name="connsiteY6" fmla="*/ 73819 h 78581"/>
                <a:gd name="connsiteX7" fmla="*/ 42862 w 45243"/>
                <a:gd name="connsiteY7" fmla="*/ 78581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243" h="78581">
                  <a:moveTo>
                    <a:pt x="42862" y="78581"/>
                  </a:moveTo>
                  <a:cubicBezTo>
                    <a:pt x="28575" y="73819"/>
                    <a:pt x="14287" y="69056"/>
                    <a:pt x="0" y="61913"/>
                  </a:cubicBezTo>
                  <a:cubicBezTo>
                    <a:pt x="4762" y="40482"/>
                    <a:pt x="7144" y="19050"/>
                    <a:pt x="11906" y="0"/>
                  </a:cubicBezTo>
                  <a:cubicBezTo>
                    <a:pt x="14287" y="0"/>
                    <a:pt x="14287" y="0"/>
                    <a:pt x="16669" y="0"/>
                  </a:cubicBezTo>
                  <a:cubicBezTo>
                    <a:pt x="14287" y="14288"/>
                    <a:pt x="14287" y="26194"/>
                    <a:pt x="9525" y="40482"/>
                  </a:cubicBezTo>
                  <a:cubicBezTo>
                    <a:pt x="7144" y="52388"/>
                    <a:pt x="11906" y="59531"/>
                    <a:pt x="23813" y="64294"/>
                  </a:cubicBezTo>
                  <a:cubicBezTo>
                    <a:pt x="30956" y="66675"/>
                    <a:pt x="38100" y="71438"/>
                    <a:pt x="45244" y="73819"/>
                  </a:cubicBezTo>
                  <a:cubicBezTo>
                    <a:pt x="42862" y="76200"/>
                    <a:pt x="42862" y="78581"/>
                    <a:pt x="42862" y="78581"/>
                  </a:cubicBezTo>
                  <a:close/>
                </a:path>
              </a:pathLst>
            </a:custGeom>
            <a:grpFill/>
            <a:ln w="23813" cap="flat">
              <a:noFill/>
              <a:prstDash val="solid"/>
              <a:miter/>
            </a:ln>
          </p:spPr>
          <p:txBody>
            <a:bodyPr rtlCol="0" anchor="ctr"/>
            <a:lstStyle/>
            <a:p>
              <a:endParaRPr lang="en-ID"/>
            </a:p>
          </p:txBody>
        </p:sp>
        <p:sp>
          <p:nvSpPr>
            <p:cNvPr id="526" name="Freeform: Shape 525">
              <a:extLst>
                <a:ext uri="{FF2B5EF4-FFF2-40B4-BE49-F238E27FC236}">
                  <a16:creationId xmlns:a16="http://schemas.microsoft.com/office/drawing/2014/main" id="{2DE636F7-F119-7745-1A2A-B37D77923E61}"/>
                </a:ext>
              </a:extLst>
            </p:cNvPr>
            <p:cNvSpPr/>
            <p:nvPr/>
          </p:nvSpPr>
          <p:spPr>
            <a:xfrm>
              <a:off x="8539162" y="3643312"/>
              <a:ext cx="47625" cy="78581"/>
            </a:xfrm>
            <a:custGeom>
              <a:avLst/>
              <a:gdLst>
                <a:gd name="connsiteX0" fmla="*/ 42862 w 47625"/>
                <a:gd name="connsiteY0" fmla="*/ 54769 h 78581"/>
                <a:gd name="connsiteX1" fmla="*/ 33337 w 47625"/>
                <a:gd name="connsiteY1" fmla="*/ 0 h 78581"/>
                <a:gd name="connsiteX2" fmla="*/ 35719 w 47625"/>
                <a:gd name="connsiteY2" fmla="*/ 0 h 78581"/>
                <a:gd name="connsiteX3" fmla="*/ 47625 w 47625"/>
                <a:gd name="connsiteY3" fmla="*/ 61913 h 78581"/>
                <a:gd name="connsiteX4" fmla="*/ 2381 w 47625"/>
                <a:gd name="connsiteY4" fmla="*/ 78581 h 78581"/>
                <a:gd name="connsiteX5" fmla="*/ 0 w 47625"/>
                <a:gd name="connsiteY5" fmla="*/ 73819 h 78581"/>
                <a:gd name="connsiteX6" fmla="*/ 42862 w 47625"/>
                <a:gd name="connsiteY6" fmla="*/ 54769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78581">
                  <a:moveTo>
                    <a:pt x="42862" y="54769"/>
                  </a:moveTo>
                  <a:cubicBezTo>
                    <a:pt x="40481" y="33337"/>
                    <a:pt x="38100" y="16669"/>
                    <a:pt x="33337" y="0"/>
                  </a:cubicBezTo>
                  <a:cubicBezTo>
                    <a:pt x="33337" y="0"/>
                    <a:pt x="35719" y="0"/>
                    <a:pt x="35719" y="0"/>
                  </a:cubicBezTo>
                  <a:cubicBezTo>
                    <a:pt x="40481" y="19050"/>
                    <a:pt x="42862" y="40481"/>
                    <a:pt x="47625" y="61913"/>
                  </a:cubicBezTo>
                  <a:cubicBezTo>
                    <a:pt x="30956" y="69056"/>
                    <a:pt x="16669" y="73819"/>
                    <a:pt x="2381" y="78581"/>
                  </a:cubicBezTo>
                  <a:cubicBezTo>
                    <a:pt x="2381" y="76200"/>
                    <a:pt x="2381" y="76200"/>
                    <a:pt x="0" y="73819"/>
                  </a:cubicBezTo>
                  <a:cubicBezTo>
                    <a:pt x="16669" y="66675"/>
                    <a:pt x="28575" y="61913"/>
                    <a:pt x="42862" y="54769"/>
                  </a:cubicBezTo>
                  <a:close/>
                </a:path>
              </a:pathLst>
            </a:custGeom>
            <a:grpFill/>
            <a:ln w="23813" cap="flat">
              <a:noFill/>
              <a:prstDash val="solid"/>
              <a:miter/>
            </a:ln>
          </p:spPr>
          <p:txBody>
            <a:bodyPr rtlCol="0" anchor="ctr"/>
            <a:lstStyle/>
            <a:p>
              <a:endParaRPr lang="en-ID"/>
            </a:p>
          </p:txBody>
        </p:sp>
        <p:sp>
          <p:nvSpPr>
            <p:cNvPr id="527" name="Freeform: Shape 526">
              <a:extLst>
                <a:ext uri="{FF2B5EF4-FFF2-40B4-BE49-F238E27FC236}">
                  <a16:creationId xmlns:a16="http://schemas.microsoft.com/office/drawing/2014/main" id="{41A9F5D9-3B7C-F6BF-F70D-696A34784448}"/>
                </a:ext>
              </a:extLst>
            </p:cNvPr>
            <p:cNvSpPr/>
            <p:nvPr/>
          </p:nvSpPr>
          <p:spPr>
            <a:xfrm>
              <a:off x="9594056" y="3643312"/>
              <a:ext cx="47625" cy="78581"/>
            </a:xfrm>
            <a:custGeom>
              <a:avLst/>
              <a:gdLst>
                <a:gd name="connsiteX0" fmla="*/ 0 w 47625"/>
                <a:gd name="connsiteY0" fmla="*/ 61913 h 78581"/>
                <a:gd name="connsiteX1" fmla="*/ 11906 w 47625"/>
                <a:gd name="connsiteY1" fmla="*/ 0 h 78581"/>
                <a:gd name="connsiteX2" fmla="*/ 16669 w 47625"/>
                <a:gd name="connsiteY2" fmla="*/ 0 h 78581"/>
                <a:gd name="connsiteX3" fmla="*/ 9525 w 47625"/>
                <a:gd name="connsiteY3" fmla="*/ 57150 h 78581"/>
                <a:gd name="connsiteX4" fmla="*/ 47625 w 47625"/>
                <a:gd name="connsiteY4" fmla="*/ 76200 h 78581"/>
                <a:gd name="connsiteX5" fmla="*/ 45244 w 47625"/>
                <a:gd name="connsiteY5" fmla="*/ 78581 h 78581"/>
                <a:gd name="connsiteX6" fmla="*/ 0 w 47625"/>
                <a:gd name="connsiteY6" fmla="*/ 61913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78581">
                  <a:moveTo>
                    <a:pt x="0" y="61913"/>
                  </a:moveTo>
                  <a:cubicBezTo>
                    <a:pt x="4763" y="40481"/>
                    <a:pt x="7144" y="19050"/>
                    <a:pt x="11906" y="0"/>
                  </a:cubicBezTo>
                  <a:cubicBezTo>
                    <a:pt x="14288" y="0"/>
                    <a:pt x="14288" y="0"/>
                    <a:pt x="16669" y="0"/>
                  </a:cubicBezTo>
                  <a:cubicBezTo>
                    <a:pt x="14288" y="19050"/>
                    <a:pt x="11906" y="35719"/>
                    <a:pt x="9525" y="57150"/>
                  </a:cubicBezTo>
                  <a:cubicBezTo>
                    <a:pt x="21431" y="64294"/>
                    <a:pt x="35719" y="69056"/>
                    <a:pt x="47625" y="76200"/>
                  </a:cubicBezTo>
                  <a:cubicBezTo>
                    <a:pt x="47625" y="76200"/>
                    <a:pt x="47625" y="78581"/>
                    <a:pt x="45244" y="78581"/>
                  </a:cubicBezTo>
                  <a:cubicBezTo>
                    <a:pt x="30956" y="71438"/>
                    <a:pt x="16669" y="66675"/>
                    <a:pt x="0" y="61913"/>
                  </a:cubicBezTo>
                  <a:close/>
                </a:path>
              </a:pathLst>
            </a:custGeom>
            <a:grpFill/>
            <a:ln w="23813" cap="flat">
              <a:noFill/>
              <a:prstDash val="solid"/>
              <a:miter/>
            </a:ln>
          </p:spPr>
          <p:txBody>
            <a:bodyPr rtlCol="0" anchor="ctr"/>
            <a:lstStyle/>
            <a:p>
              <a:endParaRPr lang="en-ID"/>
            </a:p>
          </p:txBody>
        </p:sp>
        <p:sp>
          <p:nvSpPr>
            <p:cNvPr id="528" name="Freeform: Shape 527">
              <a:extLst>
                <a:ext uri="{FF2B5EF4-FFF2-40B4-BE49-F238E27FC236}">
                  <a16:creationId xmlns:a16="http://schemas.microsoft.com/office/drawing/2014/main" id="{787CE3EA-BAC7-9F1D-B179-E266717A2785}"/>
                </a:ext>
              </a:extLst>
            </p:cNvPr>
            <p:cNvSpPr/>
            <p:nvPr/>
          </p:nvSpPr>
          <p:spPr>
            <a:xfrm>
              <a:off x="10498931" y="3640931"/>
              <a:ext cx="45243" cy="78581"/>
            </a:xfrm>
            <a:custGeom>
              <a:avLst/>
              <a:gdLst>
                <a:gd name="connsiteX0" fmla="*/ 33338 w 45243"/>
                <a:gd name="connsiteY0" fmla="*/ 0 h 78581"/>
                <a:gd name="connsiteX1" fmla="*/ 45244 w 45243"/>
                <a:gd name="connsiteY1" fmla="*/ 61913 h 78581"/>
                <a:gd name="connsiteX2" fmla="*/ 0 w 45243"/>
                <a:gd name="connsiteY2" fmla="*/ 78581 h 78581"/>
                <a:gd name="connsiteX3" fmla="*/ 0 w 45243"/>
                <a:gd name="connsiteY3" fmla="*/ 73819 h 78581"/>
                <a:gd name="connsiteX4" fmla="*/ 33338 w 45243"/>
                <a:gd name="connsiteY4" fmla="*/ 54769 h 78581"/>
                <a:gd name="connsiteX5" fmla="*/ 28575 w 45243"/>
                <a:gd name="connsiteY5" fmla="*/ 9525 h 78581"/>
                <a:gd name="connsiteX6" fmla="*/ 28575 w 45243"/>
                <a:gd name="connsiteY6" fmla="*/ 0 h 78581"/>
                <a:gd name="connsiteX7" fmla="*/ 33338 w 45243"/>
                <a:gd name="connsiteY7" fmla="*/ 0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243" h="78581">
                  <a:moveTo>
                    <a:pt x="33338" y="0"/>
                  </a:moveTo>
                  <a:cubicBezTo>
                    <a:pt x="38100" y="19050"/>
                    <a:pt x="40482" y="40482"/>
                    <a:pt x="45244" y="61913"/>
                  </a:cubicBezTo>
                  <a:cubicBezTo>
                    <a:pt x="28575" y="69056"/>
                    <a:pt x="14288" y="73819"/>
                    <a:pt x="0" y="78581"/>
                  </a:cubicBezTo>
                  <a:cubicBezTo>
                    <a:pt x="0" y="73819"/>
                    <a:pt x="0" y="73819"/>
                    <a:pt x="0" y="73819"/>
                  </a:cubicBezTo>
                  <a:cubicBezTo>
                    <a:pt x="11906" y="66675"/>
                    <a:pt x="30956" y="64294"/>
                    <a:pt x="33338" y="54769"/>
                  </a:cubicBezTo>
                  <a:cubicBezTo>
                    <a:pt x="38100" y="42863"/>
                    <a:pt x="30956" y="26194"/>
                    <a:pt x="28575" y="9525"/>
                  </a:cubicBezTo>
                  <a:cubicBezTo>
                    <a:pt x="28575" y="7144"/>
                    <a:pt x="28575" y="2381"/>
                    <a:pt x="28575" y="0"/>
                  </a:cubicBezTo>
                  <a:cubicBezTo>
                    <a:pt x="30956" y="2381"/>
                    <a:pt x="30956" y="0"/>
                    <a:pt x="33338" y="0"/>
                  </a:cubicBezTo>
                  <a:close/>
                </a:path>
              </a:pathLst>
            </a:custGeom>
            <a:grpFill/>
            <a:ln w="23813" cap="flat">
              <a:noFill/>
              <a:prstDash val="solid"/>
              <a:miter/>
            </a:ln>
          </p:spPr>
          <p:txBody>
            <a:bodyPr rtlCol="0" anchor="ctr"/>
            <a:lstStyle/>
            <a:p>
              <a:endParaRPr lang="en-ID"/>
            </a:p>
          </p:txBody>
        </p:sp>
        <p:sp>
          <p:nvSpPr>
            <p:cNvPr id="529" name="Freeform: Shape 528">
              <a:extLst>
                <a:ext uri="{FF2B5EF4-FFF2-40B4-BE49-F238E27FC236}">
                  <a16:creationId xmlns:a16="http://schemas.microsoft.com/office/drawing/2014/main" id="{5FAFAE54-7CDA-FFC2-72B1-4D14B966B0EC}"/>
                </a:ext>
              </a:extLst>
            </p:cNvPr>
            <p:cNvSpPr/>
            <p:nvPr/>
          </p:nvSpPr>
          <p:spPr>
            <a:xfrm>
              <a:off x="11549062" y="3642254"/>
              <a:ext cx="42862" cy="79639"/>
            </a:xfrm>
            <a:custGeom>
              <a:avLst/>
              <a:gdLst>
                <a:gd name="connsiteX0" fmla="*/ 14288 w 42862"/>
                <a:gd name="connsiteY0" fmla="*/ 1058 h 79639"/>
                <a:gd name="connsiteX1" fmla="*/ 7143 w 42862"/>
                <a:gd name="connsiteY1" fmla="*/ 41540 h 79639"/>
                <a:gd name="connsiteX2" fmla="*/ 21431 w 42862"/>
                <a:gd name="connsiteY2" fmla="*/ 65352 h 79639"/>
                <a:gd name="connsiteX3" fmla="*/ 42862 w 42862"/>
                <a:gd name="connsiteY3" fmla="*/ 79640 h 79639"/>
                <a:gd name="connsiteX4" fmla="*/ 0 w 42862"/>
                <a:gd name="connsiteY4" fmla="*/ 62971 h 79639"/>
                <a:gd name="connsiteX5" fmla="*/ 11906 w 42862"/>
                <a:gd name="connsiteY5" fmla="*/ 1058 h 79639"/>
                <a:gd name="connsiteX6" fmla="*/ 14288 w 42862"/>
                <a:gd name="connsiteY6" fmla="*/ 1058 h 79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79639">
                  <a:moveTo>
                    <a:pt x="14288" y="1058"/>
                  </a:moveTo>
                  <a:cubicBezTo>
                    <a:pt x="11906" y="15346"/>
                    <a:pt x="11906" y="27252"/>
                    <a:pt x="7143" y="41540"/>
                  </a:cubicBezTo>
                  <a:cubicBezTo>
                    <a:pt x="4763" y="53446"/>
                    <a:pt x="9525" y="60590"/>
                    <a:pt x="21431" y="65352"/>
                  </a:cubicBezTo>
                  <a:cubicBezTo>
                    <a:pt x="28575" y="67733"/>
                    <a:pt x="35719" y="72496"/>
                    <a:pt x="42862" y="79640"/>
                  </a:cubicBezTo>
                  <a:cubicBezTo>
                    <a:pt x="28575" y="74877"/>
                    <a:pt x="14288" y="70115"/>
                    <a:pt x="0" y="62971"/>
                  </a:cubicBezTo>
                  <a:cubicBezTo>
                    <a:pt x="4763" y="41540"/>
                    <a:pt x="7143" y="20108"/>
                    <a:pt x="11906" y="1058"/>
                  </a:cubicBezTo>
                  <a:cubicBezTo>
                    <a:pt x="11906" y="-1323"/>
                    <a:pt x="14288" y="1058"/>
                    <a:pt x="14288" y="1058"/>
                  </a:cubicBezTo>
                  <a:close/>
                </a:path>
              </a:pathLst>
            </a:custGeom>
            <a:grpFill/>
            <a:ln w="23813" cap="flat">
              <a:noFill/>
              <a:prstDash val="solid"/>
              <a:miter/>
            </a:ln>
          </p:spPr>
          <p:txBody>
            <a:bodyPr rtlCol="0" anchor="ctr"/>
            <a:lstStyle/>
            <a:p>
              <a:endParaRPr lang="en-ID"/>
            </a:p>
          </p:txBody>
        </p:sp>
        <p:sp>
          <p:nvSpPr>
            <p:cNvPr id="530" name="Freeform: Shape 529">
              <a:extLst>
                <a:ext uri="{FF2B5EF4-FFF2-40B4-BE49-F238E27FC236}">
                  <a16:creationId xmlns:a16="http://schemas.microsoft.com/office/drawing/2014/main" id="{7AFA3369-5AF4-1EB2-F17F-E8FB5986C048}"/>
                </a:ext>
              </a:extLst>
            </p:cNvPr>
            <p:cNvSpPr/>
            <p:nvPr/>
          </p:nvSpPr>
          <p:spPr>
            <a:xfrm>
              <a:off x="11550161" y="5895975"/>
              <a:ext cx="41762" cy="76199"/>
            </a:xfrm>
            <a:custGeom>
              <a:avLst/>
              <a:gdLst>
                <a:gd name="connsiteX0" fmla="*/ 13188 w 41762"/>
                <a:gd name="connsiteY0" fmla="*/ 0 h 76199"/>
                <a:gd name="connsiteX1" fmla="*/ 8426 w 41762"/>
                <a:gd name="connsiteY1" fmla="*/ 38100 h 76199"/>
                <a:gd name="connsiteX2" fmla="*/ 22713 w 41762"/>
                <a:gd name="connsiteY2" fmla="*/ 64294 h 76199"/>
                <a:gd name="connsiteX3" fmla="*/ 41763 w 41762"/>
                <a:gd name="connsiteY3" fmla="*/ 76200 h 76199"/>
                <a:gd name="connsiteX4" fmla="*/ 1282 w 41762"/>
                <a:gd name="connsiteY4" fmla="*/ 61912 h 76199"/>
                <a:gd name="connsiteX5" fmla="*/ 13188 w 41762"/>
                <a:gd name="connsiteY5" fmla="*/ 0 h 76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2" h="76199">
                  <a:moveTo>
                    <a:pt x="13188" y="0"/>
                  </a:moveTo>
                  <a:cubicBezTo>
                    <a:pt x="10807" y="11906"/>
                    <a:pt x="8426" y="26194"/>
                    <a:pt x="8426" y="38100"/>
                  </a:cubicBezTo>
                  <a:cubicBezTo>
                    <a:pt x="6044" y="57150"/>
                    <a:pt x="6044" y="57150"/>
                    <a:pt x="22713" y="64294"/>
                  </a:cubicBezTo>
                  <a:cubicBezTo>
                    <a:pt x="29857" y="66675"/>
                    <a:pt x="37001" y="69056"/>
                    <a:pt x="41763" y="76200"/>
                  </a:cubicBezTo>
                  <a:cubicBezTo>
                    <a:pt x="27476" y="71438"/>
                    <a:pt x="15570" y="66675"/>
                    <a:pt x="1282" y="61912"/>
                  </a:cubicBezTo>
                  <a:cubicBezTo>
                    <a:pt x="-3481" y="38100"/>
                    <a:pt x="6044" y="19050"/>
                    <a:pt x="13188" y="0"/>
                  </a:cubicBezTo>
                  <a:close/>
                </a:path>
              </a:pathLst>
            </a:custGeom>
            <a:grpFill/>
            <a:ln w="23813" cap="flat">
              <a:noFill/>
              <a:prstDash val="solid"/>
              <a:miter/>
            </a:ln>
          </p:spPr>
          <p:txBody>
            <a:bodyPr rtlCol="0" anchor="ctr"/>
            <a:lstStyle/>
            <a:p>
              <a:endParaRPr lang="en-ID"/>
            </a:p>
          </p:txBody>
        </p:sp>
        <p:sp>
          <p:nvSpPr>
            <p:cNvPr id="531" name="Freeform: Shape 530">
              <a:extLst>
                <a:ext uri="{FF2B5EF4-FFF2-40B4-BE49-F238E27FC236}">
                  <a16:creationId xmlns:a16="http://schemas.microsoft.com/office/drawing/2014/main" id="{6DE45555-7467-8341-3719-477B1E81D80E}"/>
                </a:ext>
              </a:extLst>
            </p:cNvPr>
            <p:cNvSpPr/>
            <p:nvPr/>
          </p:nvSpPr>
          <p:spPr>
            <a:xfrm>
              <a:off x="10496550" y="5893593"/>
              <a:ext cx="47625" cy="78581"/>
            </a:xfrm>
            <a:custGeom>
              <a:avLst/>
              <a:gdLst>
                <a:gd name="connsiteX0" fmla="*/ 35719 w 47625"/>
                <a:gd name="connsiteY0" fmla="*/ 0 h 78581"/>
                <a:gd name="connsiteX1" fmla="*/ 47625 w 47625"/>
                <a:gd name="connsiteY1" fmla="*/ 61913 h 78581"/>
                <a:gd name="connsiteX2" fmla="*/ 2381 w 47625"/>
                <a:gd name="connsiteY2" fmla="*/ 78581 h 78581"/>
                <a:gd name="connsiteX3" fmla="*/ 0 w 47625"/>
                <a:gd name="connsiteY3" fmla="*/ 73819 h 78581"/>
                <a:gd name="connsiteX4" fmla="*/ 38100 w 47625"/>
                <a:gd name="connsiteY4" fmla="*/ 57150 h 78581"/>
                <a:gd name="connsiteX5" fmla="*/ 30956 w 47625"/>
                <a:gd name="connsiteY5" fmla="*/ 2381 h 78581"/>
                <a:gd name="connsiteX6" fmla="*/ 35719 w 47625"/>
                <a:gd name="connsiteY6" fmla="*/ 0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78581">
                  <a:moveTo>
                    <a:pt x="35719" y="0"/>
                  </a:moveTo>
                  <a:cubicBezTo>
                    <a:pt x="40481" y="21431"/>
                    <a:pt x="42863" y="40481"/>
                    <a:pt x="47625" y="61913"/>
                  </a:cubicBezTo>
                  <a:cubicBezTo>
                    <a:pt x="30956" y="66675"/>
                    <a:pt x="16669" y="73819"/>
                    <a:pt x="2381" y="78581"/>
                  </a:cubicBezTo>
                  <a:cubicBezTo>
                    <a:pt x="2381" y="76200"/>
                    <a:pt x="2381" y="76200"/>
                    <a:pt x="0" y="73819"/>
                  </a:cubicBezTo>
                  <a:cubicBezTo>
                    <a:pt x="11906" y="69056"/>
                    <a:pt x="23813" y="61913"/>
                    <a:pt x="38100" y="57150"/>
                  </a:cubicBezTo>
                  <a:cubicBezTo>
                    <a:pt x="35719" y="38100"/>
                    <a:pt x="33337" y="19050"/>
                    <a:pt x="30956" y="2381"/>
                  </a:cubicBezTo>
                  <a:cubicBezTo>
                    <a:pt x="33337" y="2381"/>
                    <a:pt x="33337" y="2381"/>
                    <a:pt x="35719" y="0"/>
                  </a:cubicBezTo>
                  <a:close/>
                </a:path>
              </a:pathLst>
            </a:custGeom>
            <a:grpFill/>
            <a:ln w="23813" cap="flat">
              <a:noFill/>
              <a:prstDash val="solid"/>
              <a:miter/>
            </a:ln>
          </p:spPr>
          <p:txBody>
            <a:bodyPr rtlCol="0" anchor="ctr"/>
            <a:lstStyle/>
            <a:p>
              <a:endParaRPr lang="en-ID"/>
            </a:p>
          </p:txBody>
        </p:sp>
        <p:sp>
          <p:nvSpPr>
            <p:cNvPr id="532" name="Freeform: Shape 531">
              <a:extLst>
                <a:ext uri="{FF2B5EF4-FFF2-40B4-BE49-F238E27FC236}">
                  <a16:creationId xmlns:a16="http://schemas.microsoft.com/office/drawing/2014/main" id="{F97E7DD8-8915-1910-4FFE-E1CC0D017FE2}"/>
                </a:ext>
              </a:extLst>
            </p:cNvPr>
            <p:cNvSpPr/>
            <p:nvPr/>
          </p:nvSpPr>
          <p:spPr>
            <a:xfrm>
              <a:off x="9591675" y="5893593"/>
              <a:ext cx="47625" cy="78581"/>
            </a:xfrm>
            <a:custGeom>
              <a:avLst/>
              <a:gdLst>
                <a:gd name="connsiteX0" fmla="*/ 9525 w 47625"/>
                <a:gd name="connsiteY0" fmla="*/ 57150 h 78581"/>
                <a:gd name="connsiteX1" fmla="*/ 47625 w 47625"/>
                <a:gd name="connsiteY1" fmla="*/ 73819 h 78581"/>
                <a:gd name="connsiteX2" fmla="*/ 45244 w 47625"/>
                <a:gd name="connsiteY2" fmla="*/ 78581 h 78581"/>
                <a:gd name="connsiteX3" fmla="*/ 0 w 47625"/>
                <a:gd name="connsiteY3" fmla="*/ 61913 h 78581"/>
                <a:gd name="connsiteX4" fmla="*/ 11906 w 47625"/>
                <a:gd name="connsiteY4" fmla="*/ 0 h 78581"/>
                <a:gd name="connsiteX5" fmla="*/ 16669 w 47625"/>
                <a:gd name="connsiteY5" fmla="*/ 0 h 78581"/>
                <a:gd name="connsiteX6" fmla="*/ 9525 w 47625"/>
                <a:gd name="connsiteY6" fmla="*/ 57150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78581">
                  <a:moveTo>
                    <a:pt x="9525" y="57150"/>
                  </a:moveTo>
                  <a:cubicBezTo>
                    <a:pt x="23813" y="64294"/>
                    <a:pt x="35719" y="69056"/>
                    <a:pt x="47625" y="73819"/>
                  </a:cubicBezTo>
                  <a:cubicBezTo>
                    <a:pt x="47625" y="76200"/>
                    <a:pt x="47625" y="76200"/>
                    <a:pt x="45244" y="78581"/>
                  </a:cubicBezTo>
                  <a:cubicBezTo>
                    <a:pt x="30956" y="73819"/>
                    <a:pt x="16669" y="69056"/>
                    <a:pt x="0" y="61913"/>
                  </a:cubicBezTo>
                  <a:cubicBezTo>
                    <a:pt x="4762" y="40481"/>
                    <a:pt x="7144" y="19050"/>
                    <a:pt x="11906" y="0"/>
                  </a:cubicBezTo>
                  <a:cubicBezTo>
                    <a:pt x="14287" y="0"/>
                    <a:pt x="14287" y="0"/>
                    <a:pt x="16669" y="0"/>
                  </a:cubicBezTo>
                  <a:cubicBezTo>
                    <a:pt x="14287" y="19050"/>
                    <a:pt x="11906" y="38100"/>
                    <a:pt x="9525" y="57150"/>
                  </a:cubicBezTo>
                  <a:close/>
                </a:path>
              </a:pathLst>
            </a:custGeom>
            <a:grpFill/>
            <a:ln w="23813" cap="flat">
              <a:noFill/>
              <a:prstDash val="solid"/>
              <a:miter/>
            </a:ln>
          </p:spPr>
          <p:txBody>
            <a:bodyPr rtlCol="0" anchor="ctr"/>
            <a:lstStyle/>
            <a:p>
              <a:endParaRPr lang="en-ID"/>
            </a:p>
          </p:txBody>
        </p:sp>
        <p:sp>
          <p:nvSpPr>
            <p:cNvPr id="533" name="Freeform: Shape 532">
              <a:extLst>
                <a:ext uri="{FF2B5EF4-FFF2-40B4-BE49-F238E27FC236}">
                  <a16:creationId xmlns:a16="http://schemas.microsoft.com/office/drawing/2014/main" id="{6C209BCC-E6ED-824F-F09F-CA25610CAC83}"/>
                </a:ext>
              </a:extLst>
            </p:cNvPr>
            <p:cNvSpPr/>
            <p:nvPr/>
          </p:nvSpPr>
          <p:spPr>
            <a:xfrm>
              <a:off x="8543925" y="5898356"/>
              <a:ext cx="47625" cy="73818"/>
            </a:xfrm>
            <a:custGeom>
              <a:avLst/>
              <a:gdLst>
                <a:gd name="connsiteX0" fmla="*/ 47625 w 47625"/>
                <a:gd name="connsiteY0" fmla="*/ 57150 h 73818"/>
                <a:gd name="connsiteX1" fmla="*/ 2381 w 47625"/>
                <a:gd name="connsiteY1" fmla="*/ 73819 h 73818"/>
                <a:gd name="connsiteX2" fmla="*/ 0 w 47625"/>
                <a:gd name="connsiteY2" fmla="*/ 71438 h 73818"/>
                <a:gd name="connsiteX3" fmla="*/ 38100 w 47625"/>
                <a:gd name="connsiteY3" fmla="*/ 54769 h 73818"/>
                <a:gd name="connsiteX4" fmla="*/ 30956 w 47625"/>
                <a:gd name="connsiteY4" fmla="*/ 0 h 73818"/>
                <a:gd name="connsiteX5" fmla="*/ 33337 w 47625"/>
                <a:gd name="connsiteY5" fmla="*/ 0 h 73818"/>
                <a:gd name="connsiteX6" fmla="*/ 47625 w 47625"/>
                <a:gd name="connsiteY6" fmla="*/ 57150 h 73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73818">
                  <a:moveTo>
                    <a:pt x="47625" y="57150"/>
                  </a:moveTo>
                  <a:cubicBezTo>
                    <a:pt x="30956" y="64294"/>
                    <a:pt x="16669" y="69056"/>
                    <a:pt x="2381" y="73819"/>
                  </a:cubicBezTo>
                  <a:cubicBezTo>
                    <a:pt x="2381" y="73819"/>
                    <a:pt x="2381" y="71438"/>
                    <a:pt x="0" y="71438"/>
                  </a:cubicBezTo>
                  <a:cubicBezTo>
                    <a:pt x="11906" y="66675"/>
                    <a:pt x="23813" y="59531"/>
                    <a:pt x="38100" y="54769"/>
                  </a:cubicBezTo>
                  <a:cubicBezTo>
                    <a:pt x="35719" y="35719"/>
                    <a:pt x="33337" y="16669"/>
                    <a:pt x="30956" y="0"/>
                  </a:cubicBezTo>
                  <a:cubicBezTo>
                    <a:pt x="30956" y="0"/>
                    <a:pt x="33337" y="0"/>
                    <a:pt x="33337" y="0"/>
                  </a:cubicBezTo>
                  <a:cubicBezTo>
                    <a:pt x="38100" y="16669"/>
                    <a:pt x="42863" y="35719"/>
                    <a:pt x="47625" y="57150"/>
                  </a:cubicBezTo>
                  <a:close/>
                </a:path>
              </a:pathLst>
            </a:custGeom>
            <a:grpFill/>
            <a:ln w="23813" cap="flat">
              <a:noFill/>
              <a:prstDash val="solid"/>
              <a:miter/>
            </a:ln>
          </p:spPr>
          <p:txBody>
            <a:bodyPr rtlCol="0" anchor="ctr"/>
            <a:lstStyle/>
            <a:p>
              <a:endParaRPr lang="en-ID"/>
            </a:p>
          </p:txBody>
        </p:sp>
        <p:sp>
          <p:nvSpPr>
            <p:cNvPr id="534" name="Freeform: Shape 533">
              <a:extLst>
                <a:ext uri="{FF2B5EF4-FFF2-40B4-BE49-F238E27FC236}">
                  <a16:creationId xmlns:a16="http://schemas.microsoft.com/office/drawing/2014/main" id="{4B7A0FBF-0F1F-3A59-9779-D8E8D8995EA4}"/>
                </a:ext>
              </a:extLst>
            </p:cNvPr>
            <p:cNvSpPr/>
            <p:nvPr/>
          </p:nvSpPr>
          <p:spPr>
            <a:xfrm>
              <a:off x="7639050" y="5893593"/>
              <a:ext cx="47625" cy="78581"/>
            </a:xfrm>
            <a:custGeom>
              <a:avLst/>
              <a:gdLst>
                <a:gd name="connsiteX0" fmla="*/ 45244 w 47625"/>
                <a:gd name="connsiteY0" fmla="*/ 78581 h 78581"/>
                <a:gd name="connsiteX1" fmla="*/ 0 w 47625"/>
                <a:gd name="connsiteY1" fmla="*/ 61913 h 78581"/>
                <a:gd name="connsiteX2" fmla="*/ 11906 w 47625"/>
                <a:gd name="connsiteY2" fmla="*/ 0 h 78581"/>
                <a:gd name="connsiteX3" fmla="*/ 16669 w 47625"/>
                <a:gd name="connsiteY3" fmla="*/ 0 h 78581"/>
                <a:gd name="connsiteX4" fmla="*/ 9525 w 47625"/>
                <a:gd name="connsiteY4" fmla="*/ 57150 h 78581"/>
                <a:gd name="connsiteX5" fmla="*/ 47625 w 47625"/>
                <a:gd name="connsiteY5" fmla="*/ 76200 h 78581"/>
                <a:gd name="connsiteX6" fmla="*/ 45244 w 47625"/>
                <a:gd name="connsiteY6" fmla="*/ 78581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78581">
                  <a:moveTo>
                    <a:pt x="45244" y="78581"/>
                  </a:moveTo>
                  <a:cubicBezTo>
                    <a:pt x="30956" y="73819"/>
                    <a:pt x="16669" y="69056"/>
                    <a:pt x="0" y="61913"/>
                  </a:cubicBezTo>
                  <a:cubicBezTo>
                    <a:pt x="4762" y="40481"/>
                    <a:pt x="7144" y="19050"/>
                    <a:pt x="11906" y="0"/>
                  </a:cubicBezTo>
                  <a:cubicBezTo>
                    <a:pt x="14287" y="0"/>
                    <a:pt x="14287" y="0"/>
                    <a:pt x="16669" y="0"/>
                  </a:cubicBezTo>
                  <a:cubicBezTo>
                    <a:pt x="14287" y="19050"/>
                    <a:pt x="11906" y="35719"/>
                    <a:pt x="9525" y="57150"/>
                  </a:cubicBezTo>
                  <a:cubicBezTo>
                    <a:pt x="21431" y="64294"/>
                    <a:pt x="35719" y="69056"/>
                    <a:pt x="47625" y="76200"/>
                  </a:cubicBezTo>
                  <a:cubicBezTo>
                    <a:pt x="45244" y="76200"/>
                    <a:pt x="45244" y="78581"/>
                    <a:pt x="45244" y="78581"/>
                  </a:cubicBezTo>
                  <a:close/>
                </a:path>
              </a:pathLst>
            </a:custGeom>
            <a:grpFill/>
            <a:ln w="23813" cap="flat">
              <a:noFill/>
              <a:prstDash val="solid"/>
              <a:miter/>
            </a:ln>
          </p:spPr>
          <p:txBody>
            <a:bodyPr rtlCol="0" anchor="ctr"/>
            <a:lstStyle/>
            <a:p>
              <a:endParaRPr lang="en-ID"/>
            </a:p>
          </p:txBody>
        </p:sp>
        <p:sp>
          <p:nvSpPr>
            <p:cNvPr id="535" name="Freeform: Shape 534">
              <a:extLst>
                <a:ext uri="{FF2B5EF4-FFF2-40B4-BE49-F238E27FC236}">
                  <a16:creationId xmlns:a16="http://schemas.microsoft.com/office/drawing/2014/main" id="{337B352B-CED5-1D5F-3CF6-7CFAF23E1300}"/>
                </a:ext>
              </a:extLst>
            </p:cNvPr>
            <p:cNvSpPr/>
            <p:nvPr/>
          </p:nvSpPr>
          <p:spPr>
            <a:xfrm>
              <a:off x="6588918" y="5895975"/>
              <a:ext cx="47625" cy="76199"/>
            </a:xfrm>
            <a:custGeom>
              <a:avLst/>
              <a:gdLst>
                <a:gd name="connsiteX0" fmla="*/ 47625 w 47625"/>
                <a:gd name="connsiteY0" fmla="*/ 59531 h 76199"/>
                <a:gd name="connsiteX1" fmla="*/ 2381 w 47625"/>
                <a:gd name="connsiteY1" fmla="*/ 76200 h 76199"/>
                <a:gd name="connsiteX2" fmla="*/ 0 w 47625"/>
                <a:gd name="connsiteY2" fmla="*/ 71438 h 76199"/>
                <a:gd name="connsiteX3" fmla="*/ 38100 w 47625"/>
                <a:gd name="connsiteY3" fmla="*/ 54768 h 76199"/>
                <a:gd name="connsiteX4" fmla="*/ 30956 w 47625"/>
                <a:gd name="connsiteY4" fmla="*/ 0 h 76199"/>
                <a:gd name="connsiteX5" fmla="*/ 33337 w 47625"/>
                <a:gd name="connsiteY5" fmla="*/ 0 h 76199"/>
                <a:gd name="connsiteX6" fmla="*/ 47625 w 47625"/>
                <a:gd name="connsiteY6" fmla="*/ 59531 h 76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76199">
                  <a:moveTo>
                    <a:pt x="47625" y="59531"/>
                  </a:moveTo>
                  <a:cubicBezTo>
                    <a:pt x="30956" y="66675"/>
                    <a:pt x="16669" y="71438"/>
                    <a:pt x="2381" y="76200"/>
                  </a:cubicBezTo>
                  <a:cubicBezTo>
                    <a:pt x="2381" y="73819"/>
                    <a:pt x="2381" y="73819"/>
                    <a:pt x="0" y="71438"/>
                  </a:cubicBezTo>
                  <a:cubicBezTo>
                    <a:pt x="11906" y="66675"/>
                    <a:pt x="23813" y="59531"/>
                    <a:pt x="38100" y="54768"/>
                  </a:cubicBezTo>
                  <a:cubicBezTo>
                    <a:pt x="35719" y="35719"/>
                    <a:pt x="33337" y="16669"/>
                    <a:pt x="30956" y="0"/>
                  </a:cubicBezTo>
                  <a:cubicBezTo>
                    <a:pt x="30956" y="0"/>
                    <a:pt x="33337" y="0"/>
                    <a:pt x="33337" y="0"/>
                  </a:cubicBezTo>
                  <a:cubicBezTo>
                    <a:pt x="38100" y="19050"/>
                    <a:pt x="42862" y="38100"/>
                    <a:pt x="47625" y="59531"/>
                  </a:cubicBezTo>
                  <a:close/>
                </a:path>
              </a:pathLst>
            </a:custGeom>
            <a:grpFill/>
            <a:ln w="23813" cap="flat">
              <a:noFill/>
              <a:prstDash val="solid"/>
              <a:miter/>
            </a:ln>
          </p:spPr>
          <p:txBody>
            <a:bodyPr rtlCol="0" anchor="ctr"/>
            <a:lstStyle/>
            <a:p>
              <a:endParaRPr lang="en-ID"/>
            </a:p>
          </p:txBody>
        </p:sp>
        <p:sp>
          <p:nvSpPr>
            <p:cNvPr id="536" name="Freeform: Shape 535">
              <a:extLst>
                <a:ext uri="{FF2B5EF4-FFF2-40B4-BE49-F238E27FC236}">
                  <a16:creationId xmlns:a16="http://schemas.microsoft.com/office/drawing/2014/main" id="{95FA28F8-662A-8E9C-24CA-6C658BD773E7}"/>
                </a:ext>
              </a:extLst>
            </p:cNvPr>
            <p:cNvSpPr/>
            <p:nvPr/>
          </p:nvSpPr>
          <p:spPr>
            <a:xfrm>
              <a:off x="5686425" y="5893593"/>
              <a:ext cx="45243" cy="78581"/>
            </a:xfrm>
            <a:custGeom>
              <a:avLst/>
              <a:gdLst>
                <a:gd name="connsiteX0" fmla="*/ 0 w 45243"/>
                <a:gd name="connsiteY0" fmla="*/ 61913 h 78581"/>
                <a:gd name="connsiteX1" fmla="*/ 11906 w 45243"/>
                <a:gd name="connsiteY1" fmla="*/ 0 h 78581"/>
                <a:gd name="connsiteX2" fmla="*/ 16669 w 45243"/>
                <a:gd name="connsiteY2" fmla="*/ 0 h 78581"/>
                <a:gd name="connsiteX3" fmla="*/ 9525 w 45243"/>
                <a:gd name="connsiteY3" fmla="*/ 40481 h 78581"/>
                <a:gd name="connsiteX4" fmla="*/ 23813 w 45243"/>
                <a:gd name="connsiteY4" fmla="*/ 64294 h 78581"/>
                <a:gd name="connsiteX5" fmla="*/ 45244 w 45243"/>
                <a:gd name="connsiteY5" fmla="*/ 78581 h 78581"/>
                <a:gd name="connsiteX6" fmla="*/ 0 w 45243"/>
                <a:gd name="connsiteY6" fmla="*/ 61913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43" h="78581">
                  <a:moveTo>
                    <a:pt x="0" y="61913"/>
                  </a:moveTo>
                  <a:cubicBezTo>
                    <a:pt x="4762" y="40481"/>
                    <a:pt x="7144" y="19050"/>
                    <a:pt x="11906" y="0"/>
                  </a:cubicBezTo>
                  <a:cubicBezTo>
                    <a:pt x="14287" y="0"/>
                    <a:pt x="14287" y="0"/>
                    <a:pt x="16669" y="0"/>
                  </a:cubicBezTo>
                  <a:cubicBezTo>
                    <a:pt x="14287" y="14288"/>
                    <a:pt x="14287" y="26194"/>
                    <a:pt x="9525" y="40481"/>
                  </a:cubicBezTo>
                  <a:cubicBezTo>
                    <a:pt x="7144" y="52387"/>
                    <a:pt x="11906" y="59531"/>
                    <a:pt x="23813" y="64294"/>
                  </a:cubicBezTo>
                  <a:cubicBezTo>
                    <a:pt x="30956" y="66675"/>
                    <a:pt x="38100" y="71438"/>
                    <a:pt x="45244" y="78581"/>
                  </a:cubicBezTo>
                  <a:cubicBezTo>
                    <a:pt x="30956" y="73819"/>
                    <a:pt x="16669" y="69056"/>
                    <a:pt x="0" y="61913"/>
                  </a:cubicBezTo>
                  <a:close/>
                </a:path>
              </a:pathLst>
            </a:custGeom>
            <a:grpFill/>
            <a:ln w="23813" cap="flat">
              <a:noFill/>
              <a:prstDash val="solid"/>
              <a:miter/>
            </a:ln>
          </p:spPr>
          <p:txBody>
            <a:bodyPr rtlCol="0" anchor="ctr"/>
            <a:lstStyle/>
            <a:p>
              <a:endParaRPr lang="en-ID"/>
            </a:p>
          </p:txBody>
        </p:sp>
        <p:sp>
          <p:nvSpPr>
            <p:cNvPr id="537" name="Freeform: Shape 536">
              <a:extLst>
                <a:ext uri="{FF2B5EF4-FFF2-40B4-BE49-F238E27FC236}">
                  <a16:creationId xmlns:a16="http://schemas.microsoft.com/office/drawing/2014/main" id="{4C101C55-4D2E-A059-E7F7-085AD1EEC2CE}"/>
                </a:ext>
              </a:extLst>
            </p:cNvPr>
            <p:cNvSpPr/>
            <p:nvPr/>
          </p:nvSpPr>
          <p:spPr>
            <a:xfrm>
              <a:off x="5686425" y="4767262"/>
              <a:ext cx="47624" cy="78581"/>
            </a:xfrm>
            <a:custGeom>
              <a:avLst/>
              <a:gdLst>
                <a:gd name="connsiteX0" fmla="*/ 45244 w 47624"/>
                <a:gd name="connsiteY0" fmla="*/ 78581 h 78581"/>
                <a:gd name="connsiteX1" fmla="*/ 0 w 47624"/>
                <a:gd name="connsiteY1" fmla="*/ 61913 h 78581"/>
                <a:gd name="connsiteX2" fmla="*/ 11906 w 47624"/>
                <a:gd name="connsiteY2" fmla="*/ 0 h 78581"/>
                <a:gd name="connsiteX3" fmla="*/ 16669 w 47624"/>
                <a:gd name="connsiteY3" fmla="*/ 0 h 78581"/>
                <a:gd name="connsiteX4" fmla="*/ 9525 w 47624"/>
                <a:gd name="connsiteY4" fmla="*/ 54769 h 78581"/>
                <a:gd name="connsiteX5" fmla="*/ 47625 w 47624"/>
                <a:gd name="connsiteY5" fmla="*/ 73819 h 78581"/>
                <a:gd name="connsiteX6" fmla="*/ 45244 w 47624"/>
                <a:gd name="connsiteY6" fmla="*/ 78581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4" h="78581">
                  <a:moveTo>
                    <a:pt x="45244" y="78581"/>
                  </a:moveTo>
                  <a:cubicBezTo>
                    <a:pt x="30956" y="73819"/>
                    <a:pt x="16669" y="69056"/>
                    <a:pt x="0" y="61913"/>
                  </a:cubicBezTo>
                  <a:cubicBezTo>
                    <a:pt x="4762" y="40481"/>
                    <a:pt x="7144" y="19050"/>
                    <a:pt x="11906" y="0"/>
                  </a:cubicBezTo>
                  <a:cubicBezTo>
                    <a:pt x="14287" y="0"/>
                    <a:pt x="14287" y="0"/>
                    <a:pt x="16669" y="0"/>
                  </a:cubicBezTo>
                  <a:cubicBezTo>
                    <a:pt x="14287" y="19050"/>
                    <a:pt x="11906" y="35719"/>
                    <a:pt x="9525" y="54769"/>
                  </a:cubicBezTo>
                  <a:cubicBezTo>
                    <a:pt x="21431" y="61913"/>
                    <a:pt x="35719" y="66675"/>
                    <a:pt x="47625" y="73819"/>
                  </a:cubicBezTo>
                  <a:cubicBezTo>
                    <a:pt x="45244" y="76200"/>
                    <a:pt x="45244" y="78581"/>
                    <a:pt x="45244" y="78581"/>
                  </a:cubicBezTo>
                  <a:close/>
                </a:path>
              </a:pathLst>
            </a:custGeom>
            <a:grpFill/>
            <a:ln w="23813" cap="flat">
              <a:noFill/>
              <a:prstDash val="solid"/>
              <a:miter/>
            </a:ln>
          </p:spPr>
          <p:txBody>
            <a:bodyPr rtlCol="0" anchor="ctr"/>
            <a:lstStyle/>
            <a:p>
              <a:endParaRPr lang="en-ID"/>
            </a:p>
          </p:txBody>
        </p:sp>
        <p:sp>
          <p:nvSpPr>
            <p:cNvPr id="538" name="Freeform: Shape 537">
              <a:extLst>
                <a:ext uri="{FF2B5EF4-FFF2-40B4-BE49-F238E27FC236}">
                  <a16:creationId xmlns:a16="http://schemas.microsoft.com/office/drawing/2014/main" id="{EBB885F1-92BF-B568-A130-F54FE47462BB}"/>
                </a:ext>
              </a:extLst>
            </p:cNvPr>
            <p:cNvSpPr/>
            <p:nvPr/>
          </p:nvSpPr>
          <p:spPr>
            <a:xfrm>
              <a:off x="6591299" y="4769643"/>
              <a:ext cx="45243" cy="76199"/>
            </a:xfrm>
            <a:custGeom>
              <a:avLst/>
              <a:gdLst>
                <a:gd name="connsiteX0" fmla="*/ 0 w 45243"/>
                <a:gd name="connsiteY0" fmla="*/ 73819 h 76199"/>
                <a:gd name="connsiteX1" fmla="*/ 26194 w 45243"/>
                <a:gd name="connsiteY1" fmla="*/ 61912 h 76199"/>
                <a:gd name="connsiteX2" fmla="*/ 35719 w 45243"/>
                <a:gd name="connsiteY2" fmla="*/ 42863 h 76199"/>
                <a:gd name="connsiteX3" fmla="*/ 33338 w 45243"/>
                <a:gd name="connsiteY3" fmla="*/ 0 h 76199"/>
                <a:gd name="connsiteX4" fmla="*/ 45244 w 45243"/>
                <a:gd name="connsiteY4" fmla="*/ 59531 h 76199"/>
                <a:gd name="connsiteX5" fmla="*/ 2381 w 45243"/>
                <a:gd name="connsiteY5" fmla="*/ 76200 h 76199"/>
                <a:gd name="connsiteX6" fmla="*/ 0 w 45243"/>
                <a:gd name="connsiteY6" fmla="*/ 73819 h 76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43" h="76199">
                  <a:moveTo>
                    <a:pt x="0" y="73819"/>
                  </a:moveTo>
                  <a:cubicBezTo>
                    <a:pt x="9525" y="69056"/>
                    <a:pt x="16669" y="66675"/>
                    <a:pt x="26194" y="61912"/>
                  </a:cubicBezTo>
                  <a:cubicBezTo>
                    <a:pt x="35719" y="59531"/>
                    <a:pt x="38100" y="52387"/>
                    <a:pt x="35719" y="42863"/>
                  </a:cubicBezTo>
                  <a:cubicBezTo>
                    <a:pt x="33338" y="28575"/>
                    <a:pt x="30956" y="14287"/>
                    <a:pt x="33338" y="0"/>
                  </a:cubicBezTo>
                  <a:cubicBezTo>
                    <a:pt x="38100" y="19050"/>
                    <a:pt x="40481" y="38100"/>
                    <a:pt x="45244" y="59531"/>
                  </a:cubicBezTo>
                  <a:cubicBezTo>
                    <a:pt x="28575" y="66675"/>
                    <a:pt x="16669" y="71438"/>
                    <a:pt x="2381" y="76200"/>
                  </a:cubicBezTo>
                  <a:cubicBezTo>
                    <a:pt x="0" y="76200"/>
                    <a:pt x="0" y="73819"/>
                    <a:pt x="0" y="73819"/>
                  </a:cubicBezTo>
                  <a:close/>
                </a:path>
              </a:pathLst>
            </a:custGeom>
            <a:grpFill/>
            <a:ln w="23813" cap="flat">
              <a:noFill/>
              <a:prstDash val="solid"/>
              <a:miter/>
            </a:ln>
          </p:spPr>
          <p:txBody>
            <a:bodyPr rtlCol="0" anchor="ctr"/>
            <a:lstStyle/>
            <a:p>
              <a:endParaRPr lang="en-ID"/>
            </a:p>
          </p:txBody>
        </p:sp>
        <p:sp>
          <p:nvSpPr>
            <p:cNvPr id="539" name="Freeform: Shape 538">
              <a:extLst>
                <a:ext uri="{FF2B5EF4-FFF2-40B4-BE49-F238E27FC236}">
                  <a16:creationId xmlns:a16="http://schemas.microsoft.com/office/drawing/2014/main" id="{16E69FF9-C196-A28E-EF9B-F1B403C2C05B}"/>
                </a:ext>
              </a:extLst>
            </p:cNvPr>
            <p:cNvSpPr/>
            <p:nvPr/>
          </p:nvSpPr>
          <p:spPr>
            <a:xfrm>
              <a:off x="6588918" y="3643312"/>
              <a:ext cx="47625" cy="76199"/>
            </a:xfrm>
            <a:custGeom>
              <a:avLst/>
              <a:gdLst>
                <a:gd name="connsiteX0" fmla="*/ 47625 w 47625"/>
                <a:gd name="connsiteY0" fmla="*/ 59531 h 76199"/>
                <a:gd name="connsiteX1" fmla="*/ 2381 w 47625"/>
                <a:gd name="connsiteY1" fmla="*/ 76200 h 76199"/>
                <a:gd name="connsiteX2" fmla="*/ 0 w 47625"/>
                <a:gd name="connsiteY2" fmla="*/ 71438 h 76199"/>
                <a:gd name="connsiteX3" fmla="*/ 38100 w 47625"/>
                <a:gd name="connsiteY3" fmla="*/ 54769 h 76199"/>
                <a:gd name="connsiteX4" fmla="*/ 33337 w 47625"/>
                <a:gd name="connsiteY4" fmla="*/ 26194 h 76199"/>
                <a:gd name="connsiteX5" fmla="*/ 33337 w 47625"/>
                <a:gd name="connsiteY5" fmla="*/ 0 h 76199"/>
                <a:gd name="connsiteX6" fmla="*/ 47625 w 47625"/>
                <a:gd name="connsiteY6" fmla="*/ 59531 h 76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76199">
                  <a:moveTo>
                    <a:pt x="47625" y="59531"/>
                  </a:moveTo>
                  <a:cubicBezTo>
                    <a:pt x="30956" y="66675"/>
                    <a:pt x="16669" y="71438"/>
                    <a:pt x="2381" y="76200"/>
                  </a:cubicBezTo>
                  <a:cubicBezTo>
                    <a:pt x="2381" y="73819"/>
                    <a:pt x="2381" y="73819"/>
                    <a:pt x="0" y="71438"/>
                  </a:cubicBezTo>
                  <a:cubicBezTo>
                    <a:pt x="11906" y="66675"/>
                    <a:pt x="23813" y="59531"/>
                    <a:pt x="38100" y="54769"/>
                  </a:cubicBezTo>
                  <a:cubicBezTo>
                    <a:pt x="35719" y="42863"/>
                    <a:pt x="35719" y="33337"/>
                    <a:pt x="33337" y="26194"/>
                  </a:cubicBezTo>
                  <a:cubicBezTo>
                    <a:pt x="30956" y="16669"/>
                    <a:pt x="30956" y="9525"/>
                    <a:pt x="33337" y="0"/>
                  </a:cubicBezTo>
                  <a:cubicBezTo>
                    <a:pt x="38100" y="19050"/>
                    <a:pt x="42862" y="38100"/>
                    <a:pt x="47625" y="59531"/>
                  </a:cubicBezTo>
                  <a:close/>
                </a:path>
              </a:pathLst>
            </a:custGeom>
            <a:grpFill/>
            <a:ln w="23813" cap="flat">
              <a:noFill/>
              <a:prstDash val="solid"/>
              <a:miter/>
            </a:ln>
          </p:spPr>
          <p:txBody>
            <a:bodyPr rtlCol="0" anchor="ctr"/>
            <a:lstStyle/>
            <a:p>
              <a:endParaRPr lang="en-ID"/>
            </a:p>
          </p:txBody>
        </p:sp>
        <p:sp>
          <p:nvSpPr>
            <p:cNvPr id="540" name="Freeform: Shape 539">
              <a:extLst>
                <a:ext uri="{FF2B5EF4-FFF2-40B4-BE49-F238E27FC236}">
                  <a16:creationId xmlns:a16="http://schemas.microsoft.com/office/drawing/2014/main" id="{3103AFEE-605D-C59F-B097-4809F1F2FF02}"/>
                </a:ext>
              </a:extLst>
            </p:cNvPr>
            <p:cNvSpPr/>
            <p:nvPr/>
          </p:nvSpPr>
          <p:spPr>
            <a:xfrm>
              <a:off x="7643205" y="4769643"/>
              <a:ext cx="41087" cy="76199"/>
            </a:xfrm>
            <a:custGeom>
              <a:avLst/>
              <a:gdLst>
                <a:gd name="connsiteX0" fmla="*/ 41088 w 41087"/>
                <a:gd name="connsiteY0" fmla="*/ 76200 h 76199"/>
                <a:gd name="connsiteX1" fmla="*/ 607 w 41087"/>
                <a:gd name="connsiteY1" fmla="*/ 61912 h 76199"/>
                <a:gd name="connsiteX2" fmla="*/ 12513 w 41087"/>
                <a:gd name="connsiteY2" fmla="*/ 0 h 76199"/>
                <a:gd name="connsiteX3" fmla="*/ 7751 w 41087"/>
                <a:gd name="connsiteY3" fmla="*/ 35719 h 76199"/>
                <a:gd name="connsiteX4" fmla="*/ 24419 w 41087"/>
                <a:gd name="connsiteY4" fmla="*/ 66675 h 76199"/>
                <a:gd name="connsiteX5" fmla="*/ 41088 w 41087"/>
                <a:gd name="connsiteY5" fmla="*/ 73819 h 76199"/>
                <a:gd name="connsiteX6" fmla="*/ 41088 w 41087"/>
                <a:gd name="connsiteY6" fmla="*/ 76200 h 76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87" h="76199">
                  <a:moveTo>
                    <a:pt x="41088" y="76200"/>
                  </a:moveTo>
                  <a:cubicBezTo>
                    <a:pt x="26801" y="71438"/>
                    <a:pt x="14894" y="66675"/>
                    <a:pt x="607" y="61912"/>
                  </a:cubicBezTo>
                  <a:cubicBezTo>
                    <a:pt x="-1774" y="38100"/>
                    <a:pt x="2988" y="19050"/>
                    <a:pt x="12513" y="0"/>
                  </a:cubicBezTo>
                  <a:cubicBezTo>
                    <a:pt x="10132" y="11906"/>
                    <a:pt x="7751" y="23813"/>
                    <a:pt x="7751" y="35719"/>
                  </a:cubicBezTo>
                  <a:cubicBezTo>
                    <a:pt x="5369" y="57150"/>
                    <a:pt x="5369" y="57150"/>
                    <a:pt x="24419" y="66675"/>
                  </a:cubicBezTo>
                  <a:cubicBezTo>
                    <a:pt x="29182" y="69056"/>
                    <a:pt x="36326" y="71438"/>
                    <a:pt x="41088" y="73819"/>
                  </a:cubicBezTo>
                  <a:cubicBezTo>
                    <a:pt x="41088" y="73819"/>
                    <a:pt x="41088" y="76200"/>
                    <a:pt x="41088" y="76200"/>
                  </a:cubicBezTo>
                  <a:close/>
                </a:path>
              </a:pathLst>
            </a:custGeom>
            <a:grpFill/>
            <a:ln w="23813" cap="flat">
              <a:noFill/>
              <a:prstDash val="solid"/>
              <a:miter/>
            </a:ln>
          </p:spPr>
          <p:txBody>
            <a:bodyPr rtlCol="0" anchor="ctr"/>
            <a:lstStyle/>
            <a:p>
              <a:endParaRPr lang="en-ID"/>
            </a:p>
          </p:txBody>
        </p:sp>
        <p:sp>
          <p:nvSpPr>
            <p:cNvPr id="541" name="Freeform: Shape 540">
              <a:extLst>
                <a:ext uri="{FF2B5EF4-FFF2-40B4-BE49-F238E27FC236}">
                  <a16:creationId xmlns:a16="http://schemas.microsoft.com/office/drawing/2014/main" id="{344C0783-E650-2CC4-74F7-0B3C105D8310}"/>
                </a:ext>
              </a:extLst>
            </p:cNvPr>
            <p:cNvSpPr/>
            <p:nvPr/>
          </p:nvSpPr>
          <p:spPr>
            <a:xfrm>
              <a:off x="8543925" y="4769643"/>
              <a:ext cx="45243" cy="76199"/>
            </a:xfrm>
            <a:custGeom>
              <a:avLst/>
              <a:gdLst>
                <a:gd name="connsiteX0" fmla="*/ 45244 w 45243"/>
                <a:gd name="connsiteY0" fmla="*/ 59531 h 76199"/>
                <a:gd name="connsiteX1" fmla="*/ 2381 w 45243"/>
                <a:gd name="connsiteY1" fmla="*/ 76200 h 76199"/>
                <a:gd name="connsiteX2" fmla="*/ 0 w 45243"/>
                <a:gd name="connsiteY2" fmla="*/ 73819 h 76199"/>
                <a:gd name="connsiteX3" fmla="*/ 38100 w 45243"/>
                <a:gd name="connsiteY3" fmla="*/ 54769 h 76199"/>
                <a:gd name="connsiteX4" fmla="*/ 30956 w 45243"/>
                <a:gd name="connsiteY4" fmla="*/ 0 h 76199"/>
                <a:gd name="connsiteX5" fmla="*/ 33337 w 45243"/>
                <a:gd name="connsiteY5" fmla="*/ 0 h 76199"/>
                <a:gd name="connsiteX6" fmla="*/ 45244 w 45243"/>
                <a:gd name="connsiteY6" fmla="*/ 59531 h 76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43" h="76199">
                  <a:moveTo>
                    <a:pt x="45244" y="59531"/>
                  </a:moveTo>
                  <a:cubicBezTo>
                    <a:pt x="28575" y="66675"/>
                    <a:pt x="14287" y="71438"/>
                    <a:pt x="2381" y="76200"/>
                  </a:cubicBezTo>
                  <a:cubicBezTo>
                    <a:pt x="2381" y="76200"/>
                    <a:pt x="2381" y="73819"/>
                    <a:pt x="0" y="73819"/>
                  </a:cubicBezTo>
                  <a:cubicBezTo>
                    <a:pt x="11906" y="69056"/>
                    <a:pt x="23813" y="61912"/>
                    <a:pt x="38100" y="54769"/>
                  </a:cubicBezTo>
                  <a:cubicBezTo>
                    <a:pt x="35719" y="35719"/>
                    <a:pt x="33337" y="16669"/>
                    <a:pt x="30956" y="0"/>
                  </a:cubicBezTo>
                  <a:cubicBezTo>
                    <a:pt x="30956" y="0"/>
                    <a:pt x="33337" y="0"/>
                    <a:pt x="33337" y="0"/>
                  </a:cubicBezTo>
                  <a:cubicBezTo>
                    <a:pt x="38100" y="19050"/>
                    <a:pt x="42863" y="38100"/>
                    <a:pt x="45244" y="59531"/>
                  </a:cubicBezTo>
                  <a:close/>
                </a:path>
              </a:pathLst>
            </a:custGeom>
            <a:grpFill/>
            <a:ln w="23813" cap="flat">
              <a:noFill/>
              <a:prstDash val="solid"/>
              <a:miter/>
            </a:ln>
          </p:spPr>
          <p:txBody>
            <a:bodyPr rtlCol="0" anchor="ctr"/>
            <a:lstStyle/>
            <a:p>
              <a:endParaRPr lang="en-ID"/>
            </a:p>
          </p:txBody>
        </p:sp>
        <p:sp>
          <p:nvSpPr>
            <p:cNvPr id="542" name="Freeform: Shape 541">
              <a:extLst>
                <a:ext uri="{FF2B5EF4-FFF2-40B4-BE49-F238E27FC236}">
                  <a16:creationId xmlns:a16="http://schemas.microsoft.com/office/drawing/2014/main" id="{10673761-475D-885C-C873-3E2FF8472BB9}"/>
                </a:ext>
              </a:extLst>
            </p:cNvPr>
            <p:cNvSpPr/>
            <p:nvPr/>
          </p:nvSpPr>
          <p:spPr>
            <a:xfrm>
              <a:off x="9596437" y="4767262"/>
              <a:ext cx="45243" cy="78581"/>
            </a:xfrm>
            <a:custGeom>
              <a:avLst/>
              <a:gdLst>
                <a:gd name="connsiteX0" fmla="*/ 14288 w 45243"/>
                <a:gd name="connsiteY0" fmla="*/ 2381 h 78581"/>
                <a:gd name="connsiteX1" fmla="*/ 9525 w 45243"/>
                <a:gd name="connsiteY1" fmla="*/ 38100 h 78581"/>
                <a:gd name="connsiteX2" fmla="*/ 23813 w 45243"/>
                <a:gd name="connsiteY2" fmla="*/ 64294 h 78581"/>
                <a:gd name="connsiteX3" fmla="*/ 45244 w 45243"/>
                <a:gd name="connsiteY3" fmla="*/ 78581 h 78581"/>
                <a:gd name="connsiteX4" fmla="*/ 0 w 45243"/>
                <a:gd name="connsiteY4" fmla="*/ 61913 h 78581"/>
                <a:gd name="connsiteX5" fmla="*/ 11906 w 45243"/>
                <a:gd name="connsiteY5" fmla="*/ 0 h 78581"/>
                <a:gd name="connsiteX6" fmla="*/ 14288 w 45243"/>
                <a:gd name="connsiteY6" fmla="*/ 2381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43" h="78581">
                  <a:moveTo>
                    <a:pt x="14288" y="2381"/>
                  </a:moveTo>
                  <a:cubicBezTo>
                    <a:pt x="11906" y="14288"/>
                    <a:pt x="11906" y="26194"/>
                    <a:pt x="9525" y="38100"/>
                  </a:cubicBezTo>
                  <a:cubicBezTo>
                    <a:pt x="7144" y="52387"/>
                    <a:pt x="9525" y="59531"/>
                    <a:pt x="23813" y="64294"/>
                  </a:cubicBezTo>
                  <a:cubicBezTo>
                    <a:pt x="30956" y="66675"/>
                    <a:pt x="38100" y="71438"/>
                    <a:pt x="45244" y="78581"/>
                  </a:cubicBezTo>
                  <a:cubicBezTo>
                    <a:pt x="30956" y="73819"/>
                    <a:pt x="16669" y="69056"/>
                    <a:pt x="0" y="61913"/>
                  </a:cubicBezTo>
                  <a:cubicBezTo>
                    <a:pt x="4762" y="40481"/>
                    <a:pt x="7144" y="19050"/>
                    <a:pt x="11906" y="0"/>
                  </a:cubicBezTo>
                  <a:cubicBezTo>
                    <a:pt x="11906" y="2381"/>
                    <a:pt x="11906" y="2381"/>
                    <a:pt x="14288" y="2381"/>
                  </a:cubicBezTo>
                  <a:close/>
                </a:path>
              </a:pathLst>
            </a:custGeom>
            <a:grpFill/>
            <a:ln w="23813" cap="flat">
              <a:noFill/>
              <a:prstDash val="solid"/>
              <a:miter/>
            </a:ln>
          </p:spPr>
          <p:txBody>
            <a:bodyPr rtlCol="0" anchor="ctr"/>
            <a:lstStyle/>
            <a:p>
              <a:endParaRPr lang="en-ID"/>
            </a:p>
          </p:txBody>
        </p:sp>
        <p:sp>
          <p:nvSpPr>
            <p:cNvPr id="543" name="Freeform: Shape 542">
              <a:extLst>
                <a:ext uri="{FF2B5EF4-FFF2-40B4-BE49-F238E27FC236}">
                  <a16:creationId xmlns:a16="http://schemas.microsoft.com/office/drawing/2014/main" id="{265887C1-0D64-430C-6FA7-0DA0ACF16DD5}"/>
                </a:ext>
              </a:extLst>
            </p:cNvPr>
            <p:cNvSpPr/>
            <p:nvPr/>
          </p:nvSpPr>
          <p:spPr>
            <a:xfrm>
              <a:off x="10496550" y="4767262"/>
              <a:ext cx="47625" cy="78581"/>
            </a:xfrm>
            <a:custGeom>
              <a:avLst/>
              <a:gdLst>
                <a:gd name="connsiteX0" fmla="*/ 35719 w 47625"/>
                <a:gd name="connsiteY0" fmla="*/ 0 h 78581"/>
                <a:gd name="connsiteX1" fmla="*/ 47625 w 47625"/>
                <a:gd name="connsiteY1" fmla="*/ 61913 h 78581"/>
                <a:gd name="connsiteX2" fmla="*/ 2381 w 47625"/>
                <a:gd name="connsiteY2" fmla="*/ 78581 h 78581"/>
                <a:gd name="connsiteX3" fmla="*/ 0 w 47625"/>
                <a:gd name="connsiteY3" fmla="*/ 73819 h 78581"/>
                <a:gd name="connsiteX4" fmla="*/ 38100 w 47625"/>
                <a:gd name="connsiteY4" fmla="*/ 57150 h 78581"/>
                <a:gd name="connsiteX5" fmla="*/ 30956 w 47625"/>
                <a:gd name="connsiteY5" fmla="*/ 2381 h 78581"/>
                <a:gd name="connsiteX6" fmla="*/ 35719 w 47625"/>
                <a:gd name="connsiteY6" fmla="*/ 0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78581">
                  <a:moveTo>
                    <a:pt x="35719" y="0"/>
                  </a:moveTo>
                  <a:cubicBezTo>
                    <a:pt x="40481" y="19050"/>
                    <a:pt x="42863" y="38100"/>
                    <a:pt x="47625" y="61913"/>
                  </a:cubicBezTo>
                  <a:cubicBezTo>
                    <a:pt x="30956" y="69056"/>
                    <a:pt x="16669" y="73819"/>
                    <a:pt x="2381" y="78581"/>
                  </a:cubicBezTo>
                  <a:cubicBezTo>
                    <a:pt x="2381" y="76200"/>
                    <a:pt x="2381" y="76200"/>
                    <a:pt x="0" y="73819"/>
                  </a:cubicBezTo>
                  <a:cubicBezTo>
                    <a:pt x="11906" y="69056"/>
                    <a:pt x="23813" y="61913"/>
                    <a:pt x="38100" y="57150"/>
                  </a:cubicBezTo>
                  <a:cubicBezTo>
                    <a:pt x="35719" y="38100"/>
                    <a:pt x="33337" y="19050"/>
                    <a:pt x="30956" y="2381"/>
                  </a:cubicBezTo>
                  <a:cubicBezTo>
                    <a:pt x="33337" y="2381"/>
                    <a:pt x="33337" y="2381"/>
                    <a:pt x="35719" y="0"/>
                  </a:cubicBezTo>
                  <a:close/>
                </a:path>
              </a:pathLst>
            </a:custGeom>
            <a:grpFill/>
            <a:ln w="23813" cap="flat">
              <a:noFill/>
              <a:prstDash val="solid"/>
              <a:miter/>
            </a:ln>
          </p:spPr>
          <p:txBody>
            <a:bodyPr rtlCol="0" anchor="ctr"/>
            <a:lstStyle/>
            <a:p>
              <a:endParaRPr lang="en-ID"/>
            </a:p>
          </p:txBody>
        </p:sp>
        <p:sp>
          <p:nvSpPr>
            <p:cNvPr id="544" name="Freeform: Shape 543">
              <a:extLst>
                <a:ext uri="{FF2B5EF4-FFF2-40B4-BE49-F238E27FC236}">
                  <a16:creationId xmlns:a16="http://schemas.microsoft.com/office/drawing/2014/main" id="{4ADA3A75-8DF4-6A00-66E9-F8D85552D915}"/>
                </a:ext>
              </a:extLst>
            </p:cNvPr>
            <p:cNvSpPr/>
            <p:nvPr/>
          </p:nvSpPr>
          <p:spPr>
            <a:xfrm>
              <a:off x="11549062" y="4767262"/>
              <a:ext cx="45243" cy="78581"/>
            </a:xfrm>
            <a:custGeom>
              <a:avLst/>
              <a:gdLst>
                <a:gd name="connsiteX0" fmla="*/ 42862 w 45243"/>
                <a:gd name="connsiteY0" fmla="*/ 78581 h 78581"/>
                <a:gd name="connsiteX1" fmla="*/ 0 w 45243"/>
                <a:gd name="connsiteY1" fmla="*/ 61913 h 78581"/>
                <a:gd name="connsiteX2" fmla="*/ 11906 w 45243"/>
                <a:gd name="connsiteY2" fmla="*/ 0 h 78581"/>
                <a:gd name="connsiteX3" fmla="*/ 16669 w 45243"/>
                <a:gd name="connsiteY3" fmla="*/ 0 h 78581"/>
                <a:gd name="connsiteX4" fmla="*/ 9525 w 45243"/>
                <a:gd name="connsiteY4" fmla="*/ 40481 h 78581"/>
                <a:gd name="connsiteX5" fmla="*/ 21431 w 45243"/>
                <a:gd name="connsiteY5" fmla="*/ 61913 h 78581"/>
                <a:gd name="connsiteX6" fmla="*/ 45244 w 45243"/>
                <a:gd name="connsiteY6" fmla="*/ 71438 h 78581"/>
                <a:gd name="connsiteX7" fmla="*/ 42862 w 45243"/>
                <a:gd name="connsiteY7" fmla="*/ 78581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243" h="78581">
                  <a:moveTo>
                    <a:pt x="42862" y="78581"/>
                  </a:moveTo>
                  <a:cubicBezTo>
                    <a:pt x="28575" y="73819"/>
                    <a:pt x="16669" y="69056"/>
                    <a:pt x="0" y="61913"/>
                  </a:cubicBezTo>
                  <a:cubicBezTo>
                    <a:pt x="4763" y="40481"/>
                    <a:pt x="7143" y="21431"/>
                    <a:pt x="11906" y="0"/>
                  </a:cubicBezTo>
                  <a:cubicBezTo>
                    <a:pt x="14288" y="0"/>
                    <a:pt x="14288" y="0"/>
                    <a:pt x="16669" y="0"/>
                  </a:cubicBezTo>
                  <a:cubicBezTo>
                    <a:pt x="14288" y="14288"/>
                    <a:pt x="11906" y="26194"/>
                    <a:pt x="9525" y="40481"/>
                  </a:cubicBezTo>
                  <a:cubicBezTo>
                    <a:pt x="7143" y="52387"/>
                    <a:pt x="9525" y="59531"/>
                    <a:pt x="21431" y="61913"/>
                  </a:cubicBezTo>
                  <a:cubicBezTo>
                    <a:pt x="28575" y="64294"/>
                    <a:pt x="38100" y="69056"/>
                    <a:pt x="45244" y="71438"/>
                  </a:cubicBezTo>
                  <a:cubicBezTo>
                    <a:pt x="42862" y="76200"/>
                    <a:pt x="42862" y="78581"/>
                    <a:pt x="42862" y="78581"/>
                  </a:cubicBezTo>
                  <a:close/>
                </a:path>
              </a:pathLst>
            </a:custGeom>
            <a:grpFill/>
            <a:ln w="23813" cap="flat">
              <a:noFill/>
              <a:prstDash val="solid"/>
              <a:miter/>
            </a:ln>
          </p:spPr>
          <p:txBody>
            <a:bodyPr rtlCol="0" anchor="ctr"/>
            <a:lstStyle/>
            <a:p>
              <a:endParaRPr lang="en-ID"/>
            </a:p>
          </p:txBody>
        </p:sp>
        <p:sp>
          <p:nvSpPr>
            <p:cNvPr id="545" name="Freeform: Shape 544">
              <a:extLst>
                <a:ext uri="{FF2B5EF4-FFF2-40B4-BE49-F238E27FC236}">
                  <a16:creationId xmlns:a16="http://schemas.microsoft.com/office/drawing/2014/main" id="{109C8B19-682E-987A-7BB3-879E51206B60}"/>
                </a:ext>
              </a:extLst>
            </p:cNvPr>
            <p:cNvSpPr/>
            <p:nvPr/>
          </p:nvSpPr>
          <p:spPr>
            <a:xfrm>
              <a:off x="5686425" y="264318"/>
              <a:ext cx="45243" cy="78581"/>
            </a:xfrm>
            <a:custGeom>
              <a:avLst/>
              <a:gdLst>
                <a:gd name="connsiteX0" fmla="*/ 0 w 45243"/>
                <a:gd name="connsiteY0" fmla="*/ 61912 h 78581"/>
                <a:gd name="connsiteX1" fmla="*/ 11906 w 45243"/>
                <a:gd name="connsiteY1" fmla="*/ 0 h 78581"/>
                <a:gd name="connsiteX2" fmla="*/ 16669 w 45243"/>
                <a:gd name="connsiteY2" fmla="*/ 0 h 78581"/>
                <a:gd name="connsiteX3" fmla="*/ 9525 w 45243"/>
                <a:gd name="connsiteY3" fmla="*/ 40481 h 78581"/>
                <a:gd name="connsiteX4" fmla="*/ 23813 w 45243"/>
                <a:gd name="connsiteY4" fmla="*/ 64294 h 78581"/>
                <a:gd name="connsiteX5" fmla="*/ 45244 w 45243"/>
                <a:gd name="connsiteY5" fmla="*/ 78581 h 78581"/>
                <a:gd name="connsiteX6" fmla="*/ 0 w 45243"/>
                <a:gd name="connsiteY6" fmla="*/ 61912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43" h="78581">
                  <a:moveTo>
                    <a:pt x="0" y="61912"/>
                  </a:moveTo>
                  <a:cubicBezTo>
                    <a:pt x="4762" y="40481"/>
                    <a:pt x="7144" y="19050"/>
                    <a:pt x="11906" y="0"/>
                  </a:cubicBezTo>
                  <a:cubicBezTo>
                    <a:pt x="14287" y="0"/>
                    <a:pt x="14287" y="0"/>
                    <a:pt x="16669" y="0"/>
                  </a:cubicBezTo>
                  <a:cubicBezTo>
                    <a:pt x="14287" y="14287"/>
                    <a:pt x="14287" y="26194"/>
                    <a:pt x="9525" y="40481"/>
                  </a:cubicBezTo>
                  <a:cubicBezTo>
                    <a:pt x="7144" y="52387"/>
                    <a:pt x="11906" y="59531"/>
                    <a:pt x="23813" y="64294"/>
                  </a:cubicBezTo>
                  <a:cubicBezTo>
                    <a:pt x="30956" y="66675"/>
                    <a:pt x="38100" y="71438"/>
                    <a:pt x="45244" y="78581"/>
                  </a:cubicBezTo>
                  <a:cubicBezTo>
                    <a:pt x="30956" y="71438"/>
                    <a:pt x="16669" y="66675"/>
                    <a:pt x="0" y="61912"/>
                  </a:cubicBezTo>
                  <a:close/>
                </a:path>
              </a:pathLst>
            </a:custGeom>
            <a:grpFill/>
            <a:ln w="23813" cap="flat">
              <a:noFill/>
              <a:prstDash val="solid"/>
              <a:miter/>
            </a:ln>
          </p:spPr>
          <p:txBody>
            <a:bodyPr rtlCol="0" anchor="ctr"/>
            <a:lstStyle/>
            <a:p>
              <a:endParaRPr lang="en-ID"/>
            </a:p>
          </p:txBody>
        </p:sp>
        <p:sp>
          <p:nvSpPr>
            <p:cNvPr id="546" name="Freeform: Shape 545">
              <a:extLst>
                <a:ext uri="{FF2B5EF4-FFF2-40B4-BE49-F238E27FC236}">
                  <a16:creationId xmlns:a16="http://schemas.microsoft.com/office/drawing/2014/main" id="{0D7E1A34-D1F4-CFE2-C0C4-44E795FB7369}"/>
                </a:ext>
              </a:extLst>
            </p:cNvPr>
            <p:cNvSpPr/>
            <p:nvPr/>
          </p:nvSpPr>
          <p:spPr>
            <a:xfrm>
              <a:off x="7639050" y="261937"/>
              <a:ext cx="46302" cy="78581"/>
            </a:xfrm>
            <a:custGeom>
              <a:avLst/>
              <a:gdLst>
                <a:gd name="connsiteX0" fmla="*/ 45244 w 46302"/>
                <a:gd name="connsiteY0" fmla="*/ 78581 h 78581"/>
                <a:gd name="connsiteX1" fmla="*/ 0 w 46302"/>
                <a:gd name="connsiteY1" fmla="*/ 61913 h 78581"/>
                <a:gd name="connsiteX2" fmla="*/ 11906 w 46302"/>
                <a:gd name="connsiteY2" fmla="*/ 0 h 78581"/>
                <a:gd name="connsiteX3" fmla="*/ 16669 w 46302"/>
                <a:gd name="connsiteY3" fmla="*/ 0 h 78581"/>
                <a:gd name="connsiteX4" fmla="*/ 9525 w 46302"/>
                <a:gd name="connsiteY4" fmla="*/ 40481 h 78581"/>
                <a:gd name="connsiteX5" fmla="*/ 21431 w 46302"/>
                <a:gd name="connsiteY5" fmla="*/ 64294 h 78581"/>
                <a:gd name="connsiteX6" fmla="*/ 45244 w 46302"/>
                <a:gd name="connsiteY6" fmla="*/ 73819 h 78581"/>
                <a:gd name="connsiteX7" fmla="*/ 45244 w 46302"/>
                <a:gd name="connsiteY7" fmla="*/ 78581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302" h="78581">
                  <a:moveTo>
                    <a:pt x="45244" y="78581"/>
                  </a:moveTo>
                  <a:cubicBezTo>
                    <a:pt x="30956" y="73819"/>
                    <a:pt x="16669" y="69056"/>
                    <a:pt x="0" y="61913"/>
                  </a:cubicBezTo>
                  <a:cubicBezTo>
                    <a:pt x="4762" y="40481"/>
                    <a:pt x="7144" y="19050"/>
                    <a:pt x="11906" y="0"/>
                  </a:cubicBezTo>
                  <a:cubicBezTo>
                    <a:pt x="14287" y="0"/>
                    <a:pt x="14287" y="0"/>
                    <a:pt x="16669" y="0"/>
                  </a:cubicBezTo>
                  <a:cubicBezTo>
                    <a:pt x="14287" y="14288"/>
                    <a:pt x="14287" y="26194"/>
                    <a:pt x="9525" y="40481"/>
                  </a:cubicBezTo>
                  <a:cubicBezTo>
                    <a:pt x="7144" y="52387"/>
                    <a:pt x="9525" y="59531"/>
                    <a:pt x="21431" y="64294"/>
                  </a:cubicBezTo>
                  <a:cubicBezTo>
                    <a:pt x="28575" y="66675"/>
                    <a:pt x="38100" y="71438"/>
                    <a:pt x="45244" y="73819"/>
                  </a:cubicBezTo>
                  <a:cubicBezTo>
                    <a:pt x="47625" y="76200"/>
                    <a:pt x="45244" y="78581"/>
                    <a:pt x="45244" y="78581"/>
                  </a:cubicBezTo>
                  <a:close/>
                </a:path>
              </a:pathLst>
            </a:custGeom>
            <a:grpFill/>
            <a:ln w="23813" cap="flat">
              <a:noFill/>
              <a:prstDash val="solid"/>
              <a:miter/>
            </a:ln>
          </p:spPr>
          <p:txBody>
            <a:bodyPr rtlCol="0" anchor="ctr"/>
            <a:lstStyle/>
            <a:p>
              <a:endParaRPr lang="en-ID"/>
            </a:p>
          </p:txBody>
        </p:sp>
        <p:sp>
          <p:nvSpPr>
            <p:cNvPr id="547" name="Freeform: Shape 546">
              <a:extLst>
                <a:ext uri="{FF2B5EF4-FFF2-40B4-BE49-F238E27FC236}">
                  <a16:creationId xmlns:a16="http://schemas.microsoft.com/office/drawing/2014/main" id="{577E85F3-1251-B9FD-530C-7715418D078B}"/>
                </a:ext>
              </a:extLst>
            </p:cNvPr>
            <p:cNvSpPr/>
            <p:nvPr/>
          </p:nvSpPr>
          <p:spPr>
            <a:xfrm>
              <a:off x="8543925" y="264318"/>
              <a:ext cx="45243" cy="78581"/>
            </a:xfrm>
            <a:custGeom>
              <a:avLst/>
              <a:gdLst>
                <a:gd name="connsiteX0" fmla="*/ 0 w 45243"/>
                <a:gd name="connsiteY0" fmla="*/ 73819 h 78581"/>
                <a:gd name="connsiteX1" fmla="*/ 26194 w 45243"/>
                <a:gd name="connsiteY1" fmla="*/ 61912 h 78581"/>
                <a:gd name="connsiteX2" fmla="*/ 35719 w 45243"/>
                <a:gd name="connsiteY2" fmla="*/ 42862 h 78581"/>
                <a:gd name="connsiteX3" fmla="*/ 33337 w 45243"/>
                <a:gd name="connsiteY3" fmla="*/ 0 h 78581"/>
                <a:gd name="connsiteX4" fmla="*/ 45244 w 45243"/>
                <a:gd name="connsiteY4" fmla="*/ 61912 h 78581"/>
                <a:gd name="connsiteX5" fmla="*/ 2381 w 45243"/>
                <a:gd name="connsiteY5" fmla="*/ 78581 h 78581"/>
                <a:gd name="connsiteX6" fmla="*/ 0 w 45243"/>
                <a:gd name="connsiteY6" fmla="*/ 73819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43" h="78581">
                  <a:moveTo>
                    <a:pt x="0" y="73819"/>
                  </a:moveTo>
                  <a:cubicBezTo>
                    <a:pt x="9525" y="69056"/>
                    <a:pt x="16669" y="66675"/>
                    <a:pt x="26194" y="61912"/>
                  </a:cubicBezTo>
                  <a:cubicBezTo>
                    <a:pt x="35719" y="59531"/>
                    <a:pt x="38100" y="52387"/>
                    <a:pt x="35719" y="42862"/>
                  </a:cubicBezTo>
                  <a:cubicBezTo>
                    <a:pt x="33337" y="28575"/>
                    <a:pt x="30956" y="14287"/>
                    <a:pt x="33337" y="0"/>
                  </a:cubicBezTo>
                  <a:cubicBezTo>
                    <a:pt x="38100" y="19050"/>
                    <a:pt x="40481" y="38100"/>
                    <a:pt x="45244" y="61912"/>
                  </a:cubicBezTo>
                  <a:cubicBezTo>
                    <a:pt x="28575" y="69056"/>
                    <a:pt x="16669" y="73819"/>
                    <a:pt x="2381" y="78581"/>
                  </a:cubicBezTo>
                  <a:cubicBezTo>
                    <a:pt x="2381" y="76200"/>
                    <a:pt x="0" y="73819"/>
                    <a:pt x="0" y="73819"/>
                  </a:cubicBezTo>
                  <a:close/>
                </a:path>
              </a:pathLst>
            </a:custGeom>
            <a:grpFill/>
            <a:ln w="23813" cap="flat">
              <a:noFill/>
              <a:prstDash val="solid"/>
              <a:miter/>
            </a:ln>
          </p:spPr>
          <p:txBody>
            <a:bodyPr rtlCol="0" anchor="ctr"/>
            <a:lstStyle/>
            <a:p>
              <a:endParaRPr lang="en-ID"/>
            </a:p>
          </p:txBody>
        </p:sp>
        <p:sp>
          <p:nvSpPr>
            <p:cNvPr id="548" name="Freeform: Shape 547">
              <a:extLst>
                <a:ext uri="{FF2B5EF4-FFF2-40B4-BE49-F238E27FC236}">
                  <a16:creationId xmlns:a16="http://schemas.microsoft.com/office/drawing/2014/main" id="{BB1B4640-CF9C-E954-7AE8-2C7DDA4A7D7D}"/>
                </a:ext>
              </a:extLst>
            </p:cNvPr>
            <p:cNvSpPr/>
            <p:nvPr/>
          </p:nvSpPr>
          <p:spPr>
            <a:xfrm>
              <a:off x="9591675" y="261937"/>
              <a:ext cx="47625" cy="78581"/>
            </a:xfrm>
            <a:custGeom>
              <a:avLst/>
              <a:gdLst>
                <a:gd name="connsiteX0" fmla="*/ 9525 w 47625"/>
                <a:gd name="connsiteY0" fmla="*/ 59531 h 78581"/>
                <a:gd name="connsiteX1" fmla="*/ 47625 w 47625"/>
                <a:gd name="connsiteY1" fmla="*/ 76200 h 78581"/>
                <a:gd name="connsiteX2" fmla="*/ 45244 w 47625"/>
                <a:gd name="connsiteY2" fmla="*/ 78581 h 78581"/>
                <a:gd name="connsiteX3" fmla="*/ 0 w 47625"/>
                <a:gd name="connsiteY3" fmla="*/ 61913 h 78581"/>
                <a:gd name="connsiteX4" fmla="*/ 11906 w 47625"/>
                <a:gd name="connsiteY4" fmla="*/ 0 h 78581"/>
                <a:gd name="connsiteX5" fmla="*/ 16669 w 47625"/>
                <a:gd name="connsiteY5" fmla="*/ 0 h 78581"/>
                <a:gd name="connsiteX6" fmla="*/ 9525 w 47625"/>
                <a:gd name="connsiteY6" fmla="*/ 59531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78581">
                  <a:moveTo>
                    <a:pt x="9525" y="59531"/>
                  </a:moveTo>
                  <a:cubicBezTo>
                    <a:pt x="23813" y="66675"/>
                    <a:pt x="35719" y="71438"/>
                    <a:pt x="47625" y="76200"/>
                  </a:cubicBezTo>
                  <a:cubicBezTo>
                    <a:pt x="47625" y="76200"/>
                    <a:pt x="47625" y="78581"/>
                    <a:pt x="45244" y="78581"/>
                  </a:cubicBezTo>
                  <a:cubicBezTo>
                    <a:pt x="30956" y="73819"/>
                    <a:pt x="16669" y="69056"/>
                    <a:pt x="0" y="61913"/>
                  </a:cubicBezTo>
                  <a:cubicBezTo>
                    <a:pt x="4762" y="40481"/>
                    <a:pt x="7144" y="19050"/>
                    <a:pt x="11906" y="0"/>
                  </a:cubicBezTo>
                  <a:cubicBezTo>
                    <a:pt x="14287" y="0"/>
                    <a:pt x="14287" y="0"/>
                    <a:pt x="16669" y="0"/>
                  </a:cubicBezTo>
                  <a:cubicBezTo>
                    <a:pt x="14287" y="21431"/>
                    <a:pt x="11906" y="38100"/>
                    <a:pt x="9525" y="59531"/>
                  </a:cubicBezTo>
                  <a:close/>
                </a:path>
              </a:pathLst>
            </a:custGeom>
            <a:grpFill/>
            <a:ln w="23813" cap="flat">
              <a:noFill/>
              <a:prstDash val="solid"/>
              <a:miter/>
            </a:ln>
          </p:spPr>
          <p:txBody>
            <a:bodyPr rtlCol="0" anchor="ctr"/>
            <a:lstStyle/>
            <a:p>
              <a:endParaRPr lang="en-ID"/>
            </a:p>
          </p:txBody>
        </p:sp>
        <p:sp>
          <p:nvSpPr>
            <p:cNvPr id="549" name="Freeform: Shape 548">
              <a:extLst>
                <a:ext uri="{FF2B5EF4-FFF2-40B4-BE49-F238E27FC236}">
                  <a16:creationId xmlns:a16="http://schemas.microsoft.com/office/drawing/2014/main" id="{E5968416-C1C9-4CBD-A41A-15CED7D015C7}"/>
                </a:ext>
              </a:extLst>
            </p:cNvPr>
            <p:cNvSpPr/>
            <p:nvPr/>
          </p:nvSpPr>
          <p:spPr>
            <a:xfrm>
              <a:off x="10494168" y="259556"/>
              <a:ext cx="47625" cy="83343"/>
            </a:xfrm>
            <a:custGeom>
              <a:avLst/>
              <a:gdLst>
                <a:gd name="connsiteX0" fmla="*/ 35719 w 47625"/>
                <a:gd name="connsiteY0" fmla="*/ 0 h 83343"/>
                <a:gd name="connsiteX1" fmla="*/ 47625 w 47625"/>
                <a:gd name="connsiteY1" fmla="*/ 64294 h 83343"/>
                <a:gd name="connsiteX2" fmla="*/ 0 w 47625"/>
                <a:gd name="connsiteY2" fmla="*/ 83344 h 83343"/>
                <a:gd name="connsiteX3" fmla="*/ 4762 w 47625"/>
                <a:gd name="connsiteY3" fmla="*/ 76200 h 83343"/>
                <a:gd name="connsiteX4" fmla="*/ 35719 w 47625"/>
                <a:gd name="connsiteY4" fmla="*/ 19050 h 83343"/>
                <a:gd name="connsiteX5" fmla="*/ 33338 w 47625"/>
                <a:gd name="connsiteY5" fmla="*/ 4763 h 83343"/>
                <a:gd name="connsiteX6" fmla="*/ 35719 w 47625"/>
                <a:gd name="connsiteY6" fmla="*/ 0 h 8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83343">
                  <a:moveTo>
                    <a:pt x="35719" y="0"/>
                  </a:moveTo>
                  <a:cubicBezTo>
                    <a:pt x="40481" y="23813"/>
                    <a:pt x="45244" y="42863"/>
                    <a:pt x="47625" y="64294"/>
                  </a:cubicBezTo>
                  <a:cubicBezTo>
                    <a:pt x="30956" y="71438"/>
                    <a:pt x="16669" y="76200"/>
                    <a:pt x="0" y="83344"/>
                  </a:cubicBezTo>
                  <a:cubicBezTo>
                    <a:pt x="4762" y="78581"/>
                    <a:pt x="4762" y="76200"/>
                    <a:pt x="4762" y="76200"/>
                  </a:cubicBezTo>
                  <a:cubicBezTo>
                    <a:pt x="50006" y="57150"/>
                    <a:pt x="38100" y="66675"/>
                    <a:pt x="35719" y="19050"/>
                  </a:cubicBezTo>
                  <a:cubicBezTo>
                    <a:pt x="35719" y="14288"/>
                    <a:pt x="33338" y="9525"/>
                    <a:pt x="33338" y="4763"/>
                  </a:cubicBezTo>
                  <a:cubicBezTo>
                    <a:pt x="33338" y="4763"/>
                    <a:pt x="33338" y="4763"/>
                    <a:pt x="35719" y="0"/>
                  </a:cubicBezTo>
                  <a:close/>
                </a:path>
              </a:pathLst>
            </a:custGeom>
            <a:grpFill/>
            <a:ln w="23813" cap="flat">
              <a:noFill/>
              <a:prstDash val="solid"/>
              <a:miter/>
            </a:ln>
          </p:spPr>
          <p:txBody>
            <a:bodyPr rtlCol="0" anchor="ctr"/>
            <a:lstStyle/>
            <a:p>
              <a:endParaRPr lang="en-ID"/>
            </a:p>
          </p:txBody>
        </p:sp>
        <p:sp>
          <p:nvSpPr>
            <p:cNvPr id="550" name="Freeform: Shape 549">
              <a:extLst>
                <a:ext uri="{FF2B5EF4-FFF2-40B4-BE49-F238E27FC236}">
                  <a16:creationId xmlns:a16="http://schemas.microsoft.com/office/drawing/2014/main" id="{55D5B822-94C6-FA6C-5CAC-E5A043DBB4A4}"/>
                </a:ext>
              </a:extLst>
            </p:cNvPr>
            <p:cNvSpPr/>
            <p:nvPr/>
          </p:nvSpPr>
          <p:spPr>
            <a:xfrm>
              <a:off x="11549062" y="2514599"/>
              <a:ext cx="45243" cy="78581"/>
            </a:xfrm>
            <a:custGeom>
              <a:avLst/>
              <a:gdLst>
                <a:gd name="connsiteX0" fmla="*/ 42862 w 45243"/>
                <a:gd name="connsiteY0" fmla="*/ 78581 h 78581"/>
                <a:gd name="connsiteX1" fmla="*/ 0 w 45243"/>
                <a:gd name="connsiteY1" fmla="*/ 61912 h 78581"/>
                <a:gd name="connsiteX2" fmla="*/ 11906 w 45243"/>
                <a:gd name="connsiteY2" fmla="*/ 0 h 78581"/>
                <a:gd name="connsiteX3" fmla="*/ 16669 w 45243"/>
                <a:gd name="connsiteY3" fmla="*/ 0 h 78581"/>
                <a:gd name="connsiteX4" fmla="*/ 9525 w 45243"/>
                <a:gd name="connsiteY4" fmla="*/ 40481 h 78581"/>
                <a:gd name="connsiteX5" fmla="*/ 23813 w 45243"/>
                <a:gd name="connsiteY5" fmla="*/ 64294 h 78581"/>
                <a:gd name="connsiteX6" fmla="*/ 45244 w 45243"/>
                <a:gd name="connsiteY6" fmla="*/ 73819 h 78581"/>
                <a:gd name="connsiteX7" fmla="*/ 42862 w 45243"/>
                <a:gd name="connsiteY7" fmla="*/ 78581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243" h="78581">
                  <a:moveTo>
                    <a:pt x="42862" y="78581"/>
                  </a:moveTo>
                  <a:cubicBezTo>
                    <a:pt x="28575" y="73819"/>
                    <a:pt x="14288" y="69056"/>
                    <a:pt x="0" y="61912"/>
                  </a:cubicBezTo>
                  <a:cubicBezTo>
                    <a:pt x="4763" y="40481"/>
                    <a:pt x="7143" y="19050"/>
                    <a:pt x="11906" y="0"/>
                  </a:cubicBezTo>
                  <a:cubicBezTo>
                    <a:pt x="14288" y="0"/>
                    <a:pt x="14288" y="0"/>
                    <a:pt x="16669" y="0"/>
                  </a:cubicBezTo>
                  <a:cubicBezTo>
                    <a:pt x="14288" y="14287"/>
                    <a:pt x="14288" y="26194"/>
                    <a:pt x="9525" y="40481"/>
                  </a:cubicBezTo>
                  <a:cubicBezTo>
                    <a:pt x="7143" y="52388"/>
                    <a:pt x="11906" y="59531"/>
                    <a:pt x="23813" y="64294"/>
                  </a:cubicBezTo>
                  <a:cubicBezTo>
                    <a:pt x="30956" y="66675"/>
                    <a:pt x="38100" y="71438"/>
                    <a:pt x="45244" y="73819"/>
                  </a:cubicBezTo>
                  <a:cubicBezTo>
                    <a:pt x="42862" y="76200"/>
                    <a:pt x="42862" y="78581"/>
                    <a:pt x="42862" y="78581"/>
                  </a:cubicBezTo>
                  <a:close/>
                </a:path>
              </a:pathLst>
            </a:custGeom>
            <a:grpFill/>
            <a:ln w="23813" cap="flat">
              <a:noFill/>
              <a:prstDash val="solid"/>
              <a:miter/>
            </a:ln>
          </p:spPr>
          <p:txBody>
            <a:bodyPr rtlCol="0" anchor="ctr"/>
            <a:lstStyle/>
            <a:p>
              <a:endParaRPr lang="en-ID"/>
            </a:p>
          </p:txBody>
        </p:sp>
        <p:sp>
          <p:nvSpPr>
            <p:cNvPr id="551" name="Freeform: Shape 550">
              <a:extLst>
                <a:ext uri="{FF2B5EF4-FFF2-40B4-BE49-F238E27FC236}">
                  <a16:creationId xmlns:a16="http://schemas.microsoft.com/office/drawing/2014/main" id="{E0841D78-0ADF-578D-62C4-6D426AFC167C}"/>
                </a:ext>
              </a:extLst>
            </p:cNvPr>
            <p:cNvSpPr/>
            <p:nvPr/>
          </p:nvSpPr>
          <p:spPr>
            <a:xfrm>
              <a:off x="8053387" y="6755606"/>
              <a:ext cx="42862" cy="57149"/>
            </a:xfrm>
            <a:custGeom>
              <a:avLst/>
              <a:gdLst>
                <a:gd name="connsiteX0" fmla="*/ 19050 w 42862"/>
                <a:gd name="connsiteY0" fmla="*/ 57150 h 57149"/>
                <a:gd name="connsiteX1" fmla="*/ 0 w 42862"/>
                <a:gd name="connsiteY1" fmla="*/ 54768 h 57149"/>
                <a:gd name="connsiteX2" fmla="*/ 33338 w 42862"/>
                <a:gd name="connsiteY2" fmla="*/ 35719 h 57149"/>
                <a:gd name="connsiteX3" fmla="*/ 30956 w 42862"/>
                <a:gd name="connsiteY3" fmla="*/ 0 h 57149"/>
                <a:gd name="connsiteX4" fmla="*/ 42863 w 42862"/>
                <a:gd name="connsiteY4" fmla="*/ 14287 h 57149"/>
                <a:gd name="connsiteX5" fmla="*/ 42863 w 42862"/>
                <a:gd name="connsiteY5" fmla="*/ 14287 h 57149"/>
                <a:gd name="connsiteX6" fmla="*/ 35719 w 42862"/>
                <a:gd name="connsiteY6" fmla="*/ 40481 h 57149"/>
                <a:gd name="connsiteX7" fmla="*/ 19050 w 42862"/>
                <a:gd name="connsiteY7" fmla="*/ 57150 h 57149"/>
                <a:gd name="connsiteX8" fmla="*/ 19050 w 42862"/>
                <a:gd name="connsiteY8" fmla="*/ 57150 h 5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49">
                  <a:moveTo>
                    <a:pt x="19050" y="57150"/>
                  </a:moveTo>
                  <a:cubicBezTo>
                    <a:pt x="14288" y="57150"/>
                    <a:pt x="9525" y="54768"/>
                    <a:pt x="0" y="54768"/>
                  </a:cubicBezTo>
                  <a:cubicBezTo>
                    <a:pt x="14288" y="47625"/>
                    <a:pt x="21431" y="42862"/>
                    <a:pt x="33338" y="35719"/>
                  </a:cubicBezTo>
                  <a:cubicBezTo>
                    <a:pt x="33338" y="26193"/>
                    <a:pt x="33338" y="14287"/>
                    <a:pt x="30956" y="0"/>
                  </a:cubicBezTo>
                  <a:cubicBezTo>
                    <a:pt x="35719" y="7143"/>
                    <a:pt x="40481" y="9525"/>
                    <a:pt x="42863" y="14287"/>
                  </a:cubicBezTo>
                  <a:cubicBezTo>
                    <a:pt x="42863" y="14287"/>
                    <a:pt x="42863" y="14287"/>
                    <a:pt x="42863" y="14287"/>
                  </a:cubicBezTo>
                  <a:cubicBezTo>
                    <a:pt x="40481" y="23813"/>
                    <a:pt x="38100" y="30956"/>
                    <a:pt x="35719" y="40481"/>
                  </a:cubicBezTo>
                  <a:cubicBezTo>
                    <a:pt x="33338" y="45244"/>
                    <a:pt x="26194" y="52387"/>
                    <a:pt x="19050" y="57150"/>
                  </a:cubicBezTo>
                  <a:lnTo>
                    <a:pt x="19050" y="57150"/>
                  </a:lnTo>
                  <a:close/>
                </a:path>
              </a:pathLst>
            </a:custGeom>
            <a:grpFill/>
            <a:ln w="23813" cap="flat">
              <a:noFill/>
              <a:prstDash val="solid"/>
              <a:miter/>
            </a:ln>
          </p:spPr>
          <p:txBody>
            <a:bodyPr rtlCol="0" anchor="ctr"/>
            <a:lstStyle/>
            <a:p>
              <a:endParaRPr lang="en-ID"/>
            </a:p>
          </p:txBody>
        </p:sp>
        <p:sp>
          <p:nvSpPr>
            <p:cNvPr id="552" name="Freeform: Shape 551">
              <a:extLst>
                <a:ext uri="{FF2B5EF4-FFF2-40B4-BE49-F238E27FC236}">
                  <a16:creationId xmlns:a16="http://schemas.microsoft.com/office/drawing/2014/main" id="{64D9C5F9-FA8B-0861-A3CF-56FB70ECDE98}"/>
                </a:ext>
              </a:extLst>
            </p:cNvPr>
            <p:cNvSpPr/>
            <p:nvPr/>
          </p:nvSpPr>
          <p:spPr>
            <a:xfrm>
              <a:off x="6100762" y="6755606"/>
              <a:ext cx="42862" cy="57149"/>
            </a:xfrm>
            <a:custGeom>
              <a:avLst/>
              <a:gdLst>
                <a:gd name="connsiteX0" fmla="*/ 19050 w 42862"/>
                <a:gd name="connsiteY0" fmla="*/ 57150 h 57149"/>
                <a:gd name="connsiteX1" fmla="*/ 0 w 42862"/>
                <a:gd name="connsiteY1" fmla="*/ 54768 h 57149"/>
                <a:gd name="connsiteX2" fmla="*/ 33337 w 42862"/>
                <a:gd name="connsiteY2" fmla="*/ 35719 h 57149"/>
                <a:gd name="connsiteX3" fmla="*/ 30956 w 42862"/>
                <a:gd name="connsiteY3" fmla="*/ 0 h 57149"/>
                <a:gd name="connsiteX4" fmla="*/ 42862 w 42862"/>
                <a:gd name="connsiteY4" fmla="*/ 14287 h 57149"/>
                <a:gd name="connsiteX5" fmla="*/ 42862 w 42862"/>
                <a:gd name="connsiteY5" fmla="*/ 14287 h 57149"/>
                <a:gd name="connsiteX6" fmla="*/ 35719 w 42862"/>
                <a:gd name="connsiteY6" fmla="*/ 40481 h 57149"/>
                <a:gd name="connsiteX7" fmla="*/ 19050 w 42862"/>
                <a:gd name="connsiteY7" fmla="*/ 57150 h 57149"/>
                <a:gd name="connsiteX8" fmla="*/ 19050 w 42862"/>
                <a:gd name="connsiteY8" fmla="*/ 57150 h 5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49">
                  <a:moveTo>
                    <a:pt x="19050" y="57150"/>
                  </a:moveTo>
                  <a:cubicBezTo>
                    <a:pt x="14287" y="57150"/>
                    <a:pt x="9525" y="54768"/>
                    <a:pt x="0" y="54768"/>
                  </a:cubicBezTo>
                  <a:cubicBezTo>
                    <a:pt x="14287" y="47625"/>
                    <a:pt x="21431" y="42862"/>
                    <a:pt x="33337" y="35719"/>
                  </a:cubicBezTo>
                  <a:cubicBezTo>
                    <a:pt x="33337" y="26193"/>
                    <a:pt x="33337" y="14287"/>
                    <a:pt x="30956" y="0"/>
                  </a:cubicBezTo>
                  <a:cubicBezTo>
                    <a:pt x="35719" y="7143"/>
                    <a:pt x="40481" y="9525"/>
                    <a:pt x="42862" y="14287"/>
                  </a:cubicBezTo>
                  <a:cubicBezTo>
                    <a:pt x="42862" y="14287"/>
                    <a:pt x="42862" y="14287"/>
                    <a:pt x="42862" y="14287"/>
                  </a:cubicBezTo>
                  <a:cubicBezTo>
                    <a:pt x="40481" y="23813"/>
                    <a:pt x="38100" y="30956"/>
                    <a:pt x="35719" y="40481"/>
                  </a:cubicBezTo>
                  <a:cubicBezTo>
                    <a:pt x="30956" y="45244"/>
                    <a:pt x="26194" y="52387"/>
                    <a:pt x="19050" y="57150"/>
                  </a:cubicBezTo>
                  <a:lnTo>
                    <a:pt x="19050" y="57150"/>
                  </a:lnTo>
                  <a:close/>
                </a:path>
              </a:pathLst>
            </a:custGeom>
            <a:grpFill/>
            <a:ln w="23813" cap="flat">
              <a:noFill/>
              <a:prstDash val="solid"/>
              <a:miter/>
            </a:ln>
          </p:spPr>
          <p:txBody>
            <a:bodyPr rtlCol="0" anchor="ctr"/>
            <a:lstStyle/>
            <a:p>
              <a:endParaRPr lang="en-ID"/>
            </a:p>
          </p:txBody>
        </p:sp>
        <p:sp>
          <p:nvSpPr>
            <p:cNvPr id="553" name="Freeform: Shape 552">
              <a:extLst>
                <a:ext uri="{FF2B5EF4-FFF2-40B4-BE49-F238E27FC236}">
                  <a16:creationId xmlns:a16="http://schemas.microsoft.com/office/drawing/2014/main" id="{F62FD461-6154-737E-367B-358BAC568272}"/>
                </a:ext>
              </a:extLst>
            </p:cNvPr>
            <p:cNvSpPr/>
            <p:nvPr/>
          </p:nvSpPr>
          <p:spPr>
            <a:xfrm>
              <a:off x="8053387" y="4502943"/>
              <a:ext cx="42862" cy="57149"/>
            </a:xfrm>
            <a:custGeom>
              <a:avLst/>
              <a:gdLst>
                <a:gd name="connsiteX0" fmla="*/ 19050 w 42862"/>
                <a:gd name="connsiteY0" fmla="*/ 57150 h 57149"/>
                <a:gd name="connsiteX1" fmla="*/ 0 w 42862"/>
                <a:gd name="connsiteY1" fmla="*/ 54768 h 57149"/>
                <a:gd name="connsiteX2" fmla="*/ 33338 w 42862"/>
                <a:gd name="connsiteY2" fmla="*/ 35719 h 57149"/>
                <a:gd name="connsiteX3" fmla="*/ 30956 w 42862"/>
                <a:gd name="connsiteY3" fmla="*/ 0 h 57149"/>
                <a:gd name="connsiteX4" fmla="*/ 42863 w 42862"/>
                <a:gd name="connsiteY4" fmla="*/ 14287 h 57149"/>
                <a:gd name="connsiteX5" fmla="*/ 42863 w 42862"/>
                <a:gd name="connsiteY5" fmla="*/ 14287 h 57149"/>
                <a:gd name="connsiteX6" fmla="*/ 35719 w 42862"/>
                <a:gd name="connsiteY6" fmla="*/ 40481 h 57149"/>
                <a:gd name="connsiteX7" fmla="*/ 19050 w 42862"/>
                <a:gd name="connsiteY7" fmla="*/ 57150 h 57149"/>
                <a:gd name="connsiteX8" fmla="*/ 19050 w 42862"/>
                <a:gd name="connsiteY8" fmla="*/ 57150 h 5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49">
                  <a:moveTo>
                    <a:pt x="19050" y="57150"/>
                  </a:moveTo>
                  <a:cubicBezTo>
                    <a:pt x="14288" y="57150"/>
                    <a:pt x="9525" y="54768"/>
                    <a:pt x="0" y="54768"/>
                  </a:cubicBezTo>
                  <a:cubicBezTo>
                    <a:pt x="14288" y="47625"/>
                    <a:pt x="21431" y="42862"/>
                    <a:pt x="33338" y="35719"/>
                  </a:cubicBezTo>
                  <a:cubicBezTo>
                    <a:pt x="33338" y="26194"/>
                    <a:pt x="33338" y="14287"/>
                    <a:pt x="30956" y="0"/>
                  </a:cubicBezTo>
                  <a:cubicBezTo>
                    <a:pt x="35719" y="7143"/>
                    <a:pt x="40481" y="9525"/>
                    <a:pt x="42863" y="14287"/>
                  </a:cubicBezTo>
                  <a:lnTo>
                    <a:pt x="42863" y="14287"/>
                  </a:lnTo>
                  <a:cubicBezTo>
                    <a:pt x="40481" y="23813"/>
                    <a:pt x="38100" y="30956"/>
                    <a:pt x="35719" y="40481"/>
                  </a:cubicBezTo>
                  <a:cubicBezTo>
                    <a:pt x="33338" y="45244"/>
                    <a:pt x="26194" y="52387"/>
                    <a:pt x="19050" y="57150"/>
                  </a:cubicBezTo>
                  <a:lnTo>
                    <a:pt x="19050" y="57150"/>
                  </a:lnTo>
                  <a:close/>
                </a:path>
              </a:pathLst>
            </a:custGeom>
            <a:grpFill/>
            <a:ln w="23813" cap="flat">
              <a:noFill/>
              <a:prstDash val="solid"/>
              <a:miter/>
            </a:ln>
          </p:spPr>
          <p:txBody>
            <a:bodyPr rtlCol="0" anchor="ctr"/>
            <a:lstStyle/>
            <a:p>
              <a:endParaRPr lang="en-ID"/>
            </a:p>
          </p:txBody>
        </p:sp>
        <p:sp>
          <p:nvSpPr>
            <p:cNvPr id="554" name="Freeform: Shape 553">
              <a:extLst>
                <a:ext uri="{FF2B5EF4-FFF2-40B4-BE49-F238E27FC236}">
                  <a16:creationId xmlns:a16="http://schemas.microsoft.com/office/drawing/2014/main" id="{1ED2704B-8C24-2AC3-780E-5526AE89F6BA}"/>
                </a:ext>
              </a:extLst>
            </p:cNvPr>
            <p:cNvSpPr/>
            <p:nvPr/>
          </p:nvSpPr>
          <p:spPr>
            <a:xfrm>
              <a:off x="6100762" y="2252662"/>
              <a:ext cx="42862" cy="57150"/>
            </a:xfrm>
            <a:custGeom>
              <a:avLst/>
              <a:gdLst>
                <a:gd name="connsiteX0" fmla="*/ 19050 w 42862"/>
                <a:gd name="connsiteY0" fmla="*/ 57150 h 57150"/>
                <a:gd name="connsiteX1" fmla="*/ 0 w 42862"/>
                <a:gd name="connsiteY1" fmla="*/ 54769 h 57150"/>
                <a:gd name="connsiteX2" fmla="*/ 33337 w 42862"/>
                <a:gd name="connsiteY2" fmla="*/ 35719 h 57150"/>
                <a:gd name="connsiteX3" fmla="*/ 30956 w 42862"/>
                <a:gd name="connsiteY3" fmla="*/ 0 h 57150"/>
                <a:gd name="connsiteX4" fmla="*/ 42862 w 42862"/>
                <a:gd name="connsiteY4" fmla="*/ 14287 h 57150"/>
                <a:gd name="connsiteX5" fmla="*/ 42862 w 42862"/>
                <a:gd name="connsiteY5" fmla="*/ 14287 h 57150"/>
                <a:gd name="connsiteX6" fmla="*/ 35719 w 42862"/>
                <a:gd name="connsiteY6" fmla="*/ 40481 h 57150"/>
                <a:gd name="connsiteX7" fmla="*/ 19050 w 42862"/>
                <a:gd name="connsiteY7" fmla="*/ 57150 h 57150"/>
                <a:gd name="connsiteX8" fmla="*/ 19050 w 42862"/>
                <a:gd name="connsiteY8" fmla="*/ 571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50">
                  <a:moveTo>
                    <a:pt x="19050" y="57150"/>
                  </a:moveTo>
                  <a:cubicBezTo>
                    <a:pt x="14287" y="57150"/>
                    <a:pt x="9525" y="54769"/>
                    <a:pt x="0" y="54769"/>
                  </a:cubicBezTo>
                  <a:cubicBezTo>
                    <a:pt x="14287" y="47625"/>
                    <a:pt x="21431" y="42863"/>
                    <a:pt x="33337" y="35719"/>
                  </a:cubicBezTo>
                  <a:cubicBezTo>
                    <a:pt x="33337" y="26194"/>
                    <a:pt x="33337" y="14287"/>
                    <a:pt x="30956" y="0"/>
                  </a:cubicBezTo>
                  <a:cubicBezTo>
                    <a:pt x="35719" y="7144"/>
                    <a:pt x="40481" y="9525"/>
                    <a:pt x="42862" y="14287"/>
                  </a:cubicBezTo>
                  <a:lnTo>
                    <a:pt x="42862" y="14287"/>
                  </a:lnTo>
                  <a:cubicBezTo>
                    <a:pt x="40481" y="23813"/>
                    <a:pt x="38100" y="30956"/>
                    <a:pt x="35719" y="40481"/>
                  </a:cubicBezTo>
                  <a:cubicBezTo>
                    <a:pt x="30956" y="45244"/>
                    <a:pt x="26194" y="50006"/>
                    <a:pt x="19050" y="57150"/>
                  </a:cubicBezTo>
                  <a:lnTo>
                    <a:pt x="19050" y="57150"/>
                  </a:lnTo>
                  <a:close/>
                </a:path>
              </a:pathLst>
            </a:custGeom>
            <a:grpFill/>
            <a:ln w="23813" cap="flat">
              <a:noFill/>
              <a:prstDash val="solid"/>
              <a:miter/>
            </a:ln>
          </p:spPr>
          <p:txBody>
            <a:bodyPr rtlCol="0" anchor="ctr"/>
            <a:lstStyle/>
            <a:p>
              <a:endParaRPr lang="en-ID"/>
            </a:p>
          </p:txBody>
        </p:sp>
        <p:sp>
          <p:nvSpPr>
            <p:cNvPr id="555" name="Freeform: Shape 554">
              <a:extLst>
                <a:ext uri="{FF2B5EF4-FFF2-40B4-BE49-F238E27FC236}">
                  <a16:creationId xmlns:a16="http://schemas.microsoft.com/office/drawing/2014/main" id="{9CDFF5F3-6553-A1D7-4275-760947E65D7C}"/>
                </a:ext>
              </a:extLst>
            </p:cNvPr>
            <p:cNvSpPr/>
            <p:nvPr/>
          </p:nvSpPr>
          <p:spPr>
            <a:xfrm>
              <a:off x="8053387" y="3376612"/>
              <a:ext cx="42862" cy="57149"/>
            </a:xfrm>
            <a:custGeom>
              <a:avLst/>
              <a:gdLst>
                <a:gd name="connsiteX0" fmla="*/ 19050 w 42862"/>
                <a:gd name="connsiteY0" fmla="*/ 57150 h 57149"/>
                <a:gd name="connsiteX1" fmla="*/ 0 w 42862"/>
                <a:gd name="connsiteY1" fmla="*/ 54769 h 57149"/>
                <a:gd name="connsiteX2" fmla="*/ 33338 w 42862"/>
                <a:gd name="connsiteY2" fmla="*/ 35719 h 57149"/>
                <a:gd name="connsiteX3" fmla="*/ 30956 w 42862"/>
                <a:gd name="connsiteY3" fmla="*/ 0 h 57149"/>
                <a:gd name="connsiteX4" fmla="*/ 42863 w 42862"/>
                <a:gd name="connsiteY4" fmla="*/ 14287 h 57149"/>
                <a:gd name="connsiteX5" fmla="*/ 42863 w 42862"/>
                <a:gd name="connsiteY5" fmla="*/ 14287 h 57149"/>
                <a:gd name="connsiteX6" fmla="*/ 35719 w 42862"/>
                <a:gd name="connsiteY6" fmla="*/ 40481 h 57149"/>
                <a:gd name="connsiteX7" fmla="*/ 19050 w 42862"/>
                <a:gd name="connsiteY7" fmla="*/ 57150 h 57149"/>
                <a:gd name="connsiteX8" fmla="*/ 19050 w 42862"/>
                <a:gd name="connsiteY8" fmla="*/ 57150 h 5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49">
                  <a:moveTo>
                    <a:pt x="19050" y="57150"/>
                  </a:moveTo>
                  <a:cubicBezTo>
                    <a:pt x="14288" y="57150"/>
                    <a:pt x="9525" y="54769"/>
                    <a:pt x="0" y="54769"/>
                  </a:cubicBezTo>
                  <a:cubicBezTo>
                    <a:pt x="14288" y="47625"/>
                    <a:pt x="21431" y="42863"/>
                    <a:pt x="33338" y="35719"/>
                  </a:cubicBezTo>
                  <a:cubicBezTo>
                    <a:pt x="33338" y="26194"/>
                    <a:pt x="33338" y="14287"/>
                    <a:pt x="30956" y="0"/>
                  </a:cubicBezTo>
                  <a:cubicBezTo>
                    <a:pt x="35719" y="7144"/>
                    <a:pt x="40481" y="9525"/>
                    <a:pt x="42863" y="14287"/>
                  </a:cubicBezTo>
                  <a:lnTo>
                    <a:pt x="42863" y="14287"/>
                  </a:lnTo>
                  <a:cubicBezTo>
                    <a:pt x="40481" y="23813"/>
                    <a:pt x="38100" y="30956"/>
                    <a:pt x="35719" y="40481"/>
                  </a:cubicBezTo>
                  <a:cubicBezTo>
                    <a:pt x="33338" y="45244"/>
                    <a:pt x="26194" y="52387"/>
                    <a:pt x="19050" y="57150"/>
                  </a:cubicBezTo>
                  <a:lnTo>
                    <a:pt x="19050" y="57150"/>
                  </a:lnTo>
                  <a:close/>
                </a:path>
              </a:pathLst>
            </a:custGeom>
            <a:grpFill/>
            <a:ln w="23813" cap="flat">
              <a:noFill/>
              <a:prstDash val="solid"/>
              <a:miter/>
            </a:ln>
          </p:spPr>
          <p:txBody>
            <a:bodyPr rtlCol="0" anchor="ctr"/>
            <a:lstStyle/>
            <a:p>
              <a:endParaRPr lang="en-ID"/>
            </a:p>
          </p:txBody>
        </p:sp>
        <p:sp>
          <p:nvSpPr>
            <p:cNvPr id="556" name="Freeform: Shape 555">
              <a:extLst>
                <a:ext uri="{FF2B5EF4-FFF2-40B4-BE49-F238E27FC236}">
                  <a16:creationId xmlns:a16="http://schemas.microsoft.com/office/drawing/2014/main" id="{D7278209-923D-4770-8ED5-0DFE176F72AE}"/>
                </a:ext>
              </a:extLst>
            </p:cNvPr>
            <p:cNvSpPr/>
            <p:nvPr/>
          </p:nvSpPr>
          <p:spPr>
            <a:xfrm>
              <a:off x="6179343" y="2250281"/>
              <a:ext cx="40481" cy="59531"/>
            </a:xfrm>
            <a:custGeom>
              <a:avLst/>
              <a:gdLst>
                <a:gd name="connsiteX0" fmla="*/ 0 w 40481"/>
                <a:gd name="connsiteY0" fmla="*/ 14287 h 59531"/>
                <a:gd name="connsiteX1" fmla="*/ 11906 w 40481"/>
                <a:gd name="connsiteY1" fmla="*/ 0 h 59531"/>
                <a:gd name="connsiteX2" fmla="*/ 9525 w 40481"/>
                <a:gd name="connsiteY2" fmla="*/ 38100 h 59531"/>
                <a:gd name="connsiteX3" fmla="*/ 40481 w 40481"/>
                <a:gd name="connsiteY3" fmla="*/ 54769 h 59531"/>
                <a:gd name="connsiteX4" fmla="*/ 23813 w 40481"/>
                <a:gd name="connsiteY4" fmla="*/ 59531 h 59531"/>
                <a:gd name="connsiteX5" fmla="*/ 23813 w 40481"/>
                <a:gd name="connsiteY5" fmla="*/ 59531 h 59531"/>
                <a:gd name="connsiteX6" fmla="*/ 4763 w 40481"/>
                <a:gd name="connsiteY6" fmla="*/ 42863 h 59531"/>
                <a:gd name="connsiteX7" fmla="*/ 0 w 40481"/>
                <a:gd name="connsiteY7" fmla="*/ 14287 h 59531"/>
                <a:gd name="connsiteX8" fmla="*/ 0 w 40481"/>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1" h="59531">
                  <a:moveTo>
                    <a:pt x="0" y="14287"/>
                  </a:moveTo>
                  <a:cubicBezTo>
                    <a:pt x="2381" y="9525"/>
                    <a:pt x="7144" y="7144"/>
                    <a:pt x="11906" y="0"/>
                  </a:cubicBezTo>
                  <a:cubicBezTo>
                    <a:pt x="11906" y="14287"/>
                    <a:pt x="9525" y="26194"/>
                    <a:pt x="9525" y="38100"/>
                  </a:cubicBezTo>
                  <a:cubicBezTo>
                    <a:pt x="19050" y="42863"/>
                    <a:pt x="28575" y="47625"/>
                    <a:pt x="40481" y="54769"/>
                  </a:cubicBezTo>
                  <a:cubicBezTo>
                    <a:pt x="30956" y="57150"/>
                    <a:pt x="28575" y="57150"/>
                    <a:pt x="23813" y="59531"/>
                  </a:cubicBezTo>
                  <a:lnTo>
                    <a:pt x="23813" y="59531"/>
                  </a:lnTo>
                  <a:cubicBezTo>
                    <a:pt x="16669" y="52387"/>
                    <a:pt x="9525" y="47625"/>
                    <a:pt x="4763" y="42863"/>
                  </a:cubicBezTo>
                  <a:cubicBezTo>
                    <a:pt x="2381" y="30956"/>
                    <a:pt x="0" y="23813"/>
                    <a:pt x="0" y="14287"/>
                  </a:cubicBezTo>
                  <a:lnTo>
                    <a:pt x="0" y="14287"/>
                  </a:lnTo>
                  <a:close/>
                </a:path>
              </a:pathLst>
            </a:custGeom>
            <a:grpFill/>
            <a:ln w="23813" cap="flat">
              <a:noFill/>
              <a:prstDash val="solid"/>
              <a:miter/>
            </a:ln>
          </p:spPr>
          <p:txBody>
            <a:bodyPr rtlCol="0" anchor="ctr"/>
            <a:lstStyle/>
            <a:p>
              <a:endParaRPr lang="en-ID"/>
            </a:p>
          </p:txBody>
        </p:sp>
        <p:sp>
          <p:nvSpPr>
            <p:cNvPr id="557" name="Freeform: Shape 556">
              <a:extLst>
                <a:ext uri="{FF2B5EF4-FFF2-40B4-BE49-F238E27FC236}">
                  <a16:creationId xmlns:a16="http://schemas.microsoft.com/office/drawing/2014/main" id="{30895489-10FA-E7AB-C006-744249021828}"/>
                </a:ext>
              </a:extLst>
            </p:cNvPr>
            <p:cNvSpPr/>
            <p:nvPr/>
          </p:nvSpPr>
          <p:spPr>
            <a:xfrm>
              <a:off x="6100762" y="1126331"/>
              <a:ext cx="42862" cy="57150"/>
            </a:xfrm>
            <a:custGeom>
              <a:avLst/>
              <a:gdLst>
                <a:gd name="connsiteX0" fmla="*/ 19050 w 42862"/>
                <a:gd name="connsiteY0" fmla="*/ 57150 h 57150"/>
                <a:gd name="connsiteX1" fmla="*/ 0 w 42862"/>
                <a:gd name="connsiteY1" fmla="*/ 54769 h 57150"/>
                <a:gd name="connsiteX2" fmla="*/ 33337 w 42862"/>
                <a:gd name="connsiteY2" fmla="*/ 35719 h 57150"/>
                <a:gd name="connsiteX3" fmla="*/ 30956 w 42862"/>
                <a:gd name="connsiteY3" fmla="*/ 0 h 57150"/>
                <a:gd name="connsiteX4" fmla="*/ 42862 w 42862"/>
                <a:gd name="connsiteY4" fmla="*/ 14288 h 57150"/>
                <a:gd name="connsiteX5" fmla="*/ 42862 w 42862"/>
                <a:gd name="connsiteY5" fmla="*/ 14288 h 57150"/>
                <a:gd name="connsiteX6" fmla="*/ 35719 w 42862"/>
                <a:gd name="connsiteY6" fmla="*/ 40481 h 57150"/>
                <a:gd name="connsiteX7" fmla="*/ 19050 w 42862"/>
                <a:gd name="connsiteY7" fmla="*/ 57150 h 57150"/>
                <a:gd name="connsiteX8" fmla="*/ 19050 w 42862"/>
                <a:gd name="connsiteY8" fmla="*/ 571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50">
                  <a:moveTo>
                    <a:pt x="19050" y="57150"/>
                  </a:moveTo>
                  <a:cubicBezTo>
                    <a:pt x="14287" y="57150"/>
                    <a:pt x="9525" y="54769"/>
                    <a:pt x="0" y="54769"/>
                  </a:cubicBezTo>
                  <a:cubicBezTo>
                    <a:pt x="14287" y="47625"/>
                    <a:pt x="21431" y="42862"/>
                    <a:pt x="33337" y="35719"/>
                  </a:cubicBezTo>
                  <a:cubicBezTo>
                    <a:pt x="33337" y="26194"/>
                    <a:pt x="33337" y="14288"/>
                    <a:pt x="30956" y="0"/>
                  </a:cubicBezTo>
                  <a:cubicBezTo>
                    <a:pt x="35719" y="7144"/>
                    <a:pt x="40481" y="9525"/>
                    <a:pt x="42862" y="14288"/>
                  </a:cubicBezTo>
                  <a:lnTo>
                    <a:pt x="42862" y="14288"/>
                  </a:lnTo>
                  <a:cubicBezTo>
                    <a:pt x="40481" y="23813"/>
                    <a:pt x="38100" y="30956"/>
                    <a:pt x="35719" y="40481"/>
                  </a:cubicBezTo>
                  <a:cubicBezTo>
                    <a:pt x="30956" y="45244"/>
                    <a:pt x="26194" y="50006"/>
                    <a:pt x="19050" y="57150"/>
                  </a:cubicBezTo>
                  <a:lnTo>
                    <a:pt x="19050" y="57150"/>
                  </a:lnTo>
                  <a:close/>
                </a:path>
              </a:pathLst>
            </a:custGeom>
            <a:grpFill/>
            <a:ln w="23813" cap="flat">
              <a:noFill/>
              <a:prstDash val="solid"/>
              <a:miter/>
            </a:ln>
          </p:spPr>
          <p:txBody>
            <a:bodyPr rtlCol="0" anchor="ctr"/>
            <a:lstStyle/>
            <a:p>
              <a:endParaRPr lang="en-ID"/>
            </a:p>
          </p:txBody>
        </p:sp>
        <p:sp>
          <p:nvSpPr>
            <p:cNvPr id="558" name="Freeform: Shape 557">
              <a:extLst>
                <a:ext uri="{FF2B5EF4-FFF2-40B4-BE49-F238E27FC236}">
                  <a16:creationId xmlns:a16="http://schemas.microsoft.com/office/drawing/2014/main" id="{4871C04A-0151-A203-F4E8-5B9F0AC6E02F}"/>
                </a:ext>
              </a:extLst>
            </p:cNvPr>
            <p:cNvSpPr/>
            <p:nvPr/>
          </p:nvSpPr>
          <p:spPr>
            <a:xfrm>
              <a:off x="6179343" y="1123950"/>
              <a:ext cx="40481" cy="59531"/>
            </a:xfrm>
            <a:custGeom>
              <a:avLst/>
              <a:gdLst>
                <a:gd name="connsiteX0" fmla="*/ 0 w 40481"/>
                <a:gd name="connsiteY0" fmla="*/ 14287 h 59531"/>
                <a:gd name="connsiteX1" fmla="*/ 11906 w 40481"/>
                <a:gd name="connsiteY1" fmla="*/ 0 h 59531"/>
                <a:gd name="connsiteX2" fmla="*/ 9525 w 40481"/>
                <a:gd name="connsiteY2" fmla="*/ 38100 h 59531"/>
                <a:gd name="connsiteX3" fmla="*/ 40481 w 40481"/>
                <a:gd name="connsiteY3" fmla="*/ 54769 h 59531"/>
                <a:gd name="connsiteX4" fmla="*/ 23813 w 40481"/>
                <a:gd name="connsiteY4" fmla="*/ 59531 h 59531"/>
                <a:gd name="connsiteX5" fmla="*/ 23813 w 40481"/>
                <a:gd name="connsiteY5" fmla="*/ 59531 h 59531"/>
                <a:gd name="connsiteX6" fmla="*/ 4763 w 40481"/>
                <a:gd name="connsiteY6" fmla="*/ 42862 h 59531"/>
                <a:gd name="connsiteX7" fmla="*/ 0 w 40481"/>
                <a:gd name="connsiteY7" fmla="*/ 14287 h 59531"/>
                <a:gd name="connsiteX8" fmla="*/ 0 w 40481"/>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1" h="59531">
                  <a:moveTo>
                    <a:pt x="0" y="14287"/>
                  </a:moveTo>
                  <a:cubicBezTo>
                    <a:pt x="2381" y="9525"/>
                    <a:pt x="7144" y="7144"/>
                    <a:pt x="11906" y="0"/>
                  </a:cubicBezTo>
                  <a:cubicBezTo>
                    <a:pt x="11906" y="14287"/>
                    <a:pt x="9525" y="26194"/>
                    <a:pt x="9525" y="38100"/>
                  </a:cubicBezTo>
                  <a:cubicBezTo>
                    <a:pt x="19050" y="42862"/>
                    <a:pt x="28575" y="47625"/>
                    <a:pt x="40481" y="54769"/>
                  </a:cubicBezTo>
                  <a:cubicBezTo>
                    <a:pt x="30956" y="57150"/>
                    <a:pt x="28575" y="57150"/>
                    <a:pt x="23813" y="59531"/>
                  </a:cubicBezTo>
                  <a:lnTo>
                    <a:pt x="23813" y="59531"/>
                  </a:lnTo>
                  <a:cubicBezTo>
                    <a:pt x="16669" y="52388"/>
                    <a:pt x="9525" y="47625"/>
                    <a:pt x="4763" y="42862"/>
                  </a:cubicBezTo>
                  <a:cubicBezTo>
                    <a:pt x="2381" y="30956"/>
                    <a:pt x="0" y="23813"/>
                    <a:pt x="0" y="14287"/>
                  </a:cubicBezTo>
                  <a:lnTo>
                    <a:pt x="0" y="14287"/>
                  </a:lnTo>
                  <a:close/>
                </a:path>
              </a:pathLst>
            </a:custGeom>
            <a:grpFill/>
            <a:ln w="23813" cap="flat">
              <a:noFill/>
              <a:prstDash val="solid"/>
              <a:miter/>
            </a:ln>
          </p:spPr>
          <p:txBody>
            <a:bodyPr rtlCol="0" anchor="ctr"/>
            <a:lstStyle/>
            <a:p>
              <a:endParaRPr lang="en-ID"/>
            </a:p>
          </p:txBody>
        </p:sp>
        <p:sp>
          <p:nvSpPr>
            <p:cNvPr id="559" name="Freeform: Shape 558">
              <a:extLst>
                <a:ext uri="{FF2B5EF4-FFF2-40B4-BE49-F238E27FC236}">
                  <a16:creationId xmlns:a16="http://schemas.microsoft.com/office/drawing/2014/main" id="{2BB5BC1C-68F7-3AC7-8053-5528C25419D8}"/>
                </a:ext>
              </a:extLst>
            </p:cNvPr>
            <p:cNvSpPr/>
            <p:nvPr/>
          </p:nvSpPr>
          <p:spPr>
            <a:xfrm>
              <a:off x="8053387" y="1126331"/>
              <a:ext cx="42862" cy="57150"/>
            </a:xfrm>
            <a:custGeom>
              <a:avLst/>
              <a:gdLst>
                <a:gd name="connsiteX0" fmla="*/ 19050 w 42862"/>
                <a:gd name="connsiteY0" fmla="*/ 57150 h 57150"/>
                <a:gd name="connsiteX1" fmla="*/ 0 w 42862"/>
                <a:gd name="connsiteY1" fmla="*/ 54769 h 57150"/>
                <a:gd name="connsiteX2" fmla="*/ 33338 w 42862"/>
                <a:gd name="connsiteY2" fmla="*/ 35719 h 57150"/>
                <a:gd name="connsiteX3" fmla="*/ 30956 w 42862"/>
                <a:gd name="connsiteY3" fmla="*/ 0 h 57150"/>
                <a:gd name="connsiteX4" fmla="*/ 42863 w 42862"/>
                <a:gd name="connsiteY4" fmla="*/ 14288 h 57150"/>
                <a:gd name="connsiteX5" fmla="*/ 42863 w 42862"/>
                <a:gd name="connsiteY5" fmla="*/ 14288 h 57150"/>
                <a:gd name="connsiteX6" fmla="*/ 35719 w 42862"/>
                <a:gd name="connsiteY6" fmla="*/ 40481 h 57150"/>
                <a:gd name="connsiteX7" fmla="*/ 19050 w 42862"/>
                <a:gd name="connsiteY7" fmla="*/ 57150 h 57150"/>
                <a:gd name="connsiteX8" fmla="*/ 19050 w 42862"/>
                <a:gd name="connsiteY8" fmla="*/ 571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50">
                  <a:moveTo>
                    <a:pt x="19050" y="57150"/>
                  </a:moveTo>
                  <a:cubicBezTo>
                    <a:pt x="14288" y="57150"/>
                    <a:pt x="9525" y="54769"/>
                    <a:pt x="0" y="54769"/>
                  </a:cubicBezTo>
                  <a:cubicBezTo>
                    <a:pt x="14288" y="47625"/>
                    <a:pt x="21431" y="42862"/>
                    <a:pt x="33338" y="35719"/>
                  </a:cubicBezTo>
                  <a:cubicBezTo>
                    <a:pt x="33338" y="26194"/>
                    <a:pt x="33338" y="14288"/>
                    <a:pt x="30956" y="0"/>
                  </a:cubicBezTo>
                  <a:cubicBezTo>
                    <a:pt x="35719" y="7144"/>
                    <a:pt x="40481" y="9525"/>
                    <a:pt x="42863" y="14288"/>
                  </a:cubicBezTo>
                  <a:lnTo>
                    <a:pt x="42863" y="14288"/>
                  </a:lnTo>
                  <a:cubicBezTo>
                    <a:pt x="40481" y="23813"/>
                    <a:pt x="38100" y="30956"/>
                    <a:pt x="35719" y="40481"/>
                  </a:cubicBezTo>
                  <a:cubicBezTo>
                    <a:pt x="33338" y="45244"/>
                    <a:pt x="26194" y="50006"/>
                    <a:pt x="19050" y="57150"/>
                  </a:cubicBezTo>
                  <a:lnTo>
                    <a:pt x="19050" y="57150"/>
                  </a:lnTo>
                  <a:close/>
                </a:path>
              </a:pathLst>
            </a:custGeom>
            <a:grpFill/>
            <a:ln w="23813" cap="flat">
              <a:noFill/>
              <a:prstDash val="solid"/>
              <a:miter/>
            </a:ln>
          </p:spPr>
          <p:txBody>
            <a:bodyPr rtlCol="0" anchor="ctr"/>
            <a:lstStyle/>
            <a:p>
              <a:endParaRPr lang="en-ID"/>
            </a:p>
          </p:txBody>
        </p:sp>
        <p:sp>
          <p:nvSpPr>
            <p:cNvPr id="560" name="Freeform: Shape 559">
              <a:extLst>
                <a:ext uri="{FF2B5EF4-FFF2-40B4-BE49-F238E27FC236}">
                  <a16:creationId xmlns:a16="http://schemas.microsoft.com/office/drawing/2014/main" id="{31C8B3A2-FC97-76AD-497F-0C6E6AE00662}"/>
                </a:ext>
              </a:extLst>
            </p:cNvPr>
            <p:cNvSpPr/>
            <p:nvPr/>
          </p:nvSpPr>
          <p:spPr>
            <a:xfrm>
              <a:off x="8131968" y="1123950"/>
              <a:ext cx="40481" cy="59531"/>
            </a:xfrm>
            <a:custGeom>
              <a:avLst/>
              <a:gdLst>
                <a:gd name="connsiteX0" fmla="*/ 0 w 40481"/>
                <a:gd name="connsiteY0" fmla="*/ 14287 h 59531"/>
                <a:gd name="connsiteX1" fmla="*/ 11906 w 40481"/>
                <a:gd name="connsiteY1" fmla="*/ 0 h 59531"/>
                <a:gd name="connsiteX2" fmla="*/ 9525 w 40481"/>
                <a:gd name="connsiteY2" fmla="*/ 38100 h 59531"/>
                <a:gd name="connsiteX3" fmla="*/ 40481 w 40481"/>
                <a:gd name="connsiteY3" fmla="*/ 54769 h 59531"/>
                <a:gd name="connsiteX4" fmla="*/ 23813 w 40481"/>
                <a:gd name="connsiteY4" fmla="*/ 59531 h 59531"/>
                <a:gd name="connsiteX5" fmla="*/ 23813 w 40481"/>
                <a:gd name="connsiteY5" fmla="*/ 59531 h 59531"/>
                <a:gd name="connsiteX6" fmla="*/ 4762 w 40481"/>
                <a:gd name="connsiteY6" fmla="*/ 42862 h 59531"/>
                <a:gd name="connsiteX7" fmla="*/ 0 w 40481"/>
                <a:gd name="connsiteY7" fmla="*/ 14287 h 59531"/>
                <a:gd name="connsiteX8" fmla="*/ 0 w 40481"/>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1" h="59531">
                  <a:moveTo>
                    <a:pt x="0" y="14287"/>
                  </a:moveTo>
                  <a:cubicBezTo>
                    <a:pt x="2381" y="9525"/>
                    <a:pt x="7144" y="7144"/>
                    <a:pt x="11906" y="0"/>
                  </a:cubicBezTo>
                  <a:cubicBezTo>
                    <a:pt x="11906" y="14287"/>
                    <a:pt x="9525" y="26194"/>
                    <a:pt x="9525" y="38100"/>
                  </a:cubicBezTo>
                  <a:cubicBezTo>
                    <a:pt x="19050" y="42862"/>
                    <a:pt x="28575" y="47625"/>
                    <a:pt x="40481" y="54769"/>
                  </a:cubicBezTo>
                  <a:cubicBezTo>
                    <a:pt x="30956" y="57150"/>
                    <a:pt x="28575" y="57150"/>
                    <a:pt x="23813" y="59531"/>
                  </a:cubicBezTo>
                  <a:lnTo>
                    <a:pt x="23813" y="59531"/>
                  </a:lnTo>
                  <a:cubicBezTo>
                    <a:pt x="16669" y="52388"/>
                    <a:pt x="9525" y="47625"/>
                    <a:pt x="4762" y="42862"/>
                  </a:cubicBezTo>
                  <a:cubicBezTo>
                    <a:pt x="4762" y="30956"/>
                    <a:pt x="2381" y="23813"/>
                    <a:pt x="0" y="14287"/>
                  </a:cubicBezTo>
                  <a:lnTo>
                    <a:pt x="0" y="14287"/>
                  </a:lnTo>
                  <a:close/>
                </a:path>
              </a:pathLst>
            </a:custGeom>
            <a:grpFill/>
            <a:ln w="23813" cap="flat">
              <a:noFill/>
              <a:prstDash val="solid"/>
              <a:miter/>
            </a:ln>
          </p:spPr>
          <p:txBody>
            <a:bodyPr rtlCol="0" anchor="ctr"/>
            <a:lstStyle/>
            <a:p>
              <a:endParaRPr lang="en-ID"/>
            </a:p>
          </p:txBody>
        </p:sp>
        <p:sp>
          <p:nvSpPr>
            <p:cNvPr id="561" name="Freeform: Shape 560">
              <a:extLst>
                <a:ext uri="{FF2B5EF4-FFF2-40B4-BE49-F238E27FC236}">
                  <a16:creationId xmlns:a16="http://schemas.microsoft.com/office/drawing/2014/main" id="{45C6883D-92CD-9589-CA1E-582896EB4FCE}"/>
                </a:ext>
              </a:extLst>
            </p:cNvPr>
            <p:cNvSpPr/>
            <p:nvPr/>
          </p:nvSpPr>
          <p:spPr>
            <a:xfrm>
              <a:off x="10008393" y="1126331"/>
              <a:ext cx="42862" cy="57150"/>
            </a:xfrm>
            <a:custGeom>
              <a:avLst/>
              <a:gdLst>
                <a:gd name="connsiteX0" fmla="*/ 19050 w 42862"/>
                <a:gd name="connsiteY0" fmla="*/ 57150 h 57150"/>
                <a:gd name="connsiteX1" fmla="*/ 0 w 42862"/>
                <a:gd name="connsiteY1" fmla="*/ 54769 h 57150"/>
                <a:gd name="connsiteX2" fmla="*/ 33337 w 42862"/>
                <a:gd name="connsiteY2" fmla="*/ 35719 h 57150"/>
                <a:gd name="connsiteX3" fmla="*/ 30956 w 42862"/>
                <a:gd name="connsiteY3" fmla="*/ 0 h 57150"/>
                <a:gd name="connsiteX4" fmla="*/ 42863 w 42862"/>
                <a:gd name="connsiteY4" fmla="*/ 14288 h 57150"/>
                <a:gd name="connsiteX5" fmla="*/ 42863 w 42862"/>
                <a:gd name="connsiteY5" fmla="*/ 14288 h 57150"/>
                <a:gd name="connsiteX6" fmla="*/ 35719 w 42862"/>
                <a:gd name="connsiteY6" fmla="*/ 40481 h 57150"/>
                <a:gd name="connsiteX7" fmla="*/ 19050 w 42862"/>
                <a:gd name="connsiteY7" fmla="*/ 57150 h 57150"/>
                <a:gd name="connsiteX8" fmla="*/ 19050 w 42862"/>
                <a:gd name="connsiteY8" fmla="*/ 571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50">
                  <a:moveTo>
                    <a:pt x="19050" y="57150"/>
                  </a:moveTo>
                  <a:cubicBezTo>
                    <a:pt x="14287" y="57150"/>
                    <a:pt x="9525" y="54769"/>
                    <a:pt x="0" y="54769"/>
                  </a:cubicBezTo>
                  <a:cubicBezTo>
                    <a:pt x="14287" y="47625"/>
                    <a:pt x="21431" y="42862"/>
                    <a:pt x="33337" y="35719"/>
                  </a:cubicBezTo>
                  <a:cubicBezTo>
                    <a:pt x="33337" y="26194"/>
                    <a:pt x="33337" y="14288"/>
                    <a:pt x="30956" y="0"/>
                  </a:cubicBezTo>
                  <a:cubicBezTo>
                    <a:pt x="35719" y="7144"/>
                    <a:pt x="40481" y="9525"/>
                    <a:pt x="42863" y="14288"/>
                  </a:cubicBezTo>
                  <a:lnTo>
                    <a:pt x="42863" y="14288"/>
                  </a:lnTo>
                  <a:cubicBezTo>
                    <a:pt x="40481" y="23813"/>
                    <a:pt x="38100" y="30956"/>
                    <a:pt x="35719" y="40481"/>
                  </a:cubicBezTo>
                  <a:cubicBezTo>
                    <a:pt x="30956" y="45244"/>
                    <a:pt x="26194" y="50006"/>
                    <a:pt x="19050" y="57150"/>
                  </a:cubicBezTo>
                  <a:lnTo>
                    <a:pt x="19050" y="57150"/>
                  </a:lnTo>
                  <a:close/>
                </a:path>
              </a:pathLst>
            </a:custGeom>
            <a:grpFill/>
            <a:ln w="23813" cap="flat">
              <a:noFill/>
              <a:prstDash val="solid"/>
              <a:miter/>
            </a:ln>
          </p:spPr>
          <p:txBody>
            <a:bodyPr rtlCol="0" anchor="ctr"/>
            <a:lstStyle/>
            <a:p>
              <a:endParaRPr lang="en-ID"/>
            </a:p>
          </p:txBody>
        </p:sp>
        <p:sp>
          <p:nvSpPr>
            <p:cNvPr id="562" name="Freeform: Shape 561">
              <a:extLst>
                <a:ext uri="{FF2B5EF4-FFF2-40B4-BE49-F238E27FC236}">
                  <a16:creationId xmlns:a16="http://schemas.microsoft.com/office/drawing/2014/main" id="{4BB0A09F-0628-A0F5-27C0-571F6F4B4179}"/>
                </a:ext>
              </a:extLst>
            </p:cNvPr>
            <p:cNvSpPr/>
            <p:nvPr/>
          </p:nvSpPr>
          <p:spPr>
            <a:xfrm>
              <a:off x="10086975" y="1123950"/>
              <a:ext cx="40481" cy="59531"/>
            </a:xfrm>
            <a:custGeom>
              <a:avLst/>
              <a:gdLst>
                <a:gd name="connsiteX0" fmla="*/ 0 w 40481"/>
                <a:gd name="connsiteY0" fmla="*/ 14287 h 59531"/>
                <a:gd name="connsiteX1" fmla="*/ 11906 w 40481"/>
                <a:gd name="connsiteY1" fmla="*/ 0 h 59531"/>
                <a:gd name="connsiteX2" fmla="*/ 9525 w 40481"/>
                <a:gd name="connsiteY2" fmla="*/ 38100 h 59531"/>
                <a:gd name="connsiteX3" fmla="*/ 40481 w 40481"/>
                <a:gd name="connsiteY3" fmla="*/ 54769 h 59531"/>
                <a:gd name="connsiteX4" fmla="*/ 23813 w 40481"/>
                <a:gd name="connsiteY4" fmla="*/ 59531 h 59531"/>
                <a:gd name="connsiteX5" fmla="*/ 23813 w 40481"/>
                <a:gd name="connsiteY5" fmla="*/ 59531 h 59531"/>
                <a:gd name="connsiteX6" fmla="*/ 4762 w 40481"/>
                <a:gd name="connsiteY6" fmla="*/ 42862 h 59531"/>
                <a:gd name="connsiteX7" fmla="*/ 0 w 40481"/>
                <a:gd name="connsiteY7" fmla="*/ 14287 h 59531"/>
                <a:gd name="connsiteX8" fmla="*/ 0 w 40481"/>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1" h="59531">
                  <a:moveTo>
                    <a:pt x="0" y="14287"/>
                  </a:moveTo>
                  <a:cubicBezTo>
                    <a:pt x="2381" y="9525"/>
                    <a:pt x="7143" y="7144"/>
                    <a:pt x="11906" y="0"/>
                  </a:cubicBezTo>
                  <a:cubicBezTo>
                    <a:pt x="11906" y="14287"/>
                    <a:pt x="9525" y="26194"/>
                    <a:pt x="9525" y="38100"/>
                  </a:cubicBezTo>
                  <a:cubicBezTo>
                    <a:pt x="19050" y="42862"/>
                    <a:pt x="28575" y="47625"/>
                    <a:pt x="40481" y="54769"/>
                  </a:cubicBezTo>
                  <a:cubicBezTo>
                    <a:pt x="30956" y="57150"/>
                    <a:pt x="28575" y="57150"/>
                    <a:pt x="23813" y="59531"/>
                  </a:cubicBezTo>
                  <a:lnTo>
                    <a:pt x="23813" y="59531"/>
                  </a:lnTo>
                  <a:cubicBezTo>
                    <a:pt x="16669" y="52388"/>
                    <a:pt x="9525" y="47625"/>
                    <a:pt x="4762" y="42862"/>
                  </a:cubicBezTo>
                  <a:cubicBezTo>
                    <a:pt x="2381" y="30956"/>
                    <a:pt x="0" y="23813"/>
                    <a:pt x="0" y="14287"/>
                  </a:cubicBezTo>
                  <a:lnTo>
                    <a:pt x="0" y="14287"/>
                  </a:lnTo>
                  <a:close/>
                </a:path>
              </a:pathLst>
            </a:custGeom>
            <a:grpFill/>
            <a:ln w="23813" cap="flat">
              <a:noFill/>
              <a:prstDash val="solid"/>
              <a:miter/>
            </a:ln>
          </p:spPr>
          <p:txBody>
            <a:bodyPr rtlCol="0" anchor="ctr"/>
            <a:lstStyle/>
            <a:p>
              <a:endParaRPr lang="en-ID"/>
            </a:p>
          </p:txBody>
        </p:sp>
        <p:sp>
          <p:nvSpPr>
            <p:cNvPr id="563" name="Freeform: Shape 562">
              <a:extLst>
                <a:ext uri="{FF2B5EF4-FFF2-40B4-BE49-F238E27FC236}">
                  <a16:creationId xmlns:a16="http://schemas.microsoft.com/office/drawing/2014/main" id="{00543CFD-0507-EA3E-039C-05308306A630}"/>
                </a:ext>
              </a:extLst>
            </p:cNvPr>
            <p:cNvSpPr/>
            <p:nvPr/>
          </p:nvSpPr>
          <p:spPr>
            <a:xfrm>
              <a:off x="11961018" y="1126331"/>
              <a:ext cx="42862" cy="57150"/>
            </a:xfrm>
            <a:custGeom>
              <a:avLst/>
              <a:gdLst>
                <a:gd name="connsiteX0" fmla="*/ 19050 w 42862"/>
                <a:gd name="connsiteY0" fmla="*/ 57150 h 57150"/>
                <a:gd name="connsiteX1" fmla="*/ 0 w 42862"/>
                <a:gd name="connsiteY1" fmla="*/ 54769 h 57150"/>
                <a:gd name="connsiteX2" fmla="*/ 33338 w 42862"/>
                <a:gd name="connsiteY2" fmla="*/ 35719 h 57150"/>
                <a:gd name="connsiteX3" fmla="*/ 30957 w 42862"/>
                <a:gd name="connsiteY3" fmla="*/ 0 h 57150"/>
                <a:gd name="connsiteX4" fmla="*/ 42863 w 42862"/>
                <a:gd name="connsiteY4" fmla="*/ 14288 h 57150"/>
                <a:gd name="connsiteX5" fmla="*/ 42863 w 42862"/>
                <a:gd name="connsiteY5" fmla="*/ 14288 h 57150"/>
                <a:gd name="connsiteX6" fmla="*/ 35719 w 42862"/>
                <a:gd name="connsiteY6" fmla="*/ 40481 h 57150"/>
                <a:gd name="connsiteX7" fmla="*/ 19050 w 42862"/>
                <a:gd name="connsiteY7" fmla="*/ 57150 h 57150"/>
                <a:gd name="connsiteX8" fmla="*/ 19050 w 42862"/>
                <a:gd name="connsiteY8" fmla="*/ 571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50">
                  <a:moveTo>
                    <a:pt x="19050" y="57150"/>
                  </a:moveTo>
                  <a:cubicBezTo>
                    <a:pt x="14288" y="57150"/>
                    <a:pt x="9526" y="54769"/>
                    <a:pt x="0" y="54769"/>
                  </a:cubicBezTo>
                  <a:cubicBezTo>
                    <a:pt x="14288" y="47625"/>
                    <a:pt x="21432" y="42862"/>
                    <a:pt x="33338" y="35719"/>
                  </a:cubicBezTo>
                  <a:cubicBezTo>
                    <a:pt x="33338" y="26194"/>
                    <a:pt x="33338" y="14288"/>
                    <a:pt x="30957" y="0"/>
                  </a:cubicBezTo>
                  <a:cubicBezTo>
                    <a:pt x="35719" y="7144"/>
                    <a:pt x="40482" y="9525"/>
                    <a:pt x="42863" y="14288"/>
                  </a:cubicBezTo>
                  <a:lnTo>
                    <a:pt x="42863" y="14288"/>
                  </a:lnTo>
                  <a:cubicBezTo>
                    <a:pt x="40482" y="23813"/>
                    <a:pt x="38100" y="30956"/>
                    <a:pt x="35719" y="40481"/>
                  </a:cubicBezTo>
                  <a:cubicBezTo>
                    <a:pt x="33338" y="45244"/>
                    <a:pt x="26194" y="50006"/>
                    <a:pt x="19050" y="57150"/>
                  </a:cubicBezTo>
                  <a:lnTo>
                    <a:pt x="19050" y="57150"/>
                  </a:lnTo>
                  <a:close/>
                </a:path>
              </a:pathLst>
            </a:custGeom>
            <a:grpFill/>
            <a:ln w="23813" cap="flat">
              <a:noFill/>
              <a:prstDash val="solid"/>
              <a:miter/>
            </a:ln>
          </p:spPr>
          <p:txBody>
            <a:bodyPr rtlCol="0" anchor="ctr"/>
            <a:lstStyle/>
            <a:p>
              <a:endParaRPr lang="en-ID"/>
            </a:p>
          </p:txBody>
        </p:sp>
        <p:sp>
          <p:nvSpPr>
            <p:cNvPr id="564" name="Freeform: Shape 563">
              <a:extLst>
                <a:ext uri="{FF2B5EF4-FFF2-40B4-BE49-F238E27FC236}">
                  <a16:creationId xmlns:a16="http://schemas.microsoft.com/office/drawing/2014/main" id="{23D6E624-A2CD-2EF6-F5E2-F22C27682682}"/>
                </a:ext>
              </a:extLst>
            </p:cNvPr>
            <p:cNvSpPr/>
            <p:nvPr/>
          </p:nvSpPr>
          <p:spPr>
            <a:xfrm>
              <a:off x="12039600" y="1123950"/>
              <a:ext cx="40480" cy="59531"/>
            </a:xfrm>
            <a:custGeom>
              <a:avLst/>
              <a:gdLst>
                <a:gd name="connsiteX0" fmla="*/ 0 w 40480"/>
                <a:gd name="connsiteY0" fmla="*/ 14287 h 59531"/>
                <a:gd name="connsiteX1" fmla="*/ 11906 w 40480"/>
                <a:gd name="connsiteY1" fmla="*/ 0 h 59531"/>
                <a:gd name="connsiteX2" fmla="*/ 9525 w 40480"/>
                <a:gd name="connsiteY2" fmla="*/ 38100 h 59531"/>
                <a:gd name="connsiteX3" fmla="*/ 40481 w 40480"/>
                <a:gd name="connsiteY3" fmla="*/ 54769 h 59531"/>
                <a:gd name="connsiteX4" fmla="*/ 23813 w 40480"/>
                <a:gd name="connsiteY4" fmla="*/ 59531 h 59531"/>
                <a:gd name="connsiteX5" fmla="*/ 23813 w 40480"/>
                <a:gd name="connsiteY5" fmla="*/ 59531 h 59531"/>
                <a:gd name="connsiteX6" fmla="*/ 4762 w 40480"/>
                <a:gd name="connsiteY6" fmla="*/ 42862 h 59531"/>
                <a:gd name="connsiteX7" fmla="*/ 0 w 40480"/>
                <a:gd name="connsiteY7" fmla="*/ 14287 h 59531"/>
                <a:gd name="connsiteX8" fmla="*/ 0 w 40480"/>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0" h="59531">
                  <a:moveTo>
                    <a:pt x="0" y="14287"/>
                  </a:moveTo>
                  <a:cubicBezTo>
                    <a:pt x="2381" y="9525"/>
                    <a:pt x="7143" y="7144"/>
                    <a:pt x="11906" y="0"/>
                  </a:cubicBezTo>
                  <a:cubicBezTo>
                    <a:pt x="11906" y="14287"/>
                    <a:pt x="9525" y="26194"/>
                    <a:pt x="9525" y="38100"/>
                  </a:cubicBezTo>
                  <a:cubicBezTo>
                    <a:pt x="19050" y="42862"/>
                    <a:pt x="28575" y="47625"/>
                    <a:pt x="40481" y="54769"/>
                  </a:cubicBezTo>
                  <a:cubicBezTo>
                    <a:pt x="30956" y="57150"/>
                    <a:pt x="28575" y="57150"/>
                    <a:pt x="23813" y="59531"/>
                  </a:cubicBezTo>
                  <a:lnTo>
                    <a:pt x="23813" y="59531"/>
                  </a:lnTo>
                  <a:cubicBezTo>
                    <a:pt x="16668" y="52388"/>
                    <a:pt x="9525" y="47625"/>
                    <a:pt x="4762" y="42862"/>
                  </a:cubicBezTo>
                  <a:cubicBezTo>
                    <a:pt x="4762" y="30956"/>
                    <a:pt x="2381" y="23813"/>
                    <a:pt x="0" y="14287"/>
                  </a:cubicBezTo>
                  <a:lnTo>
                    <a:pt x="0" y="14287"/>
                  </a:lnTo>
                  <a:close/>
                </a:path>
              </a:pathLst>
            </a:custGeom>
            <a:grpFill/>
            <a:ln w="23813" cap="flat">
              <a:noFill/>
              <a:prstDash val="solid"/>
              <a:miter/>
            </a:ln>
          </p:spPr>
          <p:txBody>
            <a:bodyPr rtlCol="0" anchor="ctr"/>
            <a:lstStyle/>
            <a:p>
              <a:endParaRPr lang="en-ID"/>
            </a:p>
          </p:txBody>
        </p:sp>
        <p:sp>
          <p:nvSpPr>
            <p:cNvPr id="565" name="Freeform: Shape 564">
              <a:extLst>
                <a:ext uri="{FF2B5EF4-FFF2-40B4-BE49-F238E27FC236}">
                  <a16:creationId xmlns:a16="http://schemas.microsoft.com/office/drawing/2014/main" id="{DF5B05B3-0F35-D7CA-18F1-ADD2464C9905}"/>
                </a:ext>
              </a:extLst>
            </p:cNvPr>
            <p:cNvSpPr/>
            <p:nvPr/>
          </p:nvSpPr>
          <p:spPr>
            <a:xfrm>
              <a:off x="12039600" y="3376612"/>
              <a:ext cx="40480" cy="59531"/>
            </a:xfrm>
            <a:custGeom>
              <a:avLst/>
              <a:gdLst>
                <a:gd name="connsiteX0" fmla="*/ 0 w 40480"/>
                <a:gd name="connsiteY0" fmla="*/ 14287 h 59531"/>
                <a:gd name="connsiteX1" fmla="*/ 11906 w 40480"/>
                <a:gd name="connsiteY1" fmla="*/ 0 h 59531"/>
                <a:gd name="connsiteX2" fmla="*/ 9525 w 40480"/>
                <a:gd name="connsiteY2" fmla="*/ 38100 h 59531"/>
                <a:gd name="connsiteX3" fmla="*/ 40481 w 40480"/>
                <a:gd name="connsiteY3" fmla="*/ 54769 h 59531"/>
                <a:gd name="connsiteX4" fmla="*/ 23813 w 40480"/>
                <a:gd name="connsiteY4" fmla="*/ 59531 h 59531"/>
                <a:gd name="connsiteX5" fmla="*/ 23813 w 40480"/>
                <a:gd name="connsiteY5" fmla="*/ 59531 h 59531"/>
                <a:gd name="connsiteX6" fmla="*/ 4762 w 40480"/>
                <a:gd name="connsiteY6" fmla="*/ 42863 h 59531"/>
                <a:gd name="connsiteX7" fmla="*/ 0 w 40480"/>
                <a:gd name="connsiteY7" fmla="*/ 14287 h 59531"/>
                <a:gd name="connsiteX8" fmla="*/ 0 w 40480"/>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0" h="59531">
                  <a:moveTo>
                    <a:pt x="0" y="14287"/>
                  </a:moveTo>
                  <a:cubicBezTo>
                    <a:pt x="2381" y="9525"/>
                    <a:pt x="7143" y="7144"/>
                    <a:pt x="11906" y="0"/>
                  </a:cubicBezTo>
                  <a:cubicBezTo>
                    <a:pt x="11906" y="14287"/>
                    <a:pt x="9525" y="26194"/>
                    <a:pt x="9525" y="38100"/>
                  </a:cubicBezTo>
                  <a:cubicBezTo>
                    <a:pt x="19050" y="42863"/>
                    <a:pt x="28575" y="47625"/>
                    <a:pt x="40481" y="54769"/>
                  </a:cubicBezTo>
                  <a:cubicBezTo>
                    <a:pt x="30956" y="57150"/>
                    <a:pt x="28575" y="57150"/>
                    <a:pt x="23813" y="59531"/>
                  </a:cubicBezTo>
                  <a:lnTo>
                    <a:pt x="23813" y="59531"/>
                  </a:lnTo>
                  <a:cubicBezTo>
                    <a:pt x="16668" y="52387"/>
                    <a:pt x="9525" y="47625"/>
                    <a:pt x="4762" y="42863"/>
                  </a:cubicBezTo>
                  <a:cubicBezTo>
                    <a:pt x="4762" y="30956"/>
                    <a:pt x="2381" y="23813"/>
                    <a:pt x="0" y="14287"/>
                  </a:cubicBezTo>
                  <a:lnTo>
                    <a:pt x="0" y="14287"/>
                  </a:lnTo>
                  <a:close/>
                </a:path>
              </a:pathLst>
            </a:custGeom>
            <a:grpFill/>
            <a:ln w="23813" cap="flat">
              <a:noFill/>
              <a:prstDash val="solid"/>
              <a:miter/>
            </a:ln>
          </p:spPr>
          <p:txBody>
            <a:bodyPr rtlCol="0" anchor="ctr"/>
            <a:lstStyle/>
            <a:p>
              <a:endParaRPr lang="en-ID"/>
            </a:p>
          </p:txBody>
        </p:sp>
        <p:sp>
          <p:nvSpPr>
            <p:cNvPr id="566" name="Freeform: Shape 565">
              <a:extLst>
                <a:ext uri="{FF2B5EF4-FFF2-40B4-BE49-F238E27FC236}">
                  <a16:creationId xmlns:a16="http://schemas.microsoft.com/office/drawing/2014/main" id="{D03AFA75-9C96-7546-F5A4-6EB6B276BE82}"/>
                </a:ext>
              </a:extLst>
            </p:cNvPr>
            <p:cNvSpPr/>
            <p:nvPr/>
          </p:nvSpPr>
          <p:spPr>
            <a:xfrm>
              <a:off x="6179343" y="3376612"/>
              <a:ext cx="40481" cy="59531"/>
            </a:xfrm>
            <a:custGeom>
              <a:avLst/>
              <a:gdLst>
                <a:gd name="connsiteX0" fmla="*/ 0 w 40481"/>
                <a:gd name="connsiteY0" fmla="*/ 14287 h 59531"/>
                <a:gd name="connsiteX1" fmla="*/ 11906 w 40481"/>
                <a:gd name="connsiteY1" fmla="*/ 0 h 59531"/>
                <a:gd name="connsiteX2" fmla="*/ 9525 w 40481"/>
                <a:gd name="connsiteY2" fmla="*/ 38100 h 59531"/>
                <a:gd name="connsiteX3" fmla="*/ 40481 w 40481"/>
                <a:gd name="connsiteY3" fmla="*/ 54769 h 59531"/>
                <a:gd name="connsiteX4" fmla="*/ 23813 w 40481"/>
                <a:gd name="connsiteY4" fmla="*/ 59531 h 59531"/>
                <a:gd name="connsiteX5" fmla="*/ 23813 w 40481"/>
                <a:gd name="connsiteY5" fmla="*/ 59531 h 59531"/>
                <a:gd name="connsiteX6" fmla="*/ 4763 w 40481"/>
                <a:gd name="connsiteY6" fmla="*/ 42863 h 59531"/>
                <a:gd name="connsiteX7" fmla="*/ 0 w 40481"/>
                <a:gd name="connsiteY7" fmla="*/ 14287 h 59531"/>
                <a:gd name="connsiteX8" fmla="*/ 0 w 40481"/>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1" h="59531">
                  <a:moveTo>
                    <a:pt x="0" y="14287"/>
                  </a:moveTo>
                  <a:cubicBezTo>
                    <a:pt x="2381" y="9525"/>
                    <a:pt x="7144" y="7144"/>
                    <a:pt x="11906" y="0"/>
                  </a:cubicBezTo>
                  <a:cubicBezTo>
                    <a:pt x="11906" y="14287"/>
                    <a:pt x="9525" y="26194"/>
                    <a:pt x="9525" y="38100"/>
                  </a:cubicBezTo>
                  <a:cubicBezTo>
                    <a:pt x="19050" y="42863"/>
                    <a:pt x="28575" y="47625"/>
                    <a:pt x="40481" y="54769"/>
                  </a:cubicBezTo>
                  <a:cubicBezTo>
                    <a:pt x="30956" y="57150"/>
                    <a:pt x="28575" y="57150"/>
                    <a:pt x="23813" y="59531"/>
                  </a:cubicBezTo>
                  <a:lnTo>
                    <a:pt x="23813" y="59531"/>
                  </a:lnTo>
                  <a:cubicBezTo>
                    <a:pt x="16669" y="52387"/>
                    <a:pt x="9525" y="47625"/>
                    <a:pt x="4763" y="42863"/>
                  </a:cubicBezTo>
                  <a:cubicBezTo>
                    <a:pt x="2381" y="30956"/>
                    <a:pt x="0" y="23813"/>
                    <a:pt x="0" y="14287"/>
                  </a:cubicBezTo>
                  <a:lnTo>
                    <a:pt x="0" y="14287"/>
                  </a:lnTo>
                  <a:close/>
                </a:path>
              </a:pathLst>
            </a:custGeom>
            <a:grpFill/>
            <a:ln w="23813" cap="flat">
              <a:noFill/>
              <a:prstDash val="solid"/>
              <a:miter/>
            </a:ln>
          </p:spPr>
          <p:txBody>
            <a:bodyPr rtlCol="0" anchor="ctr"/>
            <a:lstStyle/>
            <a:p>
              <a:endParaRPr lang="en-ID"/>
            </a:p>
          </p:txBody>
        </p:sp>
        <p:sp>
          <p:nvSpPr>
            <p:cNvPr id="567" name="Freeform: Shape 566">
              <a:extLst>
                <a:ext uri="{FF2B5EF4-FFF2-40B4-BE49-F238E27FC236}">
                  <a16:creationId xmlns:a16="http://schemas.microsoft.com/office/drawing/2014/main" id="{77A1FEC6-C67C-783B-E7DF-7405F6CE1563}"/>
                </a:ext>
              </a:extLst>
            </p:cNvPr>
            <p:cNvSpPr/>
            <p:nvPr/>
          </p:nvSpPr>
          <p:spPr>
            <a:xfrm>
              <a:off x="6179343" y="5629274"/>
              <a:ext cx="40481" cy="59531"/>
            </a:xfrm>
            <a:custGeom>
              <a:avLst/>
              <a:gdLst>
                <a:gd name="connsiteX0" fmla="*/ 0 w 40481"/>
                <a:gd name="connsiteY0" fmla="*/ 14288 h 59531"/>
                <a:gd name="connsiteX1" fmla="*/ 11906 w 40481"/>
                <a:gd name="connsiteY1" fmla="*/ 0 h 59531"/>
                <a:gd name="connsiteX2" fmla="*/ 9525 w 40481"/>
                <a:gd name="connsiteY2" fmla="*/ 38100 h 59531"/>
                <a:gd name="connsiteX3" fmla="*/ 40481 w 40481"/>
                <a:gd name="connsiteY3" fmla="*/ 54769 h 59531"/>
                <a:gd name="connsiteX4" fmla="*/ 23813 w 40481"/>
                <a:gd name="connsiteY4" fmla="*/ 59531 h 59531"/>
                <a:gd name="connsiteX5" fmla="*/ 23813 w 40481"/>
                <a:gd name="connsiteY5" fmla="*/ 59531 h 59531"/>
                <a:gd name="connsiteX6" fmla="*/ 4763 w 40481"/>
                <a:gd name="connsiteY6" fmla="*/ 42863 h 59531"/>
                <a:gd name="connsiteX7" fmla="*/ 0 w 40481"/>
                <a:gd name="connsiteY7" fmla="*/ 14288 h 59531"/>
                <a:gd name="connsiteX8" fmla="*/ 0 w 40481"/>
                <a:gd name="connsiteY8" fmla="*/ 14288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1" h="59531">
                  <a:moveTo>
                    <a:pt x="0" y="14288"/>
                  </a:moveTo>
                  <a:cubicBezTo>
                    <a:pt x="2381" y="9525"/>
                    <a:pt x="7144" y="7144"/>
                    <a:pt x="11906" y="0"/>
                  </a:cubicBezTo>
                  <a:cubicBezTo>
                    <a:pt x="11906" y="14288"/>
                    <a:pt x="9525" y="26194"/>
                    <a:pt x="9525" y="38100"/>
                  </a:cubicBezTo>
                  <a:cubicBezTo>
                    <a:pt x="19050" y="42863"/>
                    <a:pt x="28575" y="47625"/>
                    <a:pt x="40481" y="54769"/>
                  </a:cubicBezTo>
                  <a:cubicBezTo>
                    <a:pt x="30956" y="57150"/>
                    <a:pt x="28575" y="57150"/>
                    <a:pt x="23813" y="59531"/>
                  </a:cubicBezTo>
                  <a:lnTo>
                    <a:pt x="23813" y="59531"/>
                  </a:lnTo>
                  <a:cubicBezTo>
                    <a:pt x="16669" y="52388"/>
                    <a:pt x="9525" y="47625"/>
                    <a:pt x="4763" y="42863"/>
                  </a:cubicBezTo>
                  <a:cubicBezTo>
                    <a:pt x="2381" y="30956"/>
                    <a:pt x="0" y="23813"/>
                    <a:pt x="0" y="14288"/>
                  </a:cubicBezTo>
                  <a:lnTo>
                    <a:pt x="0" y="14288"/>
                  </a:lnTo>
                  <a:close/>
                </a:path>
              </a:pathLst>
            </a:custGeom>
            <a:grpFill/>
            <a:ln w="23813" cap="flat">
              <a:noFill/>
              <a:prstDash val="solid"/>
              <a:miter/>
            </a:ln>
          </p:spPr>
          <p:txBody>
            <a:bodyPr rtlCol="0" anchor="ctr"/>
            <a:lstStyle/>
            <a:p>
              <a:endParaRPr lang="en-ID"/>
            </a:p>
          </p:txBody>
        </p:sp>
        <p:sp>
          <p:nvSpPr>
            <p:cNvPr id="568" name="Freeform: Shape 567">
              <a:extLst>
                <a:ext uri="{FF2B5EF4-FFF2-40B4-BE49-F238E27FC236}">
                  <a16:creationId xmlns:a16="http://schemas.microsoft.com/office/drawing/2014/main" id="{71710A8C-A916-E8FE-1157-C38235AE5112}"/>
                </a:ext>
              </a:extLst>
            </p:cNvPr>
            <p:cNvSpPr/>
            <p:nvPr/>
          </p:nvSpPr>
          <p:spPr>
            <a:xfrm>
              <a:off x="8053387" y="2252662"/>
              <a:ext cx="42862" cy="57150"/>
            </a:xfrm>
            <a:custGeom>
              <a:avLst/>
              <a:gdLst>
                <a:gd name="connsiteX0" fmla="*/ 19050 w 42862"/>
                <a:gd name="connsiteY0" fmla="*/ 57150 h 57150"/>
                <a:gd name="connsiteX1" fmla="*/ 0 w 42862"/>
                <a:gd name="connsiteY1" fmla="*/ 54769 h 57150"/>
                <a:gd name="connsiteX2" fmla="*/ 33338 w 42862"/>
                <a:gd name="connsiteY2" fmla="*/ 35719 h 57150"/>
                <a:gd name="connsiteX3" fmla="*/ 30956 w 42862"/>
                <a:gd name="connsiteY3" fmla="*/ 0 h 57150"/>
                <a:gd name="connsiteX4" fmla="*/ 42863 w 42862"/>
                <a:gd name="connsiteY4" fmla="*/ 14287 h 57150"/>
                <a:gd name="connsiteX5" fmla="*/ 42863 w 42862"/>
                <a:gd name="connsiteY5" fmla="*/ 14287 h 57150"/>
                <a:gd name="connsiteX6" fmla="*/ 35719 w 42862"/>
                <a:gd name="connsiteY6" fmla="*/ 40481 h 57150"/>
                <a:gd name="connsiteX7" fmla="*/ 19050 w 42862"/>
                <a:gd name="connsiteY7" fmla="*/ 57150 h 57150"/>
                <a:gd name="connsiteX8" fmla="*/ 19050 w 42862"/>
                <a:gd name="connsiteY8" fmla="*/ 571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50">
                  <a:moveTo>
                    <a:pt x="19050" y="57150"/>
                  </a:moveTo>
                  <a:cubicBezTo>
                    <a:pt x="14288" y="57150"/>
                    <a:pt x="9525" y="54769"/>
                    <a:pt x="0" y="54769"/>
                  </a:cubicBezTo>
                  <a:cubicBezTo>
                    <a:pt x="14288" y="47625"/>
                    <a:pt x="21431" y="42863"/>
                    <a:pt x="33338" y="35719"/>
                  </a:cubicBezTo>
                  <a:cubicBezTo>
                    <a:pt x="33338" y="26194"/>
                    <a:pt x="33338" y="14287"/>
                    <a:pt x="30956" y="0"/>
                  </a:cubicBezTo>
                  <a:cubicBezTo>
                    <a:pt x="35719" y="7144"/>
                    <a:pt x="40481" y="9525"/>
                    <a:pt x="42863" y="14287"/>
                  </a:cubicBezTo>
                  <a:lnTo>
                    <a:pt x="42863" y="14287"/>
                  </a:lnTo>
                  <a:cubicBezTo>
                    <a:pt x="40481" y="23813"/>
                    <a:pt x="38100" y="30956"/>
                    <a:pt x="35719" y="40481"/>
                  </a:cubicBezTo>
                  <a:cubicBezTo>
                    <a:pt x="33338" y="45244"/>
                    <a:pt x="26194" y="50006"/>
                    <a:pt x="19050" y="57150"/>
                  </a:cubicBezTo>
                  <a:lnTo>
                    <a:pt x="19050" y="57150"/>
                  </a:lnTo>
                  <a:close/>
                </a:path>
              </a:pathLst>
            </a:custGeom>
            <a:grpFill/>
            <a:ln w="23813" cap="flat">
              <a:noFill/>
              <a:prstDash val="solid"/>
              <a:miter/>
            </a:ln>
          </p:spPr>
          <p:txBody>
            <a:bodyPr rtlCol="0" anchor="ctr"/>
            <a:lstStyle/>
            <a:p>
              <a:endParaRPr lang="en-ID"/>
            </a:p>
          </p:txBody>
        </p:sp>
        <p:sp>
          <p:nvSpPr>
            <p:cNvPr id="569" name="Freeform: Shape 568">
              <a:extLst>
                <a:ext uri="{FF2B5EF4-FFF2-40B4-BE49-F238E27FC236}">
                  <a16:creationId xmlns:a16="http://schemas.microsoft.com/office/drawing/2014/main" id="{CC1B18A0-13EB-FDBA-91DF-0BCA788B809B}"/>
                </a:ext>
              </a:extLst>
            </p:cNvPr>
            <p:cNvSpPr/>
            <p:nvPr/>
          </p:nvSpPr>
          <p:spPr>
            <a:xfrm>
              <a:off x="6100762" y="5629274"/>
              <a:ext cx="42862" cy="57150"/>
            </a:xfrm>
            <a:custGeom>
              <a:avLst/>
              <a:gdLst>
                <a:gd name="connsiteX0" fmla="*/ 19050 w 42862"/>
                <a:gd name="connsiteY0" fmla="*/ 57150 h 57150"/>
                <a:gd name="connsiteX1" fmla="*/ 0 w 42862"/>
                <a:gd name="connsiteY1" fmla="*/ 54769 h 57150"/>
                <a:gd name="connsiteX2" fmla="*/ 33337 w 42862"/>
                <a:gd name="connsiteY2" fmla="*/ 35719 h 57150"/>
                <a:gd name="connsiteX3" fmla="*/ 30956 w 42862"/>
                <a:gd name="connsiteY3" fmla="*/ 0 h 57150"/>
                <a:gd name="connsiteX4" fmla="*/ 42862 w 42862"/>
                <a:gd name="connsiteY4" fmla="*/ 14288 h 57150"/>
                <a:gd name="connsiteX5" fmla="*/ 42862 w 42862"/>
                <a:gd name="connsiteY5" fmla="*/ 14288 h 57150"/>
                <a:gd name="connsiteX6" fmla="*/ 35719 w 42862"/>
                <a:gd name="connsiteY6" fmla="*/ 40482 h 57150"/>
                <a:gd name="connsiteX7" fmla="*/ 19050 w 42862"/>
                <a:gd name="connsiteY7" fmla="*/ 57150 h 57150"/>
                <a:gd name="connsiteX8" fmla="*/ 19050 w 42862"/>
                <a:gd name="connsiteY8" fmla="*/ 571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50">
                  <a:moveTo>
                    <a:pt x="19050" y="57150"/>
                  </a:moveTo>
                  <a:cubicBezTo>
                    <a:pt x="14287" y="57150"/>
                    <a:pt x="9525" y="54769"/>
                    <a:pt x="0" y="54769"/>
                  </a:cubicBezTo>
                  <a:cubicBezTo>
                    <a:pt x="14287" y="47625"/>
                    <a:pt x="21431" y="42863"/>
                    <a:pt x="33337" y="35719"/>
                  </a:cubicBezTo>
                  <a:cubicBezTo>
                    <a:pt x="33337" y="26194"/>
                    <a:pt x="33337" y="14288"/>
                    <a:pt x="30956" y="0"/>
                  </a:cubicBezTo>
                  <a:cubicBezTo>
                    <a:pt x="35719" y="7144"/>
                    <a:pt x="40481" y="9525"/>
                    <a:pt x="42862" y="14288"/>
                  </a:cubicBezTo>
                  <a:lnTo>
                    <a:pt x="42862" y="14288"/>
                  </a:lnTo>
                  <a:cubicBezTo>
                    <a:pt x="40481" y="23813"/>
                    <a:pt x="38100" y="30956"/>
                    <a:pt x="35719" y="40482"/>
                  </a:cubicBezTo>
                  <a:cubicBezTo>
                    <a:pt x="30956" y="45244"/>
                    <a:pt x="26194" y="52388"/>
                    <a:pt x="19050" y="57150"/>
                  </a:cubicBezTo>
                  <a:lnTo>
                    <a:pt x="19050" y="57150"/>
                  </a:lnTo>
                  <a:close/>
                </a:path>
              </a:pathLst>
            </a:custGeom>
            <a:grpFill/>
            <a:ln w="23813" cap="flat">
              <a:noFill/>
              <a:prstDash val="solid"/>
              <a:miter/>
            </a:ln>
          </p:spPr>
          <p:txBody>
            <a:bodyPr rtlCol="0" anchor="ctr"/>
            <a:lstStyle/>
            <a:p>
              <a:endParaRPr lang="en-ID"/>
            </a:p>
          </p:txBody>
        </p:sp>
        <p:sp>
          <p:nvSpPr>
            <p:cNvPr id="570" name="Freeform: Shape 569">
              <a:extLst>
                <a:ext uri="{FF2B5EF4-FFF2-40B4-BE49-F238E27FC236}">
                  <a16:creationId xmlns:a16="http://schemas.microsoft.com/office/drawing/2014/main" id="{4C3995AD-D68B-485C-7F94-A277FAD142DB}"/>
                </a:ext>
              </a:extLst>
            </p:cNvPr>
            <p:cNvSpPr/>
            <p:nvPr/>
          </p:nvSpPr>
          <p:spPr>
            <a:xfrm>
              <a:off x="6100762" y="3376612"/>
              <a:ext cx="42862" cy="57149"/>
            </a:xfrm>
            <a:custGeom>
              <a:avLst/>
              <a:gdLst>
                <a:gd name="connsiteX0" fmla="*/ 19050 w 42862"/>
                <a:gd name="connsiteY0" fmla="*/ 57150 h 57149"/>
                <a:gd name="connsiteX1" fmla="*/ 0 w 42862"/>
                <a:gd name="connsiteY1" fmla="*/ 54769 h 57149"/>
                <a:gd name="connsiteX2" fmla="*/ 33337 w 42862"/>
                <a:gd name="connsiteY2" fmla="*/ 35719 h 57149"/>
                <a:gd name="connsiteX3" fmla="*/ 30956 w 42862"/>
                <a:gd name="connsiteY3" fmla="*/ 0 h 57149"/>
                <a:gd name="connsiteX4" fmla="*/ 42862 w 42862"/>
                <a:gd name="connsiteY4" fmla="*/ 14287 h 57149"/>
                <a:gd name="connsiteX5" fmla="*/ 42862 w 42862"/>
                <a:gd name="connsiteY5" fmla="*/ 14287 h 57149"/>
                <a:gd name="connsiteX6" fmla="*/ 35719 w 42862"/>
                <a:gd name="connsiteY6" fmla="*/ 40481 h 57149"/>
                <a:gd name="connsiteX7" fmla="*/ 19050 w 42862"/>
                <a:gd name="connsiteY7" fmla="*/ 57150 h 57149"/>
                <a:gd name="connsiteX8" fmla="*/ 19050 w 42862"/>
                <a:gd name="connsiteY8" fmla="*/ 57150 h 5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49">
                  <a:moveTo>
                    <a:pt x="19050" y="57150"/>
                  </a:moveTo>
                  <a:cubicBezTo>
                    <a:pt x="14287" y="57150"/>
                    <a:pt x="9525" y="54769"/>
                    <a:pt x="0" y="54769"/>
                  </a:cubicBezTo>
                  <a:cubicBezTo>
                    <a:pt x="14287" y="47625"/>
                    <a:pt x="21431" y="42863"/>
                    <a:pt x="33337" y="35719"/>
                  </a:cubicBezTo>
                  <a:cubicBezTo>
                    <a:pt x="33337" y="26194"/>
                    <a:pt x="33337" y="14287"/>
                    <a:pt x="30956" y="0"/>
                  </a:cubicBezTo>
                  <a:cubicBezTo>
                    <a:pt x="35719" y="7144"/>
                    <a:pt x="40481" y="9525"/>
                    <a:pt x="42862" y="14287"/>
                  </a:cubicBezTo>
                  <a:lnTo>
                    <a:pt x="42862" y="14287"/>
                  </a:lnTo>
                  <a:cubicBezTo>
                    <a:pt x="40481" y="23813"/>
                    <a:pt x="38100" y="30956"/>
                    <a:pt x="35719" y="40481"/>
                  </a:cubicBezTo>
                  <a:cubicBezTo>
                    <a:pt x="30956" y="45244"/>
                    <a:pt x="26194" y="52387"/>
                    <a:pt x="19050" y="57150"/>
                  </a:cubicBezTo>
                  <a:lnTo>
                    <a:pt x="19050" y="57150"/>
                  </a:lnTo>
                  <a:close/>
                </a:path>
              </a:pathLst>
            </a:custGeom>
            <a:grpFill/>
            <a:ln w="23813" cap="flat">
              <a:noFill/>
              <a:prstDash val="solid"/>
              <a:miter/>
            </a:ln>
          </p:spPr>
          <p:txBody>
            <a:bodyPr rtlCol="0" anchor="ctr"/>
            <a:lstStyle/>
            <a:p>
              <a:endParaRPr lang="en-ID"/>
            </a:p>
          </p:txBody>
        </p:sp>
        <p:sp>
          <p:nvSpPr>
            <p:cNvPr id="571" name="Freeform: Shape 570">
              <a:extLst>
                <a:ext uri="{FF2B5EF4-FFF2-40B4-BE49-F238E27FC236}">
                  <a16:creationId xmlns:a16="http://schemas.microsoft.com/office/drawing/2014/main" id="{5F7270F3-E47D-6428-339E-13814915A940}"/>
                </a:ext>
              </a:extLst>
            </p:cNvPr>
            <p:cNvSpPr/>
            <p:nvPr/>
          </p:nvSpPr>
          <p:spPr>
            <a:xfrm>
              <a:off x="8053387" y="5629274"/>
              <a:ext cx="42862" cy="57150"/>
            </a:xfrm>
            <a:custGeom>
              <a:avLst/>
              <a:gdLst>
                <a:gd name="connsiteX0" fmla="*/ 19050 w 42862"/>
                <a:gd name="connsiteY0" fmla="*/ 57150 h 57150"/>
                <a:gd name="connsiteX1" fmla="*/ 0 w 42862"/>
                <a:gd name="connsiteY1" fmla="*/ 54769 h 57150"/>
                <a:gd name="connsiteX2" fmla="*/ 33338 w 42862"/>
                <a:gd name="connsiteY2" fmla="*/ 35719 h 57150"/>
                <a:gd name="connsiteX3" fmla="*/ 30956 w 42862"/>
                <a:gd name="connsiteY3" fmla="*/ 0 h 57150"/>
                <a:gd name="connsiteX4" fmla="*/ 42863 w 42862"/>
                <a:gd name="connsiteY4" fmla="*/ 14288 h 57150"/>
                <a:gd name="connsiteX5" fmla="*/ 42863 w 42862"/>
                <a:gd name="connsiteY5" fmla="*/ 14288 h 57150"/>
                <a:gd name="connsiteX6" fmla="*/ 35719 w 42862"/>
                <a:gd name="connsiteY6" fmla="*/ 40482 h 57150"/>
                <a:gd name="connsiteX7" fmla="*/ 19050 w 42862"/>
                <a:gd name="connsiteY7" fmla="*/ 57150 h 57150"/>
                <a:gd name="connsiteX8" fmla="*/ 19050 w 42862"/>
                <a:gd name="connsiteY8" fmla="*/ 571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50">
                  <a:moveTo>
                    <a:pt x="19050" y="57150"/>
                  </a:moveTo>
                  <a:cubicBezTo>
                    <a:pt x="14288" y="57150"/>
                    <a:pt x="9525" y="54769"/>
                    <a:pt x="0" y="54769"/>
                  </a:cubicBezTo>
                  <a:cubicBezTo>
                    <a:pt x="14288" y="47625"/>
                    <a:pt x="21431" y="42863"/>
                    <a:pt x="33338" y="35719"/>
                  </a:cubicBezTo>
                  <a:cubicBezTo>
                    <a:pt x="33338" y="26194"/>
                    <a:pt x="33338" y="14288"/>
                    <a:pt x="30956" y="0"/>
                  </a:cubicBezTo>
                  <a:cubicBezTo>
                    <a:pt x="35719" y="7144"/>
                    <a:pt x="40481" y="9525"/>
                    <a:pt x="42863" y="14288"/>
                  </a:cubicBezTo>
                  <a:lnTo>
                    <a:pt x="42863" y="14288"/>
                  </a:lnTo>
                  <a:cubicBezTo>
                    <a:pt x="40481" y="23813"/>
                    <a:pt x="38100" y="30956"/>
                    <a:pt x="35719" y="40482"/>
                  </a:cubicBezTo>
                  <a:cubicBezTo>
                    <a:pt x="33338" y="45244"/>
                    <a:pt x="26194" y="52388"/>
                    <a:pt x="19050" y="57150"/>
                  </a:cubicBezTo>
                  <a:lnTo>
                    <a:pt x="19050" y="57150"/>
                  </a:lnTo>
                  <a:close/>
                </a:path>
              </a:pathLst>
            </a:custGeom>
            <a:grpFill/>
            <a:ln w="23813" cap="flat">
              <a:noFill/>
              <a:prstDash val="solid"/>
              <a:miter/>
            </a:ln>
          </p:spPr>
          <p:txBody>
            <a:bodyPr rtlCol="0" anchor="ctr"/>
            <a:lstStyle/>
            <a:p>
              <a:endParaRPr lang="en-ID"/>
            </a:p>
          </p:txBody>
        </p:sp>
        <p:sp>
          <p:nvSpPr>
            <p:cNvPr id="572" name="Freeform: Shape 571">
              <a:extLst>
                <a:ext uri="{FF2B5EF4-FFF2-40B4-BE49-F238E27FC236}">
                  <a16:creationId xmlns:a16="http://schemas.microsoft.com/office/drawing/2014/main" id="{D1FC97A3-BB08-26F6-C050-30E7512AA795}"/>
                </a:ext>
              </a:extLst>
            </p:cNvPr>
            <p:cNvSpPr/>
            <p:nvPr/>
          </p:nvSpPr>
          <p:spPr>
            <a:xfrm>
              <a:off x="11961018" y="3376612"/>
              <a:ext cx="42862" cy="57149"/>
            </a:xfrm>
            <a:custGeom>
              <a:avLst/>
              <a:gdLst>
                <a:gd name="connsiteX0" fmla="*/ 19050 w 42862"/>
                <a:gd name="connsiteY0" fmla="*/ 57150 h 57149"/>
                <a:gd name="connsiteX1" fmla="*/ 0 w 42862"/>
                <a:gd name="connsiteY1" fmla="*/ 54769 h 57149"/>
                <a:gd name="connsiteX2" fmla="*/ 33338 w 42862"/>
                <a:gd name="connsiteY2" fmla="*/ 35719 h 57149"/>
                <a:gd name="connsiteX3" fmla="*/ 30957 w 42862"/>
                <a:gd name="connsiteY3" fmla="*/ 0 h 57149"/>
                <a:gd name="connsiteX4" fmla="*/ 42863 w 42862"/>
                <a:gd name="connsiteY4" fmla="*/ 14287 h 57149"/>
                <a:gd name="connsiteX5" fmla="*/ 42863 w 42862"/>
                <a:gd name="connsiteY5" fmla="*/ 14287 h 57149"/>
                <a:gd name="connsiteX6" fmla="*/ 35719 w 42862"/>
                <a:gd name="connsiteY6" fmla="*/ 40481 h 57149"/>
                <a:gd name="connsiteX7" fmla="*/ 19050 w 42862"/>
                <a:gd name="connsiteY7" fmla="*/ 57150 h 57149"/>
                <a:gd name="connsiteX8" fmla="*/ 19050 w 42862"/>
                <a:gd name="connsiteY8" fmla="*/ 57150 h 5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49">
                  <a:moveTo>
                    <a:pt x="19050" y="57150"/>
                  </a:moveTo>
                  <a:cubicBezTo>
                    <a:pt x="14288" y="57150"/>
                    <a:pt x="9526" y="54769"/>
                    <a:pt x="0" y="54769"/>
                  </a:cubicBezTo>
                  <a:cubicBezTo>
                    <a:pt x="14288" y="47625"/>
                    <a:pt x="21432" y="42863"/>
                    <a:pt x="33338" y="35719"/>
                  </a:cubicBezTo>
                  <a:cubicBezTo>
                    <a:pt x="33338" y="26194"/>
                    <a:pt x="33338" y="14287"/>
                    <a:pt x="30957" y="0"/>
                  </a:cubicBezTo>
                  <a:cubicBezTo>
                    <a:pt x="35719" y="7144"/>
                    <a:pt x="40482" y="9525"/>
                    <a:pt x="42863" y="14287"/>
                  </a:cubicBezTo>
                  <a:lnTo>
                    <a:pt x="42863" y="14287"/>
                  </a:lnTo>
                  <a:cubicBezTo>
                    <a:pt x="40482" y="23813"/>
                    <a:pt x="38100" y="30956"/>
                    <a:pt x="35719" y="40481"/>
                  </a:cubicBezTo>
                  <a:cubicBezTo>
                    <a:pt x="33338" y="45244"/>
                    <a:pt x="26194" y="52387"/>
                    <a:pt x="19050" y="57150"/>
                  </a:cubicBezTo>
                  <a:lnTo>
                    <a:pt x="19050" y="57150"/>
                  </a:lnTo>
                  <a:close/>
                </a:path>
              </a:pathLst>
            </a:custGeom>
            <a:grpFill/>
            <a:ln w="23813" cap="flat">
              <a:noFill/>
              <a:prstDash val="solid"/>
              <a:miter/>
            </a:ln>
          </p:spPr>
          <p:txBody>
            <a:bodyPr rtlCol="0" anchor="ctr"/>
            <a:lstStyle/>
            <a:p>
              <a:endParaRPr lang="en-ID"/>
            </a:p>
          </p:txBody>
        </p:sp>
        <p:sp>
          <p:nvSpPr>
            <p:cNvPr id="573" name="Freeform: Shape 572">
              <a:extLst>
                <a:ext uri="{FF2B5EF4-FFF2-40B4-BE49-F238E27FC236}">
                  <a16:creationId xmlns:a16="http://schemas.microsoft.com/office/drawing/2014/main" id="{AC4441F4-C182-63F9-574D-F50DA0CC3AB1}"/>
                </a:ext>
              </a:extLst>
            </p:cNvPr>
            <p:cNvSpPr/>
            <p:nvPr/>
          </p:nvSpPr>
          <p:spPr>
            <a:xfrm>
              <a:off x="6179343" y="6755606"/>
              <a:ext cx="42862" cy="59531"/>
            </a:xfrm>
            <a:custGeom>
              <a:avLst/>
              <a:gdLst>
                <a:gd name="connsiteX0" fmla="*/ 0 w 42862"/>
                <a:gd name="connsiteY0" fmla="*/ 14287 h 59531"/>
                <a:gd name="connsiteX1" fmla="*/ 11906 w 42862"/>
                <a:gd name="connsiteY1" fmla="*/ 0 h 59531"/>
                <a:gd name="connsiteX2" fmla="*/ 9525 w 42862"/>
                <a:gd name="connsiteY2" fmla="*/ 38099 h 59531"/>
                <a:gd name="connsiteX3" fmla="*/ 42862 w 42862"/>
                <a:gd name="connsiteY3" fmla="*/ 54768 h 59531"/>
                <a:gd name="connsiteX4" fmla="*/ 26194 w 42862"/>
                <a:gd name="connsiteY4" fmla="*/ 59531 h 59531"/>
                <a:gd name="connsiteX5" fmla="*/ 26194 w 42862"/>
                <a:gd name="connsiteY5" fmla="*/ 59531 h 59531"/>
                <a:gd name="connsiteX6" fmla="*/ 7144 w 42862"/>
                <a:gd name="connsiteY6" fmla="*/ 42862 h 59531"/>
                <a:gd name="connsiteX7" fmla="*/ 0 w 42862"/>
                <a:gd name="connsiteY7" fmla="*/ 14287 h 59531"/>
                <a:gd name="connsiteX8" fmla="*/ 0 w 42862"/>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9531">
                  <a:moveTo>
                    <a:pt x="0" y="14287"/>
                  </a:moveTo>
                  <a:cubicBezTo>
                    <a:pt x="2381" y="9525"/>
                    <a:pt x="7144" y="7143"/>
                    <a:pt x="11906" y="0"/>
                  </a:cubicBezTo>
                  <a:cubicBezTo>
                    <a:pt x="11906" y="14287"/>
                    <a:pt x="9525" y="26193"/>
                    <a:pt x="9525" y="38099"/>
                  </a:cubicBezTo>
                  <a:cubicBezTo>
                    <a:pt x="19050" y="42862"/>
                    <a:pt x="28575" y="47625"/>
                    <a:pt x="42862" y="54768"/>
                  </a:cubicBezTo>
                  <a:cubicBezTo>
                    <a:pt x="33338" y="57150"/>
                    <a:pt x="28575" y="57150"/>
                    <a:pt x="26194" y="59531"/>
                  </a:cubicBezTo>
                  <a:cubicBezTo>
                    <a:pt x="26194" y="59531"/>
                    <a:pt x="26194" y="59531"/>
                    <a:pt x="26194" y="59531"/>
                  </a:cubicBezTo>
                  <a:cubicBezTo>
                    <a:pt x="19050" y="52387"/>
                    <a:pt x="11906" y="47625"/>
                    <a:pt x="7144" y="42862"/>
                  </a:cubicBezTo>
                  <a:cubicBezTo>
                    <a:pt x="2381" y="30956"/>
                    <a:pt x="0" y="21431"/>
                    <a:pt x="0" y="14287"/>
                  </a:cubicBezTo>
                  <a:lnTo>
                    <a:pt x="0" y="14287"/>
                  </a:lnTo>
                  <a:close/>
                </a:path>
              </a:pathLst>
            </a:custGeom>
            <a:grpFill/>
            <a:ln w="23813" cap="flat">
              <a:noFill/>
              <a:prstDash val="solid"/>
              <a:miter/>
            </a:ln>
          </p:spPr>
          <p:txBody>
            <a:bodyPr rtlCol="0" anchor="ctr"/>
            <a:lstStyle/>
            <a:p>
              <a:endParaRPr lang="en-ID"/>
            </a:p>
          </p:txBody>
        </p:sp>
        <p:sp>
          <p:nvSpPr>
            <p:cNvPr id="574" name="Freeform: Shape 573">
              <a:extLst>
                <a:ext uri="{FF2B5EF4-FFF2-40B4-BE49-F238E27FC236}">
                  <a16:creationId xmlns:a16="http://schemas.microsoft.com/office/drawing/2014/main" id="{72A8E25E-3560-4770-124D-3F1F0922BE23}"/>
                </a:ext>
              </a:extLst>
            </p:cNvPr>
            <p:cNvSpPr/>
            <p:nvPr/>
          </p:nvSpPr>
          <p:spPr>
            <a:xfrm>
              <a:off x="10086975" y="3376612"/>
              <a:ext cx="40481" cy="59531"/>
            </a:xfrm>
            <a:custGeom>
              <a:avLst/>
              <a:gdLst>
                <a:gd name="connsiteX0" fmla="*/ 0 w 40481"/>
                <a:gd name="connsiteY0" fmla="*/ 14287 h 59531"/>
                <a:gd name="connsiteX1" fmla="*/ 11906 w 40481"/>
                <a:gd name="connsiteY1" fmla="*/ 0 h 59531"/>
                <a:gd name="connsiteX2" fmla="*/ 9525 w 40481"/>
                <a:gd name="connsiteY2" fmla="*/ 38100 h 59531"/>
                <a:gd name="connsiteX3" fmla="*/ 40481 w 40481"/>
                <a:gd name="connsiteY3" fmla="*/ 54769 h 59531"/>
                <a:gd name="connsiteX4" fmla="*/ 23813 w 40481"/>
                <a:gd name="connsiteY4" fmla="*/ 59531 h 59531"/>
                <a:gd name="connsiteX5" fmla="*/ 23813 w 40481"/>
                <a:gd name="connsiteY5" fmla="*/ 59531 h 59531"/>
                <a:gd name="connsiteX6" fmla="*/ 4762 w 40481"/>
                <a:gd name="connsiteY6" fmla="*/ 42863 h 59531"/>
                <a:gd name="connsiteX7" fmla="*/ 0 w 40481"/>
                <a:gd name="connsiteY7" fmla="*/ 14287 h 59531"/>
                <a:gd name="connsiteX8" fmla="*/ 0 w 40481"/>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1" h="59531">
                  <a:moveTo>
                    <a:pt x="0" y="14287"/>
                  </a:moveTo>
                  <a:cubicBezTo>
                    <a:pt x="2381" y="9525"/>
                    <a:pt x="7143" y="7144"/>
                    <a:pt x="11906" y="0"/>
                  </a:cubicBezTo>
                  <a:cubicBezTo>
                    <a:pt x="11906" y="14287"/>
                    <a:pt x="9525" y="26194"/>
                    <a:pt x="9525" y="38100"/>
                  </a:cubicBezTo>
                  <a:cubicBezTo>
                    <a:pt x="19050" y="42863"/>
                    <a:pt x="28575" y="47625"/>
                    <a:pt x="40481" y="54769"/>
                  </a:cubicBezTo>
                  <a:cubicBezTo>
                    <a:pt x="30956" y="57150"/>
                    <a:pt x="28575" y="57150"/>
                    <a:pt x="23813" y="59531"/>
                  </a:cubicBezTo>
                  <a:lnTo>
                    <a:pt x="23813" y="59531"/>
                  </a:lnTo>
                  <a:cubicBezTo>
                    <a:pt x="16669" y="52387"/>
                    <a:pt x="9525" y="47625"/>
                    <a:pt x="4762" y="42863"/>
                  </a:cubicBezTo>
                  <a:cubicBezTo>
                    <a:pt x="2381" y="30956"/>
                    <a:pt x="0" y="23813"/>
                    <a:pt x="0" y="14287"/>
                  </a:cubicBezTo>
                  <a:lnTo>
                    <a:pt x="0" y="14287"/>
                  </a:lnTo>
                  <a:close/>
                </a:path>
              </a:pathLst>
            </a:custGeom>
            <a:grpFill/>
            <a:ln w="23813" cap="flat">
              <a:noFill/>
              <a:prstDash val="solid"/>
              <a:miter/>
            </a:ln>
          </p:spPr>
          <p:txBody>
            <a:bodyPr rtlCol="0" anchor="ctr"/>
            <a:lstStyle/>
            <a:p>
              <a:endParaRPr lang="en-ID"/>
            </a:p>
          </p:txBody>
        </p:sp>
        <p:sp>
          <p:nvSpPr>
            <p:cNvPr id="575" name="Freeform: Shape 574">
              <a:extLst>
                <a:ext uri="{FF2B5EF4-FFF2-40B4-BE49-F238E27FC236}">
                  <a16:creationId xmlns:a16="http://schemas.microsoft.com/office/drawing/2014/main" id="{F74FF3D7-15CE-6902-79AC-557C5D7AFCF8}"/>
                </a:ext>
              </a:extLst>
            </p:cNvPr>
            <p:cNvSpPr/>
            <p:nvPr/>
          </p:nvSpPr>
          <p:spPr>
            <a:xfrm>
              <a:off x="12039600" y="5629274"/>
              <a:ext cx="40480" cy="59531"/>
            </a:xfrm>
            <a:custGeom>
              <a:avLst/>
              <a:gdLst>
                <a:gd name="connsiteX0" fmla="*/ 0 w 40480"/>
                <a:gd name="connsiteY0" fmla="*/ 14288 h 59531"/>
                <a:gd name="connsiteX1" fmla="*/ 11906 w 40480"/>
                <a:gd name="connsiteY1" fmla="*/ 0 h 59531"/>
                <a:gd name="connsiteX2" fmla="*/ 9525 w 40480"/>
                <a:gd name="connsiteY2" fmla="*/ 38100 h 59531"/>
                <a:gd name="connsiteX3" fmla="*/ 40481 w 40480"/>
                <a:gd name="connsiteY3" fmla="*/ 54769 h 59531"/>
                <a:gd name="connsiteX4" fmla="*/ 23813 w 40480"/>
                <a:gd name="connsiteY4" fmla="*/ 59531 h 59531"/>
                <a:gd name="connsiteX5" fmla="*/ 23813 w 40480"/>
                <a:gd name="connsiteY5" fmla="*/ 59531 h 59531"/>
                <a:gd name="connsiteX6" fmla="*/ 4762 w 40480"/>
                <a:gd name="connsiteY6" fmla="*/ 42863 h 59531"/>
                <a:gd name="connsiteX7" fmla="*/ 0 w 40480"/>
                <a:gd name="connsiteY7" fmla="*/ 14288 h 59531"/>
                <a:gd name="connsiteX8" fmla="*/ 0 w 40480"/>
                <a:gd name="connsiteY8" fmla="*/ 14288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0" h="59531">
                  <a:moveTo>
                    <a:pt x="0" y="14288"/>
                  </a:moveTo>
                  <a:cubicBezTo>
                    <a:pt x="2381" y="9525"/>
                    <a:pt x="7143" y="7144"/>
                    <a:pt x="11906" y="0"/>
                  </a:cubicBezTo>
                  <a:cubicBezTo>
                    <a:pt x="11906" y="14288"/>
                    <a:pt x="9525" y="26194"/>
                    <a:pt x="9525" y="38100"/>
                  </a:cubicBezTo>
                  <a:cubicBezTo>
                    <a:pt x="19050" y="42863"/>
                    <a:pt x="28575" y="47625"/>
                    <a:pt x="40481" y="54769"/>
                  </a:cubicBezTo>
                  <a:cubicBezTo>
                    <a:pt x="30956" y="57150"/>
                    <a:pt x="28575" y="57150"/>
                    <a:pt x="23813" y="59531"/>
                  </a:cubicBezTo>
                  <a:lnTo>
                    <a:pt x="23813" y="59531"/>
                  </a:lnTo>
                  <a:cubicBezTo>
                    <a:pt x="16668" y="52388"/>
                    <a:pt x="9525" y="47625"/>
                    <a:pt x="4762" y="42863"/>
                  </a:cubicBezTo>
                  <a:cubicBezTo>
                    <a:pt x="4762" y="30956"/>
                    <a:pt x="2381" y="23813"/>
                    <a:pt x="0" y="14288"/>
                  </a:cubicBezTo>
                  <a:lnTo>
                    <a:pt x="0" y="14288"/>
                  </a:lnTo>
                  <a:close/>
                </a:path>
              </a:pathLst>
            </a:custGeom>
            <a:grpFill/>
            <a:ln w="23813" cap="flat">
              <a:noFill/>
              <a:prstDash val="solid"/>
              <a:miter/>
            </a:ln>
          </p:spPr>
          <p:txBody>
            <a:bodyPr rtlCol="0" anchor="ctr"/>
            <a:lstStyle/>
            <a:p>
              <a:endParaRPr lang="en-ID"/>
            </a:p>
          </p:txBody>
        </p:sp>
        <p:sp>
          <p:nvSpPr>
            <p:cNvPr id="576" name="Freeform: Shape 575">
              <a:extLst>
                <a:ext uri="{FF2B5EF4-FFF2-40B4-BE49-F238E27FC236}">
                  <a16:creationId xmlns:a16="http://schemas.microsoft.com/office/drawing/2014/main" id="{12534421-87B7-6C7C-3182-DED22F0AE53F}"/>
                </a:ext>
              </a:extLst>
            </p:cNvPr>
            <p:cNvSpPr/>
            <p:nvPr/>
          </p:nvSpPr>
          <p:spPr>
            <a:xfrm>
              <a:off x="10008393" y="3376612"/>
              <a:ext cx="42862" cy="57149"/>
            </a:xfrm>
            <a:custGeom>
              <a:avLst/>
              <a:gdLst>
                <a:gd name="connsiteX0" fmla="*/ 19050 w 42862"/>
                <a:gd name="connsiteY0" fmla="*/ 57150 h 57149"/>
                <a:gd name="connsiteX1" fmla="*/ 0 w 42862"/>
                <a:gd name="connsiteY1" fmla="*/ 54769 h 57149"/>
                <a:gd name="connsiteX2" fmla="*/ 33337 w 42862"/>
                <a:gd name="connsiteY2" fmla="*/ 35719 h 57149"/>
                <a:gd name="connsiteX3" fmla="*/ 30956 w 42862"/>
                <a:gd name="connsiteY3" fmla="*/ 0 h 57149"/>
                <a:gd name="connsiteX4" fmla="*/ 42863 w 42862"/>
                <a:gd name="connsiteY4" fmla="*/ 14287 h 57149"/>
                <a:gd name="connsiteX5" fmla="*/ 42863 w 42862"/>
                <a:gd name="connsiteY5" fmla="*/ 14287 h 57149"/>
                <a:gd name="connsiteX6" fmla="*/ 35719 w 42862"/>
                <a:gd name="connsiteY6" fmla="*/ 40481 h 57149"/>
                <a:gd name="connsiteX7" fmla="*/ 19050 w 42862"/>
                <a:gd name="connsiteY7" fmla="*/ 57150 h 57149"/>
                <a:gd name="connsiteX8" fmla="*/ 19050 w 42862"/>
                <a:gd name="connsiteY8" fmla="*/ 57150 h 5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49">
                  <a:moveTo>
                    <a:pt x="19050" y="57150"/>
                  </a:moveTo>
                  <a:cubicBezTo>
                    <a:pt x="14287" y="57150"/>
                    <a:pt x="9525" y="54769"/>
                    <a:pt x="0" y="54769"/>
                  </a:cubicBezTo>
                  <a:cubicBezTo>
                    <a:pt x="14287" y="47625"/>
                    <a:pt x="21431" y="42863"/>
                    <a:pt x="33337" y="35719"/>
                  </a:cubicBezTo>
                  <a:cubicBezTo>
                    <a:pt x="33337" y="26194"/>
                    <a:pt x="33337" y="14287"/>
                    <a:pt x="30956" y="0"/>
                  </a:cubicBezTo>
                  <a:cubicBezTo>
                    <a:pt x="35719" y="7144"/>
                    <a:pt x="40481" y="9525"/>
                    <a:pt x="42863" y="14287"/>
                  </a:cubicBezTo>
                  <a:lnTo>
                    <a:pt x="42863" y="14287"/>
                  </a:lnTo>
                  <a:cubicBezTo>
                    <a:pt x="40481" y="23813"/>
                    <a:pt x="38100" y="30956"/>
                    <a:pt x="35719" y="40481"/>
                  </a:cubicBezTo>
                  <a:cubicBezTo>
                    <a:pt x="30956" y="45244"/>
                    <a:pt x="26194" y="52387"/>
                    <a:pt x="19050" y="57150"/>
                  </a:cubicBezTo>
                  <a:lnTo>
                    <a:pt x="19050" y="57150"/>
                  </a:lnTo>
                  <a:close/>
                </a:path>
              </a:pathLst>
            </a:custGeom>
            <a:grpFill/>
            <a:ln w="23813" cap="flat">
              <a:noFill/>
              <a:prstDash val="solid"/>
              <a:miter/>
            </a:ln>
          </p:spPr>
          <p:txBody>
            <a:bodyPr rtlCol="0" anchor="ctr"/>
            <a:lstStyle/>
            <a:p>
              <a:endParaRPr lang="en-ID"/>
            </a:p>
          </p:txBody>
        </p:sp>
        <p:sp>
          <p:nvSpPr>
            <p:cNvPr id="577" name="Freeform: Shape 576">
              <a:extLst>
                <a:ext uri="{FF2B5EF4-FFF2-40B4-BE49-F238E27FC236}">
                  <a16:creationId xmlns:a16="http://schemas.microsoft.com/office/drawing/2014/main" id="{12D5AE29-AE0C-4690-15E4-A3D576291D70}"/>
                </a:ext>
              </a:extLst>
            </p:cNvPr>
            <p:cNvSpPr/>
            <p:nvPr/>
          </p:nvSpPr>
          <p:spPr>
            <a:xfrm>
              <a:off x="8131968" y="5629274"/>
              <a:ext cx="40481" cy="59531"/>
            </a:xfrm>
            <a:custGeom>
              <a:avLst/>
              <a:gdLst>
                <a:gd name="connsiteX0" fmla="*/ 0 w 40481"/>
                <a:gd name="connsiteY0" fmla="*/ 14288 h 59531"/>
                <a:gd name="connsiteX1" fmla="*/ 11906 w 40481"/>
                <a:gd name="connsiteY1" fmla="*/ 0 h 59531"/>
                <a:gd name="connsiteX2" fmla="*/ 9525 w 40481"/>
                <a:gd name="connsiteY2" fmla="*/ 38100 h 59531"/>
                <a:gd name="connsiteX3" fmla="*/ 40481 w 40481"/>
                <a:gd name="connsiteY3" fmla="*/ 54769 h 59531"/>
                <a:gd name="connsiteX4" fmla="*/ 23813 w 40481"/>
                <a:gd name="connsiteY4" fmla="*/ 59531 h 59531"/>
                <a:gd name="connsiteX5" fmla="*/ 23813 w 40481"/>
                <a:gd name="connsiteY5" fmla="*/ 59531 h 59531"/>
                <a:gd name="connsiteX6" fmla="*/ 4762 w 40481"/>
                <a:gd name="connsiteY6" fmla="*/ 42863 h 59531"/>
                <a:gd name="connsiteX7" fmla="*/ 0 w 40481"/>
                <a:gd name="connsiteY7" fmla="*/ 14288 h 59531"/>
                <a:gd name="connsiteX8" fmla="*/ 0 w 40481"/>
                <a:gd name="connsiteY8" fmla="*/ 14288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1" h="59531">
                  <a:moveTo>
                    <a:pt x="0" y="14288"/>
                  </a:moveTo>
                  <a:cubicBezTo>
                    <a:pt x="2381" y="9525"/>
                    <a:pt x="7144" y="7144"/>
                    <a:pt x="11906" y="0"/>
                  </a:cubicBezTo>
                  <a:cubicBezTo>
                    <a:pt x="11906" y="14288"/>
                    <a:pt x="9525" y="26194"/>
                    <a:pt x="9525" y="38100"/>
                  </a:cubicBezTo>
                  <a:cubicBezTo>
                    <a:pt x="19050" y="42863"/>
                    <a:pt x="28575" y="47625"/>
                    <a:pt x="40481" y="54769"/>
                  </a:cubicBezTo>
                  <a:cubicBezTo>
                    <a:pt x="30956" y="57150"/>
                    <a:pt x="28575" y="57150"/>
                    <a:pt x="23813" y="59531"/>
                  </a:cubicBezTo>
                  <a:lnTo>
                    <a:pt x="23813" y="59531"/>
                  </a:lnTo>
                  <a:cubicBezTo>
                    <a:pt x="16669" y="52388"/>
                    <a:pt x="9525" y="47625"/>
                    <a:pt x="4762" y="42863"/>
                  </a:cubicBezTo>
                  <a:cubicBezTo>
                    <a:pt x="4762" y="30956"/>
                    <a:pt x="2381" y="23813"/>
                    <a:pt x="0" y="14288"/>
                  </a:cubicBezTo>
                  <a:lnTo>
                    <a:pt x="0" y="14288"/>
                  </a:lnTo>
                  <a:close/>
                </a:path>
              </a:pathLst>
            </a:custGeom>
            <a:grpFill/>
            <a:ln w="23813" cap="flat">
              <a:noFill/>
              <a:prstDash val="solid"/>
              <a:miter/>
            </a:ln>
          </p:spPr>
          <p:txBody>
            <a:bodyPr rtlCol="0" anchor="ctr"/>
            <a:lstStyle/>
            <a:p>
              <a:endParaRPr lang="en-ID"/>
            </a:p>
          </p:txBody>
        </p:sp>
        <p:sp>
          <p:nvSpPr>
            <p:cNvPr id="578" name="Freeform: Shape 577">
              <a:extLst>
                <a:ext uri="{FF2B5EF4-FFF2-40B4-BE49-F238E27FC236}">
                  <a16:creationId xmlns:a16="http://schemas.microsoft.com/office/drawing/2014/main" id="{C510D036-8456-44D4-D58D-4676D087ACF0}"/>
                </a:ext>
              </a:extLst>
            </p:cNvPr>
            <p:cNvSpPr/>
            <p:nvPr/>
          </p:nvSpPr>
          <p:spPr>
            <a:xfrm>
              <a:off x="8131968" y="3376612"/>
              <a:ext cx="40481" cy="59531"/>
            </a:xfrm>
            <a:custGeom>
              <a:avLst/>
              <a:gdLst>
                <a:gd name="connsiteX0" fmla="*/ 0 w 40481"/>
                <a:gd name="connsiteY0" fmla="*/ 14287 h 59531"/>
                <a:gd name="connsiteX1" fmla="*/ 11906 w 40481"/>
                <a:gd name="connsiteY1" fmla="*/ 0 h 59531"/>
                <a:gd name="connsiteX2" fmla="*/ 9525 w 40481"/>
                <a:gd name="connsiteY2" fmla="*/ 38100 h 59531"/>
                <a:gd name="connsiteX3" fmla="*/ 40481 w 40481"/>
                <a:gd name="connsiteY3" fmla="*/ 54769 h 59531"/>
                <a:gd name="connsiteX4" fmla="*/ 23813 w 40481"/>
                <a:gd name="connsiteY4" fmla="*/ 59531 h 59531"/>
                <a:gd name="connsiteX5" fmla="*/ 23813 w 40481"/>
                <a:gd name="connsiteY5" fmla="*/ 59531 h 59531"/>
                <a:gd name="connsiteX6" fmla="*/ 4762 w 40481"/>
                <a:gd name="connsiteY6" fmla="*/ 42863 h 59531"/>
                <a:gd name="connsiteX7" fmla="*/ 0 w 40481"/>
                <a:gd name="connsiteY7" fmla="*/ 14287 h 59531"/>
                <a:gd name="connsiteX8" fmla="*/ 0 w 40481"/>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1" h="59531">
                  <a:moveTo>
                    <a:pt x="0" y="14287"/>
                  </a:moveTo>
                  <a:cubicBezTo>
                    <a:pt x="2381" y="9525"/>
                    <a:pt x="7144" y="7144"/>
                    <a:pt x="11906" y="0"/>
                  </a:cubicBezTo>
                  <a:cubicBezTo>
                    <a:pt x="11906" y="14287"/>
                    <a:pt x="9525" y="26194"/>
                    <a:pt x="9525" y="38100"/>
                  </a:cubicBezTo>
                  <a:cubicBezTo>
                    <a:pt x="19050" y="42863"/>
                    <a:pt x="28575" y="47625"/>
                    <a:pt x="40481" y="54769"/>
                  </a:cubicBezTo>
                  <a:cubicBezTo>
                    <a:pt x="30956" y="57150"/>
                    <a:pt x="28575" y="57150"/>
                    <a:pt x="23813" y="59531"/>
                  </a:cubicBezTo>
                  <a:lnTo>
                    <a:pt x="23813" y="59531"/>
                  </a:lnTo>
                  <a:cubicBezTo>
                    <a:pt x="16669" y="52387"/>
                    <a:pt x="9525" y="47625"/>
                    <a:pt x="4762" y="42863"/>
                  </a:cubicBezTo>
                  <a:cubicBezTo>
                    <a:pt x="4762" y="30956"/>
                    <a:pt x="2381" y="23813"/>
                    <a:pt x="0" y="14287"/>
                  </a:cubicBezTo>
                  <a:lnTo>
                    <a:pt x="0" y="14287"/>
                  </a:lnTo>
                  <a:close/>
                </a:path>
              </a:pathLst>
            </a:custGeom>
            <a:grpFill/>
            <a:ln w="23813" cap="flat">
              <a:noFill/>
              <a:prstDash val="solid"/>
              <a:miter/>
            </a:ln>
          </p:spPr>
          <p:txBody>
            <a:bodyPr rtlCol="0" anchor="ctr"/>
            <a:lstStyle/>
            <a:p>
              <a:endParaRPr lang="en-ID"/>
            </a:p>
          </p:txBody>
        </p:sp>
        <p:sp>
          <p:nvSpPr>
            <p:cNvPr id="579" name="Freeform: Shape 578">
              <a:extLst>
                <a:ext uri="{FF2B5EF4-FFF2-40B4-BE49-F238E27FC236}">
                  <a16:creationId xmlns:a16="http://schemas.microsoft.com/office/drawing/2014/main" id="{F6793412-EB22-ACDE-AEC1-DF945CF4FEDB}"/>
                </a:ext>
              </a:extLst>
            </p:cNvPr>
            <p:cNvSpPr/>
            <p:nvPr/>
          </p:nvSpPr>
          <p:spPr>
            <a:xfrm>
              <a:off x="10008393" y="5629274"/>
              <a:ext cx="42862" cy="57150"/>
            </a:xfrm>
            <a:custGeom>
              <a:avLst/>
              <a:gdLst>
                <a:gd name="connsiteX0" fmla="*/ 19050 w 42862"/>
                <a:gd name="connsiteY0" fmla="*/ 57150 h 57150"/>
                <a:gd name="connsiteX1" fmla="*/ 0 w 42862"/>
                <a:gd name="connsiteY1" fmla="*/ 54769 h 57150"/>
                <a:gd name="connsiteX2" fmla="*/ 33337 w 42862"/>
                <a:gd name="connsiteY2" fmla="*/ 35719 h 57150"/>
                <a:gd name="connsiteX3" fmla="*/ 30956 w 42862"/>
                <a:gd name="connsiteY3" fmla="*/ 0 h 57150"/>
                <a:gd name="connsiteX4" fmla="*/ 42863 w 42862"/>
                <a:gd name="connsiteY4" fmla="*/ 14288 h 57150"/>
                <a:gd name="connsiteX5" fmla="*/ 42863 w 42862"/>
                <a:gd name="connsiteY5" fmla="*/ 14288 h 57150"/>
                <a:gd name="connsiteX6" fmla="*/ 35719 w 42862"/>
                <a:gd name="connsiteY6" fmla="*/ 40482 h 57150"/>
                <a:gd name="connsiteX7" fmla="*/ 19050 w 42862"/>
                <a:gd name="connsiteY7" fmla="*/ 57150 h 57150"/>
                <a:gd name="connsiteX8" fmla="*/ 19050 w 42862"/>
                <a:gd name="connsiteY8" fmla="*/ 571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50">
                  <a:moveTo>
                    <a:pt x="19050" y="57150"/>
                  </a:moveTo>
                  <a:cubicBezTo>
                    <a:pt x="14287" y="57150"/>
                    <a:pt x="9525" y="54769"/>
                    <a:pt x="0" y="54769"/>
                  </a:cubicBezTo>
                  <a:cubicBezTo>
                    <a:pt x="14287" y="47625"/>
                    <a:pt x="21431" y="42863"/>
                    <a:pt x="33337" y="35719"/>
                  </a:cubicBezTo>
                  <a:cubicBezTo>
                    <a:pt x="33337" y="26194"/>
                    <a:pt x="33337" y="14288"/>
                    <a:pt x="30956" y="0"/>
                  </a:cubicBezTo>
                  <a:cubicBezTo>
                    <a:pt x="35719" y="7144"/>
                    <a:pt x="40481" y="9525"/>
                    <a:pt x="42863" y="14288"/>
                  </a:cubicBezTo>
                  <a:lnTo>
                    <a:pt x="42863" y="14288"/>
                  </a:lnTo>
                  <a:cubicBezTo>
                    <a:pt x="40481" y="23813"/>
                    <a:pt x="38100" y="30956"/>
                    <a:pt x="35719" y="40482"/>
                  </a:cubicBezTo>
                  <a:cubicBezTo>
                    <a:pt x="30956" y="45244"/>
                    <a:pt x="26194" y="52388"/>
                    <a:pt x="19050" y="57150"/>
                  </a:cubicBezTo>
                  <a:lnTo>
                    <a:pt x="19050" y="57150"/>
                  </a:lnTo>
                  <a:close/>
                </a:path>
              </a:pathLst>
            </a:custGeom>
            <a:grpFill/>
            <a:ln w="23813" cap="flat">
              <a:noFill/>
              <a:prstDash val="solid"/>
              <a:miter/>
            </a:ln>
          </p:spPr>
          <p:txBody>
            <a:bodyPr rtlCol="0" anchor="ctr"/>
            <a:lstStyle/>
            <a:p>
              <a:endParaRPr lang="en-ID"/>
            </a:p>
          </p:txBody>
        </p:sp>
        <p:sp>
          <p:nvSpPr>
            <p:cNvPr id="580" name="Freeform: Shape 579">
              <a:extLst>
                <a:ext uri="{FF2B5EF4-FFF2-40B4-BE49-F238E27FC236}">
                  <a16:creationId xmlns:a16="http://schemas.microsoft.com/office/drawing/2014/main" id="{1DEA6CE4-6E58-80DD-4594-DCBCD17AA298}"/>
                </a:ext>
              </a:extLst>
            </p:cNvPr>
            <p:cNvSpPr/>
            <p:nvPr/>
          </p:nvSpPr>
          <p:spPr>
            <a:xfrm>
              <a:off x="10086975" y="5629274"/>
              <a:ext cx="40481" cy="59531"/>
            </a:xfrm>
            <a:custGeom>
              <a:avLst/>
              <a:gdLst>
                <a:gd name="connsiteX0" fmla="*/ 0 w 40481"/>
                <a:gd name="connsiteY0" fmla="*/ 14288 h 59531"/>
                <a:gd name="connsiteX1" fmla="*/ 11906 w 40481"/>
                <a:gd name="connsiteY1" fmla="*/ 0 h 59531"/>
                <a:gd name="connsiteX2" fmla="*/ 9525 w 40481"/>
                <a:gd name="connsiteY2" fmla="*/ 38100 h 59531"/>
                <a:gd name="connsiteX3" fmla="*/ 40481 w 40481"/>
                <a:gd name="connsiteY3" fmla="*/ 54769 h 59531"/>
                <a:gd name="connsiteX4" fmla="*/ 23813 w 40481"/>
                <a:gd name="connsiteY4" fmla="*/ 59531 h 59531"/>
                <a:gd name="connsiteX5" fmla="*/ 23813 w 40481"/>
                <a:gd name="connsiteY5" fmla="*/ 59531 h 59531"/>
                <a:gd name="connsiteX6" fmla="*/ 4762 w 40481"/>
                <a:gd name="connsiteY6" fmla="*/ 42863 h 59531"/>
                <a:gd name="connsiteX7" fmla="*/ 0 w 40481"/>
                <a:gd name="connsiteY7" fmla="*/ 14288 h 59531"/>
                <a:gd name="connsiteX8" fmla="*/ 0 w 40481"/>
                <a:gd name="connsiteY8" fmla="*/ 14288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1" h="59531">
                  <a:moveTo>
                    <a:pt x="0" y="14288"/>
                  </a:moveTo>
                  <a:cubicBezTo>
                    <a:pt x="2381" y="9525"/>
                    <a:pt x="7143" y="7144"/>
                    <a:pt x="11906" y="0"/>
                  </a:cubicBezTo>
                  <a:cubicBezTo>
                    <a:pt x="11906" y="14288"/>
                    <a:pt x="9525" y="26194"/>
                    <a:pt x="9525" y="38100"/>
                  </a:cubicBezTo>
                  <a:cubicBezTo>
                    <a:pt x="19050" y="42863"/>
                    <a:pt x="28575" y="47625"/>
                    <a:pt x="40481" y="54769"/>
                  </a:cubicBezTo>
                  <a:cubicBezTo>
                    <a:pt x="30956" y="57150"/>
                    <a:pt x="28575" y="57150"/>
                    <a:pt x="23813" y="59531"/>
                  </a:cubicBezTo>
                  <a:lnTo>
                    <a:pt x="23813" y="59531"/>
                  </a:lnTo>
                  <a:cubicBezTo>
                    <a:pt x="16669" y="52388"/>
                    <a:pt x="9525" y="47625"/>
                    <a:pt x="4762" y="42863"/>
                  </a:cubicBezTo>
                  <a:cubicBezTo>
                    <a:pt x="2381" y="30956"/>
                    <a:pt x="0" y="23813"/>
                    <a:pt x="0" y="14288"/>
                  </a:cubicBezTo>
                  <a:lnTo>
                    <a:pt x="0" y="14288"/>
                  </a:lnTo>
                  <a:close/>
                </a:path>
              </a:pathLst>
            </a:custGeom>
            <a:grpFill/>
            <a:ln w="23813" cap="flat">
              <a:noFill/>
              <a:prstDash val="solid"/>
              <a:miter/>
            </a:ln>
          </p:spPr>
          <p:txBody>
            <a:bodyPr rtlCol="0" anchor="ctr"/>
            <a:lstStyle/>
            <a:p>
              <a:endParaRPr lang="en-ID"/>
            </a:p>
          </p:txBody>
        </p:sp>
        <p:sp>
          <p:nvSpPr>
            <p:cNvPr id="581" name="Freeform: Shape 580">
              <a:extLst>
                <a:ext uri="{FF2B5EF4-FFF2-40B4-BE49-F238E27FC236}">
                  <a16:creationId xmlns:a16="http://schemas.microsoft.com/office/drawing/2014/main" id="{DA22BABD-74C7-BF72-E871-B160ABDF6D85}"/>
                </a:ext>
              </a:extLst>
            </p:cNvPr>
            <p:cNvSpPr/>
            <p:nvPr/>
          </p:nvSpPr>
          <p:spPr>
            <a:xfrm>
              <a:off x="10086975" y="2250281"/>
              <a:ext cx="40481" cy="59531"/>
            </a:xfrm>
            <a:custGeom>
              <a:avLst/>
              <a:gdLst>
                <a:gd name="connsiteX0" fmla="*/ 0 w 40481"/>
                <a:gd name="connsiteY0" fmla="*/ 14287 h 59531"/>
                <a:gd name="connsiteX1" fmla="*/ 11906 w 40481"/>
                <a:gd name="connsiteY1" fmla="*/ 0 h 59531"/>
                <a:gd name="connsiteX2" fmla="*/ 9525 w 40481"/>
                <a:gd name="connsiteY2" fmla="*/ 38100 h 59531"/>
                <a:gd name="connsiteX3" fmla="*/ 40481 w 40481"/>
                <a:gd name="connsiteY3" fmla="*/ 54769 h 59531"/>
                <a:gd name="connsiteX4" fmla="*/ 23813 w 40481"/>
                <a:gd name="connsiteY4" fmla="*/ 59531 h 59531"/>
                <a:gd name="connsiteX5" fmla="*/ 23813 w 40481"/>
                <a:gd name="connsiteY5" fmla="*/ 59531 h 59531"/>
                <a:gd name="connsiteX6" fmla="*/ 4762 w 40481"/>
                <a:gd name="connsiteY6" fmla="*/ 42863 h 59531"/>
                <a:gd name="connsiteX7" fmla="*/ 0 w 40481"/>
                <a:gd name="connsiteY7" fmla="*/ 14287 h 59531"/>
                <a:gd name="connsiteX8" fmla="*/ 0 w 40481"/>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1" h="59531">
                  <a:moveTo>
                    <a:pt x="0" y="14287"/>
                  </a:moveTo>
                  <a:cubicBezTo>
                    <a:pt x="2381" y="9525"/>
                    <a:pt x="7143" y="7144"/>
                    <a:pt x="11906" y="0"/>
                  </a:cubicBezTo>
                  <a:cubicBezTo>
                    <a:pt x="11906" y="14287"/>
                    <a:pt x="9525" y="26194"/>
                    <a:pt x="9525" y="38100"/>
                  </a:cubicBezTo>
                  <a:cubicBezTo>
                    <a:pt x="19050" y="42863"/>
                    <a:pt x="28575" y="47625"/>
                    <a:pt x="40481" y="54769"/>
                  </a:cubicBezTo>
                  <a:cubicBezTo>
                    <a:pt x="30956" y="57150"/>
                    <a:pt x="28575" y="57150"/>
                    <a:pt x="23813" y="59531"/>
                  </a:cubicBezTo>
                  <a:lnTo>
                    <a:pt x="23813" y="59531"/>
                  </a:lnTo>
                  <a:cubicBezTo>
                    <a:pt x="16669" y="52387"/>
                    <a:pt x="9525" y="47625"/>
                    <a:pt x="4762" y="42863"/>
                  </a:cubicBezTo>
                  <a:cubicBezTo>
                    <a:pt x="2381" y="30956"/>
                    <a:pt x="0" y="23813"/>
                    <a:pt x="0" y="14287"/>
                  </a:cubicBezTo>
                  <a:lnTo>
                    <a:pt x="0" y="14287"/>
                  </a:lnTo>
                  <a:close/>
                </a:path>
              </a:pathLst>
            </a:custGeom>
            <a:grpFill/>
            <a:ln w="23813" cap="flat">
              <a:noFill/>
              <a:prstDash val="solid"/>
              <a:miter/>
            </a:ln>
          </p:spPr>
          <p:txBody>
            <a:bodyPr rtlCol="0" anchor="ctr"/>
            <a:lstStyle/>
            <a:p>
              <a:endParaRPr lang="en-ID"/>
            </a:p>
          </p:txBody>
        </p:sp>
        <p:sp>
          <p:nvSpPr>
            <p:cNvPr id="582" name="Freeform: Shape 581">
              <a:extLst>
                <a:ext uri="{FF2B5EF4-FFF2-40B4-BE49-F238E27FC236}">
                  <a16:creationId xmlns:a16="http://schemas.microsoft.com/office/drawing/2014/main" id="{17F7ACDF-AD9C-E30C-F768-4BB34AB1C8AE}"/>
                </a:ext>
              </a:extLst>
            </p:cNvPr>
            <p:cNvSpPr/>
            <p:nvPr/>
          </p:nvSpPr>
          <p:spPr>
            <a:xfrm>
              <a:off x="11961018" y="5629274"/>
              <a:ext cx="42862" cy="57150"/>
            </a:xfrm>
            <a:custGeom>
              <a:avLst/>
              <a:gdLst>
                <a:gd name="connsiteX0" fmla="*/ 19050 w 42862"/>
                <a:gd name="connsiteY0" fmla="*/ 57150 h 57150"/>
                <a:gd name="connsiteX1" fmla="*/ 0 w 42862"/>
                <a:gd name="connsiteY1" fmla="*/ 54769 h 57150"/>
                <a:gd name="connsiteX2" fmla="*/ 33338 w 42862"/>
                <a:gd name="connsiteY2" fmla="*/ 35719 h 57150"/>
                <a:gd name="connsiteX3" fmla="*/ 30957 w 42862"/>
                <a:gd name="connsiteY3" fmla="*/ 0 h 57150"/>
                <a:gd name="connsiteX4" fmla="*/ 42863 w 42862"/>
                <a:gd name="connsiteY4" fmla="*/ 14288 h 57150"/>
                <a:gd name="connsiteX5" fmla="*/ 42863 w 42862"/>
                <a:gd name="connsiteY5" fmla="*/ 14288 h 57150"/>
                <a:gd name="connsiteX6" fmla="*/ 35719 w 42862"/>
                <a:gd name="connsiteY6" fmla="*/ 40482 h 57150"/>
                <a:gd name="connsiteX7" fmla="*/ 19050 w 42862"/>
                <a:gd name="connsiteY7" fmla="*/ 57150 h 57150"/>
                <a:gd name="connsiteX8" fmla="*/ 19050 w 42862"/>
                <a:gd name="connsiteY8" fmla="*/ 571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50">
                  <a:moveTo>
                    <a:pt x="19050" y="57150"/>
                  </a:moveTo>
                  <a:cubicBezTo>
                    <a:pt x="14288" y="57150"/>
                    <a:pt x="9526" y="54769"/>
                    <a:pt x="0" y="54769"/>
                  </a:cubicBezTo>
                  <a:cubicBezTo>
                    <a:pt x="14288" y="47625"/>
                    <a:pt x="21432" y="42863"/>
                    <a:pt x="33338" y="35719"/>
                  </a:cubicBezTo>
                  <a:cubicBezTo>
                    <a:pt x="33338" y="26194"/>
                    <a:pt x="33338" y="14288"/>
                    <a:pt x="30957" y="0"/>
                  </a:cubicBezTo>
                  <a:cubicBezTo>
                    <a:pt x="35719" y="7144"/>
                    <a:pt x="40482" y="9525"/>
                    <a:pt x="42863" y="14288"/>
                  </a:cubicBezTo>
                  <a:lnTo>
                    <a:pt x="42863" y="14288"/>
                  </a:lnTo>
                  <a:cubicBezTo>
                    <a:pt x="40482" y="23813"/>
                    <a:pt x="38100" y="30956"/>
                    <a:pt x="35719" y="40482"/>
                  </a:cubicBezTo>
                  <a:cubicBezTo>
                    <a:pt x="33338" y="45244"/>
                    <a:pt x="26194" y="52388"/>
                    <a:pt x="19050" y="57150"/>
                  </a:cubicBezTo>
                  <a:lnTo>
                    <a:pt x="19050" y="57150"/>
                  </a:lnTo>
                  <a:close/>
                </a:path>
              </a:pathLst>
            </a:custGeom>
            <a:grpFill/>
            <a:ln w="23813" cap="flat">
              <a:noFill/>
              <a:prstDash val="solid"/>
              <a:miter/>
            </a:ln>
          </p:spPr>
          <p:txBody>
            <a:bodyPr rtlCol="0" anchor="ctr"/>
            <a:lstStyle/>
            <a:p>
              <a:endParaRPr lang="en-ID"/>
            </a:p>
          </p:txBody>
        </p:sp>
        <p:sp>
          <p:nvSpPr>
            <p:cNvPr id="583" name="Freeform: Shape 582">
              <a:extLst>
                <a:ext uri="{FF2B5EF4-FFF2-40B4-BE49-F238E27FC236}">
                  <a16:creationId xmlns:a16="http://schemas.microsoft.com/office/drawing/2014/main" id="{6BBE0715-F2AC-E0EF-AC27-4AD20793E230}"/>
                </a:ext>
              </a:extLst>
            </p:cNvPr>
            <p:cNvSpPr/>
            <p:nvPr/>
          </p:nvSpPr>
          <p:spPr>
            <a:xfrm>
              <a:off x="12039600" y="2250281"/>
              <a:ext cx="40480" cy="59531"/>
            </a:xfrm>
            <a:custGeom>
              <a:avLst/>
              <a:gdLst>
                <a:gd name="connsiteX0" fmla="*/ 0 w 40480"/>
                <a:gd name="connsiteY0" fmla="*/ 14287 h 59531"/>
                <a:gd name="connsiteX1" fmla="*/ 11906 w 40480"/>
                <a:gd name="connsiteY1" fmla="*/ 0 h 59531"/>
                <a:gd name="connsiteX2" fmla="*/ 9525 w 40480"/>
                <a:gd name="connsiteY2" fmla="*/ 38100 h 59531"/>
                <a:gd name="connsiteX3" fmla="*/ 40481 w 40480"/>
                <a:gd name="connsiteY3" fmla="*/ 54769 h 59531"/>
                <a:gd name="connsiteX4" fmla="*/ 23813 w 40480"/>
                <a:gd name="connsiteY4" fmla="*/ 59531 h 59531"/>
                <a:gd name="connsiteX5" fmla="*/ 23813 w 40480"/>
                <a:gd name="connsiteY5" fmla="*/ 59531 h 59531"/>
                <a:gd name="connsiteX6" fmla="*/ 4762 w 40480"/>
                <a:gd name="connsiteY6" fmla="*/ 42863 h 59531"/>
                <a:gd name="connsiteX7" fmla="*/ 0 w 40480"/>
                <a:gd name="connsiteY7" fmla="*/ 14287 h 59531"/>
                <a:gd name="connsiteX8" fmla="*/ 0 w 40480"/>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0" h="59531">
                  <a:moveTo>
                    <a:pt x="0" y="14287"/>
                  </a:moveTo>
                  <a:cubicBezTo>
                    <a:pt x="2381" y="9525"/>
                    <a:pt x="7143" y="7144"/>
                    <a:pt x="11906" y="0"/>
                  </a:cubicBezTo>
                  <a:cubicBezTo>
                    <a:pt x="11906" y="14287"/>
                    <a:pt x="9525" y="26194"/>
                    <a:pt x="9525" y="38100"/>
                  </a:cubicBezTo>
                  <a:cubicBezTo>
                    <a:pt x="19050" y="42863"/>
                    <a:pt x="28575" y="47625"/>
                    <a:pt x="40481" y="54769"/>
                  </a:cubicBezTo>
                  <a:cubicBezTo>
                    <a:pt x="30956" y="57150"/>
                    <a:pt x="28575" y="57150"/>
                    <a:pt x="23813" y="59531"/>
                  </a:cubicBezTo>
                  <a:lnTo>
                    <a:pt x="23813" y="59531"/>
                  </a:lnTo>
                  <a:cubicBezTo>
                    <a:pt x="16668" y="52387"/>
                    <a:pt x="9525" y="47625"/>
                    <a:pt x="4762" y="42863"/>
                  </a:cubicBezTo>
                  <a:cubicBezTo>
                    <a:pt x="4762" y="30956"/>
                    <a:pt x="2381" y="23813"/>
                    <a:pt x="0" y="14287"/>
                  </a:cubicBezTo>
                  <a:lnTo>
                    <a:pt x="0" y="14287"/>
                  </a:lnTo>
                  <a:close/>
                </a:path>
              </a:pathLst>
            </a:custGeom>
            <a:grpFill/>
            <a:ln w="23813" cap="flat">
              <a:noFill/>
              <a:prstDash val="solid"/>
              <a:miter/>
            </a:ln>
          </p:spPr>
          <p:txBody>
            <a:bodyPr rtlCol="0" anchor="ctr"/>
            <a:lstStyle/>
            <a:p>
              <a:endParaRPr lang="en-ID"/>
            </a:p>
          </p:txBody>
        </p:sp>
        <p:sp>
          <p:nvSpPr>
            <p:cNvPr id="584" name="Freeform: Shape 583">
              <a:extLst>
                <a:ext uri="{FF2B5EF4-FFF2-40B4-BE49-F238E27FC236}">
                  <a16:creationId xmlns:a16="http://schemas.microsoft.com/office/drawing/2014/main" id="{8EA94F48-C2DF-FD7D-596F-6625C964BCA9}"/>
                </a:ext>
              </a:extLst>
            </p:cNvPr>
            <p:cNvSpPr/>
            <p:nvPr/>
          </p:nvSpPr>
          <p:spPr>
            <a:xfrm>
              <a:off x="12039600" y="6755606"/>
              <a:ext cx="42862" cy="59531"/>
            </a:xfrm>
            <a:custGeom>
              <a:avLst/>
              <a:gdLst>
                <a:gd name="connsiteX0" fmla="*/ 0 w 42862"/>
                <a:gd name="connsiteY0" fmla="*/ 14287 h 59531"/>
                <a:gd name="connsiteX1" fmla="*/ 11906 w 42862"/>
                <a:gd name="connsiteY1" fmla="*/ 0 h 59531"/>
                <a:gd name="connsiteX2" fmla="*/ 9525 w 42862"/>
                <a:gd name="connsiteY2" fmla="*/ 38099 h 59531"/>
                <a:gd name="connsiteX3" fmla="*/ 42862 w 42862"/>
                <a:gd name="connsiteY3" fmla="*/ 54768 h 59531"/>
                <a:gd name="connsiteX4" fmla="*/ 26194 w 42862"/>
                <a:gd name="connsiteY4" fmla="*/ 59531 h 59531"/>
                <a:gd name="connsiteX5" fmla="*/ 26194 w 42862"/>
                <a:gd name="connsiteY5" fmla="*/ 59531 h 59531"/>
                <a:gd name="connsiteX6" fmla="*/ 7143 w 42862"/>
                <a:gd name="connsiteY6" fmla="*/ 42862 h 59531"/>
                <a:gd name="connsiteX7" fmla="*/ 0 w 42862"/>
                <a:gd name="connsiteY7" fmla="*/ 14287 h 59531"/>
                <a:gd name="connsiteX8" fmla="*/ 0 w 42862"/>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9531">
                  <a:moveTo>
                    <a:pt x="0" y="14287"/>
                  </a:moveTo>
                  <a:cubicBezTo>
                    <a:pt x="2381" y="9525"/>
                    <a:pt x="7143" y="7143"/>
                    <a:pt x="11906" y="0"/>
                  </a:cubicBezTo>
                  <a:cubicBezTo>
                    <a:pt x="11906" y="14287"/>
                    <a:pt x="9525" y="26193"/>
                    <a:pt x="9525" y="38099"/>
                  </a:cubicBezTo>
                  <a:cubicBezTo>
                    <a:pt x="19050" y="42862"/>
                    <a:pt x="28575" y="47625"/>
                    <a:pt x="42862" y="54768"/>
                  </a:cubicBezTo>
                  <a:cubicBezTo>
                    <a:pt x="33337" y="57150"/>
                    <a:pt x="28575" y="57150"/>
                    <a:pt x="26194" y="59531"/>
                  </a:cubicBezTo>
                  <a:cubicBezTo>
                    <a:pt x="26194" y="59531"/>
                    <a:pt x="26194" y="59531"/>
                    <a:pt x="26194" y="59531"/>
                  </a:cubicBezTo>
                  <a:cubicBezTo>
                    <a:pt x="19050" y="52387"/>
                    <a:pt x="11906" y="47625"/>
                    <a:pt x="7143" y="42862"/>
                  </a:cubicBezTo>
                  <a:cubicBezTo>
                    <a:pt x="4762" y="30956"/>
                    <a:pt x="2381" y="21431"/>
                    <a:pt x="0" y="14287"/>
                  </a:cubicBezTo>
                  <a:lnTo>
                    <a:pt x="0" y="14287"/>
                  </a:lnTo>
                  <a:close/>
                </a:path>
              </a:pathLst>
            </a:custGeom>
            <a:grpFill/>
            <a:ln w="23813" cap="flat">
              <a:noFill/>
              <a:prstDash val="solid"/>
              <a:miter/>
            </a:ln>
          </p:spPr>
          <p:txBody>
            <a:bodyPr rtlCol="0" anchor="ctr"/>
            <a:lstStyle/>
            <a:p>
              <a:endParaRPr lang="en-ID"/>
            </a:p>
          </p:txBody>
        </p:sp>
        <p:sp>
          <p:nvSpPr>
            <p:cNvPr id="585" name="Freeform: Shape 584">
              <a:extLst>
                <a:ext uri="{FF2B5EF4-FFF2-40B4-BE49-F238E27FC236}">
                  <a16:creationId xmlns:a16="http://schemas.microsoft.com/office/drawing/2014/main" id="{CAA1FBE5-FD08-23B9-6EB5-346E75FBC124}"/>
                </a:ext>
              </a:extLst>
            </p:cNvPr>
            <p:cNvSpPr/>
            <p:nvPr/>
          </p:nvSpPr>
          <p:spPr>
            <a:xfrm>
              <a:off x="11961018" y="6755606"/>
              <a:ext cx="42862" cy="57149"/>
            </a:xfrm>
            <a:custGeom>
              <a:avLst/>
              <a:gdLst>
                <a:gd name="connsiteX0" fmla="*/ 19050 w 42862"/>
                <a:gd name="connsiteY0" fmla="*/ 57150 h 57149"/>
                <a:gd name="connsiteX1" fmla="*/ 0 w 42862"/>
                <a:gd name="connsiteY1" fmla="*/ 54768 h 57149"/>
                <a:gd name="connsiteX2" fmla="*/ 33338 w 42862"/>
                <a:gd name="connsiteY2" fmla="*/ 35719 h 57149"/>
                <a:gd name="connsiteX3" fmla="*/ 30957 w 42862"/>
                <a:gd name="connsiteY3" fmla="*/ 0 h 57149"/>
                <a:gd name="connsiteX4" fmla="*/ 42863 w 42862"/>
                <a:gd name="connsiteY4" fmla="*/ 14287 h 57149"/>
                <a:gd name="connsiteX5" fmla="*/ 42863 w 42862"/>
                <a:gd name="connsiteY5" fmla="*/ 14287 h 57149"/>
                <a:gd name="connsiteX6" fmla="*/ 35719 w 42862"/>
                <a:gd name="connsiteY6" fmla="*/ 40481 h 57149"/>
                <a:gd name="connsiteX7" fmla="*/ 19050 w 42862"/>
                <a:gd name="connsiteY7" fmla="*/ 57150 h 57149"/>
                <a:gd name="connsiteX8" fmla="*/ 19050 w 42862"/>
                <a:gd name="connsiteY8" fmla="*/ 57150 h 5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49">
                  <a:moveTo>
                    <a:pt x="19050" y="57150"/>
                  </a:moveTo>
                  <a:cubicBezTo>
                    <a:pt x="14288" y="57150"/>
                    <a:pt x="9526" y="54768"/>
                    <a:pt x="0" y="54768"/>
                  </a:cubicBezTo>
                  <a:cubicBezTo>
                    <a:pt x="14288" y="47625"/>
                    <a:pt x="21432" y="42862"/>
                    <a:pt x="33338" y="35719"/>
                  </a:cubicBezTo>
                  <a:cubicBezTo>
                    <a:pt x="33338" y="26193"/>
                    <a:pt x="33338" y="14287"/>
                    <a:pt x="30957" y="0"/>
                  </a:cubicBezTo>
                  <a:cubicBezTo>
                    <a:pt x="35719" y="7143"/>
                    <a:pt x="40482" y="9525"/>
                    <a:pt x="42863" y="14287"/>
                  </a:cubicBezTo>
                  <a:cubicBezTo>
                    <a:pt x="42863" y="14287"/>
                    <a:pt x="42863" y="14287"/>
                    <a:pt x="42863" y="14287"/>
                  </a:cubicBezTo>
                  <a:cubicBezTo>
                    <a:pt x="40482" y="23813"/>
                    <a:pt x="38100" y="30956"/>
                    <a:pt x="35719" y="40481"/>
                  </a:cubicBezTo>
                  <a:cubicBezTo>
                    <a:pt x="33338" y="45244"/>
                    <a:pt x="26194" y="52387"/>
                    <a:pt x="19050" y="57150"/>
                  </a:cubicBezTo>
                  <a:lnTo>
                    <a:pt x="19050" y="57150"/>
                  </a:lnTo>
                  <a:close/>
                </a:path>
              </a:pathLst>
            </a:custGeom>
            <a:grpFill/>
            <a:ln w="23813" cap="flat">
              <a:noFill/>
              <a:prstDash val="solid"/>
              <a:miter/>
            </a:ln>
          </p:spPr>
          <p:txBody>
            <a:bodyPr rtlCol="0" anchor="ctr"/>
            <a:lstStyle/>
            <a:p>
              <a:endParaRPr lang="en-ID"/>
            </a:p>
          </p:txBody>
        </p:sp>
        <p:sp>
          <p:nvSpPr>
            <p:cNvPr id="586" name="Freeform: Shape 585">
              <a:extLst>
                <a:ext uri="{FF2B5EF4-FFF2-40B4-BE49-F238E27FC236}">
                  <a16:creationId xmlns:a16="http://schemas.microsoft.com/office/drawing/2014/main" id="{329C7ECA-DB53-5A25-271C-B3CEAB39F9E1}"/>
                </a:ext>
              </a:extLst>
            </p:cNvPr>
            <p:cNvSpPr/>
            <p:nvPr/>
          </p:nvSpPr>
          <p:spPr>
            <a:xfrm>
              <a:off x="6100762" y="4502943"/>
              <a:ext cx="42862" cy="57149"/>
            </a:xfrm>
            <a:custGeom>
              <a:avLst/>
              <a:gdLst>
                <a:gd name="connsiteX0" fmla="*/ 19050 w 42862"/>
                <a:gd name="connsiteY0" fmla="*/ 57150 h 57149"/>
                <a:gd name="connsiteX1" fmla="*/ 0 w 42862"/>
                <a:gd name="connsiteY1" fmla="*/ 54768 h 57149"/>
                <a:gd name="connsiteX2" fmla="*/ 33337 w 42862"/>
                <a:gd name="connsiteY2" fmla="*/ 35719 h 57149"/>
                <a:gd name="connsiteX3" fmla="*/ 30956 w 42862"/>
                <a:gd name="connsiteY3" fmla="*/ 0 h 57149"/>
                <a:gd name="connsiteX4" fmla="*/ 42862 w 42862"/>
                <a:gd name="connsiteY4" fmla="*/ 14287 h 57149"/>
                <a:gd name="connsiteX5" fmla="*/ 42862 w 42862"/>
                <a:gd name="connsiteY5" fmla="*/ 14287 h 57149"/>
                <a:gd name="connsiteX6" fmla="*/ 35719 w 42862"/>
                <a:gd name="connsiteY6" fmla="*/ 40481 h 57149"/>
                <a:gd name="connsiteX7" fmla="*/ 19050 w 42862"/>
                <a:gd name="connsiteY7" fmla="*/ 57150 h 57149"/>
                <a:gd name="connsiteX8" fmla="*/ 19050 w 42862"/>
                <a:gd name="connsiteY8" fmla="*/ 57150 h 5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49">
                  <a:moveTo>
                    <a:pt x="19050" y="57150"/>
                  </a:moveTo>
                  <a:cubicBezTo>
                    <a:pt x="14287" y="57150"/>
                    <a:pt x="9525" y="54768"/>
                    <a:pt x="0" y="54768"/>
                  </a:cubicBezTo>
                  <a:cubicBezTo>
                    <a:pt x="14287" y="47625"/>
                    <a:pt x="21431" y="42862"/>
                    <a:pt x="33337" y="35719"/>
                  </a:cubicBezTo>
                  <a:cubicBezTo>
                    <a:pt x="33337" y="26194"/>
                    <a:pt x="33337" y="14287"/>
                    <a:pt x="30956" y="0"/>
                  </a:cubicBezTo>
                  <a:cubicBezTo>
                    <a:pt x="35719" y="7143"/>
                    <a:pt x="40481" y="9525"/>
                    <a:pt x="42862" y="14287"/>
                  </a:cubicBezTo>
                  <a:lnTo>
                    <a:pt x="42862" y="14287"/>
                  </a:lnTo>
                  <a:cubicBezTo>
                    <a:pt x="40481" y="23813"/>
                    <a:pt x="38100" y="30956"/>
                    <a:pt x="35719" y="40481"/>
                  </a:cubicBezTo>
                  <a:cubicBezTo>
                    <a:pt x="30956" y="45244"/>
                    <a:pt x="26194" y="52387"/>
                    <a:pt x="19050" y="57150"/>
                  </a:cubicBezTo>
                  <a:lnTo>
                    <a:pt x="19050" y="57150"/>
                  </a:lnTo>
                  <a:close/>
                </a:path>
              </a:pathLst>
            </a:custGeom>
            <a:grpFill/>
            <a:ln w="23813" cap="flat">
              <a:noFill/>
              <a:prstDash val="solid"/>
              <a:miter/>
            </a:ln>
          </p:spPr>
          <p:txBody>
            <a:bodyPr rtlCol="0" anchor="ctr"/>
            <a:lstStyle/>
            <a:p>
              <a:endParaRPr lang="en-ID"/>
            </a:p>
          </p:txBody>
        </p:sp>
        <p:sp>
          <p:nvSpPr>
            <p:cNvPr id="587" name="Freeform: Shape 586">
              <a:extLst>
                <a:ext uri="{FF2B5EF4-FFF2-40B4-BE49-F238E27FC236}">
                  <a16:creationId xmlns:a16="http://schemas.microsoft.com/office/drawing/2014/main" id="{8BEC1EBA-DDCE-906E-C8EE-788D7280E4AE}"/>
                </a:ext>
              </a:extLst>
            </p:cNvPr>
            <p:cNvSpPr/>
            <p:nvPr/>
          </p:nvSpPr>
          <p:spPr>
            <a:xfrm>
              <a:off x="6179343" y="4502943"/>
              <a:ext cx="40481" cy="59531"/>
            </a:xfrm>
            <a:custGeom>
              <a:avLst/>
              <a:gdLst>
                <a:gd name="connsiteX0" fmla="*/ 0 w 40481"/>
                <a:gd name="connsiteY0" fmla="*/ 14287 h 59531"/>
                <a:gd name="connsiteX1" fmla="*/ 11906 w 40481"/>
                <a:gd name="connsiteY1" fmla="*/ 0 h 59531"/>
                <a:gd name="connsiteX2" fmla="*/ 9525 w 40481"/>
                <a:gd name="connsiteY2" fmla="*/ 38100 h 59531"/>
                <a:gd name="connsiteX3" fmla="*/ 40481 w 40481"/>
                <a:gd name="connsiteY3" fmla="*/ 54768 h 59531"/>
                <a:gd name="connsiteX4" fmla="*/ 23813 w 40481"/>
                <a:gd name="connsiteY4" fmla="*/ 59531 h 59531"/>
                <a:gd name="connsiteX5" fmla="*/ 23813 w 40481"/>
                <a:gd name="connsiteY5" fmla="*/ 59531 h 59531"/>
                <a:gd name="connsiteX6" fmla="*/ 4763 w 40481"/>
                <a:gd name="connsiteY6" fmla="*/ 42862 h 59531"/>
                <a:gd name="connsiteX7" fmla="*/ 0 w 40481"/>
                <a:gd name="connsiteY7" fmla="*/ 14287 h 59531"/>
                <a:gd name="connsiteX8" fmla="*/ 0 w 40481"/>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1" h="59531">
                  <a:moveTo>
                    <a:pt x="0" y="14287"/>
                  </a:moveTo>
                  <a:cubicBezTo>
                    <a:pt x="2381" y="9525"/>
                    <a:pt x="7144" y="7143"/>
                    <a:pt x="11906" y="0"/>
                  </a:cubicBezTo>
                  <a:cubicBezTo>
                    <a:pt x="11906" y="14287"/>
                    <a:pt x="9525" y="26194"/>
                    <a:pt x="9525" y="38100"/>
                  </a:cubicBezTo>
                  <a:cubicBezTo>
                    <a:pt x="19050" y="42862"/>
                    <a:pt x="28575" y="47625"/>
                    <a:pt x="40481" y="54768"/>
                  </a:cubicBezTo>
                  <a:cubicBezTo>
                    <a:pt x="30956" y="57150"/>
                    <a:pt x="28575" y="57150"/>
                    <a:pt x="23813" y="59531"/>
                  </a:cubicBezTo>
                  <a:lnTo>
                    <a:pt x="23813" y="59531"/>
                  </a:lnTo>
                  <a:cubicBezTo>
                    <a:pt x="16669" y="52387"/>
                    <a:pt x="9525" y="47625"/>
                    <a:pt x="4763" y="42862"/>
                  </a:cubicBezTo>
                  <a:cubicBezTo>
                    <a:pt x="2381" y="30956"/>
                    <a:pt x="0" y="23813"/>
                    <a:pt x="0" y="14287"/>
                  </a:cubicBezTo>
                  <a:lnTo>
                    <a:pt x="0" y="14287"/>
                  </a:lnTo>
                  <a:close/>
                </a:path>
              </a:pathLst>
            </a:custGeom>
            <a:grpFill/>
            <a:ln w="23813" cap="flat">
              <a:noFill/>
              <a:prstDash val="solid"/>
              <a:miter/>
            </a:ln>
          </p:spPr>
          <p:txBody>
            <a:bodyPr rtlCol="0" anchor="ctr"/>
            <a:lstStyle/>
            <a:p>
              <a:endParaRPr lang="en-ID"/>
            </a:p>
          </p:txBody>
        </p:sp>
        <p:sp>
          <p:nvSpPr>
            <p:cNvPr id="588" name="Freeform: Shape 587">
              <a:extLst>
                <a:ext uri="{FF2B5EF4-FFF2-40B4-BE49-F238E27FC236}">
                  <a16:creationId xmlns:a16="http://schemas.microsoft.com/office/drawing/2014/main" id="{4FF61E8C-B99C-0B12-37E1-A035DD384B8E}"/>
                </a:ext>
              </a:extLst>
            </p:cNvPr>
            <p:cNvSpPr/>
            <p:nvPr/>
          </p:nvSpPr>
          <p:spPr>
            <a:xfrm>
              <a:off x="10008393" y="2252662"/>
              <a:ext cx="42862" cy="57150"/>
            </a:xfrm>
            <a:custGeom>
              <a:avLst/>
              <a:gdLst>
                <a:gd name="connsiteX0" fmla="*/ 19050 w 42862"/>
                <a:gd name="connsiteY0" fmla="*/ 57150 h 57150"/>
                <a:gd name="connsiteX1" fmla="*/ 0 w 42862"/>
                <a:gd name="connsiteY1" fmla="*/ 54769 h 57150"/>
                <a:gd name="connsiteX2" fmla="*/ 33337 w 42862"/>
                <a:gd name="connsiteY2" fmla="*/ 35719 h 57150"/>
                <a:gd name="connsiteX3" fmla="*/ 30956 w 42862"/>
                <a:gd name="connsiteY3" fmla="*/ 0 h 57150"/>
                <a:gd name="connsiteX4" fmla="*/ 42863 w 42862"/>
                <a:gd name="connsiteY4" fmla="*/ 14287 h 57150"/>
                <a:gd name="connsiteX5" fmla="*/ 42863 w 42862"/>
                <a:gd name="connsiteY5" fmla="*/ 14287 h 57150"/>
                <a:gd name="connsiteX6" fmla="*/ 35719 w 42862"/>
                <a:gd name="connsiteY6" fmla="*/ 40481 h 57150"/>
                <a:gd name="connsiteX7" fmla="*/ 19050 w 42862"/>
                <a:gd name="connsiteY7" fmla="*/ 57150 h 57150"/>
                <a:gd name="connsiteX8" fmla="*/ 19050 w 42862"/>
                <a:gd name="connsiteY8" fmla="*/ 571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50">
                  <a:moveTo>
                    <a:pt x="19050" y="57150"/>
                  </a:moveTo>
                  <a:cubicBezTo>
                    <a:pt x="14287" y="57150"/>
                    <a:pt x="9525" y="54769"/>
                    <a:pt x="0" y="54769"/>
                  </a:cubicBezTo>
                  <a:cubicBezTo>
                    <a:pt x="14287" y="47625"/>
                    <a:pt x="21431" y="42863"/>
                    <a:pt x="33337" y="35719"/>
                  </a:cubicBezTo>
                  <a:cubicBezTo>
                    <a:pt x="33337" y="26194"/>
                    <a:pt x="33337" y="14287"/>
                    <a:pt x="30956" y="0"/>
                  </a:cubicBezTo>
                  <a:cubicBezTo>
                    <a:pt x="35719" y="7144"/>
                    <a:pt x="40481" y="9525"/>
                    <a:pt x="42863" y="14287"/>
                  </a:cubicBezTo>
                  <a:cubicBezTo>
                    <a:pt x="42863" y="14287"/>
                    <a:pt x="42863" y="14287"/>
                    <a:pt x="42863" y="14287"/>
                  </a:cubicBezTo>
                  <a:cubicBezTo>
                    <a:pt x="40481" y="23813"/>
                    <a:pt x="38100" y="30956"/>
                    <a:pt x="35719" y="40481"/>
                  </a:cubicBezTo>
                  <a:cubicBezTo>
                    <a:pt x="30956" y="45244"/>
                    <a:pt x="26194" y="50006"/>
                    <a:pt x="19050" y="57150"/>
                  </a:cubicBezTo>
                  <a:lnTo>
                    <a:pt x="19050" y="57150"/>
                  </a:lnTo>
                  <a:close/>
                </a:path>
              </a:pathLst>
            </a:custGeom>
            <a:grpFill/>
            <a:ln w="23813" cap="flat">
              <a:noFill/>
              <a:prstDash val="solid"/>
              <a:miter/>
            </a:ln>
          </p:spPr>
          <p:txBody>
            <a:bodyPr rtlCol="0" anchor="ctr"/>
            <a:lstStyle/>
            <a:p>
              <a:endParaRPr lang="en-ID"/>
            </a:p>
          </p:txBody>
        </p:sp>
        <p:sp>
          <p:nvSpPr>
            <p:cNvPr id="589" name="Freeform: Shape 588">
              <a:extLst>
                <a:ext uri="{FF2B5EF4-FFF2-40B4-BE49-F238E27FC236}">
                  <a16:creationId xmlns:a16="http://schemas.microsoft.com/office/drawing/2014/main" id="{0585000B-323E-5F49-F0CE-9CB7AF8D8E74}"/>
                </a:ext>
              </a:extLst>
            </p:cNvPr>
            <p:cNvSpPr/>
            <p:nvPr/>
          </p:nvSpPr>
          <p:spPr>
            <a:xfrm>
              <a:off x="8131968" y="4502943"/>
              <a:ext cx="40481" cy="59531"/>
            </a:xfrm>
            <a:custGeom>
              <a:avLst/>
              <a:gdLst>
                <a:gd name="connsiteX0" fmla="*/ 0 w 40481"/>
                <a:gd name="connsiteY0" fmla="*/ 14287 h 59531"/>
                <a:gd name="connsiteX1" fmla="*/ 11906 w 40481"/>
                <a:gd name="connsiteY1" fmla="*/ 0 h 59531"/>
                <a:gd name="connsiteX2" fmla="*/ 9525 w 40481"/>
                <a:gd name="connsiteY2" fmla="*/ 38100 h 59531"/>
                <a:gd name="connsiteX3" fmla="*/ 40481 w 40481"/>
                <a:gd name="connsiteY3" fmla="*/ 54768 h 59531"/>
                <a:gd name="connsiteX4" fmla="*/ 23813 w 40481"/>
                <a:gd name="connsiteY4" fmla="*/ 59531 h 59531"/>
                <a:gd name="connsiteX5" fmla="*/ 23813 w 40481"/>
                <a:gd name="connsiteY5" fmla="*/ 59531 h 59531"/>
                <a:gd name="connsiteX6" fmla="*/ 4762 w 40481"/>
                <a:gd name="connsiteY6" fmla="*/ 42862 h 59531"/>
                <a:gd name="connsiteX7" fmla="*/ 0 w 40481"/>
                <a:gd name="connsiteY7" fmla="*/ 14287 h 59531"/>
                <a:gd name="connsiteX8" fmla="*/ 0 w 40481"/>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1" h="59531">
                  <a:moveTo>
                    <a:pt x="0" y="14287"/>
                  </a:moveTo>
                  <a:cubicBezTo>
                    <a:pt x="2381" y="9525"/>
                    <a:pt x="7144" y="7143"/>
                    <a:pt x="11906" y="0"/>
                  </a:cubicBezTo>
                  <a:cubicBezTo>
                    <a:pt x="11906" y="14287"/>
                    <a:pt x="9525" y="26194"/>
                    <a:pt x="9525" y="38100"/>
                  </a:cubicBezTo>
                  <a:cubicBezTo>
                    <a:pt x="19050" y="42862"/>
                    <a:pt x="28575" y="47625"/>
                    <a:pt x="40481" y="54768"/>
                  </a:cubicBezTo>
                  <a:cubicBezTo>
                    <a:pt x="30956" y="57150"/>
                    <a:pt x="28575" y="57150"/>
                    <a:pt x="23813" y="59531"/>
                  </a:cubicBezTo>
                  <a:lnTo>
                    <a:pt x="23813" y="59531"/>
                  </a:lnTo>
                  <a:cubicBezTo>
                    <a:pt x="16669" y="52387"/>
                    <a:pt x="9525" y="47625"/>
                    <a:pt x="4762" y="42862"/>
                  </a:cubicBezTo>
                  <a:cubicBezTo>
                    <a:pt x="4762" y="30956"/>
                    <a:pt x="2381" y="23813"/>
                    <a:pt x="0" y="14287"/>
                  </a:cubicBezTo>
                  <a:lnTo>
                    <a:pt x="0" y="14287"/>
                  </a:lnTo>
                  <a:close/>
                </a:path>
              </a:pathLst>
            </a:custGeom>
            <a:grpFill/>
            <a:ln w="23813" cap="flat">
              <a:noFill/>
              <a:prstDash val="solid"/>
              <a:miter/>
            </a:ln>
          </p:spPr>
          <p:txBody>
            <a:bodyPr rtlCol="0" anchor="ctr"/>
            <a:lstStyle/>
            <a:p>
              <a:endParaRPr lang="en-ID"/>
            </a:p>
          </p:txBody>
        </p:sp>
        <p:sp>
          <p:nvSpPr>
            <p:cNvPr id="590" name="Freeform: Shape 589">
              <a:extLst>
                <a:ext uri="{FF2B5EF4-FFF2-40B4-BE49-F238E27FC236}">
                  <a16:creationId xmlns:a16="http://schemas.microsoft.com/office/drawing/2014/main" id="{64B6D6C7-AB9F-0F43-D442-0BCECA71EE7A}"/>
                </a:ext>
              </a:extLst>
            </p:cNvPr>
            <p:cNvSpPr/>
            <p:nvPr/>
          </p:nvSpPr>
          <p:spPr>
            <a:xfrm>
              <a:off x="11961018" y="2252662"/>
              <a:ext cx="42862" cy="57150"/>
            </a:xfrm>
            <a:custGeom>
              <a:avLst/>
              <a:gdLst>
                <a:gd name="connsiteX0" fmla="*/ 19050 w 42862"/>
                <a:gd name="connsiteY0" fmla="*/ 57150 h 57150"/>
                <a:gd name="connsiteX1" fmla="*/ 0 w 42862"/>
                <a:gd name="connsiteY1" fmla="*/ 54769 h 57150"/>
                <a:gd name="connsiteX2" fmla="*/ 33338 w 42862"/>
                <a:gd name="connsiteY2" fmla="*/ 35719 h 57150"/>
                <a:gd name="connsiteX3" fmla="*/ 30957 w 42862"/>
                <a:gd name="connsiteY3" fmla="*/ 0 h 57150"/>
                <a:gd name="connsiteX4" fmla="*/ 42863 w 42862"/>
                <a:gd name="connsiteY4" fmla="*/ 14287 h 57150"/>
                <a:gd name="connsiteX5" fmla="*/ 42863 w 42862"/>
                <a:gd name="connsiteY5" fmla="*/ 14287 h 57150"/>
                <a:gd name="connsiteX6" fmla="*/ 35719 w 42862"/>
                <a:gd name="connsiteY6" fmla="*/ 40481 h 57150"/>
                <a:gd name="connsiteX7" fmla="*/ 19050 w 42862"/>
                <a:gd name="connsiteY7" fmla="*/ 57150 h 57150"/>
                <a:gd name="connsiteX8" fmla="*/ 19050 w 42862"/>
                <a:gd name="connsiteY8" fmla="*/ 571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50">
                  <a:moveTo>
                    <a:pt x="19050" y="57150"/>
                  </a:moveTo>
                  <a:cubicBezTo>
                    <a:pt x="14288" y="57150"/>
                    <a:pt x="9526" y="54769"/>
                    <a:pt x="0" y="54769"/>
                  </a:cubicBezTo>
                  <a:cubicBezTo>
                    <a:pt x="14288" y="47625"/>
                    <a:pt x="21432" y="42863"/>
                    <a:pt x="33338" y="35719"/>
                  </a:cubicBezTo>
                  <a:cubicBezTo>
                    <a:pt x="33338" y="26194"/>
                    <a:pt x="33338" y="14287"/>
                    <a:pt x="30957" y="0"/>
                  </a:cubicBezTo>
                  <a:cubicBezTo>
                    <a:pt x="35719" y="7144"/>
                    <a:pt x="40482" y="9525"/>
                    <a:pt x="42863" y="14287"/>
                  </a:cubicBezTo>
                  <a:cubicBezTo>
                    <a:pt x="42863" y="14287"/>
                    <a:pt x="42863" y="14287"/>
                    <a:pt x="42863" y="14287"/>
                  </a:cubicBezTo>
                  <a:cubicBezTo>
                    <a:pt x="40482" y="23813"/>
                    <a:pt x="38100" y="30956"/>
                    <a:pt x="35719" y="40481"/>
                  </a:cubicBezTo>
                  <a:cubicBezTo>
                    <a:pt x="33338" y="45244"/>
                    <a:pt x="26194" y="50006"/>
                    <a:pt x="19050" y="57150"/>
                  </a:cubicBezTo>
                  <a:lnTo>
                    <a:pt x="19050" y="57150"/>
                  </a:lnTo>
                  <a:close/>
                </a:path>
              </a:pathLst>
            </a:custGeom>
            <a:grpFill/>
            <a:ln w="23813" cap="flat">
              <a:noFill/>
              <a:prstDash val="solid"/>
              <a:miter/>
            </a:ln>
          </p:spPr>
          <p:txBody>
            <a:bodyPr rtlCol="0" anchor="ctr"/>
            <a:lstStyle/>
            <a:p>
              <a:endParaRPr lang="en-ID"/>
            </a:p>
          </p:txBody>
        </p:sp>
        <p:sp>
          <p:nvSpPr>
            <p:cNvPr id="591" name="Freeform: Shape 590">
              <a:extLst>
                <a:ext uri="{FF2B5EF4-FFF2-40B4-BE49-F238E27FC236}">
                  <a16:creationId xmlns:a16="http://schemas.microsoft.com/office/drawing/2014/main" id="{5B372A83-C820-E7C6-6AD5-69715BAAF7C5}"/>
                </a:ext>
              </a:extLst>
            </p:cNvPr>
            <p:cNvSpPr/>
            <p:nvPr/>
          </p:nvSpPr>
          <p:spPr>
            <a:xfrm>
              <a:off x="10086975" y="4502943"/>
              <a:ext cx="40481" cy="59531"/>
            </a:xfrm>
            <a:custGeom>
              <a:avLst/>
              <a:gdLst>
                <a:gd name="connsiteX0" fmla="*/ 0 w 40481"/>
                <a:gd name="connsiteY0" fmla="*/ 14287 h 59531"/>
                <a:gd name="connsiteX1" fmla="*/ 11906 w 40481"/>
                <a:gd name="connsiteY1" fmla="*/ 0 h 59531"/>
                <a:gd name="connsiteX2" fmla="*/ 9525 w 40481"/>
                <a:gd name="connsiteY2" fmla="*/ 38100 h 59531"/>
                <a:gd name="connsiteX3" fmla="*/ 40481 w 40481"/>
                <a:gd name="connsiteY3" fmla="*/ 54768 h 59531"/>
                <a:gd name="connsiteX4" fmla="*/ 23813 w 40481"/>
                <a:gd name="connsiteY4" fmla="*/ 59531 h 59531"/>
                <a:gd name="connsiteX5" fmla="*/ 23813 w 40481"/>
                <a:gd name="connsiteY5" fmla="*/ 59531 h 59531"/>
                <a:gd name="connsiteX6" fmla="*/ 4762 w 40481"/>
                <a:gd name="connsiteY6" fmla="*/ 42862 h 59531"/>
                <a:gd name="connsiteX7" fmla="*/ 0 w 40481"/>
                <a:gd name="connsiteY7" fmla="*/ 14287 h 59531"/>
                <a:gd name="connsiteX8" fmla="*/ 0 w 40481"/>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1" h="59531">
                  <a:moveTo>
                    <a:pt x="0" y="14287"/>
                  </a:moveTo>
                  <a:cubicBezTo>
                    <a:pt x="2381" y="9525"/>
                    <a:pt x="7143" y="7143"/>
                    <a:pt x="11906" y="0"/>
                  </a:cubicBezTo>
                  <a:cubicBezTo>
                    <a:pt x="11906" y="14287"/>
                    <a:pt x="9525" y="26194"/>
                    <a:pt x="9525" y="38100"/>
                  </a:cubicBezTo>
                  <a:cubicBezTo>
                    <a:pt x="19050" y="42862"/>
                    <a:pt x="28575" y="47625"/>
                    <a:pt x="40481" y="54768"/>
                  </a:cubicBezTo>
                  <a:cubicBezTo>
                    <a:pt x="30956" y="57150"/>
                    <a:pt x="28575" y="57150"/>
                    <a:pt x="23813" y="59531"/>
                  </a:cubicBezTo>
                  <a:lnTo>
                    <a:pt x="23813" y="59531"/>
                  </a:lnTo>
                  <a:cubicBezTo>
                    <a:pt x="16669" y="52387"/>
                    <a:pt x="9525" y="47625"/>
                    <a:pt x="4762" y="42862"/>
                  </a:cubicBezTo>
                  <a:cubicBezTo>
                    <a:pt x="2381" y="30956"/>
                    <a:pt x="0" y="23813"/>
                    <a:pt x="0" y="14287"/>
                  </a:cubicBezTo>
                  <a:lnTo>
                    <a:pt x="0" y="14287"/>
                  </a:lnTo>
                  <a:close/>
                </a:path>
              </a:pathLst>
            </a:custGeom>
            <a:grpFill/>
            <a:ln w="23813" cap="flat">
              <a:noFill/>
              <a:prstDash val="solid"/>
              <a:miter/>
            </a:ln>
          </p:spPr>
          <p:txBody>
            <a:bodyPr rtlCol="0" anchor="ctr"/>
            <a:lstStyle/>
            <a:p>
              <a:endParaRPr lang="en-ID"/>
            </a:p>
          </p:txBody>
        </p:sp>
        <p:sp>
          <p:nvSpPr>
            <p:cNvPr id="592" name="Freeform: Shape 591">
              <a:extLst>
                <a:ext uri="{FF2B5EF4-FFF2-40B4-BE49-F238E27FC236}">
                  <a16:creationId xmlns:a16="http://schemas.microsoft.com/office/drawing/2014/main" id="{E08C6B28-F4E8-2946-6E1A-AE6B2B676A8B}"/>
                </a:ext>
              </a:extLst>
            </p:cNvPr>
            <p:cNvSpPr/>
            <p:nvPr/>
          </p:nvSpPr>
          <p:spPr>
            <a:xfrm>
              <a:off x="11961018" y="4502943"/>
              <a:ext cx="42862" cy="57149"/>
            </a:xfrm>
            <a:custGeom>
              <a:avLst/>
              <a:gdLst>
                <a:gd name="connsiteX0" fmla="*/ 19050 w 42862"/>
                <a:gd name="connsiteY0" fmla="*/ 57150 h 57149"/>
                <a:gd name="connsiteX1" fmla="*/ 0 w 42862"/>
                <a:gd name="connsiteY1" fmla="*/ 54768 h 57149"/>
                <a:gd name="connsiteX2" fmla="*/ 33338 w 42862"/>
                <a:gd name="connsiteY2" fmla="*/ 35719 h 57149"/>
                <a:gd name="connsiteX3" fmla="*/ 30957 w 42862"/>
                <a:gd name="connsiteY3" fmla="*/ 0 h 57149"/>
                <a:gd name="connsiteX4" fmla="*/ 42863 w 42862"/>
                <a:gd name="connsiteY4" fmla="*/ 14287 h 57149"/>
                <a:gd name="connsiteX5" fmla="*/ 42863 w 42862"/>
                <a:gd name="connsiteY5" fmla="*/ 14287 h 57149"/>
                <a:gd name="connsiteX6" fmla="*/ 35719 w 42862"/>
                <a:gd name="connsiteY6" fmla="*/ 40481 h 57149"/>
                <a:gd name="connsiteX7" fmla="*/ 19050 w 42862"/>
                <a:gd name="connsiteY7" fmla="*/ 57150 h 57149"/>
                <a:gd name="connsiteX8" fmla="*/ 19050 w 42862"/>
                <a:gd name="connsiteY8" fmla="*/ 57150 h 5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49">
                  <a:moveTo>
                    <a:pt x="19050" y="57150"/>
                  </a:moveTo>
                  <a:cubicBezTo>
                    <a:pt x="14288" y="57150"/>
                    <a:pt x="9526" y="54768"/>
                    <a:pt x="0" y="54768"/>
                  </a:cubicBezTo>
                  <a:cubicBezTo>
                    <a:pt x="14288" y="47625"/>
                    <a:pt x="21432" y="42862"/>
                    <a:pt x="33338" y="35719"/>
                  </a:cubicBezTo>
                  <a:cubicBezTo>
                    <a:pt x="33338" y="26194"/>
                    <a:pt x="33338" y="14287"/>
                    <a:pt x="30957" y="0"/>
                  </a:cubicBezTo>
                  <a:cubicBezTo>
                    <a:pt x="35719" y="7143"/>
                    <a:pt x="40482" y="9525"/>
                    <a:pt x="42863" y="14287"/>
                  </a:cubicBezTo>
                  <a:lnTo>
                    <a:pt x="42863" y="14287"/>
                  </a:lnTo>
                  <a:cubicBezTo>
                    <a:pt x="40482" y="23813"/>
                    <a:pt x="38100" y="30956"/>
                    <a:pt x="35719" y="40481"/>
                  </a:cubicBezTo>
                  <a:cubicBezTo>
                    <a:pt x="33338" y="45244"/>
                    <a:pt x="26194" y="52387"/>
                    <a:pt x="19050" y="57150"/>
                  </a:cubicBezTo>
                  <a:lnTo>
                    <a:pt x="19050" y="57150"/>
                  </a:lnTo>
                  <a:close/>
                </a:path>
              </a:pathLst>
            </a:custGeom>
            <a:grpFill/>
            <a:ln w="23813" cap="flat">
              <a:noFill/>
              <a:prstDash val="solid"/>
              <a:miter/>
            </a:ln>
          </p:spPr>
          <p:txBody>
            <a:bodyPr rtlCol="0" anchor="ctr"/>
            <a:lstStyle/>
            <a:p>
              <a:endParaRPr lang="en-ID"/>
            </a:p>
          </p:txBody>
        </p:sp>
        <p:sp>
          <p:nvSpPr>
            <p:cNvPr id="593" name="Freeform: Shape 592">
              <a:extLst>
                <a:ext uri="{FF2B5EF4-FFF2-40B4-BE49-F238E27FC236}">
                  <a16:creationId xmlns:a16="http://schemas.microsoft.com/office/drawing/2014/main" id="{6C89B33C-C376-B194-3433-F66D9B39789A}"/>
                </a:ext>
              </a:extLst>
            </p:cNvPr>
            <p:cNvSpPr/>
            <p:nvPr/>
          </p:nvSpPr>
          <p:spPr>
            <a:xfrm>
              <a:off x="12039600" y="4502943"/>
              <a:ext cx="40480" cy="59531"/>
            </a:xfrm>
            <a:custGeom>
              <a:avLst/>
              <a:gdLst>
                <a:gd name="connsiteX0" fmla="*/ 0 w 40480"/>
                <a:gd name="connsiteY0" fmla="*/ 14287 h 59531"/>
                <a:gd name="connsiteX1" fmla="*/ 11906 w 40480"/>
                <a:gd name="connsiteY1" fmla="*/ 0 h 59531"/>
                <a:gd name="connsiteX2" fmla="*/ 9525 w 40480"/>
                <a:gd name="connsiteY2" fmla="*/ 38100 h 59531"/>
                <a:gd name="connsiteX3" fmla="*/ 40481 w 40480"/>
                <a:gd name="connsiteY3" fmla="*/ 54768 h 59531"/>
                <a:gd name="connsiteX4" fmla="*/ 23813 w 40480"/>
                <a:gd name="connsiteY4" fmla="*/ 59531 h 59531"/>
                <a:gd name="connsiteX5" fmla="*/ 23813 w 40480"/>
                <a:gd name="connsiteY5" fmla="*/ 59531 h 59531"/>
                <a:gd name="connsiteX6" fmla="*/ 4762 w 40480"/>
                <a:gd name="connsiteY6" fmla="*/ 42862 h 59531"/>
                <a:gd name="connsiteX7" fmla="*/ 0 w 40480"/>
                <a:gd name="connsiteY7" fmla="*/ 14287 h 59531"/>
                <a:gd name="connsiteX8" fmla="*/ 0 w 40480"/>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0" h="59531">
                  <a:moveTo>
                    <a:pt x="0" y="14287"/>
                  </a:moveTo>
                  <a:cubicBezTo>
                    <a:pt x="2381" y="9525"/>
                    <a:pt x="7143" y="7143"/>
                    <a:pt x="11906" y="0"/>
                  </a:cubicBezTo>
                  <a:cubicBezTo>
                    <a:pt x="11906" y="14287"/>
                    <a:pt x="9525" y="26194"/>
                    <a:pt x="9525" y="38100"/>
                  </a:cubicBezTo>
                  <a:cubicBezTo>
                    <a:pt x="19050" y="42862"/>
                    <a:pt x="28575" y="47625"/>
                    <a:pt x="40481" y="54768"/>
                  </a:cubicBezTo>
                  <a:cubicBezTo>
                    <a:pt x="30956" y="57150"/>
                    <a:pt x="28575" y="57150"/>
                    <a:pt x="23813" y="59531"/>
                  </a:cubicBezTo>
                  <a:lnTo>
                    <a:pt x="23813" y="59531"/>
                  </a:lnTo>
                  <a:cubicBezTo>
                    <a:pt x="16668" y="52387"/>
                    <a:pt x="9525" y="47625"/>
                    <a:pt x="4762" y="42862"/>
                  </a:cubicBezTo>
                  <a:cubicBezTo>
                    <a:pt x="4762" y="30956"/>
                    <a:pt x="2381" y="23813"/>
                    <a:pt x="0" y="14287"/>
                  </a:cubicBezTo>
                  <a:lnTo>
                    <a:pt x="0" y="14287"/>
                  </a:lnTo>
                  <a:close/>
                </a:path>
              </a:pathLst>
            </a:custGeom>
            <a:grpFill/>
            <a:ln w="23813" cap="flat">
              <a:noFill/>
              <a:prstDash val="solid"/>
              <a:miter/>
            </a:ln>
          </p:spPr>
          <p:txBody>
            <a:bodyPr rtlCol="0" anchor="ctr"/>
            <a:lstStyle/>
            <a:p>
              <a:endParaRPr lang="en-ID"/>
            </a:p>
          </p:txBody>
        </p:sp>
        <p:sp>
          <p:nvSpPr>
            <p:cNvPr id="594" name="Freeform: Shape 593">
              <a:extLst>
                <a:ext uri="{FF2B5EF4-FFF2-40B4-BE49-F238E27FC236}">
                  <a16:creationId xmlns:a16="http://schemas.microsoft.com/office/drawing/2014/main" id="{EA54BFE5-0D83-BAD6-0125-24433EFB5CBC}"/>
                </a:ext>
              </a:extLst>
            </p:cNvPr>
            <p:cNvSpPr/>
            <p:nvPr/>
          </p:nvSpPr>
          <p:spPr>
            <a:xfrm>
              <a:off x="8131968" y="2250281"/>
              <a:ext cx="40481" cy="59531"/>
            </a:xfrm>
            <a:custGeom>
              <a:avLst/>
              <a:gdLst>
                <a:gd name="connsiteX0" fmla="*/ 0 w 40481"/>
                <a:gd name="connsiteY0" fmla="*/ 14287 h 59531"/>
                <a:gd name="connsiteX1" fmla="*/ 11906 w 40481"/>
                <a:gd name="connsiteY1" fmla="*/ 0 h 59531"/>
                <a:gd name="connsiteX2" fmla="*/ 9525 w 40481"/>
                <a:gd name="connsiteY2" fmla="*/ 38100 h 59531"/>
                <a:gd name="connsiteX3" fmla="*/ 40481 w 40481"/>
                <a:gd name="connsiteY3" fmla="*/ 54769 h 59531"/>
                <a:gd name="connsiteX4" fmla="*/ 23813 w 40481"/>
                <a:gd name="connsiteY4" fmla="*/ 59531 h 59531"/>
                <a:gd name="connsiteX5" fmla="*/ 23813 w 40481"/>
                <a:gd name="connsiteY5" fmla="*/ 59531 h 59531"/>
                <a:gd name="connsiteX6" fmla="*/ 4762 w 40481"/>
                <a:gd name="connsiteY6" fmla="*/ 42863 h 59531"/>
                <a:gd name="connsiteX7" fmla="*/ 0 w 40481"/>
                <a:gd name="connsiteY7" fmla="*/ 14287 h 59531"/>
                <a:gd name="connsiteX8" fmla="*/ 0 w 40481"/>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1" h="59531">
                  <a:moveTo>
                    <a:pt x="0" y="14287"/>
                  </a:moveTo>
                  <a:cubicBezTo>
                    <a:pt x="2381" y="9525"/>
                    <a:pt x="7144" y="7144"/>
                    <a:pt x="11906" y="0"/>
                  </a:cubicBezTo>
                  <a:cubicBezTo>
                    <a:pt x="11906" y="14287"/>
                    <a:pt x="9525" y="26194"/>
                    <a:pt x="9525" y="38100"/>
                  </a:cubicBezTo>
                  <a:cubicBezTo>
                    <a:pt x="19050" y="42863"/>
                    <a:pt x="28575" y="47625"/>
                    <a:pt x="40481" y="54769"/>
                  </a:cubicBezTo>
                  <a:cubicBezTo>
                    <a:pt x="30956" y="57150"/>
                    <a:pt x="28575" y="57150"/>
                    <a:pt x="23813" y="59531"/>
                  </a:cubicBezTo>
                  <a:lnTo>
                    <a:pt x="23813" y="59531"/>
                  </a:lnTo>
                  <a:cubicBezTo>
                    <a:pt x="16669" y="52387"/>
                    <a:pt x="9525" y="47625"/>
                    <a:pt x="4762" y="42863"/>
                  </a:cubicBezTo>
                  <a:cubicBezTo>
                    <a:pt x="4762" y="30956"/>
                    <a:pt x="2381" y="23813"/>
                    <a:pt x="0" y="14287"/>
                  </a:cubicBezTo>
                  <a:lnTo>
                    <a:pt x="0" y="14287"/>
                  </a:lnTo>
                  <a:close/>
                </a:path>
              </a:pathLst>
            </a:custGeom>
            <a:grpFill/>
            <a:ln w="23813" cap="flat">
              <a:noFill/>
              <a:prstDash val="solid"/>
              <a:miter/>
            </a:ln>
          </p:spPr>
          <p:txBody>
            <a:bodyPr rtlCol="0" anchor="ctr"/>
            <a:lstStyle/>
            <a:p>
              <a:endParaRPr lang="en-ID"/>
            </a:p>
          </p:txBody>
        </p:sp>
        <p:sp>
          <p:nvSpPr>
            <p:cNvPr id="595" name="Freeform: Shape 594">
              <a:extLst>
                <a:ext uri="{FF2B5EF4-FFF2-40B4-BE49-F238E27FC236}">
                  <a16:creationId xmlns:a16="http://schemas.microsoft.com/office/drawing/2014/main" id="{4E40FDE2-AC95-5BC4-B3B3-E8EF56EA31E6}"/>
                </a:ext>
              </a:extLst>
            </p:cNvPr>
            <p:cNvSpPr/>
            <p:nvPr/>
          </p:nvSpPr>
          <p:spPr>
            <a:xfrm>
              <a:off x="10086975" y="6755606"/>
              <a:ext cx="42862" cy="59531"/>
            </a:xfrm>
            <a:custGeom>
              <a:avLst/>
              <a:gdLst>
                <a:gd name="connsiteX0" fmla="*/ 0 w 42862"/>
                <a:gd name="connsiteY0" fmla="*/ 14287 h 59531"/>
                <a:gd name="connsiteX1" fmla="*/ 11906 w 42862"/>
                <a:gd name="connsiteY1" fmla="*/ 0 h 59531"/>
                <a:gd name="connsiteX2" fmla="*/ 9525 w 42862"/>
                <a:gd name="connsiteY2" fmla="*/ 38099 h 59531"/>
                <a:gd name="connsiteX3" fmla="*/ 42862 w 42862"/>
                <a:gd name="connsiteY3" fmla="*/ 54768 h 59531"/>
                <a:gd name="connsiteX4" fmla="*/ 26194 w 42862"/>
                <a:gd name="connsiteY4" fmla="*/ 59531 h 59531"/>
                <a:gd name="connsiteX5" fmla="*/ 26194 w 42862"/>
                <a:gd name="connsiteY5" fmla="*/ 59531 h 59531"/>
                <a:gd name="connsiteX6" fmla="*/ 7143 w 42862"/>
                <a:gd name="connsiteY6" fmla="*/ 42862 h 59531"/>
                <a:gd name="connsiteX7" fmla="*/ 0 w 42862"/>
                <a:gd name="connsiteY7" fmla="*/ 14287 h 59531"/>
                <a:gd name="connsiteX8" fmla="*/ 0 w 42862"/>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9531">
                  <a:moveTo>
                    <a:pt x="0" y="14287"/>
                  </a:moveTo>
                  <a:cubicBezTo>
                    <a:pt x="2381" y="9525"/>
                    <a:pt x="7143" y="7143"/>
                    <a:pt x="11906" y="0"/>
                  </a:cubicBezTo>
                  <a:cubicBezTo>
                    <a:pt x="11906" y="14287"/>
                    <a:pt x="9525" y="26193"/>
                    <a:pt x="9525" y="38099"/>
                  </a:cubicBezTo>
                  <a:cubicBezTo>
                    <a:pt x="19050" y="42862"/>
                    <a:pt x="28575" y="47625"/>
                    <a:pt x="42862" y="54768"/>
                  </a:cubicBezTo>
                  <a:cubicBezTo>
                    <a:pt x="33337" y="57150"/>
                    <a:pt x="28575" y="57150"/>
                    <a:pt x="26194" y="59531"/>
                  </a:cubicBezTo>
                  <a:cubicBezTo>
                    <a:pt x="26194" y="59531"/>
                    <a:pt x="26194" y="59531"/>
                    <a:pt x="26194" y="59531"/>
                  </a:cubicBezTo>
                  <a:cubicBezTo>
                    <a:pt x="19050" y="52387"/>
                    <a:pt x="11906" y="47625"/>
                    <a:pt x="7143" y="42862"/>
                  </a:cubicBezTo>
                  <a:cubicBezTo>
                    <a:pt x="2381" y="30956"/>
                    <a:pt x="0" y="21431"/>
                    <a:pt x="0" y="14287"/>
                  </a:cubicBezTo>
                  <a:lnTo>
                    <a:pt x="0" y="14287"/>
                  </a:lnTo>
                  <a:close/>
                </a:path>
              </a:pathLst>
            </a:custGeom>
            <a:grpFill/>
            <a:ln w="23813" cap="flat">
              <a:noFill/>
              <a:prstDash val="solid"/>
              <a:miter/>
            </a:ln>
          </p:spPr>
          <p:txBody>
            <a:bodyPr rtlCol="0" anchor="ctr"/>
            <a:lstStyle/>
            <a:p>
              <a:endParaRPr lang="en-ID"/>
            </a:p>
          </p:txBody>
        </p:sp>
        <p:sp>
          <p:nvSpPr>
            <p:cNvPr id="596" name="Freeform: Shape 595">
              <a:extLst>
                <a:ext uri="{FF2B5EF4-FFF2-40B4-BE49-F238E27FC236}">
                  <a16:creationId xmlns:a16="http://schemas.microsoft.com/office/drawing/2014/main" id="{88D4F6E3-99B7-3B48-609D-2C94FE9C5AA9}"/>
                </a:ext>
              </a:extLst>
            </p:cNvPr>
            <p:cNvSpPr/>
            <p:nvPr/>
          </p:nvSpPr>
          <p:spPr>
            <a:xfrm>
              <a:off x="10008393" y="6755606"/>
              <a:ext cx="42862" cy="57149"/>
            </a:xfrm>
            <a:custGeom>
              <a:avLst/>
              <a:gdLst>
                <a:gd name="connsiteX0" fmla="*/ 19050 w 42862"/>
                <a:gd name="connsiteY0" fmla="*/ 57150 h 57149"/>
                <a:gd name="connsiteX1" fmla="*/ 0 w 42862"/>
                <a:gd name="connsiteY1" fmla="*/ 54768 h 57149"/>
                <a:gd name="connsiteX2" fmla="*/ 33337 w 42862"/>
                <a:gd name="connsiteY2" fmla="*/ 35719 h 57149"/>
                <a:gd name="connsiteX3" fmla="*/ 30956 w 42862"/>
                <a:gd name="connsiteY3" fmla="*/ 0 h 57149"/>
                <a:gd name="connsiteX4" fmla="*/ 42863 w 42862"/>
                <a:gd name="connsiteY4" fmla="*/ 14287 h 57149"/>
                <a:gd name="connsiteX5" fmla="*/ 42863 w 42862"/>
                <a:gd name="connsiteY5" fmla="*/ 14287 h 57149"/>
                <a:gd name="connsiteX6" fmla="*/ 35719 w 42862"/>
                <a:gd name="connsiteY6" fmla="*/ 40481 h 57149"/>
                <a:gd name="connsiteX7" fmla="*/ 19050 w 42862"/>
                <a:gd name="connsiteY7" fmla="*/ 57150 h 57149"/>
                <a:gd name="connsiteX8" fmla="*/ 19050 w 42862"/>
                <a:gd name="connsiteY8" fmla="*/ 57150 h 5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49">
                  <a:moveTo>
                    <a:pt x="19050" y="57150"/>
                  </a:moveTo>
                  <a:cubicBezTo>
                    <a:pt x="14287" y="57150"/>
                    <a:pt x="9525" y="54768"/>
                    <a:pt x="0" y="54768"/>
                  </a:cubicBezTo>
                  <a:cubicBezTo>
                    <a:pt x="14287" y="47625"/>
                    <a:pt x="21431" y="42862"/>
                    <a:pt x="33337" y="35719"/>
                  </a:cubicBezTo>
                  <a:cubicBezTo>
                    <a:pt x="33337" y="26193"/>
                    <a:pt x="33337" y="14287"/>
                    <a:pt x="30956" y="0"/>
                  </a:cubicBezTo>
                  <a:cubicBezTo>
                    <a:pt x="35719" y="7143"/>
                    <a:pt x="40481" y="9525"/>
                    <a:pt x="42863" y="14287"/>
                  </a:cubicBezTo>
                  <a:cubicBezTo>
                    <a:pt x="42863" y="14287"/>
                    <a:pt x="42863" y="14287"/>
                    <a:pt x="42863" y="14287"/>
                  </a:cubicBezTo>
                  <a:cubicBezTo>
                    <a:pt x="40481" y="23813"/>
                    <a:pt x="38100" y="30956"/>
                    <a:pt x="35719" y="40481"/>
                  </a:cubicBezTo>
                  <a:cubicBezTo>
                    <a:pt x="30956" y="45244"/>
                    <a:pt x="26194" y="52387"/>
                    <a:pt x="19050" y="57150"/>
                  </a:cubicBezTo>
                  <a:lnTo>
                    <a:pt x="19050" y="57150"/>
                  </a:lnTo>
                  <a:close/>
                </a:path>
              </a:pathLst>
            </a:custGeom>
            <a:grpFill/>
            <a:ln w="23813" cap="flat">
              <a:noFill/>
              <a:prstDash val="solid"/>
              <a:miter/>
            </a:ln>
          </p:spPr>
          <p:txBody>
            <a:bodyPr rtlCol="0" anchor="ctr"/>
            <a:lstStyle/>
            <a:p>
              <a:endParaRPr lang="en-ID"/>
            </a:p>
          </p:txBody>
        </p:sp>
        <p:sp>
          <p:nvSpPr>
            <p:cNvPr id="597" name="Freeform: Shape 596">
              <a:extLst>
                <a:ext uri="{FF2B5EF4-FFF2-40B4-BE49-F238E27FC236}">
                  <a16:creationId xmlns:a16="http://schemas.microsoft.com/office/drawing/2014/main" id="{10B02251-F223-BA2D-EC2B-DA9C45036F52}"/>
                </a:ext>
              </a:extLst>
            </p:cNvPr>
            <p:cNvSpPr/>
            <p:nvPr/>
          </p:nvSpPr>
          <p:spPr>
            <a:xfrm>
              <a:off x="8131968" y="6755606"/>
              <a:ext cx="42862" cy="59531"/>
            </a:xfrm>
            <a:custGeom>
              <a:avLst/>
              <a:gdLst>
                <a:gd name="connsiteX0" fmla="*/ 0 w 42862"/>
                <a:gd name="connsiteY0" fmla="*/ 14287 h 59531"/>
                <a:gd name="connsiteX1" fmla="*/ 11906 w 42862"/>
                <a:gd name="connsiteY1" fmla="*/ 0 h 59531"/>
                <a:gd name="connsiteX2" fmla="*/ 9525 w 42862"/>
                <a:gd name="connsiteY2" fmla="*/ 38099 h 59531"/>
                <a:gd name="connsiteX3" fmla="*/ 42863 w 42862"/>
                <a:gd name="connsiteY3" fmla="*/ 54768 h 59531"/>
                <a:gd name="connsiteX4" fmla="*/ 26194 w 42862"/>
                <a:gd name="connsiteY4" fmla="*/ 59531 h 59531"/>
                <a:gd name="connsiteX5" fmla="*/ 26194 w 42862"/>
                <a:gd name="connsiteY5" fmla="*/ 59531 h 59531"/>
                <a:gd name="connsiteX6" fmla="*/ 7144 w 42862"/>
                <a:gd name="connsiteY6" fmla="*/ 42862 h 59531"/>
                <a:gd name="connsiteX7" fmla="*/ 0 w 42862"/>
                <a:gd name="connsiteY7" fmla="*/ 14287 h 59531"/>
                <a:gd name="connsiteX8" fmla="*/ 0 w 42862"/>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9531">
                  <a:moveTo>
                    <a:pt x="0" y="14287"/>
                  </a:moveTo>
                  <a:cubicBezTo>
                    <a:pt x="2381" y="9525"/>
                    <a:pt x="7144" y="7143"/>
                    <a:pt x="11906" y="0"/>
                  </a:cubicBezTo>
                  <a:cubicBezTo>
                    <a:pt x="11906" y="14287"/>
                    <a:pt x="9525" y="26193"/>
                    <a:pt x="9525" y="38099"/>
                  </a:cubicBezTo>
                  <a:cubicBezTo>
                    <a:pt x="19050" y="42862"/>
                    <a:pt x="28575" y="47625"/>
                    <a:pt x="42863" y="54768"/>
                  </a:cubicBezTo>
                  <a:cubicBezTo>
                    <a:pt x="33338" y="57150"/>
                    <a:pt x="28575" y="57150"/>
                    <a:pt x="26194" y="59531"/>
                  </a:cubicBezTo>
                  <a:cubicBezTo>
                    <a:pt x="26194" y="59531"/>
                    <a:pt x="26194" y="59531"/>
                    <a:pt x="26194" y="59531"/>
                  </a:cubicBezTo>
                  <a:cubicBezTo>
                    <a:pt x="19050" y="52387"/>
                    <a:pt x="11906" y="47625"/>
                    <a:pt x="7144" y="42862"/>
                  </a:cubicBezTo>
                  <a:cubicBezTo>
                    <a:pt x="4762" y="30956"/>
                    <a:pt x="2381" y="21431"/>
                    <a:pt x="0" y="14287"/>
                  </a:cubicBezTo>
                  <a:lnTo>
                    <a:pt x="0" y="14287"/>
                  </a:lnTo>
                  <a:close/>
                </a:path>
              </a:pathLst>
            </a:custGeom>
            <a:grpFill/>
            <a:ln w="23813" cap="flat">
              <a:noFill/>
              <a:prstDash val="solid"/>
              <a:miter/>
            </a:ln>
          </p:spPr>
          <p:txBody>
            <a:bodyPr rtlCol="0" anchor="ctr"/>
            <a:lstStyle/>
            <a:p>
              <a:endParaRPr lang="en-ID"/>
            </a:p>
          </p:txBody>
        </p:sp>
        <p:sp>
          <p:nvSpPr>
            <p:cNvPr id="598" name="Freeform: Shape 597">
              <a:extLst>
                <a:ext uri="{FF2B5EF4-FFF2-40B4-BE49-F238E27FC236}">
                  <a16:creationId xmlns:a16="http://schemas.microsoft.com/office/drawing/2014/main" id="{23587A93-877F-A4E5-FB78-A40ABEB8D9B5}"/>
                </a:ext>
              </a:extLst>
            </p:cNvPr>
            <p:cNvSpPr/>
            <p:nvPr/>
          </p:nvSpPr>
          <p:spPr>
            <a:xfrm>
              <a:off x="10008393" y="4502943"/>
              <a:ext cx="42862" cy="57149"/>
            </a:xfrm>
            <a:custGeom>
              <a:avLst/>
              <a:gdLst>
                <a:gd name="connsiteX0" fmla="*/ 19050 w 42862"/>
                <a:gd name="connsiteY0" fmla="*/ 57150 h 57149"/>
                <a:gd name="connsiteX1" fmla="*/ 0 w 42862"/>
                <a:gd name="connsiteY1" fmla="*/ 54768 h 57149"/>
                <a:gd name="connsiteX2" fmla="*/ 33337 w 42862"/>
                <a:gd name="connsiteY2" fmla="*/ 35719 h 57149"/>
                <a:gd name="connsiteX3" fmla="*/ 30956 w 42862"/>
                <a:gd name="connsiteY3" fmla="*/ 0 h 57149"/>
                <a:gd name="connsiteX4" fmla="*/ 42863 w 42862"/>
                <a:gd name="connsiteY4" fmla="*/ 14287 h 57149"/>
                <a:gd name="connsiteX5" fmla="*/ 42863 w 42862"/>
                <a:gd name="connsiteY5" fmla="*/ 14287 h 57149"/>
                <a:gd name="connsiteX6" fmla="*/ 35719 w 42862"/>
                <a:gd name="connsiteY6" fmla="*/ 40481 h 57149"/>
                <a:gd name="connsiteX7" fmla="*/ 19050 w 42862"/>
                <a:gd name="connsiteY7" fmla="*/ 57150 h 57149"/>
                <a:gd name="connsiteX8" fmla="*/ 19050 w 42862"/>
                <a:gd name="connsiteY8" fmla="*/ 57150 h 5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49">
                  <a:moveTo>
                    <a:pt x="19050" y="57150"/>
                  </a:moveTo>
                  <a:cubicBezTo>
                    <a:pt x="14287" y="57150"/>
                    <a:pt x="9525" y="54768"/>
                    <a:pt x="0" y="54768"/>
                  </a:cubicBezTo>
                  <a:cubicBezTo>
                    <a:pt x="14287" y="47625"/>
                    <a:pt x="21431" y="42862"/>
                    <a:pt x="33337" y="35719"/>
                  </a:cubicBezTo>
                  <a:cubicBezTo>
                    <a:pt x="33337" y="26194"/>
                    <a:pt x="33337" y="14287"/>
                    <a:pt x="30956" y="0"/>
                  </a:cubicBezTo>
                  <a:cubicBezTo>
                    <a:pt x="35719" y="7143"/>
                    <a:pt x="40481" y="9525"/>
                    <a:pt x="42863" y="14287"/>
                  </a:cubicBezTo>
                  <a:lnTo>
                    <a:pt x="42863" y="14287"/>
                  </a:lnTo>
                  <a:cubicBezTo>
                    <a:pt x="40481" y="23813"/>
                    <a:pt x="38100" y="30956"/>
                    <a:pt x="35719" y="40481"/>
                  </a:cubicBezTo>
                  <a:cubicBezTo>
                    <a:pt x="30956" y="45244"/>
                    <a:pt x="26194" y="52387"/>
                    <a:pt x="19050" y="57150"/>
                  </a:cubicBezTo>
                  <a:lnTo>
                    <a:pt x="19050" y="57150"/>
                  </a:lnTo>
                  <a:close/>
                </a:path>
              </a:pathLst>
            </a:custGeom>
            <a:grpFill/>
            <a:ln w="23813" cap="flat">
              <a:noFill/>
              <a:prstDash val="solid"/>
              <a:miter/>
            </a:ln>
          </p:spPr>
          <p:txBody>
            <a:bodyPr rtlCol="0" anchor="ctr"/>
            <a:lstStyle/>
            <a:p>
              <a:endParaRPr lang="en-ID"/>
            </a:p>
          </p:txBody>
        </p:sp>
        <p:sp>
          <p:nvSpPr>
            <p:cNvPr id="599" name="Freeform: Shape 598">
              <a:extLst>
                <a:ext uri="{FF2B5EF4-FFF2-40B4-BE49-F238E27FC236}">
                  <a16:creationId xmlns:a16="http://schemas.microsoft.com/office/drawing/2014/main" id="{0A73BA8D-81F8-BC39-349A-27C5566E312F}"/>
                </a:ext>
              </a:extLst>
            </p:cNvPr>
            <p:cNvSpPr/>
            <p:nvPr/>
          </p:nvSpPr>
          <p:spPr>
            <a:xfrm>
              <a:off x="6129337" y="6260306"/>
              <a:ext cx="61912" cy="26193"/>
            </a:xfrm>
            <a:custGeom>
              <a:avLst/>
              <a:gdLst>
                <a:gd name="connsiteX0" fmla="*/ 30956 w 61912"/>
                <a:gd name="connsiteY0" fmla="*/ 0 h 26193"/>
                <a:gd name="connsiteX1" fmla="*/ 61912 w 61912"/>
                <a:gd name="connsiteY1" fmla="*/ 23813 h 26193"/>
                <a:gd name="connsiteX2" fmla="*/ 59531 w 61912"/>
                <a:gd name="connsiteY2" fmla="*/ 26194 h 26193"/>
                <a:gd name="connsiteX3" fmla="*/ 30956 w 61912"/>
                <a:gd name="connsiteY3" fmla="*/ 7144 h 26193"/>
                <a:gd name="connsiteX4" fmla="*/ 2381 w 61912"/>
                <a:gd name="connsiteY4" fmla="*/ 26194 h 26193"/>
                <a:gd name="connsiteX5" fmla="*/ 0 w 61912"/>
                <a:gd name="connsiteY5" fmla="*/ 23813 h 26193"/>
                <a:gd name="connsiteX6" fmla="*/ 30956 w 6191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26193">
                  <a:moveTo>
                    <a:pt x="30956" y="0"/>
                  </a:moveTo>
                  <a:cubicBezTo>
                    <a:pt x="42862" y="9525"/>
                    <a:pt x="52387" y="16669"/>
                    <a:pt x="61912" y="23813"/>
                  </a:cubicBezTo>
                  <a:cubicBezTo>
                    <a:pt x="61912" y="23813"/>
                    <a:pt x="59531" y="26194"/>
                    <a:pt x="59531" y="26194"/>
                  </a:cubicBezTo>
                  <a:cubicBezTo>
                    <a:pt x="50006" y="21431"/>
                    <a:pt x="42862" y="14288"/>
                    <a:pt x="30956" y="7144"/>
                  </a:cubicBezTo>
                  <a:cubicBezTo>
                    <a:pt x="21431" y="14288"/>
                    <a:pt x="11906" y="19050"/>
                    <a:pt x="2381" y="26194"/>
                  </a:cubicBezTo>
                  <a:cubicBezTo>
                    <a:pt x="2381" y="26194"/>
                    <a:pt x="0" y="23813"/>
                    <a:pt x="0" y="23813"/>
                  </a:cubicBezTo>
                  <a:cubicBezTo>
                    <a:pt x="11906" y="16669"/>
                    <a:pt x="21431" y="9525"/>
                    <a:pt x="30956" y="0"/>
                  </a:cubicBezTo>
                  <a:close/>
                </a:path>
              </a:pathLst>
            </a:custGeom>
            <a:grpFill/>
            <a:ln w="23813" cap="flat">
              <a:noFill/>
              <a:prstDash val="solid"/>
              <a:miter/>
            </a:ln>
          </p:spPr>
          <p:txBody>
            <a:bodyPr rtlCol="0" anchor="ctr"/>
            <a:lstStyle/>
            <a:p>
              <a:endParaRPr lang="en-ID"/>
            </a:p>
          </p:txBody>
        </p:sp>
        <p:sp>
          <p:nvSpPr>
            <p:cNvPr id="600" name="Freeform: Shape 599">
              <a:extLst>
                <a:ext uri="{FF2B5EF4-FFF2-40B4-BE49-F238E27FC236}">
                  <a16:creationId xmlns:a16="http://schemas.microsoft.com/office/drawing/2014/main" id="{07C9AB84-6FB7-DEAA-5A6A-7711BF778289}"/>
                </a:ext>
              </a:extLst>
            </p:cNvPr>
            <p:cNvSpPr/>
            <p:nvPr/>
          </p:nvSpPr>
          <p:spPr>
            <a:xfrm>
              <a:off x="8084343" y="6262687"/>
              <a:ext cx="61912" cy="26193"/>
            </a:xfrm>
            <a:custGeom>
              <a:avLst/>
              <a:gdLst>
                <a:gd name="connsiteX0" fmla="*/ 0 w 61912"/>
                <a:gd name="connsiteY0" fmla="*/ 23813 h 26193"/>
                <a:gd name="connsiteX1" fmla="*/ 30956 w 61912"/>
                <a:gd name="connsiteY1" fmla="*/ 0 h 26193"/>
                <a:gd name="connsiteX2" fmla="*/ 61912 w 61912"/>
                <a:gd name="connsiteY2" fmla="*/ 23813 h 26193"/>
                <a:gd name="connsiteX3" fmla="*/ 59531 w 61912"/>
                <a:gd name="connsiteY3" fmla="*/ 26194 h 26193"/>
                <a:gd name="connsiteX4" fmla="*/ 30956 w 61912"/>
                <a:gd name="connsiteY4" fmla="*/ 7143 h 26193"/>
                <a:gd name="connsiteX5" fmla="*/ 4762 w 61912"/>
                <a:gd name="connsiteY5" fmla="*/ 26194 h 26193"/>
                <a:gd name="connsiteX6" fmla="*/ 0 w 61912"/>
                <a:gd name="connsiteY6" fmla="*/ 23813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26193">
                  <a:moveTo>
                    <a:pt x="0" y="23813"/>
                  </a:moveTo>
                  <a:cubicBezTo>
                    <a:pt x="9525" y="16669"/>
                    <a:pt x="19050" y="7143"/>
                    <a:pt x="30956" y="0"/>
                  </a:cubicBezTo>
                  <a:cubicBezTo>
                    <a:pt x="42863" y="9525"/>
                    <a:pt x="52387" y="16669"/>
                    <a:pt x="61912" y="23813"/>
                  </a:cubicBezTo>
                  <a:cubicBezTo>
                    <a:pt x="61912" y="23813"/>
                    <a:pt x="59531" y="26194"/>
                    <a:pt x="59531" y="26194"/>
                  </a:cubicBezTo>
                  <a:cubicBezTo>
                    <a:pt x="50006" y="21431"/>
                    <a:pt x="40481" y="14288"/>
                    <a:pt x="30956" y="7143"/>
                  </a:cubicBezTo>
                  <a:cubicBezTo>
                    <a:pt x="21431" y="11906"/>
                    <a:pt x="11906" y="19050"/>
                    <a:pt x="4762" y="26194"/>
                  </a:cubicBezTo>
                  <a:cubicBezTo>
                    <a:pt x="2381" y="26194"/>
                    <a:pt x="2381" y="23813"/>
                    <a:pt x="0" y="23813"/>
                  </a:cubicBezTo>
                  <a:close/>
                </a:path>
              </a:pathLst>
            </a:custGeom>
            <a:grpFill/>
            <a:ln w="23813" cap="flat">
              <a:noFill/>
              <a:prstDash val="solid"/>
              <a:miter/>
            </a:ln>
          </p:spPr>
          <p:txBody>
            <a:bodyPr rtlCol="0" anchor="ctr"/>
            <a:lstStyle/>
            <a:p>
              <a:endParaRPr lang="en-ID"/>
            </a:p>
          </p:txBody>
        </p:sp>
        <p:sp>
          <p:nvSpPr>
            <p:cNvPr id="601" name="Freeform: Shape 600">
              <a:extLst>
                <a:ext uri="{FF2B5EF4-FFF2-40B4-BE49-F238E27FC236}">
                  <a16:creationId xmlns:a16="http://schemas.microsoft.com/office/drawing/2014/main" id="{BA441911-B834-E959-9A48-9B1EF093F35E}"/>
                </a:ext>
              </a:extLst>
            </p:cNvPr>
            <p:cNvSpPr/>
            <p:nvPr/>
          </p:nvSpPr>
          <p:spPr>
            <a:xfrm>
              <a:off x="10036968" y="6260306"/>
              <a:ext cx="61912" cy="26193"/>
            </a:xfrm>
            <a:custGeom>
              <a:avLst/>
              <a:gdLst>
                <a:gd name="connsiteX0" fmla="*/ 30956 w 61912"/>
                <a:gd name="connsiteY0" fmla="*/ 0 h 26193"/>
                <a:gd name="connsiteX1" fmla="*/ 61913 w 61912"/>
                <a:gd name="connsiteY1" fmla="*/ 23813 h 26193"/>
                <a:gd name="connsiteX2" fmla="*/ 59531 w 61912"/>
                <a:gd name="connsiteY2" fmla="*/ 26194 h 26193"/>
                <a:gd name="connsiteX3" fmla="*/ 30956 w 61912"/>
                <a:gd name="connsiteY3" fmla="*/ 7144 h 26193"/>
                <a:gd name="connsiteX4" fmla="*/ 2381 w 61912"/>
                <a:gd name="connsiteY4" fmla="*/ 26194 h 26193"/>
                <a:gd name="connsiteX5" fmla="*/ 0 w 61912"/>
                <a:gd name="connsiteY5" fmla="*/ 23813 h 26193"/>
                <a:gd name="connsiteX6" fmla="*/ 30956 w 6191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26193">
                  <a:moveTo>
                    <a:pt x="30956" y="0"/>
                  </a:moveTo>
                  <a:cubicBezTo>
                    <a:pt x="42863" y="9525"/>
                    <a:pt x="52387" y="16669"/>
                    <a:pt x="61913" y="23813"/>
                  </a:cubicBezTo>
                  <a:cubicBezTo>
                    <a:pt x="61913" y="23813"/>
                    <a:pt x="59531" y="26194"/>
                    <a:pt x="59531" y="26194"/>
                  </a:cubicBezTo>
                  <a:cubicBezTo>
                    <a:pt x="50006" y="21431"/>
                    <a:pt x="42863" y="14288"/>
                    <a:pt x="30956" y="7144"/>
                  </a:cubicBezTo>
                  <a:cubicBezTo>
                    <a:pt x="21431" y="14288"/>
                    <a:pt x="11906" y="19050"/>
                    <a:pt x="2381" y="26194"/>
                  </a:cubicBezTo>
                  <a:cubicBezTo>
                    <a:pt x="2381" y="26194"/>
                    <a:pt x="0" y="23813"/>
                    <a:pt x="0" y="23813"/>
                  </a:cubicBezTo>
                  <a:cubicBezTo>
                    <a:pt x="11906" y="16669"/>
                    <a:pt x="21431" y="9525"/>
                    <a:pt x="30956" y="0"/>
                  </a:cubicBezTo>
                  <a:close/>
                </a:path>
              </a:pathLst>
            </a:custGeom>
            <a:grpFill/>
            <a:ln w="23813" cap="flat">
              <a:noFill/>
              <a:prstDash val="solid"/>
              <a:miter/>
            </a:ln>
          </p:spPr>
          <p:txBody>
            <a:bodyPr rtlCol="0" anchor="ctr"/>
            <a:lstStyle/>
            <a:p>
              <a:endParaRPr lang="en-ID"/>
            </a:p>
          </p:txBody>
        </p:sp>
        <p:sp>
          <p:nvSpPr>
            <p:cNvPr id="602" name="Freeform: Shape 601">
              <a:extLst>
                <a:ext uri="{FF2B5EF4-FFF2-40B4-BE49-F238E27FC236}">
                  <a16:creationId xmlns:a16="http://schemas.microsoft.com/office/drawing/2014/main" id="{BFBB6D79-794D-9981-61E1-AA0DA2F2954D}"/>
                </a:ext>
              </a:extLst>
            </p:cNvPr>
            <p:cNvSpPr/>
            <p:nvPr/>
          </p:nvSpPr>
          <p:spPr>
            <a:xfrm>
              <a:off x="11991975" y="6262687"/>
              <a:ext cx="59531" cy="26193"/>
            </a:xfrm>
            <a:custGeom>
              <a:avLst/>
              <a:gdLst>
                <a:gd name="connsiteX0" fmla="*/ 30956 w 59531"/>
                <a:gd name="connsiteY0" fmla="*/ 7143 h 26193"/>
                <a:gd name="connsiteX1" fmla="*/ 2381 w 59531"/>
                <a:gd name="connsiteY1" fmla="*/ 26194 h 26193"/>
                <a:gd name="connsiteX2" fmla="*/ 0 w 59531"/>
                <a:gd name="connsiteY2" fmla="*/ 23813 h 26193"/>
                <a:gd name="connsiteX3" fmla="*/ 11906 w 59531"/>
                <a:gd name="connsiteY3" fmla="*/ 11906 h 26193"/>
                <a:gd name="connsiteX4" fmla="*/ 28575 w 59531"/>
                <a:gd name="connsiteY4" fmla="*/ 0 h 26193"/>
                <a:gd name="connsiteX5" fmla="*/ 59531 w 59531"/>
                <a:gd name="connsiteY5" fmla="*/ 23813 h 26193"/>
                <a:gd name="connsiteX6" fmla="*/ 57150 w 59531"/>
                <a:gd name="connsiteY6" fmla="*/ 26194 h 26193"/>
                <a:gd name="connsiteX7" fmla="*/ 30956 w 59531"/>
                <a:gd name="connsiteY7" fmla="*/ 7143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531" h="26193">
                  <a:moveTo>
                    <a:pt x="30956" y="7143"/>
                  </a:moveTo>
                  <a:cubicBezTo>
                    <a:pt x="21431" y="14288"/>
                    <a:pt x="11906" y="19050"/>
                    <a:pt x="2381" y="26194"/>
                  </a:cubicBezTo>
                  <a:cubicBezTo>
                    <a:pt x="2381" y="26194"/>
                    <a:pt x="0" y="23813"/>
                    <a:pt x="0" y="23813"/>
                  </a:cubicBezTo>
                  <a:cubicBezTo>
                    <a:pt x="4762" y="19050"/>
                    <a:pt x="7143" y="16669"/>
                    <a:pt x="11906" y="11906"/>
                  </a:cubicBezTo>
                  <a:cubicBezTo>
                    <a:pt x="16668" y="7143"/>
                    <a:pt x="21431" y="4763"/>
                    <a:pt x="28575" y="0"/>
                  </a:cubicBezTo>
                  <a:cubicBezTo>
                    <a:pt x="38100" y="7143"/>
                    <a:pt x="50006" y="16669"/>
                    <a:pt x="59531" y="23813"/>
                  </a:cubicBezTo>
                  <a:cubicBezTo>
                    <a:pt x="59531" y="23813"/>
                    <a:pt x="57150" y="26194"/>
                    <a:pt x="57150" y="26194"/>
                  </a:cubicBezTo>
                  <a:cubicBezTo>
                    <a:pt x="50006" y="21431"/>
                    <a:pt x="40481" y="14288"/>
                    <a:pt x="30956" y="7143"/>
                  </a:cubicBezTo>
                  <a:close/>
                </a:path>
              </a:pathLst>
            </a:custGeom>
            <a:grpFill/>
            <a:ln w="23813" cap="flat">
              <a:noFill/>
              <a:prstDash val="solid"/>
              <a:miter/>
            </a:ln>
          </p:spPr>
          <p:txBody>
            <a:bodyPr rtlCol="0" anchor="ctr"/>
            <a:lstStyle/>
            <a:p>
              <a:endParaRPr lang="en-ID"/>
            </a:p>
          </p:txBody>
        </p:sp>
        <p:sp>
          <p:nvSpPr>
            <p:cNvPr id="603" name="Freeform: Shape 602">
              <a:extLst>
                <a:ext uri="{FF2B5EF4-FFF2-40B4-BE49-F238E27FC236}">
                  <a16:creationId xmlns:a16="http://schemas.microsoft.com/office/drawing/2014/main" id="{2049A248-5642-9CEE-DA6C-D540CFD1C9B6}"/>
                </a:ext>
              </a:extLst>
            </p:cNvPr>
            <p:cNvSpPr/>
            <p:nvPr/>
          </p:nvSpPr>
          <p:spPr>
            <a:xfrm>
              <a:off x="12039600" y="0"/>
              <a:ext cx="42862" cy="57150"/>
            </a:xfrm>
            <a:custGeom>
              <a:avLst/>
              <a:gdLst>
                <a:gd name="connsiteX0" fmla="*/ 0 w 42862"/>
                <a:gd name="connsiteY0" fmla="*/ 11906 h 57150"/>
                <a:gd name="connsiteX1" fmla="*/ 11906 w 42862"/>
                <a:gd name="connsiteY1" fmla="*/ 0 h 57150"/>
                <a:gd name="connsiteX2" fmla="*/ 11906 w 42862"/>
                <a:gd name="connsiteY2" fmla="*/ 35719 h 57150"/>
                <a:gd name="connsiteX3" fmla="*/ 42862 w 42862"/>
                <a:gd name="connsiteY3" fmla="*/ 52388 h 57150"/>
                <a:gd name="connsiteX4" fmla="*/ 26194 w 42862"/>
                <a:gd name="connsiteY4" fmla="*/ 57150 h 57150"/>
                <a:gd name="connsiteX5" fmla="*/ 26194 w 42862"/>
                <a:gd name="connsiteY5" fmla="*/ 57150 h 57150"/>
                <a:gd name="connsiteX6" fmla="*/ 7143 w 42862"/>
                <a:gd name="connsiteY6" fmla="*/ 40481 h 57150"/>
                <a:gd name="connsiteX7" fmla="*/ 0 w 42862"/>
                <a:gd name="connsiteY7" fmla="*/ 11906 h 57150"/>
                <a:gd name="connsiteX8" fmla="*/ 0 w 42862"/>
                <a:gd name="connsiteY8" fmla="*/ 11906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50">
                  <a:moveTo>
                    <a:pt x="0" y="11906"/>
                  </a:moveTo>
                  <a:cubicBezTo>
                    <a:pt x="2381" y="9525"/>
                    <a:pt x="4762" y="4763"/>
                    <a:pt x="11906" y="0"/>
                  </a:cubicBezTo>
                  <a:cubicBezTo>
                    <a:pt x="11906" y="14288"/>
                    <a:pt x="11906" y="23813"/>
                    <a:pt x="11906" y="35719"/>
                  </a:cubicBezTo>
                  <a:cubicBezTo>
                    <a:pt x="21431" y="40481"/>
                    <a:pt x="28575" y="45244"/>
                    <a:pt x="42862" y="52388"/>
                  </a:cubicBezTo>
                  <a:cubicBezTo>
                    <a:pt x="33337" y="54769"/>
                    <a:pt x="30956" y="54769"/>
                    <a:pt x="26194" y="57150"/>
                  </a:cubicBezTo>
                  <a:lnTo>
                    <a:pt x="26194" y="57150"/>
                  </a:lnTo>
                  <a:cubicBezTo>
                    <a:pt x="19050" y="50006"/>
                    <a:pt x="11906" y="45244"/>
                    <a:pt x="7143" y="40481"/>
                  </a:cubicBezTo>
                  <a:cubicBezTo>
                    <a:pt x="4762" y="28575"/>
                    <a:pt x="2381" y="21431"/>
                    <a:pt x="0" y="11906"/>
                  </a:cubicBezTo>
                  <a:lnTo>
                    <a:pt x="0" y="11906"/>
                  </a:lnTo>
                  <a:close/>
                </a:path>
              </a:pathLst>
            </a:custGeom>
            <a:grpFill/>
            <a:ln w="23813" cap="flat">
              <a:noFill/>
              <a:prstDash val="solid"/>
              <a:miter/>
            </a:ln>
          </p:spPr>
          <p:txBody>
            <a:bodyPr rtlCol="0" anchor="ctr"/>
            <a:lstStyle/>
            <a:p>
              <a:endParaRPr lang="en-ID"/>
            </a:p>
          </p:txBody>
        </p:sp>
        <p:sp>
          <p:nvSpPr>
            <p:cNvPr id="604" name="Freeform: Shape 603">
              <a:extLst>
                <a:ext uri="{FF2B5EF4-FFF2-40B4-BE49-F238E27FC236}">
                  <a16:creationId xmlns:a16="http://schemas.microsoft.com/office/drawing/2014/main" id="{53E2D73A-B2AE-4061-1EA7-49330283965F}"/>
                </a:ext>
              </a:extLst>
            </p:cNvPr>
            <p:cNvSpPr/>
            <p:nvPr/>
          </p:nvSpPr>
          <p:spPr>
            <a:xfrm>
              <a:off x="11961018" y="2381"/>
              <a:ext cx="42862" cy="54768"/>
            </a:xfrm>
            <a:custGeom>
              <a:avLst/>
              <a:gdLst>
                <a:gd name="connsiteX0" fmla="*/ 19050 w 42862"/>
                <a:gd name="connsiteY0" fmla="*/ 54769 h 54768"/>
                <a:gd name="connsiteX1" fmla="*/ 0 w 42862"/>
                <a:gd name="connsiteY1" fmla="*/ 52388 h 54768"/>
                <a:gd name="connsiteX2" fmla="*/ 30957 w 42862"/>
                <a:gd name="connsiteY2" fmla="*/ 35719 h 54768"/>
                <a:gd name="connsiteX3" fmla="*/ 30957 w 42862"/>
                <a:gd name="connsiteY3" fmla="*/ 0 h 54768"/>
                <a:gd name="connsiteX4" fmla="*/ 42863 w 42862"/>
                <a:gd name="connsiteY4" fmla="*/ 11906 h 54768"/>
                <a:gd name="connsiteX5" fmla="*/ 42863 w 42862"/>
                <a:gd name="connsiteY5" fmla="*/ 11906 h 54768"/>
                <a:gd name="connsiteX6" fmla="*/ 35719 w 42862"/>
                <a:gd name="connsiteY6" fmla="*/ 38100 h 54768"/>
                <a:gd name="connsiteX7" fmla="*/ 19050 w 42862"/>
                <a:gd name="connsiteY7" fmla="*/ 54769 h 54768"/>
                <a:gd name="connsiteX8" fmla="*/ 19050 w 42862"/>
                <a:gd name="connsiteY8" fmla="*/ 54769 h 5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4768">
                  <a:moveTo>
                    <a:pt x="19050" y="54769"/>
                  </a:moveTo>
                  <a:cubicBezTo>
                    <a:pt x="14288" y="54769"/>
                    <a:pt x="9526" y="52388"/>
                    <a:pt x="0" y="52388"/>
                  </a:cubicBezTo>
                  <a:cubicBezTo>
                    <a:pt x="14288" y="45244"/>
                    <a:pt x="21432" y="40481"/>
                    <a:pt x="30957" y="35719"/>
                  </a:cubicBezTo>
                  <a:cubicBezTo>
                    <a:pt x="30957" y="26194"/>
                    <a:pt x="30957" y="16669"/>
                    <a:pt x="30957" y="0"/>
                  </a:cubicBezTo>
                  <a:cubicBezTo>
                    <a:pt x="35719" y="4763"/>
                    <a:pt x="38100" y="7144"/>
                    <a:pt x="42863" y="11906"/>
                  </a:cubicBezTo>
                  <a:lnTo>
                    <a:pt x="42863" y="11906"/>
                  </a:lnTo>
                  <a:cubicBezTo>
                    <a:pt x="40482" y="21431"/>
                    <a:pt x="38100" y="28575"/>
                    <a:pt x="35719" y="38100"/>
                  </a:cubicBezTo>
                  <a:cubicBezTo>
                    <a:pt x="33338" y="42863"/>
                    <a:pt x="26194" y="47625"/>
                    <a:pt x="19050" y="54769"/>
                  </a:cubicBezTo>
                  <a:lnTo>
                    <a:pt x="19050" y="54769"/>
                  </a:lnTo>
                  <a:close/>
                </a:path>
              </a:pathLst>
            </a:custGeom>
            <a:grpFill/>
            <a:ln w="23813" cap="flat">
              <a:noFill/>
              <a:prstDash val="solid"/>
              <a:miter/>
            </a:ln>
          </p:spPr>
          <p:txBody>
            <a:bodyPr rtlCol="0" anchor="ctr"/>
            <a:lstStyle/>
            <a:p>
              <a:endParaRPr lang="en-ID"/>
            </a:p>
          </p:txBody>
        </p:sp>
        <p:sp>
          <p:nvSpPr>
            <p:cNvPr id="605" name="Freeform: Shape 604">
              <a:extLst>
                <a:ext uri="{FF2B5EF4-FFF2-40B4-BE49-F238E27FC236}">
                  <a16:creationId xmlns:a16="http://schemas.microsoft.com/office/drawing/2014/main" id="{C856DB51-0F64-4F8C-9449-5B96C91C89A7}"/>
                </a:ext>
              </a:extLst>
            </p:cNvPr>
            <p:cNvSpPr/>
            <p:nvPr/>
          </p:nvSpPr>
          <p:spPr>
            <a:xfrm>
              <a:off x="10086975" y="0"/>
              <a:ext cx="42862" cy="57150"/>
            </a:xfrm>
            <a:custGeom>
              <a:avLst/>
              <a:gdLst>
                <a:gd name="connsiteX0" fmla="*/ 0 w 42862"/>
                <a:gd name="connsiteY0" fmla="*/ 11906 h 57150"/>
                <a:gd name="connsiteX1" fmla="*/ 11906 w 42862"/>
                <a:gd name="connsiteY1" fmla="*/ 0 h 57150"/>
                <a:gd name="connsiteX2" fmla="*/ 11906 w 42862"/>
                <a:gd name="connsiteY2" fmla="*/ 35719 h 57150"/>
                <a:gd name="connsiteX3" fmla="*/ 42862 w 42862"/>
                <a:gd name="connsiteY3" fmla="*/ 52388 h 57150"/>
                <a:gd name="connsiteX4" fmla="*/ 26194 w 42862"/>
                <a:gd name="connsiteY4" fmla="*/ 57150 h 57150"/>
                <a:gd name="connsiteX5" fmla="*/ 26194 w 42862"/>
                <a:gd name="connsiteY5" fmla="*/ 57150 h 57150"/>
                <a:gd name="connsiteX6" fmla="*/ 7143 w 42862"/>
                <a:gd name="connsiteY6" fmla="*/ 40481 h 57150"/>
                <a:gd name="connsiteX7" fmla="*/ 0 w 42862"/>
                <a:gd name="connsiteY7" fmla="*/ 11906 h 57150"/>
                <a:gd name="connsiteX8" fmla="*/ 0 w 42862"/>
                <a:gd name="connsiteY8" fmla="*/ 11906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50">
                  <a:moveTo>
                    <a:pt x="0" y="11906"/>
                  </a:moveTo>
                  <a:cubicBezTo>
                    <a:pt x="2381" y="9525"/>
                    <a:pt x="4762" y="4763"/>
                    <a:pt x="11906" y="0"/>
                  </a:cubicBezTo>
                  <a:cubicBezTo>
                    <a:pt x="11906" y="14288"/>
                    <a:pt x="11906" y="23813"/>
                    <a:pt x="11906" y="35719"/>
                  </a:cubicBezTo>
                  <a:cubicBezTo>
                    <a:pt x="21431" y="40481"/>
                    <a:pt x="28575" y="45244"/>
                    <a:pt x="42862" y="52388"/>
                  </a:cubicBezTo>
                  <a:cubicBezTo>
                    <a:pt x="33337" y="54769"/>
                    <a:pt x="30956" y="54769"/>
                    <a:pt x="26194" y="57150"/>
                  </a:cubicBezTo>
                  <a:lnTo>
                    <a:pt x="26194" y="57150"/>
                  </a:lnTo>
                  <a:cubicBezTo>
                    <a:pt x="19050" y="50006"/>
                    <a:pt x="11906" y="45244"/>
                    <a:pt x="7143" y="40481"/>
                  </a:cubicBezTo>
                  <a:cubicBezTo>
                    <a:pt x="2381" y="28575"/>
                    <a:pt x="0" y="21431"/>
                    <a:pt x="0" y="11906"/>
                  </a:cubicBezTo>
                  <a:lnTo>
                    <a:pt x="0" y="11906"/>
                  </a:lnTo>
                  <a:close/>
                </a:path>
              </a:pathLst>
            </a:custGeom>
            <a:grpFill/>
            <a:ln w="23813" cap="flat">
              <a:noFill/>
              <a:prstDash val="solid"/>
              <a:miter/>
            </a:ln>
          </p:spPr>
          <p:txBody>
            <a:bodyPr rtlCol="0" anchor="ctr"/>
            <a:lstStyle/>
            <a:p>
              <a:endParaRPr lang="en-ID"/>
            </a:p>
          </p:txBody>
        </p:sp>
        <p:sp>
          <p:nvSpPr>
            <p:cNvPr id="606" name="Freeform: Shape 605">
              <a:extLst>
                <a:ext uri="{FF2B5EF4-FFF2-40B4-BE49-F238E27FC236}">
                  <a16:creationId xmlns:a16="http://schemas.microsoft.com/office/drawing/2014/main" id="{66D4DFA3-E1EC-0080-0116-800DBBF405E1}"/>
                </a:ext>
              </a:extLst>
            </p:cNvPr>
            <p:cNvSpPr/>
            <p:nvPr/>
          </p:nvSpPr>
          <p:spPr>
            <a:xfrm>
              <a:off x="10008393" y="2381"/>
              <a:ext cx="42862" cy="54768"/>
            </a:xfrm>
            <a:custGeom>
              <a:avLst/>
              <a:gdLst>
                <a:gd name="connsiteX0" fmla="*/ 19050 w 42862"/>
                <a:gd name="connsiteY0" fmla="*/ 54769 h 54768"/>
                <a:gd name="connsiteX1" fmla="*/ 0 w 42862"/>
                <a:gd name="connsiteY1" fmla="*/ 52388 h 54768"/>
                <a:gd name="connsiteX2" fmla="*/ 30956 w 42862"/>
                <a:gd name="connsiteY2" fmla="*/ 35719 h 54768"/>
                <a:gd name="connsiteX3" fmla="*/ 30956 w 42862"/>
                <a:gd name="connsiteY3" fmla="*/ 0 h 54768"/>
                <a:gd name="connsiteX4" fmla="*/ 42863 w 42862"/>
                <a:gd name="connsiteY4" fmla="*/ 11906 h 54768"/>
                <a:gd name="connsiteX5" fmla="*/ 42863 w 42862"/>
                <a:gd name="connsiteY5" fmla="*/ 11906 h 54768"/>
                <a:gd name="connsiteX6" fmla="*/ 35719 w 42862"/>
                <a:gd name="connsiteY6" fmla="*/ 38100 h 54768"/>
                <a:gd name="connsiteX7" fmla="*/ 19050 w 42862"/>
                <a:gd name="connsiteY7" fmla="*/ 54769 h 54768"/>
                <a:gd name="connsiteX8" fmla="*/ 19050 w 42862"/>
                <a:gd name="connsiteY8" fmla="*/ 54769 h 5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4768">
                  <a:moveTo>
                    <a:pt x="19050" y="54769"/>
                  </a:moveTo>
                  <a:cubicBezTo>
                    <a:pt x="14287" y="54769"/>
                    <a:pt x="9525" y="52388"/>
                    <a:pt x="0" y="52388"/>
                  </a:cubicBezTo>
                  <a:cubicBezTo>
                    <a:pt x="14287" y="45244"/>
                    <a:pt x="21431" y="40481"/>
                    <a:pt x="30956" y="35719"/>
                  </a:cubicBezTo>
                  <a:cubicBezTo>
                    <a:pt x="30956" y="26194"/>
                    <a:pt x="30956" y="16669"/>
                    <a:pt x="30956" y="0"/>
                  </a:cubicBezTo>
                  <a:cubicBezTo>
                    <a:pt x="35719" y="4763"/>
                    <a:pt x="38100" y="7144"/>
                    <a:pt x="42863" y="11906"/>
                  </a:cubicBezTo>
                  <a:lnTo>
                    <a:pt x="42863" y="11906"/>
                  </a:lnTo>
                  <a:cubicBezTo>
                    <a:pt x="40481" y="21431"/>
                    <a:pt x="38100" y="28575"/>
                    <a:pt x="35719" y="38100"/>
                  </a:cubicBezTo>
                  <a:cubicBezTo>
                    <a:pt x="30956" y="42863"/>
                    <a:pt x="26194" y="47625"/>
                    <a:pt x="19050" y="54769"/>
                  </a:cubicBezTo>
                  <a:lnTo>
                    <a:pt x="19050" y="54769"/>
                  </a:lnTo>
                  <a:close/>
                </a:path>
              </a:pathLst>
            </a:custGeom>
            <a:grpFill/>
            <a:ln w="23813" cap="flat">
              <a:noFill/>
              <a:prstDash val="solid"/>
              <a:miter/>
            </a:ln>
          </p:spPr>
          <p:txBody>
            <a:bodyPr rtlCol="0" anchor="ctr"/>
            <a:lstStyle/>
            <a:p>
              <a:endParaRPr lang="en-ID"/>
            </a:p>
          </p:txBody>
        </p:sp>
        <p:sp>
          <p:nvSpPr>
            <p:cNvPr id="607" name="Freeform: Shape 606">
              <a:extLst>
                <a:ext uri="{FF2B5EF4-FFF2-40B4-BE49-F238E27FC236}">
                  <a16:creationId xmlns:a16="http://schemas.microsoft.com/office/drawing/2014/main" id="{54C793FE-7821-9130-1689-C9D16041A6EE}"/>
                </a:ext>
              </a:extLst>
            </p:cNvPr>
            <p:cNvSpPr/>
            <p:nvPr/>
          </p:nvSpPr>
          <p:spPr>
            <a:xfrm>
              <a:off x="8131968" y="0"/>
              <a:ext cx="42862" cy="57150"/>
            </a:xfrm>
            <a:custGeom>
              <a:avLst/>
              <a:gdLst>
                <a:gd name="connsiteX0" fmla="*/ 0 w 42862"/>
                <a:gd name="connsiteY0" fmla="*/ 11906 h 57150"/>
                <a:gd name="connsiteX1" fmla="*/ 11906 w 42862"/>
                <a:gd name="connsiteY1" fmla="*/ 0 h 57150"/>
                <a:gd name="connsiteX2" fmla="*/ 11906 w 42862"/>
                <a:gd name="connsiteY2" fmla="*/ 35719 h 57150"/>
                <a:gd name="connsiteX3" fmla="*/ 42863 w 42862"/>
                <a:gd name="connsiteY3" fmla="*/ 52388 h 57150"/>
                <a:gd name="connsiteX4" fmla="*/ 26194 w 42862"/>
                <a:gd name="connsiteY4" fmla="*/ 57150 h 57150"/>
                <a:gd name="connsiteX5" fmla="*/ 26194 w 42862"/>
                <a:gd name="connsiteY5" fmla="*/ 57150 h 57150"/>
                <a:gd name="connsiteX6" fmla="*/ 7144 w 42862"/>
                <a:gd name="connsiteY6" fmla="*/ 40481 h 57150"/>
                <a:gd name="connsiteX7" fmla="*/ 0 w 42862"/>
                <a:gd name="connsiteY7" fmla="*/ 11906 h 57150"/>
                <a:gd name="connsiteX8" fmla="*/ 0 w 42862"/>
                <a:gd name="connsiteY8" fmla="*/ 11906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50">
                  <a:moveTo>
                    <a:pt x="0" y="11906"/>
                  </a:moveTo>
                  <a:cubicBezTo>
                    <a:pt x="2381" y="9525"/>
                    <a:pt x="4762" y="4763"/>
                    <a:pt x="11906" y="0"/>
                  </a:cubicBezTo>
                  <a:cubicBezTo>
                    <a:pt x="11906" y="14288"/>
                    <a:pt x="11906" y="23813"/>
                    <a:pt x="11906" y="35719"/>
                  </a:cubicBezTo>
                  <a:cubicBezTo>
                    <a:pt x="21431" y="40481"/>
                    <a:pt x="28575" y="45244"/>
                    <a:pt x="42863" y="52388"/>
                  </a:cubicBezTo>
                  <a:cubicBezTo>
                    <a:pt x="33338" y="54769"/>
                    <a:pt x="30956" y="54769"/>
                    <a:pt x="26194" y="57150"/>
                  </a:cubicBezTo>
                  <a:lnTo>
                    <a:pt x="26194" y="57150"/>
                  </a:lnTo>
                  <a:cubicBezTo>
                    <a:pt x="19050" y="50006"/>
                    <a:pt x="11906" y="45244"/>
                    <a:pt x="7144" y="40481"/>
                  </a:cubicBezTo>
                  <a:cubicBezTo>
                    <a:pt x="4762" y="28575"/>
                    <a:pt x="2381" y="21431"/>
                    <a:pt x="0" y="11906"/>
                  </a:cubicBezTo>
                  <a:lnTo>
                    <a:pt x="0" y="11906"/>
                  </a:lnTo>
                  <a:close/>
                </a:path>
              </a:pathLst>
            </a:custGeom>
            <a:grpFill/>
            <a:ln w="23813" cap="flat">
              <a:noFill/>
              <a:prstDash val="solid"/>
              <a:miter/>
            </a:ln>
          </p:spPr>
          <p:txBody>
            <a:bodyPr rtlCol="0" anchor="ctr"/>
            <a:lstStyle/>
            <a:p>
              <a:endParaRPr lang="en-ID"/>
            </a:p>
          </p:txBody>
        </p:sp>
        <p:sp>
          <p:nvSpPr>
            <p:cNvPr id="608" name="Freeform: Shape 607">
              <a:extLst>
                <a:ext uri="{FF2B5EF4-FFF2-40B4-BE49-F238E27FC236}">
                  <a16:creationId xmlns:a16="http://schemas.microsoft.com/office/drawing/2014/main" id="{B566DC71-8DE7-38B2-6872-7D3DD1FABD87}"/>
                </a:ext>
              </a:extLst>
            </p:cNvPr>
            <p:cNvSpPr/>
            <p:nvPr/>
          </p:nvSpPr>
          <p:spPr>
            <a:xfrm>
              <a:off x="8053387" y="2381"/>
              <a:ext cx="42862" cy="54768"/>
            </a:xfrm>
            <a:custGeom>
              <a:avLst/>
              <a:gdLst>
                <a:gd name="connsiteX0" fmla="*/ 19050 w 42862"/>
                <a:gd name="connsiteY0" fmla="*/ 54769 h 54768"/>
                <a:gd name="connsiteX1" fmla="*/ 0 w 42862"/>
                <a:gd name="connsiteY1" fmla="*/ 52388 h 54768"/>
                <a:gd name="connsiteX2" fmla="*/ 30956 w 42862"/>
                <a:gd name="connsiteY2" fmla="*/ 35719 h 54768"/>
                <a:gd name="connsiteX3" fmla="*/ 30956 w 42862"/>
                <a:gd name="connsiteY3" fmla="*/ 0 h 54768"/>
                <a:gd name="connsiteX4" fmla="*/ 42863 w 42862"/>
                <a:gd name="connsiteY4" fmla="*/ 11906 h 54768"/>
                <a:gd name="connsiteX5" fmla="*/ 42863 w 42862"/>
                <a:gd name="connsiteY5" fmla="*/ 11906 h 54768"/>
                <a:gd name="connsiteX6" fmla="*/ 35719 w 42862"/>
                <a:gd name="connsiteY6" fmla="*/ 38100 h 54768"/>
                <a:gd name="connsiteX7" fmla="*/ 19050 w 42862"/>
                <a:gd name="connsiteY7" fmla="*/ 54769 h 54768"/>
                <a:gd name="connsiteX8" fmla="*/ 19050 w 42862"/>
                <a:gd name="connsiteY8" fmla="*/ 54769 h 5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4768">
                  <a:moveTo>
                    <a:pt x="19050" y="54769"/>
                  </a:moveTo>
                  <a:cubicBezTo>
                    <a:pt x="14288" y="54769"/>
                    <a:pt x="9525" y="52388"/>
                    <a:pt x="0" y="52388"/>
                  </a:cubicBezTo>
                  <a:cubicBezTo>
                    <a:pt x="14288" y="45244"/>
                    <a:pt x="21431" y="40481"/>
                    <a:pt x="30956" y="35719"/>
                  </a:cubicBezTo>
                  <a:cubicBezTo>
                    <a:pt x="30956" y="26194"/>
                    <a:pt x="30956" y="16669"/>
                    <a:pt x="30956" y="0"/>
                  </a:cubicBezTo>
                  <a:cubicBezTo>
                    <a:pt x="35719" y="4763"/>
                    <a:pt x="38100" y="7144"/>
                    <a:pt x="42863" y="11906"/>
                  </a:cubicBezTo>
                  <a:lnTo>
                    <a:pt x="42863" y="11906"/>
                  </a:lnTo>
                  <a:cubicBezTo>
                    <a:pt x="40481" y="21431"/>
                    <a:pt x="38100" y="28575"/>
                    <a:pt x="35719" y="38100"/>
                  </a:cubicBezTo>
                  <a:cubicBezTo>
                    <a:pt x="33338" y="42863"/>
                    <a:pt x="26194" y="47625"/>
                    <a:pt x="19050" y="54769"/>
                  </a:cubicBezTo>
                  <a:lnTo>
                    <a:pt x="19050" y="54769"/>
                  </a:lnTo>
                  <a:close/>
                </a:path>
              </a:pathLst>
            </a:custGeom>
            <a:grpFill/>
            <a:ln w="23813" cap="flat">
              <a:noFill/>
              <a:prstDash val="solid"/>
              <a:miter/>
            </a:ln>
          </p:spPr>
          <p:txBody>
            <a:bodyPr rtlCol="0" anchor="ctr"/>
            <a:lstStyle/>
            <a:p>
              <a:endParaRPr lang="en-ID"/>
            </a:p>
          </p:txBody>
        </p:sp>
        <p:sp>
          <p:nvSpPr>
            <p:cNvPr id="609" name="Freeform: Shape 608">
              <a:extLst>
                <a:ext uri="{FF2B5EF4-FFF2-40B4-BE49-F238E27FC236}">
                  <a16:creationId xmlns:a16="http://schemas.microsoft.com/office/drawing/2014/main" id="{C0297EC0-3980-2865-19E2-2508F24F4E00}"/>
                </a:ext>
              </a:extLst>
            </p:cNvPr>
            <p:cNvSpPr/>
            <p:nvPr/>
          </p:nvSpPr>
          <p:spPr>
            <a:xfrm>
              <a:off x="6179343" y="0"/>
              <a:ext cx="42862" cy="57150"/>
            </a:xfrm>
            <a:custGeom>
              <a:avLst/>
              <a:gdLst>
                <a:gd name="connsiteX0" fmla="*/ 0 w 42862"/>
                <a:gd name="connsiteY0" fmla="*/ 11906 h 57150"/>
                <a:gd name="connsiteX1" fmla="*/ 11906 w 42862"/>
                <a:gd name="connsiteY1" fmla="*/ 0 h 57150"/>
                <a:gd name="connsiteX2" fmla="*/ 11906 w 42862"/>
                <a:gd name="connsiteY2" fmla="*/ 35719 h 57150"/>
                <a:gd name="connsiteX3" fmla="*/ 42862 w 42862"/>
                <a:gd name="connsiteY3" fmla="*/ 52388 h 57150"/>
                <a:gd name="connsiteX4" fmla="*/ 26194 w 42862"/>
                <a:gd name="connsiteY4" fmla="*/ 57150 h 57150"/>
                <a:gd name="connsiteX5" fmla="*/ 26194 w 42862"/>
                <a:gd name="connsiteY5" fmla="*/ 57150 h 57150"/>
                <a:gd name="connsiteX6" fmla="*/ 7144 w 42862"/>
                <a:gd name="connsiteY6" fmla="*/ 40481 h 57150"/>
                <a:gd name="connsiteX7" fmla="*/ 0 w 42862"/>
                <a:gd name="connsiteY7" fmla="*/ 11906 h 57150"/>
                <a:gd name="connsiteX8" fmla="*/ 0 w 42862"/>
                <a:gd name="connsiteY8" fmla="*/ 11906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50">
                  <a:moveTo>
                    <a:pt x="0" y="11906"/>
                  </a:moveTo>
                  <a:cubicBezTo>
                    <a:pt x="2381" y="9525"/>
                    <a:pt x="4763" y="4763"/>
                    <a:pt x="11906" y="0"/>
                  </a:cubicBezTo>
                  <a:cubicBezTo>
                    <a:pt x="11906" y="14288"/>
                    <a:pt x="11906" y="23813"/>
                    <a:pt x="11906" y="35719"/>
                  </a:cubicBezTo>
                  <a:cubicBezTo>
                    <a:pt x="21431" y="40481"/>
                    <a:pt x="28575" y="45244"/>
                    <a:pt x="42862" y="52388"/>
                  </a:cubicBezTo>
                  <a:cubicBezTo>
                    <a:pt x="33338" y="54769"/>
                    <a:pt x="30956" y="54769"/>
                    <a:pt x="26194" y="57150"/>
                  </a:cubicBezTo>
                  <a:lnTo>
                    <a:pt x="26194" y="57150"/>
                  </a:lnTo>
                  <a:cubicBezTo>
                    <a:pt x="19050" y="50006"/>
                    <a:pt x="11906" y="45244"/>
                    <a:pt x="7144" y="40481"/>
                  </a:cubicBezTo>
                  <a:cubicBezTo>
                    <a:pt x="2381" y="28575"/>
                    <a:pt x="0" y="21431"/>
                    <a:pt x="0" y="11906"/>
                  </a:cubicBezTo>
                  <a:lnTo>
                    <a:pt x="0" y="11906"/>
                  </a:lnTo>
                  <a:close/>
                </a:path>
              </a:pathLst>
            </a:custGeom>
            <a:grpFill/>
            <a:ln w="23813" cap="flat">
              <a:noFill/>
              <a:prstDash val="solid"/>
              <a:miter/>
            </a:ln>
          </p:spPr>
          <p:txBody>
            <a:bodyPr rtlCol="0" anchor="ctr"/>
            <a:lstStyle/>
            <a:p>
              <a:endParaRPr lang="en-ID"/>
            </a:p>
          </p:txBody>
        </p:sp>
        <p:sp>
          <p:nvSpPr>
            <p:cNvPr id="610" name="Freeform: Shape 609">
              <a:extLst>
                <a:ext uri="{FF2B5EF4-FFF2-40B4-BE49-F238E27FC236}">
                  <a16:creationId xmlns:a16="http://schemas.microsoft.com/office/drawing/2014/main" id="{D7A486A2-F4BC-11B8-6EAA-14A5287F490A}"/>
                </a:ext>
              </a:extLst>
            </p:cNvPr>
            <p:cNvSpPr/>
            <p:nvPr/>
          </p:nvSpPr>
          <p:spPr>
            <a:xfrm>
              <a:off x="6129337" y="4010024"/>
              <a:ext cx="59531" cy="26193"/>
            </a:xfrm>
            <a:custGeom>
              <a:avLst/>
              <a:gdLst>
                <a:gd name="connsiteX0" fmla="*/ 30956 w 59531"/>
                <a:gd name="connsiteY0" fmla="*/ 7144 h 26193"/>
                <a:gd name="connsiteX1" fmla="*/ 2381 w 59531"/>
                <a:gd name="connsiteY1" fmla="*/ 26194 h 26193"/>
                <a:gd name="connsiteX2" fmla="*/ 0 w 59531"/>
                <a:gd name="connsiteY2" fmla="*/ 23813 h 26193"/>
                <a:gd name="connsiteX3" fmla="*/ 28575 w 59531"/>
                <a:gd name="connsiteY3" fmla="*/ 0 h 26193"/>
                <a:gd name="connsiteX4" fmla="*/ 59531 w 59531"/>
                <a:gd name="connsiteY4" fmla="*/ 23813 h 26193"/>
                <a:gd name="connsiteX5" fmla="*/ 57150 w 59531"/>
                <a:gd name="connsiteY5" fmla="*/ 26194 h 26193"/>
                <a:gd name="connsiteX6" fmla="*/ 30956 w 59531"/>
                <a:gd name="connsiteY6" fmla="*/ 7144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30956" y="7144"/>
                  </a:moveTo>
                  <a:cubicBezTo>
                    <a:pt x="21431" y="14288"/>
                    <a:pt x="11906" y="19050"/>
                    <a:pt x="2381" y="26194"/>
                  </a:cubicBezTo>
                  <a:cubicBezTo>
                    <a:pt x="2381" y="26194"/>
                    <a:pt x="0" y="23813"/>
                    <a:pt x="0" y="23813"/>
                  </a:cubicBezTo>
                  <a:cubicBezTo>
                    <a:pt x="9525" y="16669"/>
                    <a:pt x="19050" y="9525"/>
                    <a:pt x="28575" y="0"/>
                  </a:cubicBezTo>
                  <a:cubicBezTo>
                    <a:pt x="40481" y="9525"/>
                    <a:pt x="50006" y="16669"/>
                    <a:pt x="59531" y="23813"/>
                  </a:cubicBezTo>
                  <a:cubicBezTo>
                    <a:pt x="59531" y="23813"/>
                    <a:pt x="57150" y="26194"/>
                    <a:pt x="57150" y="26194"/>
                  </a:cubicBezTo>
                  <a:cubicBezTo>
                    <a:pt x="50006" y="21431"/>
                    <a:pt x="42862" y="14288"/>
                    <a:pt x="30956" y="7144"/>
                  </a:cubicBezTo>
                  <a:close/>
                </a:path>
              </a:pathLst>
            </a:custGeom>
            <a:grpFill/>
            <a:ln w="23813" cap="flat">
              <a:noFill/>
              <a:prstDash val="solid"/>
              <a:miter/>
            </a:ln>
          </p:spPr>
          <p:txBody>
            <a:bodyPr rtlCol="0" anchor="ctr"/>
            <a:lstStyle/>
            <a:p>
              <a:endParaRPr lang="en-ID"/>
            </a:p>
          </p:txBody>
        </p:sp>
        <p:sp>
          <p:nvSpPr>
            <p:cNvPr id="611" name="Freeform: Shape 610">
              <a:extLst>
                <a:ext uri="{FF2B5EF4-FFF2-40B4-BE49-F238E27FC236}">
                  <a16:creationId xmlns:a16="http://schemas.microsoft.com/office/drawing/2014/main" id="{0139C773-4650-4CCC-61C7-913B126E1B00}"/>
                </a:ext>
              </a:extLst>
            </p:cNvPr>
            <p:cNvSpPr/>
            <p:nvPr/>
          </p:nvSpPr>
          <p:spPr>
            <a:xfrm>
              <a:off x="8081962" y="4010024"/>
              <a:ext cx="61317" cy="26193"/>
            </a:xfrm>
            <a:custGeom>
              <a:avLst/>
              <a:gdLst>
                <a:gd name="connsiteX0" fmla="*/ 59531 w 61317"/>
                <a:gd name="connsiteY0" fmla="*/ 26194 h 26193"/>
                <a:gd name="connsiteX1" fmla="*/ 30956 w 61317"/>
                <a:gd name="connsiteY1" fmla="*/ 7144 h 26193"/>
                <a:gd name="connsiteX2" fmla="*/ 2381 w 61317"/>
                <a:gd name="connsiteY2" fmla="*/ 26194 h 26193"/>
                <a:gd name="connsiteX3" fmla="*/ 0 w 61317"/>
                <a:gd name="connsiteY3" fmla="*/ 23813 h 26193"/>
                <a:gd name="connsiteX4" fmla="*/ 28575 w 61317"/>
                <a:gd name="connsiteY4" fmla="*/ 0 h 26193"/>
                <a:gd name="connsiteX5" fmla="*/ 59531 w 61317"/>
                <a:gd name="connsiteY5" fmla="*/ 23813 h 26193"/>
                <a:gd name="connsiteX6" fmla="*/ 59531 w 61317"/>
                <a:gd name="connsiteY6" fmla="*/ 26194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317" h="26193">
                  <a:moveTo>
                    <a:pt x="59531" y="26194"/>
                  </a:moveTo>
                  <a:cubicBezTo>
                    <a:pt x="50006" y="19050"/>
                    <a:pt x="40481" y="14288"/>
                    <a:pt x="30956" y="7144"/>
                  </a:cubicBezTo>
                  <a:cubicBezTo>
                    <a:pt x="21431" y="14288"/>
                    <a:pt x="11906" y="19050"/>
                    <a:pt x="2381" y="26194"/>
                  </a:cubicBezTo>
                  <a:cubicBezTo>
                    <a:pt x="2381" y="26194"/>
                    <a:pt x="0" y="23813"/>
                    <a:pt x="0" y="23813"/>
                  </a:cubicBezTo>
                  <a:cubicBezTo>
                    <a:pt x="9525" y="16669"/>
                    <a:pt x="19050" y="9525"/>
                    <a:pt x="28575" y="0"/>
                  </a:cubicBezTo>
                  <a:cubicBezTo>
                    <a:pt x="40481" y="7144"/>
                    <a:pt x="50006" y="16669"/>
                    <a:pt x="59531" y="23813"/>
                  </a:cubicBezTo>
                  <a:cubicBezTo>
                    <a:pt x="61912" y="23813"/>
                    <a:pt x="61912" y="26194"/>
                    <a:pt x="59531" y="26194"/>
                  </a:cubicBezTo>
                  <a:close/>
                </a:path>
              </a:pathLst>
            </a:custGeom>
            <a:grpFill/>
            <a:ln w="23813" cap="flat">
              <a:noFill/>
              <a:prstDash val="solid"/>
              <a:miter/>
            </a:ln>
          </p:spPr>
          <p:txBody>
            <a:bodyPr rtlCol="0" anchor="ctr"/>
            <a:lstStyle/>
            <a:p>
              <a:endParaRPr lang="en-ID"/>
            </a:p>
          </p:txBody>
        </p:sp>
        <p:sp>
          <p:nvSpPr>
            <p:cNvPr id="612" name="Freeform: Shape 611">
              <a:extLst>
                <a:ext uri="{FF2B5EF4-FFF2-40B4-BE49-F238E27FC236}">
                  <a16:creationId xmlns:a16="http://schemas.microsoft.com/office/drawing/2014/main" id="{8B5ABE8A-50F1-1CF3-57B2-C8E3A85C08B7}"/>
                </a:ext>
              </a:extLst>
            </p:cNvPr>
            <p:cNvSpPr/>
            <p:nvPr/>
          </p:nvSpPr>
          <p:spPr>
            <a:xfrm>
              <a:off x="10036968" y="4010024"/>
              <a:ext cx="61912" cy="26193"/>
            </a:xfrm>
            <a:custGeom>
              <a:avLst/>
              <a:gdLst>
                <a:gd name="connsiteX0" fmla="*/ 33337 w 61912"/>
                <a:gd name="connsiteY0" fmla="*/ 0 h 26193"/>
                <a:gd name="connsiteX1" fmla="*/ 61913 w 61912"/>
                <a:gd name="connsiteY1" fmla="*/ 23813 h 26193"/>
                <a:gd name="connsiteX2" fmla="*/ 59531 w 61912"/>
                <a:gd name="connsiteY2" fmla="*/ 26194 h 26193"/>
                <a:gd name="connsiteX3" fmla="*/ 30956 w 61912"/>
                <a:gd name="connsiteY3" fmla="*/ 7144 h 26193"/>
                <a:gd name="connsiteX4" fmla="*/ 2381 w 61912"/>
                <a:gd name="connsiteY4" fmla="*/ 26194 h 26193"/>
                <a:gd name="connsiteX5" fmla="*/ 0 w 61912"/>
                <a:gd name="connsiteY5" fmla="*/ 23813 h 26193"/>
                <a:gd name="connsiteX6" fmla="*/ 11906 w 61912"/>
                <a:gd name="connsiteY6" fmla="*/ 11906 h 26193"/>
                <a:gd name="connsiteX7" fmla="*/ 33337 w 61912"/>
                <a:gd name="connsiteY7"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 h="26193">
                  <a:moveTo>
                    <a:pt x="33337" y="0"/>
                  </a:moveTo>
                  <a:cubicBezTo>
                    <a:pt x="42863" y="9525"/>
                    <a:pt x="52387" y="16669"/>
                    <a:pt x="61913" y="23813"/>
                  </a:cubicBezTo>
                  <a:cubicBezTo>
                    <a:pt x="61913" y="23813"/>
                    <a:pt x="59531" y="26194"/>
                    <a:pt x="59531" y="26194"/>
                  </a:cubicBezTo>
                  <a:cubicBezTo>
                    <a:pt x="50006" y="21431"/>
                    <a:pt x="40481" y="14288"/>
                    <a:pt x="30956" y="7144"/>
                  </a:cubicBezTo>
                  <a:cubicBezTo>
                    <a:pt x="21431" y="14288"/>
                    <a:pt x="11906" y="19050"/>
                    <a:pt x="2381" y="26194"/>
                  </a:cubicBezTo>
                  <a:cubicBezTo>
                    <a:pt x="2381" y="26194"/>
                    <a:pt x="0" y="23813"/>
                    <a:pt x="0" y="23813"/>
                  </a:cubicBezTo>
                  <a:cubicBezTo>
                    <a:pt x="4762" y="19050"/>
                    <a:pt x="7144" y="16669"/>
                    <a:pt x="11906" y="11906"/>
                  </a:cubicBezTo>
                  <a:cubicBezTo>
                    <a:pt x="19050" y="7144"/>
                    <a:pt x="23813" y="4763"/>
                    <a:pt x="33337" y="0"/>
                  </a:cubicBezTo>
                  <a:close/>
                </a:path>
              </a:pathLst>
            </a:custGeom>
            <a:grpFill/>
            <a:ln w="23813" cap="flat">
              <a:noFill/>
              <a:prstDash val="solid"/>
              <a:miter/>
            </a:ln>
          </p:spPr>
          <p:txBody>
            <a:bodyPr rtlCol="0" anchor="ctr"/>
            <a:lstStyle/>
            <a:p>
              <a:endParaRPr lang="en-ID"/>
            </a:p>
          </p:txBody>
        </p:sp>
        <p:sp>
          <p:nvSpPr>
            <p:cNvPr id="613" name="Freeform: Shape 612">
              <a:extLst>
                <a:ext uri="{FF2B5EF4-FFF2-40B4-BE49-F238E27FC236}">
                  <a16:creationId xmlns:a16="http://schemas.microsoft.com/office/drawing/2014/main" id="{BF7FEEF6-4ABB-A55F-2FA3-ECD4E9CAD363}"/>
                </a:ext>
              </a:extLst>
            </p:cNvPr>
            <p:cNvSpPr/>
            <p:nvPr/>
          </p:nvSpPr>
          <p:spPr>
            <a:xfrm>
              <a:off x="11991975" y="4010024"/>
              <a:ext cx="59531" cy="26193"/>
            </a:xfrm>
            <a:custGeom>
              <a:avLst/>
              <a:gdLst>
                <a:gd name="connsiteX0" fmla="*/ 59531 w 59531"/>
                <a:gd name="connsiteY0" fmla="*/ 26194 h 26193"/>
                <a:gd name="connsiteX1" fmla="*/ 30956 w 59531"/>
                <a:gd name="connsiteY1" fmla="*/ 7144 h 26193"/>
                <a:gd name="connsiteX2" fmla="*/ 2381 w 59531"/>
                <a:gd name="connsiteY2" fmla="*/ 26194 h 26193"/>
                <a:gd name="connsiteX3" fmla="*/ 0 w 59531"/>
                <a:gd name="connsiteY3" fmla="*/ 23813 h 26193"/>
                <a:gd name="connsiteX4" fmla="*/ 11906 w 59531"/>
                <a:gd name="connsiteY4" fmla="*/ 11906 h 26193"/>
                <a:gd name="connsiteX5" fmla="*/ 28575 w 59531"/>
                <a:gd name="connsiteY5" fmla="*/ 0 h 26193"/>
                <a:gd name="connsiteX6" fmla="*/ 59531 w 59531"/>
                <a:gd name="connsiteY6" fmla="*/ 23813 h 26193"/>
                <a:gd name="connsiteX7" fmla="*/ 59531 w 59531"/>
                <a:gd name="connsiteY7" fmla="*/ 26194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531" h="26193">
                  <a:moveTo>
                    <a:pt x="59531" y="26194"/>
                  </a:moveTo>
                  <a:cubicBezTo>
                    <a:pt x="50006" y="21431"/>
                    <a:pt x="40481" y="14288"/>
                    <a:pt x="30956" y="7144"/>
                  </a:cubicBezTo>
                  <a:cubicBezTo>
                    <a:pt x="21431" y="14288"/>
                    <a:pt x="11906" y="19050"/>
                    <a:pt x="2381" y="26194"/>
                  </a:cubicBezTo>
                  <a:cubicBezTo>
                    <a:pt x="2381" y="26194"/>
                    <a:pt x="0" y="23813"/>
                    <a:pt x="0" y="23813"/>
                  </a:cubicBezTo>
                  <a:cubicBezTo>
                    <a:pt x="4762" y="19050"/>
                    <a:pt x="7143" y="16669"/>
                    <a:pt x="11906" y="11906"/>
                  </a:cubicBezTo>
                  <a:cubicBezTo>
                    <a:pt x="16668" y="7144"/>
                    <a:pt x="21431" y="4763"/>
                    <a:pt x="28575" y="0"/>
                  </a:cubicBezTo>
                  <a:cubicBezTo>
                    <a:pt x="38100" y="7144"/>
                    <a:pt x="47625" y="16669"/>
                    <a:pt x="59531" y="23813"/>
                  </a:cubicBezTo>
                  <a:cubicBezTo>
                    <a:pt x="59531" y="23813"/>
                    <a:pt x="59531" y="26194"/>
                    <a:pt x="59531" y="26194"/>
                  </a:cubicBezTo>
                  <a:close/>
                </a:path>
              </a:pathLst>
            </a:custGeom>
            <a:grpFill/>
            <a:ln w="23813" cap="flat">
              <a:noFill/>
              <a:prstDash val="solid"/>
              <a:miter/>
            </a:ln>
          </p:spPr>
          <p:txBody>
            <a:bodyPr rtlCol="0" anchor="ctr"/>
            <a:lstStyle/>
            <a:p>
              <a:endParaRPr lang="en-ID"/>
            </a:p>
          </p:txBody>
        </p:sp>
        <p:sp>
          <p:nvSpPr>
            <p:cNvPr id="614" name="Freeform: Shape 613">
              <a:extLst>
                <a:ext uri="{FF2B5EF4-FFF2-40B4-BE49-F238E27FC236}">
                  <a16:creationId xmlns:a16="http://schemas.microsoft.com/office/drawing/2014/main" id="{4267FBD6-7611-278F-841D-50F0EFD9091D}"/>
                </a:ext>
              </a:extLst>
            </p:cNvPr>
            <p:cNvSpPr/>
            <p:nvPr/>
          </p:nvSpPr>
          <p:spPr>
            <a:xfrm>
              <a:off x="6100762" y="2381"/>
              <a:ext cx="42862" cy="54768"/>
            </a:xfrm>
            <a:custGeom>
              <a:avLst/>
              <a:gdLst>
                <a:gd name="connsiteX0" fmla="*/ 19050 w 42862"/>
                <a:gd name="connsiteY0" fmla="*/ 54769 h 54768"/>
                <a:gd name="connsiteX1" fmla="*/ 0 w 42862"/>
                <a:gd name="connsiteY1" fmla="*/ 52388 h 54768"/>
                <a:gd name="connsiteX2" fmla="*/ 30956 w 42862"/>
                <a:gd name="connsiteY2" fmla="*/ 35719 h 54768"/>
                <a:gd name="connsiteX3" fmla="*/ 30956 w 42862"/>
                <a:gd name="connsiteY3" fmla="*/ 0 h 54768"/>
                <a:gd name="connsiteX4" fmla="*/ 42862 w 42862"/>
                <a:gd name="connsiteY4" fmla="*/ 11906 h 54768"/>
                <a:gd name="connsiteX5" fmla="*/ 42862 w 42862"/>
                <a:gd name="connsiteY5" fmla="*/ 11906 h 54768"/>
                <a:gd name="connsiteX6" fmla="*/ 35719 w 42862"/>
                <a:gd name="connsiteY6" fmla="*/ 38100 h 54768"/>
                <a:gd name="connsiteX7" fmla="*/ 19050 w 42862"/>
                <a:gd name="connsiteY7" fmla="*/ 54769 h 54768"/>
                <a:gd name="connsiteX8" fmla="*/ 19050 w 42862"/>
                <a:gd name="connsiteY8" fmla="*/ 54769 h 5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4768">
                  <a:moveTo>
                    <a:pt x="19050" y="54769"/>
                  </a:moveTo>
                  <a:cubicBezTo>
                    <a:pt x="14287" y="54769"/>
                    <a:pt x="9525" y="52388"/>
                    <a:pt x="0" y="52388"/>
                  </a:cubicBezTo>
                  <a:cubicBezTo>
                    <a:pt x="14287" y="45244"/>
                    <a:pt x="21431" y="40481"/>
                    <a:pt x="30956" y="35719"/>
                  </a:cubicBezTo>
                  <a:cubicBezTo>
                    <a:pt x="30956" y="26194"/>
                    <a:pt x="30956" y="16669"/>
                    <a:pt x="30956" y="0"/>
                  </a:cubicBezTo>
                  <a:cubicBezTo>
                    <a:pt x="35719" y="4763"/>
                    <a:pt x="38100" y="7144"/>
                    <a:pt x="42862" y="11906"/>
                  </a:cubicBezTo>
                  <a:lnTo>
                    <a:pt x="42862" y="11906"/>
                  </a:lnTo>
                  <a:cubicBezTo>
                    <a:pt x="40481" y="21431"/>
                    <a:pt x="38100" y="28575"/>
                    <a:pt x="35719" y="38100"/>
                  </a:cubicBezTo>
                  <a:cubicBezTo>
                    <a:pt x="30956" y="42863"/>
                    <a:pt x="26194" y="47625"/>
                    <a:pt x="19050" y="54769"/>
                  </a:cubicBezTo>
                  <a:lnTo>
                    <a:pt x="19050" y="54769"/>
                  </a:lnTo>
                  <a:close/>
                </a:path>
              </a:pathLst>
            </a:custGeom>
            <a:grpFill/>
            <a:ln w="23813" cap="flat">
              <a:noFill/>
              <a:prstDash val="solid"/>
              <a:miter/>
            </a:ln>
          </p:spPr>
          <p:txBody>
            <a:bodyPr rtlCol="0" anchor="ctr"/>
            <a:lstStyle/>
            <a:p>
              <a:endParaRPr lang="en-ID"/>
            </a:p>
          </p:txBody>
        </p:sp>
        <p:sp>
          <p:nvSpPr>
            <p:cNvPr id="615" name="Freeform: Shape 614">
              <a:extLst>
                <a:ext uri="{FF2B5EF4-FFF2-40B4-BE49-F238E27FC236}">
                  <a16:creationId xmlns:a16="http://schemas.microsoft.com/office/drawing/2014/main" id="{CAE8768A-0B0E-9AB4-0FC7-298F9CFA108B}"/>
                </a:ext>
              </a:extLst>
            </p:cNvPr>
            <p:cNvSpPr/>
            <p:nvPr/>
          </p:nvSpPr>
          <p:spPr>
            <a:xfrm>
              <a:off x="11991975" y="5136356"/>
              <a:ext cx="59531" cy="26193"/>
            </a:xfrm>
            <a:custGeom>
              <a:avLst/>
              <a:gdLst>
                <a:gd name="connsiteX0" fmla="*/ 30956 w 59531"/>
                <a:gd name="connsiteY0" fmla="*/ 7144 h 26193"/>
                <a:gd name="connsiteX1" fmla="*/ 2381 w 59531"/>
                <a:gd name="connsiteY1" fmla="*/ 26194 h 26193"/>
                <a:gd name="connsiteX2" fmla="*/ 0 w 59531"/>
                <a:gd name="connsiteY2" fmla="*/ 23813 h 26193"/>
                <a:gd name="connsiteX3" fmla="*/ 28575 w 59531"/>
                <a:gd name="connsiteY3" fmla="*/ 0 h 26193"/>
                <a:gd name="connsiteX4" fmla="*/ 59531 w 59531"/>
                <a:gd name="connsiteY4" fmla="*/ 23813 h 26193"/>
                <a:gd name="connsiteX5" fmla="*/ 57150 w 59531"/>
                <a:gd name="connsiteY5" fmla="*/ 26194 h 26193"/>
                <a:gd name="connsiteX6" fmla="*/ 30956 w 59531"/>
                <a:gd name="connsiteY6" fmla="*/ 7144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30956" y="7144"/>
                  </a:moveTo>
                  <a:cubicBezTo>
                    <a:pt x="21431" y="14288"/>
                    <a:pt x="11906" y="19050"/>
                    <a:pt x="2381" y="26194"/>
                  </a:cubicBezTo>
                  <a:cubicBezTo>
                    <a:pt x="2381" y="26194"/>
                    <a:pt x="0" y="23813"/>
                    <a:pt x="0" y="23813"/>
                  </a:cubicBezTo>
                  <a:cubicBezTo>
                    <a:pt x="9525" y="16669"/>
                    <a:pt x="19050" y="9525"/>
                    <a:pt x="28575" y="0"/>
                  </a:cubicBezTo>
                  <a:cubicBezTo>
                    <a:pt x="40481" y="7144"/>
                    <a:pt x="50006" y="16669"/>
                    <a:pt x="59531" y="23813"/>
                  </a:cubicBezTo>
                  <a:cubicBezTo>
                    <a:pt x="59531" y="23813"/>
                    <a:pt x="57150" y="26194"/>
                    <a:pt x="57150" y="26194"/>
                  </a:cubicBezTo>
                  <a:cubicBezTo>
                    <a:pt x="50006" y="21431"/>
                    <a:pt x="40481" y="14288"/>
                    <a:pt x="30956" y="7144"/>
                  </a:cubicBezTo>
                  <a:close/>
                </a:path>
              </a:pathLst>
            </a:custGeom>
            <a:grpFill/>
            <a:ln w="23813" cap="flat">
              <a:noFill/>
              <a:prstDash val="solid"/>
              <a:miter/>
            </a:ln>
          </p:spPr>
          <p:txBody>
            <a:bodyPr rtlCol="0" anchor="ctr"/>
            <a:lstStyle/>
            <a:p>
              <a:endParaRPr lang="en-ID"/>
            </a:p>
          </p:txBody>
        </p:sp>
        <p:sp>
          <p:nvSpPr>
            <p:cNvPr id="616" name="Freeform: Shape 615">
              <a:extLst>
                <a:ext uri="{FF2B5EF4-FFF2-40B4-BE49-F238E27FC236}">
                  <a16:creationId xmlns:a16="http://schemas.microsoft.com/office/drawing/2014/main" id="{A69B8137-3A7A-940D-BFFA-F02AF45C9561}"/>
                </a:ext>
              </a:extLst>
            </p:cNvPr>
            <p:cNvSpPr/>
            <p:nvPr/>
          </p:nvSpPr>
          <p:spPr>
            <a:xfrm>
              <a:off x="10039350" y="5136356"/>
              <a:ext cx="59531" cy="28574"/>
            </a:xfrm>
            <a:custGeom>
              <a:avLst/>
              <a:gdLst>
                <a:gd name="connsiteX0" fmla="*/ 28575 w 59531"/>
                <a:gd name="connsiteY0" fmla="*/ 7144 h 28574"/>
                <a:gd name="connsiteX1" fmla="*/ 2381 w 59531"/>
                <a:gd name="connsiteY1" fmla="*/ 26194 h 28574"/>
                <a:gd name="connsiteX2" fmla="*/ 0 w 59531"/>
                <a:gd name="connsiteY2" fmla="*/ 23813 h 28574"/>
                <a:gd name="connsiteX3" fmla="*/ 28575 w 59531"/>
                <a:gd name="connsiteY3" fmla="*/ 0 h 28574"/>
                <a:gd name="connsiteX4" fmla="*/ 59531 w 59531"/>
                <a:gd name="connsiteY4" fmla="*/ 23813 h 28574"/>
                <a:gd name="connsiteX5" fmla="*/ 57150 w 59531"/>
                <a:gd name="connsiteY5" fmla="*/ 28575 h 28574"/>
                <a:gd name="connsiteX6" fmla="*/ 28575 w 59531"/>
                <a:gd name="connsiteY6" fmla="*/ 7144 h 2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8574">
                  <a:moveTo>
                    <a:pt x="28575" y="7144"/>
                  </a:moveTo>
                  <a:cubicBezTo>
                    <a:pt x="19050" y="14288"/>
                    <a:pt x="9525" y="19050"/>
                    <a:pt x="2381" y="26194"/>
                  </a:cubicBezTo>
                  <a:cubicBezTo>
                    <a:pt x="2381" y="26194"/>
                    <a:pt x="0" y="23813"/>
                    <a:pt x="0" y="23813"/>
                  </a:cubicBezTo>
                  <a:cubicBezTo>
                    <a:pt x="9525" y="16669"/>
                    <a:pt x="19050" y="9525"/>
                    <a:pt x="28575" y="0"/>
                  </a:cubicBezTo>
                  <a:cubicBezTo>
                    <a:pt x="40481" y="7144"/>
                    <a:pt x="50006" y="16669"/>
                    <a:pt x="59531" y="23813"/>
                  </a:cubicBezTo>
                  <a:cubicBezTo>
                    <a:pt x="59531" y="26194"/>
                    <a:pt x="57150" y="26194"/>
                    <a:pt x="57150" y="28575"/>
                  </a:cubicBezTo>
                  <a:cubicBezTo>
                    <a:pt x="47625" y="19050"/>
                    <a:pt x="38100" y="14288"/>
                    <a:pt x="28575" y="7144"/>
                  </a:cubicBezTo>
                  <a:close/>
                </a:path>
              </a:pathLst>
            </a:custGeom>
            <a:grpFill/>
            <a:ln w="23813" cap="flat">
              <a:noFill/>
              <a:prstDash val="solid"/>
              <a:miter/>
            </a:ln>
          </p:spPr>
          <p:txBody>
            <a:bodyPr rtlCol="0" anchor="ctr"/>
            <a:lstStyle/>
            <a:p>
              <a:endParaRPr lang="en-ID"/>
            </a:p>
          </p:txBody>
        </p:sp>
        <p:sp>
          <p:nvSpPr>
            <p:cNvPr id="617" name="Freeform: Shape 616">
              <a:extLst>
                <a:ext uri="{FF2B5EF4-FFF2-40B4-BE49-F238E27FC236}">
                  <a16:creationId xmlns:a16="http://schemas.microsoft.com/office/drawing/2014/main" id="{8BFC4D7E-2F8F-1748-E681-C7E28929FBAB}"/>
                </a:ext>
              </a:extLst>
            </p:cNvPr>
            <p:cNvSpPr/>
            <p:nvPr/>
          </p:nvSpPr>
          <p:spPr>
            <a:xfrm>
              <a:off x="8081962" y="5136356"/>
              <a:ext cx="61317" cy="26193"/>
            </a:xfrm>
            <a:custGeom>
              <a:avLst/>
              <a:gdLst>
                <a:gd name="connsiteX0" fmla="*/ 59531 w 61317"/>
                <a:gd name="connsiteY0" fmla="*/ 26194 h 26193"/>
                <a:gd name="connsiteX1" fmla="*/ 30956 w 61317"/>
                <a:gd name="connsiteY1" fmla="*/ 7144 h 26193"/>
                <a:gd name="connsiteX2" fmla="*/ 2381 w 61317"/>
                <a:gd name="connsiteY2" fmla="*/ 26194 h 26193"/>
                <a:gd name="connsiteX3" fmla="*/ 0 w 61317"/>
                <a:gd name="connsiteY3" fmla="*/ 23813 h 26193"/>
                <a:gd name="connsiteX4" fmla="*/ 28575 w 61317"/>
                <a:gd name="connsiteY4" fmla="*/ 0 h 26193"/>
                <a:gd name="connsiteX5" fmla="*/ 59531 w 61317"/>
                <a:gd name="connsiteY5" fmla="*/ 23813 h 26193"/>
                <a:gd name="connsiteX6" fmla="*/ 59531 w 61317"/>
                <a:gd name="connsiteY6" fmla="*/ 26194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317" h="26193">
                  <a:moveTo>
                    <a:pt x="59531" y="26194"/>
                  </a:moveTo>
                  <a:cubicBezTo>
                    <a:pt x="50006" y="19050"/>
                    <a:pt x="40481" y="14288"/>
                    <a:pt x="30956" y="7144"/>
                  </a:cubicBezTo>
                  <a:cubicBezTo>
                    <a:pt x="21431" y="14288"/>
                    <a:pt x="11906" y="19050"/>
                    <a:pt x="2381" y="26194"/>
                  </a:cubicBezTo>
                  <a:cubicBezTo>
                    <a:pt x="2381" y="26194"/>
                    <a:pt x="0" y="23813"/>
                    <a:pt x="0" y="23813"/>
                  </a:cubicBezTo>
                  <a:cubicBezTo>
                    <a:pt x="9525" y="16669"/>
                    <a:pt x="19050" y="9525"/>
                    <a:pt x="28575" y="0"/>
                  </a:cubicBezTo>
                  <a:cubicBezTo>
                    <a:pt x="40481" y="9525"/>
                    <a:pt x="50006" y="16669"/>
                    <a:pt x="59531" y="23813"/>
                  </a:cubicBezTo>
                  <a:cubicBezTo>
                    <a:pt x="61912" y="23813"/>
                    <a:pt x="61912" y="26194"/>
                    <a:pt x="59531" y="26194"/>
                  </a:cubicBezTo>
                  <a:close/>
                </a:path>
              </a:pathLst>
            </a:custGeom>
            <a:grpFill/>
            <a:ln w="23813" cap="flat">
              <a:noFill/>
              <a:prstDash val="solid"/>
              <a:miter/>
            </a:ln>
          </p:spPr>
          <p:txBody>
            <a:bodyPr rtlCol="0" anchor="ctr"/>
            <a:lstStyle/>
            <a:p>
              <a:endParaRPr lang="en-ID"/>
            </a:p>
          </p:txBody>
        </p:sp>
        <p:sp>
          <p:nvSpPr>
            <p:cNvPr id="618" name="Freeform: Shape 617">
              <a:extLst>
                <a:ext uri="{FF2B5EF4-FFF2-40B4-BE49-F238E27FC236}">
                  <a16:creationId xmlns:a16="http://schemas.microsoft.com/office/drawing/2014/main" id="{1DA187E2-ADAA-111F-A3D0-933605835453}"/>
                </a:ext>
              </a:extLst>
            </p:cNvPr>
            <p:cNvSpPr/>
            <p:nvPr/>
          </p:nvSpPr>
          <p:spPr>
            <a:xfrm>
              <a:off x="6129337" y="5136356"/>
              <a:ext cx="61912" cy="26193"/>
            </a:xfrm>
            <a:custGeom>
              <a:avLst/>
              <a:gdLst>
                <a:gd name="connsiteX0" fmla="*/ 30956 w 61912"/>
                <a:gd name="connsiteY0" fmla="*/ 0 h 26193"/>
                <a:gd name="connsiteX1" fmla="*/ 61912 w 61912"/>
                <a:gd name="connsiteY1" fmla="*/ 23813 h 26193"/>
                <a:gd name="connsiteX2" fmla="*/ 59531 w 61912"/>
                <a:gd name="connsiteY2" fmla="*/ 26194 h 26193"/>
                <a:gd name="connsiteX3" fmla="*/ 30956 w 61912"/>
                <a:gd name="connsiteY3" fmla="*/ 7144 h 26193"/>
                <a:gd name="connsiteX4" fmla="*/ 2381 w 61912"/>
                <a:gd name="connsiteY4" fmla="*/ 26194 h 26193"/>
                <a:gd name="connsiteX5" fmla="*/ 0 w 61912"/>
                <a:gd name="connsiteY5" fmla="*/ 23813 h 26193"/>
                <a:gd name="connsiteX6" fmla="*/ 30956 w 6191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26193">
                  <a:moveTo>
                    <a:pt x="30956" y="0"/>
                  </a:moveTo>
                  <a:cubicBezTo>
                    <a:pt x="42862" y="9525"/>
                    <a:pt x="52387" y="16669"/>
                    <a:pt x="61912" y="23813"/>
                  </a:cubicBezTo>
                  <a:cubicBezTo>
                    <a:pt x="61912" y="23813"/>
                    <a:pt x="59531" y="26194"/>
                    <a:pt x="59531" y="26194"/>
                  </a:cubicBezTo>
                  <a:cubicBezTo>
                    <a:pt x="50006" y="21431"/>
                    <a:pt x="42862" y="14288"/>
                    <a:pt x="30956" y="7144"/>
                  </a:cubicBezTo>
                  <a:cubicBezTo>
                    <a:pt x="21431" y="11906"/>
                    <a:pt x="11906" y="19050"/>
                    <a:pt x="2381" y="26194"/>
                  </a:cubicBezTo>
                  <a:cubicBezTo>
                    <a:pt x="2381" y="26194"/>
                    <a:pt x="0" y="23813"/>
                    <a:pt x="0" y="23813"/>
                  </a:cubicBezTo>
                  <a:cubicBezTo>
                    <a:pt x="11906" y="14288"/>
                    <a:pt x="21431" y="7144"/>
                    <a:pt x="30956" y="0"/>
                  </a:cubicBezTo>
                  <a:close/>
                </a:path>
              </a:pathLst>
            </a:custGeom>
            <a:grpFill/>
            <a:ln w="23813" cap="flat">
              <a:noFill/>
              <a:prstDash val="solid"/>
              <a:miter/>
            </a:ln>
          </p:spPr>
          <p:txBody>
            <a:bodyPr rtlCol="0" anchor="ctr"/>
            <a:lstStyle/>
            <a:p>
              <a:endParaRPr lang="en-ID"/>
            </a:p>
          </p:txBody>
        </p:sp>
        <p:sp>
          <p:nvSpPr>
            <p:cNvPr id="619" name="Freeform: Shape 618">
              <a:extLst>
                <a:ext uri="{FF2B5EF4-FFF2-40B4-BE49-F238E27FC236}">
                  <a16:creationId xmlns:a16="http://schemas.microsoft.com/office/drawing/2014/main" id="{94E92FD0-86BA-9932-1A15-F6340BB58D30}"/>
                </a:ext>
              </a:extLst>
            </p:cNvPr>
            <p:cNvSpPr/>
            <p:nvPr/>
          </p:nvSpPr>
          <p:spPr>
            <a:xfrm>
              <a:off x="6131718" y="1757362"/>
              <a:ext cx="59531" cy="26193"/>
            </a:xfrm>
            <a:custGeom>
              <a:avLst/>
              <a:gdLst>
                <a:gd name="connsiteX0" fmla="*/ 0 w 59531"/>
                <a:gd name="connsiteY0" fmla="*/ 23813 h 26193"/>
                <a:gd name="connsiteX1" fmla="*/ 28575 w 59531"/>
                <a:gd name="connsiteY1" fmla="*/ 0 h 26193"/>
                <a:gd name="connsiteX2" fmla="*/ 59531 w 59531"/>
                <a:gd name="connsiteY2" fmla="*/ 23813 h 26193"/>
                <a:gd name="connsiteX3" fmla="*/ 57150 w 59531"/>
                <a:gd name="connsiteY3" fmla="*/ 26194 h 26193"/>
                <a:gd name="connsiteX4" fmla="*/ 28575 w 59531"/>
                <a:gd name="connsiteY4" fmla="*/ 7144 h 26193"/>
                <a:gd name="connsiteX5" fmla="*/ 0 w 59531"/>
                <a:gd name="connsiteY5" fmla="*/ 26194 h 26193"/>
                <a:gd name="connsiteX6" fmla="*/ 0 w 59531"/>
                <a:gd name="connsiteY6" fmla="*/ 23813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0" y="23813"/>
                  </a:moveTo>
                  <a:cubicBezTo>
                    <a:pt x="9525" y="16669"/>
                    <a:pt x="19050" y="9525"/>
                    <a:pt x="28575" y="0"/>
                  </a:cubicBezTo>
                  <a:cubicBezTo>
                    <a:pt x="40481" y="7144"/>
                    <a:pt x="50006" y="16669"/>
                    <a:pt x="59531" y="23813"/>
                  </a:cubicBezTo>
                  <a:cubicBezTo>
                    <a:pt x="59531" y="23813"/>
                    <a:pt x="57150" y="26194"/>
                    <a:pt x="57150" y="26194"/>
                  </a:cubicBezTo>
                  <a:cubicBezTo>
                    <a:pt x="47625" y="21431"/>
                    <a:pt x="38100" y="14287"/>
                    <a:pt x="28575" y="7144"/>
                  </a:cubicBezTo>
                  <a:cubicBezTo>
                    <a:pt x="19050" y="14287"/>
                    <a:pt x="9525" y="19050"/>
                    <a:pt x="0" y="26194"/>
                  </a:cubicBezTo>
                  <a:cubicBezTo>
                    <a:pt x="0" y="26194"/>
                    <a:pt x="0" y="23813"/>
                    <a:pt x="0" y="23813"/>
                  </a:cubicBezTo>
                  <a:close/>
                </a:path>
              </a:pathLst>
            </a:custGeom>
            <a:grpFill/>
            <a:ln w="23813" cap="flat">
              <a:noFill/>
              <a:prstDash val="solid"/>
              <a:miter/>
            </a:ln>
          </p:spPr>
          <p:txBody>
            <a:bodyPr rtlCol="0" anchor="ctr"/>
            <a:lstStyle/>
            <a:p>
              <a:endParaRPr lang="en-ID"/>
            </a:p>
          </p:txBody>
        </p:sp>
        <p:sp>
          <p:nvSpPr>
            <p:cNvPr id="620" name="Freeform: Shape 619">
              <a:extLst>
                <a:ext uri="{FF2B5EF4-FFF2-40B4-BE49-F238E27FC236}">
                  <a16:creationId xmlns:a16="http://schemas.microsoft.com/office/drawing/2014/main" id="{0B27552B-586C-D09E-FF24-88D060B30A30}"/>
                </a:ext>
              </a:extLst>
            </p:cNvPr>
            <p:cNvSpPr/>
            <p:nvPr/>
          </p:nvSpPr>
          <p:spPr>
            <a:xfrm>
              <a:off x="8086724" y="1757362"/>
              <a:ext cx="59531" cy="26193"/>
            </a:xfrm>
            <a:custGeom>
              <a:avLst/>
              <a:gdLst>
                <a:gd name="connsiteX0" fmla="*/ 28575 w 59531"/>
                <a:gd name="connsiteY0" fmla="*/ 7144 h 26193"/>
                <a:gd name="connsiteX1" fmla="*/ 2381 w 59531"/>
                <a:gd name="connsiteY1" fmla="*/ 26194 h 26193"/>
                <a:gd name="connsiteX2" fmla="*/ 0 w 59531"/>
                <a:gd name="connsiteY2" fmla="*/ 23813 h 26193"/>
                <a:gd name="connsiteX3" fmla="*/ 28575 w 59531"/>
                <a:gd name="connsiteY3" fmla="*/ 0 h 26193"/>
                <a:gd name="connsiteX4" fmla="*/ 59531 w 59531"/>
                <a:gd name="connsiteY4" fmla="*/ 23813 h 26193"/>
                <a:gd name="connsiteX5" fmla="*/ 57150 w 59531"/>
                <a:gd name="connsiteY5" fmla="*/ 26194 h 26193"/>
                <a:gd name="connsiteX6" fmla="*/ 28575 w 59531"/>
                <a:gd name="connsiteY6" fmla="*/ 7144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28575" y="7144"/>
                  </a:moveTo>
                  <a:cubicBezTo>
                    <a:pt x="19050" y="14287"/>
                    <a:pt x="9525" y="19050"/>
                    <a:pt x="2381" y="26194"/>
                  </a:cubicBezTo>
                  <a:cubicBezTo>
                    <a:pt x="2381" y="26194"/>
                    <a:pt x="0" y="23813"/>
                    <a:pt x="0" y="23813"/>
                  </a:cubicBezTo>
                  <a:cubicBezTo>
                    <a:pt x="9525" y="16669"/>
                    <a:pt x="19050" y="7144"/>
                    <a:pt x="28575" y="0"/>
                  </a:cubicBezTo>
                  <a:cubicBezTo>
                    <a:pt x="40481" y="9525"/>
                    <a:pt x="50006" y="16669"/>
                    <a:pt x="59531" y="23813"/>
                  </a:cubicBezTo>
                  <a:cubicBezTo>
                    <a:pt x="59531" y="23813"/>
                    <a:pt x="57150" y="26194"/>
                    <a:pt x="57150" y="26194"/>
                  </a:cubicBezTo>
                  <a:cubicBezTo>
                    <a:pt x="47625" y="21431"/>
                    <a:pt x="38100" y="14287"/>
                    <a:pt x="28575" y="7144"/>
                  </a:cubicBezTo>
                  <a:close/>
                </a:path>
              </a:pathLst>
            </a:custGeom>
            <a:grpFill/>
            <a:ln w="23813" cap="flat">
              <a:noFill/>
              <a:prstDash val="solid"/>
              <a:miter/>
            </a:ln>
          </p:spPr>
          <p:txBody>
            <a:bodyPr rtlCol="0" anchor="ctr"/>
            <a:lstStyle/>
            <a:p>
              <a:endParaRPr lang="en-ID"/>
            </a:p>
          </p:txBody>
        </p:sp>
        <p:sp>
          <p:nvSpPr>
            <p:cNvPr id="621" name="Freeform: Shape 620">
              <a:extLst>
                <a:ext uri="{FF2B5EF4-FFF2-40B4-BE49-F238E27FC236}">
                  <a16:creationId xmlns:a16="http://schemas.microsoft.com/office/drawing/2014/main" id="{4005A68A-A831-1144-BF74-92C30CAAAB6E}"/>
                </a:ext>
              </a:extLst>
            </p:cNvPr>
            <p:cNvSpPr/>
            <p:nvPr/>
          </p:nvSpPr>
          <p:spPr>
            <a:xfrm>
              <a:off x="10036968" y="1754981"/>
              <a:ext cx="61912" cy="26193"/>
            </a:xfrm>
            <a:custGeom>
              <a:avLst/>
              <a:gdLst>
                <a:gd name="connsiteX0" fmla="*/ 30956 w 61912"/>
                <a:gd name="connsiteY0" fmla="*/ 0 h 26193"/>
                <a:gd name="connsiteX1" fmla="*/ 61913 w 61912"/>
                <a:gd name="connsiteY1" fmla="*/ 23813 h 26193"/>
                <a:gd name="connsiteX2" fmla="*/ 59531 w 61912"/>
                <a:gd name="connsiteY2" fmla="*/ 26194 h 26193"/>
                <a:gd name="connsiteX3" fmla="*/ 30956 w 61912"/>
                <a:gd name="connsiteY3" fmla="*/ 7144 h 26193"/>
                <a:gd name="connsiteX4" fmla="*/ 2381 w 61912"/>
                <a:gd name="connsiteY4" fmla="*/ 26194 h 26193"/>
                <a:gd name="connsiteX5" fmla="*/ 0 w 61912"/>
                <a:gd name="connsiteY5" fmla="*/ 23813 h 26193"/>
                <a:gd name="connsiteX6" fmla="*/ 30956 w 6191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26193">
                  <a:moveTo>
                    <a:pt x="30956" y="0"/>
                  </a:moveTo>
                  <a:cubicBezTo>
                    <a:pt x="42863" y="9525"/>
                    <a:pt x="52387" y="16669"/>
                    <a:pt x="61913" y="23813"/>
                  </a:cubicBezTo>
                  <a:cubicBezTo>
                    <a:pt x="61913" y="23813"/>
                    <a:pt x="59531" y="26194"/>
                    <a:pt x="59531" y="26194"/>
                  </a:cubicBezTo>
                  <a:cubicBezTo>
                    <a:pt x="50006" y="19050"/>
                    <a:pt x="40481" y="14288"/>
                    <a:pt x="30956" y="7144"/>
                  </a:cubicBezTo>
                  <a:cubicBezTo>
                    <a:pt x="21431" y="14288"/>
                    <a:pt x="11906" y="19050"/>
                    <a:pt x="2381" y="26194"/>
                  </a:cubicBezTo>
                  <a:cubicBezTo>
                    <a:pt x="2381" y="26194"/>
                    <a:pt x="0" y="23813"/>
                    <a:pt x="0" y="23813"/>
                  </a:cubicBezTo>
                  <a:cubicBezTo>
                    <a:pt x="11906" y="19050"/>
                    <a:pt x="21431" y="9525"/>
                    <a:pt x="30956" y="0"/>
                  </a:cubicBezTo>
                  <a:close/>
                </a:path>
              </a:pathLst>
            </a:custGeom>
            <a:grpFill/>
            <a:ln w="23813" cap="flat">
              <a:noFill/>
              <a:prstDash val="solid"/>
              <a:miter/>
            </a:ln>
          </p:spPr>
          <p:txBody>
            <a:bodyPr rtlCol="0" anchor="ctr"/>
            <a:lstStyle/>
            <a:p>
              <a:endParaRPr lang="en-ID"/>
            </a:p>
          </p:txBody>
        </p:sp>
        <p:sp>
          <p:nvSpPr>
            <p:cNvPr id="622" name="Freeform: Shape 621">
              <a:extLst>
                <a:ext uri="{FF2B5EF4-FFF2-40B4-BE49-F238E27FC236}">
                  <a16:creationId xmlns:a16="http://schemas.microsoft.com/office/drawing/2014/main" id="{CF3DDB65-F59F-9B56-A290-8CDBB9819486}"/>
                </a:ext>
              </a:extLst>
            </p:cNvPr>
            <p:cNvSpPr/>
            <p:nvPr/>
          </p:nvSpPr>
          <p:spPr>
            <a:xfrm>
              <a:off x="11991975" y="1757362"/>
              <a:ext cx="61912" cy="26193"/>
            </a:xfrm>
            <a:custGeom>
              <a:avLst/>
              <a:gdLst>
                <a:gd name="connsiteX0" fmla="*/ 0 w 61912"/>
                <a:gd name="connsiteY0" fmla="*/ 23813 h 26193"/>
                <a:gd name="connsiteX1" fmla="*/ 30956 w 61912"/>
                <a:gd name="connsiteY1" fmla="*/ 0 h 26193"/>
                <a:gd name="connsiteX2" fmla="*/ 61913 w 61912"/>
                <a:gd name="connsiteY2" fmla="*/ 23813 h 26193"/>
                <a:gd name="connsiteX3" fmla="*/ 59531 w 61912"/>
                <a:gd name="connsiteY3" fmla="*/ 26194 h 26193"/>
                <a:gd name="connsiteX4" fmla="*/ 30956 w 61912"/>
                <a:gd name="connsiteY4" fmla="*/ 7144 h 26193"/>
                <a:gd name="connsiteX5" fmla="*/ 4762 w 61912"/>
                <a:gd name="connsiteY5" fmla="*/ 26194 h 26193"/>
                <a:gd name="connsiteX6" fmla="*/ 0 w 61912"/>
                <a:gd name="connsiteY6" fmla="*/ 23813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26193">
                  <a:moveTo>
                    <a:pt x="0" y="23813"/>
                  </a:moveTo>
                  <a:cubicBezTo>
                    <a:pt x="9525" y="16669"/>
                    <a:pt x="19050" y="7144"/>
                    <a:pt x="30956" y="0"/>
                  </a:cubicBezTo>
                  <a:cubicBezTo>
                    <a:pt x="42862" y="9525"/>
                    <a:pt x="52387" y="16669"/>
                    <a:pt x="61913" y="23813"/>
                  </a:cubicBezTo>
                  <a:cubicBezTo>
                    <a:pt x="61913" y="23813"/>
                    <a:pt x="59531" y="26194"/>
                    <a:pt x="59531" y="26194"/>
                  </a:cubicBezTo>
                  <a:cubicBezTo>
                    <a:pt x="50006" y="21431"/>
                    <a:pt x="40481" y="14287"/>
                    <a:pt x="30956" y="7144"/>
                  </a:cubicBezTo>
                  <a:cubicBezTo>
                    <a:pt x="21431" y="11906"/>
                    <a:pt x="11906" y="19050"/>
                    <a:pt x="4762" y="26194"/>
                  </a:cubicBezTo>
                  <a:cubicBezTo>
                    <a:pt x="2381" y="26194"/>
                    <a:pt x="2381" y="23813"/>
                    <a:pt x="0" y="23813"/>
                  </a:cubicBezTo>
                  <a:close/>
                </a:path>
              </a:pathLst>
            </a:custGeom>
            <a:grpFill/>
            <a:ln w="23813" cap="flat">
              <a:noFill/>
              <a:prstDash val="solid"/>
              <a:miter/>
            </a:ln>
          </p:spPr>
          <p:txBody>
            <a:bodyPr rtlCol="0" anchor="ctr"/>
            <a:lstStyle/>
            <a:p>
              <a:endParaRPr lang="en-ID"/>
            </a:p>
          </p:txBody>
        </p:sp>
        <p:sp>
          <p:nvSpPr>
            <p:cNvPr id="623" name="Freeform: Shape 622">
              <a:extLst>
                <a:ext uri="{FF2B5EF4-FFF2-40B4-BE49-F238E27FC236}">
                  <a16:creationId xmlns:a16="http://schemas.microsoft.com/office/drawing/2014/main" id="{A4383D54-4DDF-EC1E-F8FA-B237AAD9F4DE}"/>
                </a:ext>
              </a:extLst>
            </p:cNvPr>
            <p:cNvSpPr/>
            <p:nvPr/>
          </p:nvSpPr>
          <p:spPr>
            <a:xfrm>
              <a:off x="11991975" y="2881312"/>
              <a:ext cx="61912" cy="26193"/>
            </a:xfrm>
            <a:custGeom>
              <a:avLst/>
              <a:gdLst>
                <a:gd name="connsiteX0" fmla="*/ 30956 w 61912"/>
                <a:gd name="connsiteY0" fmla="*/ 0 h 26193"/>
                <a:gd name="connsiteX1" fmla="*/ 61913 w 61912"/>
                <a:gd name="connsiteY1" fmla="*/ 23813 h 26193"/>
                <a:gd name="connsiteX2" fmla="*/ 59531 w 61912"/>
                <a:gd name="connsiteY2" fmla="*/ 26194 h 26193"/>
                <a:gd name="connsiteX3" fmla="*/ 30956 w 61912"/>
                <a:gd name="connsiteY3" fmla="*/ 7144 h 26193"/>
                <a:gd name="connsiteX4" fmla="*/ 2381 w 61912"/>
                <a:gd name="connsiteY4" fmla="*/ 26194 h 26193"/>
                <a:gd name="connsiteX5" fmla="*/ 0 w 61912"/>
                <a:gd name="connsiteY5" fmla="*/ 23813 h 26193"/>
                <a:gd name="connsiteX6" fmla="*/ 30956 w 6191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26193">
                  <a:moveTo>
                    <a:pt x="30956" y="0"/>
                  </a:moveTo>
                  <a:cubicBezTo>
                    <a:pt x="42862" y="9525"/>
                    <a:pt x="52387" y="16669"/>
                    <a:pt x="61913" y="23813"/>
                  </a:cubicBezTo>
                  <a:cubicBezTo>
                    <a:pt x="61913" y="23813"/>
                    <a:pt x="59531" y="26194"/>
                    <a:pt x="59531" y="26194"/>
                  </a:cubicBezTo>
                  <a:cubicBezTo>
                    <a:pt x="50006" y="19050"/>
                    <a:pt x="40481" y="14287"/>
                    <a:pt x="30956" y="7144"/>
                  </a:cubicBezTo>
                  <a:cubicBezTo>
                    <a:pt x="21431" y="14287"/>
                    <a:pt x="11906" y="19050"/>
                    <a:pt x="2381" y="26194"/>
                  </a:cubicBezTo>
                  <a:cubicBezTo>
                    <a:pt x="2381" y="26194"/>
                    <a:pt x="0" y="23813"/>
                    <a:pt x="0" y="23813"/>
                  </a:cubicBezTo>
                  <a:cubicBezTo>
                    <a:pt x="9525" y="19050"/>
                    <a:pt x="19050" y="9525"/>
                    <a:pt x="30956" y="0"/>
                  </a:cubicBezTo>
                  <a:close/>
                </a:path>
              </a:pathLst>
            </a:custGeom>
            <a:grpFill/>
            <a:ln w="23813" cap="flat">
              <a:noFill/>
              <a:prstDash val="solid"/>
              <a:miter/>
            </a:ln>
          </p:spPr>
          <p:txBody>
            <a:bodyPr rtlCol="0" anchor="ctr"/>
            <a:lstStyle/>
            <a:p>
              <a:endParaRPr lang="en-ID"/>
            </a:p>
          </p:txBody>
        </p:sp>
        <p:sp>
          <p:nvSpPr>
            <p:cNvPr id="624" name="Freeform: Shape 623">
              <a:extLst>
                <a:ext uri="{FF2B5EF4-FFF2-40B4-BE49-F238E27FC236}">
                  <a16:creationId xmlns:a16="http://schemas.microsoft.com/office/drawing/2014/main" id="{7C634693-E6C1-8786-DE35-1156053965A0}"/>
                </a:ext>
              </a:extLst>
            </p:cNvPr>
            <p:cNvSpPr/>
            <p:nvPr/>
          </p:nvSpPr>
          <p:spPr>
            <a:xfrm>
              <a:off x="10039350" y="2883693"/>
              <a:ext cx="61912" cy="26193"/>
            </a:xfrm>
            <a:custGeom>
              <a:avLst/>
              <a:gdLst>
                <a:gd name="connsiteX0" fmla="*/ 0 w 61912"/>
                <a:gd name="connsiteY0" fmla="*/ 23813 h 26193"/>
                <a:gd name="connsiteX1" fmla="*/ 30956 w 61912"/>
                <a:gd name="connsiteY1" fmla="*/ 0 h 26193"/>
                <a:gd name="connsiteX2" fmla="*/ 61912 w 61912"/>
                <a:gd name="connsiteY2" fmla="*/ 23813 h 26193"/>
                <a:gd name="connsiteX3" fmla="*/ 59531 w 61912"/>
                <a:gd name="connsiteY3" fmla="*/ 26194 h 26193"/>
                <a:gd name="connsiteX4" fmla="*/ 30956 w 61912"/>
                <a:gd name="connsiteY4" fmla="*/ 7144 h 26193"/>
                <a:gd name="connsiteX5" fmla="*/ 2381 w 61912"/>
                <a:gd name="connsiteY5" fmla="*/ 26194 h 26193"/>
                <a:gd name="connsiteX6" fmla="*/ 0 w 61912"/>
                <a:gd name="connsiteY6" fmla="*/ 23813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26193">
                  <a:moveTo>
                    <a:pt x="0" y="23813"/>
                  </a:moveTo>
                  <a:cubicBezTo>
                    <a:pt x="9525" y="16669"/>
                    <a:pt x="19050" y="7144"/>
                    <a:pt x="30956" y="0"/>
                  </a:cubicBezTo>
                  <a:cubicBezTo>
                    <a:pt x="42862" y="9525"/>
                    <a:pt x="52387" y="16669"/>
                    <a:pt x="61912" y="23813"/>
                  </a:cubicBezTo>
                  <a:cubicBezTo>
                    <a:pt x="61912" y="23813"/>
                    <a:pt x="59531" y="26194"/>
                    <a:pt x="59531" y="26194"/>
                  </a:cubicBezTo>
                  <a:cubicBezTo>
                    <a:pt x="50006" y="21431"/>
                    <a:pt x="42862" y="14287"/>
                    <a:pt x="30956" y="7144"/>
                  </a:cubicBezTo>
                  <a:cubicBezTo>
                    <a:pt x="21431" y="14287"/>
                    <a:pt x="11906" y="19050"/>
                    <a:pt x="2381" y="26194"/>
                  </a:cubicBezTo>
                  <a:cubicBezTo>
                    <a:pt x="0" y="26194"/>
                    <a:pt x="0" y="23813"/>
                    <a:pt x="0" y="23813"/>
                  </a:cubicBezTo>
                  <a:close/>
                </a:path>
              </a:pathLst>
            </a:custGeom>
            <a:grpFill/>
            <a:ln w="23813" cap="flat">
              <a:noFill/>
              <a:prstDash val="solid"/>
              <a:miter/>
            </a:ln>
          </p:spPr>
          <p:txBody>
            <a:bodyPr rtlCol="0" anchor="ctr"/>
            <a:lstStyle/>
            <a:p>
              <a:endParaRPr lang="en-ID"/>
            </a:p>
          </p:txBody>
        </p:sp>
        <p:sp>
          <p:nvSpPr>
            <p:cNvPr id="625" name="Freeform: Shape 624">
              <a:extLst>
                <a:ext uri="{FF2B5EF4-FFF2-40B4-BE49-F238E27FC236}">
                  <a16:creationId xmlns:a16="http://schemas.microsoft.com/office/drawing/2014/main" id="{706C94EA-04E5-5567-CB5A-E4D7B16FC9F4}"/>
                </a:ext>
              </a:extLst>
            </p:cNvPr>
            <p:cNvSpPr/>
            <p:nvPr/>
          </p:nvSpPr>
          <p:spPr>
            <a:xfrm>
              <a:off x="8084343" y="2883693"/>
              <a:ext cx="59531" cy="26193"/>
            </a:xfrm>
            <a:custGeom>
              <a:avLst/>
              <a:gdLst>
                <a:gd name="connsiteX0" fmla="*/ 59531 w 59531"/>
                <a:gd name="connsiteY0" fmla="*/ 26194 h 26193"/>
                <a:gd name="connsiteX1" fmla="*/ 30956 w 59531"/>
                <a:gd name="connsiteY1" fmla="*/ 7144 h 26193"/>
                <a:gd name="connsiteX2" fmla="*/ 2381 w 59531"/>
                <a:gd name="connsiteY2" fmla="*/ 26194 h 26193"/>
                <a:gd name="connsiteX3" fmla="*/ 0 w 59531"/>
                <a:gd name="connsiteY3" fmla="*/ 23813 h 26193"/>
                <a:gd name="connsiteX4" fmla="*/ 11906 w 59531"/>
                <a:gd name="connsiteY4" fmla="*/ 11906 h 26193"/>
                <a:gd name="connsiteX5" fmla="*/ 28575 w 59531"/>
                <a:gd name="connsiteY5" fmla="*/ 0 h 26193"/>
                <a:gd name="connsiteX6" fmla="*/ 59531 w 59531"/>
                <a:gd name="connsiteY6" fmla="*/ 23813 h 26193"/>
                <a:gd name="connsiteX7" fmla="*/ 59531 w 59531"/>
                <a:gd name="connsiteY7" fmla="*/ 26194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531" h="26193">
                  <a:moveTo>
                    <a:pt x="59531" y="26194"/>
                  </a:moveTo>
                  <a:cubicBezTo>
                    <a:pt x="50006" y="21431"/>
                    <a:pt x="40481" y="14287"/>
                    <a:pt x="30956" y="7144"/>
                  </a:cubicBezTo>
                  <a:cubicBezTo>
                    <a:pt x="21431" y="14287"/>
                    <a:pt x="11906" y="19050"/>
                    <a:pt x="2381" y="26194"/>
                  </a:cubicBezTo>
                  <a:cubicBezTo>
                    <a:pt x="2381" y="26194"/>
                    <a:pt x="0" y="23813"/>
                    <a:pt x="0" y="23813"/>
                  </a:cubicBezTo>
                  <a:cubicBezTo>
                    <a:pt x="4762" y="19050"/>
                    <a:pt x="7144" y="16669"/>
                    <a:pt x="11906" y="11906"/>
                  </a:cubicBezTo>
                  <a:cubicBezTo>
                    <a:pt x="16669" y="7144"/>
                    <a:pt x="21431" y="4763"/>
                    <a:pt x="28575" y="0"/>
                  </a:cubicBezTo>
                  <a:cubicBezTo>
                    <a:pt x="38100" y="7144"/>
                    <a:pt x="47625" y="16669"/>
                    <a:pt x="59531" y="23813"/>
                  </a:cubicBezTo>
                  <a:cubicBezTo>
                    <a:pt x="59531" y="23813"/>
                    <a:pt x="59531" y="26194"/>
                    <a:pt x="59531" y="26194"/>
                  </a:cubicBezTo>
                  <a:close/>
                </a:path>
              </a:pathLst>
            </a:custGeom>
            <a:grpFill/>
            <a:ln w="23813" cap="flat">
              <a:noFill/>
              <a:prstDash val="solid"/>
              <a:miter/>
            </a:ln>
          </p:spPr>
          <p:txBody>
            <a:bodyPr rtlCol="0" anchor="ctr"/>
            <a:lstStyle/>
            <a:p>
              <a:endParaRPr lang="en-ID"/>
            </a:p>
          </p:txBody>
        </p:sp>
        <p:sp>
          <p:nvSpPr>
            <p:cNvPr id="626" name="Freeform: Shape 625">
              <a:extLst>
                <a:ext uri="{FF2B5EF4-FFF2-40B4-BE49-F238E27FC236}">
                  <a16:creationId xmlns:a16="http://schemas.microsoft.com/office/drawing/2014/main" id="{F0FC79E1-049E-9BBF-1F3B-D9AEC6C287E2}"/>
                </a:ext>
              </a:extLst>
            </p:cNvPr>
            <p:cNvSpPr/>
            <p:nvPr/>
          </p:nvSpPr>
          <p:spPr>
            <a:xfrm>
              <a:off x="6129337" y="2881312"/>
              <a:ext cx="61912" cy="26193"/>
            </a:xfrm>
            <a:custGeom>
              <a:avLst/>
              <a:gdLst>
                <a:gd name="connsiteX0" fmla="*/ 30956 w 61912"/>
                <a:gd name="connsiteY0" fmla="*/ 0 h 26193"/>
                <a:gd name="connsiteX1" fmla="*/ 61912 w 61912"/>
                <a:gd name="connsiteY1" fmla="*/ 23813 h 26193"/>
                <a:gd name="connsiteX2" fmla="*/ 59531 w 61912"/>
                <a:gd name="connsiteY2" fmla="*/ 26194 h 26193"/>
                <a:gd name="connsiteX3" fmla="*/ 30956 w 61912"/>
                <a:gd name="connsiteY3" fmla="*/ 7144 h 26193"/>
                <a:gd name="connsiteX4" fmla="*/ 2381 w 61912"/>
                <a:gd name="connsiteY4" fmla="*/ 26194 h 26193"/>
                <a:gd name="connsiteX5" fmla="*/ 0 w 61912"/>
                <a:gd name="connsiteY5" fmla="*/ 23813 h 26193"/>
                <a:gd name="connsiteX6" fmla="*/ 30956 w 6191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26193">
                  <a:moveTo>
                    <a:pt x="30956" y="0"/>
                  </a:moveTo>
                  <a:cubicBezTo>
                    <a:pt x="42862" y="9525"/>
                    <a:pt x="52387" y="16669"/>
                    <a:pt x="61912" y="23813"/>
                  </a:cubicBezTo>
                  <a:cubicBezTo>
                    <a:pt x="61912" y="23813"/>
                    <a:pt x="59531" y="26194"/>
                    <a:pt x="59531" y="26194"/>
                  </a:cubicBezTo>
                  <a:cubicBezTo>
                    <a:pt x="50006" y="19050"/>
                    <a:pt x="40481" y="14287"/>
                    <a:pt x="30956" y="7144"/>
                  </a:cubicBezTo>
                  <a:cubicBezTo>
                    <a:pt x="21431" y="14287"/>
                    <a:pt x="11906" y="19050"/>
                    <a:pt x="2381" y="26194"/>
                  </a:cubicBezTo>
                  <a:cubicBezTo>
                    <a:pt x="2381" y="26194"/>
                    <a:pt x="0" y="23813"/>
                    <a:pt x="0" y="23813"/>
                  </a:cubicBezTo>
                  <a:cubicBezTo>
                    <a:pt x="11906" y="19050"/>
                    <a:pt x="21431" y="9525"/>
                    <a:pt x="30956" y="0"/>
                  </a:cubicBezTo>
                  <a:close/>
                </a:path>
              </a:pathLst>
            </a:custGeom>
            <a:grpFill/>
            <a:ln w="23813" cap="flat">
              <a:noFill/>
              <a:prstDash val="solid"/>
              <a:miter/>
            </a:ln>
          </p:spPr>
          <p:txBody>
            <a:bodyPr rtlCol="0" anchor="ctr"/>
            <a:lstStyle/>
            <a:p>
              <a:endParaRPr lang="en-ID"/>
            </a:p>
          </p:txBody>
        </p:sp>
        <p:sp>
          <p:nvSpPr>
            <p:cNvPr id="627" name="Freeform: Shape 626">
              <a:extLst>
                <a:ext uri="{FF2B5EF4-FFF2-40B4-BE49-F238E27FC236}">
                  <a16:creationId xmlns:a16="http://schemas.microsoft.com/office/drawing/2014/main" id="{83724C2C-CB41-EA25-30FA-A6D63A7DABB1}"/>
                </a:ext>
              </a:extLst>
            </p:cNvPr>
            <p:cNvSpPr/>
            <p:nvPr/>
          </p:nvSpPr>
          <p:spPr>
            <a:xfrm>
              <a:off x="11991975" y="631031"/>
              <a:ext cx="59531" cy="26193"/>
            </a:xfrm>
            <a:custGeom>
              <a:avLst/>
              <a:gdLst>
                <a:gd name="connsiteX0" fmla="*/ 0 w 59531"/>
                <a:gd name="connsiteY0" fmla="*/ 23813 h 26193"/>
                <a:gd name="connsiteX1" fmla="*/ 28575 w 59531"/>
                <a:gd name="connsiteY1" fmla="*/ 0 h 26193"/>
                <a:gd name="connsiteX2" fmla="*/ 59531 w 59531"/>
                <a:gd name="connsiteY2" fmla="*/ 23813 h 26193"/>
                <a:gd name="connsiteX3" fmla="*/ 57150 w 59531"/>
                <a:gd name="connsiteY3" fmla="*/ 26194 h 26193"/>
                <a:gd name="connsiteX4" fmla="*/ 28575 w 59531"/>
                <a:gd name="connsiteY4" fmla="*/ 7144 h 26193"/>
                <a:gd name="connsiteX5" fmla="*/ 0 w 59531"/>
                <a:gd name="connsiteY5" fmla="*/ 26194 h 26193"/>
                <a:gd name="connsiteX6" fmla="*/ 0 w 59531"/>
                <a:gd name="connsiteY6" fmla="*/ 23813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0" y="23813"/>
                  </a:moveTo>
                  <a:cubicBezTo>
                    <a:pt x="9525" y="16669"/>
                    <a:pt x="19050" y="9525"/>
                    <a:pt x="28575" y="0"/>
                  </a:cubicBezTo>
                  <a:cubicBezTo>
                    <a:pt x="40481" y="9525"/>
                    <a:pt x="50006" y="16669"/>
                    <a:pt x="59531" y="23813"/>
                  </a:cubicBezTo>
                  <a:cubicBezTo>
                    <a:pt x="59531" y="23813"/>
                    <a:pt x="57150" y="26194"/>
                    <a:pt x="57150" y="26194"/>
                  </a:cubicBezTo>
                  <a:cubicBezTo>
                    <a:pt x="47625" y="19050"/>
                    <a:pt x="38100" y="14288"/>
                    <a:pt x="28575" y="7144"/>
                  </a:cubicBezTo>
                  <a:cubicBezTo>
                    <a:pt x="19050" y="14288"/>
                    <a:pt x="9525" y="19050"/>
                    <a:pt x="0" y="26194"/>
                  </a:cubicBezTo>
                  <a:cubicBezTo>
                    <a:pt x="2381" y="26194"/>
                    <a:pt x="2381" y="23813"/>
                    <a:pt x="0" y="23813"/>
                  </a:cubicBezTo>
                  <a:close/>
                </a:path>
              </a:pathLst>
            </a:custGeom>
            <a:grpFill/>
            <a:ln w="23813" cap="flat">
              <a:noFill/>
              <a:prstDash val="solid"/>
              <a:miter/>
            </a:ln>
          </p:spPr>
          <p:txBody>
            <a:bodyPr rtlCol="0" anchor="ctr"/>
            <a:lstStyle/>
            <a:p>
              <a:endParaRPr lang="en-ID"/>
            </a:p>
          </p:txBody>
        </p:sp>
        <p:sp>
          <p:nvSpPr>
            <p:cNvPr id="628" name="Freeform: Shape 627">
              <a:extLst>
                <a:ext uri="{FF2B5EF4-FFF2-40B4-BE49-F238E27FC236}">
                  <a16:creationId xmlns:a16="http://schemas.microsoft.com/office/drawing/2014/main" id="{1A6BBD7C-B618-6806-64EF-7FA871CB24EF}"/>
                </a:ext>
              </a:extLst>
            </p:cNvPr>
            <p:cNvSpPr/>
            <p:nvPr/>
          </p:nvSpPr>
          <p:spPr>
            <a:xfrm>
              <a:off x="10036968" y="631031"/>
              <a:ext cx="61912" cy="26193"/>
            </a:xfrm>
            <a:custGeom>
              <a:avLst/>
              <a:gdLst>
                <a:gd name="connsiteX0" fmla="*/ 33337 w 61912"/>
                <a:gd name="connsiteY0" fmla="*/ 0 h 26193"/>
                <a:gd name="connsiteX1" fmla="*/ 61913 w 61912"/>
                <a:gd name="connsiteY1" fmla="*/ 23813 h 26193"/>
                <a:gd name="connsiteX2" fmla="*/ 59531 w 61912"/>
                <a:gd name="connsiteY2" fmla="*/ 26194 h 26193"/>
                <a:gd name="connsiteX3" fmla="*/ 30956 w 61912"/>
                <a:gd name="connsiteY3" fmla="*/ 7144 h 26193"/>
                <a:gd name="connsiteX4" fmla="*/ 2381 w 61912"/>
                <a:gd name="connsiteY4" fmla="*/ 26194 h 26193"/>
                <a:gd name="connsiteX5" fmla="*/ 0 w 61912"/>
                <a:gd name="connsiteY5" fmla="*/ 23813 h 26193"/>
                <a:gd name="connsiteX6" fmla="*/ 11906 w 61912"/>
                <a:gd name="connsiteY6" fmla="*/ 11906 h 26193"/>
                <a:gd name="connsiteX7" fmla="*/ 33337 w 61912"/>
                <a:gd name="connsiteY7"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 h="26193">
                  <a:moveTo>
                    <a:pt x="33337" y="0"/>
                  </a:moveTo>
                  <a:cubicBezTo>
                    <a:pt x="42863" y="9525"/>
                    <a:pt x="52387" y="16669"/>
                    <a:pt x="61913" y="23813"/>
                  </a:cubicBezTo>
                  <a:cubicBezTo>
                    <a:pt x="61913" y="23813"/>
                    <a:pt x="59531" y="26194"/>
                    <a:pt x="59531" y="26194"/>
                  </a:cubicBezTo>
                  <a:cubicBezTo>
                    <a:pt x="50006" y="21431"/>
                    <a:pt x="40481" y="14288"/>
                    <a:pt x="30956" y="7144"/>
                  </a:cubicBezTo>
                  <a:cubicBezTo>
                    <a:pt x="21431" y="14288"/>
                    <a:pt x="11906" y="19050"/>
                    <a:pt x="2381" y="26194"/>
                  </a:cubicBezTo>
                  <a:cubicBezTo>
                    <a:pt x="2381" y="26194"/>
                    <a:pt x="0" y="23813"/>
                    <a:pt x="0" y="23813"/>
                  </a:cubicBezTo>
                  <a:cubicBezTo>
                    <a:pt x="4762" y="19050"/>
                    <a:pt x="7144" y="16669"/>
                    <a:pt x="11906" y="11906"/>
                  </a:cubicBezTo>
                  <a:cubicBezTo>
                    <a:pt x="19050" y="9525"/>
                    <a:pt x="23813" y="4763"/>
                    <a:pt x="33337" y="0"/>
                  </a:cubicBezTo>
                  <a:close/>
                </a:path>
              </a:pathLst>
            </a:custGeom>
            <a:grpFill/>
            <a:ln w="23813" cap="flat">
              <a:noFill/>
              <a:prstDash val="solid"/>
              <a:miter/>
            </a:ln>
          </p:spPr>
          <p:txBody>
            <a:bodyPr rtlCol="0" anchor="ctr"/>
            <a:lstStyle/>
            <a:p>
              <a:endParaRPr lang="en-ID"/>
            </a:p>
          </p:txBody>
        </p:sp>
        <p:sp>
          <p:nvSpPr>
            <p:cNvPr id="629" name="Freeform: Shape 628">
              <a:extLst>
                <a:ext uri="{FF2B5EF4-FFF2-40B4-BE49-F238E27FC236}">
                  <a16:creationId xmlns:a16="http://schemas.microsoft.com/office/drawing/2014/main" id="{59FB4142-3CBE-1AE1-7663-AFD094C0298F}"/>
                </a:ext>
              </a:extLst>
            </p:cNvPr>
            <p:cNvSpPr/>
            <p:nvPr/>
          </p:nvSpPr>
          <p:spPr>
            <a:xfrm>
              <a:off x="8084343" y="631031"/>
              <a:ext cx="59531" cy="26193"/>
            </a:xfrm>
            <a:custGeom>
              <a:avLst/>
              <a:gdLst>
                <a:gd name="connsiteX0" fmla="*/ 0 w 59531"/>
                <a:gd name="connsiteY0" fmla="*/ 23813 h 26193"/>
                <a:gd name="connsiteX1" fmla="*/ 28575 w 59531"/>
                <a:gd name="connsiteY1" fmla="*/ 0 h 26193"/>
                <a:gd name="connsiteX2" fmla="*/ 59531 w 59531"/>
                <a:gd name="connsiteY2" fmla="*/ 23813 h 26193"/>
                <a:gd name="connsiteX3" fmla="*/ 57150 w 59531"/>
                <a:gd name="connsiteY3" fmla="*/ 26194 h 26193"/>
                <a:gd name="connsiteX4" fmla="*/ 28575 w 59531"/>
                <a:gd name="connsiteY4" fmla="*/ 7144 h 26193"/>
                <a:gd name="connsiteX5" fmla="*/ 0 w 59531"/>
                <a:gd name="connsiteY5" fmla="*/ 26194 h 26193"/>
                <a:gd name="connsiteX6" fmla="*/ 0 w 59531"/>
                <a:gd name="connsiteY6" fmla="*/ 23813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0" y="23813"/>
                  </a:moveTo>
                  <a:cubicBezTo>
                    <a:pt x="9525" y="16669"/>
                    <a:pt x="19050" y="9525"/>
                    <a:pt x="28575" y="0"/>
                  </a:cubicBezTo>
                  <a:cubicBezTo>
                    <a:pt x="40481" y="9525"/>
                    <a:pt x="50006" y="16669"/>
                    <a:pt x="59531" y="23813"/>
                  </a:cubicBezTo>
                  <a:cubicBezTo>
                    <a:pt x="59531" y="23813"/>
                    <a:pt x="57150" y="26194"/>
                    <a:pt x="57150" y="26194"/>
                  </a:cubicBezTo>
                  <a:cubicBezTo>
                    <a:pt x="47625" y="19050"/>
                    <a:pt x="38100" y="14288"/>
                    <a:pt x="28575" y="7144"/>
                  </a:cubicBezTo>
                  <a:cubicBezTo>
                    <a:pt x="19050" y="14288"/>
                    <a:pt x="9525" y="19050"/>
                    <a:pt x="0" y="26194"/>
                  </a:cubicBezTo>
                  <a:cubicBezTo>
                    <a:pt x="2381" y="26194"/>
                    <a:pt x="2381" y="23813"/>
                    <a:pt x="0" y="23813"/>
                  </a:cubicBezTo>
                  <a:close/>
                </a:path>
              </a:pathLst>
            </a:custGeom>
            <a:grpFill/>
            <a:ln w="23813" cap="flat">
              <a:noFill/>
              <a:prstDash val="solid"/>
              <a:miter/>
            </a:ln>
          </p:spPr>
          <p:txBody>
            <a:bodyPr rtlCol="0" anchor="ctr"/>
            <a:lstStyle/>
            <a:p>
              <a:endParaRPr lang="en-ID"/>
            </a:p>
          </p:txBody>
        </p:sp>
        <p:sp>
          <p:nvSpPr>
            <p:cNvPr id="630" name="Freeform: Shape 629">
              <a:extLst>
                <a:ext uri="{FF2B5EF4-FFF2-40B4-BE49-F238E27FC236}">
                  <a16:creationId xmlns:a16="http://schemas.microsoft.com/office/drawing/2014/main" id="{0B0AF35B-5A91-2149-80B3-422EE5DCD971}"/>
                </a:ext>
              </a:extLst>
            </p:cNvPr>
            <p:cNvSpPr/>
            <p:nvPr/>
          </p:nvSpPr>
          <p:spPr>
            <a:xfrm>
              <a:off x="6131718" y="631031"/>
              <a:ext cx="59531" cy="26193"/>
            </a:xfrm>
            <a:custGeom>
              <a:avLst/>
              <a:gdLst>
                <a:gd name="connsiteX0" fmla="*/ 28575 w 59531"/>
                <a:gd name="connsiteY0" fmla="*/ 7144 h 26193"/>
                <a:gd name="connsiteX1" fmla="*/ 2381 w 59531"/>
                <a:gd name="connsiteY1" fmla="*/ 26194 h 26193"/>
                <a:gd name="connsiteX2" fmla="*/ 0 w 59531"/>
                <a:gd name="connsiteY2" fmla="*/ 23813 h 26193"/>
                <a:gd name="connsiteX3" fmla="*/ 28575 w 59531"/>
                <a:gd name="connsiteY3" fmla="*/ 0 h 26193"/>
                <a:gd name="connsiteX4" fmla="*/ 59531 w 59531"/>
                <a:gd name="connsiteY4" fmla="*/ 23813 h 26193"/>
                <a:gd name="connsiteX5" fmla="*/ 57150 w 59531"/>
                <a:gd name="connsiteY5" fmla="*/ 26194 h 26193"/>
                <a:gd name="connsiteX6" fmla="*/ 28575 w 59531"/>
                <a:gd name="connsiteY6" fmla="*/ 7144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28575" y="7144"/>
                  </a:moveTo>
                  <a:cubicBezTo>
                    <a:pt x="19050" y="14288"/>
                    <a:pt x="9525" y="19050"/>
                    <a:pt x="2381" y="26194"/>
                  </a:cubicBezTo>
                  <a:cubicBezTo>
                    <a:pt x="2381" y="26194"/>
                    <a:pt x="0" y="23813"/>
                    <a:pt x="0" y="23813"/>
                  </a:cubicBezTo>
                  <a:cubicBezTo>
                    <a:pt x="9525" y="16669"/>
                    <a:pt x="19050" y="7144"/>
                    <a:pt x="28575" y="0"/>
                  </a:cubicBezTo>
                  <a:cubicBezTo>
                    <a:pt x="40481" y="9525"/>
                    <a:pt x="50006" y="16669"/>
                    <a:pt x="59531" y="23813"/>
                  </a:cubicBezTo>
                  <a:cubicBezTo>
                    <a:pt x="59531" y="23813"/>
                    <a:pt x="57150" y="26194"/>
                    <a:pt x="57150" y="26194"/>
                  </a:cubicBezTo>
                  <a:cubicBezTo>
                    <a:pt x="47625" y="21431"/>
                    <a:pt x="40481" y="14288"/>
                    <a:pt x="28575" y="7144"/>
                  </a:cubicBezTo>
                  <a:close/>
                </a:path>
              </a:pathLst>
            </a:custGeom>
            <a:grpFill/>
            <a:ln w="23813" cap="flat">
              <a:noFill/>
              <a:prstDash val="solid"/>
              <a:miter/>
            </a:ln>
          </p:spPr>
          <p:txBody>
            <a:bodyPr rtlCol="0" anchor="ctr"/>
            <a:lstStyle/>
            <a:p>
              <a:endParaRPr lang="en-ID"/>
            </a:p>
          </p:txBody>
        </p:sp>
        <p:sp>
          <p:nvSpPr>
            <p:cNvPr id="631" name="Freeform: Shape 630">
              <a:extLst>
                <a:ext uri="{FF2B5EF4-FFF2-40B4-BE49-F238E27FC236}">
                  <a16:creationId xmlns:a16="http://schemas.microsoft.com/office/drawing/2014/main" id="{876D2FD6-CA11-4492-3A61-05834ADAC394}"/>
                </a:ext>
              </a:extLst>
            </p:cNvPr>
            <p:cNvSpPr/>
            <p:nvPr/>
          </p:nvSpPr>
          <p:spPr>
            <a:xfrm>
              <a:off x="8084343" y="3950493"/>
              <a:ext cx="59531" cy="26193"/>
            </a:xfrm>
            <a:custGeom>
              <a:avLst/>
              <a:gdLst>
                <a:gd name="connsiteX0" fmla="*/ 30956 w 59531"/>
                <a:gd name="connsiteY0" fmla="*/ 16669 h 26193"/>
                <a:gd name="connsiteX1" fmla="*/ 57150 w 59531"/>
                <a:gd name="connsiteY1" fmla="*/ 0 h 26193"/>
                <a:gd name="connsiteX2" fmla="*/ 59531 w 59531"/>
                <a:gd name="connsiteY2" fmla="*/ 2381 h 26193"/>
                <a:gd name="connsiteX3" fmla="*/ 30956 w 59531"/>
                <a:gd name="connsiteY3" fmla="*/ 26194 h 26193"/>
                <a:gd name="connsiteX4" fmla="*/ 0 w 59531"/>
                <a:gd name="connsiteY4" fmla="*/ 2381 h 26193"/>
                <a:gd name="connsiteX5" fmla="*/ 2381 w 59531"/>
                <a:gd name="connsiteY5" fmla="*/ 0 h 26193"/>
                <a:gd name="connsiteX6" fmla="*/ 30956 w 59531"/>
                <a:gd name="connsiteY6" fmla="*/ 16669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30956" y="16669"/>
                  </a:moveTo>
                  <a:cubicBezTo>
                    <a:pt x="40481" y="9525"/>
                    <a:pt x="50006" y="4763"/>
                    <a:pt x="57150" y="0"/>
                  </a:cubicBezTo>
                  <a:cubicBezTo>
                    <a:pt x="57150" y="0"/>
                    <a:pt x="59531" y="2381"/>
                    <a:pt x="59531" y="2381"/>
                  </a:cubicBezTo>
                  <a:cubicBezTo>
                    <a:pt x="50006" y="9525"/>
                    <a:pt x="40481" y="16669"/>
                    <a:pt x="30956" y="26194"/>
                  </a:cubicBezTo>
                  <a:cubicBezTo>
                    <a:pt x="19050" y="16669"/>
                    <a:pt x="9525" y="9525"/>
                    <a:pt x="0" y="2381"/>
                  </a:cubicBezTo>
                  <a:cubicBezTo>
                    <a:pt x="0" y="2381"/>
                    <a:pt x="2381" y="0"/>
                    <a:pt x="2381" y="0"/>
                  </a:cubicBezTo>
                  <a:cubicBezTo>
                    <a:pt x="11906" y="4763"/>
                    <a:pt x="21431" y="11906"/>
                    <a:pt x="30956" y="16669"/>
                  </a:cubicBezTo>
                  <a:close/>
                </a:path>
              </a:pathLst>
            </a:custGeom>
            <a:grpFill/>
            <a:ln w="23813" cap="flat">
              <a:noFill/>
              <a:prstDash val="solid"/>
              <a:miter/>
            </a:ln>
          </p:spPr>
          <p:txBody>
            <a:bodyPr rtlCol="0" anchor="ctr"/>
            <a:lstStyle/>
            <a:p>
              <a:endParaRPr lang="en-ID"/>
            </a:p>
          </p:txBody>
        </p:sp>
        <p:sp>
          <p:nvSpPr>
            <p:cNvPr id="632" name="Freeform: Shape 631">
              <a:extLst>
                <a:ext uri="{FF2B5EF4-FFF2-40B4-BE49-F238E27FC236}">
                  <a16:creationId xmlns:a16="http://schemas.microsoft.com/office/drawing/2014/main" id="{BBEA3929-ED29-EA2E-C1F3-7918E5EDA896}"/>
                </a:ext>
              </a:extLst>
            </p:cNvPr>
            <p:cNvSpPr/>
            <p:nvPr/>
          </p:nvSpPr>
          <p:spPr>
            <a:xfrm>
              <a:off x="9544050" y="3083718"/>
              <a:ext cx="23812" cy="61912"/>
            </a:xfrm>
            <a:custGeom>
              <a:avLst/>
              <a:gdLst>
                <a:gd name="connsiteX0" fmla="*/ 0 w 23812"/>
                <a:gd name="connsiteY0" fmla="*/ 61913 h 61912"/>
                <a:gd name="connsiteX1" fmla="*/ 14287 w 23812"/>
                <a:gd name="connsiteY1" fmla="*/ 23813 h 61912"/>
                <a:gd name="connsiteX2" fmla="*/ 14287 w 23812"/>
                <a:gd name="connsiteY2" fmla="*/ 0 h 61912"/>
                <a:gd name="connsiteX3" fmla="*/ 23813 w 23812"/>
                <a:gd name="connsiteY3" fmla="*/ 54769 h 61912"/>
                <a:gd name="connsiteX4" fmla="*/ 0 w 23812"/>
                <a:gd name="connsiteY4" fmla="*/ 61913 h 61912"/>
                <a:gd name="connsiteX5" fmla="*/ 0 w 23812"/>
                <a:gd name="connsiteY5"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3"/>
                  </a:moveTo>
                  <a:cubicBezTo>
                    <a:pt x="14287" y="52387"/>
                    <a:pt x="16669" y="38100"/>
                    <a:pt x="14287" y="23813"/>
                  </a:cubicBezTo>
                  <a:cubicBezTo>
                    <a:pt x="11906" y="16669"/>
                    <a:pt x="11906" y="9525"/>
                    <a:pt x="14287" y="0"/>
                  </a:cubicBezTo>
                  <a:cubicBezTo>
                    <a:pt x="16669" y="16669"/>
                    <a:pt x="21431" y="33337"/>
                    <a:pt x="23813" y="54769"/>
                  </a:cubicBezTo>
                  <a:cubicBezTo>
                    <a:pt x="14287" y="57150"/>
                    <a:pt x="7144" y="59531"/>
                    <a:pt x="0" y="61913"/>
                  </a:cubicBezTo>
                  <a:lnTo>
                    <a:pt x="0" y="61913"/>
                  </a:lnTo>
                  <a:close/>
                </a:path>
              </a:pathLst>
            </a:custGeom>
            <a:grpFill/>
            <a:ln w="23813" cap="flat">
              <a:noFill/>
              <a:prstDash val="solid"/>
              <a:miter/>
            </a:ln>
          </p:spPr>
          <p:txBody>
            <a:bodyPr rtlCol="0" anchor="ctr"/>
            <a:lstStyle/>
            <a:p>
              <a:endParaRPr lang="en-ID"/>
            </a:p>
          </p:txBody>
        </p:sp>
        <p:sp>
          <p:nvSpPr>
            <p:cNvPr id="633" name="Freeform: Shape 632">
              <a:extLst>
                <a:ext uri="{FF2B5EF4-FFF2-40B4-BE49-F238E27FC236}">
                  <a16:creationId xmlns:a16="http://schemas.microsoft.com/office/drawing/2014/main" id="{4DE5BFC7-EBE6-EEE9-016F-C0FB77C17F05}"/>
                </a:ext>
              </a:extLst>
            </p:cNvPr>
            <p:cNvSpPr/>
            <p:nvPr/>
          </p:nvSpPr>
          <p:spPr>
            <a:xfrm>
              <a:off x="8617743" y="3083718"/>
              <a:ext cx="23812" cy="61912"/>
            </a:xfrm>
            <a:custGeom>
              <a:avLst/>
              <a:gdLst>
                <a:gd name="connsiteX0" fmla="*/ 23813 w 23812"/>
                <a:gd name="connsiteY0" fmla="*/ 61913 h 61912"/>
                <a:gd name="connsiteX1" fmla="*/ 0 w 23812"/>
                <a:gd name="connsiteY1" fmla="*/ 54769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3 h 61912"/>
                <a:gd name="connsiteX6" fmla="*/ 23813 w 23812"/>
                <a:gd name="connsiteY6"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3"/>
                  </a:moveTo>
                  <a:cubicBezTo>
                    <a:pt x="16669" y="59531"/>
                    <a:pt x="9525" y="57150"/>
                    <a:pt x="0" y="54769"/>
                  </a:cubicBezTo>
                  <a:cubicBezTo>
                    <a:pt x="4763" y="35719"/>
                    <a:pt x="7144" y="16669"/>
                    <a:pt x="9525" y="0"/>
                  </a:cubicBezTo>
                  <a:cubicBezTo>
                    <a:pt x="11906" y="0"/>
                    <a:pt x="11906" y="0"/>
                    <a:pt x="14288" y="0"/>
                  </a:cubicBezTo>
                  <a:cubicBezTo>
                    <a:pt x="11906" y="7144"/>
                    <a:pt x="11906" y="14288"/>
                    <a:pt x="9525" y="23813"/>
                  </a:cubicBezTo>
                  <a:cubicBezTo>
                    <a:pt x="7144" y="40481"/>
                    <a:pt x="9525" y="52387"/>
                    <a:pt x="23813" y="61913"/>
                  </a:cubicBezTo>
                  <a:lnTo>
                    <a:pt x="23813" y="61913"/>
                  </a:lnTo>
                  <a:close/>
                </a:path>
              </a:pathLst>
            </a:custGeom>
            <a:grpFill/>
            <a:ln w="23813" cap="flat">
              <a:noFill/>
              <a:prstDash val="solid"/>
              <a:miter/>
            </a:ln>
          </p:spPr>
          <p:txBody>
            <a:bodyPr rtlCol="0" anchor="ctr"/>
            <a:lstStyle/>
            <a:p>
              <a:endParaRPr lang="en-ID"/>
            </a:p>
          </p:txBody>
        </p:sp>
        <p:sp>
          <p:nvSpPr>
            <p:cNvPr id="634" name="Freeform: Shape 633">
              <a:extLst>
                <a:ext uri="{FF2B5EF4-FFF2-40B4-BE49-F238E27FC236}">
                  <a16:creationId xmlns:a16="http://schemas.microsoft.com/office/drawing/2014/main" id="{E530DFB4-3EC9-CBD3-22C3-244717E6926A}"/>
                </a:ext>
              </a:extLst>
            </p:cNvPr>
            <p:cNvSpPr/>
            <p:nvPr/>
          </p:nvSpPr>
          <p:spPr>
            <a:xfrm>
              <a:off x="7589043" y="3083718"/>
              <a:ext cx="23812" cy="61912"/>
            </a:xfrm>
            <a:custGeom>
              <a:avLst/>
              <a:gdLst>
                <a:gd name="connsiteX0" fmla="*/ 0 w 23812"/>
                <a:gd name="connsiteY0" fmla="*/ 61913 h 61912"/>
                <a:gd name="connsiteX1" fmla="*/ 14288 w 23812"/>
                <a:gd name="connsiteY1" fmla="*/ 23813 h 61912"/>
                <a:gd name="connsiteX2" fmla="*/ 14288 w 23812"/>
                <a:gd name="connsiteY2" fmla="*/ 0 h 61912"/>
                <a:gd name="connsiteX3" fmla="*/ 23813 w 23812"/>
                <a:gd name="connsiteY3" fmla="*/ 54769 h 61912"/>
                <a:gd name="connsiteX4" fmla="*/ 0 w 23812"/>
                <a:gd name="connsiteY4" fmla="*/ 61913 h 61912"/>
                <a:gd name="connsiteX5" fmla="*/ 0 w 23812"/>
                <a:gd name="connsiteY5"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3"/>
                  </a:moveTo>
                  <a:cubicBezTo>
                    <a:pt x="14288" y="52387"/>
                    <a:pt x="16669" y="38100"/>
                    <a:pt x="14288" y="23813"/>
                  </a:cubicBezTo>
                  <a:cubicBezTo>
                    <a:pt x="11906" y="16669"/>
                    <a:pt x="11906" y="9525"/>
                    <a:pt x="14288" y="0"/>
                  </a:cubicBezTo>
                  <a:cubicBezTo>
                    <a:pt x="16669" y="16669"/>
                    <a:pt x="21431" y="33337"/>
                    <a:pt x="23813" y="54769"/>
                  </a:cubicBezTo>
                  <a:cubicBezTo>
                    <a:pt x="14288" y="57150"/>
                    <a:pt x="7144" y="59531"/>
                    <a:pt x="0" y="61913"/>
                  </a:cubicBezTo>
                  <a:lnTo>
                    <a:pt x="0" y="61913"/>
                  </a:lnTo>
                  <a:close/>
                </a:path>
              </a:pathLst>
            </a:custGeom>
            <a:grpFill/>
            <a:ln w="23813" cap="flat">
              <a:noFill/>
              <a:prstDash val="solid"/>
              <a:miter/>
            </a:ln>
          </p:spPr>
          <p:txBody>
            <a:bodyPr rtlCol="0" anchor="ctr"/>
            <a:lstStyle/>
            <a:p>
              <a:endParaRPr lang="en-ID"/>
            </a:p>
          </p:txBody>
        </p:sp>
        <p:sp>
          <p:nvSpPr>
            <p:cNvPr id="635" name="Freeform: Shape 634">
              <a:extLst>
                <a:ext uri="{FF2B5EF4-FFF2-40B4-BE49-F238E27FC236}">
                  <a16:creationId xmlns:a16="http://schemas.microsoft.com/office/drawing/2014/main" id="{6AF86039-B7AC-8C04-7526-EFD3B38874D0}"/>
                </a:ext>
              </a:extLst>
            </p:cNvPr>
            <p:cNvSpPr/>
            <p:nvPr/>
          </p:nvSpPr>
          <p:spPr>
            <a:xfrm>
              <a:off x="6662737" y="3083718"/>
              <a:ext cx="23812" cy="61912"/>
            </a:xfrm>
            <a:custGeom>
              <a:avLst/>
              <a:gdLst>
                <a:gd name="connsiteX0" fmla="*/ 23813 w 23812"/>
                <a:gd name="connsiteY0" fmla="*/ 61913 h 61912"/>
                <a:gd name="connsiteX1" fmla="*/ 0 w 23812"/>
                <a:gd name="connsiteY1" fmla="*/ 54769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3 h 61912"/>
                <a:gd name="connsiteX6" fmla="*/ 23813 w 23812"/>
                <a:gd name="connsiteY6"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3"/>
                  </a:moveTo>
                  <a:cubicBezTo>
                    <a:pt x="16669" y="59531"/>
                    <a:pt x="9525" y="57150"/>
                    <a:pt x="0" y="54769"/>
                  </a:cubicBezTo>
                  <a:cubicBezTo>
                    <a:pt x="4763" y="35719"/>
                    <a:pt x="7144" y="16669"/>
                    <a:pt x="9525" y="0"/>
                  </a:cubicBezTo>
                  <a:cubicBezTo>
                    <a:pt x="11906" y="0"/>
                    <a:pt x="11906" y="0"/>
                    <a:pt x="14288" y="0"/>
                  </a:cubicBezTo>
                  <a:cubicBezTo>
                    <a:pt x="11906" y="7144"/>
                    <a:pt x="11906" y="14288"/>
                    <a:pt x="9525" y="23813"/>
                  </a:cubicBezTo>
                  <a:cubicBezTo>
                    <a:pt x="7144" y="40481"/>
                    <a:pt x="9525" y="52387"/>
                    <a:pt x="23813" y="61913"/>
                  </a:cubicBezTo>
                  <a:lnTo>
                    <a:pt x="23813" y="61913"/>
                  </a:lnTo>
                  <a:close/>
                </a:path>
              </a:pathLst>
            </a:custGeom>
            <a:grpFill/>
            <a:ln w="23813" cap="flat">
              <a:noFill/>
              <a:prstDash val="solid"/>
              <a:miter/>
            </a:ln>
          </p:spPr>
          <p:txBody>
            <a:bodyPr rtlCol="0" anchor="ctr"/>
            <a:lstStyle/>
            <a:p>
              <a:endParaRPr lang="en-ID"/>
            </a:p>
          </p:txBody>
        </p:sp>
        <p:sp>
          <p:nvSpPr>
            <p:cNvPr id="636" name="Freeform: Shape 635">
              <a:extLst>
                <a:ext uri="{FF2B5EF4-FFF2-40B4-BE49-F238E27FC236}">
                  <a16:creationId xmlns:a16="http://schemas.microsoft.com/office/drawing/2014/main" id="{21970B8F-6F30-A480-CF71-60CCACA6D454}"/>
                </a:ext>
              </a:extLst>
            </p:cNvPr>
            <p:cNvSpPr/>
            <p:nvPr/>
          </p:nvSpPr>
          <p:spPr>
            <a:xfrm>
              <a:off x="6129337" y="1697831"/>
              <a:ext cx="59531" cy="28574"/>
            </a:xfrm>
            <a:custGeom>
              <a:avLst/>
              <a:gdLst>
                <a:gd name="connsiteX0" fmla="*/ 4762 w 59531"/>
                <a:gd name="connsiteY0" fmla="*/ 0 h 28574"/>
                <a:gd name="connsiteX1" fmla="*/ 30956 w 59531"/>
                <a:gd name="connsiteY1" fmla="*/ 19050 h 28574"/>
                <a:gd name="connsiteX2" fmla="*/ 57150 w 59531"/>
                <a:gd name="connsiteY2" fmla="*/ 2381 h 28574"/>
                <a:gd name="connsiteX3" fmla="*/ 59531 w 59531"/>
                <a:gd name="connsiteY3" fmla="*/ 4762 h 28574"/>
                <a:gd name="connsiteX4" fmla="*/ 30956 w 59531"/>
                <a:gd name="connsiteY4" fmla="*/ 28575 h 28574"/>
                <a:gd name="connsiteX5" fmla="*/ 0 w 59531"/>
                <a:gd name="connsiteY5" fmla="*/ 4762 h 28574"/>
                <a:gd name="connsiteX6" fmla="*/ 4762 w 59531"/>
                <a:gd name="connsiteY6" fmla="*/ 0 h 2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8574">
                  <a:moveTo>
                    <a:pt x="4762" y="0"/>
                  </a:moveTo>
                  <a:cubicBezTo>
                    <a:pt x="14287" y="4762"/>
                    <a:pt x="21431" y="11906"/>
                    <a:pt x="30956" y="19050"/>
                  </a:cubicBezTo>
                  <a:cubicBezTo>
                    <a:pt x="40481" y="14287"/>
                    <a:pt x="50006" y="7144"/>
                    <a:pt x="57150" y="2381"/>
                  </a:cubicBezTo>
                  <a:cubicBezTo>
                    <a:pt x="57150" y="2381"/>
                    <a:pt x="59531" y="4762"/>
                    <a:pt x="59531" y="4762"/>
                  </a:cubicBezTo>
                  <a:cubicBezTo>
                    <a:pt x="50006" y="11906"/>
                    <a:pt x="40481" y="19050"/>
                    <a:pt x="30956" y="28575"/>
                  </a:cubicBezTo>
                  <a:cubicBezTo>
                    <a:pt x="19050" y="21431"/>
                    <a:pt x="9525" y="11906"/>
                    <a:pt x="0" y="4762"/>
                  </a:cubicBezTo>
                  <a:cubicBezTo>
                    <a:pt x="2381" y="2381"/>
                    <a:pt x="4762" y="2381"/>
                    <a:pt x="4762" y="0"/>
                  </a:cubicBezTo>
                  <a:close/>
                </a:path>
              </a:pathLst>
            </a:custGeom>
            <a:grpFill/>
            <a:ln w="23813" cap="flat">
              <a:noFill/>
              <a:prstDash val="solid"/>
              <a:miter/>
            </a:ln>
          </p:spPr>
          <p:txBody>
            <a:bodyPr rtlCol="0" anchor="ctr"/>
            <a:lstStyle/>
            <a:p>
              <a:endParaRPr lang="en-ID"/>
            </a:p>
          </p:txBody>
        </p:sp>
        <p:sp>
          <p:nvSpPr>
            <p:cNvPr id="637" name="Freeform: Shape 636">
              <a:extLst>
                <a:ext uri="{FF2B5EF4-FFF2-40B4-BE49-F238E27FC236}">
                  <a16:creationId xmlns:a16="http://schemas.microsoft.com/office/drawing/2014/main" id="{368C11E3-D6C0-DDD8-D7EE-E188E499F3F2}"/>
                </a:ext>
              </a:extLst>
            </p:cNvPr>
            <p:cNvSpPr/>
            <p:nvPr/>
          </p:nvSpPr>
          <p:spPr>
            <a:xfrm>
              <a:off x="8086724" y="1697831"/>
              <a:ext cx="57150" cy="26193"/>
            </a:xfrm>
            <a:custGeom>
              <a:avLst/>
              <a:gdLst>
                <a:gd name="connsiteX0" fmla="*/ 28575 w 57150"/>
                <a:gd name="connsiteY0" fmla="*/ 19050 h 26193"/>
                <a:gd name="connsiteX1" fmla="*/ 54769 w 57150"/>
                <a:gd name="connsiteY1" fmla="*/ 0 h 26193"/>
                <a:gd name="connsiteX2" fmla="*/ 57150 w 57150"/>
                <a:gd name="connsiteY2" fmla="*/ 2381 h 26193"/>
                <a:gd name="connsiteX3" fmla="*/ 28575 w 57150"/>
                <a:gd name="connsiteY3" fmla="*/ 26194 h 26193"/>
                <a:gd name="connsiteX4" fmla="*/ 0 w 57150"/>
                <a:gd name="connsiteY4" fmla="*/ 2381 h 26193"/>
                <a:gd name="connsiteX5" fmla="*/ 2381 w 57150"/>
                <a:gd name="connsiteY5" fmla="*/ 0 h 26193"/>
                <a:gd name="connsiteX6" fmla="*/ 28575 w 57150"/>
                <a:gd name="connsiteY6" fmla="*/ 1905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26193">
                  <a:moveTo>
                    <a:pt x="28575" y="19050"/>
                  </a:moveTo>
                  <a:cubicBezTo>
                    <a:pt x="38100" y="11906"/>
                    <a:pt x="47625" y="7144"/>
                    <a:pt x="54769" y="0"/>
                  </a:cubicBezTo>
                  <a:cubicBezTo>
                    <a:pt x="54769" y="0"/>
                    <a:pt x="57150" y="2381"/>
                    <a:pt x="57150" y="2381"/>
                  </a:cubicBezTo>
                  <a:cubicBezTo>
                    <a:pt x="47625" y="9525"/>
                    <a:pt x="38100" y="16669"/>
                    <a:pt x="28575" y="26194"/>
                  </a:cubicBezTo>
                  <a:cubicBezTo>
                    <a:pt x="19050" y="16669"/>
                    <a:pt x="9525" y="9525"/>
                    <a:pt x="0" y="2381"/>
                  </a:cubicBezTo>
                  <a:cubicBezTo>
                    <a:pt x="0" y="2381"/>
                    <a:pt x="2381" y="0"/>
                    <a:pt x="2381" y="0"/>
                  </a:cubicBezTo>
                  <a:cubicBezTo>
                    <a:pt x="9525" y="4762"/>
                    <a:pt x="19050" y="11906"/>
                    <a:pt x="28575" y="19050"/>
                  </a:cubicBezTo>
                  <a:close/>
                </a:path>
              </a:pathLst>
            </a:custGeom>
            <a:grpFill/>
            <a:ln w="23813" cap="flat">
              <a:noFill/>
              <a:prstDash val="solid"/>
              <a:miter/>
            </a:ln>
          </p:spPr>
          <p:txBody>
            <a:bodyPr rtlCol="0" anchor="ctr"/>
            <a:lstStyle/>
            <a:p>
              <a:endParaRPr lang="en-ID"/>
            </a:p>
          </p:txBody>
        </p:sp>
        <p:sp>
          <p:nvSpPr>
            <p:cNvPr id="638" name="Freeform: Shape 637">
              <a:extLst>
                <a:ext uri="{FF2B5EF4-FFF2-40B4-BE49-F238E27FC236}">
                  <a16:creationId xmlns:a16="http://schemas.microsoft.com/office/drawing/2014/main" id="{81CAACFE-1CD5-BE0C-E12D-D3C81C24CA98}"/>
                </a:ext>
              </a:extLst>
            </p:cNvPr>
            <p:cNvSpPr/>
            <p:nvPr/>
          </p:nvSpPr>
          <p:spPr>
            <a:xfrm>
              <a:off x="10036968" y="1697831"/>
              <a:ext cx="59531" cy="26193"/>
            </a:xfrm>
            <a:custGeom>
              <a:avLst/>
              <a:gdLst>
                <a:gd name="connsiteX0" fmla="*/ 30956 w 59531"/>
                <a:gd name="connsiteY0" fmla="*/ 16669 h 26193"/>
                <a:gd name="connsiteX1" fmla="*/ 57150 w 59531"/>
                <a:gd name="connsiteY1" fmla="*/ 0 h 26193"/>
                <a:gd name="connsiteX2" fmla="*/ 59531 w 59531"/>
                <a:gd name="connsiteY2" fmla="*/ 2381 h 26193"/>
                <a:gd name="connsiteX3" fmla="*/ 30956 w 59531"/>
                <a:gd name="connsiteY3" fmla="*/ 26194 h 26193"/>
                <a:gd name="connsiteX4" fmla="*/ 0 w 59531"/>
                <a:gd name="connsiteY4" fmla="*/ 2381 h 26193"/>
                <a:gd name="connsiteX5" fmla="*/ 2381 w 59531"/>
                <a:gd name="connsiteY5" fmla="*/ 0 h 26193"/>
                <a:gd name="connsiteX6" fmla="*/ 30956 w 59531"/>
                <a:gd name="connsiteY6" fmla="*/ 16669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30956" y="16669"/>
                  </a:moveTo>
                  <a:cubicBezTo>
                    <a:pt x="40481" y="9525"/>
                    <a:pt x="50006" y="4762"/>
                    <a:pt x="57150" y="0"/>
                  </a:cubicBezTo>
                  <a:cubicBezTo>
                    <a:pt x="57150" y="0"/>
                    <a:pt x="59531" y="2381"/>
                    <a:pt x="59531" y="2381"/>
                  </a:cubicBezTo>
                  <a:cubicBezTo>
                    <a:pt x="50006" y="9525"/>
                    <a:pt x="40481" y="16669"/>
                    <a:pt x="30956" y="26194"/>
                  </a:cubicBezTo>
                  <a:cubicBezTo>
                    <a:pt x="19050" y="16669"/>
                    <a:pt x="9525" y="9525"/>
                    <a:pt x="0" y="2381"/>
                  </a:cubicBezTo>
                  <a:cubicBezTo>
                    <a:pt x="0" y="2381"/>
                    <a:pt x="2381" y="0"/>
                    <a:pt x="2381" y="0"/>
                  </a:cubicBezTo>
                  <a:cubicBezTo>
                    <a:pt x="14288" y="4762"/>
                    <a:pt x="21431" y="11906"/>
                    <a:pt x="30956" y="16669"/>
                  </a:cubicBezTo>
                  <a:close/>
                </a:path>
              </a:pathLst>
            </a:custGeom>
            <a:grpFill/>
            <a:ln w="23813" cap="flat">
              <a:noFill/>
              <a:prstDash val="solid"/>
              <a:miter/>
            </a:ln>
          </p:spPr>
          <p:txBody>
            <a:bodyPr rtlCol="0" anchor="ctr"/>
            <a:lstStyle/>
            <a:p>
              <a:endParaRPr lang="en-ID"/>
            </a:p>
          </p:txBody>
        </p:sp>
        <p:sp>
          <p:nvSpPr>
            <p:cNvPr id="639" name="Freeform: Shape 638">
              <a:extLst>
                <a:ext uri="{FF2B5EF4-FFF2-40B4-BE49-F238E27FC236}">
                  <a16:creationId xmlns:a16="http://schemas.microsoft.com/office/drawing/2014/main" id="{DFA49892-5CB1-9E18-5AC1-FAC7D14C6A0C}"/>
                </a:ext>
              </a:extLst>
            </p:cNvPr>
            <p:cNvSpPr/>
            <p:nvPr/>
          </p:nvSpPr>
          <p:spPr>
            <a:xfrm>
              <a:off x="7589043" y="5336381"/>
              <a:ext cx="23812" cy="61912"/>
            </a:xfrm>
            <a:custGeom>
              <a:avLst/>
              <a:gdLst>
                <a:gd name="connsiteX0" fmla="*/ 0 w 23812"/>
                <a:gd name="connsiteY0" fmla="*/ 61912 h 61912"/>
                <a:gd name="connsiteX1" fmla="*/ 14288 w 23812"/>
                <a:gd name="connsiteY1" fmla="*/ 23813 h 61912"/>
                <a:gd name="connsiteX2" fmla="*/ 14288 w 23812"/>
                <a:gd name="connsiteY2" fmla="*/ 0 h 61912"/>
                <a:gd name="connsiteX3" fmla="*/ 23813 w 23812"/>
                <a:gd name="connsiteY3" fmla="*/ 54768 h 61912"/>
                <a:gd name="connsiteX4" fmla="*/ 0 w 23812"/>
                <a:gd name="connsiteY4" fmla="*/ 61912 h 61912"/>
                <a:gd name="connsiteX5" fmla="*/ 0 w 23812"/>
                <a:gd name="connsiteY5"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2"/>
                  </a:moveTo>
                  <a:cubicBezTo>
                    <a:pt x="14288" y="52387"/>
                    <a:pt x="16669" y="38100"/>
                    <a:pt x="14288" y="23813"/>
                  </a:cubicBezTo>
                  <a:cubicBezTo>
                    <a:pt x="11906" y="16669"/>
                    <a:pt x="11906" y="9525"/>
                    <a:pt x="14288" y="0"/>
                  </a:cubicBezTo>
                  <a:cubicBezTo>
                    <a:pt x="16669" y="16669"/>
                    <a:pt x="21431" y="33337"/>
                    <a:pt x="23813" y="54768"/>
                  </a:cubicBezTo>
                  <a:cubicBezTo>
                    <a:pt x="14288" y="57150"/>
                    <a:pt x="7144" y="59531"/>
                    <a:pt x="0" y="61912"/>
                  </a:cubicBezTo>
                  <a:lnTo>
                    <a:pt x="0" y="61912"/>
                  </a:lnTo>
                  <a:close/>
                </a:path>
              </a:pathLst>
            </a:custGeom>
            <a:grpFill/>
            <a:ln w="23813" cap="flat">
              <a:noFill/>
              <a:prstDash val="solid"/>
              <a:miter/>
            </a:ln>
          </p:spPr>
          <p:txBody>
            <a:bodyPr rtlCol="0" anchor="ctr"/>
            <a:lstStyle/>
            <a:p>
              <a:endParaRPr lang="en-ID"/>
            </a:p>
          </p:txBody>
        </p:sp>
        <p:sp>
          <p:nvSpPr>
            <p:cNvPr id="640" name="Freeform: Shape 639">
              <a:extLst>
                <a:ext uri="{FF2B5EF4-FFF2-40B4-BE49-F238E27FC236}">
                  <a16:creationId xmlns:a16="http://schemas.microsoft.com/office/drawing/2014/main" id="{13355249-F871-553A-9DAF-A7BCCE240783}"/>
                </a:ext>
              </a:extLst>
            </p:cNvPr>
            <p:cNvSpPr/>
            <p:nvPr/>
          </p:nvSpPr>
          <p:spPr>
            <a:xfrm>
              <a:off x="5636418" y="3083718"/>
              <a:ext cx="23812" cy="61912"/>
            </a:xfrm>
            <a:custGeom>
              <a:avLst/>
              <a:gdLst>
                <a:gd name="connsiteX0" fmla="*/ 0 w 23812"/>
                <a:gd name="connsiteY0" fmla="*/ 61913 h 61912"/>
                <a:gd name="connsiteX1" fmla="*/ 14288 w 23812"/>
                <a:gd name="connsiteY1" fmla="*/ 23813 h 61912"/>
                <a:gd name="connsiteX2" fmla="*/ 14288 w 23812"/>
                <a:gd name="connsiteY2" fmla="*/ 0 h 61912"/>
                <a:gd name="connsiteX3" fmla="*/ 23813 w 23812"/>
                <a:gd name="connsiteY3" fmla="*/ 54769 h 61912"/>
                <a:gd name="connsiteX4" fmla="*/ 0 w 23812"/>
                <a:gd name="connsiteY4" fmla="*/ 61913 h 61912"/>
                <a:gd name="connsiteX5" fmla="*/ 0 w 23812"/>
                <a:gd name="connsiteY5"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3"/>
                  </a:moveTo>
                  <a:cubicBezTo>
                    <a:pt x="14288" y="52387"/>
                    <a:pt x="16669" y="38100"/>
                    <a:pt x="14288" y="23813"/>
                  </a:cubicBezTo>
                  <a:cubicBezTo>
                    <a:pt x="11906" y="16669"/>
                    <a:pt x="11906" y="9525"/>
                    <a:pt x="14288" y="0"/>
                  </a:cubicBezTo>
                  <a:cubicBezTo>
                    <a:pt x="16669" y="16669"/>
                    <a:pt x="21431" y="33337"/>
                    <a:pt x="23813" y="54769"/>
                  </a:cubicBezTo>
                  <a:cubicBezTo>
                    <a:pt x="14288" y="57150"/>
                    <a:pt x="7144" y="59531"/>
                    <a:pt x="0" y="61913"/>
                  </a:cubicBezTo>
                  <a:lnTo>
                    <a:pt x="0" y="61913"/>
                  </a:lnTo>
                  <a:close/>
                </a:path>
              </a:pathLst>
            </a:custGeom>
            <a:grpFill/>
            <a:ln w="23813" cap="flat">
              <a:noFill/>
              <a:prstDash val="solid"/>
              <a:miter/>
            </a:ln>
          </p:spPr>
          <p:txBody>
            <a:bodyPr rtlCol="0" anchor="ctr"/>
            <a:lstStyle/>
            <a:p>
              <a:endParaRPr lang="en-ID"/>
            </a:p>
          </p:txBody>
        </p:sp>
        <p:sp>
          <p:nvSpPr>
            <p:cNvPr id="641" name="Freeform: Shape 640">
              <a:extLst>
                <a:ext uri="{FF2B5EF4-FFF2-40B4-BE49-F238E27FC236}">
                  <a16:creationId xmlns:a16="http://schemas.microsoft.com/office/drawing/2014/main" id="{DACF020F-1202-A150-573C-C29948CF7EF9}"/>
                </a:ext>
              </a:extLst>
            </p:cNvPr>
            <p:cNvSpPr/>
            <p:nvPr/>
          </p:nvSpPr>
          <p:spPr>
            <a:xfrm>
              <a:off x="8617743" y="5336381"/>
              <a:ext cx="23812" cy="61912"/>
            </a:xfrm>
            <a:custGeom>
              <a:avLst/>
              <a:gdLst>
                <a:gd name="connsiteX0" fmla="*/ 23813 w 23812"/>
                <a:gd name="connsiteY0" fmla="*/ 61912 h 61912"/>
                <a:gd name="connsiteX1" fmla="*/ 0 w 23812"/>
                <a:gd name="connsiteY1" fmla="*/ 54768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2 h 61912"/>
                <a:gd name="connsiteX6" fmla="*/ 23813 w 23812"/>
                <a:gd name="connsiteY6"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2"/>
                  </a:moveTo>
                  <a:cubicBezTo>
                    <a:pt x="16669" y="59531"/>
                    <a:pt x="9525" y="57150"/>
                    <a:pt x="0" y="54768"/>
                  </a:cubicBezTo>
                  <a:cubicBezTo>
                    <a:pt x="4763" y="35719"/>
                    <a:pt x="7144" y="16669"/>
                    <a:pt x="9525" y="0"/>
                  </a:cubicBezTo>
                  <a:cubicBezTo>
                    <a:pt x="11906" y="0"/>
                    <a:pt x="11906" y="0"/>
                    <a:pt x="14288" y="0"/>
                  </a:cubicBezTo>
                  <a:cubicBezTo>
                    <a:pt x="11906" y="7143"/>
                    <a:pt x="11906" y="14287"/>
                    <a:pt x="9525" y="23813"/>
                  </a:cubicBezTo>
                  <a:cubicBezTo>
                    <a:pt x="7144" y="40481"/>
                    <a:pt x="9525" y="52387"/>
                    <a:pt x="23813" y="61912"/>
                  </a:cubicBezTo>
                  <a:lnTo>
                    <a:pt x="23813" y="61912"/>
                  </a:lnTo>
                  <a:close/>
                </a:path>
              </a:pathLst>
            </a:custGeom>
            <a:grpFill/>
            <a:ln w="23813" cap="flat">
              <a:noFill/>
              <a:prstDash val="solid"/>
              <a:miter/>
            </a:ln>
          </p:spPr>
          <p:txBody>
            <a:bodyPr rtlCol="0" anchor="ctr"/>
            <a:lstStyle/>
            <a:p>
              <a:endParaRPr lang="en-ID"/>
            </a:p>
          </p:txBody>
        </p:sp>
        <p:sp>
          <p:nvSpPr>
            <p:cNvPr id="642" name="Freeform: Shape 641">
              <a:extLst>
                <a:ext uri="{FF2B5EF4-FFF2-40B4-BE49-F238E27FC236}">
                  <a16:creationId xmlns:a16="http://schemas.microsoft.com/office/drawing/2014/main" id="{6D6399CC-7072-704A-7239-A1E67268E788}"/>
                </a:ext>
              </a:extLst>
            </p:cNvPr>
            <p:cNvSpPr/>
            <p:nvPr/>
          </p:nvSpPr>
          <p:spPr>
            <a:xfrm>
              <a:off x="9544050" y="5336381"/>
              <a:ext cx="23812" cy="61912"/>
            </a:xfrm>
            <a:custGeom>
              <a:avLst/>
              <a:gdLst>
                <a:gd name="connsiteX0" fmla="*/ 0 w 23812"/>
                <a:gd name="connsiteY0" fmla="*/ 61912 h 61912"/>
                <a:gd name="connsiteX1" fmla="*/ 14287 w 23812"/>
                <a:gd name="connsiteY1" fmla="*/ 23813 h 61912"/>
                <a:gd name="connsiteX2" fmla="*/ 14287 w 23812"/>
                <a:gd name="connsiteY2" fmla="*/ 0 h 61912"/>
                <a:gd name="connsiteX3" fmla="*/ 23813 w 23812"/>
                <a:gd name="connsiteY3" fmla="*/ 54768 h 61912"/>
                <a:gd name="connsiteX4" fmla="*/ 0 w 23812"/>
                <a:gd name="connsiteY4" fmla="*/ 61912 h 61912"/>
                <a:gd name="connsiteX5" fmla="*/ 0 w 23812"/>
                <a:gd name="connsiteY5"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2"/>
                  </a:moveTo>
                  <a:cubicBezTo>
                    <a:pt x="14287" y="52387"/>
                    <a:pt x="16669" y="38100"/>
                    <a:pt x="14287" y="23813"/>
                  </a:cubicBezTo>
                  <a:cubicBezTo>
                    <a:pt x="11906" y="16669"/>
                    <a:pt x="11906" y="9525"/>
                    <a:pt x="14287" y="0"/>
                  </a:cubicBezTo>
                  <a:cubicBezTo>
                    <a:pt x="16669" y="16669"/>
                    <a:pt x="21431" y="33337"/>
                    <a:pt x="23813" y="54768"/>
                  </a:cubicBezTo>
                  <a:cubicBezTo>
                    <a:pt x="14287" y="57150"/>
                    <a:pt x="7144" y="59531"/>
                    <a:pt x="0" y="61912"/>
                  </a:cubicBezTo>
                  <a:lnTo>
                    <a:pt x="0" y="61912"/>
                  </a:lnTo>
                  <a:close/>
                </a:path>
              </a:pathLst>
            </a:custGeom>
            <a:grpFill/>
            <a:ln w="23813" cap="flat">
              <a:noFill/>
              <a:prstDash val="solid"/>
              <a:miter/>
            </a:ln>
          </p:spPr>
          <p:txBody>
            <a:bodyPr rtlCol="0" anchor="ctr"/>
            <a:lstStyle/>
            <a:p>
              <a:endParaRPr lang="en-ID"/>
            </a:p>
          </p:txBody>
        </p:sp>
        <p:sp>
          <p:nvSpPr>
            <p:cNvPr id="643" name="Freeform: Shape 642">
              <a:extLst>
                <a:ext uri="{FF2B5EF4-FFF2-40B4-BE49-F238E27FC236}">
                  <a16:creationId xmlns:a16="http://schemas.microsoft.com/office/drawing/2014/main" id="{781409B2-A040-9024-9984-C0370C1A54D5}"/>
                </a:ext>
              </a:extLst>
            </p:cNvPr>
            <p:cNvSpPr/>
            <p:nvPr/>
          </p:nvSpPr>
          <p:spPr>
            <a:xfrm>
              <a:off x="10570368" y="5336381"/>
              <a:ext cx="23812" cy="61912"/>
            </a:xfrm>
            <a:custGeom>
              <a:avLst/>
              <a:gdLst>
                <a:gd name="connsiteX0" fmla="*/ 23813 w 23812"/>
                <a:gd name="connsiteY0" fmla="*/ 61912 h 61912"/>
                <a:gd name="connsiteX1" fmla="*/ 0 w 23812"/>
                <a:gd name="connsiteY1" fmla="*/ 54768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2 h 61912"/>
                <a:gd name="connsiteX6" fmla="*/ 23813 w 23812"/>
                <a:gd name="connsiteY6"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2"/>
                  </a:moveTo>
                  <a:cubicBezTo>
                    <a:pt x="16669" y="59531"/>
                    <a:pt x="9525" y="57150"/>
                    <a:pt x="0" y="54768"/>
                  </a:cubicBezTo>
                  <a:cubicBezTo>
                    <a:pt x="4763" y="35719"/>
                    <a:pt x="7144" y="16669"/>
                    <a:pt x="9525" y="0"/>
                  </a:cubicBezTo>
                  <a:cubicBezTo>
                    <a:pt x="11906" y="0"/>
                    <a:pt x="11906" y="0"/>
                    <a:pt x="14288" y="0"/>
                  </a:cubicBezTo>
                  <a:cubicBezTo>
                    <a:pt x="11906" y="7143"/>
                    <a:pt x="11906" y="14287"/>
                    <a:pt x="9525" y="23813"/>
                  </a:cubicBezTo>
                  <a:cubicBezTo>
                    <a:pt x="7144" y="40481"/>
                    <a:pt x="9525" y="52387"/>
                    <a:pt x="23813" y="61912"/>
                  </a:cubicBezTo>
                  <a:lnTo>
                    <a:pt x="23813" y="61912"/>
                  </a:lnTo>
                  <a:close/>
                </a:path>
              </a:pathLst>
            </a:custGeom>
            <a:grpFill/>
            <a:ln w="23813" cap="flat">
              <a:noFill/>
              <a:prstDash val="solid"/>
              <a:miter/>
            </a:ln>
          </p:spPr>
          <p:txBody>
            <a:bodyPr rtlCol="0" anchor="ctr"/>
            <a:lstStyle/>
            <a:p>
              <a:endParaRPr lang="en-ID"/>
            </a:p>
          </p:txBody>
        </p:sp>
        <p:sp>
          <p:nvSpPr>
            <p:cNvPr id="644" name="Freeform: Shape 643">
              <a:extLst>
                <a:ext uri="{FF2B5EF4-FFF2-40B4-BE49-F238E27FC236}">
                  <a16:creationId xmlns:a16="http://schemas.microsoft.com/office/drawing/2014/main" id="{34E6F3E5-42B6-03FD-996E-DF55609CD044}"/>
                </a:ext>
              </a:extLst>
            </p:cNvPr>
            <p:cNvSpPr/>
            <p:nvPr/>
          </p:nvSpPr>
          <p:spPr>
            <a:xfrm>
              <a:off x="11496674" y="5336381"/>
              <a:ext cx="23812" cy="61912"/>
            </a:xfrm>
            <a:custGeom>
              <a:avLst/>
              <a:gdLst>
                <a:gd name="connsiteX0" fmla="*/ 0 w 23812"/>
                <a:gd name="connsiteY0" fmla="*/ 61912 h 61912"/>
                <a:gd name="connsiteX1" fmla="*/ 14288 w 23812"/>
                <a:gd name="connsiteY1" fmla="*/ 23813 h 61912"/>
                <a:gd name="connsiteX2" fmla="*/ 14288 w 23812"/>
                <a:gd name="connsiteY2" fmla="*/ 0 h 61912"/>
                <a:gd name="connsiteX3" fmla="*/ 23813 w 23812"/>
                <a:gd name="connsiteY3" fmla="*/ 54768 h 61912"/>
                <a:gd name="connsiteX4" fmla="*/ 0 w 23812"/>
                <a:gd name="connsiteY4" fmla="*/ 61912 h 61912"/>
                <a:gd name="connsiteX5" fmla="*/ 0 w 23812"/>
                <a:gd name="connsiteY5"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2"/>
                  </a:moveTo>
                  <a:cubicBezTo>
                    <a:pt x="14288" y="52387"/>
                    <a:pt x="16669" y="38100"/>
                    <a:pt x="14288" y="23813"/>
                  </a:cubicBezTo>
                  <a:cubicBezTo>
                    <a:pt x="11906" y="16669"/>
                    <a:pt x="11906" y="9525"/>
                    <a:pt x="14288" y="0"/>
                  </a:cubicBezTo>
                  <a:cubicBezTo>
                    <a:pt x="16669" y="16669"/>
                    <a:pt x="21432" y="33337"/>
                    <a:pt x="23813" y="54768"/>
                  </a:cubicBezTo>
                  <a:cubicBezTo>
                    <a:pt x="14288" y="57150"/>
                    <a:pt x="7144" y="59531"/>
                    <a:pt x="0" y="61912"/>
                  </a:cubicBezTo>
                  <a:lnTo>
                    <a:pt x="0" y="61912"/>
                  </a:lnTo>
                  <a:close/>
                </a:path>
              </a:pathLst>
            </a:custGeom>
            <a:grpFill/>
            <a:ln w="23813" cap="flat">
              <a:noFill/>
              <a:prstDash val="solid"/>
              <a:miter/>
            </a:ln>
          </p:spPr>
          <p:txBody>
            <a:bodyPr rtlCol="0" anchor="ctr"/>
            <a:lstStyle/>
            <a:p>
              <a:endParaRPr lang="en-ID"/>
            </a:p>
          </p:txBody>
        </p:sp>
        <p:sp>
          <p:nvSpPr>
            <p:cNvPr id="645" name="Freeform: Shape 644">
              <a:extLst>
                <a:ext uri="{FF2B5EF4-FFF2-40B4-BE49-F238E27FC236}">
                  <a16:creationId xmlns:a16="http://schemas.microsoft.com/office/drawing/2014/main" id="{39C44022-1199-15AB-BB8D-5A172BA7A0AB}"/>
                </a:ext>
              </a:extLst>
            </p:cNvPr>
            <p:cNvSpPr/>
            <p:nvPr/>
          </p:nvSpPr>
          <p:spPr>
            <a:xfrm>
              <a:off x="11496674" y="6462712"/>
              <a:ext cx="23812" cy="61912"/>
            </a:xfrm>
            <a:custGeom>
              <a:avLst/>
              <a:gdLst>
                <a:gd name="connsiteX0" fmla="*/ 0 w 23812"/>
                <a:gd name="connsiteY0" fmla="*/ 61913 h 61912"/>
                <a:gd name="connsiteX1" fmla="*/ 14288 w 23812"/>
                <a:gd name="connsiteY1" fmla="*/ 23813 h 61912"/>
                <a:gd name="connsiteX2" fmla="*/ 14288 w 23812"/>
                <a:gd name="connsiteY2" fmla="*/ 0 h 61912"/>
                <a:gd name="connsiteX3" fmla="*/ 23813 w 23812"/>
                <a:gd name="connsiteY3" fmla="*/ 54769 h 61912"/>
                <a:gd name="connsiteX4" fmla="*/ 0 w 23812"/>
                <a:gd name="connsiteY4" fmla="*/ 61913 h 61912"/>
                <a:gd name="connsiteX5" fmla="*/ 0 w 23812"/>
                <a:gd name="connsiteY5"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3"/>
                  </a:moveTo>
                  <a:cubicBezTo>
                    <a:pt x="14288" y="52388"/>
                    <a:pt x="16669" y="38100"/>
                    <a:pt x="14288" y="23813"/>
                  </a:cubicBezTo>
                  <a:cubicBezTo>
                    <a:pt x="11906" y="16669"/>
                    <a:pt x="11906" y="9525"/>
                    <a:pt x="14288" y="0"/>
                  </a:cubicBezTo>
                  <a:cubicBezTo>
                    <a:pt x="16669" y="16669"/>
                    <a:pt x="21432" y="33337"/>
                    <a:pt x="23813" y="54769"/>
                  </a:cubicBezTo>
                  <a:cubicBezTo>
                    <a:pt x="14288" y="57150"/>
                    <a:pt x="7144" y="59531"/>
                    <a:pt x="0" y="61913"/>
                  </a:cubicBezTo>
                  <a:lnTo>
                    <a:pt x="0" y="61913"/>
                  </a:lnTo>
                  <a:close/>
                </a:path>
              </a:pathLst>
            </a:custGeom>
            <a:grpFill/>
            <a:ln w="23813" cap="flat">
              <a:noFill/>
              <a:prstDash val="solid"/>
              <a:miter/>
            </a:ln>
          </p:spPr>
          <p:txBody>
            <a:bodyPr rtlCol="0" anchor="ctr"/>
            <a:lstStyle/>
            <a:p>
              <a:endParaRPr lang="en-ID"/>
            </a:p>
          </p:txBody>
        </p:sp>
        <p:sp>
          <p:nvSpPr>
            <p:cNvPr id="646" name="Freeform: Shape 645">
              <a:extLst>
                <a:ext uri="{FF2B5EF4-FFF2-40B4-BE49-F238E27FC236}">
                  <a16:creationId xmlns:a16="http://schemas.microsoft.com/office/drawing/2014/main" id="{A7E463AE-88F5-5062-80D2-C40A5BF29D41}"/>
                </a:ext>
              </a:extLst>
            </p:cNvPr>
            <p:cNvSpPr/>
            <p:nvPr/>
          </p:nvSpPr>
          <p:spPr>
            <a:xfrm>
              <a:off x="10570368" y="6462712"/>
              <a:ext cx="23812" cy="61912"/>
            </a:xfrm>
            <a:custGeom>
              <a:avLst/>
              <a:gdLst>
                <a:gd name="connsiteX0" fmla="*/ 23813 w 23812"/>
                <a:gd name="connsiteY0" fmla="*/ 61913 h 61912"/>
                <a:gd name="connsiteX1" fmla="*/ 0 w 23812"/>
                <a:gd name="connsiteY1" fmla="*/ 54769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3 h 61912"/>
                <a:gd name="connsiteX6" fmla="*/ 23813 w 23812"/>
                <a:gd name="connsiteY6"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3"/>
                  </a:moveTo>
                  <a:cubicBezTo>
                    <a:pt x="16669" y="59531"/>
                    <a:pt x="9525" y="57150"/>
                    <a:pt x="0" y="54769"/>
                  </a:cubicBezTo>
                  <a:cubicBezTo>
                    <a:pt x="4763" y="35719"/>
                    <a:pt x="7144" y="16669"/>
                    <a:pt x="9525" y="0"/>
                  </a:cubicBezTo>
                  <a:cubicBezTo>
                    <a:pt x="11906" y="0"/>
                    <a:pt x="11906" y="0"/>
                    <a:pt x="14288" y="0"/>
                  </a:cubicBezTo>
                  <a:cubicBezTo>
                    <a:pt x="11906" y="7144"/>
                    <a:pt x="11906" y="14288"/>
                    <a:pt x="9525" y="23813"/>
                  </a:cubicBezTo>
                  <a:cubicBezTo>
                    <a:pt x="7144" y="40482"/>
                    <a:pt x="9525" y="52388"/>
                    <a:pt x="23813" y="61913"/>
                  </a:cubicBezTo>
                  <a:lnTo>
                    <a:pt x="23813" y="61913"/>
                  </a:lnTo>
                  <a:close/>
                </a:path>
              </a:pathLst>
            </a:custGeom>
            <a:grpFill/>
            <a:ln w="23813" cap="flat">
              <a:noFill/>
              <a:prstDash val="solid"/>
              <a:miter/>
            </a:ln>
          </p:spPr>
          <p:txBody>
            <a:bodyPr rtlCol="0" anchor="ctr"/>
            <a:lstStyle/>
            <a:p>
              <a:endParaRPr lang="en-ID"/>
            </a:p>
          </p:txBody>
        </p:sp>
        <p:sp>
          <p:nvSpPr>
            <p:cNvPr id="647" name="Freeform: Shape 646">
              <a:extLst>
                <a:ext uri="{FF2B5EF4-FFF2-40B4-BE49-F238E27FC236}">
                  <a16:creationId xmlns:a16="http://schemas.microsoft.com/office/drawing/2014/main" id="{D13E44EB-5EE0-9734-7D48-69EBDD930FB8}"/>
                </a:ext>
              </a:extLst>
            </p:cNvPr>
            <p:cNvSpPr/>
            <p:nvPr/>
          </p:nvSpPr>
          <p:spPr>
            <a:xfrm>
              <a:off x="9544050" y="6462712"/>
              <a:ext cx="23812" cy="61912"/>
            </a:xfrm>
            <a:custGeom>
              <a:avLst/>
              <a:gdLst>
                <a:gd name="connsiteX0" fmla="*/ 0 w 23812"/>
                <a:gd name="connsiteY0" fmla="*/ 61913 h 61912"/>
                <a:gd name="connsiteX1" fmla="*/ 14287 w 23812"/>
                <a:gd name="connsiteY1" fmla="*/ 23813 h 61912"/>
                <a:gd name="connsiteX2" fmla="*/ 14287 w 23812"/>
                <a:gd name="connsiteY2" fmla="*/ 0 h 61912"/>
                <a:gd name="connsiteX3" fmla="*/ 23813 w 23812"/>
                <a:gd name="connsiteY3" fmla="*/ 54769 h 61912"/>
                <a:gd name="connsiteX4" fmla="*/ 0 w 23812"/>
                <a:gd name="connsiteY4" fmla="*/ 61913 h 61912"/>
                <a:gd name="connsiteX5" fmla="*/ 0 w 23812"/>
                <a:gd name="connsiteY5"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3"/>
                  </a:moveTo>
                  <a:cubicBezTo>
                    <a:pt x="14287" y="52388"/>
                    <a:pt x="16669" y="38100"/>
                    <a:pt x="14287" y="23813"/>
                  </a:cubicBezTo>
                  <a:cubicBezTo>
                    <a:pt x="11906" y="16669"/>
                    <a:pt x="11906" y="9525"/>
                    <a:pt x="14287" y="0"/>
                  </a:cubicBezTo>
                  <a:cubicBezTo>
                    <a:pt x="16669" y="16669"/>
                    <a:pt x="21431" y="33337"/>
                    <a:pt x="23813" y="54769"/>
                  </a:cubicBezTo>
                  <a:cubicBezTo>
                    <a:pt x="14287" y="57150"/>
                    <a:pt x="7144" y="59531"/>
                    <a:pt x="0" y="61913"/>
                  </a:cubicBezTo>
                  <a:lnTo>
                    <a:pt x="0" y="61913"/>
                  </a:lnTo>
                  <a:close/>
                </a:path>
              </a:pathLst>
            </a:custGeom>
            <a:grpFill/>
            <a:ln w="23813" cap="flat">
              <a:noFill/>
              <a:prstDash val="solid"/>
              <a:miter/>
            </a:ln>
          </p:spPr>
          <p:txBody>
            <a:bodyPr rtlCol="0" anchor="ctr"/>
            <a:lstStyle/>
            <a:p>
              <a:endParaRPr lang="en-ID"/>
            </a:p>
          </p:txBody>
        </p:sp>
        <p:sp>
          <p:nvSpPr>
            <p:cNvPr id="648" name="Freeform: Shape 647">
              <a:extLst>
                <a:ext uri="{FF2B5EF4-FFF2-40B4-BE49-F238E27FC236}">
                  <a16:creationId xmlns:a16="http://schemas.microsoft.com/office/drawing/2014/main" id="{79941171-646E-F2EE-CB0A-EC250AA420FC}"/>
                </a:ext>
              </a:extLst>
            </p:cNvPr>
            <p:cNvSpPr/>
            <p:nvPr/>
          </p:nvSpPr>
          <p:spPr>
            <a:xfrm>
              <a:off x="8617743" y="6462712"/>
              <a:ext cx="23812" cy="61912"/>
            </a:xfrm>
            <a:custGeom>
              <a:avLst/>
              <a:gdLst>
                <a:gd name="connsiteX0" fmla="*/ 23813 w 23812"/>
                <a:gd name="connsiteY0" fmla="*/ 61913 h 61912"/>
                <a:gd name="connsiteX1" fmla="*/ 0 w 23812"/>
                <a:gd name="connsiteY1" fmla="*/ 54769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3 h 61912"/>
                <a:gd name="connsiteX6" fmla="*/ 23813 w 23812"/>
                <a:gd name="connsiteY6"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3"/>
                  </a:moveTo>
                  <a:cubicBezTo>
                    <a:pt x="16669" y="59531"/>
                    <a:pt x="9525" y="57150"/>
                    <a:pt x="0" y="54769"/>
                  </a:cubicBezTo>
                  <a:cubicBezTo>
                    <a:pt x="4763" y="35719"/>
                    <a:pt x="7144" y="16669"/>
                    <a:pt x="9525" y="0"/>
                  </a:cubicBezTo>
                  <a:cubicBezTo>
                    <a:pt x="11906" y="0"/>
                    <a:pt x="11906" y="0"/>
                    <a:pt x="14288" y="0"/>
                  </a:cubicBezTo>
                  <a:cubicBezTo>
                    <a:pt x="11906" y="7144"/>
                    <a:pt x="11906" y="14288"/>
                    <a:pt x="9525" y="23813"/>
                  </a:cubicBezTo>
                  <a:cubicBezTo>
                    <a:pt x="7144" y="40482"/>
                    <a:pt x="9525" y="52388"/>
                    <a:pt x="23813" y="61913"/>
                  </a:cubicBezTo>
                  <a:lnTo>
                    <a:pt x="23813" y="61913"/>
                  </a:lnTo>
                  <a:close/>
                </a:path>
              </a:pathLst>
            </a:custGeom>
            <a:grpFill/>
            <a:ln w="23813" cap="flat">
              <a:noFill/>
              <a:prstDash val="solid"/>
              <a:miter/>
            </a:ln>
          </p:spPr>
          <p:txBody>
            <a:bodyPr rtlCol="0" anchor="ctr"/>
            <a:lstStyle/>
            <a:p>
              <a:endParaRPr lang="en-ID"/>
            </a:p>
          </p:txBody>
        </p:sp>
        <p:sp>
          <p:nvSpPr>
            <p:cNvPr id="649" name="Freeform: Shape 648">
              <a:extLst>
                <a:ext uri="{FF2B5EF4-FFF2-40B4-BE49-F238E27FC236}">
                  <a16:creationId xmlns:a16="http://schemas.microsoft.com/office/drawing/2014/main" id="{543F578D-FE86-63BC-1C33-C3143FA671A2}"/>
                </a:ext>
              </a:extLst>
            </p:cNvPr>
            <p:cNvSpPr/>
            <p:nvPr/>
          </p:nvSpPr>
          <p:spPr>
            <a:xfrm>
              <a:off x="11994356" y="5076824"/>
              <a:ext cx="59531" cy="26193"/>
            </a:xfrm>
            <a:custGeom>
              <a:avLst/>
              <a:gdLst>
                <a:gd name="connsiteX0" fmla="*/ 28575 w 59531"/>
                <a:gd name="connsiteY0" fmla="*/ 26194 h 26193"/>
                <a:gd name="connsiteX1" fmla="*/ 0 w 59531"/>
                <a:gd name="connsiteY1" fmla="*/ 2381 h 26193"/>
                <a:gd name="connsiteX2" fmla="*/ 2381 w 59531"/>
                <a:gd name="connsiteY2" fmla="*/ 0 h 26193"/>
                <a:gd name="connsiteX3" fmla="*/ 28575 w 59531"/>
                <a:gd name="connsiteY3" fmla="*/ 16669 h 26193"/>
                <a:gd name="connsiteX4" fmla="*/ 57150 w 59531"/>
                <a:gd name="connsiteY4" fmla="*/ 0 h 26193"/>
                <a:gd name="connsiteX5" fmla="*/ 59531 w 59531"/>
                <a:gd name="connsiteY5" fmla="*/ 2381 h 26193"/>
                <a:gd name="connsiteX6" fmla="*/ 28575 w 59531"/>
                <a:gd name="connsiteY6" fmla="*/ 26194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28575" y="26194"/>
                  </a:moveTo>
                  <a:cubicBezTo>
                    <a:pt x="19050" y="16669"/>
                    <a:pt x="9525" y="9525"/>
                    <a:pt x="0" y="2381"/>
                  </a:cubicBezTo>
                  <a:cubicBezTo>
                    <a:pt x="0" y="2381"/>
                    <a:pt x="2381" y="0"/>
                    <a:pt x="2381" y="0"/>
                  </a:cubicBezTo>
                  <a:cubicBezTo>
                    <a:pt x="11906" y="4762"/>
                    <a:pt x="21431" y="11906"/>
                    <a:pt x="28575" y="16669"/>
                  </a:cubicBezTo>
                  <a:cubicBezTo>
                    <a:pt x="38099" y="9525"/>
                    <a:pt x="47625" y="4762"/>
                    <a:pt x="57150" y="0"/>
                  </a:cubicBezTo>
                  <a:cubicBezTo>
                    <a:pt x="57150" y="0"/>
                    <a:pt x="59531" y="2381"/>
                    <a:pt x="59531" y="2381"/>
                  </a:cubicBezTo>
                  <a:cubicBezTo>
                    <a:pt x="47625" y="9525"/>
                    <a:pt x="38099" y="19050"/>
                    <a:pt x="28575" y="26194"/>
                  </a:cubicBezTo>
                  <a:close/>
                </a:path>
              </a:pathLst>
            </a:custGeom>
            <a:grpFill/>
            <a:ln w="23813" cap="flat">
              <a:noFill/>
              <a:prstDash val="solid"/>
              <a:miter/>
            </a:ln>
          </p:spPr>
          <p:txBody>
            <a:bodyPr rtlCol="0" anchor="ctr"/>
            <a:lstStyle/>
            <a:p>
              <a:endParaRPr lang="en-ID"/>
            </a:p>
          </p:txBody>
        </p:sp>
        <p:sp>
          <p:nvSpPr>
            <p:cNvPr id="650" name="Freeform: Shape 649">
              <a:extLst>
                <a:ext uri="{FF2B5EF4-FFF2-40B4-BE49-F238E27FC236}">
                  <a16:creationId xmlns:a16="http://schemas.microsoft.com/office/drawing/2014/main" id="{197546D8-8E6C-48CC-5DF0-78EA0E9DC5F1}"/>
                </a:ext>
              </a:extLst>
            </p:cNvPr>
            <p:cNvSpPr/>
            <p:nvPr/>
          </p:nvSpPr>
          <p:spPr>
            <a:xfrm>
              <a:off x="10039350" y="5076824"/>
              <a:ext cx="59531" cy="26193"/>
            </a:xfrm>
            <a:custGeom>
              <a:avLst/>
              <a:gdLst>
                <a:gd name="connsiteX0" fmla="*/ 30956 w 59531"/>
                <a:gd name="connsiteY0" fmla="*/ 26194 h 26193"/>
                <a:gd name="connsiteX1" fmla="*/ 0 w 59531"/>
                <a:gd name="connsiteY1" fmla="*/ 2381 h 26193"/>
                <a:gd name="connsiteX2" fmla="*/ 2381 w 59531"/>
                <a:gd name="connsiteY2" fmla="*/ 0 h 26193"/>
                <a:gd name="connsiteX3" fmla="*/ 30956 w 59531"/>
                <a:gd name="connsiteY3" fmla="*/ 16669 h 26193"/>
                <a:gd name="connsiteX4" fmla="*/ 57150 w 59531"/>
                <a:gd name="connsiteY4" fmla="*/ 0 h 26193"/>
                <a:gd name="connsiteX5" fmla="*/ 59531 w 59531"/>
                <a:gd name="connsiteY5" fmla="*/ 2381 h 26193"/>
                <a:gd name="connsiteX6" fmla="*/ 30956 w 59531"/>
                <a:gd name="connsiteY6" fmla="*/ 26194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30956" y="26194"/>
                  </a:moveTo>
                  <a:cubicBezTo>
                    <a:pt x="19050" y="16669"/>
                    <a:pt x="9525" y="9525"/>
                    <a:pt x="0" y="2381"/>
                  </a:cubicBezTo>
                  <a:cubicBezTo>
                    <a:pt x="0" y="2381"/>
                    <a:pt x="2381" y="0"/>
                    <a:pt x="2381" y="0"/>
                  </a:cubicBezTo>
                  <a:cubicBezTo>
                    <a:pt x="11906" y="4762"/>
                    <a:pt x="21431" y="11906"/>
                    <a:pt x="30956" y="16669"/>
                  </a:cubicBezTo>
                  <a:cubicBezTo>
                    <a:pt x="40481" y="9525"/>
                    <a:pt x="50006" y="4762"/>
                    <a:pt x="57150" y="0"/>
                  </a:cubicBezTo>
                  <a:cubicBezTo>
                    <a:pt x="57150" y="0"/>
                    <a:pt x="59531" y="2381"/>
                    <a:pt x="59531" y="2381"/>
                  </a:cubicBezTo>
                  <a:cubicBezTo>
                    <a:pt x="50006" y="9525"/>
                    <a:pt x="40481" y="19050"/>
                    <a:pt x="30956" y="26194"/>
                  </a:cubicBezTo>
                  <a:close/>
                </a:path>
              </a:pathLst>
            </a:custGeom>
            <a:grpFill/>
            <a:ln w="23813" cap="flat">
              <a:noFill/>
              <a:prstDash val="solid"/>
              <a:miter/>
            </a:ln>
          </p:spPr>
          <p:txBody>
            <a:bodyPr rtlCol="0" anchor="ctr"/>
            <a:lstStyle/>
            <a:p>
              <a:endParaRPr lang="en-ID"/>
            </a:p>
          </p:txBody>
        </p:sp>
        <p:sp>
          <p:nvSpPr>
            <p:cNvPr id="651" name="Freeform: Shape 650">
              <a:extLst>
                <a:ext uri="{FF2B5EF4-FFF2-40B4-BE49-F238E27FC236}">
                  <a16:creationId xmlns:a16="http://schemas.microsoft.com/office/drawing/2014/main" id="{93C7C530-4780-D4ED-5CB7-031F6F9FE77F}"/>
                </a:ext>
              </a:extLst>
            </p:cNvPr>
            <p:cNvSpPr/>
            <p:nvPr/>
          </p:nvSpPr>
          <p:spPr>
            <a:xfrm>
              <a:off x="7589043" y="6462712"/>
              <a:ext cx="23812" cy="61912"/>
            </a:xfrm>
            <a:custGeom>
              <a:avLst/>
              <a:gdLst>
                <a:gd name="connsiteX0" fmla="*/ 0 w 23812"/>
                <a:gd name="connsiteY0" fmla="*/ 61913 h 61912"/>
                <a:gd name="connsiteX1" fmla="*/ 14288 w 23812"/>
                <a:gd name="connsiteY1" fmla="*/ 23813 h 61912"/>
                <a:gd name="connsiteX2" fmla="*/ 14288 w 23812"/>
                <a:gd name="connsiteY2" fmla="*/ 0 h 61912"/>
                <a:gd name="connsiteX3" fmla="*/ 23813 w 23812"/>
                <a:gd name="connsiteY3" fmla="*/ 54769 h 61912"/>
                <a:gd name="connsiteX4" fmla="*/ 0 w 23812"/>
                <a:gd name="connsiteY4" fmla="*/ 61913 h 61912"/>
                <a:gd name="connsiteX5" fmla="*/ 0 w 23812"/>
                <a:gd name="connsiteY5"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3"/>
                  </a:moveTo>
                  <a:cubicBezTo>
                    <a:pt x="14288" y="52388"/>
                    <a:pt x="16669" y="38100"/>
                    <a:pt x="14288" y="23813"/>
                  </a:cubicBezTo>
                  <a:cubicBezTo>
                    <a:pt x="11906" y="16669"/>
                    <a:pt x="11906" y="9525"/>
                    <a:pt x="14288" y="0"/>
                  </a:cubicBezTo>
                  <a:cubicBezTo>
                    <a:pt x="16669" y="16669"/>
                    <a:pt x="21431" y="33337"/>
                    <a:pt x="23813" y="54769"/>
                  </a:cubicBezTo>
                  <a:cubicBezTo>
                    <a:pt x="14288" y="57150"/>
                    <a:pt x="7144" y="59531"/>
                    <a:pt x="0" y="61913"/>
                  </a:cubicBezTo>
                  <a:lnTo>
                    <a:pt x="0" y="61913"/>
                  </a:lnTo>
                  <a:close/>
                </a:path>
              </a:pathLst>
            </a:custGeom>
            <a:grpFill/>
            <a:ln w="23813" cap="flat">
              <a:noFill/>
              <a:prstDash val="solid"/>
              <a:miter/>
            </a:ln>
          </p:spPr>
          <p:txBody>
            <a:bodyPr rtlCol="0" anchor="ctr"/>
            <a:lstStyle/>
            <a:p>
              <a:endParaRPr lang="en-ID"/>
            </a:p>
          </p:txBody>
        </p:sp>
        <p:sp>
          <p:nvSpPr>
            <p:cNvPr id="652" name="Freeform: Shape 651">
              <a:extLst>
                <a:ext uri="{FF2B5EF4-FFF2-40B4-BE49-F238E27FC236}">
                  <a16:creationId xmlns:a16="http://schemas.microsoft.com/office/drawing/2014/main" id="{634ED01B-FCAD-2D89-9A21-91938ABF3FE8}"/>
                </a:ext>
              </a:extLst>
            </p:cNvPr>
            <p:cNvSpPr/>
            <p:nvPr/>
          </p:nvSpPr>
          <p:spPr>
            <a:xfrm>
              <a:off x="7589043" y="831056"/>
              <a:ext cx="23812" cy="61912"/>
            </a:xfrm>
            <a:custGeom>
              <a:avLst/>
              <a:gdLst>
                <a:gd name="connsiteX0" fmla="*/ 0 w 23812"/>
                <a:gd name="connsiteY0" fmla="*/ 61912 h 61912"/>
                <a:gd name="connsiteX1" fmla="*/ 14288 w 23812"/>
                <a:gd name="connsiteY1" fmla="*/ 23813 h 61912"/>
                <a:gd name="connsiteX2" fmla="*/ 14288 w 23812"/>
                <a:gd name="connsiteY2" fmla="*/ 0 h 61912"/>
                <a:gd name="connsiteX3" fmla="*/ 23813 w 23812"/>
                <a:gd name="connsiteY3" fmla="*/ 54769 h 61912"/>
                <a:gd name="connsiteX4" fmla="*/ 0 w 23812"/>
                <a:gd name="connsiteY4" fmla="*/ 61912 h 61912"/>
                <a:gd name="connsiteX5" fmla="*/ 0 w 23812"/>
                <a:gd name="connsiteY5"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2"/>
                  </a:moveTo>
                  <a:cubicBezTo>
                    <a:pt x="14288" y="52387"/>
                    <a:pt x="16669" y="38100"/>
                    <a:pt x="14288" y="23813"/>
                  </a:cubicBezTo>
                  <a:cubicBezTo>
                    <a:pt x="11906" y="16669"/>
                    <a:pt x="11906" y="9525"/>
                    <a:pt x="14288" y="0"/>
                  </a:cubicBezTo>
                  <a:cubicBezTo>
                    <a:pt x="16669" y="16669"/>
                    <a:pt x="21431" y="33337"/>
                    <a:pt x="23813" y="54769"/>
                  </a:cubicBezTo>
                  <a:cubicBezTo>
                    <a:pt x="14288" y="57150"/>
                    <a:pt x="7144" y="59531"/>
                    <a:pt x="0" y="61912"/>
                  </a:cubicBezTo>
                  <a:lnTo>
                    <a:pt x="0" y="61912"/>
                  </a:lnTo>
                  <a:close/>
                </a:path>
              </a:pathLst>
            </a:custGeom>
            <a:grpFill/>
            <a:ln w="23813" cap="flat">
              <a:noFill/>
              <a:prstDash val="solid"/>
              <a:miter/>
            </a:ln>
          </p:spPr>
          <p:txBody>
            <a:bodyPr rtlCol="0" anchor="ctr"/>
            <a:lstStyle/>
            <a:p>
              <a:endParaRPr lang="en-ID"/>
            </a:p>
          </p:txBody>
        </p:sp>
        <p:sp>
          <p:nvSpPr>
            <p:cNvPr id="653" name="Freeform: Shape 652">
              <a:extLst>
                <a:ext uri="{FF2B5EF4-FFF2-40B4-BE49-F238E27FC236}">
                  <a16:creationId xmlns:a16="http://schemas.microsoft.com/office/drawing/2014/main" id="{317F55F0-7F8D-D846-EB90-9C24DCEA2899}"/>
                </a:ext>
              </a:extLst>
            </p:cNvPr>
            <p:cNvSpPr/>
            <p:nvPr/>
          </p:nvSpPr>
          <p:spPr>
            <a:xfrm>
              <a:off x="11991975" y="1697831"/>
              <a:ext cx="59531" cy="26193"/>
            </a:xfrm>
            <a:custGeom>
              <a:avLst/>
              <a:gdLst>
                <a:gd name="connsiteX0" fmla="*/ 30956 w 59531"/>
                <a:gd name="connsiteY0" fmla="*/ 19050 h 26193"/>
                <a:gd name="connsiteX1" fmla="*/ 57150 w 59531"/>
                <a:gd name="connsiteY1" fmla="*/ 0 h 26193"/>
                <a:gd name="connsiteX2" fmla="*/ 59531 w 59531"/>
                <a:gd name="connsiteY2" fmla="*/ 2381 h 26193"/>
                <a:gd name="connsiteX3" fmla="*/ 30956 w 59531"/>
                <a:gd name="connsiteY3" fmla="*/ 26194 h 26193"/>
                <a:gd name="connsiteX4" fmla="*/ 0 w 59531"/>
                <a:gd name="connsiteY4" fmla="*/ 2381 h 26193"/>
                <a:gd name="connsiteX5" fmla="*/ 2381 w 59531"/>
                <a:gd name="connsiteY5" fmla="*/ 0 h 26193"/>
                <a:gd name="connsiteX6" fmla="*/ 30956 w 59531"/>
                <a:gd name="connsiteY6" fmla="*/ 1905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30956" y="19050"/>
                  </a:moveTo>
                  <a:cubicBezTo>
                    <a:pt x="40481" y="11906"/>
                    <a:pt x="50006" y="7144"/>
                    <a:pt x="57150" y="0"/>
                  </a:cubicBezTo>
                  <a:cubicBezTo>
                    <a:pt x="57150" y="0"/>
                    <a:pt x="59531" y="2381"/>
                    <a:pt x="59531" y="2381"/>
                  </a:cubicBezTo>
                  <a:cubicBezTo>
                    <a:pt x="50006" y="9525"/>
                    <a:pt x="40481" y="16669"/>
                    <a:pt x="30956" y="26194"/>
                  </a:cubicBezTo>
                  <a:cubicBezTo>
                    <a:pt x="19050" y="19050"/>
                    <a:pt x="9525" y="9525"/>
                    <a:pt x="0" y="2381"/>
                  </a:cubicBezTo>
                  <a:cubicBezTo>
                    <a:pt x="0" y="2381"/>
                    <a:pt x="2381" y="0"/>
                    <a:pt x="2381" y="0"/>
                  </a:cubicBezTo>
                  <a:cubicBezTo>
                    <a:pt x="11906" y="4762"/>
                    <a:pt x="21431" y="11906"/>
                    <a:pt x="30956" y="19050"/>
                  </a:cubicBezTo>
                  <a:close/>
                </a:path>
              </a:pathLst>
            </a:custGeom>
            <a:grpFill/>
            <a:ln w="23813" cap="flat">
              <a:noFill/>
              <a:prstDash val="solid"/>
              <a:miter/>
            </a:ln>
          </p:spPr>
          <p:txBody>
            <a:bodyPr rtlCol="0" anchor="ctr"/>
            <a:lstStyle/>
            <a:p>
              <a:endParaRPr lang="en-ID"/>
            </a:p>
          </p:txBody>
        </p:sp>
        <p:sp>
          <p:nvSpPr>
            <p:cNvPr id="654" name="Freeform: Shape 653">
              <a:extLst>
                <a:ext uri="{FF2B5EF4-FFF2-40B4-BE49-F238E27FC236}">
                  <a16:creationId xmlns:a16="http://schemas.microsoft.com/office/drawing/2014/main" id="{FEE7342C-C079-2167-2E6A-720339343FF5}"/>
                </a:ext>
              </a:extLst>
            </p:cNvPr>
            <p:cNvSpPr/>
            <p:nvPr/>
          </p:nvSpPr>
          <p:spPr>
            <a:xfrm>
              <a:off x="10039350" y="3950493"/>
              <a:ext cx="59531" cy="26193"/>
            </a:xfrm>
            <a:custGeom>
              <a:avLst/>
              <a:gdLst>
                <a:gd name="connsiteX0" fmla="*/ 2381 w 59531"/>
                <a:gd name="connsiteY0" fmla="*/ 0 h 26193"/>
                <a:gd name="connsiteX1" fmla="*/ 28575 w 59531"/>
                <a:gd name="connsiteY1" fmla="*/ 19050 h 26193"/>
                <a:gd name="connsiteX2" fmla="*/ 57150 w 59531"/>
                <a:gd name="connsiteY2" fmla="*/ 0 h 26193"/>
                <a:gd name="connsiteX3" fmla="*/ 59531 w 59531"/>
                <a:gd name="connsiteY3" fmla="*/ 2381 h 26193"/>
                <a:gd name="connsiteX4" fmla="*/ 30956 w 59531"/>
                <a:gd name="connsiteY4" fmla="*/ 26194 h 26193"/>
                <a:gd name="connsiteX5" fmla="*/ 0 w 59531"/>
                <a:gd name="connsiteY5" fmla="*/ 2381 h 26193"/>
                <a:gd name="connsiteX6" fmla="*/ 2381 w 59531"/>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2381" y="0"/>
                  </a:moveTo>
                  <a:cubicBezTo>
                    <a:pt x="11906" y="4763"/>
                    <a:pt x="19050" y="11906"/>
                    <a:pt x="28575" y="19050"/>
                  </a:cubicBezTo>
                  <a:cubicBezTo>
                    <a:pt x="38100" y="11906"/>
                    <a:pt x="47625" y="7144"/>
                    <a:pt x="57150" y="0"/>
                  </a:cubicBezTo>
                  <a:cubicBezTo>
                    <a:pt x="57150" y="0"/>
                    <a:pt x="59531" y="2381"/>
                    <a:pt x="59531" y="2381"/>
                  </a:cubicBezTo>
                  <a:cubicBezTo>
                    <a:pt x="50006" y="9525"/>
                    <a:pt x="40481" y="16669"/>
                    <a:pt x="30956" y="26194"/>
                  </a:cubicBezTo>
                  <a:cubicBezTo>
                    <a:pt x="19050" y="16669"/>
                    <a:pt x="9525" y="9525"/>
                    <a:pt x="0" y="2381"/>
                  </a:cubicBezTo>
                  <a:cubicBezTo>
                    <a:pt x="0" y="2381"/>
                    <a:pt x="2381" y="0"/>
                    <a:pt x="2381" y="0"/>
                  </a:cubicBezTo>
                  <a:close/>
                </a:path>
              </a:pathLst>
            </a:custGeom>
            <a:grpFill/>
            <a:ln w="23813" cap="flat">
              <a:noFill/>
              <a:prstDash val="solid"/>
              <a:miter/>
            </a:ln>
          </p:spPr>
          <p:txBody>
            <a:bodyPr rtlCol="0" anchor="ctr"/>
            <a:lstStyle/>
            <a:p>
              <a:endParaRPr lang="en-ID"/>
            </a:p>
          </p:txBody>
        </p:sp>
        <p:sp>
          <p:nvSpPr>
            <p:cNvPr id="655" name="Freeform: Shape 654">
              <a:extLst>
                <a:ext uri="{FF2B5EF4-FFF2-40B4-BE49-F238E27FC236}">
                  <a16:creationId xmlns:a16="http://schemas.microsoft.com/office/drawing/2014/main" id="{5C131D47-E2F5-6CBF-EFD1-9E77C57406C2}"/>
                </a:ext>
              </a:extLst>
            </p:cNvPr>
            <p:cNvSpPr/>
            <p:nvPr/>
          </p:nvSpPr>
          <p:spPr>
            <a:xfrm>
              <a:off x="8086724" y="5076824"/>
              <a:ext cx="59531" cy="26193"/>
            </a:xfrm>
            <a:custGeom>
              <a:avLst/>
              <a:gdLst>
                <a:gd name="connsiteX0" fmla="*/ 28575 w 59531"/>
                <a:gd name="connsiteY0" fmla="*/ 26194 h 26193"/>
                <a:gd name="connsiteX1" fmla="*/ 0 w 59531"/>
                <a:gd name="connsiteY1" fmla="*/ 2381 h 26193"/>
                <a:gd name="connsiteX2" fmla="*/ 2381 w 59531"/>
                <a:gd name="connsiteY2" fmla="*/ 0 h 26193"/>
                <a:gd name="connsiteX3" fmla="*/ 30956 w 59531"/>
                <a:gd name="connsiteY3" fmla="*/ 16669 h 26193"/>
                <a:gd name="connsiteX4" fmla="*/ 57150 w 59531"/>
                <a:gd name="connsiteY4" fmla="*/ 0 h 26193"/>
                <a:gd name="connsiteX5" fmla="*/ 59531 w 59531"/>
                <a:gd name="connsiteY5" fmla="*/ 2381 h 26193"/>
                <a:gd name="connsiteX6" fmla="*/ 47625 w 59531"/>
                <a:gd name="connsiteY6" fmla="*/ 14288 h 26193"/>
                <a:gd name="connsiteX7" fmla="*/ 28575 w 59531"/>
                <a:gd name="connsiteY7" fmla="*/ 26194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531" h="26193">
                  <a:moveTo>
                    <a:pt x="28575" y="26194"/>
                  </a:moveTo>
                  <a:cubicBezTo>
                    <a:pt x="16669" y="16669"/>
                    <a:pt x="9525" y="9525"/>
                    <a:pt x="0" y="2381"/>
                  </a:cubicBezTo>
                  <a:cubicBezTo>
                    <a:pt x="0" y="2381"/>
                    <a:pt x="2381" y="0"/>
                    <a:pt x="2381" y="0"/>
                  </a:cubicBezTo>
                  <a:cubicBezTo>
                    <a:pt x="11906" y="4762"/>
                    <a:pt x="19050" y="11906"/>
                    <a:pt x="30956" y="16669"/>
                  </a:cubicBezTo>
                  <a:cubicBezTo>
                    <a:pt x="40481" y="11906"/>
                    <a:pt x="50006" y="4762"/>
                    <a:pt x="57150" y="0"/>
                  </a:cubicBezTo>
                  <a:cubicBezTo>
                    <a:pt x="57150" y="0"/>
                    <a:pt x="59531" y="2381"/>
                    <a:pt x="59531" y="2381"/>
                  </a:cubicBezTo>
                  <a:cubicBezTo>
                    <a:pt x="54769" y="7144"/>
                    <a:pt x="52388" y="9525"/>
                    <a:pt x="47625" y="14288"/>
                  </a:cubicBezTo>
                  <a:cubicBezTo>
                    <a:pt x="40481" y="16669"/>
                    <a:pt x="35719" y="21431"/>
                    <a:pt x="28575" y="26194"/>
                  </a:cubicBezTo>
                  <a:close/>
                </a:path>
              </a:pathLst>
            </a:custGeom>
            <a:grpFill/>
            <a:ln w="23813" cap="flat">
              <a:noFill/>
              <a:prstDash val="solid"/>
              <a:miter/>
            </a:ln>
          </p:spPr>
          <p:txBody>
            <a:bodyPr rtlCol="0" anchor="ctr"/>
            <a:lstStyle/>
            <a:p>
              <a:endParaRPr lang="en-ID"/>
            </a:p>
          </p:txBody>
        </p:sp>
        <p:sp>
          <p:nvSpPr>
            <p:cNvPr id="656" name="Freeform: Shape 655">
              <a:extLst>
                <a:ext uri="{FF2B5EF4-FFF2-40B4-BE49-F238E27FC236}">
                  <a16:creationId xmlns:a16="http://schemas.microsoft.com/office/drawing/2014/main" id="{15F5D0E8-3D96-C878-EE1A-A16DB3720C0C}"/>
                </a:ext>
              </a:extLst>
            </p:cNvPr>
            <p:cNvSpPr/>
            <p:nvPr/>
          </p:nvSpPr>
          <p:spPr>
            <a:xfrm>
              <a:off x="6662737" y="6462712"/>
              <a:ext cx="23812" cy="61912"/>
            </a:xfrm>
            <a:custGeom>
              <a:avLst/>
              <a:gdLst>
                <a:gd name="connsiteX0" fmla="*/ 23813 w 23812"/>
                <a:gd name="connsiteY0" fmla="*/ 61913 h 61912"/>
                <a:gd name="connsiteX1" fmla="*/ 0 w 23812"/>
                <a:gd name="connsiteY1" fmla="*/ 54769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3 h 61912"/>
                <a:gd name="connsiteX6" fmla="*/ 23813 w 23812"/>
                <a:gd name="connsiteY6"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3"/>
                  </a:moveTo>
                  <a:cubicBezTo>
                    <a:pt x="16669" y="59531"/>
                    <a:pt x="9525" y="57150"/>
                    <a:pt x="0" y="54769"/>
                  </a:cubicBezTo>
                  <a:cubicBezTo>
                    <a:pt x="4763" y="35719"/>
                    <a:pt x="7144" y="16669"/>
                    <a:pt x="9525" y="0"/>
                  </a:cubicBezTo>
                  <a:cubicBezTo>
                    <a:pt x="11906" y="0"/>
                    <a:pt x="11906" y="0"/>
                    <a:pt x="14288" y="0"/>
                  </a:cubicBezTo>
                  <a:cubicBezTo>
                    <a:pt x="11906" y="7144"/>
                    <a:pt x="11906" y="14288"/>
                    <a:pt x="9525" y="23813"/>
                  </a:cubicBezTo>
                  <a:cubicBezTo>
                    <a:pt x="7144" y="40482"/>
                    <a:pt x="9525" y="52388"/>
                    <a:pt x="23813" y="61913"/>
                  </a:cubicBezTo>
                  <a:lnTo>
                    <a:pt x="23813" y="61913"/>
                  </a:lnTo>
                  <a:close/>
                </a:path>
              </a:pathLst>
            </a:custGeom>
            <a:grpFill/>
            <a:ln w="23813" cap="flat">
              <a:noFill/>
              <a:prstDash val="solid"/>
              <a:miter/>
            </a:ln>
          </p:spPr>
          <p:txBody>
            <a:bodyPr rtlCol="0" anchor="ctr"/>
            <a:lstStyle/>
            <a:p>
              <a:endParaRPr lang="en-ID"/>
            </a:p>
          </p:txBody>
        </p:sp>
        <p:sp>
          <p:nvSpPr>
            <p:cNvPr id="657" name="Freeform: Shape 656">
              <a:extLst>
                <a:ext uri="{FF2B5EF4-FFF2-40B4-BE49-F238E27FC236}">
                  <a16:creationId xmlns:a16="http://schemas.microsoft.com/office/drawing/2014/main" id="{BC59220B-D11D-5066-E1EB-834C5C8CBD09}"/>
                </a:ext>
              </a:extLst>
            </p:cNvPr>
            <p:cNvSpPr/>
            <p:nvPr/>
          </p:nvSpPr>
          <p:spPr>
            <a:xfrm>
              <a:off x="5636418" y="5336381"/>
              <a:ext cx="23812" cy="61912"/>
            </a:xfrm>
            <a:custGeom>
              <a:avLst/>
              <a:gdLst>
                <a:gd name="connsiteX0" fmla="*/ 0 w 23812"/>
                <a:gd name="connsiteY0" fmla="*/ 61912 h 61912"/>
                <a:gd name="connsiteX1" fmla="*/ 14288 w 23812"/>
                <a:gd name="connsiteY1" fmla="*/ 23813 h 61912"/>
                <a:gd name="connsiteX2" fmla="*/ 14288 w 23812"/>
                <a:gd name="connsiteY2" fmla="*/ 0 h 61912"/>
                <a:gd name="connsiteX3" fmla="*/ 23813 w 23812"/>
                <a:gd name="connsiteY3" fmla="*/ 54768 h 61912"/>
                <a:gd name="connsiteX4" fmla="*/ 0 w 23812"/>
                <a:gd name="connsiteY4" fmla="*/ 61912 h 61912"/>
                <a:gd name="connsiteX5" fmla="*/ 0 w 23812"/>
                <a:gd name="connsiteY5"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2"/>
                  </a:moveTo>
                  <a:cubicBezTo>
                    <a:pt x="14288" y="52387"/>
                    <a:pt x="16669" y="38100"/>
                    <a:pt x="14288" y="23813"/>
                  </a:cubicBezTo>
                  <a:cubicBezTo>
                    <a:pt x="11906" y="16669"/>
                    <a:pt x="11906" y="9525"/>
                    <a:pt x="14288" y="0"/>
                  </a:cubicBezTo>
                  <a:cubicBezTo>
                    <a:pt x="16669" y="16669"/>
                    <a:pt x="21431" y="33337"/>
                    <a:pt x="23813" y="54768"/>
                  </a:cubicBezTo>
                  <a:cubicBezTo>
                    <a:pt x="14288" y="57150"/>
                    <a:pt x="7144" y="59531"/>
                    <a:pt x="0" y="61912"/>
                  </a:cubicBezTo>
                  <a:lnTo>
                    <a:pt x="0" y="61912"/>
                  </a:lnTo>
                  <a:close/>
                </a:path>
              </a:pathLst>
            </a:custGeom>
            <a:grpFill/>
            <a:ln w="23813" cap="flat">
              <a:noFill/>
              <a:prstDash val="solid"/>
              <a:miter/>
            </a:ln>
          </p:spPr>
          <p:txBody>
            <a:bodyPr rtlCol="0" anchor="ctr"/>
            <a:lstStyle/>
            <a:p>
              <a:endParaRPr lang="en-ID"/>
            </a:p>
          </p:txBody>
        </p:sp>
        <p:sp>
          <p:nvSpPr>
            <p:cNvPr id="658" name="Freeform: Shape 657">
              <a:extLst>
                <a:ext uri="{FF2B5EF4-FFF2-40B4-BE49-F238E27FC236}">
                  <a16:creationId xmlns:a16="http://schemas.microsoft.com/office/drawing/2014/main" id="{23B85ADF-ABB0-BFB2-C7A2-E8BAF4AABD73}"/>
                </a:ext>
              </a:extLst>
            </p:cNvPr>
            <p:cNvSpPr/>
            <p:nvPr/>
          </p:nvSpPr>
          <p:spPr>
            <a:xfrm>
              <a:off x="5636418" y="6462712"/>
              <a:ext cx="23812" cy="61912"/>
            </a:xfrm>
            <a:custGeom>
              <a:avLst/>
              <a:gdLst>
                <a:gd name="connsiteX0" fmla="*/ 0 w 23812"/>
                <a:gd name="connsiteY0" fmla="*/ 61913 h 61912"/>
                <a:gd name="connsiteX1" fmla="*/ 14288 w 23812"/>
                <a:gd name="connsiteY1" fmla="*/ 23813 h 61912"/>
                <a:gd name="connsiteX2" fmla="*/ 14288 w 23812"/>
                <a:gd name="connsiteY2" fmla="*/ 0 h 61912"/>
                <a:gd name="connsiteX3" fmla="*/ 23813 w 23812"/>
                <a:gd name="connsiteY3" fmla="*/ 54769 h 61912"/>
                <a:gd name="connsiteX4" fmla="*/ 0 w 23812"/>
                <a:gd name="connsiteY4" fmla="*/ 61913 h 61912"/>
                <a:gd name="connsiteX5" fmla="*/ 0 w 23812"/>
                <a:gd name="connsiteY5"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3"/>
                  </a:moveTo>
                  <a:cubicBezTo>
                    <a:pt x="14288" y="52388"/>
                    <a:pt x="16669" y="38100"/>
                    <a:pt x="14288" y="23813"/>
                  </a:cubicBezTo>
                  <a:cubicBezTo>
                    <a:pt x="11906" y="16669"/>
                    <a:pt x="11906" y="9525"/>
                    <a:pt x="14288" y="0"/>
                  </a:cubicBezTo>
                  <a:cubicBezTo>
                    <a:pt x="16669" y="16669"/>
                    <a:pt x="21431" y="33337"/>
                    <a:pt x="23813" y="54769"/>
                  </a:cubicBezTo>
                  <a:cubicBezTo>
                    <a:pt x="14288" y="57150"/>
                    <a:pt x="7144" y="59531"/>
                    <a:pt x="0" y="61913"/>
                  </a:cubicBezTo>
                  <a:lnTo>
                    <a:pt x="0" y="61913"/>
                  </a:lnTo>
                  <a:close/>
                </a:path>
              </a:pathLst>
            </a:custGeom>
            <a:grpFill/>
            <a:ln w="23813" cap="flat">
              <a:noFill/>
              <a:prstDash val="solid"/>
              <a:miter/>
            </a:ln>
          </p:spPr>
          <p:txBody>
            <a:bodyPr rtlCol="0" anchor="ctr"/>
            <a:lstStyle/>
            <a:p>
              <a:endParaRPr lang="en-ID"/>
            </a:p>
          </p:txBody>
        </p:sp>
        <p:sp>
          <p:nvSpPr>
            <p:cNvPr id="659" name="Freeform: Shape 658">
              <a:extLst>
                <a:ext uri="{FF2B5EF4-FFF2-40B4-BE49-F238E27FC236}">
                  <a16:creationId xmlns:a16="http://schemas.microsoft.com/office/drawing/2014/main" id="{920B17E0-E313-7A22-C99E-A5B26CB96667}"/>
                </a:ext>
              </a:extLst>
            </p:cNvPr>
            <p:cNvSpPr/>
            <p:nvPr/>
          </p:nvSpPr>
          <p:spPr>
            <a:xfrm>
              <a:off x="11991975" y="6200774"/>
              <a:ext cx="59531" cy="26193"/>
            </a:xfrm>
            <a:custGeom>
              <a:avLst/>
              <a:gdLst>
                <a:gd name="connsiteX0" fmla="*/ 30956 w 59531"/>
                <a:gd name="connsiteY0" fmla="*/ 19050 h 26193"/>
                <a:gd name="connsiteX1" fmla="*/ 57150 w 59531"/>
                <a:gd name="connsiteY1" fmla="*/ 0 h 26193"/>
                <a:gd name="connsiteX2" fmla="*/ 59531 w 59531"/>
                <a:gd name="connsiteY2" fmla="*/ 2381 h 26193"/>
                <a:gd name="connsiteX3" fmla="*/ 30956 w 59531"/>
                <a:gd name="connsiteY3" fmla="*/ 26194 h 26193"/>
                <a:gd name="connsiteX4" fmla="*/ 0 w 59531"/>
                <a:gd name="connsiteY4" fmla="*/ 2381 h 26193"/>
                <a:gd name="connsiteX5" fmla="*/ 2381 w 59531"/>
                <a:gd name="connsiteY5" fmla="*/ 0 h 26193"/>
                <a:gd name="connsiteX6" fmla="*/ 30956 w 59531"/>
                <a:gd name="connsiteY6" fmla="*/ 1905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30956" y="19050"/>
                  </a:moveTo>
                  <a:cubicBezTo>
                    <a:pt x="40481" y="11906"/>
                    <a:pt x="50006" y="7144"/>
                    <a:pt x="57150" y="0"/>
                  </a:cubicBezTo>
                  <a:cubicBezTo>
                    <a:pt x="57150" y="0"/>
                    <a:pt x="59531" y="2381"/>
                    <a:pt x="59531" y="2381"/>
                  </a:cubicBezTo>
                  <a:cubicBezTo>
                    <a:pt x="50006" y="9525"/>
                    <a:pt x="40481" y="16669"/>
                    <a:pt x="30956" y="26194"/>
                  </a:cubicBezTo>
                  <a:cubicBezTo>
                    <a:pt x="19050" y="19050"/>
                    <a:pt x="9525" y="9525"/>
                    <a:pt x="0" y="2381"/>
                  </a:cubicBezTo>
                  <a:cubicBezTo>
                    <a:pt x="0" y="2381"/>
                    <a:pt x="2381" y="0"/>
                    <a:pt x="2381" y="0"/>
                  </a:cubicBezTo>
                  <a:cubicBezTo>
                    <a:pt x="11906" y="7144"/>
                    <a:pt x="21431" y="14288"/>
                    <a:pt x="30956" y="19050"/>
                  </a:cubicBezTo>
                  <a:close/>
                </a:path>
              </a:pathLst>
            </a:custGeom>
            <a:grpFill/>
            <a:ln w="23813" cap="flat">
              <a:noFill/>
              <a:prstDash val="solid"/>
              <a:miter/>
            </a:ln>
          </p:spPr>
          <p:txBody>
            <a:bodyPr rtlCol="0" anchor="ctr"/>
            <a:lstStyle/>
            <a:p>
              <a:endParaRPr lang="en-ID"/>
            </a:p>
          </p:txBody>
        </p:sp>
        <p:sp>
          <p:nvSpPr>
            <p:cNvPr id="660" name="Freeform: Shape 659">
              <a:extLst>
                <a:ext uri="{FF2B5EF4-FFF2-40B4-BE49-F238E27FC236}">
                  <a16:creationId xmlns:a16="http://schemas.microsoft.com/office/drawing/2014/main" id="{828FFB48-272D-1189-BA93-3CE338BBCB4E}"/>
                </a:ext>
              </a:extLst>
            </p:cNvPr>
            <p:cNvSpPr/>
            <p:nvPr/>
          </p:nvSpPr>
          <p:spPr>
            <a:xfrm>
              <a:off x="5636418" y="4210050"/>
              <a:ext cx="23812" cy="61912"/>
            </a:xfrm>
            <a:custGeom>
              <a:avLst/>
              <a:gdLst>
                <a:gd name="connsiteX0" fmla="*/ 0 w 23812"/>
                <a:gd name="connsiteY0" fmla="*/ 61912 h 61912"/>
                <a:gd name="connsiteX1" fmla="*/ 14288 w 23812"/>
                <a:gd name="connsiteY1" fmla="*/ 23813 h 61912"/>
                <a:gd name="connsiteX2" fmla="*/ 14288 w 23812"/>
                <a:gd name="connsiteY2" fmla="*/ 0 h 61912"/>
                <a:gd name="connsiteX3" fmla="*/ 23813 w 23812"/>
                <a:gd name="connsiteY3" fmla="*/ 54769 h 61912"/>
                <a:gd name="connsiteX4" fmla="*/ 0 w 23812"/>
                <a:gd name="connsiteY4" fmla="*/ 61912 h 61912"/>
                <a:gd name="connsiteX5" fmla="*/ 0 w 23812"/>
                <a:gd name="connsiteY5"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2"/>
                  </a:moveTo>
                  <a:cubicBezTo>
                    <a:pt x="14288" y="52387"/>
                    <a:pt x="16669" y="38100"/>
                    <a:pt x="14288" y="23813"/>
                  </a:cubicBezTo>
                  <a:cubicBezTo>
                    <a:pt x="11906" y="16669"/>
                    <a:pt x="11906" y="9525"/>
                    <a:pt x="14288" y="0"/>
                  </a:cubicBezTo>
                  <a:cubicBezTo>
                    <a:pt x="16669" y="16669"/>
                    <a:pt x="21431" y="33337"/>
                    <a:pt x="23813" y="54769"/>
                  </a:cubicBezTo>
                  <a:cubicBezTo>
                    <a:pt x="14288" y="57150"/>
                    <a:pt x="7144" y="59531"/>
                    <a:pt x="0" y="61912"/>
                  </a:cubicBezTo>
                  <a:lnTo>
                    <a:pt x="0" y="61912"/>
                  </a:lnTo>
                  <a:close/>
                </a:path>
              </a:pathLst>
            </a:custGeom>
            <a:grpFill/>
            <a:ln w="23813" cap="flat">
              <a:noFill/>
              <a:prstDash val="solid"/>
              <a:miter/>
            </a:ln>
          </p:spPr>
          <p:txBody>
            <a:bodyPr rtlCol="0" anchor="ctr"/>
            <a:lstStyle/>
            <a:p>
              <a:endParaRPr lang="en-ID"/>
            </a:p>
          </p:txBody>
        </p:sp>
        <p:sp>
          <p:nvSpPr>
            <p:cNvPr id="661" name="Freeform: Shape 660">
              <a:extLst>
                <a:ext uri="{FF2B5EF4-FFF2-40B4-BE49-F238E27FC236}">
                  <a16:creationId xmlns:a16="http://schemas.microsoft.com/office/drawing/2014/main" id="{6CC068EA-B71F-487F-EA7E-974E149B5D7F}"/>
                </a:ext>
              </a:extLst>
            </p:cNvPr>
            <p:cNvSpPr/>
            <p:nvPr/>
          </p:nvSpPr>
          <p:spPr>
            <a:xfrm>
              <a:off x="6133041" y="571500"/>
              <a:ext cx="58208" cy="26193"/>
            </a:xfrm>
            <a:custGeom>
              <a:avLst/>
              <a:gdLst>
                <a:gd name="connsiteX0" fmla="*/ 1058 w 58208"/>
                <a:gd name="connsiteY0" fmla="*/ 0 h 26193"/>
                <a:gd name="connsiteX1" fmla="*/ 27252 w 58208"/>
                <a:gd name="connsiteY1" fmla="*/ 19050 h 26193"/>
                <a:gd name="connsiteX2" fmla="*/ 55827 w 58208"/>
                <a:gd name="connsiteY2" fmla="*/ 0 h 26193"/>
                <a:gd name="connsiteX3" fmla="*/ 58208 w 58208"/>
                <a:gd name="connsiteY3" fmla="*/ 2381 h 26193"/>
                <a:gd name="connsiteX4" fmla="*/ 29633 w 58208"/>
                <a:gd name="connsiteY4" fmla="*/ 26194 h 26193"/>
                <a:gd name="connsiteX5" fmla="*/ 1058 w 58208"/>
                <a:gd name="connsiteY5" fmla="*/ 2381 h 26193"/>
                <a:gd name="connsiteX6" fmla="*/ 1058 w 58208"/>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208" h="26193">
                  <a:moveTo>
                    <a:pt x="1058" y="0"/>
                  </a:moveTo>
                  <a:cubicBezTo>
                    <a:pt x="10583" y="4763"/>
                    <a:pt x="17727" y="11906"/>
                    <a:pt x="27252" y="19050"/>
                  </a:cubicBezTo>
                  <a:cubicBezTo>
                    <a:pt x="36777" y="11906"/>
                    <a:pt x="46302" y="7144"/>
                    <a:pt x="55827" y="0"/>
                  </a:cubicBezTo>
                  <a:cubicBezTo>
                    <a:pt x="55827" y="0"/>
                    <a:pt x="58208" y="2381"/>
                    <a:pt x="58208" y="2381"/>
                  </a:cubicBezTo>
                  <a:cubicBezTo>
                    <a:pt x="48683" y="9525"/>
                    <a:pt x="39158" y="16669"/>
                    <a:pt x="29633" y="26194"/>
                  </a:cubicBezTo>
                  <a:cubicBezTo>
                    <a:pt x="20108" y="16669"/>
                    <a:pt x="10583" y="9525"/>
                    <a:pt x="1058" y="2381"/>
                  </a:cubicBezTo>
                  <a:cubicBezTo>
                    <a:pt x="-1323" y="2381"/>
                    <a:pt x="1058" y="0"/>
                    <a:pt x="1058" y="0"/>
                  </a:cubicBezTo>
                  <a:close/>
                </a:path>
              </a:pathLst>
            </a:custGeom>
            <a:grpFill/>
            <a:ln w="23813" cap="flat">
              <a:noFill/>
              <a:prstDash val="solid"/>
              <a:miter/>
            </a:ln>
          </p:spPr>
          <p:txBody>
            <a:bodyPr rtlCol="0" anchor="ctr"/>
            <a:lstStyle/>
            <a:p>
              <a:endParaRPr lang="en-ID"/>
            </a:p>
          </p:txBody>
        </p:sp>
        <p:sp>
          <p:nvSpPr>
            <p:cNvPr id="662" name="Freeform: Shape 661">
              <a:extLst>
                <a:ext uri="{FF2B5EF4-FFF2-40B4-BE49-F238E27FC236}">
                  <a16:creationId xmlns:a16="http://schemas.microsoft.com/office/drawing/2014/main" id="{7C073D97-BCAB-42AC-6A5B-C5504BA98F70}"/>
                </a:ext>
              </a:extLst>
            </p:cNvPr>
            <p:cNvSpPr/>
            <p:nvPr/>
          </p:nvSpPr>
          <p:spPr>
            <a:xfrm>
              <a:off x="8084343" y="571500"/>
              <a:ext cx="59531" cy="26193"/>
            </a:xfrm>
            <a:custGeom>
              <a:avLst/>
              <a:gdLst>
                <a:gd name="connsiteX0" fmla="*/ 59531 w 59531"/>
                <a:gd name="connsiteY0" fmla="*/ 2381 h 26193"/>
                <a:gd name="connsiteX1" fmla="*/ 30956 w 59531"/>
                <a:gd name="connsiteY1" fmla="*/ 26194 h 26193"/>
                <a:gd name="connsiteX2" fmla="*/ 0 w 59531"/>
                <a:gd name="connsiteY2" fmla="*/ 2381 h 26193"/>
                <a:gd name="connsiteX3" fmla="*/ 2381 w 59531"/>
                <a:gd name="connsiteY3" fmla="*/ 0 h 26193"/>
                <a:gd name="connsiteX4" fmla="*/ 30956 w 59531"/>
                <a:gd name="connsiteY4" fmla="*/ 16669 h 26193"/>
                <a:gd name="connsiteX5" fmla="*/ 57150 w 59531"/>
                <a:gd name="connsiteY5" fmla="*/ 0 h 26193"/>
                <a:gd name="connsiteX6" fmla="*/ 59531 w 59531"/>
                <a:gd name="connsiteY6" fmla="*/ 2381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59531" y="2381"/>
                  </a:moveTo>
                  <a:cubicBezTo>
                    <a:pt x="50006" y="9525"/>
                    <a:pt x="40481" y="16669"/>
                    <a:pt x="30956" y="26194"/>
                  </a:cubicBezTo>
                  <a:cubicBezTo>
                    <a:pt x="19050" y="16669"/>
                    <a:pt x="9525" y="9525"/>
                    <a:pt x="0" y="2381"/>
                  </a:cubicBezTo>
                  <a:cubicBezTo>
                    <a:pt x="0" y="2381"/>
                    <a:pt x="2381" y="0"/>
                    <a:pt x="2381" y="0"/>
                  </a:cubicBezTo>
                  <a:cubicBezTo>
                    <a:pt x="11906" y="4763"/>
                    <a:pt x="21431" y="11906"/>
                    <a:pt x="30956" y="16669"/>
                  </a:cubicBezTo>
                  <a:cubicBezTo>
                    <a:pt x="40481" y="9525"/>
                    <a:pt x="50006" y="4763"/>
                    <a:pt x="57150" y="0"/>
                  </a:cubicBezTo>
                  <a:cubicBezTo>
                    <a:pt x="59531" y="2381"/>
                    <a:pt x="59531" y="2381"/>
                    <a:pt x="59531" y="2381"/>
                  </a:cubicBezTo>
                  <a:close/>
                </a:path>
              </a:pathLst>
            </a:custGeom>
            <a:grpFill/>
            <a:ln w="23813" cap="flat">
              <a:noFill/>
              <a:prstDash val="solid"/>
              <a:miter/>
            </a:ln>
          </p:spPr>
          <p:txBody>
            <a:bodyPr rtlCol="0" anchor="ctr"/>
            <a:lstStyle/>
            <a:p>
              <a:endParaRPr lang="en-ID"/>
            </a:p>
          </p:txBody>
        </p:sp>
        <p:sp>
          <p:nvSpPr>
            <p:cNvPr id="663" name="Freeform: Shape 662">
              <a:extLst>
                <a:ext uri="{FF2B5EF4-FFF2-40B4-BE49-F238E27FC236}">
                  <a16:creationId xmlns:a16="http://schemas.microsoft.com/office/drawing/2014/main" id="{32BB0820-05A5-C7E4-C50E-8EF1AD9EFC22}"/>
                </a:ext>
              </a:extLst>
            </p:cNvPr>
            <p:cNvSpPr/>
            <p:nvPr/>
          </p:nvSpPr>
          <p:spPr>
            <a:xfrm>
              <a:off x="10036968" y="573881"/>
              <a:ext cx="59531" cy="26193"/>
            </a:xfrm>
            <a:custGeom>
              <a:avLst/>
              <a:gdLst>
                <a:gd name="connsiteX0" fmla="*/ 30956 w 59531"/>
                <a:gd name="connsiteY0" fmla="*/ 16669 h 26193"/>
                <a:gd name="connsiteX1" fmla="*/ 57150 w 59531"/>
                <a:gd name="connsiteY1" fmla="*/ 0 h 26193"/>
                <a:gd name="connsiteX2" fmla="*/ 59531 w 59531"/>
                <a:gd name="connsiteY2" fmla="*/ 2381 h 26193"/>
                <a:gd name="connsiteX3" fmla="*/ 30956 w 59531"/>
                <a:gd name="connsiteY3" fmla="*/ 26194 h 26193"/>
                <a:gd name="connsiteX4" fmla="*/ 0 w 59531"/>
                <a:gd name="connsiteY4" fmla="*/ 2381 h 26193"/>
                <a:gd name="connsiteX5" fmla="*/ 2381 w 59531"/>
                <a:gd name="connsiteY5" fmla="*/ 0 h 26193"/>
                <a:gd name="connsiteX6" fmla="*/ 30956 w 59531"/>
                <a:gd name="connsiteY6" fmla="*/ 16669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30956" y="16669"/>
                  </a:moveTo>
                  <a:cubicBezTo>
                    <a:pt x="40481" y="9525"/>
                    <a:pt x="50006" y="4762"/>
                    <a:pt x="57150" y="0"/>
                  </a:cubicBezTo>
                  <a:cubicBezTo>
                    <a:pt x="57150" y="0"/>
                    <a:pt x="59531" y="2381"/>
                    <a:pt x="59531" y="2381"/>
                  </a:cubicBezTo>
                  <a:cubicBezTo>
                    <a:pt x="50006" y="9525"/>
                    <a:pt x="40481" y="16669"/>
                    <a:pt x="30956" y="26194"/>
                  </a:cubicBezTo>
                  <a:cubicBezTo>
                    <a:pt x="21431" y="16669"/>
                    <a:pt x="9525" y="9525"/>
                    <a:pt x="0" y="2381"/>
                  </a:cubicBezTo>
                  <a:cubicBezTo>
                    <a:pt x="0" y="2381"/>
                    <a:pt x="2381" y="0"/>
                    <a:pt x="2381" y="0"/>
                  </a:cubicBezTo>
                  <a:cubicBezTo>
                    <a:pt x="14288" y="4762"/>
                    <a:pt x="21431" y="9525"/>
                    <a:pt x="30956" y="16669"/>
                  </a:cubicBezTo>
                  <a:close/>
                </a:path>
              </a:pathLst>
            </a:custGeom>
            <a:grpFill/>
            <a:ln w="23813" cap="flat">
              <a:noFill/>
              <a:prstDash val="solid"/>
              <a:miter/>
            </a:ln>
          </p:spPr>
          <p:txBody>
            <a:bodyPr rtlCol="0" anchor="ctr"/>
            <a:lstStyle/>
            <a:p>
              <a:endParaRPr lang="en-ID"/>
            </a:p>
          </p:txBody>
        </p:sp>
        <p:sp>
          <p:nvSpPr>
            <p:cNvPr id="664" name="Freeform: Shape 663">
              <a:extLst>
                <a:ext uri="{FF2B5EF4-FFF2-40B4-BE49-F238E27FC236}">
                  <a16:creationId xmlns:a16="http://schemas.microsoft.com/office/drawing/2014/main" id="{ABB3BCFC-4E1A-260B-7779-E549BBB117EB}"/>
                </a:ext>
              </a:extLst>
            </p:cNvPr>
            <p:cNvSpPr/>
            <p:nvPr/>
          </p:nvSpPr>
          <p:spPr>
            <a:xfrm>
              <a:off x="11991975" y="573881"/>
              <a:ext cx="59531" cy="26193"/>
            </a:xfrm>
            <a:custGeom>
              <a:avLst/>
              <a:gdLst>
                <a:gd name="connsiteX0" fmla="*/ 30956 w 59531"/>
                <a:gd name="connsiteY0" fmla="*/ 26194 h 26193"/>
                <a:gd name="connsiteX1" fmla="*/ 0 w 59531"/>
                <a:gd name="connsiteY1" fmla="*/ 2381 h 26193"/>
                <a:gd name="connsiteX2" fmla="*/ 2381 w 59531"/>
                <a:gd name="connsiteY2" fmla="*/ 0 h 26193"/>
                <a:gd name="connsiteX3" fmla="*/ 30956 w 59531"/>
                <a:gd name="connsiteY3" fmla="*/ 16669 h 26193"/>
                <a:gd name="connsiteX4" fmla="*/ 57150 w 59531"/>
                <a:gd name="connsiteY4" fmla="*/ 0 h 26193"/>
                <a:gd name="connsiteX5" fmla="*/ 59531 w 59531"/>
                <a:gd name="connsiteY5" fmla="*/ 2381 h 26193"/>
                <a:gd name="connsiteX6" fmla="*/ 30956 w 59531"/>
                <a:gd name="connsiteY6" fmla="*/ 26194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30956" y="26194"/>
                  </a:moveTo>
                  <a:cubicBezTo>
                    <a:pt x="19050" y="16669"/>
                    <a:pt x="9525" y="9525"/>
                    <a:pt x="0" y="2381"/>
                  </a:cubicBezTo>
                  <a:cubicBezTo>
                    <a:pt x="0" y="2381"/>
                    <a:pt x="2381" y="0"/>
                    <a:pt x="2381" y="0"/>
                  </a:cubicBezTo>
                  <a:cubicBezTo>
                    <a:pt x="11906" y="4762"/>
                    <a:pt x="19050" y="11906"/>
                    <a:pt x="30956" y="16669"/>
                  </a:cubicBezTo>
                  <a:cubicBezTo>
                    <a:pt x="40481" y="11906"/>
                    <a:pt x="50006" y="4762"/>
                    <a:pt x="57150" y="0"/>
                  </a:cubicBezTo>
                  <a:cubicBezTo>
                    <a:pt x="57150" y="0"/>
                    <a:pt x="59531" y="2381"/>
                    <a:pt x="59531" y="2381"/>
                  </a:cubicBezTo>
                  <a:cubicBezTo>
                    <a:pt x="50006" y="9525"/>
                    <a:pt x="42862" y="16669"/>
                    <a:pt x="30956" y="26194"/>
                  </a:cubicBezTo>
                  <a:close/>
                </a:path>
              </a:pathLst>
            </a:custGeom>
            <a:grpFill/>
            <a:ln w="23813" cap="flat">
              <a:noFill/>
              <a:prstDash val="solid"/>
              <a:miter/>
            </a:ln>
          </p:spPr>
          <p:txBody>
            <a:bodyPr rtlCol="0" anchor="ctr"/>
            <a:lstStyle/>
            <a:p>
              <a:endParaRPr lang="en-ID"/>
            </a:p>
          </p:txBody>
        </p:sp>
        <p:sp>
          <p:nvSpPr>
            <p:cNvPr id="665" name="Freeform: Shape 664">
              <a:extLst>
                <a:ext uri="{FF2B5EF4-FFF2-40B4-BE49-F238E27FC236}">
                  <a16:creationId xmlns:a16="http://schemas.microsoft.com/office/drawing/2014/main" id="{B6945897-4651-D2B7-8576-EE8297BF2E44}"/>
                </a:ext>
              </a:extLst>
            </p:cNvPr>
            <p:cNvSpPr/>
            <p:nvPr/>
          </p:nvSpPr>
          <p:spPr>
            <a:xfrm>
              <a:off x="6131718" y="2826543"/>
              <a:ext cx="57150" cy="23812"/>
            </a:xfrm>
            <a:custGeom>
              <a:avLst/>
              <a:gdLst>
                <a:gd name="connsiteX0" fmla="*/ 28575 w 57150"/>
                <a:gd name="connsiteY0" fmla="*/ 23813 h 23812"/>
                <a:gd name="connsiteX1" fmla="*/ 0 w 57150"/>
                <a:gd name="connsiteY1" fmla="*/ 2381 h 23812"/>
                <a:gd name="connsiteX2" fmla="*/ 2381 w 57150"/>
                <a:gd name="connsiteY2" fmla="*/ 0 h 23812"/>
                <a:gd name="connsiteX3" fmla="*/ 30956 w 57150"/>
                <a:gd name="connsiteY3" fmla="*/ 16669 h 23812"/>
                <a:gd name="connsiteX4" fmla="*/ 57150 w 57150"/>
                <a:gd name="connsiteY4" fmla="*/ 0 h 23812"/>
                <a:gd name="connsiteX5" fmla="*/ 28575 w 57150"/>
                <a:gd name="connsiteY5" fmla="*/ 23813 h 23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150" h="23812">
                  <a:moveTo>
                    <a:pt x="28575" y="23813"/>
                  </a:moveTo>
                  <a:cubicBezTo>
                    <a:pt x="19050" y="16669"/>
                    <a:pt x="9525" y="9525"/>
                    <a:pt x="0" y="2381"/>
                  </a:cubicBezTo>
                  <a:cubicBezTo>
                    <a:pt x="0" y="2381"/>
                    <a:pt x="2381" y="0"/>
                    <a:pt x="2381" y="0"/>
                  </a:cubicBezTo>
                  <a:cubicBezTo>
                    <a:pt x="11906" y="4763"/>
                    <a:pt x="19050" y="11906"/>
                    <a:pt x="30956" y="16669"/>
                  </a:cubicBezTo>
                  <a:cubicBezTo>
                    <a:pt x="40481" y="11906"/>
                    <a:pt x="47625" y="4763"/>
                    <a:pt x="57150" y="0"/>
                  </a:cubicBezTo>
                  <a:cubicBezTo>
                    <a:pt x="50006" y="9525"/>
                    <a:pt x="50006" y="9525"/>
                    <a:pt x="28575" y="23813"/>
                  </a:cubicBezTo>
                  <a:close/>
                </a:path>
              </a:pathLst>
            </a:custGeom>
            <a:grpFill/>
            <a:ln w="23813" cap="flat">
              <a:noFill/>
              <a:prstDash val="solid"/>
              <a:miter/>
            </a:ln>
          </p:spPr>
          <p:txBody>
            <a:bodyPr rtlCol="0" anchor="ctr"/>
            <a:lstStyle/>
            <a:p>
              <a:endParaRPr lang="en-ID"/>
            </a:p>
          </p:txBody>
        </p:sp>
        <p:sp>
          <p:nvSpPr>
            <p:cNvPr id="666" name="Freeform: Shape 665">
              <a:extLst>
                <a:ext uri="{FF2B5EF4-FFF2-40B4-BE49-F238E27FC236}">
                  <a16:creationId xmlns:a16="http://schemas.microsoft.com/office/drawing/2014/main" id="{8BD7C74E-BCB7-DDF0-933E-81C28DFA9BDB}"/>
                </a:ext>
              </a:extLst>
            </p:cNvPr>
            <p:cNvSpPr/>
            <p:nvPr/>
          </p:nvSpPr>
          <p:spPr>
            <a:xfrm>
              <a:off x="8086724" y="2824162"/>
              <a:ext cx="59531" cy="26193"/>
            </a:xfrm>
            <a:custGeom>
              <a:avLst/>
              <a:gdLst>
                <a:gd name="connsiteX0" fmla="*/ 28575 w 59531"/>
                <a:gd name="connsiteY0" fmla="*/ 26194 h 26193"/>
                <a:gd name="connsiteX1" fmla="*/ 0 w 59531"/>
                <a:gd name="connsiteY1" fmla="*/ 2381 h 26193"/>
                <a:gd name="connsiteX2" fmla="*/ 2381 w 59531"/>
                <a:gd name="connsiteY2" fmla="*/ 0 h 26193"/>
                <a:gd name="connsiteX3" fmla="*/ 28575 w 59531"/>
                <a:gd name="connsiteY3" fmla="*/ 16669 h 26193"/>
                <a:gd name="connsiteX4" fmla="*/ 57150 w 59531"/>
                <a:gd name="connsiteY4" fmla="*/ 0 h 26193"/>
                <a:gd name="connsiteX5" fmla="*/ 59531 w 59531"/>
                <a:gd name="connsiteY5" fmla="*/ 2381 h 26193"/>
                <a:gd name="connsiteX6" fmla="*/ 28575 w 59531"/>
                <a:gd name="connsiteY6" fmla="*/ 26194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28575" y="26194"/>
                  </a:moveTo>
                  <a:cubicBezTo>
                    <a:pt x="19050" y="16669"/>
                    <a:pt x="9525" y="9525"/>
                    <a:pt x="0" y="2381"/>
                  </a:cubicBezTo>
                  <a:cubicBezTo>
                    <a:pt x="0" y="2381"/>
                    <a:pt x="2381" y="0"/>
                    <a:pt x="2381" y="0"/>
                  </a:cubicBezTo>
                  <a:cubicBezTo>
                    <a:pt x="11906" y="4763"/>
                    <a:pt x="21431" y="11906"/>
                    <a:pt x="28575" y="16669"/>
                  </a:cubicBezTo>
                  <a:cubicBezTo>
                    <a:pt x="38100" y="9525"/>
                    <a:pt x="47625" y="4763"/>
                    <a:pt x="57150" y="0"/>
                  </a:cubicBezTo>
                  <a:cubicBezTo>
                    <a:pt x="57150" y="0"/>
                    <a:pt x="59531" y="2381"/>
                    <a:pt x="59531" y="2381"/>
                  </a:cubicBezTo>
                  <a:cubicBezTo>
                    <a:pt x="47625" y="11906"/>
                    <a:pt x="38100" y="19050"/>
                    <a:pt x="28575" y="26194"/>
                  </a:cubicBezTo>
                  <a:close/>
                </a:path>
              </a:pathLst>
            </a:custGeom>
            <a:grpFill/>
            <a:ln w="23813" cap="flat">
              <a:noFill/>
              <a:prstDash val="solid"/>
              <a:miter/>
            </a:ln>
          </p:spPr>
          <p:txBody>
            <a:bodyPr rtlCol="0" anchor="ctr"/>
            <a:lstStyle/>
            <a:p>
              <a:endParaRPr lang="en-ID"/>
            </a:p>
          </p:txBody>
        </p:sp>
        <p:sp>
          <p:nvSpPr>
            <p:cNvPr id="667" name="Freeform: Shape 666">
              <a:extLst>
                <a:ext uri="{FF2B5EF4-FFF2-40B4-BE49-F238E27FC236}">
                  <a16:creationId xmlns:a16="http://schemas.microsoft.com/office/drawing/2014/main" id="{5CE47980-F33D-B6FC-FD3C-351B6F5197BA}"/>
                </a:ext>
              </a:extLst>
            </p:cNvPr>
            <p:cNvSpPr/>
            <p:nvPr/>
          </p:nvSpPr>
          <p:spPr>
            <a:xfrm>
              <a:off x="10039350" y="2824162"/>
              <a:ext cx="57149" cy="26193"/>
            </a:xfrm>
            <a:custGeom>
              <a:avLst/>
              <a:gdLst>
                <a:gd name="connsiteX0" fmla="*/ 28575 w 57149"/>
                <a:gd name="connsiteY0" fmla="*/ 16669 h 26193"/>
                <a:gd name="connsiteX1" fmla="*/ 54768 w 57149"/>
                <a:gd name="connsiteY1" fmla="*/ 0 h 26193"/>
                <a:gd name="connsiteX2" fmla="*/ 57150 w 57149"/>
                <a:gd name="connsiteY2" fmla="*/ 2381 h 26193"/>
                <a:gd name="connsiteX3" fmla="*/ 28575 w 57149"/>
                <a:gd name="connsiteY3" fmla="*/ 26194 h 26193"/>
                <a:gd name="connsiteX4" fmla="*/ 0 w 57149"/>
                <a:gd name="connsiteY4" fmla="*/ 4763 h 26193"/>
                <a:gd name="connsiteX5" fmla="*/ 2381 w 57149"/>
                <a:gd name="connsiteY5" fmla="*/ 0 h 26193"/>
                <a:gd name="connsiteX6" fmla="*/ 28575 w 57149"/>
                <a:gd name="connsiteY6" fmla="*/ 16669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49" h="26193">
                  <a:moveTo>
                    <a:pt x="28575" y="16669"/>
                  </a:moveTo>
                  <a:cubicBezTo>
                    <a:pt x="38100" y="9525"/>
                    <a:pt x="47625" y="4763"/>
                    <a:pt x="54768" y="0"/>
                  </a:cubicBezTo>
                  <a:cubicBezTo>
                    <a:pt x="54768" y="0"/>
                    <a:pt x="57150" y="2381"/>
                    <a:pt x="57150" y="2381"/>
                  </a:cubicBezTo>
                  <a:cubicBezTo>
                    <a:pt x="47625" y="9525"/>
                    <a:pt x="38100" y="16669"/>
                    <a:pt x="28575" y="26194"/>
                  </a:cubicBezTo>
                  <a:cubicBezTo>
                    <a:pt x="19050" y="19050"/>
                    <a:pt x="9525" y="11906"/>
                    <a:pt x="0" y="4763"/>
                  </a:cubicBezTo>
                  <a:cubicBezTo>
                    <a:pt x="0" y="2381"/>
                    <a:pt x="2381" y="2381"/>
                    <a:pt x="2381" y="0"/>
                  </a:cubicBezTo>
                  <a:cubicBezTo>
                    <a:pt x="11906" y="7144"/>
                    <a:pt x="19050" y="11906"/>
                    <a:pt x="28575" y="16669"/>
                  </a:cubicBezTo>
                  <a:close/>
                </a:path>
              </a:pathLst>
            </a:custGeom>
            <a:grpFill/>
            <a:ln w="23813" cap="flat">
              <a:noFill/>
              <a:prstDash val="solid"/>
              <a:miter/>
            </a:ln>
          </p:spPr>
          <p:txBody>
            <a:bodyPr rtlCol="0" anchor="ctr"/>
            <a:lstStyle/>
            <a:p>
              <a:endParaRPr lang="en-ID"/>
            </a:p>
          </p:txBody>
        </p:sp>
        <p:sp>
          <p:nvSpPr>
            <p:cNvPr id="668" name="Freeform: Shape 667">
              <a:extLst>
                <a:ext uri="{FF2B5EF4-FFF2-40B4-BE49-F238E27FC236}">
                  <a16:creationId xmlns:a16="http://schemas.microsoft.com/office/drawing/2014/main" id="{14149209-8472-C6E9-2248-80FB472F390D}"/>
                </a:ext>
              </a:extLst>
            </p:cNvPr>
            <p:cNvSpPr/>
            <p:nvPr/>
          </p:nvSpPr>
          <p:spPr>
            <a:xfrm>
              <a:off x="11991975" y="2824162"/>
              <a:ext cx="59531" cy="26193"/>
            </a:xfrm>
            <a:custGeom>
              <a:avLst/>
              <a:gdLst>
                <a:gd name="connsiteX0" fmla="*/ 2381 w 59531"/>
                <a:gd name="connsiteY0" fmla="*/ 0 h 26193"/>
                <a:gd name="connsiteX1" fmla="*/ 28575 w 59531"/>
                <a:gd name="connsiteY1" fmla="*/ 16669 h 26193"/>
                <a:gd name="connsiteX2" fmla="*/ 57150 w 59531"/>
                <a:gd name="connsiteY2" fmla="*/ 0 h 26193"/>
                <a:gd name="connsiteX3" fmla="*/ 59531 w 59531"/>
                <a:gd name="connsiteY3" fmla="*/ 2381 h 26193"/>
                <a:gd name="connsiteX4" fmla="*/ 30956 w 59531"/>
                <a:gd name="connsiteY4" fmla="*/ 26194 h 26193"/>
                <a:gd name="connsiteX5" fmla="*/ 0 w 59531"/>
                <a:gd name="connsiteY5" fmla="*/ 2381 h 26193"/>
                <a:gd name="connsiteX6" fmla="*/ 2381 w 59531"/>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2381" y="0"/>
                  </a:moveTo>
                  <a:cubicBezTo>
                    <a:pt x="11906" y="4763"/>
                    <a:pt x="19050" y="11906"/>
                    <a:pt x="28575" y="16669"/>
                  </a:cubicBezTo>
                  <a:cubicBezTo>
                    <a:pt x="38100" y="11906"/>
                    <a:pt x="47625" y="4763"/>
                    <a:pt x="57150" y="0"/>
                  </a:cubicBezTo>
                  <a:cubicBezTo>
                    <a:pt x="57150" y="0"/>
                    <a:pt x="59531" y="2381"/>
                    <a:pt x="59531" y="2381"/>
                  </a:cubicBezTo>
                  <a:cubicBezTo>
                    <a:pt x="50006" y="9525"/>
                    <a:pt x="40481" y="16669"/>
                    <a:pt x="30956" y="26194"/>
                  </a:cubicBezTo>
                  <a:cubicBezTo>
                    <a:pt x="19050" y="16669"/>
                    <a:pt x="9525" y="9525"/>
                    <a:pt x="0" y="2381"/>
                  </a:cubicBezTo>
                  <a:cubicBezTo>
                    <a:pt x="2381" y="2381"/>
                    <a:pt x="2381" y="2381"/>
                    <a:pt x="2381" y="0"/>
                  </a:cubicBezTo>
                  <a:close/>
                </a:path>
              </a:pathLst>
            </a:custGeom>
            <a:grpFill/>
            <a:ln w="23813" cap="flat">
              <a:noFill/>
              <a:prstDash val="solid"/>
              <a:miter/>
            </a:ln>
          </p:spPr>
          <p:txBody>
            <a:bodyPr rtlCol="0" anchor="ctr"/>
            <a:lstStyle/>
            <a:p>
              <a:endParaRPr lang="en-ID"/>
            </a:p>
          </p:txBody>
        </p:sp>
        <p:sp>
          <p:nvSpPr>
            <p:cNvPr id="669" name="Freeform: Shape 668">
              <a:extLst>
                <a:ext uri="{FF2B5EF4-FFF2-40B4-BE49-F238E27FC236}">
                  <a16:creationId xmlns:a16="http://schemas.microsoft.com/office/drawing/2014/main" id="{60BDE5C6-D6FA-5E51-AE15-582348EC295C}"/>
                </a:ext>
              </a:extLst>
            </p:cNvPr>
            <p:cNvSpPr/>
            <p:nvPr/>
          </p:nvSpPr>
          <p:spPr>
            <a:xfrm>
              <a:off x="8084343" y="6203156"/>
              <a:ext cx="59531" cy="26193"/>
            </a:xfrm>
            <a:custGeom>
              <a:avLst/>
              <a:gdLst>
                <a:gd name="connsiteX0" fmla="*/ 59531 w 59531"/>
                <a:gd name="connsiteY0" fmla="*/ 2381 h 26193"/>
                <a:gd name="connsiteX1" fmla="*/ 28575 w 59531"/>
                <a:gd name="connsiteY1" fmla="*/ 26194 h 26193"/>
                <a:gd name="connsiteX2" fmla="*/ 0 w 59531"/>
                <a:gd name="connsiteY2" fmla="*/ 2381 h 26193"/>
                <a:gd name="connsiteX3" fmla="*/ 2381 w 59531"/>
                <a:gd name="connsiteY3" fmla="*/ 0 h 26193"/>
                <a:gd name="connsiteX4" fmla="*/ 30956 w 59531"/>
                <a:gd name="connsiteY4" fmla="*/ 19050 h 26193"/>
                <a:gd name="connsiteX5" fmla="*/ 57150 w 59531"/>
                <a:gd name="connsiteY5" fmla="*/ 2381 h 26193"/>
                <a:gd name="connsiteX6" fmla="*/ 59531 w 59531"/>
                <a:gd name="connsiteY6" fmla="*/ 2381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59531" y="2381"/>
                  </a:moveTo>
                  <a:cubicBezTo>
                    <a:pt x="50006" y="9525"/>
                    <a:pt x="40481" y="16669"/>
                    <a:pt x="28575" y="26194"/>
                  </a:cubicBezTo>
                  <a:cubicBezTo>
                    <a:pt x="19050" y="16669"/>
                    <a:pt x="9525" y="9525"/>
                    <a:pt x="0" y="2381"/>
                  </a:cubicBezTo>
                  <a:cubicBezTo>
                    <a:pt x="0" y="2381"/>
                    <a:pt x="2381" y="0"/>
                    <a:pt x="2381" y="0"/>
                  </a:cubicBezTo>
                  <a:cubicBezTo>
                    <a:pt x="11906" y="4763"/>
                    <a:pt x="21431" y="11906"/>
                    <a:pt x="30956" y="19050"/>
                  </a:cubicBezTo>
                  <a:cubicBezTo>
                    <a:pt x="40481" y="11906"/>
                    <a:pt x="47625" y="7143"/>
                    <a:pt x="57150" y="2381"/>
                  </a:cubicBezTo>
                  <a:cubicBezTo>
                    <a:pt x="57150" y="0"/>
                    <a:pt x="59531" y="2381"/>
                    <a:pt x="59531" y="2381"/>
                  </a:cubicBezTo>
                  <a:close/>
                </a:path>
              </a:pathLst>
            </a:custGeom>
            <a:grpFill/>
            <a:ln w="23813" cap="flat">
              <a:noFill/>
              <a:prstDash val="solid"/>
              <a:miter/>
            </a:ln>
          </p:spPr>
          <p:txBody>
            <a:bodyPr rtlCol="0" anchor="ctr"/>
            <a:lstStyle/>
            <a:p>
              <a:endParaRPr lang="en-ID"/>
            </a:p>
          </p:txBody>
        </p:sp>
        <p:sp>
          <p:nvSpPr>
            <p:cNvPr id="670" name="Freeform: Shape 669">
              <a:extLst>
                <a:ext uri="{FF2B5EF4-FFF2-40B4-BE49-F238E27FC236}">
                  <a16:creationId xmlns:a16="http://schemas.microsoft.com/office/drawing/2014/main" id="{E847205C-08FE-C811-9216-61B912369209}"/>
                </a:ext>
              </a:extLst>
            </p:cNvPr>
            <p:cNvSpPr/>
            <p:nvPr/>
          </p:nvSpPr>
          <p:spPr>
            <a:xfrm>
              <a:off x="6662737" y="4210050"/>
              <a:ext cx="23812" cy="61912"/>
            </a:xfrm>
            <a:custGeom>
              <a:avLst/>
              <a:gdLst>
                <a:gd name="connsiteX0" fmla="*/ 23813 w 23812"/>
                <a:gd name="connsiteY0" fmla="*/ 61912 h 61912"/>
                <a:gd name="connsiteX1" fmla="*/ 0 w 23812"/>
                <a:gd name="connsiteY1" fmla="*/ 54769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2 h 61912"/>
                <a:gd name="connsiteX6" fmla="*/ 23813 w 23812"/>
                <a:gd name="connsiteY6"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2"/>
                  </a:moveTo>
                  <a:cubicBezTo>
                    <a:pt x="16669" y="59531"/>
                    <a:pt x="9525" y="57150"/>
                    <a:pt x="0" y="54769"/>
                  </a:cubicBezTo>
                  <a:cubicBezTo>
                    <a:pt x="4763" y="35719"/>
                    <a:pt x="7144" y="16669"/>
                    <a:pt x="9525" y="0"/>
                  </a:cubicBezTo>
                  <a:cubicBezTo>
                    <a:pt x="11906" y="0"/>
                    <a:pt x="11906" y="0"/>
                    <a:pt x="14288" y="0"/>
                  </a:cubicBezTo>
                  <a:cubicBezTo>
                    <a:pt x="11906" y="7144"/>
                    <a:pt x="11906" y="14287"/>
                    <a:pt x="9525" y="23813"/>
                  </a:cubicBezTo>
                  <a:cubicBezTo>
                    <a:pt x="7144" y="40481"/>
                    <a:pt x="9525" y="52387"/>
                    <a:pt x="23813" y="61912"/>
                  </a:cubicBezTo>
                  <a:lnTo>
                    <a:pt x="23813" y="61912"/>
                  </a:lnTo>
                  <a:close/>
                </a:path>
              </a:pathLst>
            </a:custGeom>
            <a:grpFill/>
            <a:ln w="23813" cap="flat">
              <a:noFill/>
              <a:prstDash val="solid"/>
              <a:miter/>
            </a:ln>
          </p:spPr>
          <p:txBody>
            <a:bodyPr rtlCol="0" anchor="ctr"/>
            <a:lstStyle/>
            <a:p>
              <a:endParaRPr lang="en-ID"/>
            </a:p>
          </p:txBody>
        </p:sp>
        <p:sp>
          <p:nvSpPr>
            <p:cNvPr id="671" name="Freeform: Shape 670">
              <a:extLst>
                <a:ext uri="{FF2B5EF4-FFF2-40B4-BE49-F238E27FC236}">
                  <a16:creationId xmlns:a16="http://schemas.microsoft.com/office/drawing/2014/main" id="{55771E49-52DC-0FCB-59A8-D6E9641E72BD}"/>
                </a:ext>
              </a:extLst>
            </p:cNvPr>
            <p:cNvSpPr/>
            <p:nvPr/>
          </p:nvSpPr>
          <p:spPr>
            <a:xfrm>
              <a:off x="7589043" y="4210050"/>
              <a:ext cx="23812" cy="61912"/>
            </a:xfrm>
            <a:custGeom>
              <a:avLst/>
              <a:gdLst>
                <a:gd name="connsiteX0" fmla="*/ 0 w 23812"/>
                <a:gd name="connsiteY0" fmla="*/ 61912 h 61912"/>
                <a:gd name="connsiteX1" fmla="*/ 14288 w 23812"/>
                <a:gd name="connsiteY1" fmla="*/ 23813 h 61912"/>
                <a:gd name="connsiteX2" fmla="*/ 14288 w 23812"/>
                <a:gd name="connsiteY2" fmla="*/ 0 h 61912"/>
                <a:gd name="connsiteX3" fmla="*/ 23813 w 23812"/>
                <a:gd name="connsiteY3" fmla="*/ 54769 h 61912"/>
                <a:gd name="connsiteX4" fmla="*/ 0 w 23812"/>
                <a:gd name="connsiteY4" fmla="*/ 61912 h 61912"/>
                <a:gd name="connsiteX5" fmla="*/ 0 w 23812"/>
                <a:gd name="connsiteY5"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2"/>
                  </a:moveTo>
                  <a:cubicBezTo>
                    <a:pt x="14288" y="52387"/>
                    <a:pt x="16669" y="38100"/>
                    <a:pt x="14288" y="23813"/>
                  </a:cubicBezTo>
                  <a:cubicBezTo>
                    <a:pt x="11906" y="16669"/>
                    <a:pt x="11906" y="9525"/>
                    <a:pt x="14288" y="0"/>
                  </a:cubicBezTo>
                  <a:cubicBezTo>
                    <a:pt x="16669" y="16669"/>
                    <a:pt x="21431" y="33337"/>
                    <a:pt x="23813" y="54769"/>
                  </a:cubicBezTo>
                  <a:cubicBezTo>
                    <a:pt x="14288" y="57150"/>
                    <a:pt x="7144" y="59531"/>
                    <a:pt x="0" y="61912"/>
                  </a:cubicBezTo>
                  <a:lnTo>
                    <a:pt x="0" y="61912"/>
                  </a:lnTo>
                  <a:close/>
                </a:path>
              </a:pathLst>
            </a:custGeom>
            <a:grpFill/>
            <a:ln w="23813" cap="flat">
              <a:noFill/>
              <a:prstDash val="solid"/>
              <a:miter/>
            </a:ln>
          </p:spPr>
          <p:txBody>
            <a:bodyPr rtlCol="0" anchor="ctr"/>
            <a:lstStyle/>
            <a:p>
              <a:endParaRPr lang="en-ID"/>
            </a:p>
          </p:txBody>
        </p:sp>
        <p:sp>
          <p:nvSpPr>
            <p:cNvPr id="672" name="Freeform: Shape 671">
              <a:extLst>
                <a:ext uri="{FF2B5EF4-FFF2-40B4-BE49-F238E27FC236}">
                  <a16:creationId xmlns:a16="http://schemas.microsoft.com/office/drawing/2014/main" id="{56EF7822-6818-AF01-E512-2606B7AEAA27}"/>
                </a:ext>
              </a:extLst>
            </p:cNvPr>
            <p:cNvSpPr/>
            <p:nvPr/>
          </p:nvSpPr>
          <p:spPr>
            <a:xfrm>
              <a:off x="8617743" y="4210050"/>
              <a:ext cx="23812" cy="61912"/>
            </a:xfrm>
            <a:custGeom>
              <a:avLst/>
              <a:gdLst>
                <a:gd name="connsiteX0" fmla="*/ 23813 w 23812"/>
                <a:gd name="connsiteY0" fmla="*/ 61912 h 61912"/>
                <a:gd name="connsiteX1" fmla="*/ 0 w 23812"/>
                <a:gd name="connsiteY1" fmla="*/ 54769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2 h 61912"/>
                <a:gd name="connsiteX6" fmla="*/ 23813 w 23812"/>
                <a:gd name="connsiteY6"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2"/>
                  </a:moveTo>
                  <a:cubicBezTo>
                    <a:pt x="16669" y="59531"/>
                    <a:pt x="9525" y="57150"/>
                    <a:pt x="0" y="54769"/>
                  </a:cubicBezTo>
                  <a:cubicBezTo>
                    <a:pt x="4763" y="35719"/>
                    <a:pt x="7144" y="16669"/>
                    <a:pt x="9525" y="0"/>
                  </a:cubicBezTo>
                  <a:cubicBezTo>
                    <a:pt x="11906" y="0"/>
                    <a:pt x="11906" y="0"/>
                    <a:pt x="14288" y="0"/>
                  </a:cubicBezTo>
                  <a:cubicBezTo>
                    <a:pt x="11906" y="7144"/>
                    <a:pt x="11906" y="14287"/>
                    <a:pt x="9525" y="23813"/>
                  </a:cubicBezTo>
                  <a:cubicBezTo>
                    <a:pt x="7144" y="40481"/>
                    <a:pt x="9525" y="52387"/>
                    <a:pt x="23813" y="61912"/>
                  </a:cubicBezTo>
                  <a:lnTo>
                    <a:pt x="23813" y="61912"/>
                  </a:lnTo>
                  <a:close/>
                </a:path>
              </a:pathLst>
            </a:custGeom>
            <a:grpFill/>
            <a:ln w="23813" cap="flat">
              <a:noFill/>
              <a:prstDash val="solid"/>
              <a:miter/>
            </a:ln>
          </p:spPr>
          <p:txBody>
            <a:bodyPr rtlCol="0" anchor="ctr"/>
            <a:lstStyle/>
            <a:p>
              <a:endParaRPr lang="en-ID"/>
            </a:p>
          </p:txBody>
        </p:sp>
        <p:sp>
          <p:nvSpPr>
            <p:cNvPr id="673" name="Freeform: Shape 672">
              <a:extLst>
                <a:ext uri="{FF2B5EF4-FFF2-40B4-BE49-F238E27FC236}">
                  <a16:creationId xmlns:a16="http://schemas.microsoft.com/office/drawing/2014/main" id="{11B8ADE1-BA84-E2C8-B10C-CAD66BB80037}"/>
                </a:ext>
              </a:extLst>
            </p:cNvPr>
            <p:cNvSpPr/>
            <p:nvPr/>
          </p:nvSpPr>
          <p:spPr>
            <a:xfrm>
              <a:off x="9544050" y="4210050"/>
              <a:ext cx="23812" cy="61912"/>
            </a:xfrm>
            <a:custGeom>
              <a:avLst/>
              <a:gdLst>
                <a:gd name="connsiteX0" fmla="*/ 0 w 23812"/>
                <a:gd name="connsiteY0" fmla="*/ 61912 h 61912"/>
                <a:gd name="connsiteX1" fmla="*/ 14287 w 23812"/>
                <a:gd name="connsiteY1" fmla="*/ 23813 h 61912"/>
                <a:gd name="connsiteX2" fmla="*/ 14287 w 23812"/>
                <a:gd name="connsiteY2" fmla="*/ 0 h 61912"/>
                <a:gd name="connsiteX3" fmla="*/ 23813 w 23812"/>
                <a:gd name="connsiteY3" fmla="*/ 54769 h 61912"/>
                <a:gd name="connsiteX4" fmla="*/ 0 w 23812"/>
                <a:gd name="connsiteY4" fmla="*/ 61912 h 61912"/>
                <a:gd name="connsiteX5" fmla="*/ 0 w 23812"/>
                <a:gd name="connsiteY5"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2"/>
                  </a:moveTo>
                  <a:cubicBezTo>
                    <a:pt x="14287" y="52387"/>
                    <a:pt x="16669" y="38100"/>
                    <a:pt x="14287" y="23813"/>
                  </a:cubicBezTo>
                  <a:cubicBezTo>
                    <a:pt x="11906" y="16669"/>
                    <a:pt x="11906" y="9525"/>
                    <a:pt x="14287" y="0"/>
                  </a:cubicBezTo>
                  <a:cubicBezTo>
                    <a:pt x="16669" y="16669"/>
                    <a:pt x="21431" y="33337"/>
                    <a:pt x="23813" y="54769"/>
                  </a:cubicBezTo>
                  <a:cubicBezTo>
                    <a:pt x="14287" y="57150"/>
                    <a:pt x="7144" y="59531"/>
                    <a:pt x="0" y="61912"/>
                  </a:cubicBezTo>
                  <a:lnTo>
                    <a:pt x="0" y="61912"/>
                  </a:lnTo>
                  <a:close/>
                </a:path>
              </a:pathLst>
            </a:custGeom>
            <a:grpFill/>
            <a:ln w="23813" cap="flat">
              <a:noFill/>
              <a:prstDash val="solid"/>
              <a:miter/>
            </a:ln>
          </p:spPr>
          <p:txBody>
            <a:bodyPr rtlCol="0" anchor="ctr"/>
            <a:lstStyle/>
            <a:p>
              <a:endParaRPr lang="en-ID"/>
            </a:p>
          </p:txBody>
        </p:sp>
        <p:sp>
          <p:nvSpPr>
            <p:cNvPr id="674" name="Freeform: Shape 673">
              <a:extLst>
                <a:ext uri="{FF2B5EF4-FFF2-40B4-BE49-F238E27FC236}">
                  <a16:creationId xmlns:a16="http://schemas.microsoft.com/office/drawing/2014/main" id="{6891CE19-5ACA-7882-6CAE-2B3EEA837EE7}"/>
                </a:ext>
              </a:extLst>
            </p:cNvPr>
            <p:cNvSpPr/>
            <p:nvPr/>
          </p:nvSpPr>
          <p:spPr>
            <a:xfrm>
              <a:off x="11496674" y="1957387"/>
              <a:ext cx="23812" cy="61912"/>
            </a:xfrm>
            <a:custGeom>
              <a:avLst/>
              <a:gdLst>
                <a:gd name="connsiteX0" fmla="*/ 0 w 23812"/>
                <a:gd name="connsiteY0" fmla="*/ 61913 h 61912"/>
                <a:gd name="connsiteX1" fmla="*/ 14288 w 23812"/>
                <a:gd name="connsiteY1" fmla="*/ 23813 h 61912"/>
                <a:gd name="connsiteX2" fmla="*/ 14288 w 23812"/>
                <a:gd name="connsiteY2" fmla="*/ 0 h 61912"/>
                <a:gd name="connsiteX3" fmla="*/ 23813 w 23812"/>
                <a:gd name="connsiteY3" fmla="*/ 54769 h 61912"/>
                <a:gd name="connsiteX4" fmla="*/ 0 w 23812"/>
                <a:gd name="connsiteY4" fmla="*/ 61913 h 61912"/>
                <a:gd name="connsiteX5" fmla="*/ 0 w 23812"/>
                <a:gd name="connsiteY5"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3"/>
                  </a:moveTo>
                  <a:cubicBezTo>
                    <a:pt x="14288" y="52388"/>
                    <a:pt x="16669" y="38100"/>
                    <a:pt x="14288" y="23813"/>
                  </a:cubicBezTo>
                  <a:cubicBezTo>
                    <a:pt x="11906" y="16669"/>
                    <a:pt x="11906" y="9525"/>
                    <a:pt x="14288" y="0"/>
                  </a:cubicBezTo>
                  <a:cubicBezTo>
                    <a:pt x="16669" y="16669"/>
                    <a:pt x="21432" y="33338"/>
                    <a:pt x="23813" y="54769"/>
                  </a:cubicBezTo>
                  <a:cubicBezTo>
                    <a:pt x="14288" y="57150"/>
                    <a:pt x="7144" y="59531"/>
                    <a:pt x="0" y="61913"/>
                  </a:cubicBezTo>
                  <a:lnTo>
                    <a:pt x="0" y="61913"/>
                  </a:lnTo>
                  <a:close/>
                </a:path>
              </a:pathLst>
            </a:custGeom>
            <a:grpFill/>
            <a:ln w="23813" cap="flat">
              <a:noFill/>
              <a:prstDash val="solid"/>
              <a:miter/>
            </a:ln>
          </p:spPr>
          <p:txBody>
            <a:bodyPr rtlCol="0" anchor="ctr"/>
            <a:lstStyle/>
            <a:p>
              <a:endParaRPr lang="en-ID"/>
            </a:p>
          </p:txBody>
        </p:sp>
        <p:sp>
          <p:nvSpPr>
            <p:cNvPr id="675" name="Freeform: Shape 674">
              <a:extLst>
                <a:ext uri="{FF2B5EF4-FFF2-40B4-BE49-F238E27FC236}">
                  <a16:creationId xmlns:a16="http://schemas.microsoft.com/office/drawing/2014/main" id="{9708DAE8-6995-E852-9425-CE766D579B8F}"/>
                </a:ext>
              </a:extLst>
            </p:cNvPr>
            <p:cNvSpPr/>
            <p:nvPr/>
          </p:nvSpPr>
          <p:spPr>
            <a:xfrm>
              <a:off x="10570368" y="1957387"/>
              <a:ext cx="23812" cy="61912"/>
            </a:xfrm>
            <a:custGeom>
              <a:avLst/>
              <a:gdLst>
                <a:gd name="connsiteX0" fmla="*/ 23813 w 23812"/>
                <a:gd name="connsiteY0" fmla="*/ 61913 h 61912"/>
                <a:gd name="connsiteX1" fmla="*/ 0 w 23812"/>
                <a:gd name="connsiteY1" fmla="*/ 54769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3 h 61912"/>
                <a:gd name="connsiteX6" fmla="*/ 23813 w 23812"/>
                <a:gd name="connsiteY6"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3"/>
                  </a:moveTo>
                  <a:cubicBezTo>
                    <a:pt x="16669" y="59531"/>
                    <a:pt x="9525" y="57150"/>
                    <a:pt x="0" y="54769"/>
                  </a:cubicBezTo>
                  <a:cubicBezTo>
                    <a:pt x="4763" y="35719"/>
                    <a:pt x="7144" y="16669"/>
                    <a:pt x="9525" y="0"/>
                  </a:cubicBezTo>
                  <a:cubicBezTo>
                    <a:pt x="11906" y="0"/>
                    <a:pt x="11906" y="0"/>
                    <a:pt x="14288" y="0"/>
                  </a:cubicBezTo>
                  <a:cubicBezTo>
                    <a:pt x="11906" y="7144"/>
                    <a:pt x="11906" y="14288"/>
                    <a:pt x="9525" y="23813"/>
                  </a:cubicBezTo>
                  <a:cubicBezTo>
                    <a:pt x="7144" y="40481"/>
                    <a:pt x="9525" y="54769"/>
                    <a:pt x="23813" y="61913"/>
                  </a:cubicBezTo>
                  <a:lnTo>
                    <a:pt x="23813" y="61913"/>
                  </a:lnTo>
                  <a:close/>
                </a:path>
              </a:pathLst>
            </a:custGeom>
            <a:grpFill/>
            <a:ln w="23813" cap="flat">
              <a:noFill/>
              <a:prstDash val="solid"/>
              <a:miter/>
            </a:ln>
          </p:spPr>
          <p:txBody>
            <a:bodyPr rtlCol="0" anchor="ctr"/>
            <a:lstStyle/>
            <a:p>
              <a:endParaRPr lang="en-ID"/>
            </a:p>
          </p:txBody>
        </p:sp>
        <p:sp>
          <p:nvSpPr>
            <p:cNvPr id="676" name="Freeform: Shape 675">
              <a:extLst>
                <a:ext uri="{FF2B5EF4-FFF2-40B4-BE49-F238E27FC236}">
                  <a16:creationId xmlns:a16="http://schemas.microsoft.com/office/drawing/2014/main" id="{644F7D19-698D-FC49-D862-FC6D0844DCB9}"/>
                </a:ext>
              </a:extLst>
            </p:cNvPr>
            <p:cNvSpPr/>
            <p:nvPr/>
          </p:nvSpPr>
          <p:spPr>
            <a:xfrm>
              <a:off x="10036968" y="6203156"/>
              <a:ext cx="59531" cy="26193"/>
            </a:xfrm>
            <a:custGeom>
              <a:avLst/>
              <a:gdLst>
                <a:gd name="connsiteX0" fmla="*/ 4762 w 59531"/>
                <a:gd name="connsiteY0" fmla="*/ 0 h 26193"/>
                <a:gd name="connsiteX1" fmla="*/ 30956 w 59531"/>
                <a:gd name="connsiteY1" fmla="*/ 19050 h 26193"/>
                <a:gd name="connsiteX2" fmla="*/ 57150 w 59531"/>
                <a:gd name="connsiteY2" fmla="*/ 0 h 26193"/>
                <a:gd name="connsiteX3" fmla="*/ 59531 w 59531"/>
                <a:gd name="connsiteY3" fmla="*/ 2381 h 26193"/>
                <a:gd name="connsiteX4" fmla="*/ 30956 w 59531"/>
                <a:gd name="connsiteY4" fmla="*/ 26194 h 26193"/>
                <a:gd name="connsiteX5" fmla="*/ 0 w 59531"/>
                <a:gd name="connsiteY5" fmla="*/ 2381 h 26193"/>
                <a:gd name="connsiteX6" fmla="*/ 4762 w 59531"/>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4762" y="0"/>
                  </a:moveTo>
                  <a:cubicBezTo>
                    <a:pt x="14288" y="4763"/>
                    <a:pt x="21431" y="11906"/>
                    <a:pt x="30956" y="19050"/>
                  </a:cubicBezTo>
                  <a:cubicBezTo>
                    <a:pt x="40481" y="11906"/>
                    <a:pt x="47625" y="7143"/>
                    <a:pt x="57150" y="0"/>
                  </a:cubicBezTo>
                  <a:cubicBezTo>
                    <a:pt x="57150" y="0"/>
                    <a:pt x="59531" y="2381"/>
                    <a:pt x="59531" y="2381"/>
                  </a:cubicBezTo>
                  <a:cubicBezTo>
                    <a:pt x="50006" y="9525"/>
                    <a:pt x="42863" y="16669"/>
                    <a:pt x="30956" y="26194"/>
                  </a:cubicBezTo>
                  <a:cubicBezTo>
                    <a:pt x="19050" y="19050"/>
                    <a:pt x="9525" y="9525"/>
                    <a:pt x="0" y="2381"/>
                  </a:cubicBezTo>
                  <a:cubicBezTo>
                    <a:pt x="2381" y="2381"/>
                    <a:pt x="4762" y="0"/>
                    <a:pt x="4762" y="0"/>
                  </a:cubicBezTo>
                  <a:close/>
                </a:path>
              </a:pathLst>
            </a:custGeom>
            <a:grpFill/>
            <a:ln w="23813" cap="flat">
              <a:noFill/>
              <a:prstDash val="solid"/>
              <a:miter/>
            </a:ln>
          </p:spPr>
          <p:txBody>
            <a:bodyPr rtlCol="0" anchor="ctr"/>
            <a:lstStyle/>
            <a:p>
              <a:endParaRPr lang="en-ID"/>
            </a:p>
          </p:txBody>
        </p:sp>
        <p:sp>
          <p:nvSpPr>
            <p:cNvPr id="677" name="Freeform: Shape 676">
              <a:extLst>
                <a:ext uri="{FF2B5EF4-FFF2-40B4-BE49-F238E27FC236}">
                  <a16:creationId xmlns:a16="http://schemas.microsoft.com/office/drawing/2014/main" id="{7B44DE75-4FDF-0711-539D-C29E891CBFD2}"/>
                </a:ext>
              </a:extLst>
            </p:cNvPr>
            <p:cNvSpPr/>
            <p:nvPr/>
          </p:nvSpPr>
          <p:spPr>
            <a:xfrm>
              <a:off x="9544050" y="1957387"/>
              <a:ext cx="23812" cy="61912"/>
            </a:xfrm>
            <a:custGeom>
              <a:avLst/>
              <a:gdLst>
                <a:gd name="connsiteX0" fmla="*/ 0 w 23812"/>
                <a:gd name="connsiteY0" fmla="*/ 61913 h 61912"/>
                <a:gd name="connsiteX1" fmla="*/ 14287 w 23812"/>
                <a:gd name="connsiteY1" fmla="*/ 23813 h 61912"/>
                <a:gd name="connsiteX2" fmla="*/ 14287 w 23812"/>
                <a:gd name="connsiteY2" fmla="*/ 0 h 61912"/>
                <a:gd name="connsiteX3" fmla="*/ 23813 w 23812"/>
                <a:gd name="connsiteY3" fmla="*/ 54769 h 61912"/>
                <a:gd name="connsiteX4" fmla="*/ 0 w 23812"/>
                <a:gd name="connsiteY4" fmla="*/ 61913 h 61912"/>
                <a:gd name="connsiteX5" fmla="*/ 0 w 23812"/>
                <a:gd name="connsiteY5"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3"/>
                  </a:moveTo>
                  <a:cubicBezTo>
                    <a:pt x="14287" y="52388"/>
                    <a:pt x="16669" y="38100"/>
                    <a:pt x="14287" y="23813"/>
                  </a:cubicBezTo>
                  <a:cubicBezTo>
                    <a:pt x="11906" y="16669"/>
                    <a:pt x="11906" y="9525"/>
                    <a:pt x="14287" y="0"/>
                  </a:cubicBezTo>
                  <a:cubicBezTo>
                    <a:pt x="16669" y="16669"/>
                    <a:pt x="21431" y="33338"/>
                    <a:pt x="23813" y="54769"/>
                  </a:cubicBezTo>
                  <a:cubicBezTo>
                    <a:pt x="14287" y="57150"/>
                    <a:pt x="7144" y="59531"/>
                    <a:pt x="0" y="61913"/>
                  </a:cubicBezTo>
                  <a:lnTo>
                    <a:pt x="0" y="61913"/>
                  </a:lnTo>
                  <a:close/>
                </a:path>
              </a:pathLst>
            </a:custGeom>
            <a:grpFill/>
            <a:ln w="23813" cap="flat">
              <a:noFill/>
              <a:prstDash val="solid"/>
              <a:miter/>
            </a:ln>
          </p:spPr>
          <p:txBody>
            <a:bodyPr rtlCol="0" anchor="ctr"/>
            <a:lstStyle/>
            <a:p>
              <a:endParaRPr lang="en-ID"/>
            </a:p>
          </p:txBody>
        </p:sp>
        <p:sp>
          <p:nvSpPr>
            <p:cNvPr id="678" name="Freeform: Shape 677">
              <a:extLst>
                <a:ext uri="{FF2B5EF4-FFF2-40B4-BE49-F238E27FC236}">
                  <a16:creationId xmlns:a16="http://schemas.microsoft.com/office/drawing/2014/main" id="{02883CF2-9EB1-B2D5-D7BA-4F0105FD773A}"/>
                </a:ext>
              </a:extLst>
            </p:cNvPr>
            <p:cNvSpPr/>
            <p:nvPr/>
          </p:nvSpPr>
          <p:spPr>
            <a:xfrm>
              <a:off x="8617743" y="1957387"/>
              <a:ext cx="23812" cy="61912"/>
            </a:xfrm>
            <a:custGeom>
              <a:avLst/>
              <a:gdLst>
                <a:gd name="connsiteX0" fmla="*/ 23813 w 23812"/>
                <a:gd name="connsiteY0" fmla="*/ 61913 h 61912"/>
                <a:gd name="connsiteX1" fmla="*/ 0 w 23812"/>
                <a:gd name="connsiteY1" fmla="*/ 54769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3 h 61912"/>
                <a:gd name="connsiteX6" fmla="*/ 23813 w 23812"/>
                <a:gd name="connsiteY6"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3"/>
                  </a:moveTo>
                  <a:cubicBezTo>
                    <a:pt x="16669" y="59531"/>
                    <a:pt x="9525" y="57150"/>
                    <a:pt x="0" y="54769"/>
                  </a:cubicBezTo>
                  <a:cubicBezTo>
                    <a:pt x="4763" y="35719"/>
                    <a:pt x="7144" y="16669"/>
                    <a:pt x="9525" y="0"/>
                  </a:cubicBezTo>
                  <a:cubicBezTo>
                    <a:pt x="11906" y="0"/>
                    <a:pt x="11906" y="0"/>
                    <a:pt x="14288" y="0"/>
                  </a:cubicBezTo>
                  <a:cubicBezTo>
                    <a:pt x="11906" y="7144"/>
                    <a:pt x="11906" y="14288"/>
                    <a:pt x="9525" y="23813"/>
                  </a:cubicBezTo>
                  <a:cubicBezTo>
                    <a:pt x="7144" y="40481"/>
                    <a:pt x="9525" y="54769"/>
                    <a:pt x="23813" y="61913"/>
                  </a:cubicBezTo>
                  <a:lnTo>
                    <a:pt x="23813" y="61913"/>
                  </a:lnTo>
                  <a:close/>
                </a:path>
              </a:pathLst>
            </a:custGeom>
            <a:grpFill/>
            <a:ln w="23813" cap="flat">
              <a:noFill/>
              <a:prstDash val="solid"/>
              <a:miter/>
            </a:ln>
          </p:spPr>
          <p:txBody>
            <a:bodyPr rtlCol="0" anchor="ctr"/>
            <a:lstStyle/>
            <a:p>
              <a:endParaRPr lang="en-ID"/>
            </a:p>
          </p:txBody>
        </p:sp>
        <p:sp>
          <p:nvSpPr>
            <p:cNvPr id="679" name="Freeform: Shape 678">
              <a:extLst>
                <a:ext uri="{FF2B5EF4-FFF2-40B4-BE49-F238E27FC236}">
                  <a16:creationId xmlns:a16="http://schemas.microsoft.com/office/drawing/2014/main" id="{6EBC54D2-9B67-8527-3EF8-5DB6A3B73BE8}"/>
                </a:ext>
              </a:extLst>
            </p:cNvPr>
            <p:cNvSpPr/>
            <p:nvPr/>
          </p:nvSpPr>
          <p:spPr>
            <a:xfrm>
              <a:off x="7589043" y="1957387"/>
              <a:ext cx="23812" cy="61912"/>
            </a:xfrm>
            <a:custGeom>
              <a:avLst/>
              <a:gdLst>
                <a:gd name="connsiteX0" fmla="*/ 0 w 23812"/>
                <a:gd name="connsiteY0" fmla="*/ 61913 h 61912"/>
                <a:gd name="connsiteX1" fmla="*/ 14288 w 23812"/>
                <a:gd name="connsiteY1" fmla="*/ 23813 h 61912"/>
                <a:gd name="connsiteX2" fmla="*/ 14288 w 23812"/>
                <a:gd name="connsiteY2" fmla="*/ 0 h 61912"/>
                <a:gd name="connsiteX3" fmla="*/ 23813 w 23812"/>
                <a:gd name="connsiteY3" fmla="*/ 54769 h 61912"/>
                <a:gd name="connsiteX4" fmla="*/ 0 w 23812"/>
                <a:gd name="connsiteY4" fmla="*/ 61913 h 61912"/>
                <a:gd name="connsiteX5" fmla="*/ 0 w 23812"/>
                <a:gd name="connsiteY5"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3"/>
                  </a:moveTo>
                  <a:cubicBezTo>
                    <a:pt x="14288" y="52388"/>
                    <a:pt x="16669" y="38100"/>
                    <a:pt x="14288" y="23813"/>
                  </a:cubicBezTo>
                  <a:cubicBezTo>
                    <a:pt x="11906" y="16669"/>
                    <a:pt x="11906" y="9525"/>
                    <a:pt x="14288" y="0"/>
                  </a:cubicBezTo>
                  <a:cubicBezTo>
                    <a:pt x="16669" y="16669"/>
                    <a:pt x="21431" y="33338"/>
                    <a:pt x="23813" y="54769"/>
                  </a:cubicBezTo>
                  <a:cubicBezTo>
                    <a:pt x="14288" y="57150"/>
                    <a:pt x="7144" y="59531"/>
                    <a:pt x="0" y="61913"/>
                  </a:cubicBezTo>
                  <a:lnTo>
                    <a:pt x="0" y="61913"/>
                  </a:lnTo>
                  <a:close/>
                </a:path>
              </a:pathLst>
            </a:custGeom>
            <a:grpFill/>
            <a:ln w="23813" cap="flat">
              <a:noFill/>
              <a:prstDash val="solid"/>
              <a:miter/>
            </a:ln>
          </p:spPr>
          <p:txBody>
            <a:bodyPr rtlCol="0" anchor="ctr"/>
            <a:lstStyle/>
            <a:p>
              <a:endParaRPr lang="en-ID"/>
            </a:p>
          </p:txBody>
        </p:sp>
        <p:sp>
          <p:nvSpPr>
            <p:cNvPr id="680" name="Freeform: Shape 679">
              <a:extLst>
                <a:ext uri="{FF2B5EF4-FFF2-40B4-BE49-F238E27FC236}">
                  <a16:creationId xmlns:a16="http://schemas.microsoft.com/office/drawing/2014/main" id="{8B5ACDC0-22FE-D98E-69A7-2F4DF81BB026}"/>
                </a:ext>
              </a:extLst>
            </p:cNvPr>
            <p:cNvSpPr/>
            <p:nvPr/>
          </p:nvSpPr>
          <p:spPr>
            <a:xfrm>
              <a:off x="6662737" y="1957387"/>
              <a:ext cx="23812" cy="61912"/>
            </a:xfrm>
            <a:custGeom>
              <a:avLst/>
              <a:gdLst>
                <a:gd name="connsiteX0" fmla="*/ 23813 w 23812"/>
                <a:gd name="connsiteY0" fmla="*/ 61913 h 61912"/>
                <a:gd name="connsiteX1" fmla="*/ 0 w 23812"/>
                <a:gd name="connsiteY1" fmla="*/ 54769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3 h 61912"/>
                <a:gd name="connsiteX6" fmla="*/ 23813 w 23812"/>
                <a:gd name="connsiteY6"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3"/>
                  </a:moveTo>
                  <a:cubicBezTo>
                    <a:pt x="16669" y="59531"/>
                    <a:pt x="9525" y="57150"/>
                    <a:pt x="0" y="54769"/>
                  </a:cubicBezTo>
                  <a:cubicBezTo>
                    <a:pt x="4763" y="35719"/>
                    <a:pt x="7144" y="16669"/>
                    <a:pt x="9525" y="0"/>
                  </a:cubicBezTo>
                  <a:cubicBezTo>
                    <a:pt x="11906" y="0"/>
                    <a:pt x="11906" y="0"/>
                    <a:pt x="14288" y="0"/>
                  </a:cubicBezTo>
                  <a:cubicBezTo>
                    <a:pt x="11906" y="7144"/>
                    <a:pt x="11906" y="14288"/>
                    <a:pt x="9525" y="23813"/>
                  </a:cubicBezTo>
                  <a:cubicBezTo>
                    <a:pt x="7144" y="40481"/>
                    <a:pt x="9525" y="54769"/>
                    <a:pt x="23813" y="61913"/>
                  </a:cubicBezTo>
                  <a:lnTo>
                    <a:pt x="23813" y="61913"/>
                  </a:lnTo>
                  <a:close/>
                </a:path>
              </a:pathLst>
            </a:custGeom>
            <a:grpFill/>
            <a:ln w="23813" cap="flat">
              <a:noFill/>
              <a:prstDash val="solid"/>
              <a:miter/>
            </a:ln>
          </p:spPr>
          <p:txBody>
            <a:bodyPr rtlCol="0" anchor="ctr"/>
            <a:lstStyle/>
            <a:p>
              <a:endParaRPr lang="en-ID"/>
            </a:p>
          </p:txBody>
        </p:sp>
        <p:sp>
          <p:nvSpPr>
            <p:cNvPr id="681" name="Freeform: Shape 680">
              <a:extLst>
                <a:ext uri="{FF2B5EF4-FFF2-40B4-BE49-F238E27FC236}">
                  <a16:creationId xmlns:a16="http://schemas.microsoft.com/office/drawing/2014/main" id="{04E20216-A27C-59E3-6435-281EC500D9CA}"/>
                </a:ext>
              </a:extLst>
            </p:cNvPr>
            <p:cNvSpPr/>
            <p:nvPr/>
          </p:nvSpPr>
          <p:spPr>
            <a:xfrm>
              <a:off x="5636418" y="1957387"/>
              <a:ext cx="23812" cy="61912"/>
            </a:xfrm>
            <a:custGeom>
              <a:avLst/>
              <a:gdLst>
                <a:gd name="connsiteX0" fmla="*/ 0 w 23812"/>
                <a:gd name="connsiteY0" fmla="*/ 61913 h 61912"/>
                <a:gd name="connsiteX1" fmla="*/ 14288 w 23812"/>
                <a:gd name="connsiteY1" fmla="*/ 23813 h 61912"/>
                <a:gd name="connsiteX2" fmla="*/ 14288 w 23812"/>
                <a:gd name="connsiteY2" fmla="*/ 0 h 61912"/>
                <a:gd name="connsiteX3" fmla="*/ 23813 w 23812"/>
                <a:gd name="connsiteY3" fmla="*/ 54769 h 61912"/>
                <a:gd name="connsiteX4" fmla="*/ 0 w 23812"/>
                <a:gd name="connsiteY4" fmla="*/ 61913 h 61912"/>
                <a:gd name="connsiteX5" fmla="*/ 0 w 23812"/>
                <a:gd name="connsiteY5"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3"/>
                  </a:moveTo>
                  <a:cubicBezTo>
                    <a:pt x="14288" y="52388"/>
                    <a:pt x="16669" y="38100"/>
                    <a:pt x="14288" y="23813"/>
                  </a:cubicBezTo>
                  <a:cubicBezTo>
                    <a:pt x="11906" y="16669"/>
                    <a:pt x="11906" y="9525"/>
                    <a:pt x="14288" y="0"/>
                  </a:cubicBezTo>
                  <a:cubicBezTo>
                    <a:pt x="16669" y="16669"/>
                    <a:pt x="21431" y="33338"/>
                    <a:pt x="23813" y="54769"/>
                  </a:cubicBezTo>
                  <a:cubicBezTo>
                    <a:pt x="14288" y="57150"/>
                    <a:pt x="7144" y="59531"/>
                    <a:pt x="0" y="61913"/>
                  </a:cubicBezTo>
                  <a:lnTo>
                    <a:pt x="0" y="61913"/>
                  </a:lnTo>
                  <a:close/>
                </a:path>
              </a:pathLst>
            </a:custGeom>
            <a:grpFill/>
            <a:ln w="23813" cap="flat">
              <a:noFill/>
              <a:prstDash val="solid"/>
              <a:miter/>
            </a:ln>
          </p:spPr>
          <p:txBody>
            <a:bodyPr rtlCol="0" anchor="ctr"/>
            <a:lstStyle/>
            <a:p>
              <a:endParaRPr lang="en-ID"/>
            </a:p>
          </p:txBody>
        </p:sp>
        <p:sp>
          <p:nvSpPr>
            <p:cNvPr id="682" name="Freeform: Shape 681">
              <a:extLst>
                <a:ext uri="{FF2B5EF4-FFF2-40B4-BE49-F238E27FC236}">
                  <a16:creationId xmlns:a16="http://schemas.microsoft.com/office/drawing/2014/main" id="{5738A440-E776-E354-CCEF-667B49D01753}"/>
                </a:ext>
              </a:extLst>
            </p:cNvPr>
            <p:cNvSpPr/>
            <p:nvPr/>
          </p:nvSpPr>
          <p:spPr>
            <a:xfrm>
              <a:off x="6131718" y="6203156"/>
              <a:ext cx="59531" cy="26193"/>
            </a:xfrm>
            <a:custGeom>
              <a:avLst/>
              <a:gdLst>
                <a:gd name="connsiteX0" fmla="*/ 30956 w 59531"/>
                <a:gd name="connsiteY0" fmla="*/ 26194 h 26193"/>
                <a:gd name="connsiteX1" fmla="*/ 0 w 59531"/>
                <a:gd name="connsiteY1" fmla="*/ 2381 h 26193"/>
                <a:gd name="connsiteX2" fmla="*/ 2381 w 59531"/>
                <a:gd name="connsiteY2" fmla="*/ 0 h 26193"/>
                <a:gd name="connsiteX3" fmla="*/ 30956 w 59531"/>
                <a:gd name="connsiteY3" fmla="*/ 16669 h 26193"/>
                <a:gd name="connsiteX4" fmla="*/ 57150 w 59531"/>
                <a:gd name="connsiteY4" fmla="*/ 0 h 26193"/>
                <a:gd name="connsiteX5" fmla="*/ 59531 w 59531"/>
                <a:gd name="connsiteY5" fmla="*/ 2381 h 26193"/>
                <a:gd name="connsiteX6" fmla="*/ 30956 w 59531"/>
                <a:gd name="connsiteY6" fmla="*/ 26194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30956" y="26194"/>
                  </a:moveTo>
                  <a:cubicBezTo>
                    <a:pt x="19050" y="16669"/>
                    <a:pt x="9525" y="9525"/>
                    <a:pt x="0" y="2381"/>
                  </a:cubicBezTo>
                  <a:cubicBezTo>
                    <a:pt x="0" y="2381"/>
                    <a:pt x="2381" y="0"/>
                    <a:pt x="2381" y="0"/>
                  </a:cubicBezTo>
                  <a:cubicBezTo>
                    <a:pt x="11906" y="4763"/>
                    <a:pt x="19050" y="11906"/>
                    <a:pt x="30956" y="16669"/>
                  </a:cubicBezTo>
                  <a:cubicBezTo>
                    <a:pt x="40481" y="11906"/>
                    <a:pt x="50006" y="4763"/>
                    <a:pt x="57150" y="0"/>
                  </a:cubicBezTo>
                  <a:cubicBezTo>
                    <a:pt x="57150" y="0"/>
                    <a:pt x="59531" y="2381"/>
                    <a:pt x="59531" y="2381"/>
                  </a:cubicBezTo>
                  <a:cubicBezTo>
                    <a:pt x="50006" y="9525"/>
                    <a:pt x="40481" y="16669"/>
                    <a:pt x="30956" y="26194"/>
                  </a:cubicBezTo>
                  <a:close/>
                </a:path>
              </a:pathLst>
            </a:custGeom>
            <a:grpFill/>
            <a:ln w="23813" cap="flat">
              <a:noFill/>
              <a:prstDash val="solid"/>
              <a:miter/>
            </a:ln>
          </p:spPr>
          <p:txBody>
            <a:bodyPr rtlCol="0" anchor="ctr"/>
            <a:lstStyle/>
            <a:p>
              <a:endParaRPr lang="en-ID"/>
            </a:p>
          </p:txBody>
        </p:sp>
        <p:sp>
          <p:nvSpPr>
            <p:cNvPr id="683" name="Freeform: Shape 682">
              <a:extLst>
                <a:ext uri="{FF2B5EF4-FFF2-40B4-BE49-F238E27FC236}">
                  <a16:creationId xmlns:a16="http://schemas.microsoft.com/office/drawing/2014/main" id="{C287165E-657D-6CC2-6820-8EF1897428FB}"/>
                </a:ext>
              </a:extLst>
            </p:cNvPr>
            <p:cNvSpPr/>
            <p:nvPr/>
          </p:nvSpPr>
          <p:spPr>
            <a:xfrm>
              <a:off x="10570368" y="4210050"/>
              <a:ext cx="23812" cy="61912"/>
            </a:xfrm>
            <a:custGeom>
              <a:avLst/>
              <a:gdLst>
                <a:gd name="connsiteX0" fmla="*/ 23813 w 23812"/>
                <a:gd name="connsiteY0" fmla="*/ 61912 h 61912"/>
                <a:gd name="connsiteX1" fmla="*/ 0 w 23812"/>
                <a:gd name="connsiteY1" fmla="*/ 54769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2 h 61912"/>
                <a:gd name="connsiteX6" fmla="*/ 23813 w 23812"/>
                <a:gd name="connsiteY6"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2"/>
                  </a:moveTo>
                  <a:cubicBezTo>
                    <a:pt x="16669" y="59531"/>
                    <a:pt x="9525" y="57150"/>
                    <a:pt x="0" y="54769"/>
                  </a:cubicBezTo>
                  <a:cubicBezTo>
                    <a:pt x="4763" y="35719"/>
                    <a:pt x="7144" y="16669"/>
                    <a:pt x="9525" y="0"/>
                  </a:cubicBezTo>
                  <a:cubicBezTo>
                    <a:pt x="11906" y="0"/>
                    <a:pt x="11906" y="0"/>
                    <a:pt x="14288" y="0"/>
                  </a:cubicBezTo>
                  <a:cubicBezTo>
                    <a:pt x="11906" y="7144"/>
                    <a:pt x="11906" y="14287"/>
                    <a:pt x="9525" y="23813"/>
                  </a:cubicBezTo>
                  <a:cubicBezTo>
                    <a:pt x="7144" y="40481"/>
                    <a:pt x="9525" y="52387"/>
                    <a:pt x="23813" y="61912"/>
                  </a:cubicBezTo>
                  <a:lnTo>
                    <a:pt x="23813" y="61912"/>
                  </a:lnTo>
                  <a:close/>
                </a:path>
              </a:pathLst>
            </a:custGeom>
            <a:grpFill/>
            <a:ln w="23813" cap="flat">
              <a:noFill/>
              <a:prstDash val="solid"/>
              <a:miter/>
            </a:ln>
          </p:spPr>
          <p:txBody>
            <a:bodyPr rtlCol="0" anchor="ctr"/>
            <a:lstStyle/>
            <a:p>
              <a:endParaRPr lang="en-ID"/>
            </a:p>
          </p:txBody>
        </p:sp>
        <p:sp>
          <p:nvSpPr>
            <p:cNvPr id="684" name="Freeform: Shape 683">
              <a:extLst>
                <a:ext uri="{FF2B5EF4-FFF2-40B4-BE49-F238E27FC236}">
                  <a16:creationId xmlns:a16="http://schemas.microsoft.com/office/drawing/2014/main" id="{42B53805-6CD6-DAA2-8C62-5C2142D72237}"/>
                </a:ext>
              </a:extLst>
            </p:cNvPr>
            <p:cNvSpPr/>
            <p:nvPr/>
          </p:nvSpPr>
          <p:spPr>
            <a:xfrm>
              <a:off x="11496674" y="4210050"/>
              <a:ext cx="23812" cy="61912"/>
            </a:xfrm>
            <a:custGeom>
              <a:avLst/>
              <a:gdLst>
                <a:gd name="connsiteX0" fmla="*/ 0 w 23812"/>
                <a:gd name="connsiteY0" fmla="*/ 61912 h 61912"/>
                <a:gd name="connsiteX1" fmla="*/ 14288 w 23812"/>
                <a:gd name="connsiteY1" fmla="*/ 23813 h 61912"/>
                <a:gd name="connsiteX2" fmla="*/ 14288 w 23812"/>
                <a:gd name="connsiteY2" fmla="*/ 0 h 61912"/>
                <a:gd name="connsiteX3" fmla="*/ 23813 w 23812"/>
                <a:gd name="connsiteY3" fmla="*/ 54769 h 61912"/>
                <a:gd name="connsiteX4" fmla="*/ 0 w 23812"/>
                <a:gd name="connsiteY4" fmla="*/ 61912 h 61912"/>
                <a:gd name="connsiteX5" fmla="*/ 0 w 23812"/>
                <a:gd name="connsiteY5"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2"/>
                  </a:moveTo>
                  <a:cubicBezTo>
                    <a:pt x="14288" y="52387"/>
                    <a:pt x="16669" y="38100"/>
                    <a:pt x="14288" y="23813"/>
                  </a:cubicBezTo>
                  <a:cubicBezTo>
                    <a:pt x="11906" y="16669"/>
                    <a:pt x="11906" y="9525"/>
                    <a:pt x="14288" y="0"/>
                  </a:cubicBezTo>
                  <a:cubicBezTo>
                    <a:pt x="16669" y="16669"/>
                    <a:pt x="21432" y="33337"/>
                    <a:pt x="23813" y="54769"/>
                  </a:cubicBezTo>
                  <a:cubicBezTo>
                    <a:pt x="14288" y="57150"/>
                    <a:pt x="7144" y="59531"/>
                    <a:pt x="0" y="61912"/>
                  </a:cubicBezTo>
                  <a:lnTo>
                    <a:pt x="0" y="61912"/>
                  </a:lnTo>
                  <a:close/>
                </a:path>
              </a:pathLst>
            </a:custGeom>
            <a:grpFill/>
            <a:ln w="23813" cap="flat">
              <a:noFill/>
              <a:prstDash val="solid"/>
              <a:miter/>
            </a:ln>
          </p:spPr>
          <p:txBody>
            <a:bodyPr rtlCol="0" anchor="ctr"/>
            <a:lstStyle/>
            <a:p>
              <a:endParaRPr lang="en-ID"/>
            </a:p>
          </p:txBody>
        </p:sp>
        <p:sp>
          <p:nvSpPr>
            <p:cNvPr id="685" name="Freeform: Shape 684">
              <a:extLst>
                <a:ext uri="{FF2B5EF4-FFF2-40B4-BE49-F238E27FC236}">
                  <a16:creationId xmlns:a16="http://schemas.microsoft.com/office/drawing/2014/main" id="{C8B9631F-5E84-3A16-A7B5-7425A9057E59}"/>
                </a:ext>
              </a:extLst>
            </p:cNvPr>
            <p:cNvSpPr/>
            <p:nvPr/>
          </p:nvSpPr>
          <p:spPr>
            <a:xfrm>
              <a:off x="5636418" y="831056"/>
              <a:ext cx="23812" cy="61912"/>
            </a:xfrm>
            <a:custGeom>
              <a:avLst/>
              <a:gdLst>
                <a:gd name="connsiteX0" fmla="*/ 0 w 23812"/>
                <a:gd name="connsiteY0" fmla="*/ 61912 h 61912"/>
                <a:gd name="connsiteX1" fmla="*/ 14288 w 23812"/>
                <a:gd name="connsiteY1" fmla="*/ 23813 h 61912"/>
                <a:gd name="connsiteX2" fmla="*/ 14288 w 23812"/>
                <a:gd name="connsiteY2" fmla="*/ 0 h 61912"/>
                <a:gd name="connsiteX3" fmla="*/ 23813 w 23812"/>
                <a:gd name="connsiteY3" fmla="*/ 54769 h 61912"/>
                <a:gd name="connsiteX4" fmla="*/ 0 w 23812"/>
                <a:gd name="connsiteY4" fmla="*/ 61912 h 61912"/>
                <a:gd name="connsiteX5" fmla="*/ 0 w 23812"/>
                <a:gd name="connsiteY5"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2"/>
                  </a:moveTo>
                  <a:cubicBezTo>
                    <a:pt x="14288" y="52387"/>
                    <a:pt x="16669" y="38100"/>
                    <a:pt x="14288" y="23813"/>
                  </a:cubicBezTo>
                  <a:cubicBezTo>
                    <a:pt x="11906" y="16669"/>
                    <a:pt x="11906" y="9525"/>
                    <a:pt x="14288" y="0"/>
                  </a:cubicBezTo>
                  <a:cubicBezTo>
                    <a:pt x="16669" y="16669"/>
                    <a:pt x="21431" y="33337"/>
                    <a:pt x="23813" y="54769"/>
                  </a:cubicBezTo>
                  <a:cubicBezTo>
                    <a:pt x="14288" y="57150"/>
                    <a:pt x="7144" y="59531"/>
                    <a:pt x="0" y="61912"/>
                  </a:cubicBezTo>
                  <a:lnTo>
                    <a:pt x="0" y="61912"/>
                  </a:lnTo>
                  <a:close/>
                </a:path>
              </a:pathLst>
            </a:custGeom>
            <a:grpFill/>
            <a:ln w="23813" cap="flat">
              <a:noFill/>
              <a:prstDash val="solid"/>
              <a:miter/>
            </a:ln>
          </p:spPr>
          <p:txBody>
            <a:bodyPr rtlCol="0" anchor="ctr"/>
            <a:lstStyle/>
            <a:p>
              <a:endParaRPr lang="en-ID"/>
            </a:p>
          </p:txBody>
        </p:sp>
        <p:sp>
          <p:nvSpPr>
            <p:cNvPr id="686" name="Freeform: Shape 685">
              <a:extLst>
                <a:ext uri="{FF2B5EF4-FFF2-40B4-BE49-F238E27FC236}">
                  <a16:creationId xmlns:a16="http://schemas.microsoft.com/office/drawing/2014/main" id="{010EDB81-6DD3-D279-361F-8D406BB0674F}"/>
                </a:ext>
              </a:extLst>
            </p:cNvPr>
            <p:cNvSpPr/>
            <p:nvPr/>
          </p:nvSpPr>
          <p:spPr>
            <a:xfrm>
              <a:off x="6662737" y="831056"/>
              <a:ext cx="23812" cy="61912"/>
            </a:xfrm>
            <a:custGeom>
              <a:avLst/>
              <a:gdLst>
                <a:gd name="connsiteX0" fmla="*/ 23813 w 23812"/>
                <a:gd name="connsiteY0" fmla="*/ 61912 h 61912"/>
                <a:gd name="connsiteX1" fmla="*/ 0 w 23812"/>
                <a:gd name="connsiteY1" fmla="*/ 54769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2 h 61912"/>
                <a:gd name="connsiteX6" fmla="*/ 23813 w 23812"/>
                <a:gd name="connsiteY6"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2"/>
                  </a:moveTo>
                  <a:cubicBezTo>
                    <a:pt x="16669" y="59531"/>
                    <a:pt x="9525" y="57150"/>
                    <a:pt x="0" y="54769"/>
                  </a:cubicBezTo>
                  <a:cubicBezTo>
                    <a:pt x="4763" y="35719"/>
                    <a:pt x="7144" y="16669"/>
                    <a:pt x="9525" y="0"/>
                  </a:cubicBezTo>
                  <a:cubicBezTo>
                    <a:pt x="11906" y="0"/>
                    <a:pt x="11906" y="0"/>
                    <a:pt x="14288" y="0"/>
                  </a:cubicBezTo>
                  <a:cubicBezTo>
                    <a:pt x="11906" y="7144"/>
                    <a:pt x="11906" y="14287"/>
                    <a:pt x="9525" y="23813"/>
                  </a:cubicBezTo>
                  <a:cubicBezTo>
                    <a:pt x="7144" y="40481"/>
                    <a:pt x="9525" y="54769"/>
                    <a:pt x="23813" y="61912"/>
                  </a:cubicBezTo>
                  <a:lnTo>
                    <a:pt x="23813" y="61912"/>
                  </a:lnTo>
                  <a:close/>
                </a:path>
              </a:pathLst>
            </a:custGeom>
            <a:grpFill/>
            <a:ln w="23813" cap="flat">
              <a:noFill/>
              <a:prstDash val="solid"/>
              <a:miter/>
            </a:ln>
          </p:spPr>
          <p:txBody>
            <a:bodyPr rtlCol="0" anchor="ctr"/>
            <a:lstStyle/>
            <a:p>
              <a:endParaRPr lang="en-ID"/>
            </a:p>
          </p:txBody>
        </p:sp>
        <p:sp>
          <p:nvSpPr>
            <p:cNvPr id="687" name="Freeform: Shape 686">
              <a:extLst>
                <a:ext uri="{FF2B5EF4-FFF2-40B4-BE49-F238E27FC236}">
                  <a16:creationId xmlns:a16="http://schemas.microsoft.com/office/drawing/2014/main" id="{39CD3E4B-56E2-E002-77AE-410D9BF84EE4}"/>
                </a:ext>
              </a:extLst>
            </p:cNvPr>
            <p:cNvSpPr/>
            <p:nvPr/>
          </p:nvSpPr>
          <p:spPr>
            <a:xfrm>
              <a:off x="8617743" y="831056"/>
              <a:ext cx="23812" cy="61912"/>
            </a:xfrm>
            <a:custGeom>
              <a:avLst/>
              <a:gdLst>
                <a:gd name="connsiteX0" fmla="*/ 23813 w 23812"/>
                <a:gd name="connsiteY0" fmla="*/ 61912 h 61912"/>
                <a:gd name="connsiteX1" fmla="*/ 0 w 23812"/>
                <a:gd name="connsiteY1" fmla="*/ 54769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2 h 61912"/>
                <a:gd name="connsiteX6" fmla="*/ 23813 w 23812"/>
                <a:gd name="connsiteY6"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2"/>
                  </a:moveTo>
                  <a:cubicBezTo>
                    <a:pt x="16669" y="59531"/>
                    <a:pt x="9525" y="57150"/>
                    <a:pt x="0" y="54769"/>
                  </a:cubicBezTo>
                  <a:cubicBezTo>
                    <a:pt x="4763" y="35719"/>
                    <a:pt x="7144" y="16669"/>
                    <a:pt x="9525" y="0"/>
                  </a:cubicBezTo>
                  <a:cubicBezTo>
                    <a:pt x="11906" y="0"/>
                    <a:pt x="11906" y="0"/>
                    <a:pt x="14288" y="0"/>
                  </a:cubicBezTo>
                  <a:cubicBezTo>
                    <a:pt x="11906" y="7144"/>
                    <a:pt x="11906" y="14287"/>
                    <a:pt x="9525" y="23813"/>
                  </a:cubicBezTo>
                  <a:cubicBezTo>
                    <a:pt x="7144" y="40481"/>
                    <a:pt x="9525" y="54769"/>
                    <a:pt x="23813" y="61912"/>
                  </a:cubicBezTo>
                  <a:lnTo>
                    <a:pt x="23813" y="61912"/>
                  </a:lnTo>
                  <a:close/>
                </a:path>
              </a:pathLst>
            </a:custGeom>
            <a:grpFill/>
            <a:ln w="23813" cap="flat">
              <a:noFill/>
              <a:prstDash val="solid"/>
              <a:miter/>
            </a:ln>
          </p:spPr>
          <p:txBody>
            <a:bodyPr rtlCol="0" anchor="ctr"/>
            <a:lstStyle/>
            <a:p>
              <a:endParaRPr lang="en-ID"/>
            </a:p>
          </p:txBody>
        </p:sp>
        <p:sp>
          <p:nvSpPr>
            <p:cNvPr id="688" name="Freeform: Shape 687">
              <a:extLst>
                <a:ext uri="{FF2B5EF4-FFF2-40B4-BE49-F238E27FC236}">
                  <a16:creationId xmlns:a16="http://schemas.microsoft.com/office/drawing/2014/main" id="{6A1F7B25-15CF-06C3-F666-20B018C2C1B4}"/>
                </a:ext>
              </a:extLst>
            </p:cNvPr>
            <p:cNvSpPr/>
            <p:nvPr/>
          </p:nvSpPr>
          <p:spPr>
            <a:xfrm>
              <a:off x="9544050" y="831056"/>
              <a:ext cx="23812" cy="61912"/>
            </a:xfrm>
            <a:custGeom>
              <a:avLst/>
              <a:gdLst>
                <a:gd name="connsiteX0" fmla="*/ 0 w 23812"/>
                <a:gd name="connsiteY0" fmla="*/ 61912 h 61912"/>
                <a:gd name="connsiteX1" fmla="*/ 14287 w 23812"/>
                <a:gd name="connsiteY1" fmla="*/ 23813 h 61912"/>
                <a:gd name="connsiteX2" fmla="*/ 14287 w 23812"/>
                <a:gd name="connsiteY2" fmla="*/ 0 h 61912"/>
                <a:gd name="connsiteX3" fmla="*/ 23813 w 23812"/>
                <a:gd name="connsiteY3" fmla="*/ 54769 h 61912"/>
                <a:gd name="connsiteX4" fmla="*/ 0 w 23812"/>
                <a:gd name="connsiteY4" fmla="*/ 61912 h 61912"/>
                <a:gd name="connsiteX5" fmla="*/ 0 w 23812"/>
                <a:gd name="connsiteY5"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2"/>
                  </a:moveTo>
                  <a:cubicBezTo>
                    <a:pt x="14287" y="52387"/>
                    <a:pt x="16669" y="38100"/>
                    <a:pt x="14287" y="23813"/>
                  </a:cubicBezTo>
                  <a:cubicBezTo>
                    <a:pt x="11906" y="16669"/>
                    <a:pt x="11906" y="9525"/>
                    <a:pt x="14287" y="0"/>
                  </a:cubicBezTo>
                  <a:cubicBezTo>
                    <a:pt x="16669" y="16669"/>
                    <a:pt x="21431" y="33337"/>
                    <a:pt x="23813" y="54769"/>
                  </a:cubicBezTo>
                  <a:cubicBezTo>
                    <a:pt x="14287" y="57150"/>
                    <a:pt x="7144" y="59531"/>
                    <a:pt x="0" y="61912"/>
                  </a:cubicBezTo>
                  <a:lnTo>
                    <a:pt x="0" y="61912"/>
                  </a:lnTo>
                  <a:close/>
                </a:path>
              </a:pathLst>
            </a:custGeom>
            <a:grpFill/>
            <a:ln w="23813" cap="flat">
              <a:noFill/>
              <a:prstDash val="solid"/>
              <a:miter/>
            </a:ln>
          </p:spPr>
          <p:txBody>
            <a:bodyPr rtlCol="0" anchor="ctr"/>
            <a:lstStyle/>
            <a:p>
              <a:endParaRPr lang="en-ID"/>
            </a:p>
          </p:txBody>
        </p:sp>
        <p:sp>
          <p:nvSpPr>
            <p:cNvPr id="689" name="Freeform: Shape 688">
              <a:extLst>
                <a:ext uri="{FF2B5EF4-FFF2-40B4-BE49-F238E27FC236}">
                  <a16:creationId xmlns:a16="http://schemas.microsoft.com/office/drawing/2014/main" id="{71605010-626D-5CD8-31FA-E4908A447ED2}"/>
                </a:ext>
              </a:extLst>
            </p:cNvPr>
            <p:cNvSpPr/>
            <p:nvPr/>
          </p:nvSpPr>
          <p:spPr>
            <a:xfrm>
              <a:off x="10570368" y="831056"/>
              <a:ext cx="23812" cy="61912"/>
            </a:xfrm>
            <a:custGeom>
              <a:avLst/>
              <a:gdLst>
                <a:gd name="connsiteX0" fmla="*/ 23813 w 23812"/>
                <a:gd name="connsiteY0" fmla="*/ 61912 h 61912"/>
                <a:gd name="connsiteX1" fmla="*/ 0 w 23812"/>
                <a:gd name="connsiteY1" fmla="*/ 54769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2 h 61912"/>
                <a:gd name="connsiteX6" fmla="*/ 23813 w 23812"/>
                <a:gd name="connsiteY6"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2"/>
                  </a:moveTo>
                  <a:cubicBezTo>
                    <a:pt x="16669" y="59531"/>
                    <a:pt x="9525" y="57150"/>
                    <a:pt x="0" y="54769"/>
                  </a:cubicBezTo>
                  <a:cubicBezTo>
                    <a:pt x="4763" y="35719"/>
                    <a:pt x="7144" y="16669"/>
                    <a:pt x="9525" y="0"/>
                  </a:cubicBezTo>
                  <a:cubicBezTo>
                    <a:pt x="11906" y="0"/>
                    <a:pt x="11906" y="0"/>
                    <a:pt x="14288" y="0"/>
                  </a:cubicBezTo>
                  <a:cubicBezTo>
                    <a:pt x="11906" y="7144"/>
                    <a:pt x="11906" y="14287"/>
                    <a:pt x="9525" y="23813"/>
                  </a:cubicBezTo>
                  <a:cubicBezTo>
                    <a:pt x="7144" y="40481"/>
                    <a:pt x="9525" y="54769"/>
                    <a:pt x="23813" y="61912"/>
                  </a:cubicBezTo>
                  <a:lnTo>
                    <a:pt x="23813" y="61912"/>
                  </a:lnTo>
                  <a:close/>
                </a:path>
              </a:pathLst>
            </a:custGeom>
            <a:grpFill/>
            <a:ln w="23813" cap="flat">
              <a:noFill/>
              <a:prstDash val="solid"/>
              <a:miter/>
            </a:ln>
          </p:spPr>
          <p:txBody>
            <a:bodyPr rtlCol="0" anchor="ctr"/>
            <a:lstStyle/>
            <a:p>
              <a:endParaRPr lang="en-ID"/>
            </a:p>
          </p:txBody>
        </p:sp>
        <p:sp>
          <p:nvSpPr>
            <p:cNvPr id="690" name="Freeform: Shape 689">
              <a:extLst>
                <a:ext uri="{FF2B5EF4-FFF2-40B4-BE49-F238E27FC236}">
                  <a16:creationId xmlns:a16="http://schemas.microsoft.com/office/drawing/2014/main" id="{8D4CEA7D-0BFE-A103-9638-C89D74D4C018}"/>
                </a:ext>
              </a:extLst>
            </p:cNvPr>
            <p:cNvSpPr/>
            <p:nvPr/>
          </p:nvSpPr>
          <p:spPr>
            <a:xfrm>
              <a:off x="11496674" y="831056"/>
              <a:ext cx="23812" cy="61912"/>
            </a:xfrm>
            <a:custGeom>
              <a:avLst/>
              <a:gdLst>
                <a:gd name="connsiteX0" fmla="*/ 0 w 23812"/>
                <a:gd name="connsiteY0" fmla="*/ 61912 h 61912"/>
                <a:gd name="connsiteX1" fmla="*/ 14288 w 23812"/>
                <a:gd name="connsiteY1" fmla="*/ 23813 h 61912"/>
                <a:gd name="connsiteX2" fmla="*/ 14288 w 23812"/>
                <a:gd name="connsiteY2" fmla="*/ 0 h 61912"/>
                <a:gd name="connsiteX3" fmla="*/ 23813 w 23812"/>
                <a:gd name="connsiteY3" fmla="*/ 54769 h 61912"/>
                <a:gd name="connsiteX4" fmla="*/ 0 w 23812"/>
                <a:gd name="connsiteY4" fmla="*/ 61912 h 61912"/>
                <a:gd name="connsiteX5" fmla="*/ 0 w 23812"/>
                <a:gd name="connsiteY5"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2"/>
                  </a:moveTo>
                  <a:cubicBezTo>
                    <a:pt x="14288" y="52387"/>
                    <a:pt x="16669" y="38100"/>
                    <a:pt x="14288" y="23813"/>
                  </a:cubicBezTo>
                  <a:cubicBezTo>
                    <a:pt x="11906" y="16669"/>
                    <a:pt x="11906" y="9525"/>
                    <a:pt x="14288" y="0"/>
                  </a:cubicBezTo>
                  <a:cubicBezTo>
                    <a:pt x="16669" y="16669"/>
                    <a:pt x="21432" y="33337"/>
                    <a:pt x="23813" y="54769"/>
                  </a:cubicBezTo>
                  <a:cubicBezTo>
                    <a:pt x="14288" y="57150"/>
                    <a:pt x="7144" y="59531"/>
                    <a:pt x="0" y="61912"/>
                  </a:cubicBezTo>
                  <a:lnTo>
                    <a:pt x="0" y="61912"/>
                  </a:lnTo>
                  <a:close/>
                </a:path>
              </a:pathLst>
            </a:custGeom>
            <a:grpFill/>
            <a:ln w="23813" cap="flat">
              <a:noFill/>
              <a:prstDash val="solid"/>
              <a:miter/>
            </a:ln>
          </p:spPr>
          <p:txBody>
            <a:bodyPr rtlCol="0" anchor="ctr"/>
            <a:lstStyle/>
            <a:p>
              <a:endParaRPr lang="en-ID"/>
            </a:p>
          </p:txBody>
        </p:sp>
        <p:sp>
          <p:nvSpPr>
            <p:cNvPr id="691" name="Freeform: Shape 690">
              <a:extLst>
                <a:ext uri="{FF2B5EF4-FFF2-40B4-BE49-F238E27FC236}">
                  <a16:creationId xmlns:a16="http://schemas.microsoft.com/office/drawing/2014/main" id="{71F86D94-72C1-1263-71C3-E47E0350498B}"/>
                </a:ext>
              </a:extLst>
            </p:cNvPr>
            <p:cNvSpPr/>
            <p:nvPr/>
          </p:nvSpPr>
          <p:spPr>
            <a:xfrm>
              <a:off x="6134099" y="3950493"/>
              <a:ext cx="57150" cy="26193"/>
            </a:xfrm>
            <a:custGeom>
              <a:avLst/>
              <a:gdLst>
                <a:gd name="connsiteX0" fmla="*/ 28575 w 57150"/>
                <a:gd name="connsiteY0" fmla="*/ 19050 h 26193"/>
                <a:gd name="connsiteX1" fmla="*/ 54769 w 57150"/>
                <a:gd name="connsiteY1" fmla="*/ 0 h 26193"/>
                <a:gd name="connsiteX2" fmla="*/ 57150 w 57150"/>
                <a:gd name="connsiteY2" fmla="*/ 2381 h 26193"/>
                <a:gd name="connsiteX3" fmla="*/ 28575 w 57150"/>
                <a:gd name="connsiteY3" fmla="*/ 26194 h 26193"/>
                <a:gd name="connsiteX4" fmla="*/ 0 w 57150"/>
                <a:gd name="connsiteY4" fmla="*/ 2381 h 26193"/>
                <a:gd name="connsiteX5" fmla="*/ 2381 w 57150"/>
                <a:gd name="connsiteY5" fmla="*/ 0 h 26193"/>
                <a:gd name="connsiteX6" fmla="*/ 28575 w 57150"/>
                <a:gd name="connsiteY6" fmla="*/ 1905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26193">
                  <a:moveTo>
                    <a:pt x="28575" y="19050"/>
                  </a:moveTo>
                  <a:cubicBezTo>
                    <a:pt x="38100" y="11906"/>
                    <a:pt x="47625" y="7144"/>
                    <a:pt x="54769" y="0"/>
                  </a:cubicBezTo>
                  <a:cubicBezTo>
                    <a:pt x="54769" y="0"/>
                    <a:pt x="57150" y="2381"/>
                    <a:pt x="57150" y="2381"/>
                  </a:cubicBezTo>
                  <a:cubicBezTo>
                    <a:pt x="47625" y="9525"/>
                    <a:pt x="38100" y="16669"/>
                    <a:pt x="28575" y="26194"/>
                  </a:cubicBezTo>
                  <a:cubicBezTo>
                    <a:pt x="19050" y="16669"/>
                    <a:pt x="9525" y="9525"/>
                    <a:pt x="0" y="2381"/>
                  </a:cubicBezTo>
                  <a:cubicBezTo>
                    <a:pt x="0" y="2381"/>
                    <a:pt x="2381" y="0"/>
                    <a:pt x="2381" y="0"/>
                  </a:cubicBezTo>
                  <a:cubicBezTo>
                    <a:pt x="9525" y="4763"/>
                    <a:pt x="16669" y="11906"/>
                    <a:pt x="28575" y="19050"/>
                  </a:cubicBezTo>
                  <a:close/>
                </a:path>
              </a:pathLst>
            </a:custGeom>
            <a:grpFill/>
            <a:ln w="23813" cap="flat">
              <a:noFill/>
              <a:prstDash val="solid"/>
              <a:miter/>
            </a:ln>
          </p:spPr>
          <p:txBody>
            <a:bodyPr rtlCol="0" anchor="ctr"/>
            <a:lstStyle/>
            <a:p>
              <a:endParaRPr lang="en-ID"/>
            </a:p>
          </p:txBody>
        </p:sp>
        <p:sp>
          <p:nvSpPr>
            <p:cNvPr id="692" name="Freeform: Shape 691">
              <a:extLst>
                <a:ext uri="{FF2B5EF4-FFF2-40B4-BE49-F238E27FC236}">
                  <a16:creationId xmlns:a16="http://schemas.microsoft.com/office/drawing/2014/main" id="{36E6B898-B017-01AF-1EF4-828DE5BAB1D8}"/>
                </a:ext>
              </a:extLst>
            </p:cNvPr>
            <p:cNvSpPr/>
            <p:nvPr/>
          </p:nvSpPr>
          <p:spPr>
            <a:xfrm>
              <a:off x="6662737" y="5336381"/>
              <a:ext cx="23812" cy="61912"/>
            </a:xfrm>
            <a:custGeom>
              <a:avLst/>
              <a:gdLst>
                <a:gd name="connsiteX0" fmla="*/ 23813 w 23812"/>
                <a:gd name="connsiteY0" fmla="*/ 61912 h 61912"/>
                <a:gd name="connsiteX1" fmla="*/ 0 w 23812"/>
                <a:gd name="connsiteY1" fmla="*/ 54768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2 h 61912"/>
                <a:gd name="connsiteX6" fmla="*/ 23813 w 23812"/>
                <a:gd name="connsiteY6"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2"/>
                  </a:moveTo>
                  <a:cubicBezTo>
                    <a:pt x="16669" y="59531"/>
                    <a:pt x="9525" y="57150"/>
                    <a:pt x="0" y="54768"/>
                  </a:cubicBezTo>
                  <a:cubicBezTo>
                    <a:pt x="4763" y="35719"/>
                    <a:pt x="7144" y="16669"/>
                    <a:pt x="9525" y="0"/>
                  </a:cubicBezTo>
                  <a:cubicBezTo>
                    <a:pt x="11906" y="0"/>
                    <a:pt x="11906" y="0"/>
                    <a:pt x="14288" y="0"/>
                  </a:cubicBezTo>
                  <a:cubicBezTo>
                    <a:pt x="11906" y="7143"/>
                    <a:pt x="11906" y="14287"/>
                    <a:pt x="9525" y="23813"/>
                  </a:cubicBezTo>
                  <a:cubicBezTo>
                    <a:pt x="7144" y="40481"/>
                    <a:pt x="9525" y="52387"/>
                    <a:pt x="23813" y="61912"/>
                  </a:cubicBezTo>
                  <a:lnTo>
                    <a:pt x="23813" y="61912"/>
                  </a:lnTo>
                  <a:close/>
                </a:path>
              </a:pathLst>
            </a:custGeom>
            <a:grpFill/>
            <a:ln w="23813" cap="flat">
              <a:noFill/>
              <a:prstDash val="solid"/>
              <a:miter/>
            </a:ln>
          </p:spPr>
          <p:txBody>
            <a:bodyPr rtlCol="0" anchor="ctr"/>
            <a:lstStyle/>
            <a:p>
              <a:endParaRPr lang="en-ID"/>
            </a:p>
          </p:txBody>
        </p:sp>
        <p:sp>
          <p:nvSpPr>
            <p:cNvPr id="693" name="Freeform: Shape 692">
              <a:extLst>
                <a:ext uri="{FF2B5EF4-FFF2-40B4-BE49-F238E27FC236}">
                  <a16:creationId xmlns:a16="http://schemas.microsoft.com/office/drawing/2014/main" id="{01BD310B-BC43-CAC5-F161-AE9A8E7873F8}"/>
                </a:ext>
              </a:extLst>
            </p:cNvPr>
            <p:cNvSpPr/>
            <p:nvPr/>
          </p:nvSpPr>
          <p:spPr>
            <a:xfrm>
              <a:off x="11496674" y="3083718"/>
              <a:ext cx="23812" cy="61912"/>
            </a:xfrm>
            <a:custGeom>
              <a:avLst/>
              <a:gdLst>
                <a:gd name="connsiteX0" fmla="*/ 0 w 23812"/>
                <a:gd name="connsiteY0" fmla="*/ 61913 h 61912"/>
                <a:gd name="connsiteX1" fmla="*/ 14288 w 23812"/>
                <a:gd name="connsiteY1" fmla="*/ 23813 h 61912"/>
                <a:gd name="connsiteX2" fmla="*/ 14288 w 23812"/>
                <a:gd name="connsiteY2" fmla="*/ 0 h 61912"/>
                <a:gd name="connsiteX3" fmla="*/ 23813 w 23812"/>
                <a:gd name="connsiteY3" fmla="*/ 54769 h 61912"/>
                <a:gd name="connsiteX4" fmla="*/ 0 w 23812"/>
                <a:gd name="connsiteY4" fmla="*/ 61913 h 61912"/>
                <a:gd name="connsiteX5" fmla="*/ 0 w 23812"/>
                <a:gd name="connsiteY5"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3"/>
                  </a:moveTo>
                  <a:cubicBezTo>
                    <a:pt x="14288" y="52387"/>
                    <a:pt x="16669" y="38100"/>
                    <a:pt x="14288" y="23813"/>
                  </a:cubicBezTo>
                  <a:cubicBezTo>
                    <a:pt x="11906" y="16669"/>
                    <a:pt x="11906" y="9525"/>
                    <a:pt x="14288" y="0"/>
                  </a:cubicBezTo>
                  <a:cubicBezTo>
                    <a:pt x="16669" y="16669"/>
                    <a:pt x="21432" y="33337"/>
                    <a:pt x="23813" y="54769"/>
                  </a:cubicBezTo>
                  <a:cubicBezTo>
                    <a:pt x="14288" y="57150"/>
                    <a:pt x="7144" y="59531"/>
                    <a:pt x="0" y="61913"/>
                  </a:cubicBezTo>
                  <a:lnTo>
                    <a:pt x="0" y="61913"/>
                  </a:lnTo>
                  <a:close/>
                </a:path>
              </a:pathLst>
            </a:custGeom>
            <a:grpFill/>
            <a:ln w="23813" cap="flat">
              <a:noFill/>
              <a:prstDash val="solid"/>
              <a:miter/>
            </a:ln>
          </p:spPr>
          <p:txBody>
            <a:bodyPr rtlCol="0" anchor="ctr"/>
            <a:lstStyle/>
            <a:p>
              <a:endParaRPr lang="en-ID"/>
            </a:p>
          </p:txBody>
        </p:sp>
        <p:sp>
          <p:nvSpPr>
            <p:cNvPr id="694" name="Freeform: Shape 693">
              <a:extLst>
                <a:ext uri="{FF2B5EF4-FFF2-40B4-BE49-F238E27FC236}">
                  <a16:creationId xmlns:a16="http://schemas.microsoft.com/office/drawing/2014/main" id="{714E98AC-E70F-D5FC-12A4-3ED0FF9A1633}"/>
                </a:ext>
              </a:extLst>
            </p:cNvPr>
            <p:cNvSpPr/>
            <p:nvPr/>
          </p:nvSpPr>
          <p:spPr>
            <a:xfrm>
              <a:off x="10570368" y="3083718"/>
              <a:ext cx="23812" cy="61912"/>
            </a:xfrm>
            <a:custGeom>
              <a:avLst/>
              <a:gdLst>
                <a:gd name="connsiteX0" fmla="*/ 23813 w 23812"/>
                <a:gd name="connsiteY0" fmla="*/ 61913 h 61912"/>
                <a:gd name="connsiteX1" fmla="*/ 0 w 23812"/>
                <a:gd name="connsiteY1" fmla="*/ 54769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3 h 61912"/>
                <a:gd name="connsiteX6" fmla="*/ 23813 w 23812"/>
                <a:gd name="connsiteY6"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3"/>
                  </a:moveTo>
                  <a:cubicBezTo>
                    <a:pt x="16669" y="59531"/>
                    <a:pt x="9525" y="57150"/>
                    <a:pt x="0" y="54769"/>
                  </a:cubicBezTo>
                  <a:cubicBezTo>
                    <a:pt x="4763" y="35719"/>
                    <a:pt x="7144" y="16669"/>
                    <a:pt x="9525" y="0"/>
                  </a:cubicBezTo>
                  <a:cubicBezTo>
                    <a:pt x="11906" y="0"/>
                    <a:pt x="11906" y="0"/>
                    <a:pt x="14288" y="0"/>
                  </a:cubicBezTo>
                  <a:cubicBezTo>
                    <a:pt x="11906" y="7144"/>
                    <a:pt x="11906" y="14288"/>
                    <a:pt x="9525" y="23813"/>
                  </a:cubicBezTo>
                  <a:cubicBezTo>
                    <a:pt x="7144" y="40481"/>
                    <a:pt x="9525" y="52387"/>
                    <a:pt x="23813" y="61913"/>
                  </a:cubicBezTo>
                  <a:lnTo>
                    <a:pt x="23813" y="61913"/>
                  </a:lnTo>
                  <a:close/>
                </a:path>
              </a:pathLst>
            </a:custGeom>
            <a:grpFill/>
            <a:ln w="23813" cap="flat">
              <a:noFill/>
              <a:prstDash val="solid"/>
              <a:miter/>
            </a:ln>
          </p:spPr>
          <p:txBody>
            <a:bodyPr rtlCol="0" anchor="ctr"/>
            <a:lstStyle/>
            <a:p>
              <a:endParaRPr lang="en-ID"/>
            </a:p>
          </p:txBody>
        </p:sp>
        <p:sp>
          <p:nvSpPr>
            <p:cNvPr id="695" name="Freeform: Shape 694">
              <a:extLst>
                <a:ext uri="{FF2B5EF4-FFF2-40B4-BE49-F238E27FC236}">
                  <a16:creationId xmlns:a16="http://schemas.microsoft.com/office/drawing/2014/main" id="{E8E8AE7A-2DBB-1A33-10AB-711A460E1AF8}"/>
                </a:ext>
              </a:extLst>
            </p:cNvPr>
            <p:cNvSpPr/>
            <p:nvPr/>
          </p:nvSpPr>
          <p:spPr>
            <a:xfrm>
              <a:off x="11991975" y="3950493"/>
              <a:ext cx="59531" cy="26193"/>
            </a:xfrm>
            <a:custGeom>
              <a:avLst/>
              <a:gdLst>
                <a:gd name="connsiteX0" fmla="*/ 4762 w 59531"/>
                <a:gd name="connsiteY0" fmla="*/ 0 h 26193"/>
                <a:gd name="connsiteX1" fmla="*/ 30956 w 59531"/>
                <a:gd name="connsiteY1" fmla="*/ 19050 h 26193"/>
                <a:gd name="connsiteX2" fmla="*/ 57150 w 59531"/>
                <a:gd name="connsiteY2" fmla="*/ 0 h 26193"/>
                <a:gd name="connsiteX3" fmla="*/ 59531 w 59531"/>
                <a:gd name="connsiteY3" fmla="*/ 2381 h 26193"/>
                <a:gd name="connsiteX4" fmla="*/ 30956 w 59531"/>
                <a:gd name="connsiteY4" fmla="*/ 26194 h 26193"/>
                <a:gd name="connsiteX5" fmla="*/ 0 w 59531"/>
                <a:gd name="connsiteY5" fmla="*/ 2381 h 26193"/>
                <a:gd name="connsiteX6" fmla="*/ 4762 w 59531"/>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4762" y="0"/>
                  </a:moveTo>
                  <a:cubicBezTo>
                    <a:pt x="14288" y="4763"/>
                    <a:pt x="21431" y="11906"/>
                    <a:pt x="30956" y="19050"/>
                  </a:cubicBezTo>
                  <a:cubicBezTo>
                    <a:pt x="40481" y="14288"/>
                    <a:pt x="50006" y="7144"/>
                    <a:pt x="57150" y="0"/>
                  </a:cubicBezTo>
                  <a:cubicBezTo>
                    <a:pt x="57150" y="0"/>
                    <a:pt x="59531" y="2381"/>
                    <a:pt x="59531" y="2381"/>
                  </a:cubicBezTo>
                  <a:cubicBezTo>
                    <a:pt x="50006" y="9525"/>
                    <a:pt x="40481" y="16669"/>
                    <a:pt x="30956" y="26194"/>
                  </a:cubicBezTo>
                  <a:cubicBezTo>
                    <a:pt x="19050" y="19050"/>
                    <a:pt x="9525" y="9525"/>
                    <a:pt x="0" y="2381"/>
                  </a:cubicBezTo>
                  <a:cubicBezTo>
                    <a:pt x="2381" y="2381"/>
                    <a:pt x="2381" y="0"/>
                    <a:pt x="4762" y="0"/>
                  </a:cubicBezTo>
                  <a:close/>
                </a:path>
              </a:pathLst>
            </a:custGeom>
            <a:grpFill/>
            <a:ln w="23813" cap="flat">
              <a:noFill/>
              <a:prstDash val="solid"/>
              <a:miter/>
            </a:ln>
          </p:spPr>
          <p:txBody>
            <a:bodyPr rtlCol="0" anchor="ctr"/>
            <a:lstStyle/>
            <a:p>
              <a:endParaRPr lang="en-ID"/>
            </a:p>
          </p:txBody>
        </p:sp>
        <p:sp>
          <p:nvSpPr>
            <p:cNvPr id="696" name="Freeform: Shape 695">
              <a:extLst>
                <a:ext uri="{FF2B5EF4-FFF2-40B4-BE49-F238E27FC236}">
                  <a16:creationId xmlns:a16="http://schemas.microsoft.com/office/drawing/2014/main" id="{3895DDB6-25FA-105F-AD1F-B61B863F664B}"/>
                </a:ext>
              </a:extLst>
            </p:cNvPr>
            <p:cNvSpPr/>
            <p:nvPr/>
          </p:nvSpPr>
          <p:spPr>
            <a:xfrm>
              <a:off x="6131718" y="5076824"/>
              <a:ext cx="61912" cy="26193"/>
            </a:xfrm>
            <a:custGeom>
              <a:avLst/>
              <a:gdLst>
                <a:gd name="connsiteX0" fmla="*/ 28575 w 61912"/>
                <a:gd name="connsiteY0" fmla="*/ 26194 h 26193"/>
                <a:gd name="connsiteX1" fmla="*/ 0 w 61912"/>
                <a:gd name="connsiteY1" fmla="*/ 2381 h 26193"/>
                <a:gd name="connsiteX2" fmla="*/ 2381 w 61912"/>
                <a:gd name="connsiteY2" fmla="*/ 0 h 26193"/>
                <a:gd name="connsiteX3" fmla="*/ 30956 w 61912"/>
                <a:gd name="connsiteY3" fmla="*/ 16669 h 26193"/>
                <a:gd name="connsiteX4" fmla="*/ 59531 w 61912"/>
                <a:gd name="connsiteY4" fmla="*/ 0 h 26193"/>
                <a:gd name="connsiteX5" fmla="*/ 61912 w 61912"/>
                <a:gd name="connsiteY5" fmla="*/ 2381 h 26193"/>
                <a:gd name="connsiteX6" fmla="*/ 28575 w 61912"/>
                <a:gd name="connsiteY6" fmla="*/ 26194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26193">
                  <a:moveTo>
                    <a:pt x="28575" y="26194"/>
                  </a:moveTo>
                  <a:cubicBezTo>
                    <a:pt x="19050" y="16669"/>
                    <a:pt x="9525" y="9525"/>
                    <a:pt x="0" y="2381"/>
                  </a:cubicBezTo>
                  <a:cubicBezTo>
                    <a:pt x="0" y="2381"/>
                    <a:pt x="2381" y="0"/>
                    <a:pt x="2381" y="0"/>
                  </a:cubicBezTo>
                  <a:cubicBezTo>
                    <a:pt x="11906" y="4762"/>
                    <a:pt x="21431" y="11906"/>
                    <a:pt x="30956" y="16669"/>
                  </a:cubicBezTo>
                  <a:cubicBezTo>
                    <a:pt x="40481" y="9525"/>
                    <a:pt x="50006" y="4762"/>
                    <a:pt x="59531" y="0"/>
                  </a:cubicBezTo>
                  <a:cubicBezTo>
                    <a:pt x="59531" y="0"/>
                    <a:pt x="61912" y="2381"/>
                    <a:pt x="61912" y="2381"/>
                  </a:cubicBezTo>
                  <a:cubicBezTo>
                    <a:pt x="50006" y="9525"/>
                    <a:pt x="40481" y="19050"/>
                    <a:pt x="28575" y="26194"/>
                  </a:cubicBezTo>
                  <a:close/>
                </a:path>
              </a:pathLst>
            </a:custGeom>
            <a:grpFill/>
            <a:ln w="23813" cap="flat">
              <a:noFill/>
              <a:prstDash val="solid"/>
              <a:miter/>
            </a:ln>
          </p:spPr>
          <p:txBody>
            <a:bodyPr rtlCol="0" anchor="ctr"/>
            <a:lstStyle/>
            <a:p>
              <a:endParaRPr lang="en-ID"/>
            </a:p>
          </p:txBody>
        </p:sp>
        <p:sp>
          <p:nvSpPr>
            <p:cNvPr id="697" name="Freeform: Shape 696">
              <a:extLst>
                <a:ext uri="{FF2B5EF4-FFF2-40B4-BE49-F238E27FC236}">
                  <a16:creationId xmlns:a16="http://schemas.microsoft.com/office/drawing/2014/main" id="{84838966-2A8B-1D86-3150-A765110FEE70}"/>
                </a:ext>
              </a:extLst>
            </p:cNvPr>
            <p:cNvSpPr/>
            <p:nvPr/>
          </p:nvSpPr>
          <p:spPr>
            <a:xfrm>
              <a:off x="12001500" y="1281112"/>
              <a:ext cx="42862" cy="28575"/>
            </a:xfrm>
            <a:custGeom>
              <a:avLst/>
              <a:gdLst>
                <a:gd name="connsiteX0" fmla="*/ 0 w 42862"/>
                <a:gd name="connsiteY0" fmla="*/ 28575 h 28575"/>
                <a:gd name="connsiteX1" fmla="*/ 19050 w 42862"/>
                <a:gd name="connsiteY1" fmla="*/ 0 h 28575"/>
                <a:gd name="connsiteX2" fmla="*/ 42862 w 42862"/>
                <a:gd name="connsiteY2" fmla="*/ 28575 h 28575"/>
                <a:gd name="connsiteX3" fmla="*/ 42862 w 42862"/>
                <a:gd name="connsiteY3" fmla="*/ 28575 h 28575"/>
                <a:gd name="connsiteX4" fmla="*/ 21431 w 42862"/>
                <a:gd name="connsiteY4" fmla="*/ 9525 h 28575"/>
                <a:gd name="connsiteX5" fmla="*/ 0 w 42862"/>
                <a:gd name="connsiteY5" fmla="*/ 28575 h 28575"/>
                <a:gd name="connsiteX6" fmla="*/ 0 w 42862"/>
                <a:gd name="connsiteY6"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5">
                  <a:moveTo>
                    <a:pt x="0" y="28575"/>
                  </a:moveTo>
                  <a:cubicBezTo>
                    <a:pt x="7143" y="19050"/>
                    <a:pt x="11906" y="11906"/>
                    <a:pt x="19050" y="0"/>
                  </a:cubicBezTo>
                  <a:cubicBezTo>
                    <a:pt x="30956" y="9525"/>
                    <a:pt x="40482" y="14288"/>
                    <a:pt x="42862" y="28575"/>
                  </a:cubicBezTo>
                  <a:cubicBezTo>
                    <a:pt x="42862" y="28575"/>
                    <a:pt x="42862" y="28575"/>
                    <a:pt x="42862" y="28575"/>
                  </a:cubicBezTo>
                  <a:cubicBezTo>
                    <a:pt x="35719" y="21431"/>
                    <a:pt x="28575" y="16669"/>
                    <a:pt x="21431" y="9525"/>
                  </a:cubicBezTo>
                  <a:cubicBezTo>
                    <a:pt x="11906" y="16669"/>
                    <a:pt x="4763" y="23813"/>
                    <a:pt x="0" y="28575"/>
                  </a:cubicBezTo>
                  <a:lnTo>
                    <a:pt x="0" y="28575"/>
                  </a:lnTo>
                  <a:close/>
                </a:path>
              </a:pathLst>
            </a:custGeom>
            <a:grpFill/>
            <a:ln w="23813" cap="flat">
              <a:noFill/>
              <a:prstDash val="solid"/>
              <a:miter/>
            </a:ln>
          </p:spPr>
          <p:txBody>
            <a:bodyPr rtlCol="0" anchor="ctr"/>
            <a:lstStyle/>
            <a:p>
              <a:endParaRPr lang="en-ID"/>
            </a:p>
          </p:txBody>
        </p:sp>
        <p:sp>
          <p:nvSpPr>
            <p:cNvPr id="698" name="Freeform: Shape 697">
              <a:extLst>
                <a:ext uri="{FF2B5EF4-FFF2-40B4-BE49-F238E27FC236}">
                  <a16:creationId xmlns:a16="http://schemas.microsoft.com/office/drawing/2014/main" id="{E6FC42F1-B2A0-171E-E6BD-5F41B99C8D97}"/>
                </a:ext>
              </a:extLst>
            </p:cNvPr>
            <p:cNvSpPr/>
            <p:nvPr/>
          </p:nvSpPr>
          <p:spPr>
            <a:xfrm>
              <a:off x="10046493" y="1281112"/>
              <a:ext cx="42862" cy="28575"/>
            </a:xfrm>
            <a:custGeom>
              <a:avLst/>
              <a:gdLst>
                <a:gd name="connsiteX0" fmla="*/ 0 w 42862"/>
                <a:gd name="connsiteY0" fmla="*/ 28575 h 28575"/>
                <a:gd name="connsiteX1" fmla="*/ 19050 w 42862"/>
                <a:gd name="connsiteY1" fmla="*/ 0 h 28575"/>
                <a:gd name="connsiteX2" fmla="*/ 42863 w 42862"/>
                <a:gd name="connsiteY2" fmla="*/ 28575 h 28575"/>
                <a:gd name="connsiteX3" fmla="*/ 42863 w 42862"/>
                <a:gd name="connsiteY3" fmla="*/ 28575 h 28575"/>
                <a:gd name="connsiteX4" fmla="*/ 21431 w 42862"/>
                <a:gd name="connsiteY4" fmla="*/ 9525 h 28575"/>
                <a:gd name="connsiteX5" fmla="*/ 0 w 42862"/>
                <a:gd name="connsiteY5" fmla="*/ 28575 h 28575"/>
                <a:gd name="connsiteX6" fmla="*/ 0 w 42862"/>
                <a:gd name="connsiteY6"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5">
                  <a:moveTo>
                    <a:pt x="0" y="28575"/>
                  </a:moveTo>
                  <a:cubicBezTo>
                    <a:pt x="7144" y="19050"/>
                    <a:pt x="11906" y="11906"/>
                    <a:pt x="19050" y="0"/>
                  </a:cubicBezTo>
                  <a:cubicBezTo>
                    <a:pt x="30956" y="9525"/>
                    <a:pt x="40482" y="14288"/>
                    <a:pt x="42863" y="28575"/>
                  </a:cubicBezTo>
                  <a:cubicBezTo>
                    <a:pt x="42863" y="28575"/>
                    <a:pt x="42863" y="28575"/>
                    <a:pt x="42863" y="28575"/>
                  </a:cubicBezTo>
                  <a:cubicBezTo>
                    <a:pt x="35719" y="21431"/>
                    <a:pt x="28575" y="16669"/>
                    <a:pt x="21431" y="9525"/>
                  </a:cubicBezTo>
                  <a:cubicBezTo>
                    <a:pt x="14288" y="16669"/>
                    <a:pt x="7144" y="23813"/>
                    <a:pt x="0" y="28575"/>
                  </a:cubicBezTo>
                  <a:lnTo>
                    <a:pt x="0" y="28575"/>
                  </a:lnTo>
                  <a:close/>
                </a:path>
              </a:pathLst>
            </a:custGeom>
            <a:grpFill/>
            <a:ln w="23813" cap="flat">
              <a:noFill/>
              <a:prstDash val="solid"/>
              <a:miter/>
            </a:ln>
          </p:spPr>
          <p:txBody>
            <a:bodyPr rtlCol="0" anchor="ctr"/>
            <a:lstStyle/>
            <a:p>
              <a:endParaRPr lang="en-ID"/>
            </a:p>
          </p:txBody>
        </p:sp>
        <p:sp>
          <p:nvSpPr>
            <p:cNvPr id="699" name="Freeform: Shape 698">
              <a:extLst>
                <a:ext uri="{FF2B5EF4-FFF2-40B4-BE49-F238E27FC236}">
                  <a16:creationId xmlns:a16="http://schemas.microsoft.com/office/drawing/2014/main" id="{39C6DD40-F00C-7EDE-3872-BE30F1C54EFB}"/>
                </a:ext>
              </a:extLst>
            </p:cNvPr>
            <p:cNvSpPr/>
            <p:nvPr/>
          </p:nvSpPr>
          <p:spPr>
            <a:xfrm>
              <a:off x="8093868" y="1281112"/>
              <a:ext cx="42862" cy="28575"/>
            </a:xfrm>
            <a:custGeom>
              <a:avLst/>
              <a:gdLst>
                <a:gd name="connsiteX0" fmla="*/ 0 w 42862"/>
                <a:gd name="connsiteY0" fmla="*/ 28575 h 28575"/>
                <a:gd name="connsiteX1" fmla="*/ 19050 w 42862"/>
                <a:gd name="connsiteY1" fmla="*/ 0 h 28575"/>
                <a:gd name="connsiteX2" fmla="*/ 42862 w 42862"/>
                <a:gd name="connsiteY2" fmla="*/ 28575 h 28575"/>
                <a:gd name="connsiteX3" fmla="*/ 42862 w 42862"/>
                <a:gd name="connsiteY3" fmla="*/ 28575 h 28575"/>
                <a:gd name="connsiteX4" fmla="*/ 21431 w 42862"/>
                <a:gd name="connsiteY4" fmla="*/ 9525 h 28575"/>
                <a:gd name="connsiteX5" fmla="*/ 0 w 42862"/>
                <a:gd name="connsiteY5" fmla="*/ 28575 h 28575"/>
                <a:gd name="connsiteX6" fmla="*/ 0 w 42862"/>
                <a:gd name="connsiteY6"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5">
                  <a:moveTo>
                    <a:pt x="0" y="28575"/>
                  </a:moveTo>
                  <a:cubicBezTo>
                    <a:pt x="7144" y="19050"/>
                    <a:pt x="11906" y="11906"/>
                    <a:pt x="19050" y="0"/>
                  </a:cubicBezTo>
                  <a:cubicBezTo>
                    <a:pt x="30956" y="9525"/>
                    <a:pt x="40481" y="14288"/>
                    <a:pt x="42862" y="28575"/>
                  </a:cubicBezTo>
                  <a:cubicBezTo>
                    <a:pt x="42862" y="28575"/>
                    <a:pt x="42862" y="28575"/>
                    <a:pt x="42862" y="28575"/>
                  </a:cubicBezTo>
                  <a:cubicBezTo>
                    <a:pt x="35719" y="21431"/>
                    <a:pt x="28575" y="16669"/>
                    <a:pt x="21431" y="9525"/>
                  </a:cubicBezTo>
                  <a:cubicBezTo>
                    <a:pt x="11906" y="16669"/>
                    <a:pt x="7144" y="23813"/>
                    <a:pt x="0" y="28575"/>
                  </a:cubicBezTo>
                  <a:lnTo>
                    <a:pt x="0" y="28575"/>
                  </a:lnTo>
                  <a:close/>
                </a:path>
              </a:pathLst>
            </a:custGeom>
            <a:grpFill/>
            <a:ln w="23813" cap="flat">
              <a:noFill/>
              <a:prstDash val="solid"/>
              <a:miter/>
            </a:ln>
          </p:spPr>
          <p:txBody>
            <a:bodyPr rtlCol="0" anchor="ctr"/>
            <a:lstStyle/>
            <a:p>
              <a:endParaRPr lang="en-ID"/>
            </a:p>
          </p:txBody>
        </p:sp>
        <p:sp>
          <p:nvSpPr>
            <p:cNvPr id="700" name="Freeform: Shape 699">
              <a:extLst>
                <a:ext uri="{FF2B5EF4-FFF2-40B4-BE49-F238E27FC236}">
                  <a16:creationId xmlns:a16="http://schemas.microsoft.com/office/drawing/2014/main" id="{B22102DF-46EC-9346-04B4-6AA7B8EAD0F4}"/>
                </a:ext>
              </a:extLst>
            </p:cNvPr>
            <p:cNvSpPr/>
            <p:nvPr/>
          </p:nvSpPr>
          <p:spPr>
            <a:xfrm>
              <a:off x="6138862" y="1281112"/>
              <a:ext cx="42862" cy="28575"/>
            </a:xfrm>
            <a:custGeom>
              <a:avLst/>
              <a:gdLst>
                <a:gd name="connsiteX0" fmla="*/ 0 w 42862"/>
                <a:gd name="connsiteY0" fmla="*/ 28575 h 28575"/>
                <a:gd name="connsiteX1" fmla="*/ 19050 w 42862"/>
                <a:gd name="connsiteY1" fmla="*/ 0 h 28575"/>
                <a:gd name="connsiteX2" fmla="*/ 42862 w 42862"/>
                <a:gd name="connsiteY2" fmla="*/ 28575 h 28575"/>
                <a:gd name="connsiteX3" fmla="*/ 42862 w 42862"/>
                <a:gd name="connsiteY3" fmla="*/ 28575 h 28575"/>
                <a:gd name="connsiteX4" fmla="*/ 21431 w 42862"/>
                <a:gd name="connsiteY4" fmla="*/ 9525 h 28575"/>
                <a:gd name="connsiteX5" fmla="*/ 0 w 42862"/>
                <a:gd name="connsiteY5" fmla="*/ 28575 h 28575"/>
                <a:gd name="connsiteX6" fmla="*/ 0 w 42862"/>
                <a:gd name="connsiteY6"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5">
                  <a:moveTo>
                    <a:pt x="0" y="28575"/>
                  </a:moveTo>
                  <a:cubicBezTo>
                    <a:pt x="7144" y="19050"/>
                    <a:pt x="11906" y="11906"/>
                    <a:pt x="19050" y="0"/>
                  </a:cubicBezTo>
                  <a:cubicBezTo>
                    <a:pt x="30956" y="9525"/>
                    <a:pt x="40481" y="14288"/>
                    <a:pt x="42862" y="28575"/>
                  </a:cubicBezTo>
                  <a:cubicBezTo>
                    <a:pt x="42862" y="28575"/>
                    <a:pt x="42862" y="28575"/>
                    <a:pt x="42862" y="28575"/>
                  </a:cubicBezTo>
                  <a:cubicBezTo>
                    <a:pt x="35719" y="21431"/>
                    <a:pt x="28575" y="16669"/>
                    <a:pt x="21431" y="9525"/>
                  </a:cubicBezTo>
                  <a:cubicBezTo>
                    <a:pt x="14288" y="16669"/>
                    <a:pt x="7144" y="23813"/>
                    <a:pt x="0" y="28575"/>
                  </a:cubicBezTo>
                  <a:lnTo>
                    <a:pt x="0" y="28575"/>
                  </a:lnTo>
                  <a:close/>
                </a:path>
              </a:pathLst>
            </a:custGeom>
            <a:grpFill/>
            <a:ln w="23813" cap="flat">
              <a:noFill/>
              <a:prstDash val="solid"/>
              <a:miter/>
            </a:ln>
          </p:spPr>
          <p:txBody>
            <a:bodyPr rtlCol="0" anchor="ctr"/>
            <a:lstStyle/>
            <a:p>
              <a:endParaRPr lang="en-ID"/>
            </a:p>
          </p:txBody>
        </p:sp>
        <p:sp>
          <p:nvSpPr>
            <p:cNvPr id="701" name="Freeform: Shape 700">
              <a:extLst>
                <a:ext uri="{FF2B5EF4-FFF2-40B4-BE49-F238E27FC236}">
                  <a16:creationId xmlns:a16="http://schemas.microsoft.com/office/drawing/2014/main" id="{25AC640B-ADA3-E1F6-3A0C-C6B87D408233}"/>
                </a:ext>
              </a:extLst>
            </p:cNvPr>
            <p:cNvSpPr/>
            <p:nvPr/>
          </p:nvSpPr>
          <p:spPr>
            <a:xfrm>
              <a:off x="6138862" y="154781"/>
              <a:ext cx="42862" cy="28574"/>
            </a:xfrm>
            <a:custGeom>
              <a:avLst/>
              <a:gdLst>
                <a:gd name="connsiteX0" fmla="*/ 0 w 42862"/>
                <a:gd name="connsiteY0" fmla="*/ 28575 h 28574"/>
                <a:gd name="connsiteX1" fmla="*/ 19050 w 42862"/>
                <a:gd name="connsiteY1" fmla="*/ 0 h 28574"/>
                <a:gd name="connsiteX2" fmla="*/ 42862 w 42862"/>
                <a:gd name="connsiteY2" fmla="*/ 28575 h 28574"/>
                <a:gd name="connsiteX3" fmla="*/ 42862 w 42862"/>
                <a:gd name="connsiteY3" fmla="*/ 28575 h 28574"/>
                <a:gd name="connsiteX4" fmla="*/ 21431 w 42862"/>
                <a:gd name="connsiteY4" fmla="*/ 9525 h 28574"/>
                <a:gd name="connsiteX5" fmla="*/ 0 w 42862"/>
                <a:gd name="connsiteY5" fmla="*/ 28575 h 28574"/>
                <a:gd name="connsiteX6" fmla="*/ 0 w 42862"/>
                <a:gd name="connsiteY6" fmla="*/ 28575 h 2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4">
                  <a:moveTo>
                    <a:pt x="0" y="28575"/>
                  </a:moveTo>
                  <a:cubicBezTo>
                    <a:pt x="7144" y="19050"/>
                    <a:pt x="11906" y="11906"/>
                    <a:pt x="19050" y="0"/>
                  </a:cubicBezTo>
                  <a:cubicBezTo>
                    <a:pt x="30956" y="9525"/>
                    <a:pt x="40481" y="14287"/>
                    <a:pt x="42862" y="28575"/>
                  </a:cubicBezTo>
                  <a:cubicBezTo>
                    <a:pt x="42862" y="28575"/>
                    <a:pt x="42862" y="28575"/>
                    <a:pt x="42862" y="28575"/>
                  </a:cubicBezTo>
                  <a:cubicBezTo>
                    <a:pt x="35719" y="21431"/>
                    <a:pt x="28575" y="16669"/>
                    <a:pt x="21431" y="9525"/>
                  </a:cubicBezTo>
                  <a:cubicBezTo>
                    <a:pt x="14288" y="16669"/>
                    <a:pt x="7144" y="23813"/>
                    <a:pt x="0" y="28575"/>
                  </a:cubicBezTo>
                  <a:lnTo>
                    <a:pt x="0" y="28575"/>
                  </a:lnTo>
                  <a:close/>
                </a:path>
              </a:pathLst>
            </a:custGeom>
            <a:grpFill/>
            <a:ln w="23813" cap="flat">
              <a:noFill/>
              <a:prstDash val="solid"/>
              <a:miter/>
            </a:ln>
          </p:spPr>
          <p:txBody>
            <a:bodyPr rtlCol="0" anchor="ctr"/>
            <a:lstStyle/>
            <a:p>
              <a:endParaRPr lang="en-ID"/>
            </a:p>
          </p:txBody>
        </p:sp>
        <p:sp>
          <p:nvSpPr>
            <p:cNvPr id="702" name="Freeform: Shape 701">
              <a:extLst>
                <a:ext uri="{FF2B5EF4-FFF2-40B4-BE49-F238E27FC236}">
                  <a16:creationId xmlns:a16="http://schemas.microsoft.com/office/drawing/2014/main" id="{AA21B0AE-66BE-50F3-BA78-B311D15A380D}"/>
                </a:ext>
              </a:extLst>
            </p:cNvPr>
            <p:cNvSpPr/>
            <p:nvPr/>
          </p:nvSpPr>
          <p:spPr>
            <a:xfrm>
              <a:off x="8093868" y="154781"/>
              <a:ext cx="42862" cy="28574"/>
            </a:xfrm>
            <a:custGeom>
              <a:avLst/>
              <a:gdLst>
                <a:gd name="connsiteX0" fmla="*/ 0 w 42862"/>
                <a:gd name="connsiteY0" fmla="*/ 28575 h 28574"/>
                <a:gd name="connsiteX1" fmla="*/ 19050 w 42862"/>
                <a:gd name="connsiteY1" fmla="*/ 0 h 28574"/>
                <a:gd name="connsiteX2" fmla="*/ 42862 w 42862"/>
                <a:gd name="connsiteY2" fmla="*/ 28575 h 28574"/>
                <a:gd name="connsiteX3" fmla="*/ 42862 w 42862"/>
                <a:gd name="connsiteY3" fmla="*/ 28575 h 28574"/>
                <a:gd name="connsiteX4" fmla="*/ 21431 w 42862"/>
                <a:gd name="connsiteY4" fmla="*/ 9525 h 28574"/>
                <a:gd name="connsiteX5" fmla="*/ 0 w 42862"/>
                <a:gd name="connsiteY5" fmla="*/ 28575 h 28574"/>
                <a:gd name="connsiteX6" fmla="*/ 0 w 42862"/>
                <a:gd name="connsiteY6" fmla="*/ 28575 h 2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4">
                  <a:moveTo>
                    <a:pt x="0" y="28575"/>
                  </a:moveTo>
                  <a:cubicBezTo>
                    <a:pt x="7144" y="19050"/>
                    <a:pt x="11906" y="11906"/>
                    <a:pt x="19050" y="0"/>
                  </a:cubicBezTo>
                  <a:cubicBezTo>
                    <a:pt x="30956" y="9525"/>
                    <a:pt x="40481" y="14287"/>
                    <a:pt x="42862" y="28575"/>
                  </a:cubicBezTo>
                  <a:cubicBezTo>
                    <a:pt x="42862" y="28575"/>
                    <a:pt x="42862" y="28575"/>
                    <a:pt x="42862" y="28575"/>
                  </a:cubicBezTo>
                  <a:cubicBezTo>
                    <a:pt x="35719" y="21431"/>
                    <a:pt x="28575" y="16669"/>
                    <a:pt x="21431" y="9525"/>
                  </a:cubicBezTo>
                  <a:cubicBezTo>
                    <a:pt x="11906" y="16669"/>
                    <a:pt x="7144" y="23813"/>
                    <a:pt x="0" y="28575"/>
                  </a:cubicBezTo>
                  <a:lnTo>
                    <a:pt x="0" y="28575"/>
                  </a:lnTo>
                  <a:close/>
                </a:path>
              </a:pathLst>
            </a:custGeom>
            <a:grpFill/>
            <a:ln w="23813" cap="flat">
              <a:noFill/>
              <a:prstDash val="solid"/>
              <a:miter/>
            </a:ln>
          </p:spPr>
          <p:txBody>
            <a:bodyPr rtlCol="0" anchor="ctr"/>
            <a:lstStyle/>
            <a:p>
              <a:endParaRPr lang="en-ID"/>
            </a:p>
          </p:txBody>
        </p:sp>
        <p:sp>
          <p:nvSpPr>
            <p:cNvPr id="703" name="Freeform: Shape 702">
              <a:extLst>
                <a:ext uri="{FF2B5EF4-FFF2-40B4-BE49-F238E27FC236}">
                  <a16:creationId xmlns:a16="http://schemas.microsoft.com/office/drawing/2014/main" id="{B3587B23-B5F8-BF6D-9A60-E39B0940CCE3}"/>
                </a:ext>
              </a:extLst>
            </p:cNvPr>
            <p:cNvSpPr/>
            <p:nvPr/>
          </p:nvSpPr>
          <p:spPr>
            <a:xfrm>
              <a:off x="10046493" y="154781"/>
              <a:ext cx="42862" cy="28574"/>
            </a:xfrm>
            <a:custGeom>
              <a:avLst/>
              <a:gdLst>
                <a:gd name="connsiteX0" fmla="*/ 0 w 42862"/>
                <a:gd name="connsiteY0" fmla="*/ 28575 h 28574"/>
                <a:gd name="connsiteX1" fmla="*/ 19050 w 42862"/>
                <a:gd name="connsiteY1" fmla="*/ 0 h 28574"/>
                <a:gd name="connsiteX2" fmla="*/ 42863 w 42862"/>
                <a:gd name="connsiteY2" fmla="*/ 28575 h 28574"/>
                <a:gd name="connsiteX3" fmla="*/ 42863 w 42862"/>
                <a:gd name="connsiteY3" fmla="*/ 28575 h 28574"/>
                <a:gd name="connsiteX4" fmla="*/ 21431 w 42862"/>
                <a:gd name="connsiteY4" fmla="*/ 9525 h 28574"/>
                <a:gd name="connsiteX5" fmla="*/ 0 w 42862"/>
                <a:gd name="connsiteY5" fmla="*/ 28575 h 28574"/>
                <a:gd name="connsiteX6" fmla="*/ 0 w 42862"/>
                <a:gd name="connsiteY6" fmla="*/ 28575 h 2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4">
                  <a:moveTo>
                    <a:pt x="0" y="28575"/>
                  </a:moveTo>
                  <a:cubicBezTo>
                    <a:pt x="7144" y="19050"/>
                    <a:pt x="11906" y="11906"/>
                    <a:pt x="19050" y="0"/>
                  </a:cubicBezTo>
                  <a:cubicBezTo>
                    <a:pt x="30956" y="9525"/>
                    <a:pt x="40482" y="14287"/>
                    <a:pt x="42863" y="28575"/>
                  </a:cubicBezTo>
                  <a:cubicBezTo>
                    <a:pt x="42863" y="28575"/>
                    <a:pt x="42863" y="28575"/>
                    <a:pt x="42863" y="28575"/>
                  </a:cubicBezTo>
                  <a:cubicBezTo>
                    <a:pt x="35719" y="21431"/>
                    <a:pt x="28575" y="16669"/>
                    <a:pt x="21431" y="9525"/>
                  </a:cubicBezTo>
                  <a:cubicBezTo>
                    <a:pt x="14288" y="16669"/>
                    <a:pt x="7144" y="23813"/>
                    <a:pt x="0" y="28575"/>
                  </a:cubicBezTo>
                  <a:lnTo>
                    <a:pt x="0" y="28575"/>
                  </a:lnTo>
                  <a:close/>
                </a:path>
              </a:pathLst>
            </a:custGeom>
            <a:grpFill/>
            <a:ln w="23813" cap="flat">
              <a:noFill/>
              <a:prstDash val="solid"/>
              <a:miter/>
            </a:ln>
          </p:spPr>
          <p:txBody>
            <a:bodyPr rtlCol="0" anchor="ctr"/>
            <a:lstStyle/>
            <a:p>
              <a:endParaRPr lang="en-ID"/>
            </a:p>
          </p:txBody>
        </p:sp>
        <p:sp>
          <p:nvSpPr>
            <p:cNvPr id="704" name="Freeform: Shape 703">
              <a:extLst>
                <a:ext uri="{FF2B5EF4-FFF2-40B4-BE49-F238E27FC236}">
                  <a16:creationId xmlns:a16="http://schemas.microsoft.com/office/drawing/2014/main" id="{E0A8BD39-D37B-97F8-0FF0-F0C123028B55}"/>
                </a:ext>
              </a:extLst>
            </p:cNvPr>
            <p:cNvSpPr/>
            <p:nvPr/>
          </p:nvSpPr>
          <p:spPr>
            <a:xfrm>
              <a:off x="12001500" y="154781"/>
              <a:ext cx="42862" cy="28574"/>
            </a:xfrm>
            <a:custGeom>
              <a:avLst/>
              <a:gdLst>
                <a:gd name="connsiteX0" fmla="*/ 0 w 42862"/>
                <a:gd name="connsiteY0" fmla="*/ 28575 h 28574"/>
                <a:gd name="connsiteX1" fmla="*/ 19050 w 42862"/>
                <a:gd name="connsiteY1" fmla="*/ 0 h 28574"/>
                <a:gd name="connsiteX2" fmla="*/ 42862 w 42862"/>
                <a:gd name="connsiteY2" fmla="*/ 28575 h 28574"/>
                <a:gd name="connsiteX3" fmla="*/ 42862 w 42862"/>
                <a:gd name="connsiteY3" fmla="*/ 28575 h 28574"/>
                <a:gd name="connsiteX4" fmla="*/ 21431 w 42862"/>
                <a:gd name="connsiteY4" fmla="*/ 9525 h 28574"/>
                <a:gd name="connsiteX5" fmla="*/ 0 w 42862"/>
                <a:gd name="connsiteY5" fmla="*/ 28575 h 28574"/>
                <a:gd name="connsiteX6" fmla="*/ 0 w 42862"/>
                <a:gd name="connsiteY6" fmla="*/ 28575 h 2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4">
                  <a:moveTo>
                    <a:pt x="0" y="28575"/>
                  </a:moveTo>
                  <a:cubicBezTo>
                    <a:pt x="7143" y="19050"/>
                    <a:pt x="11906" y="11906"/>
                    <a:pt x="19050" y="0"/>
                  </a:cubicBezTo>
                  <a:cubicBezTo>
                    <a:pt x="30956" y="9525"/>
                    <a:pt x="40482" y="14287"/>
                    <a:pt x="42862" y="28575"/>
                  </a:cubicBezTo>
                  <a:cubicBezTo>
                    <a:pt x="42862" y="28575"/>
                    <a:pt x="42862" y="28575"/>
                    <a:pt x="42862" y="28575"/>
                  </a:cubicBezTo>
                  <a:cubicBezTo>
                    <a:pt x="35719" y="21431"/>
                    <a:pt x="28575" y="16669"/>
                    <a:pt x="21431" y="9525"/>
                  </a:cubicBezTo>
                  <a:cubicBezTo>
                    <a:pt x="11906" y="16669"/>
                    <a:pt x="4763" y="23813"/>
                    <a:pt x="0" y="28575"/>
                  </a:cubicBezTo>
                  <a:lnTo>
                    <a:pt x="0" y="28575"/>
                  </a:lnTo>
                  <a:close/>
                </a:path>
              </a:pathLst>
            </a:custGeom>
            <a:grpFill/>
            <a:ln w="23813" cap="flat">
              <a:noFill/>
              <a:prstDash val="solid"/>
              <a:miter/>
            </a:ln>
          </p:spPr>
          <p:txBody>
            <a:bodyPr rtlCol="0" anchor="ctr"/>
            <a:lstStyle/>
            <a:p>
              <a:endParaRPr lang="en-ID"/>
            </a:p>
          </p:txBody>
        </p:sp>
        <p:sp>
          <p:nvSpPr>
            <p:cNvPr id="705" name="Freeform: Shape 704">
              <a:extLst>
                <a:ext uri="{FF2B5EF4-FFF2-40B4-BE49-F238E27FC236}">
                  <a16:creationId xmlns:a16="http://schemas.microsoft.com/office/drawing/2014/main" id="{3E4015ED-703A-F63B-7FAB-4D934D166E17}"/>
                </a:ext>
              </a:extLst>
            </p:cNvPr>
            <p:cNvSpPr/>
            <p:nvPr/>
          </p:nvSpPr>
          <p:spPr>
            <a:xfrm>
              <a:off x="6138862" y="3533774"/>
              <a:ext cx="42862" cy="28575"/>
            </a:xfrm>
            <a:custGeom>
              <a:avLst/>
              <a:gdLst>
                <a:gd name="connsiteX0" fmla="*/ 0 w 42862"/>
                <a:gd name="connsiteY0" fmla="*/ 28575 h 28575"/>
                <a:gd name="connsiteX1" fmla="*/ 19050 w 42862"/>
                <a:gd name="connsiteY1" fmla="*/ 0 h 28575"/>
                <a:gd name="connsiteX2" fmla="*/ 42862 w 42862"/>
                <a:gd name="connsiteY2" fmla="*/ 28575 h 28575"/>
                <a:gd name="connsiteX3" fmla="*/ 42862 w 42862"/>
                <a:gd name="connsiteY3" fmla="*/ 28575 h 28575"/>
                <a:gd name="connsiteX4" fmla="*/ 21431 w 42862"/>
                <a:gd name="connsiteY4" fmla="*/ 9525 h 28575"/>
                <a:gd name="connsiteX5" fmla="*/ 0 w 42862"/>
                <a:gd name="connsiteY5" fmla="*/ 28575 h 28575"/>
                <a:gd name="connsiteX6" fmla="*/ 0 w 42862"/>
                <a:gd name="connsiteY6"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5">
                  <a:moveTo>
                    <a:pt x="0" y="28575"/>
                  </a:moveTo>
                  <a:cubicBezTo>
                    <a:pt x="7144" y="19050"/>
                    <a:pt x="11906" y="11906"/>
                    <a:pt x="19050" y="0"/>
                  </a:cubicBezTo>
                  <a:cubicBezTo>
                    <a:pt x="30956" y="9525"/>
                    <a:pt x="40481" y="14288"/>
                    <a:pt x="42862" y="28575"/>
                  </a:cubicBezTo>
                  <a:cubicBezTo>
                    <a:pt x="42862" y="28575"/>
                    <a:pt x="42862" y="28575"/>
                    <a:pt x="42862" y="28575"/>
                  </a:cubicBezTo>
                  <a:cubicBezTo>
                    <a:pt x="35719" y="21431"/>
                    <a:pt x="28575" y="16669"/>
                    <a:pt x="21431" y="9525"/>
                  </a:cubicBezTo>
                  <a:cubicBezTo>
                    <a:pt x="14288" y="16669"/>
                    <a:pt x="7144" y="21431"/>
                    <a:pt x="0" y="28575"/>
                  </a:cubicBezTo>
                  <a:lnTo>
                    <a:pt x="0" y="28575"/>
                  </a:lnTo>
                  <a:close/>
                </a:path>
              </a:pathLst>
            </a:custGeom>
            <a:grpFill/>
            <a:ln w="23813" cap="flat">
              <a:noFill/>
              <a:prstDash val="solid"/>
              <a:miter/>
            </a:ln>
          </p:spPr>
          <p:txBody>
            <a:bodyPr rtlCol="0" anchor="ctr"/>
            <a:lstStyle/>
            <a:p>
              <a:endParaRPr lang="en-ID"/>
            </a:p>
          </p:txBody>
        </p:sp>
        <p:sp>
          <p:nvSpPr>
            <p:cNvPr id="706" name="Freeform: Shape 705">
              <a:extLst>
                <a:ext uri="{FF2B5EF4-FFF2-40B4-BE49-F238E27FC236}">
                  <a16:creationId xmlns:a16="http://schemas.microsoft.com/office/drawing/2014/main" id="{FDCCE7C7-0861-A477-328D-2CFA54B19845}"/>
                </a:ext>
              </a:extLst>
            </p:cNvPr>
            <p:cNvSpPr/>
            <p:nvPr/>
          </p:nvSpPr>
          <p:spPr>
            <a:xfrm>
              <a:off x="8093868" y="3533774"/>
              <a:ext cx="42862" cy="28575"/>
            </a:xfrm>
            <a:custGeom>
              <a:avLst/>
              <a:gdLst>
                <a:gd name="connsiteX0" fmla="*/ 0 w 42862"/>
                <a:gd name="connsiteY0" fmla="*/ 28575 h 28575"/>
                <a:gd name="connsiteX1" fmla="*/ 19050 w 42862"/>
                <a:gd name="connsiteY1" fmla="*/ 0 h 28575"/>
                <a:gd name="connsiteX2" fmla="*/ 42862 w 42862"/>
                <a:gd name="connsiteY2" fmla="*/ 28575 h 28575"/>
                <a:gd name="connsiteX3" fmla="*/ 42862 w 42862"/>
                <a:gd name="connsiteY3" fmla="*/ 28575 h 28575"/>
                <a:gd name="connsiteX4" fmla="*/ 21431 w 42862"/>
                <a:gd name="connsiteY4" fmla="*/ 9525 h 28575"/>
                <a:gd name="connsiteX5" fmla="*/ 0 w 42862"/>
                <a:gd name="connsiteY5" fmla="*/ 28575 h 28575"/>
                <a:gd name="connsiteX6" fmla="*/ 0 w 42862"/>
                <a:gd name="connsiteY6"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5">
                  <a:moveTo>
                    <a:pt x="0" y="28575"/>
                  </a:moveTo>
                  <a:cubicBezTo>
                    <a:pt x="7144" y="19050"/>
                    <a:pt x="11906" y="11906"/>
                    <a:pt x="19050" y="0"/>
                  </a:cubicBezTo>
                  <a:cubicBezTo>
                    <a:pt x="30956" y="9525"/>
                    <a:pt x="40481" y="14288"/>
                    <a:pt x="42862" y="28575"/>
                  </a:cubicBezTo>
                  <a:cubicBezTo>
                    <a:pt x="42862" y="28575"/>
                    <a:pt x="42862" y="28575"/>
                    <a:pt x="42862" y="28575"/>
                  </a:cubicBezTo>
                  <a:cubicBezTo>
                    <a:pt x="35719" y="21431"/>
                    <a:pt x="28575" y="16669"/>
                    <a:pt x="21431" y="9525"/>
                  </a:cubicBezTo>
                  <a:cubicBezTo>
                    <a:pt x="11906" y="16669"/>
                    <a:pt x="7144" y="21431"/>
                    <a:pt x="0" y="28575"/>
                  </a:cubicBezTo>
                  <a:lnTo>
                    <a:pt x="0" y="28575"/>
                  </a:lnTo>
                  <a:close/>
                </a:path>
              </a:pathLst>
            </a:custGeom>
            <a:grpFill/>
            <a:ln w="23813" cap="flat">
              <a:noFill/>
              <a:prstDash val="solid"/>
              <a:miter/>
            </a:ln>
          </p:spPr>
          <p:txBody>
            <a:bodyPr rtlCol="0" anchor="ctr"/>
            <a:lstStyle/>
            <a:p>
              <a:endParaRPr lang="en-ID"/>
            </a:p>
          </p:txBody>
        </p:sp>
        <p:sp>
          <p:nvSpPr>
            <p:cNvPr id="707" name="Freeform: Shape 706">
              <a:extLst>
                <a:ext uri="{FF2B5EF4-FFF2-40B4-BE49-F238E27FC236}">
                  <a16:creationId xmlns:a16="http://schemas.microsoft.com/office/drawing/2014/main" id="{F4263FDA-9B29-BD16-D40A-E6986113E2F0}"/>
                </a:ext>
              </a:extLst>
            </p:cNvPr>
            <p:cNvSpPr/>
            <p:nvPr/>
          </p:nvSpPr>
          <p:spPr>
            <a:xfrm>
              <a:off x="10046493" y="3533774"/>
              <a:ext cx="42862" cy="28575"/>
            </a:xfrm>
            <a:custGeom>
              <a:avLst/>
              <a:gdLst>
                <a:gd name="connsiteX0" fmla="*/ 0 w 42862"/>
                <a:gd name="connsiteY0" fmla="*/ 28575 h 28575"/>
                <a:gd name="connsiteX1" fmla="*/ 19050 w 42862"/>
                <a:gd name="connsiteY1" fmla="*/ 0 h 28575"/>
                <a:gd name="connsiteX2" fmla="*/ 42863 w 42862"/>
                <a:gd name="connsiteY2" fmla="*/ 28575 h 28575"/>
                <a:gd name="connsiteX3" fmla="*/ 42863 w 42862"/>
                <a:gd name="connsiteY3" fmla="*/ 28575 h 28575"/>
                <a:gd name="connsiteX4" fmla="*/ 21431 w 42862"/>
                <a:gd name="connsiteY4" fmla="*/ 9525 h 28575"/>
                <a:gd name="connsiteX5" fmla="*/ 0 w 42862"/>
                <a:gd name="connsiteY5" fmla="*/ 28575 h 28575"/>
                <a:gd name="connsiteX6" fmla="*/ 0 w 42862"/>
                <a:gd name="connsiteY6"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5">
                  <a:moveTo>
                    <a:pt x="0" y="28575"/>
                  </a:moveTo>
                  <a:cubicBezTo>
                    <a:pt x="7144" y="19050"/>
                    <a:pt x="11906" y="11906"/>
                    <a:pt x="19050" y="0"/>
                  </a:cubicBezTo>
                  <a:cubicBezTo>
                    <a:pt x="30956" y="9525"/>
                    <a:pt x="40482" y="14288"/>
                    <a:pt x="42863" y="28575"/>
                  </a:cubicBezTo>
                  <a:cubicBezTo>
                    <a:pt x="42863" y="28575"/>
                    <a:pt x="42863" y="28575"/>
                    <a:pt x="42863" y="28575"/>
                  </a:cubicBezTo>
                  <a:cubicBezTo>
                    <a:pt x="35719" y="21431"/>
                    <a:pt x="28575" y="16669"/>
                    <a:pt x="21431" y="9525"/>
                  </a:cubicBezTo>
                  <a:cubicBezTo>
                    <a:pt x="14288" y="16669"/>
                    <a:pt x="7144" y="21431"/>
                    <a:pt x="0" y="28575"/>
                  </a:cubicBezTo>
                  <a:lnTo>
                    <a:pt x="0" y="28575"/>
                  </a:lnTo>
                  <a:close/>
                </a:path>
              </a:pathLst>
            </a:custGeom>
            <a:grpFill/>
            <a:ln w="23813" cap="flat">
              <a:noFill/>
              <a:prstDash val="solid"/>
              <a:miter/>
            </a:ln>
          </p:spPr>
          <p:txBody>
            <a:bodyPr rtlCol="0" anchor="ctr"/>
            <a:lstStyle/>
            <a:p>
              <a:endParaRPr lang="en-ID"/>
            </a:p>
          </p:txBody>
        </p:sp>
        <p:sp>
          <p:nvSpPr>
            <p:cNvPr id="708" name="Freeform: Shape 707">
              <a:extLst>
                <a:ext uri="{FF2B5EF4-FFF2-40B4-BE49-F238E27FC236}">
                  <a16:creationId xmlns:a16="http://schemas.microsoft.com/office/drawing/2014/main" id="{0611647B-2645-3233-EB32-1A88D27F685A}"/>
                </a:ext>
              </a:extLst>
            </p:cNvPr>
            <p:cNvSpPr/>
            <p:nvPr/>
          </p:nvSpPr>
          <p:spPr>
            <a:xfrm>
              <a:off x="12001500" y="3533774"/>
              <a:ext cx="42862" cy="28575"/>
            </a:xfrm>
            <a:custGeom>
              <a:avLst/>
              <a:gdLst>
                <a:gd name="connsiteX0" fmla="*/ 0 w 42862"/>
                <a:gd name="connsiteY0" fmla="*/ 28575 h 28575"/>
                <a:gd name="connsiteX1" fmla="*/ 19050 w 42862"/>
                <a:gd name="connsiteY1" fmla="*/ 0 h 28575"/>
                <a:gd name="connsiteX2" fmla="*/ 42862 w 42862"/>
                <a:gd name="connsiteY2" fmla="*/ 28575 h 28575"/>
                <a:gd name="connsiteX3" fmla="*/ 42862 w 42862"/>
                <a:gd name="connsiteY3" fmla="*/ 28575 h 28575"/>
                <a:gd name="connsiteX4" fmla="*/ 21431 w 42862"/>
                <a:gd name="connsiteY4" fmla="*/ 9525 h 28575"/>
                <a:gd name="connsiteX5" fmla="*/ 0 w 42862"/>
                <a:gd name="connsiteY5" fmla="*/ 28575 h 28575"/>
                <a:gd name="connsiteX6" fmla="*/ 0 w 42862"/>
                <a:gd name="connsiteY6"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5">
                  <a:moveTo>
                    <a:pt x="0" y="28575"/>
                  </a:moveTo>
                  <a:cubicBezTo>
                    <a:pt x="7143" y="19050"/>
                    <a:pt x="11906" y="11906"/>
                    <a:pt x="19050" y="0"/>
                  </a:cubicBezTo>
                  <a:cubicBezTo>
                    <a:pt x="30956" y="9525"/>
                    <a:pt x="40482" y="14288"/>
                    <a:pt x="42862" y="28575"/>
                  </a:cubicBezTo>
                  <a:cubicBezTo>
                    <a:pt x="42862" y="28575"/>
                    <a:pt x="42862" y="28575"/>
                    <a:pt x="42862" y="28575"/>
                  </a:cubicBezTo>
                  <a:cubicBezTo>
                    <a:pt x="35719" y="21431"/>
                    <a:pt x="28575" y="16669"/>
                    <a:pt x="21431" y="9525"/>
                  </a:cubicBezTo>
                  <a:cubicBezTo>
                    <a:pt x="11906" y="16669"/>
                    <a:pt x="4763" y="21431"/>
                    <a:pt x="0" y="28575"/>
                  </a:cubicBezTo>
                  <a:lnTo>
                    <a:pt x="0" y="28575"/>
                  </a:lnTo>
                  <a:close/>
                </a:path>
              </a:pathLst>
            </a:custGeom>
            <a:grpFill/>
            <a:ln w="23813" cap="flat">
              <a:noFill/>
              <a:prstDash val="solid"/>
              <a:miter/>
            </a:ln>
          </p:spPr>
          <p:txBody>
            <a:bodyPr rtlCol="0" anchor="ctr"/>
            <a:lstStyle/>
            <a:p>
              <a:endParaRPr lang="en-ID"/>
            </a:p>
          </p:txBody>
        </p:sp>
        <p:sp>
          <p:nvSpPr>
            <p:cNvPr id="709" name="Freeform: Shape 708">
              <a:extLst>
                <a:ext uri="{FF2B5EF4-FFF2-40B4-BE49-F238E27FC236}">
                  <a16:creationId xmlns:a16="http://schemas.microsoft.com/office/drawing/2014/main" id="{F68D976A-BCBE-F7FC-3C1A-1988D9157AE9}"/>
                </a:ext>
              </a:extLst>
            </p:cNvPr>
            <p:cNvSpPr/>
            <p:nvPr/>
          </p:nvSpPr>
          <p:spPr>
            <a:xfrm>
              <a:off x="12001500" y="3298031"/>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3813 w 42862"/>
                <a:gd name="connsiteY4" fmla="*/ 19050 h 26193"/>
                <a:gd name="connsiteX5" fmla="*/ 33337 w 42862"/>
                <a:gd name="connsiteY5" fmla="*/ 7144 h 26193"/>
                <a:gd name="connsiteX6" fmla="*/ 42862 w 42862"/>
                <a:gd name="connsiteY6" fmla="*/ 0 h 26193"/>
                <a:gd name="connsiteX7" fmla="*/ 42862 w 42862"/>
                <a:gd name="connsiteY7"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862" h="26193">
                  <a:moveTo>
                    <a:pt x="42862" y="0"/>
                  </a:moveTo>
                  <a:cubicBezTo>
                    <a:pt x="35719" y="9525"/>
                    <a:pt x="30956" y="16669"/>
                    <a:pt x="23813" y="26194"/>
                  </a:cubicBezTo>
                  <a:cubicBezTo>
                    <a:pt x="11906" y="16669"/>
                    <a:pt x="2381" y="11906"/>
                    <a:pt x="0" y="0"/>
                  </a:cubicBezTo>
                  <a:cubicBezTo>
                    <a:pt x="0" y="0"/>
                    <a:pt x="0" y="0"/>
                    <a:pt x="0" y="0"/>
                  </a:cubicBezTo>
                  <a:cubicBezTo>
                    <a:pt x="7143" y="7144"/>
                    <a:pt x="14288" y="11906"/>
                    <a:pt x="23813" y="19050"/>
                  </a:cubicBezTo>
                  <a:cubicBezTo>
                    <a:pt x="28575" y="14288"/>
                    <a:pt x="30956" y="11906"/>
                    <a:pt x="33337" y="7144"/>
                  </a:cubicBezTo>
                  <a:cubicBezTo>
                    <a:pt x="35719" y="4762"/>
                    <a:pt x="40482" y="2381"/>
                    <a:pt x="42862" y="0"/>
                  </a:cubicBezTo>
                  <a:lnTo>
                    <a:pt x="42862" y="0"/>
                  </a:lnTo>
                  <a:close/>
                </a:path>
              </a:pathLst>
            </a:custGeom>
            <a:grpFill/>
            <a:ln w="23813" cap="flat">
              <a:noFill/>
              <a:prstDash val="solid"/>
              <a:miter/>
            </a:ln>
          </p:spPr>
          <p:txBody>
            <a:bodyPr rtlCol="0" anchor="ctr"/>
            <a:lstStyle/>
            <a:p>
              <a:endParaRPr lang="en-ID"/>
            </a:p>
          </p:txBody>
        </p:sp>
        <p:sp>
          <p:nvSpPr>
            <p:cNvPr id="710" name="Freeform: Shape 709">
              <a:extLst>
                <a:ext uri="{FF2B5EF4-FFF2-40B4-BE49-F238E27FC236}">
                  <a16:creationId xmlns:a16="http://schemas.microsoft.com/office/drawing/2014/main" id="{594C0CE0-32DA-2087-D036-24367366CE77}"/>
                </a:ext>
              </a:extLst>
            </p:cNvPr>
            <p:cNvSpPr/>
            <p:nvPr/>
          </p:nvSpPr>
          <p:spPr>
            <a:xfrm>
              <a:off x="12001500" y="1045368"/>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1431 w 42862"/>
                <a:gd name="connsiteY4" fmla="*/ 19050 h 26193"/>
                <a:gd name="connsiteX5" fmla="*/ 42862 w 42862"/>
                <a:gd name="connsiteY5" fmla="*/ 0 h 26193"/>
                <a:gd name="connsiteX6" fmla="*/ 42862 w 4286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6193">
                  <a:moveTo>
                    <a:pt x="42862" y="0"/>
                  </a:moveTo>
                  <a:cubicBezTo>
                    <a:pt x="35719" y="9525"/>
                    <a:pt x="30956" y="16669"/>
                    <a:pt x="23813" y="26194"/>
                  </a:cubicBezTo>
                  <a:cubicBezTo>
                    <a:pt x="11906" y="16669"/>
                    <a:pt x="2381" y="11906"/>
                    <a:pt x="0" y="0"/>
                  </a:cubicBezTo>
                  <a:cubicBezTo>
                    <a:pt x="0" y="0"/>
                    <a:pt x="0" y="0"/>
                    <a:pt x="0" y="0"/>
                  </a:cubicBezTo>
                  <a:cubicBezTo>
                    <a:pt x="7143" y="7144"/>
                    <a:pt x="14288" y="11906"/>
                    <a:pt x="21431" y="19050"/>
                  </a:cubicBezTo>
                  <a:cubicBezTo>
                    <a:pt x="28575" y="11906"/>
                    <a:pt x="35719" y="7144"/>
                    <a:pt x="42862" y="0"/>
                  </a:cubicBezTo>
                  <a:lnTo>
                    <a:pt x="42862" y="0"/>
                  </a:lnTo>
                  <a:close/>
                </a:path>
              </a:pathLst>
            </a:custGeom>
            <a:grpFill/>
            <a:ln w="23813" cap="flat">
              <a:noFill/>
              <a:prstDash val="solid"/>
              <a:miter/>
            </a:ln>
          </p:spPr>
          <p:txBody>
            <a:bodyPr rtlCol="0" anchor="ctr"/>
            <a:lstStyle/>
            <a:p>
              <a:endParaRPr lang="en-ID"/>
            </a:p>
          </p:txBody>
        </p:sp>
        <p:sp>
          <p:nvSpPr>
            <p:cNvPr id="711" name="Freeform: Shape 710">
              <a:extLst>
                <a:ext uri="{FF2B5EF4-FFF2-40B4-BE49-F238E27FC236}">
                  <a16:creationId xmlns:a16="http://schemas.microsoft.com/office/drawing/2014/main" id="{F2204658-2578-B41A-8F51-4065BE2D67F3}"/>
                </a:ext>
              </a:extLst>
            </p:cNvPr>
            <p:cNvSpPr/>
            <p:nvPr/>
          </p:nvSpPr>
          <p:spPr>
            <a:xfrm>
              <a:off x="10048875" y="1045368"/>
              <a:ext cx="42862" cy="26193"/>
            </a:xfrm>
            <a:custGeom>
              <a:avLst/>
              <a:gdLst>
                <a:gd name="connsiteX0" fmla="*/ 42863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3813 w 42862"/>
                <a:gd name="connsiteY4" fmla="*/ 19050 h 26193"/>
                <a:gd name="connsiteX5" fmla="*/ 33337 w 42862"/>
                <a:gd name="connsiteY5" fmla="*/ 7144 h 26193"/>
                <a:gd name="connsiteX6" fmla="*/ 42863 w 42862"/>
                <a:gd name="connsiteY6" fmla="*/ 0 h 26193"/>
                <a:gd name="connsiteX7" fmla="*/ 42863 w 42862"/>
                <a:gd name="connsiteY7"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862" h="26193">
                  <a:moveTo>
                    <a:pt x="42863" y="0"/>
                  </a:moveTo>
                  <a:cubicBezTo>
                    <a:pt x="35719" y="9525"/>
                    <a:pt x="30956" y="16669"/>
                    <a:pt x="23813" y="26194"/>
                  </a:cubicBezTo>
                  <a:cubicBezTo>
                    <a:pt x="11906" y="16669"/>
                    <a:pt x="2381" y="11906"/>
                    <a:pt x="0" y="0"/>
                  </a:cubicBezTo>
                  <a:cubicBezTo>
                    <a:pt x="0" y="0"/>
                    <a:pt x="0" y="0"/>
                    <a:pt x="0" y="0"/>
                  </a:cubicBezTo>
                  <a:cubicBezTo>
                    <a:pt x="7144" y="7144"/>
                    <a:pt x="14288" y="11906"/>
                    <a:pt x="23813" y="19050"/>
                  </a:cubicBezTo>
                  <a:cubicBezTo>
                    <a:pt x="28575" y="14287"/>
                    <a:pt x="30956" y="11906"/>
                    <a:pt x="33337" y="7144"/>
                  </a:cubicBezTo>
                  <a:cubicBezTo>
                    <a:pt x="35719" y="4762"/>
                    <a:pt x="38100" y="2381"/>
                    <a:pt x="42863" y="0"/>
                  </a:cubicBezTo>
                  <a:lnTo>
                    <a:pt x="42863" y="0"/>
                  </a:lnTo>
                  <a:close/>
                </a:path>
              </a:pathLst>
            </a:custGeom>
            <a:grpFill/>
            <a:ln w="23813" cap="flat">
              <a:noFill/>
              <a:prstDash val="solid"/>
              <a:miter/>
            </a:ln>
          </p:spPr>
          <p:txBody>
            <a:bodyPr rtlCol="0" anchor="ctr"/>
            <a:lstStyle/>
            <a:p>
              <a:endParaRPr lang="en-ID"/>
            </a:p>
          </p:txBody>
        </p:sp>
        <p:sp>
          <p:nvSpPr>
            <p:cNvPr id="712" name="Freeform: Shape 711">
              <a:extLst>
                <a:ext uri="{FF2B5EF4-FFF2-40B4-BE49-F238E27FC236}">
                  <a16:creationId xmlns:a16="http://schemas.microsoft.com/office/drawing/2014/main" id="{A8C76F0D-A953-42A0-E7C9-8A82C3EBFCA1}"/>
                </a:ext>
              </a:extLst>
            </p:cNvPr>
            <p:cNvSpPr/>
            <p:nvPr/>
          </p:nvSpPr>
          <p:spPr>
            <a:xfrm>
              <a:off x="8093868" y="1045368"/>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3813 w 42862"/>
                <a:gd name="connsiteY4" fmla="*/ 19050 h 26193"/>
                <a:gd name="connsiteX5" fmla="*/ 33338 w 42862"/>
                <a:gd name="connsiteY5" fmla="*/ 7144 h 26193"/>
                <a:gd name="connsiteX6" fmla="*/ 42862 w 42862"/>
                <a:gd name="connsiteY6" fmla="*/ 0 h 26193"/>
                <a:gd name="connsiteX7" fmla="*/ 42862 w 42862"/>
                <a:gd name="connsiteY7"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862" h="26193">
                  <a:moveTo>
                    <a:pt x="42862" y="0"/>
                  </a:moveTo>
                  <a:cubicBezTo>
                    <a:pt x="35719" y="9525"/>
                    <a:pt x="30956" y="16669"/>
                    <a:pt x="23813" y="26194"/>
                  </a:cubicBezTo>
                  <a:cubicBezTo>
                    <a:pt x="11906" y="16669"/>
                    <a:pt x="2381" y="11906"/>
                    <a:pt x="0" y="0"/>
                  </a:cubicBezTo>
                  <a:cubicBezTo>
                    <a:pt x="0" y="0"/>
                    <a:pt x="0" y="0"/>
                    <a:pt x="0" y="0"/>
                  </a:cubicBezTo>
                  <a:cubicBezTo>
                    <a:pt x="7144" y="7144"/>
                    <a:pt x="14287" y="11906"/>
                    <a:pt x="23813" y="19050"/>
                  </a:cubicBezTo>
                  <a:cubicBezTo>
                    <a:pt x="28575" y="14287"/>
                    <a:pt x="30956" y="11906"/>
                    <a:pt x="33338" y="7144"/>
                  </a:cubicBezTo>
                  <a:cubicBezTo>
                    <a:pt x="35719" y="4762"/>
                    <a:pt x="40481" y="2381"/>
                    <a:pt x="42862" y="0"/>
                  </a:cubicBezTo>
                  <a:lnTo>
                    <a:pt x="42862" y="0"/>
                  </a:lnTo>
                  <a:close/>
                </a:path>
              </a:pathLst>
            </a:custGeom>
            <a:grpFill/>
            <a:ln w="23813" cap="flat">
              <a:noFill/>
              <a:prstDash val="solid"/>
              <a:miter/>
            </a:ln>
          </p:spPr>
          <p:txBody>
            <a:bodyPr rtlCol="0" anchor="ctr"/>
            <a:lstStyle/>
            <a:p>
              <a:endParaRPr lang="en-ID"/>
            </a:p>
          </p:txBody>
        </p:sp>
        <p:sp>
          <p:nvSpPr>
            <p:cNvPr id="713" name="Freeform: Shape 712">
              <a:extLst>
                <a:ext uri="{FF2B5EF4-FFF2-40B4-BE49-F238E27FC236}">
                  <a16:creationId xmlns:a16="http://schemas.microsoft.com/office/drawing/2014/main" id="{57B4F571-1F8B-2A3E-A874-2D330BE8A183}"/>
                </a:ext>
              </a:extLst>
            </p:cNvPr>
            <p:cNvSpPr/>
            <p:nvPr/>
          </p:nvSpPr>
          <p:spPr>
            <a:xfrm>
              <a:off x="6141243" y="1045368"/>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3813 w 42862"/>
                <a:gd name="connsiteY4" fmla="*/ 19050 h 26193"/>
                <a:gd name="connsiteX5" fmla="*/ 33337 w 42862"/>
                <a:gd name="connsiteY5" fmla="*/ 7144 h 26193"/>
                <a:gd name="connsiteX6" fmla="*/ 42862 w 42862"/>
                <a:gd name="connsiteY6" fmla="*/ 0 h 26193"/>
                <a:gd name="connsiteX7" fmla="*/ 42862 w 42862"/>
                <a:gd name="connsiteY7"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862" h="26193">
                  <a:moveTo>
                    <a:pt x="42862" y="0"/>
                  </a:moveTo>
                  <a:cubicBezTo>
                    <a:pt x="35719" y="9525"/>
                    <a:pt x="30956" y="16669"/>
                    <a:pt x="23813" y="26194"/>
                  </a:cubicBezTo>
                  <a:cubicBezTo>
                    <a:pt x="11906" y="16669"/>
                    <a:pt x="2381" y="11906"/>
                    <a:pt x="0" y="0"/>
                  </a:cubicBezTo>
                  <a:cubicBezTo>
                    <a:pt x="0" y="0"/>
                    <a:pt x="0" y="0"/>
                    <a:pt x="0" y="0"/>
                  </a:cubicBezTo>
                  <a:cubicBezTo>
                    <a:pt x="7144" y="7144"/>
                    <a:pt x="14287" y="11906"/>
                    <a:pt x="23813" y="19050"/>
                  </a:cubicBezTo>
                  <a:cubicBezTo>
                    <a:pt x="28575" y="14287"/>
                    <a:pt x="30956" y="11906"/>
                    <a:pt x="33337" y="7144"/>
                  </a:cubicBezTo>
                  <a:cubicBezTo>
                    <a:pt x="35719" y="4762"/>
                    <a:pt x="38100" y="2381"/>
                    <a:pt x="42862" y="0"/>
                  </a:cubicBezTo>
                  <a:lnTo>
                    <a:pt x="42862" y="0"/>
                  </a:lnTo>
                  <a:close/>
                </a:path>
              </a:pathLst>
            </a:custGeom>
            <a:grpFill/>
            <a:ln w="23813" cap="flat">
              <a:noFill/>
              <a:prstDash val="solid"/>
              <a:miter/>
            </a:ln>
          </p:spPr>
          <p:txBody>
            <a:bodyPr rtlCol="0" anchor="ctr"/>
            <a:lstStyle/>
            <a:p>
              <a:endParaRPr lang="en-ID"/>
            </a:p>
          </p:txBody>
        </p:sp>
        <p:sp>
          <p:nvSpPr>
            <p:cNvPr id="714" name="Freeform: Shape 713">
              <a:extLst>
                <a:ext uri="{FF2B5EF4-FFF2-40B4-BE49-F238E27FC236}">
                  <a16:creationId xmlns:a16="http://schemas.microsoft.com/office/drawing/2014/main" id="{9C1A2D33-6D09-153B-6FD0-FD67963AA83D}"/>
                </a:ext>
              </a:extLst>
            </p:cNvPr>
            <p:cNvSpPr/>
            <p:nvPr/>
          </p:nvSpPr>
          <p:spPr>
            <a:xfrm>
              <a:off x="10048875" y="3298031"/>
              <a:ext cx="42862" cy="26193"/>
            </a:xfrm>
            <a:custGeom>
              <a:avLst/>
              <a:gdLst>
                <a:gd name="connsiteX0" fmla="*/ 42863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1431 w 42862"/>
                <a:gd name="connsiteY4" fmla="*/ 19050 h 26193"/>
                <a:gd name="connsiteX5" fmla="*/ 42863 w 42862"/>
                <a:gd name="connsiteY5" fmla="*/ 0 h 26193"/>
                <a:gd name="connsiteX6" fmla="*/ 42863 w 4286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6193">
                  <a:moveTo>
                    <a:pt x="42863" y="0"/>
                  </a:moveTo>
                  <a:cubicBezTo>
                    <a:pt x="35719" y="9525"/>
                    <a:pt x="30956" y="16669"/>
                    <a:pt x="23813" y="26194"/>
                  </a:cubicBezTo>
                  <a:cubicBezTo>
                    <a:pt x="11906" y="16669"/>
                    <a:pt x="2381" y="11906"/>
                    <a:pt x="0" y="0"/>
                  </a:cubicBezTo>
                  <a:cubicBezTo>
                    <a:pt x="0" y="0"/>
                    <a:pt x="0" y="0"/>
                    <a:pt x="0" y="0"/>
                  </a:cubicBezTo>
                  <a:cubicBezTo>
                    <a:pt x="7144" y="7144"/>
                    <a:pt x="14288" y="11906"/>
                    <a:pt x="21431" y="19050"/>
                  </a:cubicBezTo>
                  <a:cubicBezTo>
                    <a:pt x="28575" y="11906"/>
                    <a:pt x="35719" y="7144"/>
                    <a:pt x="42863" y="0"/>
                  </a:cubicBezTo>
                  <a:lnTo>
                    <a:pt x="42863" y="0"/>
                  </a:lnTo>
                  <a:close/>
                </a:path>
              </a:pathLst>
            </a:custGeom>
            <a:grpFill/>
            <a:ln w="23813" cap="flat">
              <a:noFill/>
              <a:prstDash val="solid"/>
              <a:miter/>
            </a:ln>
          </p:spPr>
          <p:txBody>
            <a:bodyPr rtlCol="0" anchor="ctr"/>
            <a:lstStyle/>
            <a:p>
              <a:endParaRPr lang="en-ID"/>
            </a:p>
          </p:txBody>
        </p:sp>
        <p:sp>
          <p:nvSpPr>
            <p:cNvPr id="715" name="Freeform: Shape 714">
              <a:extLst>
                <a:ext uri="{FF2B5EF4-FFF2-40B4-BE49-F238E27FC236}">
                  <a16:creationId xmlns:a16="http://schemas.microsoft.com/office/drawing/2014/main" id="{377A5B8D-D167-096A-6535-2237FB93B7ED}"/>
                </a:ext>
              </a:extLst>
            </p:cNvPr>
            <p:cNvSpPr/>
            <p:nvPr/>
          </p:nvSpPr>
          <p:spPr>
            <a:xfrm>
              <a:off x="8093868" y="3298031"/>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1431 w 42862"/>
                <a:gd name="connsiteY4" fmla="*/ 19050 h 26193"/>
                <a:gd name="connsiteX5" fmla="*/ 42862 w 42862"/>
                <a:gd name="connsiteY5" fmla="*/ 0 h 26193"/>
                <a:gd name="connsiteX6" fmla="*/ 42862 w 4286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6193">
                  <a:moveTo>
                    <a:pt x="42862" y="0"/>
                  </a:moveTo>
                  <a:cubicBezTo>
                    <a:pt x="35719" y="9525"/>
                    <a:pt x="30956" y="16669"/>
                    <a:pt x="23813" y="26194"/>
                  </a:cubicBezTo>
                  <a:cubicBezTo>
                    <a:pt x="11906" y="16669"/>
                    <a:pt x="2381" y="11906"/>
                    <a:pt x="0" y="0"/>
                  </a:cubicBezTo>
                  <a:cubicBezTo>
                    <a:pt x="0" y="0"/>
                    <a:pt x="0" y="0"/>
                    <a:pt x="0" y="0"/>
                  </a:cubicBezTo>
                  <a:cubicBezTo>
                    <a:pt x="7144" y="7144"/>
                    <a:pt x="14287" y="11906"/>
                    <a:pt x="21431" y="19050"/>
                  </a:cubicBezTo>
                  <a:cubicBezTo>
                    <a:pt x="28575" y="11906"/>
                    <a:pt x="35719" y="7144"/>
                    <a:pt x="42862" y="0"/>
                  </a:cubicBezTo>
                  <a:lnTo>
                    <a:pt x="42862" y="0"/>
                  </a:lnTo>
                  <a:close/>
                </a:path>
              </a:pathLst>
            </a:custGeom>
            <a:grpFill/>
            <a:ln w="23813" cap="flat">
              <a:noFill/>
              <a:prstDash val="solid"/>
              <a:miter/>
            </a:ln>
          </p:spPr>
          <p:txBody>
            <a:bodyPr rtlCol="0" anchor="ctr"/>
            <a:lstStyle/>
            <a:p>
              <a:endParaRPr lang="en-ID"/>
            </a:p>
          </p:txBody>
        </p:sp>
        <p:sp>
          <p:nvSpPr>
            <p:cNvPr id="716" name="Freeform: Shape 715">
              <a:extLst>
                <a:ext uri="{FF2B5EF4-FFF2-40B4-BE49-F238E27FC236}">
                  <a16:creationId xmlns:a16="http://schemas.microsoft.com/office/drawing/2014/main" id="{8596FD04-B7FB-377F-F4F3-0F078AFD11F9}"/>
                </a:ext>
              </a:extLst>
            </p:cNvPr>
            <p:cNvSpPr/>
            <p:nvPr/>
          </p:nvSpPr>
          <p:spPr>
            <a:xfrm>
              <a:off x="6141243" y="3298031"/>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1431 w 42862"/>
                <a:gd name="connsiteY4" fmla="*/ 19050 h 26193"/>
                <a:gd name="connsiteX5" fmla="*/ 42862 w 42862"/>
                <a:gd name="connsiteY5" fmla="*/ 0 h 26193"/>
                <a:gd name="connsiteX6" fmla="*/ 42862 w 4286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6193">
                  <a:moveTo>
                    <a:pt x="42862" y="0"/>
                  </a:moveTo>
                  <a:cubicBezTo>
                    <a:pt x="35719" y="9525"/>
                    <a:pt x="30956" y="16669"/>
                    <a:pt x="23813" y="26194"/>
                  </a:cubicBezTo>
                  <a:cubicBezTo>
                    <a:pt x="11906" y="16669"/>
                    <a:pt x="2381" y="11906"/>
                    <a:pt x="0" y="0"/>
                  </a:cubicBezTo>
                  <a:cubicBezTo>
                    <a:pt x="0" y="0"/>
                    <a:pt x="0" y="0"/>
                    <a:pt x="0" y="0"/>
                  </a:cubicBezTo>
                  <a:cubicBezTo>
                    <a:pt x="7144" y="7144"/>
                    <a:pt x="14287" y="11906"/>
                    <a:pt x="21431" y="19050"/>
                  </a:cubicBezTo>
                  <a:cubicBezTo>
                    <a:pt x="28575" y="11906"/>
                    <a:pt x="35719" y="7144"/>
                    <a:pt x="42862" y="0"/>
                  </a:cubicBezTo>
                  <a:lnTo>
                    <a:pt x="42862" y="0"/>
                  </a:lnTo>
                  <a:close/>
                </a:path>
              </a:pathLst>
            </a:custGeom>
            <a:grpFill/>
            <a:ln w="23813" cap="flat">
              <a:noFill/>
              <a:prstDash val="solid"/>
              <a:miter/>
            </a:ln>
          </p:spPr>
          <p:txBody>
            <a:bodyPr rtlCol="0" anchor="ctr"/>
            <a:lstStyle/>
            <a:p>
              <a:endParaRPr lang="en-ID"/>
            </a:p>
          </p:txBody>
        </p:sp>
        <p:sp>
          <p:nvSpPr>
            <p:cNvPr id="717" name="Freeform: Shape 716">
              <a:extLst>
                <a:ext uri="{FF2B5EF4-FFF2-40B4-BE49-F238E27FC236}">
                  <a16:creationId xmlns:a16="http://schemas.microsoft.com/office/drawing/2014/main" id="{70506526-BB7F-BE8D-EF50-A82C024DA191}"/>
                </a:ext>
              </a:extLst>
            </p:cNvPr>
            <p:cNvSpPr/>
            <p:nvPr/>
          </p:nvSpPr>
          <p:spPr>
            <a:xfrm>
              <a:off x="6141243" y="4424362"/>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1431 w 42862"/>
                <a:gd name="connsiteY4" fmla="*/ 19050 h 26193"/>
                <a:gd name="connsiteX5" fmla="*/ 42862 w 42862"/>
                <a:gd name="connsiteY5" fmla="*/ 0 h 26193"/>
                <a:gd name="connsiteX6" fmla="*/ 42862 w 4286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6193">
                  <a:moveTo>
                    <a:pt x="42862" y="0"/>
                  </a:moveTo>
                  <a:cubicBezTo>
                    <a:pt x="35719" y="9525"/>
                    <a:pt x="30956" y="16669"/>
                    <a:pt x="23813" y="26194"/>
                  </a:cubicBezTo>
                  <a:cubicBezTo>
                    <a:pt x="11906" y="16669"/>
                    <a:pt x="2381" y="11906"/>
                    <a:pt x="0" y="0"/>
                  </a:cubicBezTo>
                  <a:cubicBezTo>
                    <a:pt x="0" y="0"/>
                    <a:pt x="0" y="0"/>
                    <a:pt x="0" y="0"/>
                  </a:cubicBezTo>
                  <a:cubicBezTo>
                    <a:pt x="7144" y="7144"/>
                    <a:pt x="14287" y="11906"/>
                    <a:pt x="21431" y="19050"/>
                  </a:cubicBezTo>
                  <a:cubicBezTo>
                    <a:pt x="28575" y="11906"/>
                    <a:pt x="35719" y="7144"/>
                    <a:pt x="42862" y="0"/>
                  </a:cubicBezTo>
                  <a:lnTo>
                    <a:pt x="42862" y="0"/>
                  </a:lnTo>
                  <a:close/>
                </a:path>
              </a:pathLst>
            </a:custGeom>
            <a:grpFill/>
            <a:ln w="23813" cap="flat">
              <a:noFill/>
              <a:prstDash val="solid"/>
              <a:miter/>
            </a:ln>
          </p:spPr>
          <p:txBody>
            <a:bodyPr rtlCol="0" anchor="ctr"/>
            <a:lstStyle/>
            <a:p>
              <a:endParaRPr lang="en-ID"/>
            </a:p>
          </p:txBody>
        </p:sp>
        <p:sp>
          <p:nvSpPr>
            <p:cNvPr id="718" name="Freeform: Shape 717">
              <a:extLst>
                <a:ext uri="{FF2B5EF4-FFF2-40B4-BE49-F238E27FC236}">
                  <a16:creationId xmlns:a16="http://schemas.microsoft.com/office/drawing/2014/main" id="{C761CF13-6615-36DA-3820-2A78488B1AF8}"/>
                </a:ext>
              </a:extLst>
            </p:cNvPr>
            <p:cNvSpPr/>
            <p:nvPr/>
          </p:nvSpPr>
          <p:spPr>
            <a:xfrm>
              <a:off x="6141243" y="6677024"/>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1431 w 42862"/>
                <a:gd name="connsiteY4" fmla="*/ 19050 h 26193"/>
                <a:gd name="connsiteX5" fmla="*/ 42862 w 42862"/>
                <a:gd name="connsiteY5" fmla="*/ 0 h 26193"/>
                <a:gd name="connsiteX6" fmla="*/ 42862 w 4286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6193">
                  <a:moveTo>
                    <a:pt x="42862" y="0"/>
                  </a:moveTo>
                  <a:cubicBezTo>
                    <a:pt x="35719" y="9525"/>
                    <a:pt x="30956" y="16669"/>
                    <a:pt x="23813" y="26194"/>
                  </a:cubicBezTo>
                  <a:cubicBezTo>
                    <a:pt x="11906" y="16669"/>
                    <a:pt x="2381" y="11906"/>
                    <a:pt x="0" y="0"/>
                  </a:cubicBezTo>
                  <a:cubicBezTo>
                    <a:pt x="0" y="0"/>
                    <a:pt x="0" y="0"/>
                    <a:pt x="0" y="0"/>
                  </a:cubicBezTo>
                  <a:cubicBezTo>
                    <a:pt x="7144" y="7144"/>
                    <a:pt x="14287" y="11906"/>
                    <a:pt x="21431" y="19050"/>
                  </a:cubicBezTo>
                  <a:cubicBezTo>
                    <a:pt x="28575" y="11906"/>
                    <a:pt x="35719" y="4763"/>
                    <a:pt x="42862" y="0"/>
                  </a:cubicBezTo>
                  <a:lnTo>
                    <a:pt x="42862" y="0"/>
                  </a:lnTo>
                  <a:close/>
                </a:path>
              </a:pathLst>
            </a:custGeom>
            <a:grpFill/>
            <a:ln w="23813" cap="flat">
              <a:noFill/>
              <a:prstDash val="solid"/>
              <a:miter/>
            </a:ln>
          </p:spPr>
          <p:txBody>
            <a:bodyPr rtlCol="0" anchor="ctr"/>
            <a:lstStyle/>
            <a:p>
              <a:endParaRPr lang="en-ID"/>
            </a:p>
          </p:txBody>
        </p:sp>
        <p:sp>
          <p:nvSpPr>
            <p:cNvPr id="719" name="Freeform: Shape 718">
              <a:extLst>
                <a:ext uri="{FF2B5EF4-FFF2-40B4-BE49-F238E27FC236}">
                  <a16:creationId xmlns:a16="http://schemas.microsoft.com/office/drawing/2014/main" id="{4D92AE9E-4821-CB61-5CDE-04F8CDDE8B0F}"/>
                </a:ext>
              </a:extLst>
            </p:cNvPr>
            <p:cNvSpPr/>
            <p:nvPr/>
          </p:nvSpPr>
          <p:spPr>
            <a:xfrm>
              <a:off x="8093868" y="6677024"/>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3813 w 42862"/>
                <a:gd name="connsiteY4" fmla="*/ 19050 h 26193"/>
                <a:gd name="connsiteX5" fmla="*/ 33338 w 42862"/>
                <a:gd name="connsiteY5" fmla="*/ 7144 h 26193"/>
                <a:gd name="connsiteX6" fmla="*/ 42862 w 42862"/>
                <a:gd name="connsiteY6" fmla="*/ 0 h 26193"/>
                <a:gd name="connsiteX7" fmla="*/ 42862 w 42862"/>
                <a:gd name="connsiteY7"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862" h="26193">
                  <a:moveTo>
                    <a:pt x="42862" y="0"/>
                  </a:moveTo>
                  <a:cubicBezTo>
                    <a:pt x="35719" y="9525"/>
                    <a:pt x="30956" y="16669"/>
                    <a:pt x="23813" y="26194"/>
                  </a:cubicBezTo>
                  <a:cubicBezTo>
                    <a:pt x="11906" y="16669"/>
                    <a:pt x="2381" y="11906"/>
                    <a:pt x="0" y="0"/>
                  </a:cubicBezTo>
                  <a:cubicBezTo>
                    <a:pt x="0" y="0"/>
                    <a:pt x="0" y="0"/>
                    <a:pt x="0" y="0"/>
                  </a:cubicBezTo>
                  <a:cubicBezTo>
                    <a:pt x="7144" y="7144"/>
                    <a:pt x="14287" y="11906"/>
                    <a:pt x="23813" y="19050"/>
                  </a:cubicBezTo>
                  <a:cubicBezTo>
                    <a:pt x="28575" y="14288"/>
                    <a:pt x="30956" y="11906"/>
                    <a:pt x="33338" y="7144"/>
                  </a:cubicBezTo>
                  <a:cubicBezTo>
                    <a:pt x="35719" y="4763"/>
                    <a:pt x="40481" y="2381"/>
                    <a:pt x="42862" y="0"/>
                  </a:cubicBezTo>
                  <a:lnTo>
                    <a:pt x="42862" y="0"/>
                  </a:lnTo>
                  <a:close/>
                </a:path>
              </a:pathLst>
            </a:custGeom>
            <a:grpFill/>
            <a:ln w="23813" cap="flat">
              <a:noFill/>
              <a:prstDash val="solid"/>
              <a:miter/>
            </a:ln>
          </p:spPr>
          <p:txBody>
            <a:bodyPr rtlCol="0" anchor="ctr"/>
            <a:lstStyle/>
            <a:p>
              <a:endParaRPr lang="en-ID"/>
            </a:p>
          </p:txBody>
        </p:sp>
        <p:sp>
          <p:nvSpPr>
            <p:cNvPr id="720" name="Freeform: Shape 719">
              <a:extLst>
                <a:ext uri="{FF2B5EF4-FFF2-40B4-BE49-F238E27FC236}">
                  <a16:creationId xmlns:a16="http://schemas.microsoft.com/office/drawing/2014/main" id="{554C1950-1532-91DB-296C-BA1205042EDC}"/>
                </a:ext>
              </a:extLst>
            </p:cNvPr>
            <p:cNvSpPr/>
            <p:nvPr/>
          </p:nvSpPr>
          <p:spPr>
            <a:xfrm>
              <a:off x="10048875" y="6677024"/>
              <a:ext cx="42862" cy="26193"/>
            </a:xfrm>
            <a:custGeom>
              <a:avLst/>
              <a:gdLst>
                <a:gd name="connsiteX0" fmla="*/ 42863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3813 w 42862"/>
                <a:gd name="connsiteY4" fmla="*/ 19050 h 26193"/>
                <a:gd name="connsiteX5" fmla="*/ 33337 w 42862"/>
                <a:gd name="connsiteY5" fmla="*/ 7144 h 26193"/>
                <a:gd name="connsiteX6" fmla="*/ 42863 w 42862"/>
                <a:gd name="connsiteY6" fmla="*/ 0 h 26193"/>
                <a:gd name="connsiteX7" fmla="*/ 42863 w 42862"/>
                <a:gd name="connsiteY7"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862" h="26193">
                  <a:moveTo>
                    <a:pt x="42863" y="0"/>
                  </a:moveTo>
                  <a:cubicBezTo>
                    <a:pt x="35719" y="9525"/>
                    <a:pt x="30956" y="16669"/>
                    <a:pt x="23813" y="26194"/>
                  </a:cubicBezTo>
                  <a:cubicBezTo>
                    <a:pt x="11906" y="16669"/>
                    <a:pt x="2381" y="11906"/>
                    <a:pt x="0" y="0"/>
                  </a:cubicBezTo>
                  <a:cubicBezTo>
                    <a:pt x="0" y="0"/>
                    <a:pt x="0" y="0"/>
                    <a:pt x="0" y="0"/>
                  </a:cubicBezTo>
                  <a:cubicBezTo>
                    <a:pt x="7144" y="7144"/>
                    <a:pt x="14288" y="11906"/>
                    <a:pt x="23813" y="19050"/>
                  </a:cubicBezTo>
                  <a:cubicBezTo>
                    <a:pt x="28575" y="14288"/>
                    <a:pt x="30956" y="11906"/>
                    <a:pt x="33337" y="7144"/>
                  </a:cubicBezTo>
                  <a:cubicBezTo>
                    <a:pt x="35719" y="4763"/>
                    <a:pt x="38100" y="2381"/>
                    <a:pt x="42863" y="0"/>
                  </a:cubicBezTo>
                  <a:cubicBezTo>
                    <a:pt x="42863" y="0"/>
                    <a:pt x="42863" y="0"/>
                    <a:pt x="42863" y="0"/>
                  </a:cubicBezTo>
                  <a:close/>
                </a:path>
              </a:pathLst>
            </a:custGeom>
            <a:grpFill/>
            <a:ln w="23813" cap="flat">
              <a:noFill/>
              <a:prstDash val="solid"/>
              <a:miter/>
            </a:ln>
          </p:spPr>
          <p:txBody>
            <a:bodyPr rtlCol="0" anchor="ctr"/>
            <a:lstStyle/>
            <a:p>
              <a:endParaRPr lang="en-ID"/>
            </a:p>
          </p:txBody>
        </p:sp>
        <p:sp>
          <p:nvSpPr>
            <p:cNvPr id="721" name="Freeform: Shape 720">
              <a:extLst>
                <a:ext uri="{FF2B5EF4-FFF2-40B4-BE49-F238E27FC236}">
                  <a16:creationId xmlns:a16="http://schemas.microsoft.com/office/drawing/2014/main" id="{35634F74-68C2-BF19-B8E3-3ABBBE8A1297}"/>
                </a:ext>
              </a:extLst>
            </p:cNvPr>
            <p:cNvSpPr/>
            <p:nvPr/>
          </p:nvSpPr>
          <p:spPr>
            <a:xfrm>
              <a:off x="12001500" y="6677024"/>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1431 w 42862"/>
                <a:gd name="connsiteY4" fmla="*/ 19050 h 26193"/>
                <a:gd name="connsiteX5" fmla="*/ 42862 w 42862"/>
                <a:gd name="connsiteY5" fmla="*/ 0 h 26193"/>
                <a:gd name="connsiteX6" fmla="*/ 42862 w 4286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6193">
                  <a:moveTo>
                    <a:pt x="42862" y="0"/>
                  </a:moveTo>
                  <a:cubicBezTo>
                    <a:pt x="35719" y="9525"/>
                    <a:pt x="30956" y="16669"/>
                    <a:pt x="23813" y="26194"/>
                  </a:cubicBezTo>
                  <a:cubicBezTo>
                    <a:pt x="11906" y="16669"/>
                    <a:pt x="2381" y="11906"/>
                    <a:pt x="0" y="0"/>
                  </a:cubicBezTo>
                  <a:cubicBezTo>
                    <a:pt x="0" y="0"/>
                    <a:pt x="0" y="0"/>
                    <a:pt x="0" y="0"/>
                  </a:cubicBezTo>
                  <a:cubicBezTo>
                    <a:pt x="7143" y="7144"/>
                    <a:pt x="14288" y="11906"/>
                    <a:pt x="21431" y="19050"/>
                  </a:cubicBezTo>
                  <a:cubicBezTo>
                    <a:pt x="28575" y="11906"/>
                    <a:pt x="35719" y="4763"/>
                    <a:pt x="42862" y="0"/>
                  </a:cubicBezTo>
                  <a:lnTo>
                    <a:pt x="42862" y="0"/>
                  </a:lnTo>
                  <a:close/>
                </a:path>
              </a:pathLst>
            </a:custGeom>
            <a:grpFill/>
            <a:ln w="23813" cap="flat">
              <a:noFill/>
              <a:prstDash val="solid"/>
              <a:miter/>
            </a:ln>
          </p:spPr>
          <p:txBody>
            <a:bodyPr rtlCol="0" anchor="ctr"/>
            <a:lstStyle/>
            <a:p>
              <a:endParaRPr lang="en-ID"/>
            </a:p>
          </p:txBody>
        </p:sp>
        <p:sp>
          <p:nvSpPr>
            <p:cNvPr id="722" name="Freeform: Shape 721">
              <a:extLst>
                <a:ext uri="{FF2B5EF4-FFF2-40B4-BE49-F238E27FC236}">
                  <a16:creationId xmlns:a16="http://schemas.microsoft.com/office/drawing/2014/main" id="{8926D668-B1E3-C959-CFAC-F399AB247BEF}"/>
                </a:ext>
              </a:extLst>
            </p:cNvPr>
            <p:cNvSpPr/>
            <p:nvPr/>
          </p:nvSpPr>
          <p:spPr>
            <a:xfrm>
              <a:off x="10048875" y="4424362"/>
              <a:ext cx="42862" cy="26193"/>
            </a:xfrm>
            <a:custGeom>
              <a:avLst/>
              <a:gdLst>
                <a:gd name="connsiteX0" fmla="*/ 42863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1431 w 42862"/>
                <a:gd name="connsiteY4" fmla="*/ 19050 h 26193"/>
                <a:gd name="connsiteX5" fmla="*/ 42863 w 42862"/>
                <a:gd name="connsiteY5" fmla="*/ 0 h 26193"/>
                <a:gd name="connsiteX6" fmla="*/ 42863 w 4286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6193">
                  <a:moveTo>
                    <a:pt x="42863" y="0"/>
                  </a:moveTo>
                  <a:cubicBezTo>
                    <a:pt x="35719" y="9525"/>
                    <a:pt x="30956" y="16669"/>
                    <a:pt x="23813" y="26194"/>
                  </a:cubicBezTo>
                  <a:cubicBezTo>
                    <a:pt x="11906" y="16669"/>
                    <a:pt x="2381" y="11906"/>
                    <a:pt x="0" y="0"/>
                  </a:cubicBezTo>
                  <a:cubicBezTo>
                    <a:pt x="0" y="0"/>
                    <a:pt x="0" y="0"/>
                    <a:pt x="0" y="0"/>
                  </a:cubicBezTo>
                  <a:cubicBezTo>
                    <a:pt x="7144" y="7144"/>
                    <a:pt x="14288" y="11906"/>
                    <a:pt x="21431" y="19050"/>
                  </a:cubicBezTo>
                  <a:cubicBezTo>
                    <a:pt x="28575" y="11906"/>
                    <a:pt x="35719" y="7144"/>
                    <a:pt x="42863" y="0"/>
                  </a:cubicBezTo>
                  <a:lnTo>
                    <a:pt x="42863" y="0"/>
                  </a:lnTo>
                  <a:close/>
                </a:path>
              </a:pathLst>
            </a:custGeom>
            <a:grpFill/>
            <a:ln w="23813" cap="flat">
              <a:noFill/>
              <a:prstDash val="solid"/>
              <a:miter/>
            </a:ln>
          </p:spPr>
          <p:txBody>
            <a:bodyPr rtlCol="0" anchor="ctr"/>
            <a:lstStyle/>
            <a:p>
              <a:endParaRPr lang="en-ID"/>
            </a:p>
          </p:txBody>
        </p:sp>
        <p:sp>
          <p:nvSpPr>
            <p:cNvPr id="723" name="Freeform: Shape 722">
              <a:extLst>
                <a:ext uri="{FF2B5EF4-FFF2-40B4-BE49-F238E27FC236}">
                  <a16:creationId xmlns:a16="http://schemas.microsoft.com/office/drawing/2014/main" id="{65222D3E-B110-1A35-E797-30331BA76D95}"/>
                </a:ext>
              </a:extLst>
            </p:cNvPr>
            <p:cNvSpPr/>
            <p:nvPr/>
          </p:nvSpPr>
          <p:spPr>
            <a:xfrm>
              <a:off x="12001500" y="4424362"/>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3813 w 42862"/>
                <a:gd name="connsiteY4" fmla="*/ 19050 h 26193"/>
                <a:gd name="connsiteX5" fmla="*/ 33337 w 42862"/>
                <a:gd name="connsiteY5" fmla="*/ 7144 h 26193"/>
                <a:gd name="connsiteX6" fmla="*/ 42862 w 42862"/>
                <a:gd name="connsiteY6" fmla="*/ 0 h 26193"/>
                <a:gd name="connsiteX7" fmla="*/ 42862 w 42862"/>
                <a:gd name="connsiteY7"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862" h="26193">
                  <a:moveTo>
                    <a:pt x="42862" y="0"/>
                  </a:moveTo>
                  <a:cubicBezTo>
                    <a:pt x="35719" y="9525"/>
                    <a:pt x="30956" y="16669"/>
                    <a:pt x="23813" y="26194"/>
                  </a:cubicBezTo>
                  <a:cubicBezTo>
                    <a:pt x="11906" y="16669"/>
                    <a:pt x="2381" y="11906"/>
                    <a:pt x="0" y="0"/>
                  </a:cubicBezTo>
                  <a:lnTo>
                    <a:pt x="0" y="0"/>
                  </a:lnTo>
                  <a:cubicBezTo>
                    <a:pt x="7143" y="7144"/>
                    <a:pt x="14288" y="11906"/>
                    <a:pt x="23813" y="19050"/>
                  </a:cubicBezTo>
                  <a:cubicBezTo>
                    <a:pt x="28575" y="14287"/>
                    <a:pt x="30956" y="11906"/>
                    <a:pt x="33337" y="7144"/>
                  </a:cubicBezTo>
                  <a:cubicBezTo>
                    <a:pt x="35719" y="4762"/>
                    <a:pt x="40482" y="2381"/>
                    <a:pt x="42862" y="0"/>
                  </a:cubicBezTo>
                  <a:lnTo>
                    <a:pt x="42862" y="0"/>
                  </a:lnTo>
                  <a:close/>
                </a:path>
              </a:pathLst>
            </a:custGeom>
            <a:grpFill/>
            <a:ln w="23813" cap="flat">
              <a:noFill/>
              <a:prstDash val="solid"/>
              <a:miter/>
            </a:ln>
          </p:spPr>
          <p:txBody>
            <a:bodyPr rtlCol="0" anchor="ctr"/>
            <a:lstStyle/>
            <a:p>
              <a:endParaRPr lang="en-ID"/>
            </a:p>
          </p:txBody>
        </p:sp>
        <p:sp>
          <p:nvSpPr>
            <p:cNvPr id="724" name="Freeform: Shape 723">
              <a:extLst>
                <a:ext uri="{FF2B5EF4-FFF2-40B4-BE49-F238E27FC236}">
                  <a16:creationId xmlns:a16="http://schemas.microsoft.com/office/drawing/2014/main" id="{1D6399EF-178A-3C98-1EC9-448D8E504A8D}"/>
                </a:ext>
              </a:extLst>
            </p:cNvPr>
            <p:cNvSpPr/>
            <p:nvPr/>
          </p:nvSpPr>
          <p:spPr>
            <a:xfrm>
              <a:off x="12001500" y="2407443"/>
              <a:ext cx="42862" cy="28575"/>
            </a:xfrm>
            <a:custGeom>
              <a:avLst/>
              <a:gdLst>
                <a:gd name="connsiteX0" fmla="*/ 0 w 42862"/>
                <a:gd name="connsiteY0" fmla="*/ 28575 h 28575"/>
                <a:gd name="connsiteX1" fmla="*/ 19050 w 42862"/>
                <a:gd name="connsiteY1" fmla="*/ 0 h 28575"/>
                <a:gd name="connsiteX2" fmla="*/ 42862 w 42862"/>
                <a:gd name="connsiteY2" fmla="*/ 28575 h 28575"/>
                <a:gd name="connsiteX3" fmla="*/ 42862 w 42862"/>
                <a:gd name="connsiteY3" fmla="*/ 28575 h 28575"/>
                <a:gd name="connsiteX4" fmla="*/ 21431 w 42862"/>
                <a:gd name="connsiteY4" fmla="*/ 9525 h 28575"/>
                <a:gd name="connsiteX5" fmla="*/ 0 w 42862"/>
                <a:gd name="connsiteY5" fmla="*/ 28575 h 28575"/>
                <a:gd name="connsiteX6" fmla="*/ 0 w 42862"/>
                <a:gd name="connsiteY6"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5">
                  <a:moveTo>
                    <a:pt x="0" y="28575"/>
                  </a:moveTo>
                  <a:cubicBezTo>
                    <a:pt x="7143" y="19050"/>
                    <a:pt x="11906" y="11906"/>
                    <a:pt x="19050" y="0"/>
                  </a:cubicBezTo>
                  <a:cubicBezTo>
                    <a:pt x="30956" y="9525"/>
                    <a:pt x="40482" y="14287"/>
                    <a:pt x="42862" y="28575"/>
                  </a:cubicBezTo>
                  <a:cubicBezTo>
                    <a:pt x="42862" y="28575"/>
                    <a:pt x="42862" y="28575"/>
                    <a:pt x="42862" y="28575"/>
                  </a:cubicBezTo>
                  <a:cubicBezTo>
                    <a:pt x="35719" y="21431"/>
                    <a:pt x="28575" y="16669"/>
                    <a:pt x="21431" y="9525"/>
                  </a:cubicBezTo>
                  <a:cubicBezTo>
                    <a:pt x="11906" y="16669"/>
                    <a:pt x="4763" y="21431"/>
                    <a:pt x="0" y="28575"/>
                  </a:cubicBezTo>
                  <a:lnTo>
                    <a:pt x="0" y="28575"/>
                  </a:lnTo>
                  <a:close/>
                </a:path>
              </a:pathLst>
            </a:custGeom>
            <a:grpFill/>
            <a:ln w="23813" cap="flat">
              <a:noFill/>
              <a:prstDash val="solid"/>
              <a:miter/>
            </a:ln>
          </p:spPr>
          <p:txBody>
            <a:bodyPr rtlCol="0" anchor="ctr"/>
            <a:lstStyle/>
            <a:p>
              <a:endParaRPr lang="en-ID"/>
            </a:p>
          </p:txBody>
        </p:sp>
        <p:sp>
          <p:nvSpPr>
            <p:cNvPr id="725" name="Freeform: Shape 724">
              <a:extLst>
                <a:ext uri="{FF2B5EF4-FFF2-40B4-BE49-F238E27FC236}">
                  <a16:creationId xmlns:a16="http://schemas.microsoft.com/office/drawing/2014/main" id="{39C1407B-DEF4-DEF0-C57C-0D06EC797B63}"/>
                </a:ext>
              </a:extLst>
            </p:cNvPr>
            <p:cNvSpPr/>
            <p:nvPr/>
          </p:nvSpPr>
          <p:spPr>
            <a:xfrm>
              <a:off x="10046493" y="2407443"/>
              <a:ext cx="42862" cy="28575"/>
            </a:xfrm>
            <a:custGeom>
              <a:avLst/>
              <a:gdLst>
                <a:gd name="connsiteX0" fmla="*/ 0 w 42862"/>
                <a:gd name="connsiteY0" fmla="*/ 28575 h 28575"/>
                <a:gd name="connsiteX1" fmla="*/ 19050 w 42862"/>
                <a:gd name="connsiteY1" fmla="*/ 0 h 28575"/>
                <a:gd name="connsiteX2" fmla="*/ 42863 w 42862"/>
                <a:gd name="connsiteY2" fmla="*/ 28575 h 28575"/>
                <a:gd name="connsiteX3" fmla="*/ 42863 w 42862"/>
                <a:gd name="connsiteY3" fmla="*/ 28575 h 28575"/>
                <a:gd name="connsiteX4" fmla="*/ 21431 w 42862"/>
                <a:gd name="connsiteY4" fmla="*/ 9525 h 28575"/>
                <a:gd name="connsiteX5" fmla="*/ 0 w 42862"/>
                <a:gd name="connsiteY5" fmla="*/ 28575 h 28575"/>
                <a:gd name="connsiteX6" fmla="*/ 0 w 42862"/>
                <a:gd name="connsiteY6"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5">
                  <a:moveTo>
                    <a:pt x="0" y="28575"/>
                  </a:moveTo>
                  <a:cubicBezTo>
                    <a:pt x="7144" y="19050"/>
                    <a:pt x="11906" y="11906"/>
                    <a:pt x="19050" y="0"/>
                  </a:cubicBezTo>
                  <a:cubicBezTo>
                    <a:pt x="30956" y="9525"/>
                    <a:pt x="40482" y="14287"/>
                    <a:pt x="42863" y="28575"/>
                  </a:cubicBezTo>
                  <a:lnTo>
                    <a:pt x="42863" y="28575"/>
                  </a:lnTo>
                  <a:cubicBezTo>
                    <a:pt x="35719" y="21431"/>
                    <a:pt x="28575" y="16669"/>
                    <a:pt x="21431" y="9525"/>
                  </a:cubicBezTo>
                  <a:cubicBezTo>
                    <a:pt x="14288" y="16669"/>
                    <a:pt x="7144" y="21431"/>
                    <a:pt x="0" y="28575"/>
                  </a:cubicBezTo>
                  <a:lnTo>
                    <a:pt x="0" y="28575"/>
                  </a:lnTo>
                  <a:close/>
                </a:path>
              </a:pathLst>
            </a:custGeom>
            <a:grpFill/>
            <a:ln w="23813" cap="flat">
              <a:noFill/>
              <a:prstDash val="solid"/>
              <a:miter/>
            </a:ln>
          </p:spPr>
          <p:txBody>
            <a:bodyPr rtlCol="0" anchor="ctr"/>
            <a:lstStyle/>
            <a:p>
              <a:endParaRPr lang="en-ID"/>
            </a:p>
          </p:txBody>
        </p:sp>
        <p:sp>
          <p:nvSpPr>
            <p:cNvPr id="726" name="Freeform: Shape 725">
              <a:extLst>
                <a:ext uri="{FF2B5EF4-FFF2-40B4-BE49-F238E27FC236}">
                  <a16:creationId xmlns:a16="http://schemas.microsoft.com/office/drawing/2014/main" id="{0D62D9CB-D68A-AB55-97CF-72895DCF5008}"/>
                </a:ext>
              </a:extLst>
            </p:cNvPr>
            <p:cNvSpPr/>
            <p:nvPr/>
          </p:nvSpPr>
          <p:spPr>
            <a:xfrm>
              <a:off x="8093868" y="2407443"/>
              <a:ext cx="42862" cy="28575"/>
            </a:xfrm>
            <a:custGeom>
              <a:avLst/>
              <a:gdLst>
                <a:gd name="connsiteX0" fmla="*/ 0 w 42862"/>
                <a:gd name="connsiteY0" fmla="*/ 28575 h 28575"/>
                <a:gd name="connsiteX1" fmla="*/ 19050 w 42862"/>
                <a:gd name="connsiteY1" fmla="*/ 0 h 28575"/>
                <a:gd name="connsiteX2" fmla="*/ 42862 w 42862"/>
                <a:gd name="connsiteY2" fmla="*/ 28575 h 28575"/>
                <a:gd name="connsiteX3" fmla="*/ 42862 w 42862"/>
                <a:gd name="connsiteY3" fmla="*/ 28575 h 28575"/>
                <a:gd name="connsiteX4" fmla="*/ 21431 w 42862"/>
                <a:gd name="connsiteY4" fmla="*/ 9525 h 28575"/>
                <a:gd name="connsiteX5" fmla="*/ 0 w 42862"/>
                <a:gd name="connsiteY5" fmla="*/ 28575 h 28575"/>
                <a:gd name="connsiteX6" fmla="*/ 0 w 42862"/>
                <a:gd name="connsiteY6"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5">
                  <a:moveTo>
                    <a:pt x="0" y="28575"/>
                  </a:moveTo>
                  <a:cubicBezTo>
                    <a:pt x="7144" y="19050"/>
                    <a:pt x="11906" y="11906"/>
                    <a:pt x="19050" y="0"/>
                  </a:cubicBezTo>
                  <a:cubicBezTo>
                    <a:pt x="30956" y="9525"/>
                    <a:pt x="40481" y="14287"/>
                    <a:pt x="42862" y="28575"/>
                  </a:cubicBezTo>
                  <a:cubicBezTo>
                    <a:pt x="42862" y="28575"/>
                    <a:pt x="42862" y="28575"/>
                    <a:pt x="42862" y="28575"/>
                  </a:cubicBezTo>
                  <a:cubicBezTo>
                    <a:pt x="35719" y="21431"/>
                    <a:pt x="28575" y="16669"/>
                    <a:pt x="21431" y="9525"/>
                  </a:cubicBezTo>
                  <a:cubicBezTo>
                    <a:pt x="11906" y="16669"/>
                    <a:pt x="7144" y="21431"/>
                    <a:pt x="0" y="28575"/>
                  </a:cubicBezTo>
                  <a:lnTo>
                    <a:pt x="0" y="28575"/>
                  </a:lnTo>
                  <a:close/>
                </a:path>
              </a:pathLst>
            </a:custGeom>
            <a:grpFill/>
            <a:ln w="23813" cap="flat">
              <a:noFill/>
              <a:prstDash val="solid"/>
              <a:miter/>
            </a:ln>
          </p:spPr>
          <p:txBody>
            <a:bodyPr rtlCol="0" anchor="ctr"/>
            <a:lstStyle/>
            <a:p>
              <a:endParaRPr lang="en-ID"/>
            </a:p>
          </p:txBody>
        </p:sp>
        <p:sp>
          <p:nvSpPr>
            <p:cNvPr id="727" name="Freeform: Shape 726">
              <a:extLst>
                <a:ext uri="{FF2B5EF4-FFF2-40B4-BE49-F238E27FC236}">
                  <a16:creationId xmlns:a16="http://schemas.microsoft.com/office/drawing/2014/main" id="{9F97AA48-6674-BDFE-DCD6-4AA7908B9A2B}"/>
                </a:ext>
              </a:extLst>
            </p:cNvPr>
            <p:cNvSpPr/>
            <p:nvPr/>
          </p:nvSpPr>
          <p:spPr>
            <a:xfrm>
              <a:off x="6138862" y="2407443"/>
              <a:ext cx="42862" cy="28575"/>
            </a:xfrm>
            <a:custGeom>
              <a:avLst/>
              <a:gdLst>
                <a:gd name="connsiteX0" fmla="*/ 0 w 42862"/>
                <a:gd name="connsiteY0" fmla="*/ 28575 h 28575"/>
                <a:gd name="connsiteX1" fmla="*/ 19050 w 42862"/>
                <a:gd name="connsiteY1" fmla="*/ 0 h 28575"/>
                <a:gd name="connsiteX2" fmla="*/ 42862 w 42862"/>
                <a:gd name="connsiteY2" fmla="*/ 28575 h 28575"/>
                <a:gd name="connsiteX3" fmla="*/ 42862 w 42862"/>
                <a:gd name="connsiteY3" fmla="*/ 28575 h 28575"/>
                <a:gd name="connsiteX4" fmla="*/ 21431 w 42862"/>
                <a:gd name="connsiteY4" fmla="*/ 9525 h 28575"/>
                <a:gd name="connsiteX5" fmla="*/ 0 w 42862"/>
                <a:gd name="connsiteY5" fmla="*/ 28575 h 28575"/>
                <a:gd name="connsiteX6" fmla="*/ 0 w 42862"/>
                <a:gd name="connsiteY6"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5">
                  <a:moveTo>
                    <a:pt x="0" y="28575"/>
                  </a:moveTo>
                  <a:cubicBezTo>
                    <a:pt x="7144" y="19050"/>
                    <a:pt x="11906" y="11906"/>
                    <a:pt x="19050" y="0"/>
                  </a:cubicBezTo>
                  <a:cubicBezTo>
                    <a:pt x="30956" y="9525"/>
                    <a:pt x="40481" y="14287"/>
                    <a:pt x="42862" y="28575"/>
                  </a:cubicBezTo>
                  <a:cubicBezTo>
                    <a:pt x="42862" y="28575"/>
                    <a:pt x="42862" y="28575"/>
                    <a:pt x="42862" y="28575"/>
                  </a:cubicBezTo>
                  <a:cubicBezTo>
                    <a:pt x="35719" y="21431"/>
                    <a:pt x="28575" y="16669"/>
                    <a:pt x="21431" y="9525"/>
                  </a:cubicBezTo>
                  <a:cubicBezTo>
                    <a:pt x="14288" y="16669"/>
                    <a:pt x="7144" y="21431"/>
                    <a:pt x="0" y="28575"/>
                  </a:cubicBezTo>
                  <a:lnTo>
                    <a:pt x="0" y="28575"/>
                  </a:lnTo>
                  <a:close/>
                </a:path>
              </a:pathLst>
            </a:custGeom>
            <a:grpFill/>
            <a:ln w="23813" cap="flat">
              <a:noFill/>
              <a:prstDash val="solid"/>
              <a:miter/>
            </a:ln>
          </p:spPr>
          <p:txBody>
            <a:bodyPr rtlCol="0" anchor="ctr"/>
            <a:lstStyle/>
            <a:p>
              <a:endParaRPr lang="en-ID"/>
            </a:p>
          </p:txBody>
        </p:sp>
        <p:sp>
          <p:nvSpPr>
            <p:cNvPr id="728" name="Freeform: Shape 727">
              <a:extLst>
                <a:ext uri="{FF2B5EF4-FFF2-40B4-BE49-F238E27FC236}">
                  <a16:creationId xmlns:a16="http://schemas.microsoft.com/office/drawing/2014/main" id="{3B4E39B6-0F2C-8488-2C72-84027846F5B4}"/>
                </a:ext>
              </a:extLst>
            </p:cNvPr>
            <p:cNvSpPr/>
            <p:nvPr/>
          </p:nvSpPr>
          <p:spPr>
            <a:xfrm>
              <a:off x="6138862" y="4660106"/>
              <a:ext cx="42862" cy="28574"/>
            </a:xfrm>
            <a:custGeom>
              <a:avLst/>
              <a:gdLst>
                <a:gd name="connsiteX0" fmla="*/ 0 w 42862"/>
                <a:gd name="connsiteY0" fmla="*/ 28575 h 28574"/>
                <a:gd name="connsiteX1" fmla="*/ 19050 w 42862"/>
                <a:gd name="connsiteY1" fmla="*/ 0 h 28574"/>
                <a:gd name="connsiteX2" fmla="*/ 42862 w 42862"/>
                <a:gd name="connsiteY2" fmla="*/ 28575 h 28574"/>
                <a:gd name="connsiteX3" fmla="*/ 42862 w 42862"/>
                <a:gd name="connsiteY3" fmla="*/ 28575 h 28574"/>
                <a:gd name="connsiteX4" fmla="*/ 21431 w 42862"/>
                <a:gd name="connsiteY4" fmla="*/ 9525 h 28574"/>
                <a:gd name="connsiteX5" fmla="*/ 0 w 42862"/>
                <a:gd name="connsiteY5" fmla="*/ 28575 h 28574"/>
                <a:gd name="connsiteX6" fmla="*/ 0 w 42862"/>
                <a:gd name="connsiteY6" fmla="*/ 28575 h 2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4">
                  <a:moveTo>
                    <a:pt x="0" y="28575"/>
                  </a:moveTo>
                  <a:cubicBezTo>
                    <a:pt x="7144" y="19050"/>
                    <a:pt x="11906" y="11906"/>
                    <a:pt x="19050" y="0"/>
                  </a:cubicBezTo>
                  <a:cubicBezTo>
                    <a:pt x="30956" y="9525"/>
                    <a:pt x="40481" y="14288"/>
                    <a:pt x="42862" y="28575"/>
                  </a:cubicBezTo>
                  <a:cubicBezTo>
                    <a:pt x="42862" y="28575"/>
                    <a:pt x="42862" y="28575"/>
                    <a:pt x="42862" y="28575"/>
                  </a:cubicBezTo>
                  <a:cubicBezTo>
                    <a:pt x="35719" y="21431"/>
                    <a:pt x="28575" y="16669"/>
                    <a:pt x="21431" y="9525"/>
                  </a:cubicBezTo>
                  <a:cubicBezTo>
                    <a:pt x="14288" y="16669"/>
                    <a:pt x="7144" y="21431"/>
                    <a:pt x="0" y="28575"/>
                  </a:cubicBezTo>
                  <a:lnTo>
                    <a:pt x="0" y="28575"/>
                  </a:lnTo>
                  <a:close/>
                </a:path>
              </a:pathLst>
            </a:custGeom>
            <a:grpFill/>
            <a:ln w="23813" cap="flat">
              <a:noFill/>
              <a:prstDash val="solid"/>
              <a:miter/>
            </a:ln>
          </p:spPr>
          <p:txBody>
            <a:bodyPr rtlCol="0" anchor="ctr"/>
            <a:lstStyle/>
            <a:p>
              <a:endParaRPr lang="en-ID"/>
            </a:p>
          </p:txBody>
        </p:sp>
        <p:sp>
          <p:nvSpPr>
            <p:cNvPr id="729" name="Freeform: Shape 728">
              <a:extLst>
                <a:ext uri="{FF2B5EF4-FFF2-40B4-BE49-F238E27FC236}">
                  <a16:creationId xmlns:a16="http://schemas.microsoft.com/office/drawing/2014/main" id="{646D058E-56E5-785B-995F-A840C7D2D47D}"/>
                </a:ext>
              </a:extLst>
            </p:cNvPr>
            <p:cNvSpPr/>
            <p:nvPr/>
          </p:nvSpPr>
          <p:spPr>
            <a:xfrm>
              <a:off x="8093868" y="4660106"/>
              <a:ext cx="42862" cy="28574"/>
            </a:xfrm>
            <a:custGeom>
              <a:avLst/>
              <a:gdLst>
                <a:gd name="connsiteX0" fmla="*/ 0 w 42862"/>
                <a:gd name="connsiteY0" fmla="*/ 28575 h 28574"/>
                <a:gd name="connsiteX1" fmla="*/ 19050 w 42862"/>
                <a:gd name="connsiteY1" fmla="*/ 0 h 28574"/>
                <a:gd name="connsiteX2" fmla="*/ 42862 w 42862"/>
                <a:gd name="connsiteY2" fmla="*/ 28575 h 28574"/>
                <a:gd name="connsiteX3" fmla="*/ 42862 w 42862"/>
                <a:gd name="connsiteY3" fmla="*/ 28575 h 28574"/>
                <a:gd name="connsiteX4" fmla="*/ 21431 w 42862"/>
                <a:gd name="connsiteY4" fmla="*/ 9525 h 28574"/>
                <a:gd name="connsiteX5" fmla="*/ 0 w 42862"/>
                <a:gd name="connsiteY5" fmla="*/ 28575 h 28574"/>
                <a:gd name="connsiteX6" fmla="*/ 0 w 42862"/>
                <a:gd name="connsiteY6" fmla="*/ 28575 h 2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4">
                  <a:moveTo>
                    <a:pt x="0" y="28575"/>
                  </a:moveTo>
                  <a:cubicBezTo>
                    <a:pt x="7144" y="19050"/>
                    <a:pt x="11906" y="11906"/>
                    <a:pt x="19050" y="0"/>
                  </a:cubicBezTo>
                  <a:cubicBezTo>
                    <a:pt x="30956" y="9525"/>
                    <a:pt x="40481" y="14288"/>
                    <a:pt x="42862" y="28575"/>
                  </a:cubicBezTo>
                  <a:cubicBezTo>
                    <a:pt x="42862" y="28575"/>
                    <a:pt x="42862" y="28575"/>
                    <a:pt x="42862" y="28575"/>
                  </a:cubicBezTo>
                  <a:cubicBezTo>
                    <a:pt x="35719" y="21431"/>
                    <a:pt x="28575" y="16669"/>
                    <a:pt x="21431" y="9525"/>
                  </a:cubicBezTo>
                  <a:cubicBezTo>
                    <a:pt x="11906" y="16669"/>
                    <a:pt x="7144" y="21431"/>
                    <a:pt x="0" y="28575"/>
                  </a:cubicBezTo>
                  <a:lnTo>
                    <a:pt x="0" y="28575"/>
                  </a:lnTo>
                  <a:close/>
                </a:path>
              </a:pathLst>
            </a:custGeom>
            <a:grpFill/>
            <a:ln w="23813" cap="flat">
              <a:noFill/>
              <a:prstDash val="solid"/>
              <a:miter/>
            </a:ln>
          </p:spPr>
          <p:txBody>
            <a:bodyPr rtlCol="0" anchor="ctr"/>
            <a:lstStyle/>
            <a:p>
              <a:endParaRPr lang="en-ID"/>
            </a:p>
          </p:txBody>
        </p:sp>
        <p:sp>
          <p:nvSpPr>
            <p:cNvPr id="730" name="Freeform: Shape 729">
              <a:extLst>
                <a:ext uri="{FF2B5EF4-FFF2-40B4-BE49-F238E27FC236}">
                  <a16:creationId xmlns:a16="http://schemas.microsoft.com/office/drawing/2014/main" id="{1AC19013-12B4-1D17-56BA-DF10C7D941DB}"/>
                </a:ext>
              </a:extLst>
            </p:cNvPr>
            <p:cNvSpPr/>
            <p:nvPr/>
          </p:nvSpPr>
          <p:spPr>
            <a:xfrm>
              <a:off x="10046493" y="4660106"/>
              <a:ext cx="42862" cy="28574"/>
            </a:xfrm>
            <a:custGeom>
              <a:avLst/>
              <a:gdLst>
                <a:gd name="connsiteX0" fmla="*/ 0 w 42862"/>
                <a:gd name="connsiteY0" fmla="*/ 28575 h 28574"/>
                <a:gd name="connsiteX1" fmla="*/ 19050 w 42862"/>
                <a:gd name="connsiteY1" fmla="*/ 0 h 28574"/>
                <a:gd name="connsiteX2" fmla="*/ 42863 w 42862"/>
                <a:gd name="connsiteY2" fmla="*/ 28575 h 28574"/>
                <a:gd name="connsiteX3" fmla="*/ 42863 w 42862"/>
                <a:gd name="connsiteY3" fmla="*/ 28575 h 28574"/>
                <a:gd name="connsiteX4" fmla="*/ 21431 w 42862"/>
                <a:gd name="connsiteY4" fmla="*/ 9525 h 28574"/>
                <a:gd name="connsiteX5" fmla="*/ 0 w 42862"/>
                <a:gd name="connsiteY5" fmla="*/ 28575 h 28574"/>
                <a:gd name="connsiteX6" fmla="*/ 0 w 42862"/>
                <a:gd name="connsiteY6" fmla="*/ 28575 h 2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4">
                  <a:moveTo>
                    <a:pt x="0" y="28575"/>
                  </a:moveTo>
                  <a:cubicBezTo>
                    <a:pt x="7144" y="19050"/>
                    <a:pt x="11906" y="11906"/>
                    <a:pt x="19050" y="0"/>
                  </a:cubicBezTo>
                  <a:cubicBezTo>
                    <a:pt x="30956" y="9525"/>
                    <a:pt x="40482" y="14288"/>
                    <a:pt x="42863" y="28575"/>
                  </a:cubicBezTo>
                  <a:cubicBezTo>
                    <a:pt x="42863" y="28575"/>
                    <a:pt x="42863" y="28575"/>
                    <a:pt x="42863" y="28575"/>
                  </a:cubicBezTo>
                  <a:cubicBezTo>
                    <a:pt x="35719" y="21431"/>
                    <a:pt x="28575" y="16669"/>
                    <a:pt x="21431" y="9525"/>
                  </a:cubicBezTo>
                  <a:cubicBezTo>
                    <a:pt x="14288" y="16669"/>
                    <a:pt x="7144" y="21431"/>
                    <a:pt x="0" y="28575"/>
                  </a:cubicBezTo>
                  <a:lnTo>
                    <a:pt x="0" y="28575"/>
                  </a:lnTo>
                  <a:close/>
                </a:path>
              </a:pathLst>
            </a:custGeom>
            <a:grpFill/>
            <a:ln w="23813" cap="flat">
              <a:noFill/>
              <a:prstDash val="solid"/>
              <a:miter/>
            </a:ln>
          </p:spPr>
          <p:txBody>
            <a:bodyPr rtlCol="0" anchor="ctr"/>
            <a:lstStyle/>
            <a:p>
              <a:endParaRPr lang="en-ID"/>
            </a:p>
          </p:txBody>
        </p:sp>
        <p:sp>
          <p:nvSpPr>
            <p:cNvPr id="731" name="Freeform: Shape 730">
              <a:extLst>
                <a:ext uri="{FF2B5EF4-FFF2-40B4-BE49-F238E27FC236}">
                  <a16:creationId xmlns:a16="http://schemas.microsoft.com/office/drawing/2014/main" id="{B2110DE4-6AC1-70BE-2F06-DC98E30067F0}"/>
                </a:ext>
              </a:extLst>
            </p:cNvPr>
            <p:cNvSpPr/>
            <p:nvPr/>
          </p:nvSpPr>
          <p:spPr>
            <a:xfrm>
              <a:off x="12001500" y="4660106"/>
              <a:ext cx="42862" cy="28574"/>
            </a:xfrm>
            <a:custGeom>
              <a:avLst/>
              <a:gdLst>
                <a:gd name="connsiteX0" fmla="*/ 0 w 42862"/>
                <a:gd name="connsiteY0" fmla="*/ 28575 h 28574"/>
                <a:gd name="connsiteX1" fmla="*/ 19050 w 42862"/>
                <a:gd name="connsiteY1" fmla="*/ 0 h 28574"/>
                <a:gd name="connsiteX2" fmla="*/ 42862 w 42862"/>
                <a:gd name="connsiteY2" fmla="*/ 28575 h 28574"/>
                <a:gd name="connsiteX3" fmla="*/ 42862 w 42862"/>
                <a:gd name="connsiteY3" fmla="*/ 28575 h 28574"/>
                <a:gd name="connsiteX4" fmla="*/ 21431 w 42862"/>
                <a:gd name="connsiteY4" fmla="*/ 9525 h 28574"/>
                <a:gd name="connsiteX5" fmla="*/ 0 w 42862"/>
                <a:gd name="connsiteY5" fmla="*/ 28575 h 28574"/>
                <a:gd name="connsiteX6" fmla="*/ 0 w 42862"/>
                <a:gd name="connsiteY6" fmla="*/ 28575 h 2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4">
                  <a:moveTo>
                    <a:pt x="0" y="28575"/>
                  </a:moveTo>
                  <a:cubicBezTo>
                    <a:pt x="7143" y="19050"/>
                    <a:pt x="11906" y="11906"/>
                    <a:pt x="19050" y="0"/>
                  </a:cubicBezTo>
                  <a:cubicBezTo>
                    <a:pt x="30956" y="9525"/>
                    <a:pt x="40482" y="14288"/>
                    <a:pt x="42862" y="28575"/>
                  </a:cubicBezTo>
                  <a:cubicBezTo>
                    <a:pt x="42862" y="28575"/>
                    <a:pt x="42862" y="28575"/>
                    <a:pt x="42862" y="28575"/>
                  </a:cubicBezTo>
                  <a:cubicBezTo>
                    <a:pt x="35719" y="21431"/>
                    <a:pt x="28575" y="16669"/>
                    <a:pt x="21431" y="9525"/>
                  </a:cubicBezTo>
                  <a:cubicBezTo>
                    <a:pt x="11906" y="16669"/>
                    <a:pt x="4763" y="21431"/>
                    <a:pt x="0" y="28575"/>
                  </a:cubicBezTo>
                  <a:lnTo>
                    <a:pt x="0" y="28575"/>
                  </a:lnTo>
                  <a:close/>
                </a:path>
              </a:pathLst>
            </a:custGeom>
            <a:grpFill/>
            <a:ln w="23813" cap="flat">
              <a:noFill/>
              <a:prstDash val="solid"/>
              <a:miter/>
            </a:ln>
          </p:spPr>
          <p:txBody>
            <a:bodyPr rtlCol="0" anchor="ctr"/>
            <a:lstStyle/>
            <a:p>
              <a:endParaRPr lang="en-ID"/>
            </a:p>
          </p:txBody>
        </p:sp>
        <p:sp>
          <p:nvSpPr>
            <p:cNvPr id="732" name="Freeform: Shape 731">
              <a:extLst>
                <a:ext uri="{FF2B5EF4-FFF2-40B4-BE49-F238E27FC236}">
                  <a16:creationId xmlns:a16="http://schemas.microsoft.com/office/drawing/2014/main" id="{41572F7C-A0A8-2243-C754-126338A3042E}"/>
                </a:ext>
              </a:extLst>
            </p:cNvPr>
            <p:cNvSpPr/>
            <p:nvPr/>
          </p:nvSpPr>
          <p:spPr>
            <a:xfrm>
              <a:off x="8093868" y="4424362"/>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1431 w 42862"/>
                <a:gd name="connsiteY4" fmla="*/ 19050 h 26193"/>
                <a:gd name="connsiteX5" fmla="*/ 42862 w 42862"/>
                <a:gd name="connsiteY5" fmla="*/ 0 h 26193"/>
                <a:gd name="connsiteX6" fmla="*/ 42862 w 4286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6193">
                  <a:moveTo>
                    <a:pt x="42862" y="0"/>
                  </a:moveTo>
                  <a:cubicBezTo>
                    <a:pt x="35719" y="9525"/>
                    <a:pt x="30956" y="16669"/>
                    <a:pt x="23813" y="26194"/>
                  </a:cubicBezTo>
                  <a:cubicBezTo>
                    <a:pt x="11906" y="16669"/>
                    <a:pt x="2381" y="11906"/>
                    <a:pt x="0" y="0"/>
                  </a:cubicBezTo>
                  <a:lnTo>
                    <a:pt x="0" y="0"/>
                  </a:lnTo>
                  <a:cubicBezTo>
                    <a:pt x="7144" y="7144"/>
                    <a:pt x="14287" y="11906"/>
                    <a:pt x="21431" y="19050"/>
                  </a:cubicBezTo>
                  <a:cubicBezTo>
                    <a:pt x="28575" y="11906"/>
                    <a:pt x="35719" y="7144"/>
                    <a:pt x="42862" y="0"/>
                  </a:cubicBezTo>
                  <a:lnTo>
                    <a:pt x="42862" y="0"/>
                  </a:lnTo>
                  <a:close/>
                </a:path>
              </a:pathLst>
            </a:custGeom>
            <a:grpFill/>
            <a:ln w="23813" cap="flat">
              <a:noFill/>
              <a:prstDash val="solid"/>
              <a:miter/>
            </a:ln>
          </p:spPr>
          <p:txBody>
            <a:bodyPr rtlCol="0" anchor="ctr"/>
            <a:lstStyle/>
            <a:p>
              <a:endParaRPr lang="en-ID"/>
            </a:p>
          </p:txBody>
        </p:sp>
        <p:sp>
          <p:nvSpPr>
            <p:cNvPr id="733" name="Freeform: Shape 732">
              <a:extLst>
                <a:ext uri="{FF2B5EF4-FFF2-40B4-BE49-F238E27FC236}">
                  <a16:creationId xmlns:a16="http://schemas.microsoft.com/office/drawing/2014/main" id="{D75D6DEE-1334-AE40-7851-DC92BDFCE871}"/>
                </a:ext>
              </a:extLst>
            </p:cNvPr>
            <p:cNvSpPr/>
            <p:nvPr/>
          </p:nvSpPr>
          <p:spPr>
            <a:xfrm>
              <a:off x="12001500" y="2171699"/>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1431 w 42862"/>
                <a:gd name="connsiteY4" fmla="*/ 19050 h 26193"/>
                <a:gd name="connsiteX5" fmla="*/ 42862 w 42862"/>
                <a:gd name="connsiteY5" fmla="*/ 0 h 26193"/>
                <a:gd name="connsiteX6" fmla="*/ 42862 w 4286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6193">
                  <a:moveTo>
                    <a:pt x="42862" y="0"/>
                  </a:moveTo>
                  <a:cubicBezTo>
                    <a:pt x="35719" y="9525"/>
                    <a:pt x="30956" y="16669"/>
                    <a:pt x="23813" y="26194"/>
                  </a:cubicBezTo>
                  <a:cubicBezTo>
                    <a:pt x="11906" y="16669"/>
                    <a:pt x="2381" y="11906"/>
                    <a:pt x="0" y="0"/>
                  </a:cubicBezTo>
                  <a:cubicBezTo>
                    <a:pt x="0" y="0"/>
                    <a:pt x="0" y="0"/>
                    <a:pt x="0" y="0"/>
                  </a:cubicBezTo>
                  <a:cubicBezTo>
                    <a:pt x="7143" y="7144"/>
                    <a:pt x="14288" y="11906"/>
                    <a:pt x="21431" y="19050"/>
                  </a:cubicBezTo>
                  <a:cubicBezTo>
                    <a:pt x="28575" y="11906"/>
                    <a:pt x="35719" y="7144"/>
                    <a:pt x="42862" y="0"/>
                  </a:cubicBezTo>
                  <a:lnTo>
                    <a:pt x="42862" y="0"/>
                  </a:lnTo>
                  <a:close/>
                </a:path>
              </a:pathLst>
            </a:custGeom>
            <a:grpFill/>
            <a:ln w="23813" cap="flat">
              <a:noFill/>
              <a:prstDash val="solid"/>
              <a:miter/>
            </a:ln>
          </p:spPr>
          <p:txBody>
            <a:bodyPr rtlCol="0" anchor="ctr"/>
            <a:lstStyle/>
            <a:p>
              <a:endParaRPr lang="en-ID"/>
            </a:p>
          </p:txBody>
        </p:sp>
        <p:sp>
          <p:nvSpPr>
            <p:cNvPr id="734" name="Freeform: Shape 733">
              <a:extLst>
                <a:ext uri="{FF2B5EF4-FFF2-40B4-BE49-F238E27FC236}">
                  <a16:creationId xmlns:a16="http://schemas.microsoft.com/office/drawing/2014/main" id="{94902342-CEDF-6D2F-86D9-43E910576B48}"/>
                </a:ext>
              </a:extLst>
            </p:cNvPr>
            <p:cNvSpPr/>
            <p:nvPr/>
          </p:nvSpPr>
          <p:spPr>
            <a:xfrm>
              <a:off x="10048875" y="2171699"/>
              <a:ext cx="42862" cy="26193"/>
            </a:xfrm>
            <a:custGeom>
              <a:avLst/>
              <a:gdLst>
                <a:gd name="connsiteX0" fmla="*/ 42863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1431 w 42862"/>
                <a:gd name="connsiteY4" fmla="*/ 19050 h 26193"/>
                <a:gd name="connsiteX5" fmla="*/ 42863 w 42862"/>
                <a:gd name="connsiteY5" fmla="*/ 0 h 26193"/>
                <a:gd name="connsiteX6" fmla="*/ 42863 w 4286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6193">
                  <a:moveTo>
                    <a:pt x="42863" y="0"/>
                  </a:moveTo>
                  <a:cubicBezTo>
                    <a:pt x="35719" y="9525"/>
                    <a:pt x="30956" y="16669"/>
                    <a:pt x="23813" y="26194"/>
                  </a:cubicBezTo>
                  <a:cubicBezTo>
                    <a:pt x="11906" y="16669"/>
                    <a:pt x="2381" y="11906"/>
                    <a:pt x="0" y="0"/>
                  </a:cubicBezTo>
                  <a:cubicBezTo>
                    <a:pt x="0" y="0"/>
                    <a:pt x="0" y="0"/>
                    <a:pt x="0" y="0"/>
                  </a:cubicBezTo>
                  <a:cubicBezTo>
                    <a:pt x="7144" y="7144"/>
                    <a:pt x="14288" y="11906"/>
                    <a:pt x="21431" y="19050"/>
                  </a:cubicBezTo>
                  <a:cubicBezTo>
                    <a:pt x="28575" y="11906"/>
                    <a:pt x="35719" y="7144"/>
                    <a:pt x="42863" y="0"/>
                  </a:cubicBezTo>
                  <a:lnTo>
                    <a:pt x="42863" y="0"/>
                  </a:lnTo>
                  <a:close/>
                </a:path>
              </a:pathLst>
            </a:custGeom>
            <a:grpFill/>
            <a:ln w="23813" cap="flat">
              <a:noFill/>
              <a:prstDash val="solid"/>
              <a:miter/>
            </a:ln>
          </p:spPr>
          <p:txBody>
            <a:bodyPr rtlCol="0" anchor="ctr"/>
            <a:lstStyle/>
            <a:p>
              <a:endParaRPr lang="en-ID"/>
            </a:p>
          </p:txBody>
        </p:sp>
        <p:sp>
          <p:nvSpPr>
            <p:cNvPr id="735" name="Freeform: Shape 734">
              <a:extLst>
                <a:ext uri="{FF2B5EF4-FFF2-40B4-BE49-F238E27FC236}">
                  <a16:creationId xmlns:a16="http://schemas.microsoft.com/office/drawing/2014/main" id="{C46B3D81-8F71-7B91-DCAE-F3FFCCBA1767}"/>
                </a:ext>
              </a:extLst>
            </p:cNvPr>
            <p:cNvSpPr/>
            <p:nvPr/>
          </p:nvSpPr>
          <p:spPr>
            <a:xfrm>
              <a:off x="8093868" y="2171699"/>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1431 w 42862"/>
                <a:gd name="connsiteY4" fmla="*/ 19050 h 26193"/>
                <a:gd name="connsiteX5" fmla="*/ 42862 w 42862"/>
                <a:gd name="connsiteY5" fmla="*/ 0 h 26193"/>
                <a:gd name="connsiteX6" fmla="*/ 42862 w 4286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6193">
                  <a:moveTo>
                    <a:pt x="42862" y="0"/>
                  </a:moveTo>
                  <a:cubicBezTo>
                    <a:pt x="35719" y="9525"/>
                    <a:pt x="30956" y="16669"/>
                    <a:pt x="23813" y="26194"/>
                  </a:cubicBezTo>
                  <a:cubicBezTo>
                    <a:pt x="11906" y="16669"/>
                    <a:pt x="2381" y="11906"/>
                    <a:pt x="0" y="0"/>
                  </a:cubicBezTo>
                  <a:lnTo>
                    <a:pt x="0" y="0"/>
                  </a:lnTo>
                  <a:cubicBezTo>
                    <a:pt x="7144" y="7144"/>
                    <a:pt x="14287" y="11906"/>
                    <a:pt x="21431" y="19050"/>
                  </a:cubicBezTo>
                  <a:cubicBezTo>
                    <a:pt x="28575" y="11906"/>
                    <a:pt x="35719" y="7144"/>
                    <a:pt x="42862" y="0"/>
                  </a:cubicBezTo>
                  <a:lnTo>
                    <a:pt x="42862" y="0"/>
                  </a:lnTo>
                  <a:close/>
                </a:path>
              </a:pathLst>
            </a:custGeom>
            <a:grpFill/>
            <a:ln w="23813" cap="flat">
              <a:noFill/>
              <a:prstDash val="solid"/>
              <a:miter/>
            </a:ln>
          </p:spPr>
          <p:txBody>
            <a:bodyPr rtlCol="0" anchor="ctr"/>
            <a:lstStyle/>
            <a:p>
              <a:endParaRPr lang="en-ID"/>
            </a:p>
          </p:txBody>
        </p:sp>
        <p:sp>
          <p:nvSpPr>
            <p:cNvPr id="736" name="Freeform: Shape 735">
              <a:extLst>
                <a:ext uri="{FF2B5EF4-FFF2-40B4-BE49-F238E27FC236}">
                  <a16:creationId xmlns:a16="http://schemas.microsoft.com/office/drawing/2014/main" id="{B380BE76-AFF2-B42D-8A5C-D91B77535707}"/>
                </a:ext>
              </a:extLst>
            </p:cNvPr>
            <p:cNvSpPr/>
            <p:nvPr/>
          </p:nvSpPr>
          <p:spPr>
            <a:xfrm>
              <a:off x="6141243" y="2171699"/>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1431 w 42862"/>
                <a:gd name="connsiteY4" fmla="*/ 19050 h 26193"/>
                <a:gd name="connsiteX5" fmla="*/ 42862 w 42862"/>
                <a:gd name="connsiteY5" fmla="*/ 0 h 26193"/>
                <a:gd name="connsiteX6" fmla="*/ 42862 w 4286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6193">
                  <a:moveTo>
                    <a:pt x="42862" y="0"/>
                  </a:moveTo>
                  <a:cubicBezTo>
                    <a:pt x="35719" y="9525"/>
                    <a:pt x="30956" y="16669"/>
                    <a:pt x="23813" y="26194"/>
                  </a:cubicBezTo>
                  <a:cubicBezTo>
                    <a:pt x="11906" y="16669"/>
                    <a:pt x="2381" y="11906"/>
                    <a:pt x="0" y="0"/>
                  </a:cubicBezTo>
                  <a:cubicBezTo>
                    <a:pt x="0" y="0"/>
                    <a:pt x="0" y="0"/>
                    <a:pt x="0" y="0"/>
                  </a:cubicBezTo>
                  <a:cubicBezTo>
                    <a:pt x="7144" y="7144"/>
                    <a:pt x="14287" y="11906"/>
                    <a:pt x="21431" y="19050"/>
                  </a:cubicBezTo>
                  <a:cubicBezTo>
                    <a:pt x="28575" y="11906"/>
                    <a:pt x="35719" y="7144"/>
                    <a:pt x="42862" y="0"/>
                  </a:cubicBezTo>
                  <a:lnTo>
                    <a:pt x="42862" y="0"/>
                  </a:lnTo>
                  <a:close/>
                </a:path>
              </a:pathLst>
            </a:custGeom>
            <a:grpFill/>
            <a:ln w="23813" cap="flat">
              <a:noFill/>
              <a:prstDash val="solid"/>
              <a:miter/>
            </a:ln>
          </p:spPr>
          <p:txBody>
            <a:bodyPr rtlCol="0" anchor="ctr"/>
            <a:lstStyle/>
            <a:p>
              <a:endParaRPr lang="en-ID"/>
            </a:p>
          </p:txBody>
        </p:sp>
        <p:sp>
          <p:nvSpPr>
            <p:cNvPr id="737" name="Freeform: Shape 736">
              <a:extLst>
                <a:ext uri="{FF2B5EF4-FFF2-40B4-BE49-F238E27FC236}">
                  <a16:creationId xmlns:a16="http://schemas.microsoft.com/office/drawing/2014/main" id="{E8328B7B-9448-DC13-9F76-C0D7F9499019}"/>
                </a:ext>
              </a:extLst>
            </p:cNvPr>
            <p:cNvSpPr/>
            <p:nvPr/>
          </p:nvSpPr>
          <p:spPr>
            <a:xfrm>
              <a:off x="6141243" y="5550693"/>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1431 w 42862"/>
                <a:gd name="connsiteY4" fmla="*/ 19050 h 26193"/>
                <a:gd name="connsiteX5" fmla="*/ 42862 w 42862"/>
                <a:gd name="connsiteY5" fmla="*/ 0 h 26193"/>
                <a:gd name="connsiteX6" fmla="*/ 42862 w 4286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6193">
                  <a:moveTo>
                    <a:pt x="42862" y="0"/>
                  </a:moveTo>
                  <a:cubicBezTo>
                    <a:pt x="35719" y="9525"/>
                    <a:pt x="30956" y="16669"/>
                    <a:pt x="23813" y="26194"/>
                  </a:cubicBezTo>
                  <a:cubicBezTo>
                    <a:pt x="11906" y="16669"/>
                    <a:pt x="2381" y="11906"/>
                    <a:pt x="0" y="0"/>
                  </a:cubicBezTo>
                  <a:cubicBezTo>
                    <a:pt x="0" y="0"/>
                    <a:pt x="0" y="0"/>
                    <a:pt x="0" y="0"/>
                  </a:cubicBezTo>
                  <a:cubicBezTo>
                    <a:pt x="7144" y="7143"/>
                    <a:pt x="14287" y="11906"/>
                    <a:pt x="21431" y="19050"/>
                  </a:cubicBezTo>
                  <a:cubicBezTo>
                    <a:pt x="28575" y="11906"/>
                    <a:pt x="35719" y="7143"/>
                    <a:pt x="42862" y="0"/>
                  </a:cubicBezTo>
                  <a:lnTo>
                    <a:pt x="42862" y="0"/>
                  </a:lnTo>
                  <a:close/>
                </a:path>
              </a:pathLst>
            </a:custGeom>
            <a:grpFill/>
            <a:ln w="23813" cap="flat">
              <a:noFill/>
              <a:prstDash val="solid"/>
              <a:miter/>
            </a:ln>
          </p:spPr>
          <p:txBody>
            <a:bodyPr rtlCol="0" anchor="ctr"/>
            <a:lstStyle/>
            <a:p>
              <a:endParaRPr lang="en-ID"/>
            </a:p>
          </p:txBody>
        </p:sp>
        <p:sp>
          <p:nvSpPr>
            <p:cNvPr id="738" name="Freeform: Shape 737">
              <a:extLst>
                <a:ext uri="{FF2B5EF4-FFF2-40B4-BE49-F238E27FC236}">
                  <a16:creationId xmlns:a16="http://schemas.microsoft.com/office/drawing/2014/main" id="{4F3216C6-4E5A-7281-5C3F-B2C00E9C532C}"/>
                </a:ext>
              </a:extLst>
            </p:cNvPr>
            <p:cNvSpPr/>
            <p:nvPr/>
          </p:nvSpPr>
          <p:spPr>
            <a:xfrm>
              <a:off x="8093868" y="5550693"/>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3813 w 42862"/>
                <a:gd name="connsiteY4" fmla="*/ 19050 h 26193"/>
                <a:gd name="connsiteX5" fmla="*/ 33338 w 42862"/>
                <a:gd name="connsiteY5" fmla="*/ 7143 h 26193"/>
                <a:gd name="connsiteX6" fmla="*/ 42862 w 42862"/>
                <a:gd name="connsiteY6" fmla="*/ 0 h 26193"/>
                <a:gd name="connsiteX7" fmla="*/ 42862 w 42862"/>
                <a:gd name="connsiteY7"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862" h="26193">
                  <a:moveTo>
                    <a:pt x="42862" y="0"/>
                  </a:moveTo>
                  <a:cubicBezTo>
                    <a:pt x="35719" y="9525"/>
                    <a:pt x="30956" y="16669"/>
                    <a:pt x="23813" y="26194"/>
                  </a:cubicBezTo>
                  <a:cubicBezTo>
                    <a:pt x="11906" y="16669"/>
                    <a:pt x="2381" y="11906"/>
                    <a:pt x="0" y="0"/>
                  </a:cubicBezTo>
                  <a:cubicBezTo>
                    <a:pt x="0" y="0"/>
                    <a:pt x="0" y="0"/>
                    <a:pt x="0" y="0"/>
                  </a:cubicBezTo>
                  <a:cubicBezTo>
                    <a:pt x="7144" y="7143"/>
                    <a:pt x="14287" y="11906"/>
                    <a:pt x="23813" y="19050"/>
                  </a:cubicBezTo>
                  <a:cubicBezTo>
                    <a:pt x="28575" y="14287"/>
                    <a:pt x="30956" y="11906"/>
                    <a:pt x="33338" y="7143"/>
                  </a:cubicBezTo>
                  <a:cubicBezTo>
                    <a:pt x="35719" y="4762"/>
                    <a:pt x="40481" y="2381"/>
                    <a:pt x="42862" y="0"/>
                  </a:cubicBezTo>
                  <a:lnTo>
                    <a:pt x="42862" y="0"/>
                  </a:lnTo>
                  <a:close/>
                </a:path>
              </a:pathLst>
            </a:custGeom>
            <a:grpFill/>
            <a:ln w="23813" cap="flat">
              <a:noFill/>
              <a:prstDash val="solid"/>
              <a:miter/>
            </a:ln>
          </p:spPr>
          <p:txBody>
            <a:bodyPr rtlCol="0" anchor="ctr"/>
            <a:lstStyle/>
            <a:p>
              <a:endParaRPr lang="en-ID"/>
            </a:p>
          </p:txBody>
        </p:sp>
        <p:sp>
          <p:nvSpPr>
            <p:cNvPr id="739" name="Freeform: Shape 738">
              <a:extLst>
                <a:ext uri="{FF2B5EF4-FFF2-40B4-BE49-F238E27FC236}">
                  <a16:creationId xmlns:a16="http://schemas.microsoft.com/office/drawing/2014/main" id="{2BE3B434-A621-5D54-6891-4A6BB1384590}"/>
                </a:ext>
              </a:extLst>
            </p:cNvPr>
            <p:cNvSpPr/>
            <p:nvPr/>
          </p:nvSpPr>
          <p:spPr>
            <a:xfrm>
              <a:off x="10048875" y="5550693"/>
              <a:ext cx="42862" cy="26193"/>
            </a:xfrm>
            <a:custGeom>
              <a:avLst/>
              <a:gdLst>
                <a:gd name="connsiteX0" fmla="*/ 42863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3813 w 42862"/>
                <a:gd name="connsiteY4" fmla="*/ 19050 h 26193"/>
                <a:gd name="connsiteX5" fmla="*/ 33337 w 42862"/>
                <a:gd name="connsiteY5" fmla="*/ 7143 h 26193"/>
                <a:gd name="connsiteX6" fmla="*/ 42863 w 42862"/>
                <a:gd name="connsiteY6" fmla="*/ 0 h 26193"/>
                <a:gd name="connsiteX7" fmla="*/ 42863 w 42862"/>
                <a:gd name="connsiteY7"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862" h="26193">
                  <a:moveTo>
                    <a:pt x="42863" y="0"/>
                  </a:moveTo>
                  <a:cubicBezTo>
                    <a:pt x="35719" y="9525"/>
                    <a:pt x="30956" y="16669"/>
                    <a:pt x="23813" y="26194"/>
                  </a:cubicBezTo>
                  <a:cubicBezTo>
                    <a:pt x="11906" y="16669"/>
                    <a:pt x="2381" y="11906"/>
                    <a:pt x="0" y="0"/>
                  </a:cubicBezTo>
                  <a:cubicBezTo>
                    <a:pt x="0" y="0"/>
                    <a:pt x="0" y="0"/>
                    <a:pt x="0" y="0"/>
                  </a:cubicBezTo>
                  <a:cubicBezTo>
                    <a:pt x="7144" y="7143"/>
                    <a:pt x="14288" y="11906"/>
                    <a:pt x="23813" y="19050"/>
                  </a:cubicBezTo>
                  <a:cubicBezTo>
                    <a:pt x="28575" y="14287"/>
                    <a:pt x="30956" y="11906"/>
                    <a:pt x="33337" y="7143"/>
                  </a:cubicBezTo>
                  <a:cubicBezTo>
                    <a:pt x="35719" y="4762"/>
                    <a:pt x="38100" y="2381"/>
                    <a:pt x="42863" y="0"/>
                  </a:cubicBezTo>
                  <a:lnTo>
                    <a:pt x="42863" y="0"/>
                  </a:lnTo>
                  <a:close/>
                </a:path>
              </a:pathLst>
            </a:custGeom>
            <a:grpFill/>
            <a:ln w="23813" cap="flat">
              <a:noFill/>
              <a:prstDash val="solid"/>
              <a:miter/>
            </a:ln>
          </p:spPr>
          <p:txBody>
            <a:bodyPr rtlCol="0" anchor="ctr"/>
            <a:lstStyle/>
            <a:p>
              <a:endParaRPr lang="en-ID"/>
            </a:p>
          </p:txBody>
        </p:sp>
        <p:sp>
          <p:nvSpPr>
            <p:cNvPr id="740" name="Freeform: Shape 739">
              <a:extLst>
                <a:ext uri="{FF2B5EF4-FFF2-40B4-BE49-F238E27FC236}">
                  <a16:creationId xmlns:a16="http://schemas.microsoft.com/office/drawing/2014/main" id="{DCCD457D-7A1B-454E-A2BA-503CC9D9948C}"/>
                </a:ext>
              </a:extLst>
            </p:cNvPr>
            <p:cNvSpPr/>
            <p:nvPr/>
          </p:nvSpPr>
          <p:spPr>
            <a:xfrm>
              <a:off x="12001500" y="5550693"/>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1431 w 42862"/>
                <a:gd name="connsiteY4" fmla="*/ 19050 h 26193"/>
                <a:gd name="connsiteX5" fmla="*/ 42862 w 42862"/>
                <a:gd name="connsiteY5" fmla="*/ 0 h 26193"/>
                <a:gd name="connsiteX6" fmla="*/ 42862 w 4286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6193">
                  <a:moveTo>
                    <a:pt x="42862" y="0"/>
                  </a:moveTo>
                  <a:cubicBezTo>
                    <a:pt x="35719" y="9525"/>
                    <a:pt x="30956" y="16669"/>
                    <a:pt x="23813" y="26194"/>
                  </a:cubicBezTo>
                  <a:cubicBezTo>
                    <a:pt x="11906" y="16669"/>
                    <a:pt x="2381" y="11906"/>
                    <a:pt x="0" y="0"/>
                  </a:cubicBezTo>
                  <a:cubicBezTo>
                    <a:pt x="0" y="0"/>
                    <a:pt x="0" y="0"/>
                    <a:pt x="0" y="0"/>
                  </a:cubicBezTo>
                  <a:cubicBezTo>
                    <a:pt x="7143" y="7143"/>
                    <a:pt x="14288" y="11906"/>
                    <a:pt x="21431" y="19050"/>
                  </a:cubicBezTo>
                  <a:cubicBezTo>
                    <a:pt x="28575" y="11906"/>
                    <a:pt x="35719" y="7143"/>
                    <a:pt x="42862" y="0"/>
                  </a:cubicBezTo>
                  <a:lnTo>
                    <a:pt x="42862" y="0"/>
                  </a:lnTo>
                  <a:close/>
                </a:path>
              </a:pathLst>
            </a:custGeom>
            <a:grpFill/>
            <a:ln w="23813" cap="flat">
              <a:noFill/>
              <a:prstDash val="solid"/>
              <a:miter/>
            </a:ln>
          </p:spPr>
          <p:txBody>
            <a:bodyPr rtlCol="0" anchor="ctr"/>
            <a:lstStyle/>
            <a:p>
              <a:endParaRPr lang="en-ID"/>
            </a:p>
          </p:txBody>
        </p:sp>
        <p:sp>
          <p:nvSpPr>
            <p:cNvPr id="741" name="Freeform: Shape 740">
              <a:extLst>
                <a:ext uri="{FF2B5EF4-FFF2-40B4-BE49-F238E27FC236}">
                  <a16:creationId xmlns:a16="http://schemas.microsoft.com/office/drawing/2014/main" id="{56EC1F09-17E1-8C0E-F667-3FC2AA1F3B48}"/>
                </a:ext>
              </a:extLst>
            </p:cNvPr>
            <p:cNvSpPr/>
            <p:nvPr/>
          </p:nvSpPr>
          <p:spPr>
            <a:xfrm>
              <a:off x="6138862" y="5786437"/>
              <a:ext cx="42862" cy="28574"/>
            </a:xfrm>
            <a:custGeom>
              <a:avLst/>
              <a:gdLst>
                <a:gd name="connsiteX0" fmla="*/ 0 w 42862"/>
                <a:gd name="connsiteY0" fmla="*/ 28575 h 28574"/>
                <a:gd name="connsiteX1" fmla="*/ 19050 w 42862"/>
                <a:gd name="connsiteY1" fmla="*/ 0 h 28574"/>
                <a:gd name="connsiteX2" fmla="*/ 42862 w 42862"/>
                <a:gd name="connsiteY2" fmla="*/ 28575 h 28574"/>
                <a:gd name="connsiteX3" fmla="*/ 42862 w 42862"/>
                <a:gd name="connsiteY3" fmla="*/ 28575 h 28574"/>
                <a:gd name="connsiteX4" fmla="*/ 21431 w 42862"/>
                <a:gd name="connsiteY4" fmla="*/ 9525 h 28574"/>
                <a:gd name="connsiteX5" fmla="*/ 0 w 42862"/>
                <a:gd name="connsiteY5" fmla="*/ 28575 h 28574"/>
                <a:gd name="connsiteX6" fmla="*/ 0 w 42862"/>
                <a:gd name="connsiteY6" fmla="*/ 28575 h 2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4">
                  <a:moveTo>
                    <a:pt x="0" y="28575"/>
                  </a:moveTo>
                  <a:cubicBezTo>
                    <a:pt x="7144" y="19050"/>
                    <a:pt x="11906" y="11906"/>
                    <a:pt x="19050" y="0"/>
                  </a:cubicBezTo>
                  <a:cubicBezTo>
                    <a:pt x="30956" y="9525"/>
                    <a:pt x="40481" y="14288"/>
                    <a:pt x="42862" y="28575"/>
                  </a:cubicBezTo>
                  <a:cubicBezTo>
                    <a:pt x="42862" y="28575"/>
                    <a:pt x="42862" y="28575"/>
                    <a:pt x="42862" y="28575"/>
                  </a:cubicBezTo>
                  <a:cubicBezTo>
                    <a:pt x="35719" y="21431"/>
                    <a:pt x="28575" y="16669"/>
                    <a:pt x="21431" y="9525"/>
                  </a:cubicBezTo>
                  <a:cubicBezTo>
                    <a:pt x="14288" y="16669"/>
                    <a:pt x="7144" y="21431"/>
                    <a:pt x="0" y="28575"/>
                  </a:cubicBezTo>
                  <a:lnTo>
                    <a:pt x="0" y="28575"/>
                  </a:lnTo>
                  <a:close/>
                </a:path>
              </a:pathLst>
            </a:custGeom>
            <a:grpFill/>
            <a:ln w="23813" cap="flat">
              <a:noFill/>
              <a:prstDash val="solid"/>
              <a:miter/>
            </a:ln>
          </p:spPr>
          <p:txBody>
            <a:bodyPr rtlCol="0" anchor="ctr"/>
            <a:lstStyle/>
            <a:p>
              <a:endParaRPr lang="en-ID"/>
            </a:p>
          </p:txBody>
        </p:sp>
        <p:sp>
          <p:nvSpPr>
            <p:cNvPr id="742" name="Freeform: Shape 741">
              <a:extLst>
                <a:ext uri="{FF2B5EF4-FFF2-40B4-BE49-F238E27FC236}">
                  <a16:creationId xmlns:a16="http://schemas.microsoft.com/office/drawing/2014/main" id="{29A5D0E4-383B-F9CE-178D-7CA927C556F9}"/>
                </a:ext>
              </a:extLst>
            </p:cNvPr>
            <p:cNvSpPr/>
            <p:nvPr/>
          </p:nvSpPr>
          <p:spPr>
            <a:xfrm>
              <a:off x="8093868" y="5786437"/>
              <a:ext cx="42862" cy="28574"/>
            </a:xfrm>
            <a:custGeom>
              <a:avLst/>
              <a:gdLst>
                <a:gd name="connsiteX0" fmla="*/ 0 w 42862"/>
                <a:gd name="connsiteY0" fmla="*/ 28575 h 28574"/>
                <a:gd name="connsiteX1" fmla="*/ 19050 w 42862"/>
                <a:gd name="connsiteY1" fmla="*/ 0 h 28574"/>
                <a:gd name="connsiteX2" fmla="*/ 42862 w 42862"/>
                <a:gd name="connsiteY2" fmla="*/ 28575 h 28574"/>
                <a:gd name="connsiteX3" fmla="*/ 42862 w 42862"/>
                <a:gd name="connsiteY3" fmla="*/ 28575 h 28574"/>
                <a:gd name="connsiteX4" fmla="*/ 21431 w 42862"/>
                <a:gd name="connsiteY4" fmla="*/ 9525 h 28574"/>
                <a:gd name="connsiteX5" fmla="*/ 0 w 42862"/>
                <a:gd name="connsiteY5" fmla="*/ 28575 h 28574"/>
                <a:gd name="connsiteX6" fmla="*/ 0 w 42862"/>
                <a:gd name="connsiteY6" fmla="*/ 28575 h 2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4">
                  <a:moveTo>
                    <a:pt x="0" y="28575"/>
                  </a:moveTo>
                  <a:cubicBezTo>
                    <a:pt x="7144" y="19050"/>
                    <a:pt x="11906" y="11906"/>
                    <a:pt x="19050" y="0"/>
                  </a:cubicBezTo>
                  <a:cubicBezTo>
                    <a:pt x="30956" y="9525"/>
                    <a:pt x="40481" y="14288"/>
                    <a:pt x="42862" y="28575"/>
                  </a:cubicBezTo>
                  <a:cubicBezTo>
                    <a:pt x="42862" y="28575"/>
                    <a:pt x="42862" y="28575"/>
                    <a:pt x="42862" y="28575"/>
                  </a:cubicBezTo>
                  <a:cubicBezTo>
                    <a:pt x="35719" y="21431"/>
                    <a:pt x="28575" y="16669"/>
                    <a:pt x="21431" y="9525"/>
                  </a:cubicBezTo>
                  <a:cubicBezTo>
                    <a:pt x="11906" y="16669"/>
                    <a:pt x="7144" y="21431"/>
                    <a:pt x="0" y="28575"/>
                  </a:cubicBezTo>
                  <a:lnTo>
                    <a:pt x="0" y="28575"/>
                  </a:lnTo>
                  <a:close/>
                </a:path>
              </a:pathLst>
            </a:custGeom>
            <a:grpFill/>
            <a:ln w="23813" cap="flat">
              <a:noFill/>
              <a:prstDash val="solid"/>
              <a:miter/>
            </a:ln>
          </p:spPr>
          <p:txBody>
            <a:bodyPr rtlCol="0" anchor="ctr"/>
            <a:lstStyle/>
            <a:p>
              <a:endParaRPr lang="en-ID"/>
            </a:p>
          </p:txBody>
        </p:sp>
        <p:sp>
          <p:nvSpPr>
            <p:cNvPr id="743" name="Freeform: Shape 742">
              <a:extLst>
                <a:ext uri="{FF2B5EF4-FFF2-40B4-BE49-F238E27FC236}">
                  <a16:creationId xmlns:a16="http://schemas.microsoft.com/office/drawing/2014/main" id="{B6FA76A7-FCAD-3035-902F-C4C247FA425A}"/>
                </a:ext>
              </a:extLst>
            </p:cNvPr>
            <p:cNvSpPr/>
            <p:nvPr/>
          </p:nvSpPr>
          <p:spPr>
            <a:xfrm>
              <a:off x="10046493" y="5786437"/>
              <a:ext cx="42862" cy="28574"/>
            </a:xfrm>
            <a:custGeom>
              <a:avLst/>
              <a:gdLst>
                <a:gd name="connsiteX0" fmla="*/ 0 w 42862"/>
                <a:gd name="connsiteY0" fmla="*/ 28575 h 28574"/>
                <a:gd name="connsiteX1" fmla="*/ 19050 w 42862"/>
                <a:gd name="connsiteY1" fmla="*/ 0 h 28574"/>
                <a:gd name="connsiteX2" fmla="*/ 42863 w 42862"/>
                <a:gd name="connsiteY2" fmla="*/ 28575 h 28574"/>
                <a:gd name="connsiteX3" fmla="*/ 42863 w 42862"/>
                <a:gd name="connsiteY3" fmla="*/ 28575 h 28574"/>
                <a:gd name="connsiteX4" fmla="*/ 21431 w 42862"/>
                <a:gd name="connsiteY4" fmla="*/ 9525 h 28574"/>
                <a:gd name="connsiteX5" fmla="*/ 0 w 42862"/>
                <a:gd name="connsiteY5" fmla="*/ 28575 h 28574"/>
                <a:gd name="connsiteX6" fmla="*/ 0 w 42862"/>
                <a:gd name="connsiteY6" fmla="*/ 28575 h 2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4">
                  <a:moveTo>
                    <a:pt x="0" y="28575"/>
                  </a:moveTo>
                  <a:cubicBezTo>
                    <a:pt x="7144" y="19050"/>
                    <a:pt x="11906" y="11906"/>
                    <a:pt x="19050" y="0"/>
                  </a:cubicBezTo>
                  <a:cubicBezTo>
                    <a:pt x="30956" y="9525"/>
                    <a:pt x="40482" y="14288"/>
                    <a:pt x="42863" y="28575"/>
                  </a:cubicBezTo>
                  <a:cubicBezTo>
                    <a:pt x="42863" y="28575"/>
                    <a:pt x="42863" y="28575"/>
                    <a:pt x="42863" y="28575"/>
                  </a:cubicBezTo>
                  <a:cubicBezTo>
                    <a:pt x="35719" y="21431"/>
                    <a:pt x="28575" y="16669"/>
                    <a:pt x="21431" y="9525"/>
                  </a:cubicBezTo>
                  <a:cubicBezTo>
                    <a:pt x="14288" y="16669"/>
                    <a:pt x="7144" y="21431"/>
                    <a:pt x="0" y="28575"/>
                  </a:cubicBezTo>
                  <a:lnTo>
                    <a:pt x="0" y="28575"/>
                  </a:lnTo>
                  <a:close/>
                </a:path>
              </a:pathLst>
            </a:custGeom>
            <a:grpFill/>
            <a:ln w="23813" cap="flat">
              <a:noFill/>
              <a:prstDash val="solid"/>
              <a:miter/>
            </a:ln>
          </p:spPr>
          <p:txBody>
            <a:bodyPr rtlCol="0" anchor="ctr"/>
            <a:lstStyle/>
            <a:p>
              <a:endParaRPr lang="en-ID"/>
            </a:p>
          </p:txBody>
        </p:sp>
        <p:sp>
          <p:nvSpPr>
            <p:cNvPr id="744" name="Freeform: Shape 743">
              <a:extLst>
                <a:ext uri="{FF2B5EF4-FFF2-40B4-BE49-F238E27FC236}">
                  <a16:creationId xmlns:a16="http://schemas.microsoft.com/office/drawing/2014/main" id="{21C7B074-A12E-CC82-D493-AB29933FCE6F}"/>
                </a:ext>
              </a:extLst>
            </p:cNvPr>
            <p:cNvSpPr/>
            <p:nvPr/>
          </p:nvSpPr>
          <p:spPr>
            <a:xfrm>
              <a:off x="12001500" y="5786437"/>
              <a:ext cx="42862" cy="28574"/>
            </a:xfrm>
            <a:custGeom>
              <a:avLst/>
              <a:gdLst>
                <a:gd name="connsiteX0" fmla="*/ 0 w 42862"/>
                <a:gd name="connsiteY0" fmla="*/ 28575 h 28574"/>
                <a:gd name="connsiteX1" fmla="*/ 19050 w 42862"/>
                <a:gd name="connsiteY1" fmla="*/ 0 h 28574"/>
                <a:gd name="connsiteX2" fmla="*/ 42862 w 42862"/>
                <a:gd name="connsiteY2" fmla="*/ 28575 h 28574"/>
                <a:gd name="connsiteX3" fmla="*/ 42862 w 42862"/>
                <a:gd name="connsiteY3" fmla="*/ 28575 h 28574"/>
                <a:gd name="connsiteX4" fmla="*/ 21431 w 42862"/>
                <a:gd name="connsiteY4" fmla="*/ 9525 h 28574"/>
                <a:gd name="connsiteX5" fmla="*/ 0 w 42862"/>
                <a:gd name="connsiteY5" fmla="*/ 28575 h 28574"/>
                <a:gd name="connsiteX6" fmla="*/ 0 w 42862"/>
                <a:gd name="connsiteY6" fmla="*/ 28575 h 2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4">
                  <a:moveTo>
                    <a:pt x="0" y="28575"/>
                  </a:moveTo>
                  <a:cubicBezTo>
                    <a:pt x="7143" y="19050"/>
                    <a:pt x="11906" y="11906"/>
                    <a:pt x="19050" y="0"/>
                  </a:cubicBezTo>
                  <a:cubicBezTo>
                    <a:pt x="30956" y="9525"/>
                    <a:pt x="40482" y="14288"/>
                    <a:pt x="42862" y="28575"/>
                  </a:cubicBezTo>
                  <a:cubicBezTo>
                    <a:pt x="42862" y="28575"/>
                    <a:pt x="42862" y="28575"/>
                    <a:pt x="42862" y="28575"/>
                  </a:cubicBezTo>
                  <a:cubicBezTo>
                    <a:pt x="35719" y="21431"/>
                    <a:pt x="28575" y="16669"/>
                    <a:pt x="21431" y="9525"/>
                  </a:cubicBezTo>
                  <a:cubicBezTo>
                    <a:pt x="11906" y="16669"/>
                    <a:pt x="4763" y="21431"/>
                    <a:pt x="0" y="28575"/>
                  </a:cubicBezTo>
                  <a:lnTo>
                    <a:pt x="0" y="28575"/>
                  </a:lnTo>
                  <a:close/>
                </a:path>
              </a:pathLst>
            </a:custGeom>
            <a:grpFill/>
            <a:ln w="23813" cap="flat">
              <a:noFill/>
              <a:prstDash val="solid"/>
              <a:miter/>
            </a:ln>
          </p:spPr>
          <p:txBody>
            <a:bodyPr rtlCol="0" anchor="ctr"/>
            <a:lstStyle/>
            <a:p>
              <a:endParaRPr lang="en-ID"/>
            </a:p>
          </p:txBody>
        </p:sp>
        <p:sp>
          <p:nvSpPr>
            <p:cNvPr id="745" name="Freeform: Shape 744">
              <a:extLst>
                <a:ext uri="{FF2B5EF4-FFF2-40B4-BE49-F238E27FC236}">
                  <a16:creationId xmlns:a16="http://schemas.microsoft.com/office/drawing/2014/main" id="{8BE1B720-6497-F1FE-F930-D01B68F5ABEB}"/>
                </a:ext>
              </a:extLst>
            </p:cNvPr>
            <p:cNvSpPr/>
            <p:nvPr/>
          </p:nvSpPr>
          <p:spPr>
            <a:xfrm>
              <a:off x="7115175" y="4521993"/>
              <a:ext cx="45243" cy="19050"/>
            </a:xfrm>
            <a:custGeom>
              <a:avLst/>
              <a:gdLst>
                <a:gd name="connsiteX0" fmla="*/ 0 w 45243"/>
                <a:gd name="connsiteY0" fmla="*/ 0 h 19050"/>
                <a:gd name="connsiteX1" fmla="*/ 45244 w 45243"/>
                <a:gd name="connsiteY1" fmla="*/ 0 h 19050"/>
                <a:gd name="connsiteX2" fmla="*/ 23813 w 45243"/>
                <a:gd name="connsiteY2" fmla="*/ 19050 h 19050"/>
                <a:gd name="connsiteX3" fmla="*/ 0 w 45243"/>
                <a:gd name="connsiteY3" fmla="*/ 0 h 19050"/>
              </a:gdLst>
              <a:ahLst/>
              <a:cxnLst>
                <a:cxn ang="0">
                  <a:pos x="connsiteX0" y="connsiteY0"/>
                </a:cxn>
                <a:cxn ang="0">
                  <a:pos x="connsiteX1" y="connsiteY1"/>
                </a:cxn>
                <a:cxn ang="0">
                  <a:pos x="connsiteX2" y="connsiteY2"/>
                </a:cxn>
                <a:cxn ang="0">
                  <a:pos x="connsiteX3" y="connsiteY3"/>
                </a:cxn>
              </a:cxnLst>
              <a:rect l="l" t="t" r="r" b="b"/>
              <a:pathLst>
                <a:path w="45243" h="19050">
                  <a:moveTo>
                    <a:pt x="0" y="0"/>
                  </a:moveTo>
                  <a:cubicBezTo>
                    <a:pt x="16669" y="7144"/>
                    <a:pt x="30956" y="11906"/>
                    <a:pt x="45244" y="0"/>
                  </a:cubicBezTo>
                  <a:cubicBezTo>
                    <a:pt x="38100" y="4763"/>
                    <a:pt x="30956" y="11906"/>
                    <a:pt x="23813" y="19050"/>
                  </a:cubicBezTo>
                  <a:cubicBezTo>
                    <a:pt x="16669" y="11906"/>
                    <a:pt x="7144" y="4763"/>
                    <a:pt x="0" y="0"/>
                  </a:cubicBezTo>
                  <a:close/>
                </a:path>
              </a:pathLst>
            </a:custGeom>
            <a:grpFill/>
            <a:ln w="23813" cap="flat">
              <a:noFill/>
              <a:prstDash val="solid"/>
              <a:miter/>
            </a:ln>
          </p:spPr>
          <p:txBody>
            <a:bodyPr rtlCol="0" anchor="ctr"/>
            <a:lstStyle/>
            <a:p>
              <a:endParaRPr lang="en-ID"/>
            </a:p>
          </p:txBody>
        </p:sp>
        <p:sp>
          <p:nvSpPr>
            <p:cNvPr id="746" name="Freeform: Shape 745">
              <a:extLst>
                <a:ext uri="{FF2B5EF4-FFF2-40B4-BE49-F238E27FC236}">
                  <a16:creationId xmlns:a16="http://schemas.microsoft.com/office/drawing/2014/main" id="{4A4622B0-44FD-A274-B766-78968BA24AC1}"/>
                </a:ext>
              </a:extLst>
            </p:cNvPr>
            <p:cNvSpPr/>
            <p:nvPr/>
          </p:nvSpPr>
          <p:spPr>
            <a:xfrm>
              <a:off x="7112793" y="1195387"/>
              <a:ext cx="47029" cy="21431"/>
            </a:xfrm>
            <a:custGeom>
              <a:avLst/>
              <a:gdLst>
                <a:gd name="connsiteX0" fmla="*/ 45244 w 47029"/>
                <a:gd name="connsiteY0" fmla="*/ 21431 h 21431"/>
                <a:gd name="connsiteX1" fmla="*/ 23813 w 47029"/>
                <a:gd name="connsiteY1" fmla="*/ 9525 h 21431"/>
                <a:gd name="connsiteX2" fmla="*/ 2381 w 47029"/>
                <a:gd name="connsiteY2" fmla="*/ 21431 h 21431"/>
                <a:gd name="connsiteX3" fmla="*/ 0 w 47029"/>
                <a:gd name="connsiteY3" fmla="*/ 19050 h 21431"/>
                <a:gd name="connsiteX4" fmla="*/ 21431 w 47029"/>
                <a:gd name="connsiteY4" fmla="*/ 0 h 21431"/>
                <a:gd name="connsiteX5" fmla="*/ 45244 w 47029"/>
                <a:gd name="connsiteY5" fmla="*/ 19050 h 21431"/>
                <a:gd name="connsiteX6" fmla="*/ 45244 w 47029"/>
                <a:gd name="connsiteY6" fmla="*/ 21431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029" h="21431">
                  <a:moveTo>
                    <a:pt x="45244" y="21431"/>
                  </a:moveTo>
                  <a:cubicBezTo>
                    <a:pt x="38100" y="16669"/>
                    <a:pt x="33338" y="14287"/>
                    <a:pt x="23813" y="9525"/>
                  </a:cubicBezTo>
                  <a:cubicBezTo>
                    <a:pt x="16669" y="14287"/>
                    <a:pt x="9525" y="16669"/>
                    <a:pt x="2381" y="21431"/>
                  </a:cubicBezTo>
                  <a:cubicBezTo>
                    <a:pt x="2381" y="21431"/>
                    <a:pt x="0" y="19050"/>
                    <a:pt x="0" y="19050"/>
                  </a:cubicBezTo>
                  <a:cubicBezTo>
                    <a:pt x="7144" y="14287"/>
                    <a:pt x="14288" y="7144"/>
                    <a:pt x="21431" y="0"/>
                  </a:cubicBezTo>
                  <a:cubicBezTo>
                    <a:pt x="28575" y="7144"/>
                    <a:pt x="38100" y="11906"/>
                    <a:pt x="45244" y="19050"/>
                  </a:cubicBezTo>
                  <a:cubicBezTo>
                    <a:pt x="47625" y="19050"/>
                    <a:pt x="47625" y="19050"/>
                    <a:pt x="45244" y="21431"/>
                  </a:cubicBezTo>
                  <a:close/>
                </a:path>
              </a:pathLst>
            </a:custGeom>
            <a:grpFill/>
            <a:ln w="23813" cap="flat">
              <a:noFill/>
              <a:prstDash val="solid"/>
              <a:miter/>
            </a:ln>
          </p:spPr>
          <p:txBody>
            <a:bodyPr rtlCol="0" anchor="ctr"/>
            <a:lstStyle/>
            <a:p>
              <a:endParaRPr lang="en-ID"/>
            </a:p>
          </p:txBody>
        </p:sp>
        <p:sp>
          <p:nvSpPr>
            <p:cNvPr id="747" name="Freeform: Shape 746">
              <a:extLst>
                <a:ext uri="{FF2B5EF4-FFF2-40B4-BE49-F238E27FC236}">
                  <a16:creationId xmlns:a16="http://schemas.microsoft.com/office/drawing/2014/main" id="{72EBC410-C516-B436-0E81-74D61A803317}"/>
                </a:ext>
              </a:extLst>
            </p:cNvPr>
            <p:cNvSpPr/>
            <p:nvPr/>
          </p:nvSpPr>
          <p:spPr>
            <a:xfrm>
              <a:off x="9072562" y="1195387"/>
              <a:ext cx="42862" cy="19049"/>
            </a:xfrm>
            <a:custGeom>
              <a:avLst/>
              <a:gdLst>
                <a:gd name="connsiteX0" fmla="*/ 21431 w 42862"/>
                <a:gd name="connsiteY0" fmla="*/ 0 h 19049"/>
                <a:gd name="connsiteX1" fmla="*/ 42863 w 42862"/>
                <a:gd name="connsiteY1" fmla="*/ 16669 h 19049"/>
                <a:gd name="connsiteX2" fmla="*/ 40481 w 42862"/>
                <a:gd name="connsiteY2" fmla="*/ 19050 h 19049"/>
                <a:gd name="connsiteX3" fmla="*/ 19050 w 42862"/>
                <a:gd name="connsiteY3" fmla="*/ 7144 h 19049"/>
                <a:gd name="connsiteX4" fmla="*/ 0 w 42862"/>
                <a:gd name="connsiteY4" fmla="*/ 19050 h 19049"/>
                <a:gd name="connsiteX5" fmla="*/ 21431 w 42862"/>
                <a:gd name="connsiteY5" fmla="*/ 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62" h="19049">
                  <a:moveTo>
                    <a:pt x="21431" y="0"/>
                  </a:moveTo>
                  <a:cubicBezTo>
                    <a:pt x="28575" y="7144"/>
                    <a:pt x="35719" y="11906"/>
                    <a:pt x="42863" y="16669"/>
                  </a:cubicBezTo>
                  <a:cubicBezTo>
                    <a:pt x="42863" y="16669"/>
                    <a:pt x="42863" y="19050"/>
                    <a:pt x="40481" y="19050"/>
                  </a:cubicBezTo>
                  <a:cubicBezTo>
                    <a:pt x="33337" y="16669"/>
                    <a:pt x="28575" y="11906"/>
                    <a:pt x="19050" y="7144"/>
                  </a:cubicBezTo>
                  <a:cubicBezTo>
                    <a:pt x="11906" y="9525"/>
                    <a:pt x="7144" y="14287"/>
                    <a:pt x="0" y="19050"/>
                  </a:cubicBezTo>
                  <a:cubicBezTo>
                    <a:pt x="4762" y="9525"/>
                    <a:pt x="4762" y="9525"/>
                    <a:pt x="21431" y="0"/>
                  </a:cubicBezTo>
                  <a:close/>
                </a:path>
              </a:pathLst>
            </a:custGeom>
            <a:grpFill/>
            <a:ln w="23813" cap="flat">
              <a:noFill/>
              <a:prstDash val="solid"/>
              <a:miter/>
            </a:ln>
          </p:spPr>
          <p:txBody>
            <a:bodyPr rtlCol="0" anchor="ctr"/>
            <a:lstStyle/>
            <a:p>
              <a:endParaRPr lang="en-ID"/>
            </a:p>
          </p:txBody>
        </p:sp>
        <p:sp>
          <p:nvSpPr>
            <p:cNvPr id="748" name="Freeform: Shape 747">
              <a:extLst>
                <a:ext uri="{FF2B5EF4-FFF2-40B4-BE49-F238E27FC236}">
                  <a16:creationId xmlns:a16="http://schemas.microsoft.com/office/drawing/2014/main" id="{D2C52C43-0108-1820-5EB9-7463D779A6B0}"/>
                </a:ext>
              </a:extLst>
            </p:cNvPr>
            <p:cNvSpPr/>
            <p:nvPr/>
          </p:nvSpPr>
          <p:spPr>
            <a:xfrm>
              <a:off x="11022806" y="1193006"/>
              <a:ext cx="45243" cy="21431"/>
            </a:xfrm>
            <a:custGeom>
              <a:avLst/>
              <a:gdLst>
                <a:gd name="connsiteX0" fmla="*/ 21431 w 45243"/>
                <a:gd name="connsiteY0" fmla="*/ 9525 h 21431"/>
                <a:gd name="connsiteX1" fmla="*/ 2381 w 45243"/>
                <a:gd name="connsiteY1" fmla="*/ 21431 h 21431"/>
                <a:gd name="connsiteX2" fmla="*/ 0 w 45243"/>
                <a:gd name="connsiteY2" fmla="*/ 19050 h 21431"/>
                <a:gd name="connsiteX3" fmla="*/ 21431 w 45243"/>
                <a:gd name="connsiteY3" fmla="*/ 0 h 21431"/>
                <a:gd name="connsiteX4" fmla="*/ 45244 w 45243"/>
                <a:gd name="connsiteY4" fmla="*/ 19050 h 21431"/>
                <a:gd name="connsiteX5" fmla="*/ 42863 w 45243"/>
                <a:gd name="connsiteY5" fmla="*/ 21431 h 21431"/>
                <a:gd name="connsiteX6" fmla="*/ 21431 w 45243"/>
                <a:gd name="connsiteY6" fmla="*/ 9525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43" h="21431">
                  <a:moveTo>
                    <a:pt x="21431" y="9525"/>
                  </a:moveTo>
                  <a:cubicBezTo>
                    <a:pt x="14288" y="14288"/>
                    <a:pt x="7144" y="19050"/>
                    <a:pt x="2381" y="21431"/>
                  </a:cubicBezTo>
                  <a:cubicBezTo>
                    <a:pt x="2381" y="21431"/>
                    <a:pt x="0" y="19050"/>
                    <a:pt x="0" y="19050"/>
                  </a:cubicBezTo>
                  <a:cubicBezTo>
                    <a:pt x="7144" y="14288"/>
                    <a:pt x="14288" y="7144"/>
                    <a:pt x="21431" y="0"/>
                  </a:cubicBezTo>
                  <a:cubicBezTo>
                    <a:pt x="30956" y="7144"/>
                    <a:pt x="38100" y="11906"/>
                    <a:pt x="45244" y="19050"/>
                  </a:cubicBezTo>
                  <a:cubicBezTo>
                    <a:pt x="45244" y="19050"/>
                    <a:pt x="42863" y="21431"/>
                    <a:pt x="42863" y="21431"/>
                  </a:cubicBezTo>
                  <a:cubicBezTo>
                    <a:pt x="38100" y="19050"/>
                    <a:pt x="30956" y="14288"/>
                    <a:pt x="21431" y="9525"/>
                  </a:cubicBezTo>
                  <a:close/>
                </a:path>
              </a:pathLst>
            </a:custGeom>
            <a:grpFill/>
            <a:ln w="23813" cap="flat">
              <a:noFill/>
              <a:prstDash val="solid"/>
              <a:miter/>
            </a:ln>
          </p:spPr>
          <p:txBody>
            <a:bodyPr rtlCol="0" anchor="ctr"/>
            <a:lstStyle/>
            <a:p>
              <a:endParaRPr lang="en-ID"/>
            </a:p>
          </p:txBody>
        </p:sp>
        <p:sp>
          <p:nvSpPr>
            <p:cNvPr id="749" name="Freeform: Shape 748">
              <a:extLst>
                <a:ext uri="{FF2B5EF4-FFF2-40B4-BE49-F238E27FC236}">
                  <a16:creationId xmlns:a16="http://schemas.microsoft.com/office/drawing/2014/main" id="{07E17814-480B-AB1B-B2B0-2EF6C361A9A1}"/>
                </a:ext>
              </a:extLst>
            </p:cNvPr>
            <p:cNvSpPr/>
            <p:nvPr/>
          </p:nvSpPr>
          <p:spPr>
            <a:xfrm>
              <a:off x="8074818" y="4562475"/>
              <a:ext cx="23812" cy="45243"/>
            </a:xfrm>
            <a:custGeom>
              <a:avLst/>
              <a:gdLst>
                <a:gd name="connsiteX0" fmla="*/ 23813 w 23812"/>
                <a:gd name="connsiteY0" fmla="*/ 33337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2 h 45243"/>
                <a:gd name="connsiteX5" fmla="*/ 23813 w 23812"/>
                <a:gd name="connsiteY5" fmla="*/ 33337 h 45243"/>
                <a:gd name="connsiteX6" fmla="*/ 23813 w 23812"/>
                <a:gd name="connsiteY6" fmla="*/ 33337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7"/>
                  </a:moveTo>
                  <a:cubicBezTo>
                    <a:pt x="21431" y="38100"/>
                    <a:pt x="16669" y="40481"/>
                    <a:pt x="14287" y="45244"/>
                  </a:cubicBezTo>
                  <a:cubicBezTo>
                    <a:pt x="14287" y="26194"/>
                    <a:pt x="19050" y="9525"/>
                    <a:pt x="0" y="0"/>
                  </a:cubicBezTo>
                  <a:lnTo>
                    <a:pt x="0" y="0"/>
                  </a:lnTo>
                  <a:cubicBezTo>
                    <a:pt x="7144" y="2381"/>
                    <a:pt x="14287" y="2381"/>
                    <a:pt x="19050" y="4762"/>
                  </a:cubicBezTo>
                  <a:cubicBezTo>
                    <a:pt x="19050" y="16669"/>
                    <a:pt x="21431" y="23813"/>
                    <a:pt x="23813" y="33337"/>
                  </a:cubicBezTo>
                  <a:lnTo>
                    <a:pt x="23813" y="33337"/>
                  </a:lnTo>
                  <a:close/>
                </a:path>
              </a:pathLst>
            </a:custGeom>
            <a:grpFill/>
            <a:ln w="23813" cap="flat">
              <a:noFill/>
              <a:prstDash val="solid"/>
              <a:miter/>
            </a:ln>
          </p:spPr>
          <p:txBody>
            <a:bodyPr rtlCol="0" anchor="ctr"/>
            <a:lstStyle/>
            <a:p>
              <a:endParaRPr lang="en-ID"/>
            </a:p>
          </p:txBody>
        </p:sp>
        <p:sp>
          <p:nvSpPr>
            <p:cNvPr id="750" name="Freeform: Shape 749">
              <a:extLst>
                <a:ext uri="{FF2B5EF4-FFF2-40B4-BE49-F238E27FC236}">
                  <a16:creationId xmlns:a16="http://schemas.microsoft.com/office/drawing/2014/main" id="{052A1A1B-6A3F-9D4F-9733-B52A942B8160}"/>
                </a:ext>
              </a:extLst>
            </p:cNvPr>
            <p:cNvSpPr/>
            <p:nvPr/>
          </p:nvSpPr>
          <p:spPr>
            <a:xfrm>
              <a:off x="6179343" y="4560093"/>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4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3" y="9525"/>
                    <a:pt x="9525" y="26194"/>
                    <a:pt x="9525" y="45244"/>
                  </a:cubicBezTo>
                  <a:cubicBezTo>
                    <a:pt x="7144" y="42863"/>
                    <a:pt x="2381" y="38100"/>
                    <a:pt x="0" y="35719"/>
                  </a:cubicBezTo>
                  <a:lnTo>
                    <a:pt x="0" y="35719"/>
                  </a:lnTo>
                  <a:cubicBezTo>
                    <a:pt x="2381" y="26194"/>
                    <a:pt x="4763" y="16669"/>
                    <a:pt x="7144" y="4762"/>
                  </a:cubicBezTo>
                  <a:cubicBezTo>
                    <a:pt x="11906" y="4762"/>
                    <a:pt x="16669" y="2381"/>
                    <a:pt x="23813" y="0"/>
                  </a:cubicBezTo>
                  <a:lnTo>
                    <a:pt x="23813" y="0"/>
                  </a:lnTo>
                  <a:close/>
                </a:path>
              </a:pathLst>
            </a:custGeom>
            <a:grpFill/>
            <a:ln w="23813" cap="flat">
              <a:noFill/>
              <a:prstDash val="solid"/>
              <a:miter/>
            </a:ln>
          </p:spPr>
          <p:txBody>
            <a:bodyPr rtlCol="0" anchor="ctr"/>
            <a:lstStyle/>
            <a:p>
              <a:endParaRPr lang="en-ID"/>
            </a:p>
          </p:txBody>
        </p:sp>
        <p:sp>
          <p:nvSpPr>
            <p:cNvPr id="751" name="Freeform: Shape 750">
              <a:extLst>
                <a:ext uri="{FF2B5EF4-FFF2-40B4-BE49-F238E27FC236}">
                  <a16:creationId xmlns:a16="http://schemas.microsoft.com/office/drawing/2014/main" id="{C408C1AD-840D-121D-A032-B5E09BA442C7}"/>
                </a:ext>
              </a:extLst>
            </p:cNvPr>
            <p:cNvSpPr/>
            <p:nvPr/>
          </p:nvSpPr>
          <p:spPr>
            <a:xfrm>
              <a:off x="6119812" y="4562475"/>
              <a:ext cx="23812" cy="45243"/>
            </a:xfrm>
            <a:custGeom>
              <a:avLst/>
              <a:gdLst>
                <a:gd name="connsiteX0" fmla="*/ 23813 w 23812"/>
                <a:gd name="connsiteY0" fmla="*/ 33337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2 h 45243"/>
                <a:gd name="connsiteX5" fmla="*/ 23813 w 23812"/>
                <a:gd name="connsiteY5" fmla="*/ 33337 h 45243"/>
                <a:gd name="connsiteX6" fmla="*/ 23813 w 23812"/>
                <a:gd name="connsiteY6" fmla="*/ 33337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7"/>
                  </a:moveTo>
                  <a:cubicBezTo>
                    <a:pt x="21431" y="38100"/>
                    <a:pt x="16669" y="40481"/>
                    <a:pt x="14287" y="45244"/>
                  </a:cubicBezTo>
                  <a:cubicBezTo>
                    <a:pt x="14287" y="26194"/>
                    <a:pt x="19050" y="9525"/>
                    <a:pt x="0" y="0"/>
                  </a:cubicBezTo>
                  <a:lnTo>
                    <a:pt x="0" y="0"/>
                  </a:lnTo>
                  <a:cubicBezTo>
                    <a:pt x="7144" y="2381"/>
                    <a:pt x="14287" y="2381"/>
                    <a:pt x="19050" y="4762"/>
                  </a:cubicBezTo>
                  <a:cubicBezTo>
                    <a:pt x="21431" y="16669"/>
                    <a:pt x="21431" y="23813"/>
                    <a:pt x="23813" y="33337"/>
                  </a:cubicBezTo>
                  <a:lnTo>
                    <a:pt x="23813" y="33337"/>
                  </a:lnTo>
                  <a:close/>
                </a:path>
              </a:pathLst>
            </a:custGeom>
            <a:grpFill/>
            <a:ln w="23813" cap="flat">
              <a:noFill/>
              <a:prstDash val="solid"/>
              <a:miter/>
            </a:ln>
          </p:spPr>
          <p:txBody>
            <a:bodyPr rtlCol="0" anchor="ctr"/>
            <a:lstStyle/>
            <a:p>
              <a:endParaRPr lang="en-ID"/>
            </a:p>
          </p:txBody>
        </p:sp>
        <p:sp>
          <p:nvSpPr>
            <p:cNvPr id="752" name="Freeform: Shape 751">
              <a:extLst>
                <a:ext uri="{FF2B5EF4-FFF2-40B4-BE49-F238E27FC236}">
                  <a16:creationId xmlns:a16="http://schemas.microsoft.com/office/drawing/2014/main" id="{3D05CC8A-7F6F-0020-5472-7E326B9CE205}"/>
                </a:ext>
              </a:extLst>
            </p:cNvPr>
            <p:cNvSpPr/>
            <p:nvPr/>
          </p:nvSpPr>
          <p:spPr>
            <a:xfrm>
              <a:off x="8074818" y="3436143"/>
              <a:ext cx="23812" cy="45243"/>
            </a:xfrm>
            <a:custGeom>
              <a:avLst/>
              <a:gdLst>
                <a:gd name="connsiteX0" fmla="*/ 23813 w 23812"/>
                <a:gd name="connsiteY0" fmla="*/ 33337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2 h 45243"/>
                <a:gd name="connsiteX5" fmla="*/ 23813 w 23812"/>
                <a:gd name="connsiteY5" fmla="*/ 33337 h 45243"/>
                <a:gd name="connsiteX6" fmla="*/ 23813 w 23812"/>
                <a:gd name="connsiteY6" fmla="*/ 33337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7"/>
                  </a:moveTo>
                  <a:cubicBezTo>
                    <a:pt x="21431" y="38100"/>
                    <a:pt x="16669" y="40481"/>
                    <a:pt x="14287" y="45244"/>
                  </a:cubicBezTo>
                  <a:cubicBezTo>
                    <a:pt x="14287" y="26194"/>
                    <a:pt x="19050" y="9525"/>
                    <a:pt x="0" y="0"/>
                  </a:cubicBezTo>
                  <a:cubicBezTo>
                    <a:pt x="0" y="0"/>
                    <a:pt x="0" y="0"/>
                    <a:pt x="0" y="0"/>
                  </a:cubicBezTo>
                  <a:cubicBezTo>
                    <a:pt x="7144" y="2381"/>
                    <a:pt x="14287" y="2381"/>
                    <a:pt x="19050" y="4762"/>
                  </a:cubicBezTo>
                  <a:cubicBezTo>
                    <a:pt x="19050" y="16669"/>
                    <a:pt x="21431" y="23813"/>
                    <a:pt x="23813" y="33337"/>
                  </a:cubicBezTo>
                  <a:lnTo>
                    <a:pt x="23813" y="33337"/>
                  </a:lnTo>
                  <a:close/>
                </a:path>
              </a:pathLst>
            </a:custGeom>
            <a:grpFill/>
            <a:ln w="23813" cap="flat">
              <a:noFill/>
              <a:prstDash val="solid"/>
              <a:miter/>
            </a:ln>
          </p:spPr>
          <p:txBody>
            <a:bodyPr rtlCol="0" anchor="ctr"/>
            <a:lstStyle/>
            <a:p>
              <a:endParaRPr lang="en-ID"/>
            </a:p>
          </p:txBody>
        </p:sp>
        <p:sp>
          <p:nvSpPr>
            <p:cNvPr id="753" name="Freeform: Shape 752">
              <a:extLst>
                <a:ext uri="{FF2B5EF4-FFF2-40B4-BE49-F238E27FC236}">
                  <a16:creationId xmlns:a16="http://schemas.microsoft.com/office/drawing/2014/main" id="{5DE48974-33FB-0556-F50E-BBDD379BEDEA}"/>
                </a:ext>
              </a:extLst>
            </p:cNvPr>
            <p:cNvSpPr/>
            <p:nvPr/>
          </p:nvSpPr>
          <p:spPr>
            <a:xfrm>
              <a:off x="11022806" y="4514850"/>
              <a:ext cx="50006" cy="23812"/>
            </a:xfrm>
            <a:custGeom>
              <a:avLst/>
              <a:gdLst>
                <a:gd name="connsiteX0" fmla="*/ 21431 w 50006"/>
                <a:gd name="connsiteY0" fmla="*/ 23813 h 23812"/>
                <a:gd name="connsiteX1" fmla="*/ 0 w 50006"/>
                <a:gd name="connsiteY1" fmla="*/ 4762 h 23812"/>
                <a:gd name="connsiteX2" fmla="*/ 50006 w 50006"/>
                <a:gd name="connsiteY2" fmla="*/ 0 h 23812"/>
                <a:gd name="connsiteX3" fmla="*/ 38100 w 50006"/>
                <a:gd name="connsiteY3" fmla="*/ 11906 h 23812"/>
                <a:gd name="connsiteX4" fmla="*/ 21431 w 50006"/>
                <a:gd name="connsiteY4" fmla="*/ 23813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06" h="23812">
                  <a:moveTo>
                    <a:pt x="21431" y="23813"/>
                  </a:moveTo>
                  <a:cubicBezTo>
                    <a:pt x="14288" y="16669"/>
                    <a:pt x="7144" y="11906"/>
                    <a:pt x="0" y="4762"/>
                  </a:cubicBezTo>
                  <a:cubicBezTo>
                    <a:pt x="23813" y="14287"/>
                    <a:pt x="23813" y="14287"/>
                    <a:pt x="50006" y="0"/>
                  </a:cubicBezTo>
                  <a:cubicBezTo>
                    <a:pt x="42863" y="7143"/>
                    <a:pt x="40482" y="9525"/>
                    <a:pt x="38100" y="11906"/>
                  </a:cubicBezTo>
                  <a:cubicBezTo>
                    <a:pt x="33338" y="16669"/>
                    <a:pt x="28575" y="19050"/>
                    <a:pt x="21431" y="23813"/>
                  </a:cubicBezTo>
                  <a:close/>
                </a:path>
              </a:pathLst>
            </a:custGeom>
            <a:grpFill/>
            <a:ln w="23813" cap="flat">
              <a:noFill/>
              <a:prstDash val="solid"/>
              <a:miter/>
            </a:ln>
          </p:spPr>
          <p:txBody>
            <a:bodyPr rtlCol="0" anchor="ctr"/>
            <a:lstStyle/>
            <a:p>
              <a:endParaRPr lang="en-ID"/>
            </a:p>
          </p:txBody>
        </p:sp>
        <p:sp>
          <p:nvSpPr>
            <p:cNvPr id="754" name="Freeform: Shape 753">
              <a:extLst>
                <a:ext uri="{FF2B5EF4-FFF2-40B4-BE49-F238E27FC236}">
                  <a16:creationId xmlns:a16="http://schemas.microsoft.com/office/drawing/2014/main" id="{5D94A62E-C826-2FF1-D790-EEC1CF68A980}"/>
                </a:ext>
              </a:extLst>
            </p:cNvPr>
            <p:cNvSpPr/>
            <p:nvPr/>
          </p:nvSpPr>
          <p:spPr>
            <a:xfrm>
              <a:off x="11020425" y="16668"/>
              <a:ext cx="47625" cy="19050"/>
            </a:xfrm>
            <a:custGeom>
              <a:avLst/>
              <a:gdLst>
                <a:gd name="connsiteX0" fmla="*/ 47625 w 47625"/>
                <a:gd name="connsiteY0" fmla="*/ 0 h 19050"/>
                <a:gd name="connsiteX1" fmla="*/ 23813 w 47625"/>
                <a:gd name="connsiteY1" fmla="*/ 19050 h 19050"/>
                <a:gd name="connsiteX2" fmla="*/ 0 w 47625"/>
                <a:gd name="connsiteY2" fmla="*/ 0 h 19050"/>
                <a:gd name="connsiteX3" fmla="*/ 47625 w 47625"/>
                <a:gd name="connsiteY3" fmla="*/ 0 h 19050"/>
              </a:gdLst>
              <a:ahLst/>
              <a:cxnLst>
                <a:cxn ang="0">
                  <a:pos x="connsiteX0" y="connsiteY0"/>
                </a:cxn>
                <a:cxn ang="0">
                  <a:pos x="connsiteX1" y="connsiteY1"/>
                </a:cxn>
                <a:cxn ang="0">
                  <a:pos x="connsiteX2" y="connsiteY2"/>
                </a:cxn>
                <a:cxn ang="0">
                  <a:pos x="connsiteX3" y="connsiteY3"/>
                </a:cxn>
              </a:cxnLst>
              <a:rect l="l" t="t" r="r" b="b"/>
              <a:pathLst>
                <a:path w="47625" h="19050">
                  <a:moveTo>
                    <a:pt x="47625" y="0"/>
                  </a:moveTo>
                  <a:cubicBezTo>
                    <a:pt x="40481" y="4762"/>
                    <a:pt x="33337" y="11906"/>
                    <a:pt x="23813" y="19050"/>
                  </a:cubicBezTo>
                  <a:cubicBezTo>
                    <a:pt x="14287" y="11906"/>
                    <a:pt x="7144" y="7144"/>
                    <a:pt x="0" y="0"/>
                  </a:cubicBezTo>
                  <a:cubicBezTo>
                    <a:pt x="16669" y="7144"/>
                    <a:pt x="33337" y="9525"/>
                    <a:pt x="47625" y="0"/>
                  </a:cubicBezTo>
                  <a:close/>
                </a:path>
              </a:pathLst>
            </a:custGeom>
            <a:grpFill/>
            <a:ln w="23813" cap="flat">
              <a:noFill/>
              <a:prstDash val="solid"/>
              <a:miter/>
            </a:ln>
          </p:spPr>
          <p:txBody>
            <a:bodyPr rtlCol="0" anchor="ctr"/>
            <a:lstStyle/>
            <a:p>
              <a:endParaRPr lang="en-ID"/>
            </a:p>
          </p:txBody>
        </p:sp>
        <p:sp>
          <p:nvSpPr>
            <p:cNvPr id="755" name="Freeform: Shape 754">
              <a:extLst>
                <a:ext uri="{FF2B5EF4-FFF2-40B4-BE49-F238E27FC236}">
                  <a16:creationId xmlns:a16="http://schemas.microsoft.com/office/drawing/2014/main" id="{969CAD06-32C6-7BB3-96D1-00A9324464E1}"/>
                </a:ext>
              </a:extLst>
            </p:cNvPr>
            <p:cNvSpPr/>
            <p:nvPr/>
          </p:nvSpPr>
          <p:spPr>
            <a:xfrm>
              <a:off x="9067800" y="4514850"/>
              <a:ext cx="47625" cy="26193"/>
            </a:xfrm>
            <a:custGeom>
              <a:avLst/>
              <a:gdLst>
                <a:gd name="connsiteX0" fmla="*/ 47625 w 47625"/>
                <a:gd name="connsiteY0" fmla="*/ 7143 h 26193"/>
                <a:gd name="connsiteX1" fmla="*/ 23813 w 47625"/>
                <a:gd name="connsiteY1" fmla="*/ 26194 h 26193"/>
                <a:gd name="connsiteX2" fmla="*/ 0 w 47625"/>
                <a:gd name="connsiteY2" fmla="*/ 7143 h 26193"/>
                <a:gd name="connsiteX3" fmla="*/ 45244 w 47625"/>
                <a:gd name="connsiteY3" fmla="*/ 0 h 26193"/>
                <a:gd name="connsiteX4" fmla="*/ 47625 w 47625"/>
                <a:gd name="connsiteY4" fmla="*/ 7143 h 26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26193">
                  <a:moveTo>
                    <a:pt x="47625" y="7143"/>
                  </a:moveTo>
                  <a:cubicBezTo>
                    <a:pt x="40481" y="11906"/>
                    <a:pt x="33337" y="19050"/>
                    <a:pt x="23813" y="26194"/>
                  </a:cubicBezTo>
                  <a:cubicBezTo>
                    <a:pt x="16669" y="19050"/>
                    <a:pt x="7144" y="14287"/>
                    <a:pt x="0" y="7143"/>
                  </a:cubicBezTo>
                  <a:cubicBezTo>
                    <a:pt x="16669" y="14287"/>
                    <a:pt x="30956" y="19050"/>
                    <a:pt x="45244" y="0"/>
                  </a:cubicBezTo>
                  <a:cubicBezTo>
                    <a:pt x="47625" y="2381"/>
                    <a:pt x="47625" y="4762"/>
                    <a:pt x="47625" y="7143"/>
                  </a:cubicBezTo>
                  <a:close/>
                </a:path>
              </a:pathLst>
            </a:custGeom>
            <a:grpFill/>
            <a:ln w="23813" cap="flat">
              <a:noFill/>
              <a:prstDash val="solid"/>
              <a:miter/>
            </a:ln>
          </p:spPr>
          <p:txBody>
            <a:bodyPr rtlCol="0" anchor="ctr"/>
            <a:lstStyle/>
            <a:p>
              <a:endParaRPr lang="en-ID"/>
            </a:p>
          </p:txBody>
        </p:sp>
        <p:sp>
          <p:nvSpPr>
            <p:cNvPr id="756" name="Freeform: Shape 755">
              <a:extLst>
                <a:ext uri="{FF2B5EF4-FFF2-40B4-BE49-F238E27FC236}">
                  <a16:creationId xmlns:a16="http://schemas.microsoft.com/office/drawing/2014/main" id="{39256199-5A32-F907-1768-973E3CFEF9E8}"/>
                </a:ext>
              </a:extLst>
            </p:cNvPr>
            <p:cNvSpPr/>
            <p:nvPr/>
          </p:nvSpPr>
          <p:spPr>
            <a:xfrm>
              <a:off x="6119812" y="57150"/>
              <a:ext cx="23812" cy="45243"/>
            </a:xfrm>
            <a:custGeom>
              <a:avLst/>
              <a:gdLst>
                <a:gd name="connsiteX0" fmla="*/ 23813 w 23812"/>
                <a:gd name="connsiteY0" fmla="*/ 33337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2 h 45243"/>
                <a:gd name="connsiteX5" fmla="*/ 23813 w 23812"/>
                <a:gd name="connsiteY5" fmla="*/ 33337 h 45243"/>
                <a:gd name="connsiteX6" fmla="*/ 23813 w 23812"/>
                <a:gd name="connsiteY6" fmla="*/ 33337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7"/>
                  </a:moveTo>
                  <a:cubicBezTo>
                    <a:pt x="21431" y="38100"/>
                    <a:pt x="16669" y="40481"/>
                    <a:pt x="14287" y="45244"/>
                  </a:cubicBezTo>
                  <a:cubicBezTo>
                    <a:pt x="14287" y="26194"/>
                    <a:pt x="19050" y="9525"/>
                    <a:pt x="0" y="0"/>
                  </a:cubicBezTo>
                  <a:lnTo>
                    <a:pt x="0" y="0"/>
                  </a:lnTo>
                  <a:cubicBezTo>
                    <a:pt x="7144" y="2381"/>
                    <a:pt x="14287" y="2381"/>
                    <a:pt x="19050" y="4762"/>
                  </a:cubicBezTo>
                  <a:cubicBezTo>
                    <a:pt x="21431" y="16669"/>
                    <a:pt x="21431" y="26194"/>
                    <a:pt x="23813" y="33337"/>
                  </a:cubicBezTo>
                  <a:lnTo>
                    <a:pt x="23813" y="33337"/>
                  </a:lnTo>
                  <a:close/>
                </a:path>
              </a:pathLst>
            </a:custGeom>
            <a:grpFill/>
            <a:ln w="23813" cap="flat">
              <a:noFill/>
              <a:prstDash val="solid"/>
              <a:miter/>
            </a:ln>
          </p:spPr>
          <p:txBody>
            <a:bodyPr rtlCol="0" anchor="ctr"/>
            <a:lstStyle/>
            <a:p>
              <a:endParaRPr lang="en-ID"/>
            </a:p>
          </p:txBody>
        </p:sp>
        <p:sp>
          <p:nvSpPr>
            <p:cNvPr id="757" name="Freeform: Shape 756">
              <a:extLst>
                <a:ext uri="{FF2B5EF4-FFF2-40B4-BE49-F238E27FC236}">
                  <a16:creationId xmlns:a16="http://schemas.microsoft.com/office/drawing/2014/main" id="{E6214BFE-7939-AAD8-E79B-4654E994CF5D}"/>
                </a:ext>
              </a:extLst>
            </p:cNvPr>
            <p:cNvSpPr/>
            <p:nvPr/>
          </p:nvSpPr>
          <p:spPr>
            <a:xfrm>
              <a:off x="11982450" y="3436143"/>
              <a:ext cx="23812" cy="45243"/>
            </a:xfrm>
            <a:custGeom>
              <a:avLst/>
              <a:gdLst>
                <a:gd name="connsiteX0" fmla="*/ 23813 w 23812"/>
                <a:gd name="connsiteY0" fmla="*/ 33337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2 h 45243"/>
                <a:gd name="connsiteX5" fmla="*/ 23813 w 23812"/>
                <a:gd name="connsiteY5" fmla="*/ 33337 h 45243"/>
                <a:gd name="connsiteX6" fmla="*/ 23813 w 23812"/>
                <a:gd name="connsiteY6" fmla="*/ 33337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7"/>
                  </a:moveTo>
                  <a:cubicBezTo>
                    <a:pt x="21431" y="38100"/>
                    <a:pt x="16668" y="40481"/>
                    <a:pt x="14287" y="45244"/>
                  </a:cubicBezTo>
                  <a:cubicBezTo>
                    <a:pt x="14287" y="26194"/>
                    <a:pt x="19050" y="9525"/>
                    <a:pt x="0" y="0"/>
                  </a:cubicBezTo>
                  <a:lnTo>
                    <a:pt x="0" y="0"/>
                  </a:lnTo>
                  <a:cubicBezTo>
                    <a:pt x="7143" y="2381"/>
                    <a:pt x="14287" y="2381"/>
                    <a:pt x="19050" y="4762"/>
                  </a:cubicBezTo>
                  <a:cubicBezTo>
                    <a:pt x="19050" y="16669"/>
                    <a:pt x="21431" y="23813"/>
                    <a:pt x="23813" y="33337"/>
                  </a:cubicBezTo>
                  <a:lnTo>
                    <a:pt x="23813" y="33337"/>
                  </a:lnTo>
                  <a:close/>
                </a:path>
              </a:pathLst>
            </a:custGeom>
            <a:grpFill/>
            <a:ln w="23813" cap="flat">
              <a:noFill/>
              <a:prstDash val="solid"/>
              <a:miter/>
            </a:ln>
          </p:spPr>
          <p:txBody>
            <a:bodyPr rtlCol="0" anchor="ctr"/>
            <a:lstStyle/>
            <a:p>
              <a:endParaRPr lang="en-ID"/>
            </a:p>
          </p:txBody>
        </p:sp>
        <p:sp>
          <p:nvSpPr>
            <p:cNvPr id="758" name="Freeform: Shape 757">
              <a:extLst>
                <a:ext uri="{FF2B5EF4-FFF2-40B4-BE49-F238E27FC236}">
                  <a16:creationId xmlns:a16="http://schemas.microsoft.com/office/drawing/2014/main" id="{02A65F9E-85FD-2D8C-7292-306102C4A19E}"/>
                </a:ext>
              </a:extLst>
            </p:cNvPr>
            <p:cNvSpPr/>
            <p:nvPr/>
          </p:nvSpPr>
          <p:spPr>
            <a:xfrm>
              <a:off x="6179343" y="57150"/>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4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3" y="9525"/>
                    <a:pt x="9525" y="26194"/>
                    <a:pt x="9525" y="45244"/>
                  </a:cubicBezTo>
                  <a:cubicBezTo>
                    <a:pt x="7144" y="42862"/>
                    <a:pt x="2381" y="38100"/>
                    <a:pt x="0" y="35719"/>
                  </a:cubicBezTo>
                  <a:cubicBezTo>
                    <a:pt x="0" y="35719"/>
                    <a:pt x="0" y="35719"/>
                    <a:pt x="0" y="35719"/>
                  </a:cubicBezTo>
                  <a:cubicBezTo>
                    <a:pt x="2381" y="26194"/>
                    <a:pt x="4763" y="16669"/>
                    <a:pt x="7144" y="4762"/>
                  </a:cubicBezTo>
                  <a:cubicBezTo>
                    <a:pt x="11906" y="2381"/>
                    <a:pt x="16669" y="0"/>
                    <a:pt x="23813" y="0"/>
                  </a:cubicBezTo>
                  <a:lnTo>
                    <a:pt x="23813" y="0"/>
                  </a:lnTo>
                  <a:close/>
                </a:path>
              </a:pathLst>
            </a:custGeom>
            <a:grpFill/>
            <a:ln w="23813" cap="flat">
              <a:noFill/>
              <a:prstDash val="solid"/>
              <a:miter/>
            </a:ln>
          </p:spPr>
          <p:txBody>
            <a:bodyPr rtlCol="0" anchor="ctr"/>
            <a:lstStyle/>
            <a:p>
              <a:endParaRPr lang="en-ID"/>
            </a:p>
          </p:txBody>
        </p:sp>
        <p:sp>
          <p:nvSpPr>
            <p:cNvPr id="759" name="Freeform: Shape 758">
              <a:extLst>
                <a:ext uri="{FF2B5EF4-FFF2-40B4-BE49-F238E27FC236}">
                  <a16:creationId xmlns:a16="http://schemas.microsoft.com/office/drawing/2014/main" id="{FF05F43C-E67C-8335-2002-2FF95D5D8260}"/>
                </a:ext>
              </a:extLst>
            </p:cNvPr>
            <p:cNvSpPr/>
            <p:nvPr/>
          </p:nvSpPr>
          <p:spPr>
            <a:xfrm>
              <a:off x="8131968" y="4560093"/>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4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9525" y="26194"/>
                    <a:pt x="9525" y="45244"/>
                  </a:cubicBezTo>
                  <a:cubicBezTo>
                    <a:pt x="7144" y="42863"/>
                    <a:pt x="2381" y="38100"/>
                    <a:pt x="0" y="35719"/>
                  </a:cubicBezTo>
                  <a:lnTo>
                    <a:pt x="0" y="35719"/>
                  </a:lnTo>
                  <a:cubicBezTo>
                    <a:pt x="2381" y="26194"/>
                    <a:pt x="4762" y="16669"/>
                    <a:pt x="7144" y="4762"/>
                  </a:cubicBezTo>
                  <a:cubicBezTo>
                    <a:pt x="11906" y="4762"/>
                    <a:pt x="19050" y="2381"/>
                    <a:pt x="23813" y="0"/>
                  </a:cubicBezTo>
                  <a:lnTo>
                    <a:pt x="23813" y="0"/>
                  </a:lnTo>
                  <a:close/>
                </a:path>
              </a:pathLst>
            </a:custGeom>
            <a:grpFill/>
            <a:ln w="23813" cap="flat">
              <a:noFill/>
              <a:prstDash val="solid"/>
              <a:miter/>
            </a:ln>
          </p:spPr>
          <p:txBody>
            <a:bodyPr rtlCol="0" anchor="ctr"/>
            <a:lstStyle/>
            <a:p>
              <a:endParaRPr lang="en-ID"/>
            </a:p>
          </p:txBody>
        </p:sp>
        <p:sp>
          <p:nvSpPr>
            <p:cNvPr id="760" name="Freeform: Shape 759">
              <a:extLst>
                <a:ext uri="{FF2B5EF4-FFF2-40B4-BE49-F238E27FC236}">
                  <a16:creationId xmlns:a16="http://schemas.microsoft.com/office/drawing/2014/main" id="{A476D48E-73F2-2EAD-9E1F-236A354690E1}"/>
                </a:ext>
              </a:extLst>
            </p:cNvPr>
            <p:cNvSpPr/>
            <p:nvPr/>
          </p:nvSpPr>
          <p:spPr>
            <a:xfrm>
              <a:off x="8074818" y="57150"/>
              <a:ext cx="23812" cy="45243"/>
            </a:xfrm>
            <a:custGeom>
              <a:avLst/>
              <a:gdLst>
                <a:gd name="connsiteX0" fmla="*/ 23813 w 23812"/>
                <a:gd name="connsiteY0" fmla="*/ 33337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2 h 45243"/>
                <a:gd name="connsiteX5" fmla="*/ 23813 w 23812"/>
                <a:gd name="connsiteY5" fmla="*/ 33337 h 45243"/>
                <a:gd name="connsiteX6" fmla="*/ 23813 w 23812"/>
                <a:gd name="connsiteY6" fmla="*/ 33337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7"/>
                  </a:moveTo>
                  <a:cubicBezTo>
                    <a:pt x="21431" y="38100"/>
                    <a:pt x="16669" y="40481"/>
                    <a:pt x="14287" y="45244"/>
                  </a:cubicBezTo>
                  <a:cubicBezTo>
                    <a:pt x="14287" y="26194"/>
                    <a:pt x="19050" y="9525"/>
                    <a:pt x="0" y="0"/>
                  </a:cubicBezTo>
                  <a:lnTo>
                    <a:pt x="0" y="0"/>
                  </a:lnTo>
                  <a:cubicBezTo>
                    <a:pt x="7144" y="2381"/>
                    <a:pt x="14287" y="2381"/>
                    <a:pt x="19050" y="4762"/>
                  </a:cubicBezTo>
                  <a:cubicBezTo>
                    <a:pt x="19050" y="16669"/>
                    <a:pt x="21431" y="26194"/>
                    <a:pt x="23813" y="33337"/>
                  </a:cubicBezTo>
                  <a:lnTo>
                    <a:pt x="23813" y="33337"/>
                  </a:lnTo>
                  <a:close/>
                </a:path>
              </a:pathLst>
            </a:custGeom>
            <a:grpFill/>
            <a:ln w="23813" cap="flat">
              <a:noFill/>
              <a:prstDash val="solid"/>
              <a:miter/>
            </a:ln>
          </p:spPr>
          <p:txBody>
            <a:bodyPr rtlCol="0" anchor="ctr"/>
            <a:lstStyle/>
            <a:p>
              <a:endParaRPr lang="en-ID"/>
            </a:p>
          </p:txBody>
        </p:sp>
        <p:sp>
          <p:nvSpPr>
            <p:cNvPr id="761" name="Freeform: Shape 760">
              <a:extLst>
                <a:ext uri="{FF2B5EF4-FFF2-40B4-BE49-F238E27FC236}">
                  <a16:creationId xmlns:a16="http://schemas.microsoft.com/office/drawing/2014/main" id="{2BE36C95-FC73-D991-4DEF-4AFD8C548C79}"/>
                </a:ext>
              </a:extLst>
            </p:cNvPr>
            <p:cNvSpPr/>
            <p:nvPr/>
          </p:nvSpPr>
          <p:spPr>
            <a:xfrm>
              <a:off x="11022806" y="6827044"/>
              <a:ext cx="47625" cy="23812"/>
            </a:xfrm>
            <a:custGeom>
              <a:avLst/>
              <a:gdLst>
                <a:gd name="connsiteX0" fmla="*/ 47625 w 47625"/>
                <a:gd name="connsiteY0" fmla="*/ 23813 h 23812"/>
                <a:gd name="connsiteX1" fmla="*/ 23813 w 47625"/>
                <a:gd name="connsiteY1" fmla="*/ 7143 h 23812"/>
                <a:gd name="connsiteX2" fmla="*/ 0 w 47625"/>
                <a:gd name="connsiteY2" fmla="*/ 23813 h 23812"/>
                <a:gd name="connsiteX3" fmla="*/ 23813 w 47625"/>
                <a:gd name="connsiteY3" fmla="*/ 0 h 23812"/>
                <a:gd name="connsiteX4" fmla="*/ 47625 w 47625"/>
                <a:gd name="connsiteY4" fmla="*/ 23813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23812">
                  <a:moveTo>
                    <a:pt x="47625" y="23813"/>
                  </a:moveTo>
                  <a:cubicBezTo>
                    <a:pt x="40482" y="19050"/>
                    <a:pt x="30956" y="14287"/>
                    <a:pt x="23813" y="7143"/>
                  </a:cubicBezTo>
                  <a:cubicBezTo>
                    <a:pt x="14288" y="11906"/>
                    <a:pt x="7144" y="19050"/>
                    <a:pt x="0" y="23813"/>
                  </a:cubicBezTo>
                  <a:cubicBezTo>
                    <a:pt x="2381" y="9525"/>
                    <a:pt x="14288" y="7143"/>
                    <a:pt x="23813" y="0"/>
                  </a:cubicBezTo>
                  <a:cubicBezTo>
                    <a:pt x="33338" y="7143"/>
                    <a:pt x="45244" y="9525"/>
                    <a:pt x="47625" y="23813"/>
                  </a:cubicBezTo>
                  <a:close/>
                </a:path>
              </a:pathLst>
            </a:custGeom>
            <a:grpFill/>
            <a:ln w="23813" cap="flat">
              <a:noFill/>
              <a:prstDash val="solid"/>
              <a:miter/>
            </a:ln>
          </p:spPr>
          <p:txBody>
            <a:bodyPr rtlCol="0" anchor="ctr"/>
            <a:lstStyle/>
            <a:p>
              <a:endParaRPr lang="en-ID"/>
            </a:p>
          </p:txBody>
        </p:sp>
        <p:sp>
          <p:nvSpPr>
            <p:cNvPr id="762" name="Freeform: Shape 761">
              <a:extLst>
                <a:ext uri="{FF2B5EF4-FFF2-40B4-BE49-F238E27FC236}">
                  <a16:creationId xmlns:a16="http://schemas.microsoft.com/office/drawing/2014/main" id="{D12770AC-B89B-5866-1064-B84AE15398BF}"/>
                </a:ext>
              </a:extLst>
            </p:cNvPr>
            <p:cNvSpPr/>
            <p:nvPr/>
          </p:nvSpPr>
          <p:spPr>
            <a:xfrm>
              <a:off x="9070181" y="6827044"/>
              <a:ext cx="47625" cy="23812"/>
            </a:xfrm>
            <a:custGeom>
              <a:avLst/>
              <a:gdLst>
                <a:gd name="connsiteX0" fmla="*/ 47625 w 47625"/>
                <a:gd name="connsiteY0" fmla="*/ 23813 h 23812"/>
                <a:gd name="connsiteX1" fmla="*/ 23813 w 47625"/>
                <a:gd name="connsiteY1" fmla="*/ 7143 h 23812"/>
                <a:gd name="connsiteX2" fmla="*/ 0 w 47625"/>
                <a:gd name="connsiteY2" fmla="*/ 23813 h 23812"/>
                <a:gd name="connsiteX3" fmla="*/ 23813 w 47625"/>
                <a:gd name="connsiteY3" fmla="*/ 0 h 23812"/>
                <a:gd name="connsiteX4" fmla="*/ 47625 w 47625"/>
                <a:gd name="connsiteY4" fmla="*/ 23813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23812">
                  <a:moveTo>
                    <a:pt x="47625" y="23813"/>
                  </a:moveTo>
                  <a:cubicBezTo>
                    <a:pt x="40482" y="19050"/>
                    <a:pt x="30956" y="14287"/>
                    <a:pt x="23813" y="7143"/>
                  </a:cubicBezTo>
                  <a:cubicBezTo>
                    <a:pt x="14288" y="11906"/>
                    <a:pt x="7144" y="19050"/>
                    <a:pt x="0" y="23813"/>
                  </a:cubicBezTo>
                  <a:cubicBezTo>
                    <a:pt x="2381" y="9525"/>
                    <a:pt x="14288" y="7143"/>
                    <a:pt x="23813" y="0"/>
                  </a:cubicBezTo>
                  <a:cubicBezTo>
                    <a:pt x="30956" y="7143"/>
                    <a:pt x="42863" y="9525"/>
                    <a:pt x="47625" y="23813"/>
                  </a:cubicBezTo>
                  <a:close/>
                </a:path>
              </a:pathLst>
            </a:custGeom>
            <a:grpFill/>
            <a:ln w="23813" cap="flat">
              <a:noFill/>
              <a:prstDash val="solid"/>
              <a:miter/>
            </a:ln>
          </p:spPr>
          <p:txBody>
            <a:bodyPr rtlCol="0" anchor="ctr"/>
            <a:lstStyle/>
            <a:p>
              <a:endParaRPr lang="en-ID"/>
            </a:p>
          </p:txBody>
        </p:sp>
        <p:sp>
          <p:nvSpPr>
            <p:cNvPr id="763" name="Freeform: Shape 762">
              <a:extLst>
                <a:ext uri="{FF2B5EF4-FFF2-40B4-BE49-F238E27FC236}">
                  <a16:creationId xmlns:a16="http://schemas.microsoft.com/office/drawing/2014/main" id="{B17322C3-7F31-3038-EC75-857AD876E3C5}"/>
                </a:ext>
              </a:extLst>
            </p:cNvPr>
            <p:cNvSpPr/>
            <p:nvPr/>
          </p:nvSpPr>
          <p:spPr>
            <a:xfrm>
              <a:off x="7115175" y="6827044"/>
              <a:ext cx="47625" cy="23812"/>
            </a:xfrm>
            <a:custGeom>
              <a:avLst/>
              <a:gdLst>
                <a:gd name="connsiteX0" fmla="*/ 47625 w 47625"/>
                <a:gd name="connsiteY0" fmla="*/ 23813 h 23812"/>
                <a:gd name="connsiteX1" fmla="*/ 23813 w 47625"/>
                <a:gd name="connsiteY1" fmla="*/ 7143 h 23812"/>
                <a:gd name="connsiteX2" fmla="*/ 0 w 47625"/>
                <a:gd name="connsiteY2" fmla="*/ 23813 h 23812"/>
                <a:gd name="connsiteX3" fmla="*/ 23813 w 47625"/>
                <a:gd name="connsiteY3" fmla="*/ 0 h 23812"/>
                <a:gd name="connsiteX4" fmla="*/ 47625 w 47625"/>
                <a:gd name="connsiteY4" fmla="*/ 23813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23812">
                  <a:moveTo>
                    <a:pt x="47625" y="23813"/>
                  </a:moveTo>
                  <a:cubicBezTo>
                    <a:pt x="40481" y="19050"/>
                    <a:pt x="30956" y="14287"/>
                    <a:pt x="23813" y="7143"/>
                  </a:cubicBezTo>
                  <a:cubicBezTo>
                    <a:pt x="14287" y="11906"/>
                    <a:pt x="7144" y="19050"/>
                    <a:pt x="0" y="23813"/>
                  </a:cubicBezTo>
                  <a:cubicBezTo>
                    <a:pt x="2381" y="9525"/>
                    <a:pt x="14287" y="7143"/>
                    <a:pt x="23813" y="0"/>
                  </a:cubicBezTo>
                  <a:cubicBezTo>
                    <a:pt x="33337" y="7143"/>
                    <a:pt x="45244" y="9525"/>
                    <a:pt x="47625" y="23813"/>
                  </a:cubicBezTo>
                  <a:close/>
                </a:path>
              </a:pathLst>
            </a:custGeom>
            <a:grpFill/>
            <a:ln w="23813" cap="flat">
              <a:noFill/>
              <a:prstDash val="solid"/>
              <a:miter/>
            </a:ln>
          </p:spPr>
          <p:txBody>
            <a:bodyPr rtlCol="0" anchor="ctr"/>
            <a:lstStyle/>
            <a:p>
              <a:endParaRPr lang="en-ID"/>
            </a:p>
          </p:txBody>
        </p:sp>
        <p:sp>
          <p:nvSpPr>
            <p:cNvPr id="764" name="Freeform: Shape 763">
              <a:extLst>
                <a:ext uri="{FF2B5EF4-FFF2-40B4-BE49-F238E27FC236}">
                  <a16:creationId xmlns:a16="http://schemas.microsoft.com/office/drawing/2014/main" id="{D160A250-7473-B54F-996B-281D04947138}"/>
                </a:ext>
              </a:extLst>
            </p:cNvPr>
            <p:cNvSpPr/>
            <p:nvPr/>
          </p:nvSpPr>
          <p:spPr>
            <a:xfrm>
              <a:off x="11023401" y="6769893"/>
              <a:ext cx="47029" cy="23812"/>
            </a:xfrm>
            <a:custGeom>
              <a:avLst/>
              <a:gdLst>
                <a:gd name="connsiteX0" fmla="*/ 1786 w 47029"/>
                <a:gd name="connsiteY0" fmla="*/ 0 h 23812"/>
                <a:gd name="connsiteX1" fmla="*/ 47030 w 47029"/>
                <a:gd name="connsiteY1" fmla="*/ 4763 h 23812"/>
                <a:gd name="connsiteX2" fmla="*/ 25599 w 47029"/>
                <a:gd name="connsiteY2" fmla="*/ 23813 h 23812"/>
                <a:gd name="connsiteX3" fmla="*/ 1786 w 47029"/>
                <a:gd name="connsiteY3" fmla="*/ 7144 h 23812"/>
                <a:gd name="connsiteX4" fmla="*/ 1786 w 47029"/>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29" h="23812">
                  <a:moveTo>
                    <a:pt x="1786" y="0"/>
                  </a:moveTo>
                  <a:cubicBezTo>
                    <a:pt x="16074" y="14288"/>
                    <a:pt x="30361" y="14288"/>
                    <a:pt x="47030" y="4763"/>
                  </a:cubicBezTo>
                  <a:cubicBezTo>
                    <a:pt x="39886" y="9526"/>
                    <a:pt x="32742" y="16669"/>
                    <a:pt x="25599" y="23813"/>
                  </a:cubicBezTo>
                  <a:cubicBezTo>
                    <a:pt x="16074" y="16669"/>
                    <a:pt x="8930" y="11906"/>
                    <a:pt x="1786" y="7144"/>
                  </a:cubicBezTo>
                  <a:cubicBezTo>
                    <a:pt x="-595" y="2381"/>
                    <a:pt x="-595" y="0"/>
                    <a:pt x="1786" y="0"/>
                  </a:cubicBezTo>
                  <a:close/>
                </a:path>
              </a:pathLst>
            </a:custGeom>
            <a:grpFill/>
            <a:ln w="23813" cap="flat">
              <a:noFill/>
              <a:prstDash val="solid"/>
              <a:miter/>
            </a:ln>
          </p:spPr>
          <p:txBody>
            <a:bodyPr rtlCol="0" anchor="ctr"/>
            <a:lstStyle/>
            <a:p>
              <a:endParaRPr lang="en-ID"/>
            </a:p>
          </p:txBody>
        </p:sp>
        <p:sp>
          <p:nvSpPr>
            <p:cNvPr id="765" name="Freeform: Shape 764">
              <a:extLst>
                <a:ext uri="{FF2B5EF4-FFF2-40B4-BE49-F238E27FC236}">
                  <a16:creationId xmlns:a16="http://schemas.microsoft.com/office/drawing/2014/main" id="{49C3F1BF-E030-E5ED-C183-A9616E0D2278}"/>
                </a:ext>
              </a:extLst>
            </p:cNvPr>
            <p:cNvSpPr/>
            <p:nvPr/>
          </p:nvSpPr>
          <p:spPr>
            <a:xfrm>
              <a:off x="8131968" y="57150"/>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4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7144" y="26194"/>
                    <a:pt x="9525" y="45244"/>
                  </a:cubicBezTo>
                  <a:cubicBezTo>
                    <a:pt x="7144" y="42862"/>
                    <a:pt x="2381" y="38100"/>
                    <a:pt x="0" y="35719"/>
                  </a:cubicBezTo>
                  <a:cubicBezTo>
                    <a:pt x="0" y="35719"/>
                    <a:pt x="0" y="35719"/>
                    <a:pt x="0" y="35719"/>
                  </a:cubicBezTo>
                  <a:cubicBezTo>
                    <a:pt x="2381" y="26194"/>
                    <a:pt x="4762" y="16669"/>
                    <a:pt x="7144" y="4762"/>
                  </a:cubicBezTo>
                  <a:cubicBezTo>
                    <a:pt x="11906" y="2381"/>
                    <a:pt x="19050" y="0"/>
                    <a:pt x="23813" y="0"/>
                  </a:cubicBezTo>
                  <a:lnTo>
                    <a:pt x="23813" y="0"/>
                  </a:lnTo>
                  <a:close/>
                </a:path>
              </a:pathLst>
            </a:custGeom>
            <a:grpFill/>
            <a:ln w="23813" cap="flat">
              <a:noFill/>
              <a:prstDash val="solid"/>
              <a:miter/>
            </a:ln>
          </p:spPr>
          <p:txBody>
            <a:bodyPr rtlCol="0" anchor="ctr"/>
            <a:lstStyle/>
            <a:p>
              <a:endParaRPr lang="en-ID"/>
            </a:p>
          </p:txBody>
        </p:sp>
        <p:sp>
          <p:nvSpPr>
            <p:cNvPr id="766" name="Freeform: Shape 765">
              <a:extLst>
                <a:ext uri="{FF2B5EF4-FFF2-40B4-BE49-F238E27FC236}">
                  <a16:creationId xmlns:a16="http://schemas.microsoft.com/office/drawing/2014/main" id="{BD3D8266-0AB9-1C6C-CF85-DA9894D0E2A7}"/>
                </a:ext>
              </a:extLst>
            </p:cNvPr>
            <p:cNvSpPr/>
            <p:nvPr/>
          </p:nvSpPr>
          <p:spPr>
            <a:xfrm>
              <a:off x="10027443" y="57150"/>
              <a:ext cx="23812" cy="45243"/>
            </a:xfrm>
            <a:custGeom>
              <a:avLst/>
              <a:gdLst>
                <a:gd name="connsiteX0" fmla="*/ 23813 w 23812"/>
                <a:gd name="connsiteY0" fmla="*/ 33337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2 h 45243"/>
                <a:gd name="connsiteX5" fmla="*/ 23813 w 23812"/>
                <a:gd name="connsiteY5" fmla="*/ 33337 h 45243"/>
                <a:gd name="connsiteX6" fmla="*/ 23813 w 23812"/>
                <a:gd name="connsiteY6" fmla="*/ 33337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7"/>
                  </a:moveTo>
                  <a:cubicBezTo>
                    <a:pt x="21431" y="38100"/>
                    <a:pt x="16669" y="40481"/>
                    <a:pt x="14287" y="45244"/>
                  </a:cubicBezTo>
                  <a:cubicBezTo>
                    <a:pt x="14287" y="26194"/>
                    <a:pt x="19050" y="9525"/>
                    <a:pt x="0" y="0"/>
                  </a:cubicBezTo>
                  <a:lnTo>
                    <a:pt x="0" y="0"/>
                  </a:lnTo>
                  <a:cubicBezTo>
                    <a:pt x="7143" y="2381"/>
                    <a:pt x="14287" y="2381"/>
                    <a:pt x="19050" y="4762"/>
                  </a:cubicBezTo>
                  <a:cubicBezTo>
                    <a:pt x="21431" y="16669"/>
                    <a:pt x="21431" y="26194"/>
                    <a:pt x="23813" y="33337"/>
                  </a:cubicBezTo>
                  <a:lnTo>
                    <a:pt x="23813" y="33337"/>
                  </a:lnTo>
                  <a:close/>
                </a:path>
              </a:pathLst>
            </a:custGeom>
            <a:grpFill/>
            <a:ln w="23813" cap="flat">
              <a:noFill/>
              <a:prstDash val="solid"/>
              <a:miter/>
            </a:ln>
          </p:spPr>
          <p:txBody>
            <a:bodyPr rtlCol="0" anchor="ctr"/>
            <a:lstStyle/>
            <a:p>
              <a:endParaRPr lang="en-ID"/>
            </a:p>
          </p:txBody>
        </p:sp>
        <p:sp>
          <p:nvSpPr>
            <p:cNvPr id="767" name="Freeform: Shape 766">
              <a:extLst>
                <a:ext uri="{FF2B5EF4-FFF2-40B4-BE49-F238E27FC236}">
                  <a16:creationId xmlns:a16="http://schemas.microsoft.com/office/drawing/2014/main" id="{5609741D-D235-B5B7-4058-5B418B67A37D}"/>
                </a:ext>
              </a:extLst>
            </p:cNvPr>
            <p:cNvSpPr/>
            <p:nvPr/>
          </p:nvSpPr>
          <p:spPr>
            <a:xfrm>
              <a:off x="10086975" y="57150"/>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3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7143" y="26194"/>
                    <a:pt x="9525" y="45244"/>
                  </a:cubicBezTo>
                  <a:cubicBezTo>
                    <a:pt x="7143" y="42862"/>
                    <a:pt x="2381" y="38100"/>
                    <a:pt x="0" y="35719"/>
                  </a:cubicBezTo>
                  <a:cubicBezTo>
                    <a:pt x="0" y="35719"/>
                    <a:pt x="0" y="35719"/>
                    <a:pt x="0" y="35719"/>
                  </a:cubicBezTo>
                  <a:cubicBezTo>
                    <a:pt x="2381" y="26194"/>
                    <a:pt x="4762" y="16669"/>
                    <a:pt x="7143" y="4762"/>
                  </a:cubicBezTo>
                  <a:cubicBezTo>
                    <a:pt x="11906" y="2381"/>
                    <a:pt x="16669" y="0"/>
                    <a:pt x="23813" y="0"/>
                  </a:cubicBezTo>
                  <a:lnTo>
                    <a:pt x="23813" y="0"/>
                  </a:lnTo>
                  <a:close/>
                </a:path>
              </a:pathLst>
            </a:custGeom>
            <a:grpFill/>
            <a:ln w="23813" cap="flat">
              <a:noFill/>
              <a:prstDash val="solid"/>
              <a:miter/>
            </a:ln>
          </p:spPr>
          <p:txBody>
            <a:bodyPr rtlCol="0" anchor="ctr"/>
            <a:lstStyle/>
            <a:p>
              <a:endParaRPr lang="en-ID"/>
            </a:p>
          </p:txBody>
        </p:sp>
        <p:sp>
          <p:nvSpPr>
            <p:cNvPr id="768" name="Freeform: Shape 767">
              <a:extLst>
                <a:ext uri="{FF2B5EF4-FFF2-40B4-BE49-F238E27FC236}">
                  <a16:creationId xmlns:a16="http://schemas.microsoft.com/office/drawing/2014/main" id="{1605BFC4-830C-3C60-9931-9411EC8E1D5E}"/>
                </a:ext>
              </a:extLst>
            </p:cNvPr>
            <p:cNvSpPr/>
            <p:nvPr/>
          </p:nvSpPr>
          <p:spPr>
            <a:xfrm>
              <a:off x="11982450" y="57150"/>
              <a:ext cx="23812" cy="45243"/>
            </a:xfrm>
            <a:custGeom>
              <a:avLst/>
              <a:gdLst>
                <a:gd name="connsiteX0" fmla="*/ 23813 w 23812"/>
                <a:gd name="connsiteY0" fmla="*/ 33337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2 h 45243"/>
                <a:gd name="connsiteX5" fmla="*/ 23813 w 23812"/>
                <a:gd name="connsiteY5" fmla="*/ 33337 h 45243"/>
                <a:gd name="connsiteX6" fmla="*/ 23813 w 23812"/>
                <a:gd name="connsiteY6" fmla="*/ 33337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7"/>
                  </a:moveTo>
                  <a:cubicBezTo>
                    <a:pt x="21431" y="38100"/>
                    <a:pt x="16668" y="40481"/>
                    <a:pt x="14287" y="45244"/>
                  </a:cubicBezTo>
                  <a:cubicBezTo>
                    <a:pt x="14287" y="26194"/>
                    <a:pt x="19050" y="9525"/>
                    <a:pt x="0" y="0"/>
                  </a:cubicBezTo>
                  <a:lnTo>
                    <a:pt x="0" y="0"/>
                  </a:lnTo>
                  <a:cubicBezTo>
                    <a:pt x="7143" y="2381"/>
                    <a:pt x="14287" y="2381"/>
                    <a:pt x="19050" y="4762"/>
                  </a:cubicBezTo>
                  <a:cubicBezTo>
                    <a:pt x="19050" y="16669"/>
                    <a:pt x="21431" y="26194"/>
                    <a:pt x="23813" y="33337"/>
                  </a:cubicBezTo>
                  <a:lnTo>
                    <a:pt x="23813" y="33337"/>
                  </a:lnTo>
                  <a:close/>
                </a:path>
              </a:pathLst>
            </a:custGeom>
            <a:grpFill/>
            <a:ln w="23813" cap="flat">
              <a:noFill/>
              <a:prstDash val="solid"/>
              <a:miter/>
            </a:ln>
          </p:spPr>
          <p:txBody>
            <a:bodyPr rtlCol="0" anchor="ctr"/>
            <a:lstStyle/>
            <a:p>
              <a:endParaRPr lang="en-ID"/>
            </a:p>
          </p:txBody>
        </p:sp>
        <p:sp>
          <p:nvSpPr>
            <p:cNvPr id="769" name="Freeform: Shape 768">
              <a:extLst>
                <a:ext uri="{FF2B5EF4-FFF2-40B4-BE49-F238E27FC236}">
                  <a16:creationId xmlns:a16="http://schemas.microsoft.com/office/drawing/2014/main" id="{FF3FE0F6-3A26-1166-C74C-C2618DA87ADE}"/>
                </a:ext>
              </a:extLst>
            </p:cNvPr>
            <p:cNvSpPr/>
            <p:nvPr/>
          </p:nvSpPr>
          <p:spPr>
            <a:xfrm>
              <a:off x="12039600" y="57150"/>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3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9525" y="26194"/>
                    <a:pt x="9525" y="45244"/>
                  </a:cubicBezTo>
                  <a:cubicBezTo>
                    <a:pt x="7143" y="42862"/>
                    <a:pt x="2381" y="38100"/>
                    <a:pt x="0" y="35719"/>
                  </a:cubicBezTo>
                  <a:cubicBezTo>
                    <a:pt x="0" y="35719"/>
                    <a:pt x="0" y="35719"/>
                    <a:pt x="0" y="35719"/>
                  </a:cubicBezTo>
                  <a:cubicBezTo>
                    <a:pt x="2381" y="26194"/>
                    <a:pt x="4762" y="16669"/>
                    <a:pt x="7143" y="4762"/>
                  </a:cubicBezTo>
                  <a:cubicBezTo>
                    <a:pt x="11906" y="2381"/>
                    <a:pt x="19050" y="0"/>
                    <a:pt x="23813" y="0"/>
                  </a:cubicBezTo>
                  <a:lnTo>
                    <a:pt x="23813" y="0"/>
                  </a:lnTo>
                  <a:close/>
                </a:path>
              </a:pathLst>
            </a:custGeom>
            <a:grpFill/>
            <a:ln w="23813" cap="flat">
              <a:noFill/>
              <a:prstDash val="solid"/>
              <a:miter/>
            </a:ln>
          </p:spPr>
          <p:txBody>
            <a:bodyPr rtlCol="0" anchor="ctr"/>
            <a:lstStyle/>
            <a:p>
              <a:endParaRPr lang="en-ID"/>
            </a:p>
          </p:txBody>
        </p:sp>
        <p:sp>
          <p:nvSpPr>
            <p:cNvPr id="770" name="Freeform: Shape 769">
              <a:extLst>
                <a:ext uri="{FF2B5EF4-FFF2-40B4-BE49-F238E27FC236}">
                  <a16:creationId xmlns:a16="http://schemas.microsoft.com/office/drawing/2014/main" id="{3F617A3E-0A11-8816-0BEE-24898F1B4B8C}"/>
                </a:ext>
              </a:extLst>
            </p:cNvPr>
            <p:cNvSpPr/>
            <p:nvPr/>
          </p:nvSpPr>
          <p:spPr>
            <a:xfrm>
              <a:off x="9067800" y="1143000"/>
              <a:ext cx="45243" cy="19049"/>
            </a:xfrm>
            <a:custGeom>
              <a:avLst/>
              <a:gdLst>
                <a:gd name="connsiteX0" fmla="*/ 23813 w 45243"/>
                <a:gd name="connsiteY0" fmla="*/ 19050 h 19049"/>
                <a:gd name="connsiteX1" fmla="*/ 0 w 45243"/>
                <a:gd name="connsiteY1" fmla="*/ 0 h 19049"/>
                <a:gd name="connsiteX2" fmla="*/ 45244 w 45243"/>
                <a:gd name="connsiteY2" fmla="*/ 0 h 19049"/>
                <a:gd name="connsiteX3" fmla="*/ 23813 w 45243"/>
                <a:gd name="connsiteY3" fmla="*/ 19050 h 19049"/>
              </a:gdLst>
              <a:ahLst/>
              <a:cxnLst>
                <a:cxn ang="0">
                  <a:pos x="connsiteX0" y="connsiteY0"/>
                </a:cxn>
                <a:cxn ang="0">
                  <a:pos x="connsiteX1" y="connsiteY1"/>
                </a:cxn>
                <a:cxn ang="0">
                  <a:pos x="connsiteX2" y="connsiteY2"/>
                </a:cxn>
                <a:cxn ang="0">
                  <a:pos x="connsiteX3" y="connsiteY3"/>
                </a:cxn>
              </a:cxnLst>
              <a:rect l="l" t="t" r="r" b="b"/>
              <a:pathLst>
                <a:path w="45243" h="19049">
                  <a:moveTo>
                    <a:pt x="23813" y="19050"/>
                  </a:moveTo>
                  <a:cubicBezTo>
                    <a:pt x="14287" y="11906"/>
                    <a:pt x="7144" y="7144"/>
                    <a:pt x="0" y="0"/>
                  </a:cubicBezTo>
                  <a:cubicBezTo>
                    <a:pt x="16669" y="7144"/>
                    <a:pt x="30956" y="11906"/>
                    <a:pt x="45244" y="0"/>
                  </a:cubicBezTo>
                  <a:cubicBezTo>
                    <a:pt x="40481" y="4763"/>
                    <a:pt x="33337" y="9525"/>
                    <a:pt x="23813" y="19050"/>
                  </a:cubicBezTo>
                  <a:close/>
                </a:path>
              </a:pathLst>
            </a:custGeom>
            <a:grpFill/>
            <a:ln w="23813" cap="flat">
              <a:noFill/>
              <a:prstDash val="solid"/>
              <a:miter/>
            </a:ln>
          </p:spPr>
          <p:txBody>
            <a:bodyPr rtlCol="0" anchor="ctr"/>
            <a:lstStyle/>
            <a:p>
              <a:endParaRPr lang="en-ID"/>
            </a:p>
          </p:txBody>
        </p:sp>
        <p:sp>
          <p:nvSpPr>
            <p:cNvPr id="771" name="Freeform: Shape 770">
              <a:extLst>
                <a:ext uri="{FF2B5EF4-FFF2-40B4-BE49-F238E27FC236}">
                  <a16:creationId xmlns:a16="http://schemas.microsoft.com/office/drawing/2014/main" id="{F21F1801-9AC2-67BA-0C3B-C2BD7649DAA3}"/>
                </a:ext>
              </a:extLst>
            </p:cNvPr>
            <p:cNvSpPr/>
            <p:nvPr/>
          </p:nvSpPr>
          <p:spPr>
            <a:xfrm>
              <a:off x="7116497" y="3390899"/>
              <a:ext cx="46302" cy="23812"/>
            </a:xfrm>
            <a:custGeom>
              <a:avLst/>
              <a:gdLst>
                <a:gd name="connsiteX0" fmla="*/ 1058 w 46302"/>
                <a:gd name="connsiteY0" fmla="*/ 0 h 23812"/>
                <a:gd name="connsiteX1" fmla="*/ 46302 w 46302"/>
                <a:gd name="connsiteY1" fmla="*/ 4763 h 23812"/>
                <a:gd name="connsiteX2" fmla="*/ 24871 w 46302"/>
                <a:gd name="connsiteY2" fmla="*/ 23813 h 23812"/>
                <a:gd name="connsiteX3" fmla="*/ 1058 w 46302"/>
                <a:gd name="connsiteY3" fmla="*/ 7144 h 23812"/>
                <a:gd name="connsiteX4" fmla="*/ 1058 w 46302"/>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02" h="23812">
                  <a:moveTo>
                    <a:pt x="1058" y="0"/>
                  </a:moveTo>
                  <a:cubicBezTo>
                    <a:pt x="15346" y="14288"/>
                    <a:pt x="29633" y="14288"/>
                    <a:pt x="46302" y="4763"/>
                  </a:cubicBezTo>
                  <a:cubicBezTo>
                    <a:pt x="39158" y="9525"/>
                    <a:pt x="32014" y="16669"/>
                    <a:pt x="24871" y="23813"/>
                  </a:cubicBezTo>
                  <a:cubicBezTo>
                    <a:pt x="15346" y="16669"/>
                    <a:pt x="8202" y="11906"/>
                    <a:pt x="1058" y="7144"/>
                  </a:cubicBezTo>
                  <a:cubicBezTo>
                    <a:pt x="-1323" y="2381"/>
                    <a:pt x="1058" y="2381"/>
                    <a:pt x="1058" y="0"/>
                  </a:cubicBezTo>
                  <a:close/>
                </a:path>
              </a:pathLst>
            </a:custGeom>
            <a:grpFill/>
            <a:ln w="23813" cap="flat">
              <a:noFill/>
              <a:prstDash val="solid"/>
              <a:miter/>
            </a:ln>
          </p:spPr>
          <p:txBody>
            <a:bodyPr rtlCol="0" anchor="ctr"/>
            <a:lstStyle/>
            <a:p>
              <a:endParaRPr lang="en-ID"/>
            </a:p>
          </p:txBody>
        </p:sp>
        <p:sp>
          <p:nvSpPr>
            <p:cNvPr id="772" name="Freeform: Shape 771">
              <a:extLst>
                <a:ext uri="{FF2B5EF4-FFF2-40B4-BE49-F238E27FC236}">
                  <a16:creationId xmlns:a16="http://schemas.microsoft.com/office/drawing/2014/main" id="{91481F6C-57AC-ABAD-3881-657BE484B741}"/>
                </a:ext>
              </a:extLst>
            </p:cNvPr>
            <p:cNvSpPr/>
            <p:nvPr/>
          </p:nvSpPr>
          <p:spPr>
            <a:xfrm>
              <a:off x="9070181" y="2269331"/>
              <a:ext cx="45243" cy="19049"/>
            </a:xfrm>
            <a:custGeom>
              <a:avLst/>
              <a:gdLst>
                <a:gd name="connsiteX0" fmla="*/ 0 w 45243"/>
                <a:gd name="connsiteY0" fmla="*/ 0 h 19049"/>
                <a:gd name="connsiteX1" fmla="*/ 45244 w 45243"/>
                <a:gd name="connsiteY1" fmla="*/ 0 h 19049"/>
                <a:gd name="connsiteX2" fmla="*/ 23813 w 45243"/>
                <a:gd name="connsiteY2" fmla="*/ 19050 h 19049"/>
                <a:gd name="connsiteX3" fmla="*/ 0 w 45243"/>
                <a:gd name="connsiteY3" fmla="*/ 0 h 19049"/>
              </a:gdLst>
              <a:ahLst/>
              <a:cxnLst>
                <a:cxn ang="0">
                  <a:pos x="connsiteX0" y="connsiteY0"/>
                </a:cxn>
                <a:cxn ang="0">
                  <a:pos x="connsiteX1" y="connsiteY1"/>
                </a:cxn>
                <a:cxn ang="0">
                  <a:pos x="connsiteX2" y="connsiteY2"/>
                </a:cxn>
                <a:cxn ang="0">
                  <a:pos x="connsiteX3" y="connsiteY3"/>
                </a:cxn>
              </a:cxnLst>
              <a:rect l="l" t="t" r="r" b="b"/>
              <a:pathLst>
                <a:path w="45243" h="19049">
                  <a:moveTo>
                    <a:pt x="0" y="0"/>
                  </a:moveTo>
                  <a:cubicBezTo>
                    <a:pt x="23813" y="7144"/>
                    <a:pt x="23813" y="7144"/>
                    <a:pt x="45244" y="0"/>
                  </a:cubicBezTo>
                  <a:cubicBezTo>
                    <a:pt x="38100" y="4762"/>
                    <a:pt x="30956" y="11906"/>
                    <a:pt x="23813" y="19050"/>
                  </a:cubicBezTo>
                  <a:cubicBezTo>
                    <a:pt x="14288" y="11906"/>
                    <a:pt x="7144" y="4762"/>
                    <a:pt x="0" y="0"/>
                  </a:cubicBezTo>
                  <a:close/>
                </a:path>
              </a:pathLst>
            </a:custGeom>
            <a:grpFill/>
            <a:ln w="23813" cap="flat">
              <a:noFill/>
              <a:prstDash val="solid"/>
              <a:miter/>
            </a:ln>
          </p:spPr>
          <p:txBody>
            <a:bodyPr rtlCol="0" anchor="ctr"/>
            <a:lstStyle/>
            <a:p>
              <a:endParaRPr lang="en-ID"/>
            </a:p>
          </p:txBody>
        </p:sp>
        <p:sp>
          <p:nvSpPr>
            <p:cNvPr id="773" name="Freeform: Shape 772">
              <a:extLst>
                <a:ext uri="{FF2B5EF4-FFF2-40B4-BE49-F238E27FC236}">
                  <a16:creationId xmlns:a16="http://schemas.microsoft.com/office/drawing/2014/main" id="{69733359-B428-5F52-5F0F-C8FAB28EF4FA}"/>
                </a:ext>
              </a:extLst>
            </p:cNvPr>
            <p:cNvSpPr/>
            <p:nvPr/>
          </p:nvSpPr>
          <p:spPr>
            <a:xfrm>
              <a:off x="10027443" y="4562475"/>
              <a:ext cx="23812" cy="45243"/>
            </a:xfrm>
            <a:custGeom>
              <a:avLst/>
              <a:gdLst>
                <a:gd name="connsiteX0" fmla="*/ 23813 w 23812"/>
                <a:gd name="connsiteY0" fmla="*/ 33337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2 h 45243"/>
                <a:gd name="connsiteX5" fmla="*/ 23813 w 23812"/>
                <a:gd name="connsiteY5" fmla="*/ 33337 h 45243"/>
                <a:gd name="connsiteX6" fmla="*/ 23813 w 23812"/>
                <a:gd name="connsiteY6" fmla="*/ 33337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7"/>
                  </a:moveTo>
                  <a:cubicBezTo>
                    <a:pt x="21431" y="38100"/>
                    <a:pt x="16669" y="40481"/>
                    <a:pt x="14287" y="45244"/>
                  </a:cubicBezTo>
                  <a:cubicBezTo>
                    <a:pt x="14287" y="26194"/>
                    <a:pt x="19050" y="9525"/>
                    <a:pt x="0" y="0"/>
                  </a:cubicBezTo>
                  <a:lnTo>
                    <a:pt x="0" y="0"/>
                  </a:lnTo>
                  <a:cubicBezTo>
                    <a:pt x="7143" y="2381"/>
                    <a:pt x="14287" y="2381"/>
                    <a:pt x="19050" y="4762"/>
                  </a:cubicBezTo>
                  <a:cubicBezTo>
                    <a:pt x="21431" y="16669"/>
                    <a:pt x="21431" y="23813"/>
                    <a:pt x="23813" y="33337"/>
                  </a:cubicBezTo>
                  <a:lnTo>
                    <a:pt x="23813" y="33337"/>
                  </a:lnTo>
                  <a:close/>
                </a:path>
              </a:pathLst>
            </a:custGeom>
            <a:grpFill/>
            <a:ln w="23813" cap="flat">
              <a:noFill/>
              <a:prstDash val="solid"/>
              <a:miter/>
            </a:ln>
          </p:spPr>
          <p:txBody>
            <a:bodyPr rtlCol="0" anchor="ctr"/>
            <a:lstStyle/>
            <a:p>
              <a:endParaRPr lang="en-ID"/>
            </a:p>
          </p:txBody>
        </p:sp>
        <p:sp>
          <p:nvSpPr>
            <p:cNvPr id="774" name="Freeform: Shape 773">
              <a:extLst>
                <a:ext uri="{FF2B5EF4-FFF2-40B4-BE49-F238E27FC236}">
                  <a16:creationId xmlns:a16="http://schemas.microsoft.com/office/drawing/2014/main" id="{DCB6D432-DB5B-BE7C-A875-9B96C6FA33EE}"/>
                </a:ext>
              </a:extLst>
            </p:cNvPr>
            <p:cNvSpPr/>
            <p:nvPr/>
          </p:nvSpPr>
          <p:spPr>
            <a:xfrm>
              <a:off x="11982450" y="2309812"/>
              <a:ext cx="23812" cy="45243"/>
            </a:xfrm>
            <a:custGeom>
              <a:avLst/>
              <a:gdLst>
                <a:gd name="connsiteX0" fmla="*/ 23813 w 23812"/>
                <a:gd name="connsiteY0" fmla="*/ 33338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2 h 45243"/>
                <a:gd name="connsiteX5" fmla="*/ 23813 w 23812"/>
                <a:gd name="connsiteY5" fmla="*/ 33338 h 45243"/>
                <a:gd name="connsiteX6" fmla="*/ 23813 w 23812"/>
                <a:gd name="connsiteY6" fmla="*/ 33338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8"/>
                  </a:moveTo>
                  <a:cubicBezTo>
                    <a:pt x="21431" y="38100"/>
                    <a:pt x="16668" y="40481"/>
                    <a:pt x="14287" y="45244"/>
                  </a:cubicBezTo>
                  <a:cubicBezTo>
                    <a:pt x="14287" y="26194"/>
                    <a:pt x="19050" y="9525"/>
                    <a:pt x="0" y="0"/>
                  </a:cubicBezTo>
                  <a:lnTo>
                    <a:pt x="0" y="0"/>
                  </a:lnTo>
                  <a:cubicBezTo>
                    <a:pt x="7143" y="2381"/>
                    <a:pt x="14287" y="2381"/>
                    <a:pt x="19050" y="4762"/>
                  </a:cubicBezTo>
                  <a:cubicBezTo>
                    <a:pt x="19050" y="16669"/>
                    <a:pt x="21431" y="23813"/>
                    <a:pt x="23813" y="33338"/>
                  </a:cubicBezTo>
                  <a:lnTo>
                    <a:pt x="23813" y="33338"/>
                  </a:lnTo>
                  <a:close/>
                </a:path>
              </a:pathLst>
            </a:custGeom>
            <a:grpFill/>
            <a:ln w="23813" cap="flat">
              <a:noFill/>
              <a:prstDash val="solid"/>
              <a:miter/>
            </a:ln>
          </p:spPr>
          <p:txBody>
            <a:bodyPr rtlCol="0" anchor="ctr"/>
            <a:lstStyle/>
            <a:p>
              <a:endParaRPr lang="en-ID"/>
            </a:p>
          </p:txBody>
        </p:sp>
        <p:sp>
          <p:nvSpPr>
            <p:cNvPr id="775" name="Freeform: Shape 774">
              <a:extLst>
                <a:ext uri="{FF2B5EF4-FFF2-40B4-BE49-F238E27FC236}">
                  <a16:creationId xmlns:a16="http://schemas.microsoft.com/office/drawing/2014/main" id="{1B713FDB-EB98-B71B-132E-25590C322A32}"/>
                </a:ext>
              </a:extLst>
            </p:cNvPr>
            <p:cNvSpPr/>
            <p:nvPr/>
          </p:nvSpPr>
          <p:spPr>
            <a:xfrm>
              <a:off x="7115175" y="2269331"/>
              <a:ext cx="45243" cy="19049"/>
            </a:xfrm>
            <a:custGeom>
              <a:avLst/>
              <a:gdLst>
                <a:gd name="connsiteX0" fmla="*/ 0 w 45243"/>
                <a:gd name="connsiteY0" fmla="*/ 0 h 19049"/>
                <a:gd name="connsiteX1" fmla="*/ 45244 w 45243"/>
                <a:gd name="connsiteY1" fmla="*/ 0 h 19049"/>
                <a:gd name="connsiteX2" fmla="*/ 23813 w 45243"/>
                <a:gd name="connsiteY2" fmla="*/ 19050 h 19049"/>
                <a:gd name="connsiteX3" fmla="*/ 0 w 45243"/>
                <a:gd name="connsiteY3" fmla="*/ 0 h 19049"/>
              </a:gdLst>
              <a:ahLst/>
              <a:cxnLst>
                <a:cxn ang="0">
                  <a:pos x="connsiteX0" y="connsiteY0"/>
                </a:cxn>
                <a:cxn ang="0">
                  <a:pos x="connsiteX1" y="connsiteY1"/>
                </a:cxn>
                <a:cxn ang="0">
                  <a:pos x="connsiteX2" y="connsiteY2"/>
                </a:cxn>
                <a:cxn ang="0">
                  <a:pos x="connsiteX3" y="connsiteY3"/>
                </a:cxn>
              </a:cxnLst>
              <a:rect l="l" t="t" r="r" b="b"/>
              <a:pathLst>
                <a:path w="45243" h="19049">
                  <a:moveTo>
                    <a:pt x="0" y="0"/>
                  </a:moveTo>
                  <a:cubicBezTo>
                    <a:pt x="16669" y="9525"/>
                    <a:pt x="30956" y="9525"/>
                    <a:pt x="45244" y="0"/>
                  </a:cubicBezTo>
                  <a:cubicBezTo>
                    <a:pt x="38100" y="4762"/>
                    <a:pt x="30956" y="11906"/>
                    <a:pt x="23813" y="19050"/>
                  </a:cubicBezTo>
                  <a:cubicBezTo>
                    <a:pt x="14287" y="11906"/>
                    <a:pt x="7144" y="4762"/>
                    <a:pt x="0" y="0"/>
                  </a:cubicBezTo>
                  <a:close/>
                </a:path>
              </a:pathLst>
            </a:custGeom>
            <a:grpFill/>
            <a:ln w="23813" cap="flat">
              <a:noFill/>
              <a:prstDash val="solid"/>
              <a:miter/>
            </a:ln>
          </p:spPr>
          <p:txBody>
            <a:bodyPr rtlCol="0" anchor="ctr"/>
            <a:lstStyle/>
            <a:p>
              <a:endParaRPr lang="en-ID"/>
            </a:p>
          </p:txBody>
        </p:sp>
        <p:sp>
          <p:nvSpPr>
            <p:cNvPr id="776" name="Freeform: Shape 775">
              <a:extLst>
                <a:ext uri="{FF2B5EF4-FFF2-40B4-BE49-F238E27FC236}">
                  <a16:creationId xmlns:a16="http://schemas.microsoft.com/office/drawing/2014/main" id="{8E6C8DA1-6474-851D-2800-EE3D22B8F5A7}"/>
                </a:ext>
              </a:extLst>
            </p:cNvPr>
            <p:cNvSpPr/>
            <p:nvPr/>
          </p:nvSpPr>
          <p:spPr>
            <a:xfrm>
              <a:off x="10027443" y="2309812"/>
              <a:ext cx="23812" cy="45243"/>
            </a:xfrm>
            <a:custGeom>
              <a:avLst/>
              <a:gdLst>
                <a:gd name="connsiteX0" fmla="*/ 23813 w 23812"/>
                <a:gd name="connsiteY0" fmla="*/ 33338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2 h 45243"/>
                <a:gd name="connsiteX5" fmla="*/ 23813 w 23812"/>
                <a:gd name="connsiteY5" fmla="*/ 33338 h 45243"/>
                <a:gd name="connsiteX6" fmla="*/ 23813 w 23812"/>
                <a:gd name="connsiteY6" fmla="*/ 33338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8"/>
                  </a:moveTo>
                  <a:cubicBezTo>
                    <a:pt x="21431" y="38100"/>
                    <a:pt x="16669" y="40481"/>
                    <a:pt x="14287" y="45244"/>
                  </a:cubicBezTo>
                  <a:cubicBezTo>
                    <a:pt x="14287" y="26194"/>
                    <a:pt x="19050" y="9525"/>
                    <a:pt x="0" y="0"/>
                  </a:cubicBezTo>
                  <a:lnTo>
                    <a:pt x="0" y="0"/>
                  </a:lnTo>
                  <a:cubicBezTo>
                    <a:pt x="7143" y="2381"/>
                    <a:pt x="14287" y="2381"/>
                    <a:pt x="19050" y="4762"/>
                  </a:cubicBezTo>
                  <a:cubicBezTo>
                    <a:pt x="21431" y="16669"/>
                    <a:pt x="21431" y="23813"/>
                    <a:pt x="23813" y="33338"/>
                  </a:cubicBezTo>
                  <a:lnTo>
                    <a:pt x="23813" y="33338"/>
                  </a:lnTo>
                  <a:close/>
                </a:path>
              </a:pathLst>
            </a:custGeom>
            <a:grpFill/>
            <a:ln w="23813" cap="flat">
              <a:noFill/>
              <a:prstDash val="solid"/>
              <a:miter/>
            </a:ln>
          </p:spPr>
          <p:txBody>
            <a:bodyPr rtlCol="0" anchor="ctr"/>
            <a:lstStyle/>
            <a:p>
              <a:endParaRPr lang="en-ID"/>
            </a:p>
          </p:txBody>
        </p:sp>
        <p:sp>
          <p:nvSpPr>
            <p:cNvPr id="777" name="Freeform: Shape 776">
              <a:extLst>
                <a:ext uri="{FF2B5EF4-FFF2-40B4-BE49-F238E27FC236}">
                  <a16:creationId xmlns:a16="http://schemas.microsoft.com/office/drawing/2014/main" id="{694DCA7E-3161-894C-E930-2E021D1EA0AB}"/>
                </a:ext>
              </a:extLst>
            </p:cNvPr>
            <p:cNvSpPr/>
            <p:nvPr/>
          </p:nvSpPr>
          <p:spPr>
            <a:xfrm>
              <a:off x="8131968" y="2309812"/>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4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9525" y="26194"/>
                    <a:pt x="9525" y="45244"/>
                  </a:cubicBezTo>
                  <a:cubicBezTo>
                    <a:pt x="7144" y="42863"/>
                    <a:pt x="2381" y="38100"/>
                    <a:pt x="0" y="35719"/>
                  </a:cubicBezTo>
                  <a:cubicBezTo>
                    <a:pt x="0" y="35719"/>
                    <a:pt x="0" y="35719"/>
                    <a:pt x="0" y="35719"/>
                  </a:cubicBezTo>
                  <a:cubicBezTo>
                    <a:pt x="2381" y="26194"/>
                    <a:pt x="4762" y="16669"/>
                    <a:pt x="7144" y="4762"/>
                  </a:cubicBezTo>
                  <a:cubicBezTo>
                    <a:pt x="11906" y="2381"/>
                    <a:pt x="19050" y="0"/>
                    <a:pt x="23813" y="0"/>
                  </a:cubicBezTo>
                  <a:lnTo>
                    <a:pt x="23813" y="0"/>
                  </a:lnTo>
                  <a:close/>
                </a:path>
              </a:pathLst>
            </a:custGeom>
            <a:grpFill/>
            <a:ln w="23813" cap="flat">
              <a:noFill/>
              <a:prstDash val="solid"/>
              <a:miter/>
            </a:ln>
          </p:spPr>
          <p:txBody>
            <a:bodyPr rtlCol="0" anchor="ctr"/>
            <a:lstStyle/>
            <a:p>
              <a:endParaRPr lang="en-ID"/>
            </a:p>
          </p:txBody>
        </p:sp>
        <p:sp>
          <p:nvSpPr>
            <p:cNvPr id="778" name="Freeform: Shape 777">
              <a:extLst>
                <a:ext uri="{FF2B5EF4-FFF2-40B4-BE49-F238E27FC236}">
                  <a16:creationId xmlns:a16="http://schemas.microsoft.com/office/drawing/2014/main" id="{1B77E050-830B-7BF4-E19D-0A961B6409AB}"/>
                </a:ext>
              </a:extLst>
            </p:cNvPr>
            <p:cNvSpPr/>
            <p:nvPr/>
          </p:nvSpPr>
          <p:spPr>
            <a:xfrm>
              <a:off x="6179343" y="3433762"/>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4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3" y="9525"/>
                    <a:pt x="9525" y="26194"/>
                    <a:pt x="9525" y="45244"/>
                  </a:cubicBezTo>
                  <a:cubicBezTo>
                    <a:pt x="7144" y="42863"/>
                    <a:pt x="2381" y="38100"/>
                    <a:pt x="0" y="35719"/>
                  </a:cubicBezTo>
                  <a:lnTo>
                    <a:pt x="0" y="35719"/>
                  </a:lnTo>
                  <a:cubicBezTo>
                    <a:pt x="2381" y="26194"/>
                    <a:pt x="4763" y="16669"/>
                    <a:pt x="7144" y="4762"/>
                  </a:cubicBezTo>
                  <a:cubicBezTo>
                    <a:pt x="11906" y="4762"/>
                    <a:pt x="16669" y="2381"/>
                    <a:pt x="23813" y="0"/>
                  </a:cubicBezTo>
                  <a:lnTo>
                    <a:pt x="23813" y="0"/>
                  </a:lnTo>
                  <a:close/>
                </a:path>
              </a:pathLst>
            </a:custGeom>
            <a:grpFill/>
            <a:ln w="23813" cap="flat">
              <a:noFill/>
              <a:prstDash val="solid"/>
              <a:miter/>
            </a:ln>
          </p:spPr>
          <p:txBody>
            <a:bodyPr rtlCol="0" anchor="ctr"/>
            <a:lstStyle/>
            <a:p>
              <a:endParaRPr lang="en-ID"/>
            </a:p>
          </p:txBody>
        </p:sp>
        <p:sp>
          <p:nvSpPr>
            <p:cNvPr id="779" name="Freeform: Shape 778">
              <a:extLst>
                <a:ext uri="{FF2B5EF4-FFF2-40B4-BE49-F238E27FC236}">
                  <a16:creationId xmlns:a16="http://schemas.microsoft.com/office/drawing/2014/main" id="{CA2C7B4B-072B-9D75-85CB-44AECEA2F807}"/>
                </a:ext>
              </a:extLst>
            </p:cNvPr>
            <p:cNvSpPr/>
            <p:nvPr/>
          </p:nvSpPr>
          <p:spPr>
            <a:xfrm>
              <a:off x="7117556" y="69056"/>
              <a:ext cx="42862" cy="21431"/>
            </a:xfrm>
            <a:custGeom>
              <a:avLst/>
              <a:gdLst>
                <a:gd name="connsiteX0" fmla="*/ 40481 w 42862"/>
                <a:gd name="connsiteY0" fmla="*/ 21431 h 21431"/>
                <a:gd name="connsiteX1" fmla="*/ 21431 w 42862"/>
                <a:gd name="connsiteY1" fmla="*/ 9525 h 21431"/>
                <a:gd name="connsiteX2" fmla="*/ 0 w 42862"/>
                <a:gd name="connsiteY2" fmla="*/ 21431 h 21431"/>
                <a:gd name="connsiteX3" fmla="*/ 21431 w 42862"/>
                <a:gd name="connsiteY3" fmla="*/ 0 h 21431"/>
                <a:gd name="connsiteX4" fmla="*/ 42862 w 42862"/>
                <a:gd name="connsiteY4" fmla="*/ 19050 h 21431"/>
                <a:gd name="connsiteX5" fmla="*/ 40481 w 42862"/>
                <a:gd name="connsiteY5" fmla="*/ 21431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62" h="21431">
                  <a:moveTo>
                    <a:pt x="40481" y="21431"/>
                  </a:moveTo>
                  <a:cubicBezTo>
                    <a:pt x="33338" y="16669"/>
                    <a:pt x="28575" y="14287"/>
                    <a:pt x="21431" y="9525"/>
                  </a:cubicBezTo>
                  <a:cubicBezTo>
                    <a:pt x="14287" y="14287"/>
                    <a:pt x="7144" y="16669"/>
                    <a:pt x="0" y="21431"/>
                  </a:cubicBezTo>
                  <a:cubicBezTo>
                    <a:pt x="2381" y="11906"/>
                    <a:pt x="11906" y="7144"/>
                    <a:pt x="21431" y="0"/>
                  </a:cubicBezTo>
                  <a:cubicBezTo>
                    <a:pt x="28575" y="7144"/>
                    <a:pt x="35719" y="11906"/>
                    <a:pt x="42862" y="19050"/>
                  </a:cubicBezTo>
                  <a:cubicBezTo>
                    <a:pt x="42862" y="19050"/>
                    <a:pt x="40481" y="19050"/>
                    <a:pt x="40481" y="21431"/>
                  </a:cubicBezTo>
                  <a:close/>
                </a:path>
              </a:pathLst>
            </a:custGeom>
            <a:grpFill/>
            <a:ln w="23813" cap="flat">
              <a:noFill/>
              <a:prstDash val="solid"/>
              <a:miter/>
            </a:ln>
          </p:spPr>
          <p:txBody>
            <a:bodyPr rtlCol="0" anchor="ctr"/>
            <a:lstStyle/>
            <a:p>
              <a:endParaRPr lang="en-ID"/>
            </a:p>
          </p:txBody>
        </p:sp>
        <p:sp>
          <p:nvSpPr>
            <p:cNvPr id="780" name="Freeform: Shape 779">
              <a:extLst>
                <a:ext uri="{FF2B5EF4-FFF2-40B4-BE49-F238E27FC236}">
                  <a16:creationId xmlns:a16="http://schemas.microsoft.com/office/drawing/2014/main" id="{B7F80569-5BAB-5830-4604-26959A8EB485}"/>
                </a:ext>
              </a:extLst>
            </p:cNvPr>
            <p:cNvSpPr/>
            <p:nvPr/>
          </p:nvSpPr>
          <p:spPr>
            <a:xfrm>
              <a:off x="9067800" y="6774656"/>
              <a:ext cx="47625" cy="19049"/>
            </a:xfrm>
            <a:custGeom>
              <a:avLst/>
              <a:gdLst>
                <a:gd name="connsiteX0" fmla="*/ 47625 w 47625"/>
                <a:gd name="connsiteY0" fmla="*/ 0 h 19049"/>
                <a:gd name="connsiteX1" fmla="*/ 23813 w 47625"/>
                <a:gd name="connsiteY1" fmla="*/ 19050 h 19049"/>
                <a:gd name="connsiteX2" fmla="*/ 0 w 47625"/>
                <a:gd name="connsiteY2" fmla="*/ 0 h 19049"/>
                <a:gd name="connsiteX3" fmla="*/ 47625 w 47625"/>
                <a:gd name="connsiteY3" fmla="*/ 0 h 19049"/>
              </a:gdLst>
              <a:ahLst/>
              <a:cxnLst>
                <a:cxn ang="0">
                  <a:pos x="connsiteX0" y="connsiteY0"/>
                </a:cxn>
                <a:cxn ang="0">
                  <a:pos x="connsiteX1" y="connsiteY1"/>
                </a:cxn>
                <a:cxn ang="0">
                  <a:pos x="connsiteX2" y="connsiteY2"/>
                </a:cxn>
                <a:cxn ang="0">
                  <a:pos x="connsiteX3" y="connsiteY3"/>
                </a:cxn>
              </a:cxnLst>
              <a:rect l="l" t="t" r="r" b="b"/>
              <a:pathLst>
                <a:path w="47625" h="19049">
                  <a:moveTo>
                    <a:pt x="47625" y="0"/>
                  </a:moveTo>
                  <a:cubicBezTo>
                    <a:pt x="40481" y="4763"/>
                    <a:pt x="33337" y="11906"/>
                    <a:pt x="23813" y="19050"/>
                  </a:cubicBezTo>
                  <a:cubicBezTo>
                    <a:pt x="14287" y="11906"/>
                    <a:pt x="7144" y="7143"/>
                    <a:pt x="0" y="0"/>
                  </a:cubicBezTo>
                  <a:cubicBezTo>
                    <a:pt x="16669" y="7143"/>
                    <a:pt x="30956" y="9525"/>
                    <a:pt x="47625" y="0"/>
                  </a:cubicBezTo>
                  <a:close/>
                </a:path>
              </a:pathLst>
            </a:custGeom>
            <a:grpFill/>
            <a:ln w="23813" cap="flat">
              <a:noFill/>
              <a:prstDash val="solid"/>
              <a:miter/>
            </a:ln>
          </p:spPr>
          <p:txBody>
            <a:bodyPr rtlCol="0" anchor="ctr"/>
            <a:lstStyle/>
            <a:p>
              <a:endParaRPr lang="en-ID"/>
            </a:p>
          </p:txBody>
        </p:sp>
        <p:sp>
          <p:nvSpPr>
            <p:cNvPr id="781" name="Freeform: Shape 780">
              <a:extLst>
                <a:ext uri="{FF2B5EF4-FFF2-40B4-BE49-F238E27FC236}">
                  <a16:creationId xmlns:a16="http://schemas.microsoft.com/office/drawing/2014/main" id="{08F5CF20-14B7-EC39-49A3-3813C157DF06}"/>
                </a:ext>
              </a:extLst>
            </p:cNvPr>
            <p:cNvSpPr/>
            <p:nvPr/>
          </p:nvSpPr>
          <p:spPr>
            <a:xfrm>
              <a:off x="9067800" y="3395662"/>
              <a:ext cx="45243" cy="19049"/>
            </a:xfrm>
            <a:custGeom>
              <a:avLst/>
              <a:gdLst>
                <a:gd name="connsiteX0" fmla="*/ 23813 w 45243"/>
                <a:gd name="connsiteY0" fmla="*/ 19050 h 19049"/>
                <a:gd name="connsiteX1" fmla="*/ 0 w 45243"/>
                <a:gd name="connsiteY1" fmla="*/ 0 h 19049"/>
                <a:gd name="connsiteX2" fmla="*/ 45244 w 45243"/>
                <a:gd name="connsiteY2" fmla="*/ 0 h 19049"/>
                <a:gd name="connsiteX3" fmla="*/ 23813 w 45243"/>
                <a:gd name="connsiteY3" fmla="*/ 19050 h 19049"/>
              </a:gdLst>
              <a:ahLst/>
              <a:cxnLst>
                <a:cxn ang="0">
                  <a:pos x="connsiteX0" y="connsiteY0"/>
                </a:cxn>
                <a:cxn ang="0">
                  <a:pos x="connsiteX1" y="connsiteY1"/>
                </a:cxn>
                <a:cxn ang="0">
                  <a:pos x="connsiteX2" y="connsiteY2"/>
                </a:cxn>
                <a:cxn ang="0">
                  <a:pos x="connsiteX3" y="connsiteY3"/>
                </a:cxn>
              </a:cxnLst>
              <a:rect l="l" t="t" r="r" b="b"/>
              <a:pathLst>
                <a:path w="45243" h="19049">
                  <a:moveTo>
                    <a:pt x="23813" y="19050"/>
                  </a:moveTo>
                  <a:cubicBezTo>
                    <a:pt x="14287" y="11906"/>
                    <a:pt x="7144" y="7143"/>
                    <a:pt x="0" y="0"/>
                  </a:cubicBezTo>
                  <a:cubicBezTo>
                    <a:pt x="16669" y="9525"/>
                    <a:pt x="30956" y="9525"/>
                    <a:pt x="45244" y="0"/>
                  </a:cubicBezTo>
                  <a:cubicBezTo>
                    <a:pt x="40481" y="4762"/>
                    <a:pt x="33337" y="9525"/>
                    <a:pt x="23813" y="19050"/>
                  </a:cubicBezTo>
                  <a:close/>
                </a:path>
              </a:pathLst>
            </a:custGeom>
            <a:grpFill/>
            <a:ln w="23813" cap="flat">
              <a:noFill/>
              <a:prstDash val="solid"/>
              <a:miter/>
            </a:ln>
          </p:spPr>
          <p:txBody>
            <a:bodyPr rtlCol="0" anchor="ctr"/>
            <a:lstStyle/>
            <a:p>
              <a:endParaRPr lang="en-ID"/>
            </a:p>
          </p:txBody>
        </p:sp>
        <p:sp>
          <p:nvSpPr>
            <p:cNvPr id="782" name="Freeform: Shape 781">
              <a:extLst>
                <a:ext uri="{FF2B5EF4-FFF2-40B4-BE49-F238E27FC236}">
                  <a16:creationId xmlns:a16="http://schemas.microsoft.com/office/drawing/2014/main" id="{C4E54BAC-435C-04A1-1E16-D2DB5C14B492}"/>
                </a:ext>
              </a:extLst>
            </p:cNvPr>
            <p:cNvSpPr/>
            <p:nvPr/>
          </p:nvSpPr>
          <p:spPr>
            <a:xfrm>
              <a:off x="6119812" y="2309812"/>
              <a:ext cx="23812" cy="45243"/>
            </a:xfrm>
            <a:custGeom>
              <a:avLst/>
              <a:gdLst>
                <a:gd name="connsiteX0" fmla="*/ 23813 w 23812"/>
                <a:gd name="connsiteY0" fmla="*/ 33338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2 h 45243"/>
                <a:gd name="connsiteX5" fmla="*/ 23813 w 23812"/>
                <a:gd name="connsiteY5" fmla="*/ 33338 h 45243"/>
                <a:gd name="connsiteX6" fmla="*/ 23813 w 23812"/>
                <a:gd name="connsiteY6" fmla="*/ 33338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8"/>
                  </a:moveTo>
                  <a:cubicBezTo>
                    <a:pt x="21431" y="38100"/>
                    <a:pt x="16669" y="40481"/>
                    <a:pt x="14287" y="45244"/>
                  </a:cubicBezTo>
                  <a:cubicBezTo>
                    <a:pt x="14287" y="26194"/>
                    <a:pt x="19050" y="9525"/>
                    <a:pt x="0" y="0"/>
                  </a:cubicBezTo>
                  <a:lnTo>
                    <a:pt x="0" y="0"/>
                  </a:lnTo>
                  <a:cubicBezTo>
                    <a:pt x="7144" y="2381"/>
                    <a:pt x="14287" y="2381"/>
                    <a:pt x="19050" y="4762"/>
                  </a:cubicBezTo>
                  <a:cubicBezTo>
                    <a:pt x="21431" y="16669"/>
                    <a:pt x="21431" y="23813"/>
                    <a:pt x="23813" y="33338"/>
                  </a:cubicBezTo>
                  <a:lnTo>
                    <a:pt x="23813" y="33338"/>
                  </a:lnTo>
                  <a:close/>
                </a:path>
              </a:pathLst>
            </a:custGeom>
            <a:grpFill/>
            <a:ln w="23813" cap="flat">
              <a:noFill/>
              <a:prstDash val="solid"/>
              <a:miter/>
            </a:ln>
          </p:spPr>
          <p:txBody>
            <a:bodyPr rtlCol="0" anchor="ctr"/>
            <a:lstStyle/>
            <a:p>
              <a:endParaRPr lang="en-ID"/>
            </a:p>
          </p:txBody>
        </p:sp>
        <p:sp>
          <p:nvSpPr>
            <p:cNvPr id="783" name="Freeform: Shape 782">
              <a:extLst>
                <a:ext uri="{FF2B5EF4-FFF2-40B4-BE49-F238E27FC236}">
                  <a16:creationId xmlns:a16="http://schemas.microsoft.com/office/drawing/2014/main" id="{47206395-201F-A826-BFB7-8878653734B1}"/>
                </a:ext>
              </a:extLst>
            </p:cNvPr>
            <p:cNvSpPr/>
            <p:nvPr/>
          </p:nvSpPr>
          <p:spPr>
            <a:xfrm>
              <a:off x="12039600" y="2309812"/>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3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9525" y="26194"/>
                    <a:pt x="9525" y="45244"/>
                  </a:cubicBezTo>
                  <a:cubicBezTo>
                    <a:pt x="7143" y="42863"/>
                    <a:pt x="2381" y="38100"/>
                    <a:pt x="0" y="35719"/>
                  </a:cubicBezTo>
                  <a:lnTo>
                    <a:pt x="0" y="35719"/>
                  </a:lnTo>
                  <a:cubicBezTo>
                    <a:pt x="2381" y="26194"/>
                    <a:pt x="4762" y="16669"/>
                    <a:pt x="7143" y="4762"/>
                  </a:cubicBezTo>
                  <a:cubicBezTo>
                    <a:pt x="11906" y="2381"/>
                    <a:pt x="19050" y="0"/>
                    <a:pt x="23813" y="0"/>
                  </a:cubicBezTo>
                  <a:lnTo>
                    <a:pt x="23813" y="0"/>
                  </a:lnTo>
                  <a:close/>
                </a:path>
              </a:pathLst>
            </a:custGeom>
            <a:grpFill/>
            <a:ln w="23813" cap="flat">
              <a:noFill/>
              <a:prstDash val="solid"/>
              <a:miter/>
            </a:ln>
          </p:spPr>
          <p:txBody>
            <a:bodyPr rtlCol="0" anchor="ctr"/>
            <a:lstStyle/>
            <a:p>
              <a:endParaRPr lang="en-ID"/>
            </a:p>
          </p:txBody>
        </p:sp>
        <p:sp>
          <p:nvSpPr>
            <p:cNvPr id="784" name="Freeform: Shape 783">
              <a:extLst>
                <a:ext uri="{FF2B5EF4-FFF2-40B4-BE49-F238E27FC236}">
                  <a16:creationId xmlns:a16="http://schemas.microsoft.com/office/drawing/2014/main" id="{1BEA4623-3782-5DB8-65ED-9DB2F1E5BDF2}"/>
                </a:ext>
              </a:extLst>
            </p:cNvPr>
            <p:cNvSpPr/>
            <p:nvPr/>
          </p:nvSpPr>
          <p:spPr>
            <a:xfrm>
              <a:off x="7115175" y="6774656"/>
              <a:ext cx="45243" cy="19049"/>
            </a:xfrm>
            <a:custGeom>
              <a:avLst/>
              <a:gdLst>
                <a:gd name="connsiteX0" fmla="*/ 0 w 45243"/>
                <a:gd name="connsiteY0" fmla="*/ 0 h 19049"/>
                <a:gd name="connsiteX1" fmla="*/ 45244 w 45243"/>
                <a:gd name="connsiteY1" fmla="*/ 0 h 19049"/>
                <a:gd name="connsiteX2" fmla="*/ 23813 w 45243"/>
                <a:gd name="connsiteY2" fmla="*/ 19050 h 19049"/>
                <a:gd name="connsiteX3" fmla="*/ 0 w 45243"/>
                <a:gd name="connsiteY3" fmla="*/ 0 h 19049"/>
              </a:gdLst>
              <a:ahLst/>
              <a:cxnLst>
                <a:cxn ang="0">
                  <a:pos x="connsiteX0" y="connsiteY0"/>
                </a:cxn>
                <a:cxn ang="0">
                  <a:pos x="connsiteX1" y="connsiteY1"/>
                </a:cxn>
                <a:cxn ang="0">
                  <a:pos x="connsiteX2" y="connsiteY2"/>
                </a:cxn>
                <a:cxn ang="0">
                  <a:pos x="connsiteX3" y="connsiteY3"/>
                </a:cxn>
              </a:cxnLst>
              <a:rect l="l" t="t" r="r" b="b"/>
              <a:pathLst>
                <a:path w="45243" h="19049">
                  <a:moveTo>
                    <a:pt x="0" y="0"/>
                  </a:moveTo>
                  <a:cubicBezTo>
                    <a:pt x="23813" y="9525"/>
                    <a:pt x="23813" y="9525"/>
                    <a:pt x="45244" y="0"/>
                  </a:cubicBezTo>
                  <a:cubicBezTo>
                    <a:pt x="38100" y="4763"/>
                    <a:pt x="30956" y="11906"/>
                    <a:pt x="23813" y="19050"/>
                  </a:cubicBezTo>
                  <a:cubicBezTo>
                    <a:pt x="14287" y="9525"/>
                    <a:pt x="7144" y="4763"/>
                    <a:pt x="0" y="0"/>
                  </a:cubicBezTo>
                  <a:close/>
                </a:path>
              </a:pathLst>
            </a:custGeom>
            <a:grpFill/>
            <a:ln w="23813" cap="flat">
              <a:noFill/>
              <a:prstDash val="solid"/>
              <a:miter/>
            </a:ln>
          </p:spPr>
          <p:txBody>
            <a:bodyPr rtlCol="0" anchor="ctr"/>
            <a:lstStyle/>
            <a:p>
              <a:endParaRPr lang="en-ID"/>
            </a:p>
          </p:txBody>
        </p:sp>
        <p:sp>
          <p:nvSpPr>
            <p:cNvPr id="785" name="Freeform: Shape 784">
              <a:extLst>
                <a:ext uri="{FF2B5EF4-FFF2-40B4-BE49-F238E27FC236}">
                  <a16:creationId xmlns:a16="http://schemas.microsoft.com/office/drawing/2014/main" id="{A40F76B4-1E62-7862-0FF9-171F60631A4C}"/>
                </a:ext>
              </a:extLst>
            </p:cNvPr>
            <p:cNvSpPr/>
            <p:nvPr/>
          </p:nvSpPr>
          <p:spPr>
            <a:xfrm>
              <a:off x="6119812" y="3436143"/>
              <a:ext cx="23812" cy="45243"/>
            </a:xfrm>
            <a:custGeom>
              <a:avLst/>
              <a:gdLst>
                <a:gd name="connsiteX0" fmla="*/ 23813 w 23812"/>
                <a:gd name="connsiteY0" fmla="*/ 33337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2 h 45243"/>
                <a:gd name="connsiteX5" fmla="*/ 23813 w 23812"/>
                <a:gd name="connsiteY5" fmla="*/ 33337 h 45243"/>
                <a:gd name="connsiteX6" fmla="*/ 23813 w 23812"/>
                <a:gd name="connsiteY6" fmla="*/ 33337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7"/>
                  </a:moveTo>
                  <a:cubicBezTo>
                    <a:pt x="21431" y="38100"/>
                    <a:pt x="16669" y="40481"/>
                    <a:pt x="14287" y="45244"/>
                  </a:cubicBezTo>
                  <a:cubicBezTo>
                    <a:pt x="14287" y="26194"/>
                    <a:pt x="19050" y="9525"/>
                    <a:pt x="0" y="0"/>
                  </a:cubicBezTo>
                  <a:lnTo>
                    <a:pt x="0" y="0"/>
                  </a:lnTo>
                  <a:cubicBezTo>
                    <a:pt x="7144" y="2381"/>
                    <a:pt x="14287" y="2381"/>
                    <a:pt x="19050" y="4762"/>
                  </a:cubicBezTo>
                  <a:cubicBezTo>
                    <a:pt x="21431" y="16669"/>
                    <a:pt x="21431" y="23813"/>
                    <a:pt x="23813" y="33337"/>
                  </a:cubicBezTo>
                  <a:lnTo>
                    <a:pt x="23813" y="33337"/>
                  </a:lnTo>
                  <a:close/>
                </a:path>
              </a:pathLst>
            </a:custGeom>
            <a:grpFill/>
            <a:ln w="23813" cap="flat">
              <a:noFill/>
              <a:prstDash val="solid"/>
              <a:miter/>
            </a:ln>
          </p:spPr>
          <p:txBody>
            <a:bodyPr rtlCol="0" anchor="ctr"/>
            <a:lstStyle/>
            <a:p>
              <a:endParaRPr lang="en-ID"/>
            </a:p>
          </p:txBody>
        </p:sp>
        <p:sp>
          <p:nvSpPr>
            <p:cNvPr id="786" name="Freeform: Shape 785">
              <a:extLst>
                <a:ext uri="{FF2B5EF4-FFF2-40B4-BE49-F238E27FC236}">
                  <a16:creationId xmlns:a16="http://schemas.microsoft.com/office/drawing/2014/main" id="{33155360-9A7D-B121-AA39-FB0CE0355691}"/>
                </a:ext>
              </a:extLst>
            </p:cNvPr>
            <p:cNvSpPr/>
            <p:nvPr/>
          </p:nvSpPr>
          <p:spPr>
            <a:xfrm>
              <a:off x="6179343" y="2309812"/>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4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3" y="9525"/>
                    <a:pt x="7144" y="26194"/>
                    <a:pt x="9525" y="45244"/>
                  </a:cubicBezTo>
                  <a:cubicBezTo>
                    <a:pt x="7144" y="42863"/>
                    <a:pt x="2381" y="38100"/>
                    <a:pt x="0" y="35719"/>
                  </a:cubicBezTo>
                  <a:cubicBezTo>
                    <a:pt x="0" y="35719"/>
                    <a:pt x="0" y="35719"/>
                    <a:pt x="0" y="35719"/>
                  </a:cubicBezTo>
                  <a:cubicBezTo>
                    <a:pt x="2381" y="26194"/>
                    <a:pt x="4763" y="16669"/>
                    <a:pt x="7144" y="4762"/>
                  </a:cubicBezTo>
                  <a:cubicBezTo>
                    <a:pt x="11906" y="2381"/>
                    <a:pt x="16669" y="0"/>
                    <a:pt x="23813" y="0"/>
                  </a:cubicBezTo>
                  <a:lnTo>
                    <a:pt x="23813" y="0"/>
                  </a:lnTo>
                  <a:close/>
                </a:path>
              </a:pathLst>
            </a:custGeom>
            <a:grpFill/>
            <a:ln w="23813" cap="flat">
              <a:noFill/>
              <a:prstDash val="solid"/>
              <a:miter/>
            </a:ln>
          </p:spPr>
          <p:txBody>
            <a:bodyPr rtlCol="0" anchor="ctr"/>
            <a:lstStyle/>
            <a:p>
              <a:endParaRPr lang="en-ID"/>
            </a:p>
          </p:txBody>
        </p:sp>
        <p:sp>
          <p:nvSpPr>
            <p:cNvPr id="787" name="Freeform: Shape 786">
              <a:extLst>
                <a:ext uri="{FF2B5EF4-FFF2-40B4-BE49-F238E27FC236}">
                  <a16:creationId xmlns:a16="http://schemas.microsoft.com/office/drawing/2014/main" id="{3CB317D3-0E1A-724D-9272-9D7C554D969E}"/>
                </a:ext>
              </a:extLst>
            </p:cNvPr>
            <p:cNvSpPr/>
            <p:nvPr/>
          </p:nvSpPr>
          <p:spPr>
            <a:xfrm>
              <a:off x="8074818" y="2309812"/>
              <a:ext cx="23812" cy="45243"/>
            </a:xfrm>
            <a:custGeom>
              <a:avLst/>
              <a:gdLst>
                <a:gd name="connsiteX0" fmla="*/ 23813 w 23812"/>
                <a:gd name="connsiteY0" fmla="*/ 33338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2 h 45243"/>
                <a:gd name="connsiteX5" fmla="*/ 23813 w 23812"/>
                <a:gd name="connsiteY5" fmla="*/ 33338 h 45243"/>
                <a:gd name="connsiteX6" fmla="*/ 23813 w 23812"/>
                <a:gd name="connsiteY6" fmla="*/ 33338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8"/>
                  </a:moveTo>
                  <a:cubicBezTo>
                    <a:pt x="21431" y="38100"/>
                    <a:pt x="16669" y="40481"/>
                    <a:pt x="14287" y="45244"/>
                  </a:cubicBezTo>
                  <a:cubicBezTo>
                    <a:pt x="14287" y="26194"/>
                    <a:pt x="19050" y="9525"/>
                    <a:pt x="0" y="0"/>
                  </a:cubicBezTo>
                  <a:lnTo>
                    <a:pt x="0" y="0"/>
                  </a:lnTo>
                  <a:cubicBezTo>
                    <a:pt x="7144" y="2381"/>
                    <a:pt x="14287" y="2381"/>
                    <a:pt x="19050" y="4762"/>
                  </a:cubicBezTo>
                  <a:cubicBezTo>
                    <a:pt x="19050" y="16669"/>
                    <a:pt x="21431" y="23813"/>
                    <a:pt x="23813" y="33338"/>
                  </a:cubicBezTo>
                  <a:lnTo>
                    <a:pt x="23813" y="33338"/>
                  </a:lnTo>
                  <a:close/>
                </a:path>
              </a:pathLst>
            </a:custGeom>
            <a:grpFill/>
            <a:ln w="23813" cap="flat">
              <a:noFill/>
              <a:prstDash val="solid"/>
              <a:miter/>
            </a:ln>
          </p:spPr>
          <p:txBody>
            <a:bodyPr rtlCol="0" anchor="ctr"/>
            <a:lstStyle/>
            <a:p>
              <a:endParaRPr lang="en-ID"/>
            </a:p>
          </p:txBody>
        </p:sp>
        <p:sp>
          <p:nvSpPr>
            <p:cNvPr id="788" name="Freeform: Shape 787">
              <a:extLst>
                <a:ext uri="{FF2B5EF4-FFF2-40B4-BE49-F238E27FC236}">
                  <a16:creationId xmlns:a16="http://schemas.microsoft.com/office/drawing/2014/main" id="{084B044C-DE02-1129-20FF-BA7264499491}"/>
                </a:ext>
              </a:extLst>
            </p:cNvPr>
            <p:cNvSpPr/>
            <p:nvPr/>
          </p:nvSpPr>
          <p:spPr>
            <a:xfrm>
              <a:off x="10086975" y="4560093"/>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3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9525" y="26194"/>
                    <a:pt x="9525" y="45244"/>
                  </a:cubicBezTo>
                  <a:cubicBezTo>
                    <a:pt x="7143" y="42863"/>
                    <a:pt x="2381" y="38100"/>
                    <a:pt x="0" y="35719"/>
                  </a:cubicBezTo>
                  <a:lnTo>
                    <a:pt x="0" y="35719"/>
                  </a:lnTo>
                  <a:cubicBezTo>
                    <a:pt x="2381" y="26194"/>
                    <a:pt x="4762" y="16669"/>
                    <a:pt x="7143" y="4762"/>
                  </a:cubicBezTo>
                  <a:cubicBezTo>
                    <a:pt x="11906" y="4762"/>
                    <a:pt x="16669" y="2381"/>
                    <a:pt x="23813" y="0"/>
                  </a:cubicBezTo>
                  <a:lnTo>
                    <a:pt x="23813" y="0"/>
                  </a:lnTo>
                  <a:close/>
                </a:path>
              </a:pathLst>
            </a:custGeom>
            <a:grpFill/>
            <a:ln w="23813" cap="flat">
              <a:noFill/>
              <a:prstDash val="solid"/>
              <a:miter/>
            </a:ln>
          </p:spPr>
          <p:txBody>
            <a:bodyPr rtlCol="0" anchor="ctr"/>
            <a:lstStyle/>
            <a:p>
              <a:endParaRPr lang="en-ID"/>
            </a:p>
          </p:txBody>
        </p:sp>
        <p:sp>
          <p:nvSpPr>
            <p:cNvPr id="789" name="Freeform: Shape 788">
              <a:extLst>
                <a:ext uri="{FF2B5EF4-FFF2-40B4-BE49-F238E27FC236}">
                  <a16:creationId xmlns:a16="http://schemas.microsoft.com/office/drawing/2014/main" id="{C1AF6D65-C355-2A5C-338D-B0E185CD58A9}"/>
                </a:ext>
              </a:extLst>
            </p:cNvPr>
            <p:cNvSpPr/>
            <p:nvPr/>
          </p:nvSpPr>
          <p:spPr>
            <a:xfrm>
              <a:off x="11982450" y="4562475"/>
              <a:ext cx="23812" cy="45243"/>
            </a:xfrm>
            <a:custGeom>
              <a:avLst/>
              <a:gdLst>
                <a:gd name="connsiteX0" fmla="*/ 23813 w 23812"/>
                <a:gd name="connsiteY0" fmla="*/ 33337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2 h 45243"/>
                <a:gd name="connsiteX5" fmla="*/ 23813 w 23812"/>
                <a:gd name="connsiteY5" fmla="*/ 33337 h 45243"/>
                <a:gd name="connsiteX6" fmla="*/ 23813 w 23812"/>
                <a:gd name="connsiteY6" fmla="*/ 33337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7"/>
                  </a:moveTo>
                  <a:cubicBezTo>
                    <a:pt x="21431" y="38100"/>
                    <a:pt x="16668" y="40481"/>
                    <a:pt x="14287" y="45244"/>
                  </a:cubicBezTo>
                  <a:cubicBezTo>
                    <a:pt x="14287" y="26194"/>
                    <a:pt x="19050" y="9525"/>
                    <a:pt x="0" y="0"/>
                  </a:cubicBezTo>
                  <a:lnTo>
                    <a:pt x="0" y="0"/>
                  </a:lnTo>
                  <a:cubicBezTo>
                    <a:pt x="7143" y="2381"/>
                    <a:pt x="14287" y="2381"/>
                    <a:pt x="19050" y="4762"/>
                  </a:cubicBezTo>
                  <a:cubicBezTo>
                    <a:pt x="19050" y="16669"/>
                    <a:pt x="21431" y="23813"/>
                    <a:pt x="23813" y="33337"/>
                  </a:cubicBezTo>
                  <a:lnTo>
                    <a:pt x="23813" y="33337"/>
                  </a:lnTo>
                  <a:close/>
                </a:path>
              </a:pathLst>
            </a:custGeom>
            <a:grpFill/>
            <a:ln w="23813" cap="flat">
              <a:noFill/>
              <a:prstDash val="solid"/>
              <a:miter/>
            </a:ln>
          </p:spPr>
          <p:txBody>
            <a:bodyPr rtlCol="0" anchor="ctr"/>
            <a:lstStyle/>
            <a:p>
              <a:endParaRPr lang="en-ID"/>
            </a:p>
          </p:txBody>
        </p:sp>
        <p:sp>
          <p:nvSpPr>
            <p:cNvPr id="790" name="Freeform: Shape 789">
              <a:extLst>
                <a:ext uri="{FF2B5EF4-FFF2-40B4-BE49-F238E27FC236}">
                  <a16:creationId xmlns:a16="http://schemas.microsoft.com/office/drawing/2014/main" id="{F062F65B-6601-7D06-3007-AA428FCFC7B0}"/>
                </a:ext>
              </a:extLst>
            </p:cNvPr>
            <p:cNvSpPr/>
            <p:nvPr/>
          </p:nvSpPr>
          <p:spPr>
            <a:xfrm>
              <a:off x="12039600" y="4560093"/>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3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9525" y="26194"/>
                    <a:pt x="9525" y="45244"/>
                  </a:cubicBezTo>
                  <a:cubicBezTo>
                    <a:pt x="7143" y="42863"/>
                    <a:pt x="2381" y="38100"/>
                    <a:pt x="0" y="35719"/>
                  </a:cubicBezTo>
                  <a:cubicBezTo>
                    <a:pt x="0" y="35719"/>
                    <a:pt x="0" y="35719"/>
                    <a:pt x="0" y="35719"/>
                  </a:cubicBezTo>
                  <a:cubicBezTo>
                    <a:pt x="2381" y="26194"/>
                    <a:pt x="4762" y="16669"/>
                    <a:pt x="7143" y="4762"/>
                  </a:cubicBezTo>
                  <a:cubicBezTo>
                    <a:pt x="11906" y="4762"/>
                    <a:pt x="19050" y="2381"/>
                    <a:pt x="23813" y="0"/>
                  </a:cubicBezTo>
                  <a:lnTo>
                    <a:pt x="23813" y="0"/>
                  </a:lnTo>
                  <a:close/>
                </a:path>
              </a:pathLst>
            </a:custGeom>
            <a:grpFill/>
            <a:ln w="23813" cap="flat">
              <a:noFill/>
              <a:prstDash val="solid"/>
              <a:miter/>
            </a:ln>
          </p:spPr>
          <p:txBody>
            <a:bodyPr rtlCol="0" anchor="ctr"/>
            <a:lstStyle/>
            <a:p>
              <a:endParaRPr lang="en-ID"/>
            </a:p>
          </p:txBody>
        </p:sp>
        <p:sp>
          <p:nvSpPr>
            <p:cNvPr id="791" name="Freeform: Shape 790">
              <a:extLst>
                <a:ext uri="{FF2B5EF4-FFF2-40B4-BE49-F238E27FC236}">
                  <a16:creationId xmlns:a16="http://schemas.microsoft.com/office/drawing/2014/main" id="{A702E046-BD36-51B7-2A83-FE873B5000A4}"/>
                </a:ext>
              </a:extLst>
            </p:cNvPr>
            <p:cNvSpPr/>
            <p:nvPr/>
          </p:nvSpPr>
          <p:spPr>
            <a:xfrm>
              <a:off x="7115175" y="4572000"/>
              <a:ext cx="47625" cy="21431"/>
            </a:xfrm>
            <a:custGeom>
              <a:avLst/>
              <a:gdLst>
                <a:gd name="connsiteX0" fmla="*/ 23813 w 47625"/>
                <a:gd name="connsiteY0" fmla="*/ 0 h 21431"/>
                <a:gd name="connsiteX1" fmla="*/ 47625 w 47625"/>
                <a:gd name="connsiteY1" fmla="*/ 19050 h 21431"/>
                <a:gd name="connsiteX2" fmla="*/ 45244 w 47625"/>
                <a:gd name="connsiteY2" fmla="*/ 21431 h 21431"/>
                <a:gd name="connsiteX3" fmla="*/ 23813 w 47625"/>
                <a:gd name="connsiteY3" fmla="*/ 9525 h 21431"/>
                <a:gd name="connsiteX4" fmla="*/ 2381 w 47625"/>
                <a:gd name="connsiteY4" fmla="*/ 21431 h 21431"/>
                <a:gd name="connsiteX5" fmla="*/ 0 w 47625"/>
                <a:gd name="connsiteY5" fmla="*/ 19050 h 21431"/>
                <a:gd name="connsiteX6" fmla="*/ 23813 w 47625"/>
                <a:gd name="connsiteY6" fmla="*/ 0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21431">
                  <a:moveTo>
                    <a:pt x="23813" y="0"/>
                  </a:moveTo>
                  <a:cubicBezTo>
                    <a:pt x="33337" y="7144"/>
                    <a:pt x="40481" y="14288"/>
                    <a:pt x="47625" y="19050"/>
                  </a:cubicBezTo>
                  <a:cubicBezTo>
                    <a:pt x="47625" y="19050"/>
                    <a:pt x="45244" y="21431"/>
                    <a:pt x="45244" y="21431"/>
                  </a:cubicBezTo>
                  <a:cubicBezTo>
                    <a:pt x="38100" y="16669"/>
                    <a:pt x="30956" y="14288"/>
                    <a:pt x="23813" y="9525"/>
                  </a:cubicBezTo>
                  <a:cubicBezTo>
                    <a:pt x="16669" y="14288"/>
                    <a:pt x="9525" y="16669"/>
                    <a:pt x="2381" y="21431"/>
                  </a:cubicBezTo>
                  <a:cubicBezTo>
                    <a:pt x="2381" y="21431"/>
                    <a:pt x="0" y="19050"/>
                    <a:pt x="0" y="19050"/>
                  </a:cubicBezTo>
                  <a:cubicBezTo>
                    <a:pt x="7144" y="14288"/>
                    <a:pt x="14287" y="9525"/>
                    <a:pt x="23813" y="0"/>
                  </a:cubicBezTo>
                  <a:close/>
                </a:path>
              </a:pathLst>
            </a:custGeom>
            <a:grpFill/>
            <a:ln w="23813" cap="flat">
              <a:noFill/>
              <a:prstDash val="solid"/>
              <a:miter/>
            </a:ln>
          </p:spPr>
          <p:txBody>
            <a:bodyPr rtlCol="0" anchor="ctr"/>
            <a:lstStyle/>
            <a:p>
              <a:endParaRPr lang="en-ID"/>
            </a:p>
          </p:txBody>
        </p:sp>
        <p:sp>
          <p:nvSpPr>
            <p:cNvPr id="792" name="Freeform: Shape 791">
              <a:extLst>
                <a:ext uri="{FF2B5EF4-FFF2-40B4-BE49-F238E27FC236}">
                  <a16:creationId xmlns:a16="http://schemas.microsoft.com/office/drawing/2014/main" id="{59558020-CDE1-5141-E779-37FFD8EEF26F}"/>
                </a:ext>
              </a:extLst>
            </p:cNvPr>
            <p:cNvSpPr/>
            <p:nvPr/>
          </p:nvSpPr>
          <p:spPr>
            <a:xfrm>
              <a:off x="9067800" y="4572000"/>
              <a:ext cx="47625" cy="21431"/>
            </a:xfrm>
            <a:custGeom>
              <a:avLst/>
              <a:gdLst>
                <a:gd name="connsiteX0" fmla="*/ 0 w 47625"/>
                <a:gd name="connsiteY0" fmla="*/ 19050 h 21431"/>
                <a:gd name="connsiteX1" fmla="*/ 23813 w 47625"/>
                <a:gd name="connsiteY1" fmla="*/ 0 h 21431"/>
                <a:gd name="connsiteX2" fmla="*/ 47625 w 47625"/>
                <a:gd name="connsiteY2" fmla="*/ 19050 h 21431"/>
                <a:gd name="connsiteX3" fmla="*/ 45244 w 47625"/>
                <a:gd name="connsiteY3" fmla="*/ 21431 h 21431"/>
                <a:gd name="connsiteX4" fmla="*/ 23813 w 47625"/>
                <a:gd name="connsiteY4" fmla="*/ 9525 h 21431"/>
                <a:gd name="connsiteX5" fmla="*/ 2381 w 47625"/>
                <a:gd name="connsiteY5" fmla="*/ 21431 h 21431"/>
                <a:gd name="connsiteX6" fmla="*/ 0 w 47625"/>
                <a:gd name="connsiteY6" fmla="*/ 19050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21431">
                  <a:moveTo>
                    <a:pt x="0" y="19050"/>
                  </a:moveTo>
                  <a:cubicBezTo>
                    <a:pt x="7144" y="14288"/>
                    <a:pt x="14287" y="7144"/>
                    <a:pt x="23813" y="0"/>
                  </a:cubicBezTo>
                  <a:cubicBezTo>
                    <a:pt x="33337" y="7144"/>
                    <a:pt x="40481" y="11906"/>
                    <a:pt x="47625" y="19050"/>
                  </a:cubicBezTo>
                  <a:cubicBezTo>
                    <a:pt x="47625" y="19050"/>
                    <a:pt x="45244" y="21431"/>
                    <a:pt x="45244" y="21431"/>
                  </a:cubicBezTo>
                  <a:cubicBezTo>
                    <a:pt x="38100" y="16669"/>
                    <a:pt x="33337" y="14288"/>
                    <a:pt x="23813" y="9525"/>
                  </a:cubicBezTo>
                  <a:cubicBezTo>
                    <a:pt x="16669" y="14288"/>
                    <a:pt x="9525" y="16669"/>
                    <a:pt x="2381" y="21431"/>
                  </a:cubicBezTo>
                  <a:cubicBezTo>
                    <a:pt x="2381" y="21431"/>
                    <a:pt x="2381" y="21431"/>
                    <a:pt x="0" y="19050"/>
                  </a:cubicBezTo>
                  <a:close/>
                </a:path>
              </a:pathLst>
            </a:custGeom>
            <a:grpFill/>
            <a:ln w="23813" cap="flat">
              <a:noFill/>
              <a:prstDash val="solid"/>
              <a:miter/>
            </a:ln>
          </p:spPr>
          <p:txBody>
            <a:bodyPr rtlCol="0" anchor="ctr"/>
            <a:lstStyle/>
            <a:p>
              <a:endParaRPr lang="en-ID"/>
            </a:p>
          </p:txBody>
        </p:sp>
        <p:sp>
          <p:nvSpPr>
            <p:cNvPr id="793" name="Freeform: Shape 792">
              <a:extLst>
                <a:ext uri="{FF2B5EF4-FFF2-40B4-BE49-F238E27FC236}">
                  <a16:creationId xmlns:a16="http://schemas.microsoft.com/office/drawing/2014/main" id="{32CFEA6C-E0AE-53A5-B690-6FB4838C412D}"/>
                </a:ext>
              </a:extLst>
            </p:cNvPr>
            <p:cNvSpPr/>
            <p:nvPr/>
          </p:nvSpPr>
          <p:spPr>
            <a:xfrm>
              <a:off x="11022806" y="3445668"/>
              <a:ext cx="47625" cy="21431"/>
            </a:xfrm>
            <a:custGeom>
              <a:avLst/>
              <a:gdLst>
                <a:gd name="connsiteX0" fmla="*/ 23813 w 47625"/>
                <a:gd name="connsiteY0" fmla="*/ 0 h 21431"/>
                <a:gd name="connsiteX1" fmla="*/ 47625 w 47625"/>
                <a:gd name="connsiteY1" fmla="*/ 19050 h 21431"/>
                <a:gd name="connsiteX2" fmla="*/ 45244 w 47625"/>
                <a:gd name="connsiteY2" fmla="*/ 21431 h 21431"/>
                <a:gd name="connsiteX3" fmla="*/ 23813 w 47625"/>
                <a:gd name="connsiteY3" fmla="*/ 9525 h 21431"/>
                <a:gd name="connsiteX4" fmla="*/ 2381 w 47625"/>
                <a:gd name="connsiteY4" fmla="*/ 21431 h 21431"/>
                <a:gd name="connsiteX5" fmla="*/ 0 w 47625"/>
                <a:gd name="connsiteY5" fmla="*/ 19050 h 21431"/>
                <a:gd name="connsiteX6" fmla="*/ 23813 w 47625"/>
                <a:gd name="connsiteY6" fmla="*/ 0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21431">
                  <a:moveTo>
                    <a:pt x="23813" y="0"/>
                  </a:moveTo>
                  <a:cubicBezTo>
                    <a:pt x="33338" y="7144"/>
                    <a:pt x="40482" y="11906"/>
                    <a:pt x="47625" y="19050"/>
                  </a:cubicBezTo>
                  <a:cubicBezTo>
                    <a:pt x="47625" y="19050"/>
                    <a:pt x="45244" y="21431"/>
                    <a:pt x="45244" y="21431"/>
                  </a:cubicBezTo>
                  <a:cubicBezTo>
                    <a:pt x="38100" y="16669"/>
                    <a:pt x="33338" y="14288"/>
                    <a:pt x="23813" y="9525"/>
                  </a:cubicBezTo>
                  <a:cubicBezTo>
                    <a:pt x="16669" y="14288"/>
                    <a:pt x="9525" y="16669"/>
                    <a:pt x="2381" y="21431"/>
                  </a:cubicBezTo>
                  <a:cubicBezTo>
                    <a:pt x="2381" y="21431"/>
                    <a:pt x="0" y="19050"/>
                    <a:pt x="0" y="19050"/>
                  </a:cubicBezTo>
                  <a:cubicBezTo>
                    <a:pt x="7144" y="14288"/>
                    <a:pt x="14288" y="7144"/>
                    <a:pt x="23813" y="0"/>
                  </a:cubicBezTo>
                  <a:close/>
                </a:path>
              </a:pathLst>
            </a:custGeom>
            <a:grpFill/>
            <a:ln w="23813" cap="flat">
              <a:noFill/>
              <a:prstDash val="solid"/>
              <a:miter/>
            </a:ln>
          </p:spPr>
          <p:txBody>
            <a:bodyPr rtlCol="0" anchor="ctr"/>
            <a:lstStyle/>
            <a:p>
              <a:endParaRPr lang="en-ID"/>
            </a:p>
          </p:txBody>
        </p:sp>
        <p:sp>
          <p:nvSpPr>
            <p:cNvPr id="794" name="Freeform: Shape 793">
              <a:extLst>
                <a:ext uri="{FF2B5EF4-FFF2-40B4-BE49-F238E27FC236}">
                  <a16:creationId xmlns:a16="http://schemas.microsoft.com/office/drawing/2014/main" id="{AA1FA519-B196-CEC4-CFB5-A81D3E0A0716}"/>
                </a:ext>
              </a:extLst>
            </p:cNvPr>
            <p:cNvSpPr/>
            <p:nvPr/>
          </p:nvSpPr>
          <p:spPr>
            <a:xfrm>
              <a:off x="11022806" y="3395662"/>
              <a:ext cx="45243" cy="19049"/>
            </a:xfrm>
            <a:custGeom>
              <a:avLst/>
              <a:gdLst>
                <a:gd name="connsiteX0" fmla="*/ 0 w 45243"/>
                <a:gd name="connsiteY0" fmla="*/ 0 h 19049"/>
                <a:gd name="connsiteX1" fmla="*/ 45244 w 45243"/>
                <a:gd name="connsiteY1" fmla="*/ 0 h 19049"/>
                <a:gd name="connsiteX2" fmla="*/ 23813 w 45243"/>
                <a:gd name="connsiteY2" fmla="*/ 19050 h 19049"/>
                <a:gd name="connsiteX3" fmla="*/ 0 w 45243"/>
                <a:gd name="connsiteY3" fmla="*/ 0 h 19049"/>
              </a:gdLst>
              <a:ahLst/>
              <a:cxnLst>
                <a:cxn ang="0">
                  <a:pos x="connsiteX0" y="connsiteY0"/>
                </a:cxn>
                <a:cxn ang="0">
                  <a:pos x="connsiteX1" y="connsiteY1"/>
                </a:cxn>
                <a:cxn ang="0">
                  <a:pos x="connsiteX2" y="connsiteY2"/>
                </a:cxn>
                <a:cxn ang="0">
                  <a:pos x="connsiteX3" y="connsiteY3"/>
                </a:cxn>
              </a:cxnLst>
              <a:rect l="l" t="t" r="r" b="b"/>
              <a:pathLst>
                <a:path w="45243" h="19049">
                  <a:moveTo>
                    <a:pt x="0" y="0"/>
                  </a:moveTo>
                  <a:cubicBezTo>
                    <a:pt x="16669" y="9525"/>
                    <a:pt x="30956" y="9525"/>
                    <a:pt x="45244" y="0"/>
                  </a:cubicBezTo>
                  <a:cubicBezTo>
                    <a:pt x="38100" y="4762"/>
                    <a:pt x="30956" y="11906"/>
                    <a:pt x="23813" y="19050"/>
                  </a:cubicBezTo>
                  <a:cubicBezTo>
                    <a:pt x="14288" y="11906"/>
                    <a:pt x="7144" y="4762"/>
                    <a:pt x="0" y="0"/>
                  </a:cubicBezTo>
                  <a:close/>
                </a:path>
              </a:pathLst>
            </a:custGeom>
            <a:grpFill/>
            <a:ln w="23813" cap="flat">
              <a:noFill/>
              <a:prstDash val="solid"/>
              <a:miter/>
            </a:ln>
          </p:spPr>
          <p:txBody>
            <a:bodyPr rtlCol="0" anchor="ctr"/>
            <a:lstStyle/>
            <a:p>
              <a:endParaRPr lang="en-ID"/>
            </a:p>
          </p:txBody>
        </p:sp>
        <p:sp>
          <p:nvSpPr>
            <p:cNvPr id="795" name="Freeform: Shape 794">
              <a:extLst>
                <a:ext uri="{FF2B5EF4-FFF2-40B4-BE49-F238E27FC236}">
                  <a16:creationId xmlns:a16="http://schemas.microsoft.com/office/drawing/2014/main" id="{864A8739-BBA3-3741-4C3E-7198507ACAFB}"/>
                </a:ext>
              </a:extLst>
            </p:cNvPr>
            <p:cNvSpPr/>
            <p:nvPr/>
          </p:nvSpPr>
          <p:spPr>
            <a:xfrm>
              <a:off x="9070181" y="2319337"/>
              <a:ext cx="47625" cy="21431"/>
            </a:xfrm>
            <a:custGeom>
              <a:avLst/>
              <a:gdLst>
                <a:gd name="connsiteX0" fmla="*/ 0 w 47625"/>
                <a:gd name="connsiteY0" fmla="*/ 19050 h 21431"/>
                <a:gd name="connsiteX1" fmla="*/ 23813 w 47625"/>
                <a:gd name="connsiteY1" fmla="*/ 0 h 21431"/>
                <a:gd name="connsiteX2" fmla="*/ 47625 w 47625"/>
                <a:gd name="connsiteY2" fmla="*/ 19050 h 21431"/>
                <a:gd name="connsiteX3" fmla="*/ 45244 w 47625"/>
                <a:gd name="connsiteY3" fmla="*/ 21431 h 21431"/>
                <a:gd name="connsiteX4" fmla="*/ 23813 w 47625"/>
                <a:gd name="connsiteY4" fmla="*/ 9525 h 21431"/>
                <a:gd name="connsiteX5" fmla="*/ 2381 w 47625"/>
                <a:gd name="connsiteY5" fmla="*/ 21431 h 21431"/>
                <a:gd name="connsiteX6" fmla="*/ 0 w 47625"/>
                <a:gd name="connsiteY6" fmla="*/ 19050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21431">
                  <a:moveTo>
                    <a:pt x="0" y="19050"/>
                  </a:moveTo>
                  <a:cubicBezTo>
                    <a:pt x="7144" y="14287"/>
                    <a:pt x="14288" y="7144"/>
                    <a:pt x="23813" y="0"/>
                  </a:cubicBezTo>
                  <a:cubicBezTo>
                    <a:pt x="33338" y="7144"/>
                    <a:pt x="40482" y="11906"/>
                    <a:pt x="47625" y="19050"/>
                  </a:cubicBezTo>
                  <a:cubicBezTo>
                    <a:pt x="47625" y="19050"/>
                    <a:pt x="45244" y="21431"/>
                    <a:pt x="45244" y="21431"/>
                  </a:cubicBezTo>
                  <a:cubicBezTo>
                    <a:pt x="38100" y="19050"/>
                    <a:pt x="33338" y="14287"/>
                    <a:pt x="23813" y="9525"/>
                  </a:cubicBezTo>
                  <a:cubicBezTo>
                    <a:pt x="16669" y="11906"/>
                    <a:pt x="9525" y="16669"/>
                    <a:pt x="2381" y="21431"/>
                  </a:cubicBezTo>
                  <a:cubicBezTo>
                    <a:pt x="0" y="21431"/>
                    <a:pt x="0" y="21431"/>
                    <a:pt x="0" y="19050"/>
                  </a:cubicBezTo>
                  <a:close/>
                </a:path>
              </a:pathLst>
            </a:custGeom>
            <a:grpFill/>
            <a:ln w="23813" cap="flat">
              <a:noFill/>
              <a:prstDash val="solid"/>
              <a:miter/>
            </a:ln>
          </p:spPr>
          <p:txBody>
            <a:bodyPr rtlCol="0" anchor="ctr"/>
            <a:lstStyle/>
            <a:p>
              <a:endParaRPr lang="en-ID"/>
            </a:p>
          </p:txBody>
        </p:sp>
        <p:sp>
          <p:nvSpPr>
            <p:cNvPr id="796" name="Freeform: Shape 795">
              <a:extLst>
                <a:ext uri="{FF2B5EF4-FFF2-40B4-BE49-F238E27FC236}">
                  <a16:creationId xmlns:a16="http://schemas.microsoft.com/office/drawing/2014/main" id="{92F3FA21-5932-D7FA-AED0-C4B9A2778E34}"/>
                </a:ext>
              </a:extLst>
            </p:cNvPr>
            <p:cNvSpPr/>
            <p:nvPr/>
          </p:nvSpPr>
          <p:spPr>
            <a:xfrm>
              <a:off x="11020425" y="69056"/>
              <a:ext cx="47625" cy="19049"/>
            </a:xfrm>
            <a:custGeom>
              <a:avLst/>
              <a:gdLst>
                <a:gd name="connsiteX0" fmla="*/ 26194 w 47625"/>
                <a:gd name="connsiteY0" fmla="*/ 0 h 19049"/>
                <a:gd name="connsiteX1" fmla="*/ 47625 w 47625"/>
                <a:gd name="connsiteY1" fmla="*/ 16669 h 19049"/>
                <a:gd name="connsiteX2" fmla="*/ 45244 w 47625"/>
                <a:gd name="connsiteY2" fmla="*/ 19050 h 19049"/>
                <a:gd name="connsiteX3" fmla="*/ 23813 w 47625"/>
                <a:gd name="connsiteY3" fmla="*/ 7144 h 19049"/>
                <a:gd name="connsiteX4" fmla="*/ 2381 w 47625"/>
                <a:gd name="connsiteY4" fmla="*/ 19050 h 19049"/>
                <a:gd name="connsiteX5" fmla="*/ 0 w 47625"/>
                <a:gd name="connsiteY5" fmla="*/ 16669 h 19049"/>
                <a:gd name="connsiteX6" fmla="*/ 26194 w 47625"/>
                <a:gd name="connsiteY6" fmla="*/ 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19049">
                  <a:moveTo>
                    <a:pt x="26194" y="0"/>
                  </a:moveTo>
                  <a:cubicBezTo>
                    <a:pt x="35719" y="7144"/>
                    <a:pt x="42863" y="11906"/>
                    <a:pt x="47625" y="16669"/>
                  </a:cubicBezTo>
                  <a:cubicBezTo>
                    <a:pt x="47625" y="16669"/>
                    <a:pt x="47625" y="19050"/>
                    <a:pt x="45244" y="19050"/>
                  </a:cubicBezTo>
                  <a:cubicBezTo>
                    <a:pt x="38100" y="16669"/>
                    <a:pt x="33337" y="11906"/>
                    <a:pt x="23813" y="7144"/>
                  </a:cubicBezTo>
                  <a:cubicBezTo>
                    <a:pt x="16669" y="9525"/>
                    <a:pt x="9525" y="14287"/>
                    <a:pt x="2381" y="19050"/>
                  </a:cubicBezTo>
                  <a:cubicBezTo>
                    <a:pt x="2381" y="19050"/>
                    <a:pt x="0" y="16669"/>
                    <a:pt x="0" y="16669"/>
                  </a:cubicBezTo>
                  <a:cubicBezTo>
                    <a:pt x="9525" y="11906"/>
                    <a:pt x="16669" y="4762"/>
                    <a:pt x="26194" y="0"/>
                  </a:cubicBezTo>
                  <a:close/>
                </a:path>
              </a:pathLst>
            </a:custGeom>
            <a:grpFill/>
            <a:ln w="23813" cap="flat">
              <a:noFill/>
              <a:prstDash val="solid"/>
              <a:miter/>
            </a:ln>
          </p:spPr>
          <p:txBody>
            <a:bodyPr rtlCol="0" anchor="ctr"/>
            <a:lstStyle/>
            <a:p>
              <a:endParaRPr lang="en-ID"/>
            </a:p>
          </p:txBody>
        </p:sp>
        <p:sp>
          <p:nvSpPr>
            <p:cNvPr id="797" name="Freeform: Shape 796">
              <a:extLst>
                <a:ext uri="{FF2B5EF4-FFF2-40B4-BE49-F238E27FC236}">
                  <a16:creationId xmlns:a16="http://schemas.microsoft.com/office/drawing/2014/main" id="{54B46F75-6388-3AC0-602B-2A40ED6B7117}"/>
                </a:ext>
              </a:extLst>
            </p:cNvPr>
            <p:cNvSpPr/>
            <p:nvPr/>
          </p:nvSpPr>
          <p:spPr>
            <a:xfrm>
              <a:off x="11022806" y="1138237"/>
              <a:ext cx="45243" cy="23812"/>
            </a:xfrm>
            <a:custGeom>
              <a:avLst/>
              <a:gdLst>
                <a:gd name="connsiteX0" fmla="*/ 2381 w 45243"/>
                <a:gd name="connsiteY0" fmla="*/ 0 h 23812"/>
                <a:gd name="connsiteX1" fmla="*/ 45244 w 45243"/>
                <a:gd name="connsiteY1" fmla="*/ 4763 h 23812"/>
                <a:gd name="connsiteX2" fmla="*/ 23813 w 45243"/>
                <a:gd name="connsiteY2" fmla="*/ 23813 h 23812"/>
                <a:gd name="connsiteX3" fmla="*/ 0 w 45243"/>
                <a:gd name="connsiteY3" fmla="*/ 4763 h 23812"/>
                <a:gd name="connsiteX4" fmla="*/ 2381 w 45243"/>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3" h="23812">
                  <a:moveTo>
                    <a:pt x="2381" y="0"/>
                  </a:moveTo>
                  <a:cubicBezTo>
                    <a:pt x="16669" y="14288"/>
                    <a:pt x="28575" y="14288"/>
                    <a:pt x="45244" y="4763"/>
                  </a:cubicBezTo>
                  <a:cubicBezTo>
                    <a:pt x="38100" y="9525"/>
                    <a:pt x="30956" y="16669"/>
                    <a:pt x="23813" y="23813"/>
                  </a:cubicBezTo>
                  <a:cubicBezTo>
                    <a:pt x="14288" y="16669"/>
                    <a:pt x="7144" y="11906"/>
                    <a:pt x="0" y="4763"/>
                  </a:cubicBezTo>
                  <a:cubicBezTo>
                    <a:pt x="0" y="2381"/>
                    <a:pt x="2381" y="2381"/>
                    <a:pt x="2381" y="0"/>
                  </a:cubicBezTo>
                  <a:close/>
                </a:path>
              </a:pathLst>
            </a:custGeom>
            <a:grpFill/>
            <a:ln w="23813" cap="flat">
              <a:noFill/>
              <a:prstDash val="solid"/>
              <a:miter/>
            </a:ln>
          </p:spPr>
          <p:txBody>
            <a:bodyPr rtlCol="0" anchor="ctr"/>
            <a:lstStyle/>
            <a:p>
              <a:endParaRPr lang="en-ID"/>
            </a:p>
          </p:txBody>
        </p:sp>
        <p:sp>
          <p:nvSpPr>
            <p:cNvPr id="798" name="Freeform: Shape 797">
              <a:extLst>
                <a:ext uri="{FF2B5EF4-FFF2-40B4-BE49-F238E27FC236}">
                  <a16:creationId xmlns:a16="http://schemas.microsoft.com/office/drawing/2014/main" id="{FC970823-8482-EF0B-E51D-724CE84C793E}"/>
                </a:ext>
              </a:extLst>
            </p:cNvPr>
            <p:cNvSpPr/>
            <p:nvPr/>
          </p:nvSpPr>
          <p:spPr>
            <a:xfrm>
              <a:off x="9067800" y="66674"/>
              <a:ext cx="47625" cy="21431"/>
            </a:xfrm>
            <a:custGeom>
              <a:avLst/>
              <a:gdLst>
                <a:gd name="connsiteX0" fmla="*/ 0 w 47625"/>
                <a:gd name="connsiteY0" fmla="*/ 19050 h 21431"/>
                <a:gd name="connsiteX1" fmla="*/ 23813 w 47625"/>
                <a:gd name="connsiteY1" fmla="*/ 0 h 21431"/>
                <a:gd name="connsiteX2" fmla="*/ 47625 w 47625"/>
                <a:gd name="connsiteY2" fmla="*/ 19050 h 21431"/>
                <a:gd name="connsiteX3" fmla="*/ 45244 w 47625"/>
                <a:gd name="connsiteY3" fmla="*/ 21431 h 21431"/>
                <a:gd name="connsiteX4" fmla="*/ 23813 w 47625"/>
                <a:gd name="connsiteY4" fmla="*/ 9525 h 21431"/>
                <a:gd name="connsiteX5" fmla="*/ 2381 w 47625"/>
                <a:gd name="connsiteY5" fmla="*/ 21431 h 21431"/>
                <a:gd name="connsiteX6" fmla="*/ 0 w 47625"/>
                <a:gd name="connsiteY6" fmla="*/ 19050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21431">
                  <a:moveTo>
                    <a:pt x="0" y="19050"/>
                  </a:moveTo>
                  <a:cubicBezTo>
                    <a:pt x="7144" y="14288"/>
                    <a:pt x="14287" y="7144"/>
                    <a:pt x="23813" y="0"/>
                  </a:cubicBezTo>
                  <a:cubicBezTo>
                    <a:pt x="33337" y="7144"/>
                    <a:pt x="40481" y="11906"/>
                    <a:pt x="47625" y="19050"/>
                  </a:cubicBezTo>
                  <a:cubicBezTo>
                    <a:pt x="47625" y="19050"/>
                    <a:pt x="45244" y="21431"/>
                    <a:pt x="45244" y="21431"/>
                  </a:cubicBezTo>
                  <a:cubicBezTo>
                    <a:pt x="38100" y="16669"/>
                    <a:pt x="33337" y="14288"/>
                    <a:pt x="23813" y="9525"/>
                  </a:cubicBezTo>
                  <a:cubicBezTo>
                    <a:pt x="16669" y="14288"/>
                    <a:pt x="9525" y="16669"/>
                    <a:pt x="2381" y="21431"/>
                  </a:cubicBezTo>
                  <a:cubicBezTo>
                    <a:pt x="2381" y="21431"/>
                    <a:pt x="2381" y="21431"/>
                    <a:pt x="0" y="19050"/>
                  </a:cubicBezTo>
                  <a:close/>
                </a:path>
              </a:pathLst>
            </a:custGeom>
            <a:grpFill/>
            <a:ln w="23813" cap="flat">
              <a:noFill/>
              <a:prstDash val="solid"/>
              <a:miter/>
            </a:ln>
          </p:spPr>
          <p:txBody>
            <a:bodyPr rtlCol="0" anchor="ctr"/>
            <a:lstStyle/>
            <a:p>
              <a:endParaRPr lang="en-ID"/>
            </a:p>
          </p:txBody>
        </p:sp>
        <p:sp>
          <p:nvSpPr>
            <p:cNvPr id="799" name="Freeform: Shape 798">
              <a:extLst>
                <a:ext uri="{FF2B5EF4-FFF2-40B4-BE49-F238E27FC236}">
                  <a16:creationId xmlns:a16="http://schemas.microsoft.com/office/drawing/2014/main" id="{E2712517-E906-9CF8-C435-6AC8B55FBE68}"/>
                </a:ext>
              </a:extLst>
            </p:cNvPr>
            <p:cNvSpPr/>
            <p:nvPr/>
          </p:nvSpPr>
          <p:spPr>
            <a:xfrm>
              <a:off x="6119812" y="1183481"/>
              <a:ext cx="23812" cy="45243"/>
            </a:xfrm>
            <a:custGeom>
              <a:avLst/>
              <a:gdLst>
                <a:gd name="connsiteX0" fmla="*/ 23813 w 23812"/>
                <a:gd name="connsiteY0" fmla="*/ 33337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3 h 45243"/>
                <a:gd name="connsiteX5" fmla="*/ 23813 w 23812"/>
                <a:gd name="connsiteY5" fmla="*/ 33337 h 45243"/>
                <a:gd name="connsiteX6" fmla="*/ 23813 w 23812"/>
                <a:gd name="connsiteY6" fmla="*/ 33337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7"/>
                  </a:moveTo>
                  <a:cubicBezTo>
                    <a:pt x="21431" y="38100"/>
                    <a:pt x="16669" y="40481"/>
                    <a:pt x="14287" y="45244"/>
                  </a:cubicBezTo>
                  <a:cubicBezTo>
                    <a:pt x="14287" y="26194"/>
                    <a:pt x="19050" y="9525"/>
                    <a:pt x="0" y="0"/>
                  </a:cubicBezTo>
                  <a:lnTo>
                    <a:pt x="0" y="0"/>
                  </a:lnTo>
                  <a:cubicBezTo>
                    <a:pt x="7144" y="2381"/>
                    <a:pt x="14287" y="2381"/>
                    <a:pt x="19050" y="4763"/>
                  </a:cubicBezTo>
                  <a:cubicBezTo>
                    <a:pt x="21431" y="16669"/>
                    <a:pt x="21431" y="26194"/>
                    <a:pt x="23813" y="33337"/>
                  </a:cubicBezTo>
                  <a:lnTo>
                    <a:pt x="23813" y="33337"/>
                  </a:lnTo>
                  <a:close/>
                </a:path>
              </a:pathLst>
            </a:custGeom>
            <a:grpFill/>
            <a:ln w="23813" cap="flat">
              <a:noFill/>
              <a:prstDash val="solid"/>
              <a:miter/>
            </a:ln>
          </p:spPr>
          <p:txBody>
            <a:bodyPr rtlCol="0" anchor="ctr"/>
            <a:lstStyle/>
            <a:p>
              <a:endParaRPr lang="en-ID"/>
            </a:p>
          </p:txBody>
        </p:sp>
        <p:sp>
          <p:nvSpPr>
            <p:cNvPr id="800" name="Freeform: Shape 799">
              <a:extLst>
                <a:ext uri="{FF2B5EF4-FFF2-40B4-BE49-F238E27FC236}">
                  <a16:creationId xmlns:a16="http://schemas.microsoft.com/office/drawing/2014/main" id="{B9E98B0B-6CDE-49A2-CF50-5398408452CC}"/>
                </a:ext>
              </a:extLst>
            </p:cNvPr>
            <p:cNvSpPr/>
            <p:nvPr/>
          </p:nvSpPr>
          <p:spPr>
            <a:xfrm>
              <a:off x="11023401" y="2262187"/>
              <a:ext cx="47029" cy="26193"/>
            </a:xfrm>
            <a:custGeom>
              <a:avLst/>
              <a:gdLst>
                <a:gd name="connsiteX0" fmla="*/ 1786 w 47029"/>
                <a:gd name="connsiteY0" fmla="*/ 2381 h 26193"/>
                <a:gd name="connsiteX1" fmla="*/ 44649 w 47029"/>
                <a:gd name="connsiteY1" fmla="*/ 0 h 26193"/>
                <a:gd name="connsiteX2" fmla="*/ 47030 w 47029"/>
                <a:gd name="connsiteY2" fmla="*/ 7144 h 26193"/>
                <a:gd name="connsiteX3" fmla="*/ 25599 w 47029"/>
                <a:gd name="connsiteY3" fmla="*/ 26194 h 26193"/>
                <a:gd name="connsiteX4" fmla="*/ 1786 w 47029"/>
                <a:gd name="connsiteY4" fmla="*/ 9525 h 26193"/>
                <a:gd name="connsiteX5" fmla="*/ 1786 w 47029"/>
                <a:gd name="connsiteY5" fmla="*/ 2381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029" h="26193">
                  <a:moveTo>
                    <a:pt x="1786" y="2381"/>
                  </a:moveTo>
                  <a:cubicBezTo>
                    <a:pt x="16074" y="14287"/>
                    <a:pt x="30361" y="19050"/>
                    <a:pt x="44649" y="0"/>
                  </a:cubicBezTo>
                  <a:cubicBezTo>
                    <a:pt x="44649" y="2381"/>
                    <a:pt x="44649" y="4762"/>
                    <a:pt x="47030" y="7144"/>
                  </a:cubicBezTo>
                  <a:cubicBezTo>
                    <a:pt x="39886" y="11906"/>
                    <a:pt x="32742" y="19050"/>
                    <a:pt x="25599" y="26194"/>
                  </a:cubicBezTo>
                  <a:cubicBezTo>
                    <a:pt x="16074" y="19050"/>
                    <a:pt x="8930" y="14287"/>
                    <a:pt x="1786" y="9525"/>
                  </a:cubicBezTo>
                  <a:cubicBezTo>
                    <a:pt x="-595" y="4762"/>
                    <a:pt x="-595" y="4762"/>
                    <a:pt x="1786" y="2381"/>
                  </a:cubicBezTo>
                  <a:close/>
                </a:path>
              </a:pathLst>
            </a:custGeom>
            <a:grpFill/>
            <a:ln w="23813" cap="flat">
              <a:noFill/>
              <a:prstDash val="solid"/>
              <a:miter/>
            </a:ln>
          </p:spPr>
          <p:txBody>
            <a:bodyPr rtlCol="0" anchor="ctr"/>
            <a:lstStyle/>
            <a:p>
              <a:endParaRPr lang="en-ID"/>
            </a:p>
          </p:txBody>
        </p:sp>
        <p:sp>
          <p:nvSpPr>
            <p:cNvPr id="801" name="Freeform: Shape 800">
              <a:extLst>
                <a:ext uri="{FF2B5EF4-FFF2-40B4-BE49-F238E27FC236}">
                  <a16:creationId xmlns:a16="http://schemas.microsoft.com/office/drawing/2014/main" id="{859D0800-F33F-E0C8-1CDE-A5624E8F2971}"/>
                </a:ext>
              </a:extLst>
            </p:cNvPr>
            <p:cNvSpPr/>
            <p:nvPr/>
          </p:nvSpPr>
          <p:spPr>
            <a:xfrm>
              <a:off x="10086975" y="2309812"/>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3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9525" y="26194"/>
                    <a:pt x="9525" y="45244"/>
                  </a:cubicBezTo>
                  <a:cubicBezTo>
                    <a:pt x="7143" y="42863"/>
                    <a:pt x="2381" y="38100"/>
                    <a:pt x="0" y="35719"/>
                  </a:cubicBezTo>
                  <a:lnTo>
                    <a:pt x="0" y="35719"/>
                  </a:lnTo>
                  <a:cubicBezTo>
                    <a:pt x="2381" y="26194"/>
                    <a:pt x="4762" y="16669"/>
                    <a:pt x="7143" y="4762"/>
                  </a:cubicBezTo>
                  <a:cubicBezTo>
                    <a:pt x="9525" y="2381"/>
                    <a:pt x="16669" y="0"/>
                    <a:pt x="23813" y="0"/>
                  </a:cubicBezTo>
                  <a:lnTo>
                    <a:pt x="23813" y="0"/>
                  </a:lnTo>
                  <a:close/>
                </a:path>
              </a:pathLst>
            </a:custGeom>
            <a:grpFill/>
            <a:ln w="23813" cap="flat">
              <a:noFill/>
              <a:prstDash val="solid"/>
              <a:miter/>
            </a:ln>
          </p:spPr>
          <p:txBody>
            <a:bodyPr rtlCol="0" anchor="ctr"/>
            <a:lstStyle/>
            <a:p>
              <a:endParaRPr lang="en-ID"/>
            </a:p>
          </p:txBody>
        </p:sp>
        <p:sp>
          <p:nvSpPr>
            <p:cNvPr id="802" name="Freeform: Shape 801">
              <a:extLst>
                <a:ext uri="{FF2B5EF4-FFF2-40B4-BE49-F238E27FC236}">
                  <a16:creationId xmlns:a16="http://schemas.microsoft.com/office/drawing/2014/main" id="{E83D839E-4CFA-4744-46D9-B29F39F3A17F}"/>
                </a:ext>
              </a:extLst>
            </p:cNvPr>
            <p:cNvSpPr/>
            <p:nvPr/>
          </p:nvSpPr>
          <p:spPr>
            <a:xfrm>
              <a:off x="6179343" y="1183481"/>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4 w 23812"/>
                <a:gd name="connsiteY4" fmla="*/ 4763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3" y="9525"/>
                    <a:pt x="9525" y="26194"/>
                    <a:pt x="9525" y="45244"/>
                  </a:cubicBezTo>
                  <a:cubicBezTo>
                    <a:pt x="7144" y="42862"/>
                    <a:pt x="2381" y="38100"/>
                    <a:pt x="0" y="35719"/>
                  </a:cubicBezTo>
                  <a:cubicBezTo>
                    <a:pt x="0" y="35719"/>
                    <a:pt x="0" y="35719"/>
                    <a:pt x="0" y="35719"/>
                  </a:cubicBezTo>
                  <a:cubicBezTo>
                    <a:pt x="2381" y="26194"/>
                    <a:pt x="4763" y="16669"/>
                    <a:pt x="7144" y="4763"/>
                  </a:cubicBezTo>
                  <a:cubicBezTo>
                    <a:pt x="11906" y="2381"/>
                    <a:pt x="16669" y="0"/>
                    <a:pt x="23813" y="0"/>
                  </a:cubicBezTo>
                  <a:lnTo>
                    <a:pt x="23813" y="0"/>
                  </a:lnTo>
                  <a:close/>
                </a:path>
              </a:pathLst>
            </a:custGeom>
            <a:grpFill/>
            <a:ln w="23813" cap="flat">
              <a:noFill/>
              <a:prstDash val="solid"/>
              <a:miter/>
            </a:ln>
          </p:spPr>
          <p:txBody>
            <a:bodyPr rtlCol="0" anchor="ctr"/>
            <a:lstStyle/>
            <a:p>
              <a:endParaRPr lang="en-ID"/>
            </a:p>
          </p:txBody>
        </p:sp>
        <p:sp>
          <p:nvSpPr>
            <p:cNvPr id="803" name="Freeform: Shape 802">
              <a:extLst>
                <a:ext uri="{FF2B5EF4-FFF2-40B4-BE49-F238E27FC236}">
                  <a16:creationId xmlns:a16="http://schemas.microsoft.com/office/drawing/2014/main" id="{91C5779E-381D-061B-68EC-6A16A393E221}"/>
                </a:ext>
              </a:extLst>
            </p:cNvPr>
            <p:cNvSpPr/>
            <p:nvPr/>
          </p:nvSpPr>
          <p:spPr>
            <a:xfrm>
              <a:off x="11020425" y="4574381"/>
              <a:ext cx="47029" cy="21431"/>
            </a:xfrm>
            <a:custGeom>
              <a:avLst/>
              <a:gdLst>
                <a:gd name="connsiteX0" fmla="*/ 45244 w 47029"/>
                <a:gd name="connsiteY0" fmla="*/ 21431 h 21431"/>
                <a:gd name="connsiteX1" fmla="*/ 23813 w 47029"/>
                <a:gd name="connsiteY1" fmla="*/ 9525 h 21431"/>
                <a:gd name="connsiteX2" fmla="*/ 2381 w 47029"/>
                <a:gd name="connsiteY2" fmla="*/ 21431 h 21431"/>
                <a:gd name="connsiteX3" fmla="*/ 0 w 47029"/>
                <a:gd name="connsiteY3" fmla="*/ 19050 h 21431"/>
                <a:gd name="connsiteX4" fmla="*/ 21431 w 47029"/>
                <a:gd name="connsiteY4" fmla="*/ 0 h 21431"/>
                <a:gd name="connsiteX5" fmla="*/ 45244 w 47029"/>
                <a:gd name="connsiteY5" fmla="*/ 19050 h 21431"/>
                <a:gd name="connsiteX6" fmla="*/ 45244 w 47029"/>
                <a:gd name="connsiteY6" fmla="*/ 21431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029" h="21431">
                  <a:moveTo>
                    <a:pt x="45244" y="21431"/>
                  </a:moveTo>
                  <a:cubicBezTo>
                    <a:pt x="38100" y="16669"/>
                    <a:pt x="30956" y="14287"/>
                    <a:pt x="23813" y="9525"/>
                  </a:cubicBezTo>
                  <a:cubicBezTo>
                    <a:pt x="16669" y="14287"/>
                    <a:pt x="9525" y="16669"/>
                    <a:pt x="2381" y="21431"/>
                  </a:cubicBezTo>
                  <a:cubicBezTo>
                    <a:pt x="2381" y="21431"/>
                    <a:pt x="0" y="19050"/>
                    <a:pt x="0" y="19050"/>
                  </a:cubicBezTo>
                  <a:cubicBezTo>
                    <a:pt x="7144" y="14287"/>
                    <a:pt x="14287" y="7143"/>
                    <a:pt x="21431" y="0"/>
                  </a:cubicBezTo>
                  <a:cubicBezTo>
                    <a:pt x="30956" y="7143"/>
                    <a:pt x="38100" y="11906"/>
                    <a:pt x="45244" y="19050"/>
                  </a:cubicBezTo>
                  <a:cubicBezTo>
                    <a:pt x="47625" y="19050"/>
                    <a:pt x="47625" y="19050"/>
                    <a:pt x="45244" y="21431"/>
                  </a:cubicBezTo>
                  <a:close/>
                </a:path>
              </a:pathLst>
            </a:custGeom>
            <a:grpFill/>
            <a:ln w="23813" cap="flat">
              <a:noFill/>
              <a:prstDash val="solid"/>
              <a:miter/>
            </a:ln>
          </p:spPr>
          <p:txBody>
            <a:bodyPr rtlCol="0" anchor="ctr"/>
            <a:lstStyle/>
            <a:p>
              <a:endParaRPr lang="en-ID"/>
            </a:p>
          </p:txBody>
        </p:sp>
        <p:sp>
          <p:nvSpPr>
            <p:cNvPr id="804" name="Freeform: Shape 803">
              <a:extLst>
                <a:ext uri="{FF2B5EF4-FFF2-40B4-BE49-F238E27FC236}">
                  <a16:creationId xmlns:a16="http://schemas.microsoft.com/office/drawing/2014/main" id="{5B0BC448-3B0A-604F-441F-4DDA8673CB5C}"/>
                </a:ext>
              </a:extLst>
            </p:cNvPr>
            <p:cNvSpPr/>
            <p:nvPr/>
          </p:nvSpPr>
          <p:spPr>
            <a:xfrm>
              <a:off x="8074818" y="1183481"/>
              <a:ext cx="23812" cy="45243"/>
            </a:xfrm>
            <a:custGeom>
              <a:avLst/>
              <a:gdLst>
                <a:gd name="connsiteX0" fmla="*/ 23813 w 23812"/>
                <a:gd name="connsiteY0" fmla="*/ 33337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3 h 45243"/>
                <a:gd name="connsiteX5" fmla="*/ 23813 w 23812"/>
                <a:gd name="connsiteY5" fmla="*/ 33337 h 45243"/>
                <a:gd name="connsiteX6" fmla="*/ 23813 w 23812"/>
                <a:gd name="connsiteY6" fmla="*/ 33337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7"/>
                  </a:moveTo>
                  <a:cubicBezTo>
                    <a:pt x="21431" y="38100"/>
                    <a:pt x="16669" y="40481"/>
                    <a:pt x="14287" y="45244"/>
                  </a:cubicBezTo>
                  <a:cubicBezTo>
                    <a:pt x="14287" y="26194"/>
                    <a:pt x="19050" y="9525"/>
                    <a:pt x="0" y="0"/>
                  </a:cubicBezTo>
                  <a:cubicBezTo>
                    <a:pt x="0" y="0"/>
                    <a:pt x="0" y="0"/>
                    <a:pt x="0" y="0"/>
                  </a:cubicBezTo>
                  <a:cubicBezTo>
                    <a:pt x="7144" y="2381"/>
                    <a:pt x="14287" y="2381"/>
                    <a:pt x="19050" y="4763"/>
                  </a:cubicBezTo>
                  <a:cubicBezTo>
                    <a:pt x="19050" y="16669"/>
                    <a:pt x="21431" y="26194"/>
                    <a:pt x="23813" y="33337"/>
                  </a:cubicBezTo>
                  <a:lnTo>
                    <a:pt x="23813" y="33337"/>
                  </a:lnTo>
                  <a:close/>
                </a:path>
              </a:pathLst>
            </a:custGeom>
            <a:grpFill/>
            <a:ln w="23813" cap="flat">
              <a:noFill/>
              <a:prstDash val="solid"/>
              <a:miter/>
            </a:ln>
          </p:spPr>
          <p:txBody>
            <a:bodyPr rtlCol="0" anchor="ctr"/>
            <a:lstStyle/>
            <a:p>
              <a:endParaRPr lang="en-ID"/>
            </a:p>
          </p:txBody>
        </p:sp>
        <p:sp>
          <p:nvSpPr>
            <p:cNvPr id="805" name="Freeform: Shape 804">
              <a:extLst>
                <a:ext uri="{FF2B5EF4-FFF2-40B4-BE49-F238E27FC236}">
                  <a16:creationId xmlns:a16="http://schemas.microsoft.com/office/drawing/2014/main" id="{150AF981-F41B-CD9F-82E0-A7B04694D2E8}"/>
                </a:ext>
              </a:extLst>
            </p:cNvPr>
            <p:cNvSpPr/>
            <p:nvPr/>
          </p:nvSpPr>
          <p:spPr>
            <a:xfrm>
              <a:off x="8131968" y="1183481"/>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4 w 23812"/>
                <a:gd name="connsiteY4" fmla="*/ 4763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9525" y="26194"/>
                    <a:pt x="9525" y="45244"/>
                  </a:cubicBezTo>
                  <a:cubicBezTo>
                    <a:pt x="7144" y="42862"/>
                    <a:pt x="2381" y="38100"/>
                    <a:pt x="0" y="35719"/>
                  </a:cubicBezTo>
                  <a:cubicBezTo>
                    <a:pt x="0" y="35719"/>
                    <a:pt x="0" y="35719"/>
                    <a:pt x="0" y="35719"/>
                  </a:cubicBezTo>
                  <a:cubicBezTo>
                    <a:pt x="2381" y="26194"/>
                    <a:pt x="4762" y="16669"/>
                    <a:pt x="7144" y="4763"/>
                  </a:cubicBezTo>
                  <a:cubicBezTo>
                    <a:pt x="11906" y="2381"/>
                    <a:pt x="19050" y="0"/>
                    <a:pt x="23813" y="0"/>
                  </a:cubicBezTo>
                  <a:lnTo>
                    <a:pt x="23813" y="0"/>
                  </a:lnTo>
                  <a:close/>
                </a:path>
              </a:pathLst>
            </a:custGeom>
            <a:grpFill/>
            <a:ln w="23813" cap="flat">
              <a:noFill/>
              <a:prstDash val="solid"/>
              <a:miter/>
            </a:ln>
          </p:spPr>
          <p:txBody>
            <a:bodyPr rtlCol="0" anchor="ctr"/>
            <a:lstStyle/>
            <a:p>
              <a:endParaRPr lang="en-ID"/>
            </a:p>
          </p:txBody>
        </p:sp>
        <p:sp>
          <p:nvSpPr>
            <p:cNvPr id="806" name="Freeform: Shape 805">
              <a:extLst>
                <a:ext uri="{FF2B5EF4-FFF2-40B4-BE49-F238E27FC236}">
                  <a16:creationId xmlns:a16="http://schemas.microsoft.com/office/drawing/2014/main" id="{215C4F73-71E8-CE63-F9A5-52F5028E325D}"/>
                </a:ext>
              </a:extLst>
            </p:cNvPr>
            <p:cNvSpPr/>
            <p:nvPr/>
          </p:nvSpPr>
          <p:spPr>
            <a:xfrm>
              <a:off x="10027443" y="1183481"/>
              <a:ext cx="23812" cy="45243"/>
            </a:xfrm>
            <a:custGeom>
              <a:avLst/>
              <a:gdLst>
                <a:gd name="connsiteX0" fmla="*/ 23813 w 23812"/>
                <a:gd name="connsiteY0" fmla="*/ 33337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3 h 45243"/>
                <a:gd name="connsiteX5" fmla="*/ 23813 w 23812"/>
                <a:gd name="connsiteY5" fmla="*/ 33337 h 45243"/>
                <a:gd name="connsiteX6" fmla="*/ 23813 w 23812"/>
                <a:gd name="connsiteY6" fmla="*/ 33337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7"/>
                  </a:moveTo>
                  <a:cubicBezTo>
                    <a:pt x="21431" y="38100"/>
                    <a:pt x="16669" y="40481"/>
                    <a:pt x="14287" y="45244"/>
                  </a:cubicBezTo>
                  <a:cubicBezTo>
                    <a:pt x="14287" y="26194"/>
                    <a:pt x="19050" y="9525"/>
                    <a:pt x="0" y="0"/>
                  </a:cubicBezTo>
                  <a:cubicBezTo>
                    <a:pt x="0" y="0"/>
                    <a:pt x="0" y="0"/>
                    <a:pt x="0" y="0"/>
                  </a:cubicBezTo>
                  <a:cubicBezTo>
                    <a:pt x="7143" y="2381"/>
                    <a:pt x="14287" y="2381"/>
                    <a:pt x="19050" y="4763"/>
                  </a:cubicBezTo>
                  <a:cubicBezTo>
                    <a:pt x="21431" y="16669"/>
                    <a:pt x="21431" y="26194"/>
                    <a:pt x="23813" y="33337"/>
                  </a:cubicBezTo>
                  <a:lnTo>
                    <a:pt x="23813" y="33337"/>
                  </a:lnTo>
                  <a:close/>
                </a:path>
              </a:pathLst>
            </a:custGeom>
            <a:grpFill/>
            <a:ln w="23813" cap="flat">
              <a:noFill/>
              <a:prstDash val="solid"/>
              <a:miter/>
            </a:ln>
          </p:spPr>
          <p:txBody>
            <a:bodyPr rtlCol="0" anchor="ctr"/>
            <a:lstStyle/>
            <a:p>
              <a:endParaRPr lang="en-ID"/>
            </a:p>
          </p:txBody>
        </p:sp>
        <p:sp>
          <p:nvSpPr>
            <p:cNvPr id="807" name="Freeform: Shape 806">
              <a:extLst>
                <a:ext uri="{FF2B5EF4-FFF2-40B4-BE49-F238E27FC236}">
                  <a16:creationId xmlns:a16="http://schemas.microsoft.com/office/drawing/2014/main" id="{BF274B0E-DD15-9521-0B7E-4F45EA76C9AE}"/>
                </a:ext>
              </a:extLst>
            </p:cNvPr>
            <p:cNvSpPr/>
            <p:nvPr/>
          </p:nvSpPr>
          <p:spPr>
            <a:xfrm>
              <a:off x="10086975" y="1183481"/>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3 w 23812"/>
                <a:gd name="connsiteY4" fmla="*/ 4763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9525" y="26194"/>
                    <a:pt x="9525" y="45244"/>
                  </a:cubicBezTo>
                  <a:cubicBezTo>
                    <a:pt x="7143" y="42862"/>
                    <a:pt x="2381" y="38100"/>
                    <a:pt x="0" y="35719"/>
                  </a:cubicBezTo>
                  <a:cubicBezTo>
                    <a:pt x="0" y="35719"/>
                    <a:pt x="0" y="35719"/>
                    <a:pt x="0" y="35719"/>
                  </a:cubicBezTo>
                  <a:cubicBezTo>
                    <a:pt x="2381" y="26194"/>
                    <a:pt x="4762" y="16669"/>
                    <a:pt x="7143" y="4763"/>
                  </a:cubicBezTo>
                  <a:cubicBezTo>
                    <a:pt x="9525" y="2381"/>
                    <a:pt x="16669" y="0"/>
                    <a:pt x="23813" y="0"/>
                  </a:cubicBezTo>
                  <a:lnTo>
                    <a:pt x="23813" y="0"/>
                  </a:lnTo>
                  <a:close/>
                </a:path>
              </a:pathLst>
            </a:custGeom>
            <a:grpFill/>
            <a:ln w="23813" cap="flat">
              <a:noFill/>
              <a:prstDash val="solid"/>
              <a:miter/>
            </a:ln>
          </p:spPr>
          <p:txBody>
            <a:bodyPr rtlCol="0" anchor="ctr"/>
            <a:lstStyle/>
            <a:p>
              <a:endParaRPr lang="en-ID"/>
            </a:p>
          </p:txBody>
        </p:sp>
        <p:sp>
          <p:nvSpPr>
            <p:cNvPr id="808" name="Freeform: Shape 807">
              <a:extLst>
                <a:ext uri="{FF2B5EF4-FFF2-40B4-BE49-F238E27FC236}">
                  <a16:creationId xmlns:a16="http://schemas.microsoft.com/office/drawing/2014/main" id="{EEF5E0E4-8926-B059-E841-B1FC8D392277}"/>
                </a:ext>
              </a:extLst>
            </p:cNvPr>
            <p:cNvSpPr/>
            <p:nvPr/>
          </p:nvSpPr>
          <p:spPr>
            <a:xfrm>
              <a:off x="11982450" y="1183481"/>
              <a:ext cx="23812" cy="45243"/>
            </a:xfrm>
            <a:custGeom>
              <a:avLst/>
              <a:gdLst>
                <a:gd name="connsiteX0" fmla="*/ 23813 w 23812"/>
                <a:gd name="connsiteY0" fmla="*/ 33337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3 h 45243"/>
                <a:gd name="connsiteX5" fmla="*/ 23813 w 23812"/>
                <a:gd name="connsiteY5" fmla="*/ 33337 h 45243"/>
                <a:gd name="connsiteX6" fmla="*/ 23813 w 23812"/>
                <a:gd name="connsiteY6" fmla="*/ 33337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7"/>
                  </a:moveTo>
                  <a:cubicBezTo>
                    <a:pt x="21431" y="38100"/>
                    <a:pt x="16668" y="40481"/>
                    <a:pt x="14287" y="45244"/>
                  </a:cubicBezTo>
                  <a:cubicBezTo>
                    <a:pt x="14287" y="26194"/>
                    <a:pt x="19050" y="9525"/>
                    <a:pt x="0" y="0"/>
                  </a:cubicBezTo>
                  <a:lnTo>
                    <a:pt x="0" y="0"/>
                  </a:lnTo>
                  <a:cubicBezTo>
                    <a:pt x="7143" y="2381"/>
                    <a:pt x="14287" y="2381"/>
                    <a:pt x="19050" y="4763"/>
                  </a:cubicBezTo>
                  <a:cubicBezTo>
                    <a:pt x="19050" y="16669"/>
                    <a:pt x="21431" y="26194"/>
                    <a:pt x="23813" y="33337"/>
                  </a:cubicBezTo>
                  <a:lnTo>
                    <a:pt x="23813" y="33337"/>
                  </a:lnTo>
                  <a:close/>
                </a:path>
              </a:pathLst>
            </a:custGeom>
            <a:grpFill/>
            <a:ln w="23813" cap="flat">
              <a:noFill/>
              <a:prstDash val="solid"/>
              <a:miter/>
            </a:ln>
          </p:spPr>
          <p:txBody>
            <a:bodyPr rtlCol="0" anchor="ctr"/>
            <a:lstStyle/>
            <a:p>
              <a:endParaRPr lang="en-ID"/>
            </a:p>
          </p:txBody>
        </p:sp>
        <p:sp>
          <p:nvSpPr>
            <p:cNvPr id="809" name="Freeform: Shape 808">
              <a:extLst>
                <a:ext uri="{FF2B5EF4-FFF2-40B4-BE49-F238E27FC236}">
                  <a16:creationId xmlns:a16="http://schemas.microsoft.com/office/drawing/2014/main" id="{2AD1DBAB-D1CF-9DC5-1E48-9F23511ACF87}"/>
                </a:ext>
              </a:extLst>
            </p:cNvPr>
            <p:cNvSpPr/>
            <p:nvPr/>
          </p:nvSpPr>
          <p:spPr>
            <a:xfrm>
              <a:off x="9067800" y="3445668"/>
              <a:ext cx="47625" cy="21431"/>
            </a:xfrm>
            <a:custGeom>
              <a:avLst/>
              <a:gdLst>
                <a:gd name="connsiteX0" fmla="*/ 23813 w 47625"/>
                <a:gd name="connsiteY0" fmla="*/ 0 h 21431"/>
                <a:gd name="connsiteX1" fmla="*/ 47625 w 47625"/>
                <a:gd name="connsiteY1" fmla="*/ 19050 h 21431"/>
                <a:gd name="connsiteX2" fmla="*/ 45244 w 47625"/>
                <a:gd name="connsiteY2" fmla="*/ 21431 h 21431"/>
                <a:gd name="connsiteX3" fmla="*/ 23813 w 47625"/>
                <a:gd name="connsiteY3" fmla="*/ 9525 h 21431"/>
                <a:gd name="connsiteX4" fmla="*/ 2381 w 47625"/>
                <a:gd name="connsiteY4" fmla="*/ 21431 h 21431"/>
                <a:gd name="connsiteX5" fmla="*/ 0 w 47625"/>
                <a:gd name="connsiteY5" fmla="*/ 19050 h 21431"/>
                <a:gd name="connsiteX6" fmla="*/ 23813 w 47625"/>
                <a:gd name="connsiteY6" fmla="*/ 0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21431">
                  <a:moveTo>
                    <a:pt x="23813" y="0"/>
                  </a:moveTo>
                  <a:cubicBezTo>
                    <a:pt x="33337" y="7144"/>
                    <a:pt x="40481" y="11906"/>
                    <a:pt x="47625" y="19050"/>
                  </a:cubicBezTo>
                  <a:cubicBezTo>
                    <a:pt x="47625" y="19050"/>
                    <a:pt x="45244" y="21431"/>
                    <a:pt x="45244" y="21431"/>
                  </a:cubicBezTo>
                  <a:cubicBezTo>
                    <a:pt x="38100" y="16669"/>
                    <a:pt x="33337" y="14288"/>
                    <a:pt x="23813" y="9525"/>
                  </a:cubicBezTo>
                  <a:cubicBezTo>
                    <a:pt x="16669" y="11906"/>
                    <a:pt x="9525" y="16669"/>
                    <a:pt x="2381" y="21431"/>
                  </a:cubicBezTo>
                  <a:cubicBezTo>
                    <a:pt x="2381" y="21431"/>
                    <a:pt x="0" y="19050"/>
                    <a:pt x="0" y="19050"/>
                  </a:cubicBezTo>
                  <a:cubicBezTo>
                    <a:pt x="9525" y="14288"/>
                    <a:pt x="16669" y="7144"/>
                    <a:pt x="23813" y="0"/>
                  </a:cubicBezTo>
                  <a:close/>
                </a:path>
              </a:pathLst>
            </a:custGeom>
            <a:grpFill/>
            <a:ln w="23813" cap="flat">
              <a:noFill/>
              <a:prstDash val="solid"/>
              <a:miter/>
            </a:ln>
          </p:spPr>
          <p:txBody>
            <a:bodyPr rtlCol="0" anchor="ctr"/>
            <a:lstStyle/>
            <a:p>
              <a:endParaRPr lang="en-ID"/>
            </a:p>
          </p:txBody>
        </p:sp>
        <p:sp>
          <p:nvSpPr>
            <p:cNvPr id="810" name="Freeform: Shape 809">
              <a:extLst>
                <a:ext uri="{FF2B5EF4-FFF2-40B4-BE49-F238E27FC236}">
                  <a16:creationId xmlns:a16="http://schemas.microsoft.com/office/drawing/2014/main" id="{A70BD8C3-5D9D-257E-26C8-F4B69C98FECC}"/>
                </a:ext>
              </a:extLst>
            </p:cNvPr>
            <p:cNvSpPr/>
            <p:nvPr/>
          </p:nvSpPr>
          <p:spPr>
            <a:xfrm>
              <a:off x="12039600" y="1183481"/>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3 w 23812"/>
                <a:gd name="connsiteY4" fmla="*/ 4763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7143" y="26194"/>
                    <a:pt x="9525" y="45244"/>
                  </a:cubicBezTo>
                  <a:cubicBezTo>
                    <a:pt x="7143" y="42862"/>
                    <a:pt x="2381" y="38100"/>
                    <a:pt x="0" y="35719"/>
                  </a:cubicBezTo>
                  <a:cubicBezTo>
                    <a:pt x="0" y="35719"/>
                    <a:pt x="0" y="35719"/>
                    <a:pt x="0" y="35719"/>
                  </a:cubicBezTo>
                  <a:cubicBezTo>
                    <a:pt x="2381" y="26194"/>
                    <a:pt x="4762" y="16669"/>
                    <a:pt x="7143" y="4763"/>
                  </a:cubicBezTo>
                  <a:cubicBezTo>
                    <a:pt x="11906" y="2381"/>
                    <a:pt x="19050" y="0"/>
                    <a:pt x="23813" y="0"/>
                  </a:cubicBezTo>
                  <a:lnTo>
                    <a:pt x="23813" y="0"/>
                  </a:lnTo>
                  <a:close/>
                </a:path>
              </a:pathLst>
            </a:custGeom>
            <a:grpFill/>
            <a:ln w="23813" cap="flat">
              <a:noFill/>
              <a:prstDash val="solid"/>
              <a:miter/>
            </a:ln>
          </p:spPr>
          <p:txBody>
            <a:bodyPr rtlCol="0" anchor="ctr"/>
            <a:lstStyle/>
            <a:p>
              <a:endParaRPr lang="en-ID"/>
            </a:p>
          </p:txBody>
        </p:sp>
        <p:sp>
          <p:nvSpPr>
            <p:cNvPr id="811" name="Freeform: Shape 810">
              <a:extLst>
                <a:ext uri="{FF2B5EF4-FFF2-40B4-BE49-F238E27FC236}">
                  <a16:creationId xmlns:a16="http://schemas.microsoft.com/office/drawing/2014/main" id="{8E0B1AE1-2804-BF68-5CAB-388588F0BE71}"/>
                </a:ext>
              </a:extLst>
            </p:cNvPr>
            <p:cNvSpPr/>
            <p:nvPr/>
          </p:nvSpPr>
          <p:spPr>
            <a:xfrm>
              <a:off x="12039600" y="3433762"/>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3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9525" y="26194"/>
                    <a:pt x="9525" y="45244"/>
                  </a:cubicBezTo>
                  <a:cubicBezTo>
                    <a:pt x="7143" y="42863"/>
                    <a:pt x="2381" y="38100"/>
                    <a:pt x="0" y="35719"/>
                  </a:cubicBezTo>
                  <a:lnTo>
                    <a:pt x="0" y="35719"/>
                  </a:lnTo>
                  <a:cubicBezTo>
                    <a:pt x="2381" y="26194"/>
                    <a:pt x="4762" y="16669"/>
                    <a:pt x="7143" y="4762"/>
                  </a:cubicBezTo>
                  <a:cubicBezTo>
                    <a:pt x="11906" y="4762"/>
                    <a:pt x="19050" y="2381"/>
                    <a:pt x="23813" y="0"/>
                  </a:cubicBezTo>
                  <a:lnTo>
                    <a:pt x="23813" y="0"/>
                  </a:lnTo>
                  <a:close/>
                </a:path>
              </a:pathLst>
            </a:custGeom>
            <a:grpFill/>
            <a:ln w="23813" cap="flat">
              <a:noFill/>
              <a:prstDash val="solid"/>
              <a:miter/>
            </a:ln>
          </p:spPr>
          <p:txBody>
            <a:bodyPr rtlCol="0" anchor="ctr"/>
            <a:lstStyle/>
            <a:p>
              <a:endParaRPr lang="en-ID"/>
            </a:p>
          </p:txBody>
        </p:sp>
        <p:sp>
          <p:nvSpPr>
            <p:cNvPr id="812" name="Freeform: Shape 811">
              <a:extLst>
                <a:ext uri="{FF2B5EF4-FFF2-40B4-BE49-F238E27FC236}">
                  <a16:creationId xmlns:a16="http://schemas.microsoft.com/office/drawing/2014/main" id="{AA3C2BBD-D8E0-663B-989D-285B27950DBE}"/>
                </a:ext>
              </a:extLst>
            </p:cNvPr>
            <p:cNvSpPr/>
            <p:nvPr/>
          </p:nvSpPr>
          <p:spPr>
            <a:xfrm>
              <a:off x="7115175" y="3448050"/>
              <a:ext cx="45243" cy="21431"/>
            </a:xfrm>
            <a:custGeom>
              <a:avLst/>
              <a:gdLst>
                <a:gd name="connsiteX0" fmla="*/ 0 w 45243"/>
                <a:gd name="connsiteY0" fmla="*/ 16669 h 21431"/>
                <a:gd name="connsiteX1" fmla="*/ 21431 w 45243"/>
                <a:gd name="connsiteY1" fmla="*/ 0 h 21431"/>
                <a:gd name="connsiteX2" fmla="*/ 45244 w 45243"/>
                <a:gd name="connsiteY2" fmla="*/ 19050 h 21431"/>
                <a:gd name="connsiteX3" fmla="*/ 42862 w 45243"/>
                <a:gd name="connsiteY3" fmla="*/ 21431 h 21431"/>
                <a:gd name="connsiteX4" fmla="*/ 21431 w 45243"/>
                <a:gd name="connsiteY4" fmla="*/ 9525 h 21431"/>
                <a:gd name="connsiteX5" fmla="*/ 0 w 45243"/>
                <a:gd name="connsiteY5" fmla="*/ 21431 h 21431"/>
                <a:gd name="connsiteX6" fmla="*/ 0 w 45243"/>
                <a:gd name="connsiteY6" fmla="*/ 16669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43" h="21431">
                  <a:moveTo>
                    <a:pt x="0" y="16669"/>
                  </a:moveTo>
                  <a:cubicBezTo>
                    <a:pt x="7144" y="11906"/>
                    <a:pt x="14287" y="4762"/>
                    <a:pt x="21431" y="0"/>
                  </a:cubicBezTo>
                  <a:cubicBezTo>
                    <a:pt x="28575" y="7144"/>
                    <a:pt x="38100" y="11906"/>
                    <a:pt x="45244" y="19050"/>
                  </a:cubicBezTo>
                  <a:cubicBezTo>
                    <a:pt x="45244" y="19050"/>
                    <a:pt x="42862" y="21431"/>
                    <a:pt x="42862" y="21431"/>
                  </a:cubicBezTo>
                  <a:cubicBezTo>
                    <a:pt x="35719" y="16669"/>
                    <a:pt x="28575" y="14287"/>
                    <a:pt x="21431" y="9525"/>
                  </a:cubicBezTo>
                  <a:cubicBezTo>
                    <a:pt x="14287" y="14287"/>
                    <a:pt x="7144" y="16669"/>
                    <a:pt x="0" y="21431"/>
                  </a:cubicBezTo>
                  <a:cubicBezTo>
                    <a:pt x="2381" y="19050"/>
                    <a:pt x="0" y="19050"/>
                    <a:pt x="0" y="16669"/>
                  </a:cubicBezTo>
                  <a:close/>
                </a:path>
              </a:pathLst>
            </a:custGeom>
            <a:grpFill/>
            <a:ln w="23813" cap="flat">
              <a:noFill/>
              <a:prstDash val="solid"/>
              <a:miter/>
            </a:ln>
          </p:spPr>
          <p:txBody>
            <a:bodyPr rtlCol="0" anchor="ctr"/>
            <a:lstStyle/>
            <a:p>
              <a:endParaRPr lang="en-ID"/>
            </a:p>
          </p:txBody>
        </p:sp>
        <p:sp>
          <p:nvSpPr>
            <p:cNvPr id="813" name="Freeform: Shape 812">
              <a:extLst>
                <a:ext uri="{FF2B5EF4-FFF2-40B4-BE49-F238E27FC236}">
                  <a16:creationId xmlns:a16="http://schemas.microsoft.com/office/drawing/2014/main" id="{C9BDE56C-3101-2830-67B3-893438B11E27}"/>
                </a:ext>
              </a:extLst>
            </p:cNvPr>
            <p:cNvSpPr/>
            <p:nvPr/>
          </p:nvSpPr>
          <p:spPr>
            <a:xfrm>
              <a:off x="11022806" y="2321718"/>
              <a:ext cx="45243" cy="21431"/>
            </a:xfrm>
            <a:custGeom>
              <a:avLst/>
              <a:gdLst>
                <a:gd name="connsiteX0" fmla="*/ 21431 w 45243"/>
                <a:gd name="connsiteY0" fmla="*/ 9525 h 21431"/>
                <a:gd name="connsiteX1" fmla="*/ 2381 w 45243"/>
                <a:gd name="connsiteY1" fmla="*/ 21431 h 21431"/>
                <a:gd name="connsiteX2" fmla="*/ 0 w 45243"/>
                <a:gd name="connsiteY2" fmla="*/ 19050 h 21431"/>
                <a:gd name="connsiteX3" fmla="*/ 21431 w 45243"/>
                <a:gd name="connsiteY3" fmla="*/ 0 h 21431"/>
                <a:gd name="connsiteX4" fmla="*/ 45244 w 45243"/>
                <a:gd name="connsiteY4" fmla="*/ 16669 h 21431"/>
                <a:gd name="connsiteX5" fmla="*/ 42863 w 45243"/>
                <a:gd name="connsiteY5" fmla="*/ 19050 h 21431"/>
                <a:gd name="connsiteX6" fmla="*/ 21431 w 45243"/>
                <a:gd name="connsiteY6" fmla="*/ 9525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43" h="21431">
                  <a:moveTo>
                    <a:pt x="21431" y="9525"/>
                  </a:moveTo>
                  <a:cubicBezTo>
                    <a:pt x="14288" y="14287"/>
                    <a:pt x="9525" y="16669"/>
                    <a:pt x="2381" y="21431"/>
                  </a:cubicBezTo>
                  <a:cubicBezTo>
                    <a:pt x="2381" y="21431"/>
                    <a:pt x="0" y="19050"/>
                    <a:pt x="0" y="19050"/>
                  </a:cubicBezTo>
                  <a:cubicBezTo>
                    <a:pt x="7144" y="14287"/>
                    <a:pt x="14288" y="7144"/>
                    <a:pt x="21431" y="0"/>
                  </a:cubicBezTo>
                  <a:cubicBezTo>
                    <a:pt x="28575" y="4762"/>
                    <a:pt x="38100" y="11906"/>
                    <a:pt x="45244" y="16669"/>
                  </a:cubicBezTo>
                  <a:cubicBezTo>
                    <a:pt x="45244" y="16669"/>
                    <a:pt x="45244" y="19050"/>
                    <a:pt x="42863" y="19050"/>
                  </a:cubicBezTo>
                  <a:cubicBezTo>
                    <a:pt x="38100" y="16669"/>
                    <a:pt x="30956" y="11906"/>
                    <a:pt x="21431" y="9525"/>
                  </a:cubicBezTo>
                  <a:close/>
                </a:path>
              </a:pathLst>
            </a:custGeom>
            <a:grpFill/>
            <a:ln w="23813" cap="flat">
              <a:noFill/>
              <a:prstDash val="solid"/>
              <a:miter/>
            </a:ln>
          </p:spPr>
          <p:txBody>
            <a:bodyPr rtlCol="0" anchor="ctr"/>
            <a:lstStyle/>
            <a:p>
              <a:endParaRPr lang="en-ID"/>
            </a:p>
          </p:txBody>
        </p:sp>
        <p:sp>
          <p:nvSpPr>
            <p:cNvPr id="814" name="Freeform: Shape 813">
              <a:extLst>
                <a:ext uri="{FF2B5EF4-FFF2-40B4-BE49-F238E27FC236}">
                  <a16:creationId xmlns:a16="http://schemas.microsoft.com/office/drawing/2014/main" id="{062A6D73-AE33-9349-9C36-6D1306DD7270}"/>
                </a:ext>
              </a:extLst>
            </p:cNvPr>
            <p:cNvSpPr/>
            <p:nvPr/>
          </p:nvSpPr>
          <p:spPr>
            <a:xfrm>
              <a:off x="11982450" y="5688806"/>
              <a:ext cx="23812" cy="45243"/>
            </a:xfrm>
            <a:custGeom>
              <a:avLst/>
              <a:gdLst>
                <a:gd name="connsiteX0" fmla="*/ 23813 w 23812"/>
                <a:gd name="connsiteY0" fmla="*/ 33338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3 h 45243"/>
                <a:gd name="connsiteX5" fmla="*/ 23813 w 23812"/>
                <a:gd name="connsiteY5" fmla="*/ 33338 h 45243"/>
                <a:gd name="connsiteX6" fmla="*/ 23813 w 23812"/>
                <a:gd name="connsiteY6" fmla="*/ 33338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8"/>
                  </a:moveTo>
                  <a:cubicBezTo>
                    <a:pt x="21431" y="38100"/>
                    <a:pt x="16668" y="40482"/>
                    <a:pt x="14287" y="45244"/>
                  </a:cubicBezTo>
                  <a:cubicBezTo>
                    <a:pt x="14287" y="26194"/>
                    <a:pt x="19050" y="9525"/>
                    <a:pt x="0" y="0"/>
                  </a:cubicBezTo>
                  <a:lnTo>
                    <a:pt x="0" y="0"/>
                  </a:lnTo>
                  <a:cubicBezTo>
                    <a:pt x="7143" y="2381"/>
                    <a:pt x="14287" y="2381"/>
                    <a:pt x="19050" y="4763"/>
                  </a:cubicBezTo>
                  <a:cubicBezTo>
                    <a:pt x="19050" y="16669"/>
                    <a:pt x="21431" y="23813"/>
                    <a:pt x="23813" y="33338"/>
                  </a:cubicBezTo>
                  <a:lnTo>
                    <a:pt x="23813" y="33338"/>
                  </a:lnTo>
                  <a:close/>
                </a:path>
              </a:pathLst>
            </a:custGeom>
            <a:grpFill/>
            <a:ln w="23813" cap="flat">
              <a:noFill/>
              <a:prstDash val="solid"/>
              <a:miter/>
            </a:ln>
          </p:spPr>
          <p:txBody>
            <a:bodyPr rtlCol="0" anchor="ctr"/>
            <a:lstStyle/>
            <a:p>
              <a:endParaRPr lang="en-ID"/>
            </a:p>
          </p:txBody>
        </p:sp>
        <p:sp>
          <p:nvSpPr>
            <p:cNvPr id="815" name="Freeform: Shape 814">
              <a:extLst>
                <a:ext uri="{FF2B5EF4-FFF2-40B4-BE49-F238E27FC236}">
                  <a16:creationId xmlns:a16="http://schemas.microsoft.com/office/drawing/2014/main" id="{FBFE0B7C-B1F5-CF12-65EA-5B1F93C90E98}"/>
                </a:ext>
              </a:extLst>
            </p:cNvPr>
            <p:cNvSpPr/>
            <p:nvPr/>
          </p:nvSpPr>
          <p:spPr>
            <a:xfrm>
              <a:off x="7115175" y="2319337"/>
              <a:ext cx="47625" cy="21431"/>
            </a:xfrm>
            <a:custGeom>
              <a:avLst/>
              <a:gdLst>
                <a:gd name="connsiteX0" fmla="*/ 0 w 47625"/>
                <a:gd name="connsiteY0" fmla="*/ 19050 h 21431"/>
                <a:gd name="connsiteX1" fmla="*/ 23813 w 47625"/>
                <a:gd name="connsiteY1" fmla="*/ 0 h 21431"/>
                <a:gd name="connsiteX2" fmla="*/ 47625 w 47625"/>
                <a:gd name="connsiteY2" fmla="*/ 19050 h 21431"/>
                <a:gd name="connsiteX3" fmla="*/ 45244 w 47625"/>
                <a:gd name="connsiteY3" fmla="*/ 21431 h 21431"/>
                <a:gd name="connsiteX4" fmla="*/ 23813 w 47625"/>
                <a:gd name="connsiteY4" fmla="*/ 9525 h 21431"/>
                <a:gd name="connsiteX5" fmla="*/ 2381 w 47625"/>
                <a:gd name="connsiteY5" fmla="*/ 21431 h 21431"/>
                <a:gd name="connsiteX6" fmla="*/ 0 w 47625"/>
                <a:gd name="connsiteY6" fmla="*/ 19050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21431">
                  <a:moveTo>
                    <a:pt x="0" y="19050"/>
                  </a:moveTo>
                  <a:cubicBezTo>
                    <a:pt x="7144" y="14287"/>
                    <a:pt x="14287" y="7144"/>
                    <a:pt x="23813" y="0"/>
                  </a:cubicBezTo>
                  <a:cubicBezTo>
                    <a:pt x="33337" y="7144"/>
                    <a:pt x="40481" y="11906"/>
                    <a:pt x="47625" y="19050"/>
                  </a:cubicBezTo>
                  <a:cubicBezTo>
                    <a:pt x="47625" y="19050"/>
                    <a:pt x="45244" y="21431"/>
                    <a:pt x="45244" y="21431"/>
                  </a:cubicBezTo>
                  <a:cubicBezTo>
                    <a:pt x="38100" y="16669"/>
                    <a:pt x="33337" y="14287"/>
                    <a:pt x="23813" y="9525"/>
                  </a:cubicBezTo>
                  <a:cubicBezTo>
                    <a:pt x="16669" y="14287"/>
                    <a:pt x="9525" y="16669"/>
                    <a:pt x="2381" y="21431"/>
                  </a:cubicBezTo>
                  <a:cubicBezTo>
                    <a:pt x="2381" y="21431"/>
                    <a:pt x="0" y="21431"/>
                    <a:pt x="0" y="19050"/>
                  </a:cubicBezTo>
                  <a:close/>
                </a:path>
              </a:pathLst>
            </a:custGeom>
            <a:grpFill/>
            <a:ln w="23813" cap="flat">
              <a:noFill/>
              <a:prstDash val="solid"/>
              <a:miter/>
            </a:ln>
          </p:spPr>
          <p:txBody>
            <a:bodyPr rtlCol="0" anchor="ctr"/>
            <a:lstStyle/>
            <a:p>
              <a:endParaRPr lang="en-ID"/>
            </a:p>
          </p:txBody>
        </p:sp>
        <p:sp>
          <p:nvSpPr>
            <p:cNvPr id="816" name="Freeform: Shape 815">
              <a:extLst>
                <a:ext uri="{FF2B5EF4-FFF2-40B4-BE49-F238E27FC236}">
                  <a16:creationId xmlns:a16="http://schemas.microsoft.com/office/drawing/2014/main" id="{0AD912EE-3D2B-4CD3-0656-7AA16954B809}"/>
                </a:ext>
              </a:extLst>
            </p:cNvPr>
            <p:cNvSpPr/>
            <p:nvPr/>
          </p:nvSpPr>
          <p:spPr>
            <a:xfrm>
              <a:off x="7115175" y="5643562"/>
              <a:ext cx="45243" cy="23812"/>
            </a:xfrm>
            <a:custGeom>
              <a:avLst/>
              <a:gdLst>
                <a:gd name="connsiteX0" fmla="*/ 2381 w 45243"/>
                <a:gd name="connsiteY0" fmla="*/ 0 h 23812"/>
                <a:gd name="connsiteX1" fmla="*/ 45244 w 45243"/>
                <a:gd name="connsiteY1" fmla="*/ 4762 h 23812"/>
                <a:gd name="connsiteX2" fmla="*/ 23813 w 45243"/>
                <a:gd name="connsiteY2" fmla="*/ 23813 h 23812"/>
                <a:gd name="connsiteX3" fmla="*/ 0 w 45243"/>
                <a:gd name="connsiteY3" fmla="*/ 4762 h 23812"/>
                <a:gd name="connsiteX4" fmla="*/ 2381 w 45243"/>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3" h="23812">
                  <a:moveTo>
                    <a:pt x="2381" y="0"/>
                  </a:moveTo>
                  <a:cubicBezTo>
                    <a:pt x="16669" y="14288"/>
                    <a:pt x="28575" y="14288"/>
                    <a:pt x="45244" y="4762"/>
                  </a:cubicBezTo>
                  <a:cubicBezTo>
                    <a:pt x="38100" y="9525"/>
                    <a:pt x="30956" y="16669"/>
                    <a:pt x="23813" y="23813"/>
                  </a:cubicBezTo>
                  <a:cubicBezTo>
                    <a:pt x="14287" y="16669"/>
                    <a:pt x="7144" y="11906"/>
                    <a:pt x="0" y="4762"/>
                  </a:cubicBezTo>
                  <a:cubicBezTo>
                    <a:pt x="0" y="2381"/>
                    <a:pt x="2381" y="0"/>
                    <a:pt x="2381" y="0"/>
                  </a:cubicBezTo>
                  <a:close/>
                </a:path>
              </a:pathLst>
            </a:custGeom>
            <a:grpFill/>
            <a:ln w="23813" cap="flat">
              <a:noFill/>
              <a:prstDash val="solid"/>
              <a:miter/>
            </a:ln>
          </p:spPr>
          <p:txBody>
            <a:bodyPr rtlCol="0" anchor="ctr"/>
            <a:lstStyle/>
            <a:p>
              <a:endParaRPr lang="en-ID"/>
            </a:p>
          </p:txBody>
        </p:sp>
        <p:sp>
          <p:nvSpPr>
            <p:cNvPr id="817" name="Freeform: Shape 816">
              <a:extLst>
                <a:ext uri="{FF2B5EF4-FFF2-40B4-BE49-F238E27FC236}">
                  <a16:creationId xmlns:a16="http://schemas.microsoft.com/office/drawing/2014/main" id="{3224F797-8877-8F0A-25D4-64F95397D6BD}"/>
                </a:ext>
              </a:extLst>
            </p:cNvPr>
            <p:cNvSpPr/>
            <p:nvPr/>
          </p:nvSpPr>
          <p:spPr>
            <a:xfrm>
              <a:off x="7116497" y="1138237"/>
              <a:ext cx="46302" cy="23812"/>
            </a:xfrm>
            <a:custGeom>
              <a:avLst/>
              <a:gdLst>
                <a:gd name="connsiteX0" fmla="*/ 1058 w 46302"/>
                <a:gd name="connsiteY0" fmla="*/ 0 h 23812"/>
                <a:gd name="connsiteX1" fmla="*/ 46302 w 46302"/>
                <a:gd name="connsiteY1" fmla="*/ 4763 h 23812"/>
                <a:gd name="connsiteX2" fmla="*/ 24871 w 46302"/>
                <a:gd name="connsiteY2" fmla="*/ 23813 h 23812"/>
                <a:gd name="connsiteX3" fmla="*/ 1058 w 46302"/>
                <a:gd name="connsiteY3" fmla="*/ 7144 h 23812"/>
                <a:gd name="connsiteX4" fmla="*/ 1058 w 46302"/>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02" h="23812">
                  <a:moveTo>
                    <a:pt x="1058" y="0"/>
                  </a:moveTo>
                  <a:cubicBezTo>
                    <a:pt x="15346" y="14288"/>
                    <a:pt x="29633" y="14288"/>
                    <a:pt x="46302" y="4763"/>
                  </a:cubicBezTo>
                  <a:cubicBezTo>
                    <a:pt x="39158" y="9525"/>
                    <a:pt x="32014" y="16669"/>
                    <a:pt x="24871" y="23813"/>
                  </a:cubicBezTo>
                  <a:cubicBezTo>
                    <a:pt x="15346" y="16669"/>
                    <a:pt x="8202" y="11906"/>
                    <a:pt x="1058" y="7144"/>
                  </a:cubicBezTo>
                  <a:cubicBezTo>
                    <a:pt x="-1323" y="2381"/>
                    <a:pt x="1058" y="2381"/>
                    <a:pt x="1058" y="0"/>
                  </a:cubicBezTo>
                  <a:close/>
                </a:path>
              </a:pathLst>
            </a:custGeom>
            <a:grpFill/>
            <a:ln w="23813" cap="flat">
              <a:noFill/>
              <a:prstDash val="solid"/>
              <a:miter/>
            </a:ln>
          </p:spPr>
          <p:txBody>
            <a:bodyPr rtlCol="0" anchor="ctr"/>
            <a:lstStyle/>
            <a:p>
              <a:endParaRPr lang="en-ID"/>
            </a:p>
          </p:txBody>
        </p:sp>
        <p:sp>
          <p:nvSpPr>
            <p:cNvPr id="818" name="Freeform: Shape 817">
              <a:extLst>
                <a:ext uri="{FF2B5EF4-FFF2-40B4-BE49-F238E27FC236}">
                  <a16:creationId xmlns:a16="http://schemas.microsoft.com/office/drawing/2014/main" id="{A23EA29E-CF6D-B223-F51A-49200B54224B}"/>
                </a:ext>
              </a:extLst>
            </p:cNvPr>
            <p:cNvSpPr/>
            <p:nvPr/>
          </p:nvSpPr>
          <p:spPr>
            <a:xfrm>
              <a:off x="9067800" y="5648324"/>
              <a:ext cx="47625" cy="19050"/>
            </a:xfrm>
            <a:custGeom>
              <a:avLst/>
              <a:gdLst>
                <a:gd name="connsiteX0" fmla="*/ 47625 w 47625"/>
                <a:gd name="connsiteY0" fmla="*/ 0 h 19050"/>
                <a:gd name="connsiteX1" fmla="*/ 23813 w 47625"/>
                <a:gd name="connsiteY1" fmla="*/ 19050 h 19050"/>
                <a:gd name="connsiteX2" fmla="*/ 0 w 47625"/>
                <a:gd name="connsiteY2" fmla="*/ 0 h 19050"/>
                <a:gd name="connsiteX3" fmla="*/ 47625 w 47625"/>
                <a:gd name="connsiteY3" fmla="*/ 0 h 19050"/>
              </a:gdLst>
              <a:ahLst/>
              <a:cxnLst>
                <a:cxn ang="0">
                  <a:pos x="connsiteX0" y="connsiteY0"/>
                </a:cxn>
                <a:cxn ang="0">
                  <a:pos x="connsiteX1" y="connsiteY1"/>
                </a:cxn>
                <a:cxn ang="0">
                  <a:pos x="connsiteX2" y="connsiteY2"/>
                </a:cxn>
                <a:cxn ang="0">
                  <a:pos x="connsiteX3" y="connsiteY3"/>
                </a:cxn>
              </a:cxnLst>
              <a:rect l="l" t="t" r="r" b="b"/>
              <a:pathLst>
                <a:path w="47625" h="19050">
                  <a:moveTo>
                    <a:pt x="47625" y="0"/>
                  </a:moveTo>
                  <a:cubicBezTo>
                    <a:pt x="40481" y="4762"/>
                    <a:pt x="33337" y="11906"/>
                    <a:pt x="23813" y="19050"/>
                  </a:cubicBezTo>
                  <a:cubicBezTo>
                    <a:pt x="16669" y="11906"/>
                    <a:pt x="7144" y="7144"/>
                    <a:pt x="0" y="0"/>
                  </a:cubicBezTo>
                  <a:cubicBezTo>
                    <a:pt x="26194" y="7144"/>
                    <a:pt x="26194" y="7144"/>
                    <a:pt x="47625" y="0"/>
                  </a:cubicBezTo>
                  <a:close/>
                </a:path>
              </a:pathLst>
            </a:custGeom>
            <a:grpFill/>
            <a:ln w="23813" cap="flat">
              <a:noFill/>
              <a:prstDash val="solid"/>
              <a:miter/>
            </a:ln>
          </p:spPr>
          <p:txBody>
            <a:bodyPr rtlCol="0" anchor="ctr"/>
            <a:lstStyle/>
            <a:p>
              <a:endParaRPr lang="en-ID"/>
            </a:p>
          </p:txBody>
        </p:sp>
        <p:sp>
          <p:nvSpPr>
            <p:cNvPr id="819" name="Freeform: Shape 818">
              <a:extLst>
                <a:ext uri="{FF2B5EF4-FFF2-40B4-BE49-F238E27FC236}">
                  <a16:creationId xmlns:a16="http://schemas.microsoft.com/office/drawing/2014/main" id="{AADDAB3F-8D01-786F-AF45-0FE9E95E1C3A}"/>
                </a:ext>
              </a:extLst>
            </p:cNvPr>
            <p:cNvSpPr/>
            <p:nvPr/>
          </p:nvSpPr>
          <p:spPr>
            <a:xfrm>
              <a:off x="11022806" y="5642913"/>
              <a:ext cx="45243" cy="24461"/>
            </a:xfrm>
            <a:custGeom>
              <a:avLst/>
              <a:gdLst>
                <a:gd name="connsiteX0" fmla="*/ 45244 w 45243"/>
                <a:gd name="connsiteY0" fmla="*/ 5411 h 24461"/>
                <a:gd name="connsiteX1" fmla="*/ 23813 w 45243"/>
                <a:gd name="connsiteY1" fmla="*/ 24462 h 24461"/>
                <a:gd name="connsiteX2" fmla="*/ 0 w 45243"/>
                <a:gd name="connsiteY2" fmla="*/ 7793 h 24461"/>
                <a:gd name="connsiteX3" fmla="*/ 45244 w 45243"/>
                <a:gd name="connsiteY3" fmla="*/ 649 h 24461"/>
                <a:gd name="connsiteX4" fmla="*/ 45244 w 45243"/>
                <a:gd name="connsiteY4" fmla="*/ 5411 h 244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3" h="24461">
                  <a:moveTo>
                    <a:pt x="45244" y="5411"/>
                  </a:moveTo>
                  <a:cubicBezTo>
                    <a:pt x="38100" y="10174"/>
                    <a:pt x="30956" y="17318"/>
                    <a:pt x="23813" y="24462"/>
                  </a:cubicBezTo>
                  <a:cubicBezTo>
                    <a:pt x="14288" y="17318"/>
                    <a:pt x="7144" y="12555"/>
                    <a:pt x="0" y="7793"/>
                  </a:cubicBezTo>
                  <a:cubicBezTo>
                    <a:pt x="16669" y="12555"/>
                    <a:pt x="30956" y="22080"/>
                    <a:pt x="45244" y="649"/>
                  </a:cubicBezTo>
                  <a:cubicBezTo>
                    <a:pt x="45244" y="-1732"/>
                    <a:pt x="45244" y="3030"/>
                    <a:pt x="45244" y="5411"/>
                  </a:cubicBezTo>
                  <a:close/>
                </a:path>
              </a:pathLst>
            </a:custGeom>
            <a:grpFill/>
            <a:ln w="23813" cap="flat">
              <a:noFill/>
              <a:prstDash val="solid"/>
              <a:miter/>
            </a:ln>
          </p:spPr>
          <p:txBody>
            <a:bodyPr rtlCol="0" anchor="ctr"/>
            <a:lstStyle/>
            <a:p>
              <a:endParaRPr lang="en-ID"/>
            </a:p>
          </p:txBody>
        </p:sp>
        <p:sp>
          <p:nvSpPr>
            <p:cNvPr id="820" name="Freeform: Shape 819">
              <a:extLst>
                <a:ext uri="{FF2B5EF4-FFF2-40B4-BE49-F238E27FC236}">
                  <a16:creationId xmlns:a16="http://schemas.microsoft.com/office/drawing/2014/main" id="{E33A4E09-8701-29EF-344D-ED3DE1FD41D8}"/>
                </a:ext>
              </a:extLst>
            </p:cNvPr>
            <p:cNvSpPr/>
            <p:nvPr/>
          </p:nvSpPr>
          <p:spPr>
            <a:xfrm>
              <a:off x="7115770" y="11906"/>
              <a:ext cx="47029" cy="23812"/>
            </a:xfrm>
            <a:custGeom>
              <a:avLst/>
              <a:gdLst>
                <a:gd name="connsiteX0" fmla="*/ 1786 w 47029"/>
                <a:gd name="connsiteY0" fmla="*/ 0 h 23812"/>
                <a:gd name="connsiteX1" fmla="*/ 47030 w 47029"/>
                <a:gd name="connsiteY1" fmla="*/ 4762 h 23812"/>
                <a:gd name="connsiteX2" fmla="*/ 25598 w 47029"/>
                <a:gd name="connsiteY2" fmla="*/ 23813 h 23812"/>
                <a:gd name="connsiteX3" fmla="*/ 1786 w 47029"/>
                <a:gd name="connsiteY3" fmla="*/ 7144 h 23812"/>
                <a:gd name="connsiteX4" fmla="*/ 1786 w 47029"/>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29" h="23812">
                  <a:moveTo>
                    <a:pt x="1786" y="0"/>
                  </a:moveTo>
                  <a:cubicBezTo>
                    <a:pt x="16073" y="14288"/>
                    <a:pt x="30361" y="14288"/>
                    <a:pt x="47030" y="4762"/>
                  </a:cubicBezTo>
                  <a:cubicBezTo>
                    <a:pt x="39886" y="9525"/>
                    <a:pt x="32742" y="16669"/>
                    <a:pt x="25598" y="23813"/>
                  </a:cubicBezTo>
                  <a:cubicBezTo>
                    <a:pt x="16073" y="16669"/>
                    <a:pt x="8930" y="11906"/>
                    <a:pt x="1786" y="7144"/>
                  </a:cubicBezTo>
                  <a:cubicBezTo>
                    <a:pt x="-595" y="2381"/>
                    <a:pt x="-595" y="2381"/>
                    <a:pt x="1786" y="0"/>
                  </a:cubicBezTo>
                  <a:close/>
                </a:path>
              </a:pathLst>
            </a:custGeom>
            <a:grpFill/>
            <a:ln w="23813" cap="flat">
              <a:noFill/>
              <a:prstDash val="solid"/>
              <a:miter/>
            </a:ln>
          </p:spPr>
          <p:txBody>
            <a:bodyPr rtlCol="0" anchor="ctr"/>
            <a:lstStyle/>
            <a:p>
              <a:endParaRPr lang="en-ID"/>
            </a:p>
          </p:txBody>
        </p:sp>
        <p:sp>
          <p:nvSpPr>
            <p:cNvPr id="821" name="Freeform: Shape 820">
              <a:extLst>
                <a:ext uri="{FF2B5EF4-FFF2-40B4-BE49-F238E27FC236}">
                  <a16:creationId xmlns:a16="http://schemas.microsoft.com/office/drawing/2014/main" id="{915F0E20-43E9-B9AB-7E20-9CEB0981FC91}"/>
                </a:ext>
              </a:extLst>
            </p:cNvPr>
            <p:cNvSpPr/>
            <p:nvPr/>
          </p:nvSpPr>
          <p:spPr>
            <a:xfrm>
              <a:off x="6119812" y="5688806"/>
              <a:ext cx="23812" cy="45243"/>
            </a:xfrm>
            <a:custGeom>
              <a:avLst/>
              <a:gdLst>
                <a:gd name="connsiteX0" fmla="*/ 23813 w 23812"/>
                <a:gd name="connsiteY0" fmla="*/ 33338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3 h 45243"/>
                <a:gd name="connsiteX5" fmla="*/ 23813 w 23812"/>
                <a:gd name="connsiteY5" fmla="*/ 33338 h 45243"/>
                <a:gd name="connsiteX6" fmla="*/ 23813 w 23812"/>
                <a:gd name="connsiteY6" fmla="*/ 33338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8"/>
                  </a:moveTo>
                  <a:cubicBezTo>
                    <a:pt x="21431" y="38100"/>
                    <a:pt x="16669" y="40482"/>
                    <a:pt x="14287" y="45244"/>
                  </a:cubicBezTo>
                  <a:cubicBezTo>
                    <a:pt x="14287" y="26194"/>
                    <a:pt x="19050" y="9525"/>
                    <a:pt x="0" y="0"/>
                  </a:cubicBezTo>
                  <a:lnTo>
                    <a:pt x="0" y="0"/>
                  </a:lnTo>
                  <a:cubicBezTo>
                    <a:pt x="7144" y="2381"/>
                    <a:pt x="14287" y="2381"/>
                    <a:pt x="19050" y="4763"/>
                  </a:cubicBezTo>
                  <a:cubicBezTo>
                    <a:pt x="21431" y="16669"/>
                    <a:pt x="21431" y="23813"/>
                    <a:pt x="23813" y="33338"/>
                  </a:cubicBezTo>
                  <a:lnTo>
                    <a:pt x="23813" y="33338"/>
                  </a:lnTo>
                  <a:close/>
                </a:path>
              </a:pathLst>
            </a:custGeom>
            <a:grpFill/>
            <a:ln w="23813" cap="flat">
              <a:noFill/>
              <a:prstDash val="solid"/>
              <a:miter/>
            </a:ln>
          </p:spPr>
          <p:txBody>
            <a:bodyPr rtlCol="0" anchor="ctr"/>
            <a:lstStyle/>
            <a:p>
              <a:endParaRPr lang="en-ID"/>
            </a:p>
          </p:txBody>
        </p:sp>
        <p:sp>
          <p:nvSpPr>
            <p:cNvPr id="822" name="Freeform: Shape 821">
              <a:extLst>
                <a:ext uri="{FF2B5EF4-FFF2-40B4-BE49-F238E27FC236}">
                  <a16:creationId xmlns:a16="http://schemas.microsoft.com/office/drawing/2014/main" id="{03A26322-9AD7-FB0B-2957-A1F67477444B}"/>
                </a:ext>
              </a:extLst>
            </p:cNvPr>
            <p:cNvSpPr/>
            <p:nvPr/>
          </p:nvSpPr>
          <p:spPr>
            <a:xfrm>
              <a:off x="6179343" y="5686425"/>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4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3" y="9525"/>
                    <a:pt x="9525" y="26194"/>
                    <a:pt x="9525" y="45244"/>
                  </a:cubicBezTo>
                  <a:cubicBezTo>
                    <a:pt x="7144" y="42863"/>
                    <a:pt x="2381" y="38100"/>
                    <a:pt x="0" y="35719"/>
                  </a:cubicBezTo>
                  <a:cubicBezTo>
                    <a:pt x="0" y="35719"/>
                    <a:pt x="0" y="35719"/>
                    <a:pt x="0" y="35719"/>
                  </a:cubicBezTo>
                  <a:cubicBezTo>
                    <a:pt x="2381" y="26194"/>
                    <a:pt x="4763" y="16669"/>
                    <a:pt x="7144" y="4762"/>
                  </a:cubicBezTo>
                  <a:cubicBezTo>
                    <a:pt x="11906" y="4762"/>
                    <a:pt x="16669" y="2381"/>
                    <a:pt x="23813" y="0"/>
                  </a:cubicBezTo>
                  <a:lnTo>
                    <a:pt x="23813" y="0"/>
                  </a:lnTo>
                  <a:close/>
                </a:path>
              </a:pathLst>
            </a:custGeom>
            <a:grpFill/>
            <a:ln w="23813" cap="flat">
              <a:noFill/>
              <a:prstDash val="solid"/>
              <a:miter/>
            </a:ln>
          </p:spPr>
          <p:txBody>
            <a:bodyPr rtlCol="0" anchor="ctr"/>
            <a:lstStyle/>
            <a:p>
              <a:endParaRPr lang="en-ID"/>
            </a:p>
          </p:txBody>
        </p:sp>
        <p:sp>
          <p:nvSpPr>
            <p:cNvPr id="823" name="Freeform: Shape 822">
              <a:extLst>
                <a:ext uri="{FF2B5EF4-FFF2-40B4-BE49-F238E27FC236}">
                  <a16:creationId xmlns:a16="http://schemas.microsoft.com/office/drawing/2014/main" id="{545D22E7-BDE1-1654-6927-C8F03F6F8418}"/>
                </a:ext>
              </a:extLst>
            </p:cNvPr>
            <p:cNvSpPr/>
            <p:nvPr/>
          </p:nvSpPr>
          <p:spPr>
            <a:xfrm>
              <a:off x="8074818" y="5688806"/>
              <a:ext cx="23812" cy="45243"/>
            </a:xfrm>
            <a:custGeom>
              <a:avLst/>
              <a:gdLst>
                <a:gd name="connsiteX0" fmla="*/ 23813 w 23812"/>
                <a:gd name="connsiteY0" fmla="*/ 33338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3 h 45243"/>
                <a:gd name="connsiteX5" fmla="*/ 23813 w 23812"/>
                <a:gd name="connsiteY5" fmla="*/ 33338 h 45243"/>
                <a:gd name="connsiteX6" fmla="*/ 23813 w 23812"/>
                <a:gd name="connsiteY6" fmla="*/ 33338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8"/>
                  </a:moveTo>
                  <a:cubicBezTo>
                    <a:pt x="21431" y="38100"/>
                    <a:pt x="16669" y="40482"/>
                    <a:pt x="14287" y="45244"/>
                  </a:cubicBezTo>
                  <a:cubicBezTo>
                    <a:pt x="14287" y="26194"/>
                    <a:pt x="19050" y="9525"/>
                    <a:pt x="0" y="0"/>
                  </a:cubicBezTo>
                  <a:lnTo>
                    <a:pt x="0" y="0"/>
                  </a:lnTo>
                  <a:cubicBezTo>
                    <a:pt x="7144" y="2381"/>
                    <a:pt x="14287" y="2381"/>
                    <a:pt x="19050" y="4763"/>
                  </a:cubicBezTo>
                  <a:cubicBezTo>
                    <a:pt x="19050" y="16669"/>
                    <a:pt x="21431" y="23813"/>
                    <a:pt x="23813" y="33338"/>
                  </a:cubicBezTo>
                  <a:lnTo>
                    <a:pt x="23813" y="33338"/>
                  </a:lnTo>
                  <a:close/>
                </a:path>
              </a:pathLst>
            </a:custGeom>
            <a:grpFill/>
            <a:ln w="23813" cap="flat">
              <a:noFill/>
              <a:prstDash val="solid"/>
              <a:miter/>
            </a:ln>
          </p:spPr>
          <p:txBody>
            <a:bodyPr rtlCol="0" anchor="ctr"/>
            <a:lstStyle/>
            <a:p>
              <a:endParaRPr lang="en-ID"/>
            </a:p>
          </p:txBody>
        </p:sp>
        <p:sp>
          <p:nvSpPr>
            <p:cNvPr id="824" name="Freeform: Shape 823">
              <a:extLst>
                <a:ext uri="{FF2B5EF4-FFF2-40B4-BE49-F238E27FC236}">
                  <a16:creationId xmlns:a16="http://schemas.microsoft.com/office/drawing/2014/main" id="{62B90FE5-ACA8-DFA0-5E0F-E8F93BD05514}"/>
                </a:ext>
              </a:extLst>
            </p:cNvPr>
            <p:cNvSpPr/>
            <p:nvPr/>
          </p:nvSpPr>
          <p:spPr>
            <a:xfrm>
              <a:off x="8131968" y="5686425"/>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4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9525" y="26194"/>
                    <a:pt x="9525" y="45244"/>
                  </a:cubicBezTo>
                  <a:cubicBezTo>
                    <a:pt x="7144" y="42863"/>
                    <a:pt x="2381" y="38100"/>
                    <a:pt x="0" y="35719"/>
                  </a:cubicBezTo>
                  <a:lnTo>
                    <a:pt x="0" y="35719"/>
                  </a:lnTo>
                  <a:cubicBezTo>
                    <a:pt x="2381" y="26194"/>
                    <a:pt x="4762" y="16669"/>
                    <a:pt x="7144" y="4762"/>
                  </a:cubicBezTo>
                  <a:cubicBezTo>
                    <a:pt x="11906" y="4762"/>
                    <a:pt x="19050" y="2381"/>
                    <a:pt x="23813" y="0"/>
                  </a:cubicBezTo>
                  <a:lnTo>
                    <a:pt x="23813" y="0"/>
                  </a:lnTo>
                  <a:close/>
                </a:path>
              </a:pathLst>
            </a:custGeom>
            <a:grpFill/>
            <a:ln w="23813" cap="flat">
              <a:noFill/>
              <a:prstDash val="solid"/>
              <a:miter/>
            </a:ln>
          </p:spPr>
          <p:txBody>
            <a:bodyPr rtlCol="0" anchor="ctr"/>
            <a:lstStyle/>
            <a:p>
              <a:endParaRPr lang="en-ID"/>
            </a:p>
          </p:txBody>
        </p:sp>
        <p:sp>
          <p:nvSpPr>
            <p:cNvPr id="825" name="Freeform: Shape 824">
              <a:extLst>
                <a:ext uri="{FF2B5EF4-FFF2-40B4-BE49-F238E27FC236}">
                  <a16:creationId xmlns:a16="http://schemas.microsoft.com/office/drawing/2014/main" id="{1403235E-BBBF-42B6-2BD0-C86F26C5A4F3}"/>
                </a:ext>
              </a:extLst>
            </p:cNvPr>
            <p:cNvSpPr/>
            <p:nvPr/>
          </p:nvSpPr>
          <p:spPr>
            <a:xfrm>
              <a:off x="10027443" y="5688806"/>
              <a:ext cx="23812" cy="45243"/>
            </a:xfrm>
            <a:custGeom>
              <a:avLst/>
              <a:gdLst>
                <a:gd name="connsiteX0" fmla="*/ 23813 w 23812"/>
                <a:gd name="connsiteY0" fmla="*/ 33338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3 h 45243"/>
                <a:gd name="connsiteX5" fmla="*/ 23813 w 23812"/>
                <a:gd name="connsiteY5" fmla="*/ 33338 h 45243"/>
                <a:gd name="connsiteX6" fmla="*/ 23813 w 23812"/>
                <a:gd name="connsiteY6" fmla="*/ 33338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8"/>
                  </a:moveTo>
                  <a:cubicBezTo>
                    <a:pt x="21431" y="38100"/>
                    <a:pt x="16669" y="40482"/>
                    <a:pt x="14287" y="45244"/>
                  </a:cubicBezTo>
                  <a:cubicBezTo>
                    <a:pt x="14287" y="26194"/>
                    <a:pt x="19050" y="9525"/>
                    <a:pt x="0" y="0"/>
                  </a:cubicBezTo>
                  <a:lnTo>
                    <a:pt x="0" y="0"/>
                  </a:lnTo>
                  <a:cubicBezTo>
                    <a:pt x="7143" y="2381"/>
                    <a:pt x="14287" y="2381"/>
                    <a:pt x="19050" y="4763"/>
                  </a:cubicBezTo>
                  <a:cubicBezTo>
                    <a:pt x="21431" y="16669"/>
                    <a:pt x="21431" y="23813"/>
                    <a:pt x="23813" y="33338"/>
                  </a:cubicBezTo>
                  <a:lnTo>
                    <a:pt x="23813" y="33338"/>
                  </a:lnTo>
                  <a:close/>
                </a:path>
              </a:pathLst>
            </a:custGeom>
            <a:grpFill/>
            <a:ln w="23813" cap="flat">
              <a:noFill/>
              <a:prstDash val="solid"/>
              <a:miter/>
            </a:ln>
          </p:spPr>
          <p:txBody>
            <a:bodyPr rtlCol="0" anchor="ctr"/>
            <a:lstStyle/>
            <a:p>
              <a:endParaRPr lang="en-ID"/>
            </a:p>
          </p:txBody>
        </p:sp>
        <p:sp>
          <p:nvSpPr>
            <p:cNvPr id="826" name="Freeform: Shape 825">
              <a:extLst>
                <a:ext uri="{FF2B5EF4-FFF2-40B4-BE49-F238E27FC236}">
                  <a16:creationId xmlns:a16="http://schemas.microsoft.com/office/drawing/2014/main" id="{FD1569B6-199F-995A-1980-47398B749AE9}"/>
                </a:ext>
              </a:extLst>
            </p:cNvPr>
            <p:cNvSpPr/>
            <p:nvPr/>
          </p:nvSpPr>
          <p:spPr>
            <a:xfrm>
              <a:off x="10086975" y="5686425"/>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3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9525" y="26194"/>
                    <a:pt x="9525" y="45244"/>
                  </a:cubicBezTo>
                  <a:cubicBezTo>
                    <a:pt x="7143" y="42863"/>
                    <a:pt x="2381" y="38100"/>
                    <a:pt x="0" y="35719"/>
                  </a:cubicBezTo>
                  <a:cubicBezTo>
                    <a:pt x="0" y="35719"/>
                    <a:pt x="0" y="35719"/>
                    <a:pt x="0" y="35719"/>
                  </a:cubicBezTo>
                  <a:cubicBezTo>
                    <a:pt x="2381" y="26194"/>
                    <a:pt x="4762" y="16669"/>
                    <a:pt x="7143" y="4762"/>
                  </a:cubicBezTo>
                  <a:cubicBezTo>
                    <a:pt x="11906" y="4762"/>
                    <a:pt x="16669" y="2381"/>
                    <a:pt x="23813" y="0"/>
                  </a:cubicBezTo>
                  <a:lnTo>
                    <a:pt x="23813" y="0"/>
                  </a:lnTo>
                  <a:close/>
                </a:path>
              </a:pathLst>
            </a:custGeom>
            <a:grpFill/>
            <a:ln w="23813" cap="flat">
              <a:noFill/>
              <a:prstDash val="solid"/>
              <a:miter/>
            </a:ln>
          </p:spPr>
          <p:txBody>
            <a:bodyPr rtlCol="0" anchor="ctr"/>
            <a:lstStyle/>
            <a:p>
              <a:endParaRPr lang="en-ID"/>
            </a:p>
          </p:txBody>
        </p:sp>
        <p:sp>
          <p:nvSpPr>
            <p:cNvPr id="827" name="Freeform: Shape 826">
              <a:extLst>
                <a:ext uri="{FF2B5EF4-FFF2-40B4-BE49-F238E27FC236}">
                  <a16:creationId xmlns:a16="http://schemas.microsoft.com/office/drawing/2014/main" id="{C56D4E81-EC65-66A3-14F1-002D67D7012F}"/>
                </a:ext>
              </a:extLst>
            </p:cNvPr>
            <p:cNvSpPr/>
            <p:nvPr/>
          </p:nvSpPr>
          <p:spPr>
            <a:xfrm>
              <a:off x="12039600" y="5686425"/>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3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9525" y="26194"/>
                    <a:pt x="9525" y="45244"/>
                  </a:cubicBezTo>
                  <a:cubicBezTo>
                    <a:pt x="7143" y="42863"/>
                    <a:pt x="2381" y="38100"/>
                    <a:pt x="0" y="35719"/>
                  </a:cubicBezTo>
                  <a:lnTo>
                    <a:pt x="0" y="35719"/>
                  </a:lnTo>
                  <a:cubicBezTo>
                    <a:pt x="2381" y="26194"/>
                    <a:pt x="4762" y="16669"/>
                    <a:pt x="7143" y="4762"/>
                  </a:cubicBezTo>
                  <a:cubicBezTo>
                    <a:pt x="11906" y="4762"/>
                    <a:pt x="19050" y="2381"/>
                    <a:pt x="23813" y="0"/>
                  </a:cubicBezTo>
                  <a:lnTo>
                    <a:pt x="23813" y="0"/>
                  </a:lnTo>
                  <a:close/>
                </a:path>
              </a:pathLst>
            </a:custGeom>
            <a:grpFill/>
            <a:ln w="23813" cap="flat">
              <a:noFill/>
              <a:prstDash val="solid"/>
              <a:miter/>
            </a:ln>
          </p:spPr>
          <p:txBody>
            <a:bodyPr rtlCol="0" anchor="ctr"/>
            <a:lstStyle/>
            <a:p>
              <a:endParaRPr lang="en-ID"/>
            </a:p>
          </p:txBody>
        </p:sp>
        <p:sp>
          <p:nvSpPr>
            <p:cNvPr id="828" name="Freeform: Shape 827">
              <a:extLst>
                <a:ext uri="{FF2B5EF4-FFF2-40B4-BE49-F238E27FC236}">
                  <a16:creationId xmlns:a16="http://schemas.microsoft.com/office/drawing/2014/main" id="{E310A40F-36B1-2878-49D5-149FFF7411F2}"/>
                </a:ext>
              </a:extLst>
            </p:cNvPr>
            <p:cNvSpPr/>
            <p:nvPr/>
          </p:nvSpPr>
          <p:spPr>
            <a:xfrm>
              <a:off x="7112793" y="5698331"/>
              <a:ext cx="47029" cy="21431"/>
            </a:xfrm>
            <a:custGeom>
              <a:avLst/>
              <a:gdLst>
                <a:gd name="connsiteX0" fmla="*/ 45244 w 47029"/>
                <a:gd name="connsiteY0" fmla="*/ 21431 h 21431"/>
                <a:gd name="connsiteX1" fmla="*/ 23813 w 47029"/>
                <a:gd name="connsiteY1" fmla="*/ 9525 h 21431"/>
                <a:gd name="connsiteX2" fmla="*/ 2381 w 47029"/>
                <a:gd name="connsiteY2" fmla="*/ 21431 h 21431"/>
                <a:gd name="connsiteX3" fmla="*/ 0 w 47029"/>
                <a:gd name="connsiteY3" fmla="*/ 19050 h 21431"/>
                <a:gd name="connsiteX4" fmla="*/ 21431 w 47029"/>
                <a:gd name="connsiteY4" fmla="*/ 0 h 21431"/>
                <a:gd name="connsiteX5" fmla="*/ 45244 w 47029"/>
                <a:gd name="connsiteY5" fmla="*/ 19050 h 21431"/>
                <a:gd name="connsiteX6" fmla="*/ 45244 w 47029"/>
                <a:gd name="connsiteY6" fmla="*/ 21431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029" h="21431">
                  <a:moveTo>
                    <a:pt x="45244" y="21431"/>
                  </a:moveTo>
                  <a:cubicBezTo>
                    <a:pt x="38100" y="16669"/>
                    <a:pt x="33338" y="14287"/>
                    <a:pt x="23813" y="9525"/>
                  </a:cubicBezTo>
                  <a:cubicBezTo>
                    <a:pt x="16669" y="14287"/>
                    <a:pt x="9525" y="16669"/>
                    <a:pt x="2381" y="21431"/>
                  </a:cubicBezTo>
                  <a:cubicBezTo>
                    <a:pt x="2381" y="21431"/>
                    <a:pt x="0" y="19050"/>
                    <a:pt x="0" y="19050"/>
                  </a:cubicBezTo>
                  <a:cubicBezTo>
                    <a:pt x="7144" y="14287"/>
                    <a:pt x="14288" y="7144"/>
                    <a:pt x="21431" y="0"/>
                  </a:cubicBezTo>
                  <a:cubicBezTo>
                    <a:pt x="30956" y="7144"/>
                    <a:pt x="38100" y="11906"/>
                    <a:pt x="45244" y="19050"/>
                  </a:cubicBezTo>
                  <a:cubicBezTo>
                    <a:pt x="47625" y="19050"/>
                    <a:pt x="47625" y="21431"/>
                    <a:pt x="45244" y="21431"/>
                  </a:cubicBezTo>
                  <a:close/>
                </a:path>
              </a:pathLst>
            </a:custGeom>
            <a:grpFill/>
            <a:ln w="23813" cap="flat">
              <a:noFill/>
              <a:prstDash val="solid"/>
              <a:miter/>
            </a:ln>
          </p:spPr>
          <p:txBody>
            <a:bodyPr rtlCol="0" anchor="ctr"/>
            <a:lstStyle/>
            <a:p>
              <a:endParaRPr lang="en-ID"/>
            </a:p>
          </p:txBody>
        </p:sp>
        <p:sp>
          <p:nvSpPr>
            <p:cNvPr id="829" name="Freeform: Shape 828">
              <a:extLst>
                <a:ext uri="{FF2B5EF4-FFF2-40B4-BE49-F238E27FC236}">
                  <a16:creationId xmlns:a16="http://schemas.microsoft.com/office/drawing/2014/main" id="{0C509363-7D7D-9CBA-9987-A2EA2CBAE148}"/>
                </a:ext>
              </a:extLst>
            </p:cNvPr>
            <p:cNvSpPr/>
            <p:nvPr/>
          </p:nvSpPr>
          <p:spPr>
            <a:xfrm>
              <a:off x="9067800" y="5698331"/>
              <a:ext cx="47625" cy="21431"/>
            </a:xfrm>
            <a:custGeom>
              <a:avLst/>
              <a:gdLst>
                <a:gd name="connsiteX0" fmla="*/ 42863 w 47625"/>
                <a:gd name="connsiteY0" fmla="*/ 21431 h 21431"/>
                <a:gd name="connsiteX1" fmla="*/ 23813 w 47625"/>
                <a:gd name="connsiteY1" fmla="*/ 9525 h 21431"/>
                <a:gd name="connsiteX2" fmla="*/ 2381 w 47625"/>
                <a:gd name="connsiteY2" fmla="*/ 21431 h 21431"/>
                <a:gd name="connsiteX3" fmla="*/ 0 w 47625"/>
                <a:gd name="connsiteY3" fmla="*/ 19050 h 21431"/>
                <a:gd name="connsiteX4" fmla="*/ 23813 w 47625"/>
                <a:gd name="connsiteY4" fmla="*/ 0 h 21431"/>
                <a:gd name="connsiteX5" fmla="*/ 47625 w 47625"/>
                <a:gd name="connsiteY5" fmla="*/ 19050 h 21431"/>
                <a:gd name="connsiteX6" fmla="*/ 42863 w 47625"/>
                <a:gd name="connsiteY6" fmla="*/ 21431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21431">
                  <a:moveTo>
                    <a:pt x="42863" y="21431"/>
                  </a:moveTo>
                  <a:cubicBezTo>
                    <a:pt x="35719" y="16669"/>
                    <a:pt x="30956" y="14287"/>
                    <a:pt x="23813" y="9525"/>
                  </a:cubicBezTo>
                  <a:cubicBezTo>
                    <a:pt x="16669" y="14287"/>
                    <a:pt x="9525" y="16669"/>
                    <a:pt x="2381" y="21431"/>
                  </a:cubicBezTo>
                  <a:cubicBezTo>
                    <a:pt x="2381" y="21431"/>
                    <a:pt x="0" y="19050"/>
                    <a:pt x="0" y="19050"/>
                  </a:cubicBezTo>
                  <a:cubicBezTo>
                    <a:pt x="7144" y="14287"/>
                    <a:pt x="14287" y="7144"/>
                    <a:pt x="23813" y="0"/>
                  </a:cubicBezTo>
                  <a:cubicBezTo>
                    <a:pt x="33337" y="7144"/>
                    <a:pt x="40481" y="11906"/>
                    <a:pt x="47625" y="19050"/>
                  </a:cubicBezTo>
                  <a:cubicBezTo>
                    <a:pt x="45244" y="19050"/>
                    <a:pt x="45244" y="21431"/>
                    <a:pt x="42863" y="21431"/>
                  </a:cubicBezTo>
                  <a:close/>
                </a:path>
              </a:pathLst>
            </a:custGeom>
            <a:grpFill/>
            <a:ln w="23813" cap="flat">
              <a:noFill/>
              <a:prstDash val="solid"/>
              <a:miter/>
            </a:ln>
          </p:spPr>
          <p:txBody>
            <a:bodyPr rtlCol="0" anchor="ctr"/>
            <a:lstStyle/>
            <a:p>
              <a:endParaRPr lang="en-ID"/>
            </a:p>
          </p:txBody>
        </p:sp>
        <p:sp>
          <p:nvSpPr>
            <p:cNvPr id="830" name="Freeform: Shape 829">
              <a:extLst>
                <a:ext uri="{FF2B5EF4-FFF2-40B4-BE49-F238E27FC236}">
                  <a16:creationId xmlns:a16="http://schemas.microsoft.com/office/drawing/2014/main" id="{50DE8F1D-8EA7-CA47-E514-4BF2EB4AF368}"/>
                </a:ext>
              </a:extLst>
            </p:cNvPr>
            <p:cNvSpPr/>
            <p:nvPr/>
          </p:nvSpPr>
          <p:spPr>
            <a:xfrm>
              <a:off x="11022806" y="5698331"/>
              <a:ext cx="47625" cy="21431"/>
            </a:xfrm>
            <a:custGeom>
              <a:avLst/>
              <a:gdLst>
                <a:gd name="connsiteX0" fmla="*/ 0 w 47625"/>
                <a:gd name="connsiteY0" fmla="*/ 19050 h 21431"/>
                <a:gd name="connsiteX1" fmla="*/ 23813 w 47625"/>
                <a:gd name="connsiteY1" fmla="*/ 0 h 21431"/>
                <a:gd name="connsiteX2" fmla="*/ 47625 w 47625"/>
                <a:gd name="connsiteY2" fmla="*/ 19050 h 21431"/>
                <a:gd name="connsiteX3" fmla="*/ 45244 w 47625"/>
                <a:gd name="connsiteY3" fmla="*/ 21431 h 21431"/>
                <a:gd name="connsiteX4" fmla="*/ 23813 w 47625"/>
                <a:gd name="connsiteY4" fmla="*/ 9525 h 21431"/>
                <a:gd name="connsiteX5" fmla="*/ 2381 w 47625"/>
                <a:gd name="connsiteY5" fmla="*/ 21431 h 21431"/>
                <a:gd name="connsiteX6" fmla="*/ 0 w 47625"/>
                <a:gd name="connsiteY6" fmla="*/ 19050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21431">
                  <a:moveTo>
                    <a:pt x="0" y="19050"/>
                  </a:moveTo>
                  <a:cubicBezTo>
                    <a:pt x="7144" y="14287"/>
                    <a:pt x="14288" y="7144"/>
                    <a:pt x="23813" y="0"/>
                  </a:cubicBezTo>
                  <a:cubicBezTo>
                    <a:pt x="33338" y="7144"/>
                    <a:pt x="40482" y="11906"/>
                    <a:pt x="47625" y="19050"/>
                  </a:cubicBezTo>
                  <a:cubicBezTo>
                    <a:pt x="47625" y="19050"/>
                    <a:pt x="45244" y="21431"/>
                    <a:pt x="45244" y="21431"/>
                  </a:cubicBezTo>
                  <a:cubicBezTo>
                    <a:pt x="38100" y="16669"/>
                    <a:pt x="33338" y="14287"/>
                    <a:pt x="23813" y="9525"/>
                  </a:cubicBezTo>
                  <a:cubicBezTo>
                    <a:pt x="16669" y="14287"/>
                    <a:pt x="9525" y="16669"/>
                    <a:pt x="2381" y="21431"/>
                  </a:cubicBezTo>
                  <a:cubicBezTo>
                    <a:pt x="2381" y="21431"/>
                    <a:pt x="0" y="19050"/>
                    <a:pt x="0" y="19050"/>
                  </a:cubicBezTo>
                  <a:close/>
                </a:path>
              </a:pathLst>
            </a:custGeom>
            <a:grpFill/>
            <a:ln w="23813" cap="flat">
              <a:noFill/>
              <a:prstDash val="solid"/>
              <a:miter/>
            </a:ln>
          </p:spPr>
          <p:txBody>
            <a:bodyPr rtlCol="0" anchor="ctr"/>
            <a:lstStyle/>
            <a:p>
              <a:endParaRPr lang="en-ID"/>
            </a:p>
          </p:txBody>
        </p:sp>
        <p:sp>
          <p:nvSpPr>
            <p:cNvPr id="831" name="Freeform: Shape 830">
              <a:extLst>
                <a:ext uri="{FF2B5EF4-FFF2-40B4-BE49-F238E27FC236}">
                  <a16:creationId xmlns:a16="http://schemas.microsoft.com/office/drawing/2014/main" id="{31748EE1-EF1C-0E69-C58E-70E014332D80}"/>
                </a:ext>
              </a:extLst>
            </p:cNvPr>
            <p:cNvSpPr/>
            <p:nvPr/>
          </p:nvSpPr>
          <p:spPr>
            <a:xfrm>
              <a:off x="9067800" y="14287"/>
              <a:ext cx="47625" cy="21431"/>
            </a:xfrm>
            <a:custGeom>
              <a:avLst/>
              <a:gdLst>
                <a:gd name="connsiteX0" fmla="*/ 47625 w 47625"/>
                <a:gd name="connsiteY0" fmla="*/ 2381 h 21431"/>
                <a:gd name="connsiteX1" fmla="*/ 23813 w 47625"/>
                <a:gd name="connsiteY1" fmla="*/ 21431 h 21431"/>
                <a:gd name="connsiteX2" fmla="*/ 0 w 47625"/>
                <a:gd name="connsiteY2" fmla="*/ 2381 h 21431"/>
                <a:gd name="connsiteX3" fmla="*/ 2381 w 47625"/>
                <a:gd name="connsiteY3" fmla="*/ 0 h 21431"/>
                <a:gd name="connsiteX4" fmla="*/ 23813 w 47625"/>
                <a:gd name="connsiteY4" fmla="*/ 9525 h 21431"/>
                <a:gd name="connsiteX5" fmla="*/ 45244 w 47625"/>
                <a:gd name="connsiteY5" fmla="*/ 0 h 21431"/>
                <a:gd name="connsiteX6" fmla="*/ 47625 w 47625"/>
                <a:gd name="connsiteY6" fmla="*/ 2381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21431">
                  <a:moveTo>
                    <a:pt x="47625" y="2381"/>
                  </a:moveTo>
                  <a:cubicBezTo>
                    <a:pt x="40481" y="7144"/>
                    <a:pt x="33337" y="14288"/>
                    <a:pt x="23813" y="21431"/>
                  </a:cubicBezTo>
                  <a:cubicBezTo>
                    <a:pt x="14287" y="14288"/>
                    <a:pt x="7144" y="9525"/>
                    <a:pt x="0" y="2381"/>
                  </a:cubicBezTo>
                  <a:cubicBezTo>
                    <a:pt x="0" y="2381"/>
                    <a:pt x="0" y="0"/>
                    <a:pt x="2381" y="0"/>
                  </a:cubicBezTo>
                  <a:cubicBezTo>
                    <a:pt x="9525" y="2381"/>
                    <a:pt x="16669" y="9525"/>
                    <a:pt x="23813" y="9525"/>
                  </a:cubicBezTo>
                  <a:cubicBezTo>
                    <a:pt x="30956" y="9525"/>
                    <a:pt x="38100" y="2381"/>
                    <a:pt x="45244" y="0"/>
                  </a:cubicBezTo>
                  <a:cubicBezTo>
                    <a:pt x="45244" y="0"/>
                    <a:pt x="47625" y="0"/>
                    <a:pt x="47625" y="2381"/>
                  </a:cubicBezTo>
                  <a:close/>
                </a:path>
              </a:pathLst>
            </a:custGeom>
            <a:grpFill/>
            <a:ln w="23813" cap="flat">
              <a:noFill/>
              <a:prstDash val="solid"/>
              <a:miter/>
            </a:ln>
          </p:spPr>
          <p:txBody>
            <a:bodyPr rtlCol="0" anchor="ctr"/>
            <a:lstStyle/>
            <a:p>
              <a:endParaRPr lang="en-ID"/>
            </a:p>
          </p:txBody>
        </p:sp>
        <p:sp>
          <p:nvSpPr>
            <p:cNvPr id="832" name="Freeform: Shape 831">
              <a:extLst>
                <a:ext uri="{FF2B5EF4-FFF2-40B4-BE49-F238E27FC236}">
                  <a16:creationId xmlns:a16="http://schemas.microsoft.com/office/drawing/2014/main" id="{25C2553D-6F99-4A5B-13D8-90F60D20EB66}"/>
                </a:ext>
              </a:extLst>
            </p:cNvPr>
            <p:cNvSpPr/>
            <p:nvPr/>
          </p:nvSpPr>
          <p:spPr>
            <a:xfrm>
              <a:off x="10086975" y="3433762"/>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3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9525" y="26194"/>
                    <a:pt x="9525" y="45244"/>
                  </a:cubicBezTo>
                  <a:cubicBezTo>
                    <a:pt x="7143" y="42863"/>
                    <a:pt x="2381" y="38100"/>
                    <a:pt x="0" y="35719"/>
                  </a:cubicBezTo>
                  <a:lnTo>
                    <a:pt x="0" y="35719"/>
                  </a:lnTo>
                  <a:cubicBezTo>
                    <a:pt x="2381" y="26194"/>
                    <a:pt x="4762" y="16669"/>
                    <a:pt x="7143" y="4762"/>
                  </a:cubicBezTo>
                  <a:cubicBezTo>
                    <a:pt x="11906" y="4762"/>
                    <a:pt x="16669" y="2381"/>
                    <a:pt x="23813" y="0"/>
                  </a:cubicBezTo>
                  <a:lnTo>
                    <a:pt x="23813" y="0"/>
                  </a:lnTo>
                  <a:close/>
                </a:path>
              </a:pathLst>
            </a:custGeom>
            <a:grpFill/>
            <a:ln w="23813" cap="flat">
              <a:noFill/>
              <a:prstDash val="solid"/>
              <a:miter/>
            </a:ln>
          </p:spPr>
          <p:txBody>
            <a:bodyPr rtlCol="0" anchor="ctr"/>
            <a:lstStyle/>
            <a:p>
              <a:endParaRPr lang="en-ID"/>
            </a:p>
          </p:txBody>
        </p:sp>
        <p:sp>
          <p:nvSpPr>
            <p:cNvPr id="833" name="Freeform: Shape 832">
              <a:extLst>
                <a:ext uri="{FF2B5EF4-FFF2-40B4-BE49-F238E27FC236}">
                  <a16:creationId xmlns:a16="http://schemas.microsoft.com/office/drawing/2014/main" id="{AD3B67B5-F5AB-AAA5-C0C5-DB141A0D272A}"/>
                </a:ext>
              </a:extLst>
            </p:cNvPr>
            <p:cNvSpPr/>
            <p:nvPr/>
          </p:nvSpPr>
          <p:spPr>
            <a:xfrm>
              <a:off x="10027443" y="3436143"/>
              <a:ext cx="23812" cy="45243"/>
            </a:xfrm>
            <a:custGeom>
              <a:avLst/>
              <a:gdLst>
                <a:gd name="connsiteX0" fmla="*/ 23813 w 23812"/>
                <a:gd name="connsiteY0" fmla="*/ 33337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2 h 45243"/>
                <a:gd name="connsiteX5" fmla="*/ 23813 w 23812"/>
                <a:gd name="connsiteY5" fmla="*/ 33337 h 45243"/>
                <a:gd name="connsiteX6" fmla="*/ 23813 w 23812"/>
                <a:gd name="connsiteY6" fmla="*/ 33337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7"/>
                  </a:moveTo>
                  <a:cubicBezTo>
                    <a:pt x="21431" y="38100"/>
                    <a:pt x="16669" y="40481"/>
                    <a:pt x="14287" y="45244"/>
                  </a:cubicBezTo>
                  <a:cubicBezTo>
                    <a:pt x="14287" y="26194"/>
                    <a:pt x="19050" y="9525"/>
                    <a:pt x="0" y="0"/>
                  </a:cubicBezTo>
                  <a:cubicBezTo>
                    <a:pt x="0" y="0"/>
                    <a:pt x="0" y="0"/>
                    <a:pt x="0" y="0"/>
                  </a:cubicBezTo>
                  <a:cubicBezTo>
                    <a:pt x="7143" y="2381"/>
                    <a:pt x="14287" y="2381"/>
                    <a:pt x="19050" y="4762"/>
                  </a:cubicBezTo>
                  <a:cubicBezTo>
                    <a:pt x="21431" y="16669"/>
                    <a:pt x="21431" y="23813"/>
                    <a:pt x="23813" y="33337"/>
                  </a:cubicBezTo>
                  <a:lnTo>
                    <a:pt x="23813" y="33337"/>
                  </a:lnTo>
                  <a:close/>
                </a:path>
              </a:pathLst>
            </a:custGeom>
            <a:grpFill/>
            <a:ln w="23813" cap="flat">
              <a:noFill/>
              <a:prstDash val="solid"/>
              <a:miter/>
            </a:ln>
          </p:spPr>
          <p:txBody>
            <a:bodyPr rtlCol="0" anchor="ctr"/>
            <a:lstStyle/>
            <a:p>
              <a:endParaRPr lang="en-ID"/>
            </a:p>
          </p:txBody>
        </p:sp>
        <p:sp>
          <p:nvSpPr>
            <p:cNvPr id="834" name="Freeform: Shape 833">
              <a:extLst>
                <a:ext uri="{FF2B5EF4-FFF2-40B4-BE49-F238E27FC236}">
                  <a16:creationId xmlns:a16="http://schemas.microsoft.com/office/drawing/2014/main" id="{A19DEE5A-AE06-121A-B64E-BD1A69CEB79B}"/>
                </a:ext>
              </a:extLst>
            </p:cNvPr>
            <p:cNvSpPr/>
            <p:nvPr/>
          </p:nvSpPr>
          <p:spPr>
            <a:xfrm>
              <a:off x="8131968" y="3433762"/>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4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9525" y="26194"/>
                    <a:pt x="9525" y="45244"/>
                  </a:cubicBezTo>
                  <a:cubicBezTo>
                    <a:pt x="7144" y="42863"/>
                    <a:pt x="2381" y="38100"/>
                    <a:pt x="0" y="35719"/>
                  </a:cubicBezTo>
                  <a:lnTo>
                    <a:pt x="0" y="35719"/>
                  </a:lnTo>
                  <a:cubicBezTo>
                    <a:pt x="2381" y="26194"/>
                    <a:pt x="4762" y="16669"/>
                    <a:pt x="7144" y="4762"/>
                  </a:cubicBezTo>
                  <a:cubicBezTo>
                    <a:pt x="11906" y="4762"/>
                    <a:pt x="19050" y="2381"/>
                    <a:pt x="23813" y="0"/>
                  </a:cubicBezTo>
                  <a:lnTo>
                    <a:pt x="23813" y="0"/>
                  </a:lnTo>
                  <a:close/>
                </a:path>
              </a:pathLst>
            </a:custGeom>
            <a:grpFill/>
            <a:ln w="23813" cap="flat">
              <a:noFill/>
              <a:prstDash val="solid"/>
              <a:miter/>
            </a:ln>
          </p:spPr>
          <p:txBody>
            <a:bodyPr rtlCol="0" anchor="ctr"/>
            <a:lstStyle/>
            <a:p>
              <a:endParaRPr lang="en-ID"/>
            </a:p>
          </p:txBody>
        </p:sp>
        <p:sp>
          <p:nvSpPr>
            <p:cNvPr id="835" name="Freeform: Shape 834">
              <a:extLst>
                <a:ext uri="{FF2B5EF4-FFF2-40B4-BE49-F238E27FC236}">
                  <a16:creationId xmlns:a16="http://schemas.microsoft.com/office/drawing/2014/main" id="{FDB133F4-6094-7B39-4AC1-7DAA58160910}"/>
                </a:ext>
              </a:extLst>
            </p:cNvPr>
            <p:cNvSpPr/>
            <p:nvPr/>
          </p:nvSpPr>
          <p:spPr>
            <a:xfrm>
              <a:off x="12006262" y="4517231"/>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2"/>
                    <a:pt x="23813" y="4762"/>
                    <a:pt x="35719" y="0"/>
                  </a:cubicBezTo>
                  <a:cubicBezTo>
                    <a:pt x="35719" y="0"/>
                    <a:pt x="35719" y="0"/>
                    <a:pt x="35719" y="0"/>
                  </a:cubicBezTo>
                  <a:cubicBezTo>
                    <a:pt x="30956" y="4762"/>
                    <a:pt x="26193" y="11906"/>
                    <a:pt x="19050" y="19050"/>
                  </a:cubicBezTo>
                  <a:cubicBezTo>
                    <a:pt x="9525" y="11906"/>
                    <a:pt x="4762" y="4762"/>
                    <a:pt x="0" y="0"/>
                  </a:cubicBezTo>
                  <a:lnTo>
                    <a:pt x="0" y="0"/>
                  </a:lnTo>
                  <a:close/>
                </a:path>
              </a:pathLst>
            </a:custGeom>
            <a:grpFill/>
            <a:ln w="23813" cap="flat">
              <a:noFill/>
              <a:prstDash val="solid"/>
              <a:miter/>
            </a:ln>
          </p:spPr>
          <p:txBody>
            <a:bodyPr rtlCol="0" anchor="ctr"/>
            <a:lstStyle/>
            <a:p>
              <a:endParaRPr lang="en-ID"/>
            </a:p>
          </p:txBody>
        </p:sp>
        <p:sp>
          <p:nvSpPr>
            <p:cNvPr id="836" name="Freeform: Shape 835">
              <a:extLst>
                <a:ext uri="{FF2B5EF4-FFF2-40B4-BE49-F238E27FC236}">
                  <a16:creationId xmlns:a16="http://schemas.microsoft.com/office/drawing/2014/main" id="{94EAF145-36FE-D202-803B-00402D6008E5}"/>
                </a:ext>
              </a:extLst>
            </p:cNvPr>
            <p:cNvSpPr/>
            <p:nvPr/>
          </p:nvSpPr>
          <p:spPr>
            <a:xfrm>
              <a:off x="10051256" y="4517231"/>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2"/>
                    <a:pt x="23813" y="4762"/>
                    <a:pt x="35719" y="0"/>
                  </a:cubicBezTo>
                  <a:cubicBezTo>
                    <a:pt x="35719" y="0"/>
                    <a:pt x="35719" y="0"/>
                    <a:pt x="35719" y="0"/>
                  </a:cubicBezTo>
                  <a:cubicBezTo>
                    <a:pt x="30956" y="4762"/>
                    <a:pt x="26194" y="11906"/>
                    <a:pt x="19050" y="19050"/>
                  </a:cubicBezTo>
                  <a:cubicBezTo>
                    <a:pt x="11906" y="11906"/>
                    <a:pt x="4762" y="4762"/>
                    <a:pt x="0" y="0"/>
                  </a:cubicBezTo>
                  <a:lnTo>
                    <a:pt x="0" y="0"/>
                  </a:lnTo>
                  <a:close/>
                </a:path>
              </a:pathLst>
            </a:custGeom>
            <a:grpFill/>
            <a:ln w="23813" cap="flat">
              <a:noFill/>
              <a:prstDash val="solid"/>
              <a:miter/>
            </a:ln>
          </p:spPr>
          <p:txBody>
            <a:bodyPr rtlCol="0" anchor="ctr"/>
            <a:lstStyle/>
            <a:p>
              <a:endParaRPr lang="en-ID"/>
            </a:p>
          </p:txBody>
        </p:sp>
        <p:sp>
          <p:nvSpPr>
            <p:cNvPr id="837" name="Freeform: Shape 836">
              <a:extLst>
                <a:ext uri="{FF2B5EF4-FFF2-40B4-BE49-F238E27FC236}">
                  <a16:creationId xmlns:a16="http://schemas.microsoft.com/office/drawing/2014/main" id="{8191503E-97B2-7A73-15A5-AEB14F76C485}"/>
                </a:ext>
              </a:extLst>
            </p:cNvPr>
            <p:cNvSpPr/>
            <p:nvPr/>
          </p:nvSpPr>
          <p:spPr>
            <a:xfrm>
              <a:off x="8098631" y="4517231"/>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2"/>
                    <a:pt x="23813" y="4762"/>
                    <a:pt x="35719" y="0"/>
                  </a:cubicBezTo>
                  <a:cubicBezTo>
                    <a:pt x="35719" y="0"/>
                    <a:pt x="35719" y="0"/>
                    <a:pt x="35719" y="0"/>
                  </a:cubicBezTo>
                  <a:cubicBezTo>
                    <a:pt x="30956" y="4762"/>
                    <a:pt x="26194" y="11906"/>
                    <a:pt x="19050" y="19050"/>
                  </a:cubicBezTo>
                  <a:cubicBezTo>
                    <a:pt x="9525" y="11906"/>
                    <a:pt x="4763" y="4762"/>
                    <a:pt x="0" y="0"/>
                  </a:cubicBezTo>
                  <a:lnTo>
                    <a:pt x="0" y="0"/>
                  </a:lnTo>
                  <a:close/>
                </a:path>
              </a:pathLst>
            </a:custGeom>
            <a:grpFill/>
            <a:ln w="23813" cap="flat">
              <a:noFill/>
              <a:prstDash val="solid"/>
              <a:miter/>
            </a:ln>
          </p:spPr>
          <p:txBody>
            <a:bodyPr rtlCol="0" anchor="ctr"/>
            <a:lstStyle/>
            <a:p>
              <a:endParaRPr lang="en-ID"/>
            </a:p>
          </p:txBody>
        </p:sp>
        <p:sp>
          <p:nvSpPr>
            <p:cNvPr id="838" name="Freeform: Shape 837">
              <a:extLst>
                <a:ext uri="{FF2B5EF4-FFF2-40B4-BE49-F238E27FC236}">
                  <a16:creationId xmlns:a16="http://schemas.microsoft.com/office/drawing/2014/main" id="{95950E30-5EE0-E043-BC4E-EEE2A86BE56B}"/>
                </a:ext>
              </a:extLst>
            </p:cNvPr>
            <p:cNvSpPr/>
            <p:nvPr/>
          </p:nvSpPr>
          <p:spPr>
            <a:xfrm>
              <a:off x="6143625" y="4517231"/>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2"/>
                    <a:pt x="23813" y="4762"/>
                    <a:pt x="35719" y="0"/>
                  </a:cubicBezTo>
                  <a:cubicBezTo>
                    <a:pt x="35719" y="0"/>
                    <a:pt x="35719" y="0"/>
                    <a:pt x="35719" y="0"/>
                  </a:cubicBezTo>
                  <a:cubicBezTo>
                    <a:pt x="30956" y="4762"/>
                    <a:pt x="26194" y="11906"/>
                    <a:pt x="19050" y="19050"/>
                  </a:cubicBezTo>
                  <a:cubicBezTo>
                    <a:pt x="11906" y="11906"/>
                    <a:pt x="4763" y="4762"/>
                    <a:pt x="0" y="0"/>
                  </a:cubicBezTo>
                  <a:lnTo>
                    <a:pt x="0" y="0"/>
                  </a:lnTo>
                  <a:close/>
                </a:path>
              </a:pathLst>
            </a:custGeom>
            <a:grpFill/>
            <a:ln w="23813" cap="flat">
              <a:noFill/>
              <a:prstDash val="solid"/>
              <a:miter/>
            </a:ln>
          </p:spPr>
          <p:txBody>
            <a:bodyPr rtlCol="0" anchor="ctr"/>
            <a:lstStyle/>
            <a:p>
              <a:endParaRPr lang="en-ID"/>
            </a:p>
          </p:txBody>
        </p:sp>
        <p:sp>
          <p:nvSpPr>
            <p:cNvPr id="839" name="Freeform: Shape 838">
              <a:extLst>
                <a:ext uri="{FF2B5EF4-FFF2-40B4-BE49-F238E27FC236}">
                  <a16:creationId xmlns:a16="http://schemas.microsoft.com/office/drawing/2014/main" id="{98A71665-7C53-6830-8DC2-86A1EC1179F7}"/>
                </a:ext>
              </a:extLst>
            </p:cNvPr>
            <p:cNvSpPr/>
            <p:nvPr/>
          </p:nvSpPr>
          <p:spPr>
            <a:xfrm>
              <a:off x="6143625" y="1197768"/>
              <a:ext cx="35718" cy="19049"/>
            </a:xfrm>
            <a:custGeom>
              <a:avLst/>
              <a:gdLst>
                <a:gd name="connsiteX0" fmla="*/ 35719 w 35718"/>
                <a:gd name="connsiteY0" fmla="*/ 19050 h 19049"/>
                <a:gd name="connsiteX1" fmla="*/ 0 w 35718"/>
                <a:gd name="connsiteY1" fmla="*/ 19050 h 19049"/>
                <a:gd name="connsiteX2" fmla="*/ 0 w 35718"/>
                <a:gd name="connsiteY2" fmla="*/ 19050 h 19049"/>
                <a:gd name="connsiteX3" fmla="*/ 16669 w 35718"/>
                <a:gd name="connsiteY3" fmla="*/ 0 h 19049"/>
                <a:gd name="connsiteX4" fmla="*/ 35719 w 35718"/>
                <a:gd name="connsiteY4" fmla="*/ 19050 h 19049"/>
                <a:gd name="connsiteX5" fmla="*/ 35719 w 35718"/>
                <a:gd name="connsiteY5" fmla="*/ 1905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49">
                  <a:moveTo>
                    <a:pt x="35719" y="19050"/>
                  </a:moveTo>
                  <a:cubicBezTo>
                    <a:pt x="23813" y="14288"/>
                    <a:pt x="11906" y="14288"/>
                    <a:pt x="0" y="19050"/>
                  </a:cubicBezTo>
                  <a:cubicBezTo>
                    <a:pt x="0" y="19050"/>
                    <a:pt x="0" y="19050"/>
                    <a:pt x="0" y="19050"/>
                  </a:cubicBezTo>
                  <a:cubicBezTo>
                    <a:pt x="4763" y="14288"/>
                    <a:pt x="9525" y="7144"/>
                    <a:pt x="16669" y="0"/>
                  </a:cubicBezTo>
                  <a:cubicBezTo>
                    <a:pt x="23813" y="7144"/>
                    <a:pt x="28575" y="14288"/>
                    <a:pt x="35719" y="19050"/>
                  </a:cubicBezTo>
                  <a:lnTo>
                    <a:pt x="35719" y="19050"/>
                  </a:lnTo>
                  <a:close/>
                </a:path>
              </a:pathLst>
            </a:custGeom>
            <a:grpFill/>
            <a:ln w="23813" cap="flat">
              <a:noFill/>
              <a:prstDash val="solid"/>
              <a:miter/>
            </a:ln>
          </p:spPr>
          <p:txBody>
            <a:bodyPr rtlCol="0" anchor="ctr"/>
            <a:lstStyle/>
            <a:p>
              <a:endParaRPr lang="en-ID"/>
            </a:p>
          </p:txBody>
        </p:sp>
        <p:sp>
          <p:nvSpPr>
            <p:cNvPr id="840" name="Freeform: Shape 839">
              <a:extLst>
                <a:ext uri="{FF2B5EF4-FFF2-40B4-BE49-F238E27FC236}">
                  <a16:creationId xmlns:a16="http://schemas.microsoft.com/office/drawing/2014/main" id="{662AD961-E080-CD30-E57A-1DD99BCCFA57}"/>
                </a:ext>
              </a:extLst>
            </p:cNvPr>
            <p:cNvSpPr/>
            <p:nvPr/>
          </p:nvSpPr>
          <p:spPr>
            <a:xfrm>
              <a:off x="8096250" y="1197768"/>
              <a:ext cx="35718" cy="19049"/>
            </a:xfrm>
            <a:custGeom>
              <a:avLst/>
              <a:gdLst>
                <a:gd name="connsiteX0" fmla="*/ 35719 w 35718"/>
                <a:gd name="connsiteY0" fmla="*/ 19050 h 19049"/>
                <a:gd name="connsiteX1" fmla="*/ 0 w 35718"/>
                <a:gd name="connsiteY1" fmla="*/ 19050 h 19049"/>
                <a:gd name="connsiteX2" fmla="*/ 0 w 35718"/>
                <a:gd name="connsiteY2" fmla="*/ 19050 h 19049"/>
                <a:gd name="connsiteX3" fmla="*/ 16669 w 35718"/>
                <a:gd name="connsiteY3" fmla="*/ 0 h 19049"/>
                <a:gd name="connsiteX4" fmla="*/ 35719 w 35718"/>
                <a:gd name="connsiteY4" fmla="*/ 19050 h 19049"/>
                <a:gd name="connsiteX5" fmla="*/ 35719 w 35718"/>
                <a:gd name="connsiteY5" fmla="*/ 1905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49">
                  <a:moveTo>
                    <a:pt x="35719" y="19050"/>
                  </a:moveTo>
                  <a:cubicBezTo>
                    <a:pt x="23813" y="14288"/>
                    <a:pt x="11906" y="14288"/>
                    <a:pt x="0" y="19050"/>
                  </a:cubicBezTo>
                  <a:cubicBezTo>
                    <a:pt x="0" y="19050"/>
                    <a:pt x="0" y="19050"/>
                    <a:pt x="0" y="19050"/>
                  </a:cubicBezTo>
                  <a:cubicBezTo>
                    <a:pt x="4762" y="14288"/>
                    <a:pt x="9525" y="7144"/>
                    <a:pt x="16669" y="0"/>
                  </a:cubicBezTo>
                  <a:cubicBezTo>
                    <a:pt x="26194" y="7144"/>
                    <a:pt x="30956" y="14288"/>
                    <a:pt x="35719" y="19050"/>
                  </a:cubicBezTo>
                  <a:lnTo>
                    <a:pt x="35719" y="19050"/>
                  </a:lnTo>
                  <a:close/>
                </a:path>
              </a:pathLst>
            </a:custGeom>
            <a:grpFill/>
            <a:ln w="23813" cap="flat">
              <a:noFill/>
              <a:prstDash val="solid"/>
              <a:miter/>
            </a:ln>
          </p:spPr>
          <p:txBody>
            <a:bodyPr rtlCol="0" anchor="ctr"/>
            <a:lstStyle/>
            <a:p>
              <a:endParaRPr lang="en-ID"/>
            </a:p>
          </p:txBody>
        </p:sp>
        <p:sp>
          <p:nvSpPr>
            <p:cNvPr id="841" name="Freeform: Shape 840">
              <a:extLst>
                <a:ext uri="{FF2B5EF4-FFF2-40B4-BE49-F238E27FC236}">
                  <a16:creationId xmlns:a16="http://schemas.microsoft.com/office/drawing/2014/main" id="{A3B3A2DC-DA30-3D8E-FE76-A8D62E7E4535}"/>
                </a:ext>
              </a:extLst>
            </p:cNvPr>
            <p:cNvSpPr/>
            <p:nvPr/>
          </p:nvSpPr>
          <p:spPr>
            <a:xfrm>
              <a:off x="10051256" y="1197768"/>
              <a:ext cx="35718" cy="19049"/>
            </a:xfrm>
            <a:custGeom>
              <a:avLst/>
              <a:gdLst>
                <a:gd name="connsiteX0" fmla="*/ 35719 w 35718"/>
                <a:gd name="connsiteY0" fmla="*/ 19050 h 19049"/>
                <a:gd name="connsiteX1" fmla="*/ 0 w 35718"/>
                <a:gd name="connsiteY1" fmla="*/ 19050 h 19049"/>
                <a:gd name="connsiteX2" fmla="*/ 0 w 35718"/>
                <a:gd name="connsiteY2" fmla="*/ 19050 h 19049"/>
                <a:gd name="connsiteX3" fmla="*/ 16669 w 35718"/>
                <a:gd name="connsiteY3" fmla="*/ 0 h 19049"/>
                <a:gd name="connsiteX4" fmla="*/ 35719 w 35718"/>
                <a:gd name="connsiteY4" fmla="*/ 19050 h 19049"/>
                <a:gd name="connsiteX5" fmla="*/ 35719 w 35718"/>
                <a:gd name="connsiteY5" fmla="*/ 1905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49">
                  <a:moveTo>
                    <a:pt x="35719" y="19050"/>
                  </a:moveTo>
                  <a:cubicBezTo>
                    <a:pt x="23813" y="14288"/>
                    <a:pt x="11906" y="14288"/>
                    <a:pt x="0" y="19050"/>
                  </a:cubicBezTo>
                  <a:cubicBezTo>
                    <a:pt x="0" y="19050"/>
                    <a:pt x="0" y="19050"/>
                    <a:pt x="0" y="19050"/>
                  </a:cubicBezTo>
                  <a:cubicBezTo>
                    <a:pt x="4762" y="14288"/>
                    <a:pt x="9525" y="7144"/>
                    <a:pt x="16669" y="0"/>
                  </a:cubicBezTo>
                  <a:cubicBezTo>
                    <a:pt x="23813" y="7144"/>
                    <a:pt x="28575" y="14288"/>
                    <a:pt x="35719" y="19050"/>
                  </a:cubicBezTo>
                  <a:lnTo>
                    <a:pt x="35719" y="19050"/>
                  </a:lnTo>
                  <a:close/>
                </a:path>
              </a:pathLst>
            </a:custGeom>
            <a:grpFill/>
            <a:ln w="23813" cap="flat">
              <a:noFill/>
              <a:prstDash val="solid"/>
              <a:miter/>
            </a:ln>
          </p:spPr>
          <p:txBody>
            <a:bodyPr rtlCol="0" anchor="ctr"/>
            <a:lstStyle/>
            <a:p>
              <a:endParaRPr lang="en-ID"/>
            </a:p>
          </p:txBody>
        </p:sp>
        <p:sp>
          <p:nvSpPr>
            <p:cNvPr id="842" name="Freeform: Shape 841">
              <a:extLst>
                <a:ext uri="{FF2B5EF4-FFF2-40B4-BE49-F238E27FC236}">
                  <a16:creationId xmlns:a16="http://schemas.microsoft.com/office/drawing/2014/main" id="{0DFD6899-49BB-B121-7B5D-1B301EBED3E4}"/>
                </a:ext>
              </a:extLst>
            </p:cNvPr>
            <p:cNvSpPr/>
            <p:nvPr/>
          </p:nvSpPr>
          <p:spPr>
            <a:xfrm>
              <a:off x="12003881" y="1197768"/>
              <a:ext cx="35718" cy="19049"/>
            </a:xfrm>
            <a:custGeom>
              <a:avLst/>
              <a:gdLst>
                <a:gd name="connsiteX0" fmla="*/ 35719 w 35718"/>
                <a:gd name="connsiteY0" fmla="*/ 19050 h 19049"/>
                <a:gd name="connsiteX1" fmla="*/ 0 w 35718"/>
                <a:gd name="connsiteY1" fmla="*/ 19050 h 19049"/>
                <a:gd name="connsiteX2" fmla="*/ 0 w 35718"/>
                <a:gd name="connsiteY2" fmla="*/ 19050 h 19049"/>
                <a:gd name="connsiteX3" fmla="*/ 16668 w 35718"/>
                <a:gd name="connsiteY3" fmla="*/ 0 h 19049"/>
                <a:gd name="connsiteX4" fmla="*/ 35719 w 35718"/>
                <a:gd name="connsiteY4" fmla="*/ 19050 h 19049"/>
                <a:gd name="connsiteX5" fmla="*/ 35719 w 35718"/>
                <a:gd name="connsiteY5" fmla="*/ 1905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49">
                  <a:moveTo>
                    <a:pt x="35719" y="19050"/>
                  </a:moveTo>
                  <a:cubicBezTo>
                    <a:pt x="23813" y="14288"/>
                    <a:pt x="11906" y="14288"/>
                    <a:pt x="0" y="19050"/>
                  </a:cubicBezTo>
                  <a:cubicBezTo>
                    <a:pt x="0" y="19050"/>
                    <a:pt x="0" y="19050"/>
                    <a:pt x="0" y="19050"/>
                  </a:cubicBezTo>
                  <a:cubicBezTo>
                    <a:pt x="4762" y="14288"/>
                    <a:pt x="9525" y="7144"/>
                    <a:pt x="16668" y="0"/>
                  </a:cubicBezTo>
                  <a:cubicBezTo>
                    <a:pt x="26194" y="7144"/>
                    <a:pt x="30956" y="14288"/>
                    <a:pt x="35719" y="19050"/>
                  </a:cubicBezTo>
                  <a:lnTo>
                    <a:pt x="35719" y="19050"/>
                  </a:lnTo>
                  <a:close/>
                </a:path>
              </a:pathLst>
            </a:custGeom>
            <a:grpFill/>
            <a:ln w="23813" cap="flat">
              <a:noFill/>
              <a:prstDash val="solid"/>
              <a:miter/>
            </a:ln>
          </p:spPr>
          <p:txBody>
            <a:bodyPr rtlCol="0" anchor="ctr"/>
            <a:lstStyle/>
            <a:p>
              <a:endParaRPr lang="en-ID"/>
            </a:p>
          </p:txBody>
        </p:sp>
        <p:sp>
          <p:nvSpPr>
            <p:cNvPr id="843" name="Freeform: Shape 842">
              <a:extLst>
                <a:ext uri="{FF2B5EF4-FFF2-40B4-BE49-F238E27FC236}">
                  <a16:creationId xmlns:a16="http://schemas.microsoft.com/office/drawing/2014/main" id="{4739D53D-E1A4-CD18-5FF5-5B690BA021D5}"/>
                </a:ext>
              </a:extLst>
            </p:cNvPr>
            <p:cNvSpPr/>
            <p:nvPr/>
          </p:nvSpPr>
          <p:spPr>
            <a:xfrm>
              <a:off x="6143625" y="3390899"/>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3"/>
                    <a:pt x="23813" y="4763"/>
                    <a:pt x="35719" y="0"/>
                  </a:cubicBezTo>
                  <a:cubicBezTo>
                    <a:pt x="35719" y="0"/>
                    <a:pt x="35719" y="0"/>
                    <a:pt x="35719" y="0"/>
                  </a:cubicBezTo>
                  <a:cubicBezTo>
                    <a:pt x="30956" y="4763"/>
                    <a:pt x="26194" y="11906"/>
                    <a:pt x="19050" y="19050"/>
                  </a:cubicBezTo>
                  <a:cubicBezTo>
                    <a:pt x="11906" y="11906"/>
                    <a:pt x="4763" y="4763"/>
                    <a:pt x="0" y="0"/>
                  </a:cubicBezTo>
                  <a:lnTo>
                    <a:pt x="0" y="0"/>
                  </a:lnTo>
                  <a:close/>
                </a:path>
              </a:pathLst>
            </a:custGeom>
            <a:grpFill/>
            <a:ln w="23813" cap="flat">
              <a:noFill/>
              <a:prstDash val="solid"/>
              <a:miter/>
            </a:ln>
          </p:spPr>
          <p:txBody>
            <a:bodyPr rtlCol="0" anchor="ctr"/>
            <a:lstStyle/>
            <a:p>
              <a:endParaRPr lang="en-ID"/>
            </a:p>
          </p:txBody>
        </p:sp>
        <p:sp>
          <p:nvSpPr>
            <p:cNvPr id="844" name="Freeform: Shape 843">
              <a:extLst>
                <a:ext uri="{FF2B5EF4-FFF2-40B4-BE49-F238E27FC236}">
                  <a16:creationId xmlns:a16="http://schemas.microsoft.com/office/drawing/2014/main" id="{87BB0C71-DF81-37E7-ACFC-2E6112DAD2C5}"/>
                </a:ext>
              </a:extLst>
            </p:cNvPr>
            <p:cNvSpPr/>
            <p:nvPr/>
          </p:nvSpPr>
          <p:spPr>
            <a:xfrm>
              <a:off x="8098631" y="3390899"/>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3"/>
                    <a:pt x="23813" y="4763"/>
                    <a:pt x="35719" y="0"/>
                  </a:cubicBezTo>
                  <a:cubicBezTo>
                    <a:pt x="35719" y="0"/>
                    <a:pt x="35719" y="0"/>
                    <a:pt x="35719" y="0"/>
                  </a:cubicBezTo>
                  <a:cubicBezTo>
                    <a:pt x="30956" y="4763"/>
                    <a:pt x="26194" y="11906"/>
                    <a:pt x="19050" y="19050"/>
                  </a:cubicBezTo>
                  <a:cubicBezTo>
                    <a:pt x="9525" y="11906"/>
                    <a:pt x="4763" y="4763"/>
                    <a:pt x="0" y="0"/>
                  </a:cubicBezTo>
                  <a:lnTo>
                    <a:pt x="0" y="0"/>
                  </a:lnTo>
                  <a:close/>
                </a:path>
              </a:pathLst>
            </a:custGeom>
            <a:grpFill/>
            <a:ln w="23813" cap="flat">
              <a:noFill/>
              <a:prstDash val="solid"/>
              <a:miter/>
            </a:ln>
          </p:spPr>
          <p:txBody>
            <a:bodyPr rtlCol="0" anchor="ctr"/>
            <a:lstStyle/>
            <a:p>
              <a:endParaRPr lang="en-ID"/>
            </a:p>
          </p:txBody>
        </p:sp>
        <p:sp>
          <p:nvSpPr>
            <p:cNvPr id="845" name="Freeform: Shape 844">
              <a:extLst>
                <a:ext uri="{FF2B5EF4-FFF2-40B4-BE49-F238E27FC236}">
                  <a16:creationId xmlns:a16="http://schemas.microsoft.com/office/drawing/2014/main" id="{134699F8-58C6-3ADA-C977-4F4F07D45C2D}"/>
                </a:ext>
              </a:extLst>
            </p:cNvPr>
            <p:cNvSpPr/>
            <p:nvPr/>
          </p:nvSpPr>
          <p:spPr>
            <a:xfrm>
              <a:off x="12006262" y="6769893"/>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3"/>
                    <a:pt x="23813" y="4763"/>
                    <a:pt x="35719" y="0"/>
                  </a:cubicBezTo>
                  <a:cubicBezTo>
                    <a:pt x="35719" y="0"/>
                    <a:pt x="35719" y="0"/>
                    <a:pt x="35719" y="0"/>
                  </a:cubicBezTo>
                  <a:cubicBezTo>
                    <a:pt x="30956" y="4763"/>
                    <a:pt x="26193" y="11906"/>
                    <a:pt x="19050" y="19050"/>
                  </a:cubicBezTo>
                  <a:cubicBezTo>
                    <a:pt x="9525" y="9526"/>
                    <a:pt x="4762" y="4763"/>
                    <a:pt x="0" y="0"/>
                  </a:cubicBezTo>
                  <a:lnTo>
                    <a:pt x="0" y="0"/>
                  </a:lnTo>
                  <a:close/>
                </a:path>
              </a:pathLst>
            </a:custGeom>
            <a:grpFill/>
            <a:ln w="23813" cap="flat">
              <a:noFill/>
              <a:prstDash val="solid"/>
              <a:miter/>
            </a:ln>
          </p:spPr>
          <p:txBody>
            <a:bodyPr rtlCol="0" anchor="ctr"/>
            <a:lstStyle/>
            <a:p>
              <a:endParaRPr lang="en-ID"/>
            </a:p>
          </p:txBody>
        </p:sp>
        <p:sp>
          <p:nvSpPr>
            <p:cNvPr id="846" name="Freeform: Shape 845">
              <a:extLst>
                <a:ext uri="{FF2B5EF4-FFF2-40B4-BE49-F238E27FC236}">
                  <a16:creationId xmlns:a16="http://schemas.microsoft.com/office/drawing/2014/main" id="{01D2CC9D-A529-43F9-3AC1-FA3A1A8DC8E5}"/>
                </a:ext>
              </a:extLst>
            </p:cNvPr>
            <p:cNvSpPr/>
            <p:nvPr/>
          </p:nvSpPr>
          <p:spPr>
            <a:xfrm>
              <a:off x="12006262" y="5643562"/>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2"/>
                    <a:pt x="23813" y="4762"/>
                    <a:pt x="35719" y="0"/>
                  </a:cubicBezTo>
                  <a:cubicBezTo>
                    <a:pt x="35719" y="0"/>
                    <a:pt x="35719" y="0"/>
                    <a:pt x="35719" y="0"/>
                  </a:cubicBezTo>
                  <a:cubicBezTo>
                    <a:pt x="30956" y="4762"/>
                    <a:pt x="26193" y="11906"/>
                    <a:pt x="19050" y="19050"/>
                  </a:cubicBezTo>
                  <a:cubicBezTo>
                    <a:pt x="9525" y="11906"/>
                    <a:pt x="4762" y="4762"/>
                    <a:pt x="0" y="0"/>
                  </a:cubicBezTo>
                  <a:lnTo>
                    <a:pt x="0" y="0"/>
                  </a:lnTo>
                  <a:close/>
                </a:path>
              </a:pathLst>
            </a:custGeom>
            <a:grpFill/>
            <a:ln w="23813" cap="flat">
              <a:noFill/>
              <a:prstDash val="solid"/>
              <a:miter/>
            </a:ln>
          </p:spPr>
          <p:txBody>
            <a:bodyPr rtlCol="0" anchor="ctr"/>
            <a:lstStyle/>
            <a:p>
              <a:endParaRPr lang="en-ID"/>
            </a:p>
          </p:txBody>
        </p:sp>
        <p:sp>
          <p:nvSpPr>
            <p:cNvPr id="847" name="Freeform: Shape 846">
              <a:extLst>
                <a:ext uri="{FF2B5EF4-FFF2-40B4-BE49-F238E27FC236}">
                  <a16:creationId xmlns:a16="http://schemas.microsoft.com/office/drawing/2014/main" id="{E6737C71-BD44-E396-4BD3-DE9AA7F8C2C8}"/>
                </a:ext>
              </a:extLst>
            </p:cNvPr>
            <p:cNvSpPr/>
            <p:nvPr/>
          </p:nvSpPr>
          <p:spPr>
            <a:xfrm>
              <a:off x="10051256" y="6769893"/>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3"/>
                    <a:pt x="23813" y="4763"/>
                    <a:pt x="35719" y="0"/>
                  </a:cubicBezTo>
                  <a:cubicBezTo>
                    <a:pt x="35719" y="0"/>
                    <a:pt x="35719" y="0"/>
                    <a:pt x="35719" y="0"/>
                  </a:cubicBezTo>
                  <a:cubicBezTo>
                    <a:pt x="30956" y="4763"/>
                    <a:pt x="26194" y="11906"/>
                    <a:pt x="19050" y="19050"/>
                  </a:cubicBezTo>
                  <a:cubicBezTo>
                    <a:pt x="11906" y="9526"/>
                    <a:pt x="4762" y="4763"/>
                    <a:pt x="0" y="0"/>
                  </a:cubicBezTo>
                  <a:lnTo>
                    <a:pt x="0" y="0"/>
                  </a:lnTo>
                  <a:close/>
                </a:path>
              </a:pathLst>
            </a:custGeom>
            <a:grpFill/>
            <a:ln w="23813" cap="flat">
              <a:noFill/>
              <a:prstDash val="solid"/>
              <a:miter/>
            </a:ln>
          </p:spPr>
          <p:txBody>
            <a:bodyPr rtlCol="0" anchor="ctr"/>
            <a:lstStyle/>
            <a:p>
              <a:endParaRPr lang="en-ID"/>
            </a:p>
          </p:txBody>
        </p:sp>
        <p:sp>
          <p:nvSpPr>
            <p:cNvPr id="848" name="Freeform: Shape 847">
              <a:extLst>
                <a:ext uri="{FF2B5EF4-FFF2-40B4-BE49-F238E27FC236}">
                  <a16:creationId xmlns:a16="http://schemas.microsoft.com/office/drawing/2014/main" id="{10458062-C10E-96B5-3B2C-23D9F0F849C8}"/>
                </a:ext>
              </a:extLst>
            </p:cNvPr>
            <p:cNvSpPr/>
            <p:nvPr/>
          </p:nvSpPr>
          <p:spPr>
            <a:xfrm>
              <a:off x="8098631" y="6769893"/>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3"/>
                    <a:pt x="23813" y="4763"/>
                    <a:pt x="35719" y="0"/>
                  </a:cubicBezTo>
                  <a:cubicBezTo>
                    <a:pt x="35719" y="0"/>
                    <a:pt x="35719" y="0"/>
                    <a:pt x="35719" y="0"/>
                  </a:cubicBezTo>
                  <a:cubicBezTo>
                    <a:pt x="30956" y="4763"/>
                    <a:pt x="26194" y="11906"/>
                    <a:pt x="19050" y="19050"/>
                  </a:cubicBezTo>
                  <a:cubicBezTo>
                    <a:pt x="9525" y="9526"/>
                    <a:pt x="4763" y="4763"/>
                    <a:pt x="0" y="0"/>
                  </a:cubicBezTo>
                  <a:lnTo>
                    <a:pt x="0" y="0"/>
                  </a:lnTo>
                  <a:close/>
                </a:path>
              </a:pathLst>
            </a:custGeom>
            <a:grpFill/>
            <a:ln w="23813" cap="flat">
              <a:noFill/>
              <a:prstDash val="solid"/>
              <a:miter/>
            </a:ln>
          </p:spPr>
          <p:txBody>
            <a:bodyPr rtlCol="0" anchor="ctr"/>
            <a:lstStyle/>
            <a:p>
              <a:endParaRPr lang="en-ID"/>
            </a:p>
          </p:txBody>
        </p:sp>
        <p:sp>
          <p:nvSpPr>
            <p:cNvPr id="849" name="Freeform: Shape 848">
              <a:extLst>
                <a:ext uri="{FF2B5EF4-FFF2-40B4-BE49-F238E27FC236}">
                  <a16:creationId xmlns:a16="http://schemas.microsoft.com/office/drawing/2014/main" id="{62406B03-3C65-94E5-3E07-826B5817907B}"/>
                </a:ext>
              </a:extLst>
            </p:cNvPr>
            <p:cNvSpPr/>
            <p:nvPr/>
          </p:nvSpPr>
          <p:spPr>
            <a:xfrm>
              <a:off x="6143625" y="6769893"/>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3"/>
                    <a:pt x="23813" y="4763"/>
                    <a:pt x="35719" y="0"/>
                  </a:cubicBezTo>
                  <a:cubicBezTo>
                    <a:pt x="35719" y="0"/>
                    <a:pt x="35719" y="0"/>
                    <a:pt x="35719" y="0"/>
                  </a:cubicBezTo>
                  <a:cubicBezTo>
                    <a:pt x="30956" y="4763"/>
                    <a:pt x="26194" y="11906"/>
                    <a:pt x="19050" y="19050"/>
                  </a:cubicBezTo>
                  <a:cubicBezTo>
                    <a:pt x="11906" y="9526"/>
                    <a:pt x="4763" y="4763"/>
                    <a:pt x="0" y="0"/>
                  </a:cubicBezTo>
                  <a:lnTo>
                    <a:pt x="0" y="0"/>
                  </a:lnTo>
                  <a:close/>
                </a:path>
              </a:pathLst>
            </a:custGeom>
            <a:grpFill/>
            <a:ln w="23813" cap="flat">
              <a:noFill/>
              <a:prstDash val="solid"/>
              <a:miter/>
            </a:ln>
          </p:spPr>
          <p:txBody>
            <a:bodyPr rtlCol="0" anchor="ctr"/>
            <a:lstStyle/>
            <a:p>
              <a:endParaRPr lang="en-ID"/>
            </a:p>
          </p:txBody>
        </p:sp>
        <p:sp>
          <p:nvSpPr>
            <p:cNvPr id="850" name="Freeform: Shape 849">
              <a:extLst>
                <a:ext uri="{FF2B5EF4-FFF2-40B4-BE49-F238E27FC236}">
                  <a16:creationId xmlns:a16="http://schemas.microsoft.com/office/drawing/2014/main" id="{4E4DD96D-E7CD-4D45-4937-CE2CEB94113E}"/>
                </a:ext>
              </a:extLst>
            </p:cNvPr>
            <p:cNvSpPr/>
            <p:nvPr/>
          </p:nvSpPr>
          <p:spPr>
            <a:xfrm>
              <a:off x="10051256" y="3390899"/>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3"/>
                    <a:pt x="23813" y="4763"/>
                    <a:pt x="35719" y="0"/>
                  </a:cubicBezTo>
                  <a:cubicBezTo>
                    <a:pt x="35719" y="0"/>
                    <a:pt x="35719" y="0"/>
                    <a:pt x="35719" y="0"/>
                  </a:cubicBezTo>
                  <a:cubicBezTo>
                    <a:pt x="30956" y="4763"/>
                    <a:pt x="26194" y="11906"/>
                    <a:pt x="19050" y="19050"/>
                  </a:cubicBezTo>
                  <a:cubicBezTo>
                    <a:pt x="11906" y="11906"/>
                    <a:pt x="4762" y="4763"/>
                    <a:pt x="0" y="0"/>
                  </a:cubicBezTo>
                  <a:lnTo>
                    <a:pt x="0" y="0"/>
                  </a:lnTo>
                  <a:close/>
                </a:path>
              </a:pathLst>
            </a:custGeom>
            <a:grpFill/>
            <a:ln w="23813" cap="flat">
              <a:noFill/>
              <a:prstDash val="solid"/>
              <a:miter/>
            </a:ln>
          </p:spPr>
          <p:txBody>
            <a:bodyPr rtlCol="0" anchor="ctr"/>
            <a:lstStyle/>
            <a:p>
              <a:endParaRPr lang="en-ID"/>
            </a:p>
          </p:txBody>
        </p:sp>
        <p:sp>
          <p:nvSpPr>
            <p:cNvPr id="851" name="Freeform: Shape 850">
              <a:extLst>
                <a:ext uri="{FF2B5EF4-FFF2-40B4-BE49-F238E27FC236}">
                  <a16:creationId xmlns:a16="http://schemas.microsoft.com/office/drawing/2014/main" id="{3612BB25-6592-0AE3-286F-9B94ED296B82}"/>
                </a:ext>
              </a:extLst>
            </p:cNvPr>
            <p:cNvSpPr/>
            <p:nvPr/>
          </p:nvSpPr>
          <p:spPr>
            <a:xfrm>
              <a:off x="6143625" y="71437"/>
              <a:ext cx="35718" cy="19049"/>
            </a:xfrm>
            <a:custGeom>
              <a:avLst/>
              <a:gdLst>
                <a:gd name="connsiteX0" fmla="*/ 35719 w 35718"/>
                <a:gd name="connsiteY0" fmla="*/ 19050 h 19049"/>
                <a:gd name="connsiteX1" fmla="*/ 0 w 35718"/>
                <a:gd name="connsiteY1" fmla="*/ 19050 h 19049"/>
                <a:gd name="connsiteX2" fmla="*/ 0 w 35718"/>
                <a:gd name="connsiteY2" fmla="*/ 19050 h 19049"/>
                <a:gd name="connsiteX3" fmla="*/ 16669 w 35718"/>
                <a:gd name="connsiteY3" fmla="*/ 0 h 19049"/>
                <a:gd name="connsiteX4" fmla="*/ 35719 w 35718"/>
                <a:gd name="connsiteY4" fmla="*/ 19050 h 19049"/>
                <a:gd name="connsiteX5" fmla="*/ 35719 w 35718"/>
                <a:gd name="connsiteY5" fmla="*/ 1905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49">
                  <a:moveTo>
                    <a:pt x="35719" y="19050"/>
                  </a:moveTo>
                  <a:cubicBezTo>
                    <a:pt x="23813" y="14287"/>
                    <a:pt x="11906" y="14287"/>
                    <a:pt x="0" y="19050"/>
                  </a:cubicBezTo>
                  <a:cubicBezTo>
                    <a:pt x="0" y="19050"/>
                    <a:pt x="0" y="19050"/>
                    <a:pt x="0" y="19050"/>
                  </a:cubicBezTo>
                  <a:cubicBezTo>
                    <a:pt x="4763" y="14287"/>
                    <a:pt x="9525" y="7144"/>
                    <a:pt x="16669" y="0"/>
                  </a:cubicBezTo>
                  <a:cubicBezTo>
                    <a:pt x="23813" y="7144"/>
                    <a:pt x="28575" y="14287"/>
                    <a:pt x="35719" y="19050"/>
                  </a:cubicBezTo>
                  <a:lnTo>
                    <a:pt x="35719" y="19050"/>
                  </a:lnTo>
                  <a:close/>
                </a:path>
              </a:pathLst>
            </a:custGeom>
            <a:grpFill/>
            <a:ln w="23813" cap="flat">
              <a:noFill/>
              <a:prstDash val="solid"/>
              <a:miter/>
            </a:ln>
          </p:spPr>
          <p:txBody>
            <a:bodyPr rtlCol="0" anchor="ctr"/>
            <a:lstStyle/>
            <a:p>
              <a:endParaRPr lang="en-ID"/>
            </a:p>
          </p:txBody>
        </p:sp>
        <p:sp>
          <p:nvSpPr>
            <p:cNvPr id="852" name="Freeform: Shape 851">
              <a:extLst>
                <a:ext uri="{FF2B5EF4-FFF2-40B4-BE49-F238E27FC236}">
                  <a16:creationId xmlns:a16="http://schemas.microsoft.com/office/drawing/2014/main" id="{50E78587-3329-C58E-1050-671F56AABAD2}"/>
                </a:ext>
              </a:extLst>
            </p:cNvPr>
            <p:cNvSpPr/>
            <p:nvPr/>
          </p:nvSpPr>
          <p:spPr>
            <a:xfrm>
              <a:off x="8096250" y="71437"/>
              <a:ext cx="35718" cy="19049"/>
            </a:xfrm>
            <a:custGeom>
              <a:avLst/>
              <a:gdLst>
                <a:gd name="connsiteX0" fmla="*/ 35719 w 35718"/>
                <a:gd name="connsiteY0" fmla="*/ 19050 h 19049"/>
                <a:gd name="connsiteX1" fmla="*/ 0 w 35718"/>
                <a:gd name="connsiteY1" fmla="*/ 19050 h 19049"/>
                <a:gd name="connsiteX2" fmla="*/ 0 w 35718"/>
                <a:gd name="connsiteY2" fmla="*/ 19050 h 19049"/>
                <a:gd name="connsiteX3" fmla="*/ 16669 w 35718"/>
                <a:gd name="connsiteY3" fmla="*/ 0 h 19049"/>
                <a:gd name="connsiteX4" fmla="*/ 35719 w 35718"/>
                <a:gd name="connsiteY4" fmla="*/ 19050 h 19049"/>
                <a:gd name="connsiteX5" fmla="*/ 35719 w 35718"/>
                <a:gd name="connsiteY5" fmla="*/ 1905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49">
                  <a:moveTo>
                    <a:pt x="35719" y="19050"/>
                  </a:moveTo>
                  <a:cubicBezTo>
                    <a:pt x="23813" y="14287"/>
                    <a:pt x="11906" y="14287"/>
                    <a:pt x="0" y="19050"/>
                  </a:cubicBezTo>
                  <a:cubicBezTo>
                    <a:pt x="0" y="19050"/>
                    <a:pt x="0" y="19050"/>
                    <a:pt x="0" y="19050"/>
                  </a:cubicBezTo>
                  <a:cubicBezTo>
                    <a:pt x="4762" y="14287"/>
                    <a:pt x="9525" y="7144"/>
                    <a:pt x="16669" y="0"/>
                  </a:cubicBezTo>
                  <a:cubicBezTo>
                    <a:pt x="26194" y="7144"/>
                    <a:pt x="30956" y="14287"/>
                    <a:pt x="35719" y="19050"/>
                  </a:cubicBezTo>
                  <a:lnTo>
                    <a:pt x="35719" y="19050"/>
                  </a:lnTo>
                  <a:close/>
                </a:path>
              </a:pathLst>
            </a:custGeom>
            <a:grpFill/>
            <a:ln w="23813" cap="flat">
              <a:noFill/>
              <a:prstDash val="solid"/>
              <a:miter/>
            </a:ln>
          </p:spPr>
          <p:txBody>
            <a:bodyPr rtlCol="0" anchor="ctr"/>
            <a:lstStyle/>
            <a:p>
              <a:endParaRPr lang="en-ID"/>
            </a:p>
          </p:txBody>
        </p:sp>
        <p:sp>
          <p:nvSpPr>
            <p:cNvPr id="853" name="Freeform: Shape 852">
              <a:extLst>
                <a:ext uri="{FF2B5EF4-FFF2-40B4-BE49-F238E27FC236}">
                  <a16:creationId xmlns:a16="http://schemas.microsoft.com/office/drawing/2014/main" id="{3A74B49E-C1F7-4983-FD65-ECD12A75D2D7}"/>
                </a:ext>
              </a:extLst>
            </p:cNvPr>
            <p:cNvSpPr/>
            <p:nvPr/>
          </p:nvSpPr>
          <p:spPr>
            <a:xfrm>
              <a:off x="12006262" y="2264568"/>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3"/>
                    <a:pt x="23813" y="4763"/>
                    <a:pt x="35719" y="0"/>
                  </a:cubicBezTo>
                  <a:cubicBezTo>
                    <a:pt x="35719" y="0"/>
                    <a:pt x="35719" y="0"/>
                    <a:pt x="35719" y="0"/>
                  </a:cubicBezTo>
                  <a:cubicBezTo>
                    <a:pt x="30956" y="4763"/>
                    <a:pt x="26193" y="11906"/>
                    <a:pt x="19050" y="19050"/>
                  </a:cubicBezTo>
                  <a:cubicBezTo>
                    <a:pt x="9525" y="11906"/>
                    <a:pt x="4762" y="4763"/>
                    <a:pt x="0" y="0"/>
                  </a:cubicBezTo>
                  <a:lnTo>
                    <a:pt x="0" y="0"/>
                  </a:lnTo>
                  <a:close/>
                </a:path>
              </a:pathLst>
            </a:custGeom>
            <a:grpFill/>
            <a:ln w="23813" cap="flat">
              <a:noFill/>
              <a:prstDash val="solid"/>
              <a:miter/>
            </a:ln>
          </p:spPr>
          <p:txBody>
            <a:bodyPr rtlCol="0" anchor="ctr"/>
            <a:lstStyle/>
            <a:p>
              <a:endParaRPr lang="en-ID"/>
            </a:p>
          </p:txBody>
        </p:sp>
        <p:sp>
          <p:nvSpPr>
            <p:cNvPr id="854" name="Freeform: Shape 853">
              <a:extLst>
                <a:ext uri="{FF2B5EF4-FFF2-40B4-BE49-F238E27FC236}">
                  <a16:creationId xmlns:a16="http://schemas.microsoft.com/office/drawing/2014/main" id="{F999D4E2-E1F1-535E-4B4C-1502F69A409B}"/>
                </a:ext>
              </a:extLst>
            </p:cNvPr>
            <p:cNvSpPr/>
            <p:nvPr/>
          </p:nvSpPr>
          <p:spPr>
            <a:xfrm>
              <a:off x="6143625" y="4576762"/>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9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8"/>
                    <a:pt x="11906" y="14288"/>
                    <a:pt x="0" y="19050"/>
                  </a:cubicBezTo>
                  <a:cubicBezTo>
                    <a:pt x="0" y="19050"/>
                    <a:pt x="0" y="19050"/>
                    <a:pt x="0" y="19050"/>
                  </a:cubicBezTo>
                  <a:cubicBezTo>
                    <a:pt x="4763" y="14288"/>
                    <a:pt x="9525" y="7144"/>
                    <a:pt x="16669" y="0"/>
                  </a:cubicBezTo>
                  <a:cubicBezTo>
                    <a:pt x="23813" y="7144"/>
                    <a:pt x="28575" y="14288"/>
                    <a:pt x="35719" y="19050"/>
                  </a:cubicBezTo>
                  <a:lnTo>
                    <a:pt x="35719" y="19050"/>
                  </a:lnTo>
                  <a:close/>
                </a:path>
              </a:pathLst>
            </a:custGeom>
            <a:grpFill/>
            <a:ln w="23813" cap="flat">
              <a:noFill/>
              <a:prstDash val="solid"/>
              <a:miter/>
            </a:ln>
          </p:spPr>
          <p:txBody>
            <a:bodyPr rtlCol="0" anchor="ctr"/>
            <a:lstStyle/>
            <a:p>
              <a:endParaRPr lang="en-ID"/>
            </a:p>
          </p:txBody>
        </p:sp>
        <p:sp>
          <p:nvSpPr>
            <p:cNvPr id="855" name="Freeform: Shape 854">
              <a:extLst>
                <a:ext uri="{FF2B5EF4-FFF2-40B4-BE49-F238E27FC236}">
                  <a16:creationId xmlns:a16="http://schemas.microsoft.com/office/drawing/2014/main" id="{26698B26-8A71-2571-51C9-F38C6F9ADD26}"/>
                </a:ext>
              </a:extLst>
            </p:cNvPr>
            <p:cNvSpPr/>
            <p:nvPr/>
          </p:nvSpPr>
          <p:spPr>
            <a:xfrm>
              <a:off x="8096250" y="4576762"/>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9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8"/>
                    <a:pt x="11906" y="14288"/>
                    <a:pt x="0" y="19050"/>
                  </a:cubicBezTo>
                  <a:cubicBezTo>
                    <a:pt x="0" y="19050"/>
                    <a:pt x="0" y="19050"/>
                    <a:pt x="0" y="19050"/>
                  </a:cubicBezTo>
                  <a:cubicBezTo>
                    <a:pt x="4762" y="14288"/>
                    <a:pt x="9525" y="7144"/>
                    <a:pt x="16669" y="0"/>
                  </a:cubicBezTo>
                  <a:cubicBezTo>
                    <a:pt x="26194" y="7144"/>
                    <a:pt x="30956" y="14288"/>
                    <a:pt x="35719" y="19050"/>
                  </a:cubicBezTo>
                  <a:lnTo>
                    <a:pt x="35719" y="19050"/>
                  </a:lnTo>
                  <a:close/>
                </a:path>
              </a:pathLst>
            </a:custGeom>
            <a:grpFill/>
            <a:ln w="23813" cap="flat">
              <a:noFill/>
              <a:prstDash val="solid"/>
              <a:miter/>
            </a:ln>
          </p:spPr>
          <p:txBody>
            <a:bodyPr rtlCol="0" anchor="ctr"/>
            <a:lstStyle/>
            <a:p>
              <a:endParaRPr lang="en-ID"/>
            </a:p>
          </p:txBody>
        </p:sp>
        <p:sp>
          <p:nvSpPr>
            <p:cNvPr id="856" name="Freeform: Shape 855">
              <a:extLst>
                <a:ext uri="{FF2B5EF4-FFF2-40B4-BE49-F238E27FC236}">
                  <a16:creationId xmlns:a16="http://schemas.microsoft.com/office/drawing/2014/main" id="{C3A133B0-4C47-3D17-5043-D6ACBE38CAE4}"/>
                </a:ext>
              </a:extLst>
            </p:cNvPr>
            <p:cNvSpPr/>
            <p:nvPr/>
          </p:nvSpPr>
          <p:spPr>
            <a:xfrm>
              <a:off x="10051256" y="4576762"/>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9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8"/>
                    <a:pt x="11906" y="14288"/>
                    <a:pt x="0" y="19050"/>
                  </a:cubicBezTo>
                  <a:cubicBezTo>
                    <a:pt x="0" y="19050"/>
                    <a:pt x="0" y="19050"/>
                    <a:pt x="0" y="19050"/>
                  </a:cubicBezTo>
                  <a:cubicBezTo>
                    <a:pt x="4762" y="14288"/>
                    <a:pt x="9525" y="7144"/>
                    <a:pt x="16669" y="0"/>
                  </a:cubicBezTo>
                  <a:cubicBezTo>
                    <a:pt x="23813" y="7144"/>
                    <a:pt x="28575" y="14288"/>
                    <a:pt x="35719" y="19050"/>
                  </a:cubicBezTo>
                  <a:lnTo>
                    <a:pt x="35719" y="19050"/>
                  </a:lnTo>
                  <a:close/>
                </a:path>
              </a:pathLst>
            </a:custGeom>
            <a:grpFill/>
            <a:ln w="23813" cap="flat">
              <a:noFill/>
              <a:prstDash val="solid"/>
              <a:miter/>
            </a:ln>
          </p:spPr>
          <p:txBody>
            <a:bodyPr rtlCol="0" anchor="ctr"/>
            <a:lstStyle/>
            <a:p>
              <a:endParaRPr lang="en-ID"/>
            </a:p>
          </p:txBody>
        </p:sp>
        <p:sp>
          <p:nvSpPr>
            <p:cNvPr id="857" name="Freeform: Shape 856">
              <a:extLst>
                <a:ext uri="{FF2B5EF4-FFF2-40B4-BE49-F238E27FC236}">
                  <a16:creationId xmlns:a16="http://schemas.microsoft.com/office/drawing/2014/main" id="{4FFB3BE0-38EF-6CB1-92E7-C737840E8EC2}"/>
                </a:ext>
              </a:extLst>
            </p:cNvPr>
            <p:cNvSpPr/>
            <p:nvPr/>
          </p:nvSpPr>
          <p:spPr>
            <a:xfrm>
              <a:off x="10051256" y="71437"/>
              <a:ext cx="35718" cy="19049"/>
            </a:xfrm>
            <a:custGeom>
              <a:avLst/>
              <a:gdLst>
                <a:gd name="connsiteX0" fmla="*/ 35719 w 35718"/>
                <a:gd name="connsiteY0" fmla="*/ 19050 h 19049"/>
                <a:gd name="connsiteX1" fmla="*/ 0 w 35718"/>
                <a:gd name="connsiteY1" fmla="*/ 19050 h 19049"/>
                <a:gd name="connsiteX2" fmla="*/ 0 w 35718"/>
                <a:gd name="connsiteY2" fmla="*/ 19050 h 19049"/>
                <a:gd name="connsiteX3" fmla="*/ 16669 w 35718"/>
                <a:gd name="connsiteY3" fmla="*/ 0 h 19049"/>
                <a:gd name="connsiteX4" fmla="*/ 35719 w 35718"/>
                <a:gd name="connsiteY4" fmla="*/ 19050 h 19049"/>
                <a:gd name="connsiteX5" fmla="*/ 35719 w 35718"/>
                <a:gd name="connsiteY5" fmla="*/ 1905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49">
                  <a:moveTo>
                    <a:pt x="35719" y="19050"/>
                  </a:moveTo>
                  <a:cubicBezTo>
                    <a:pt x="23813" y="14287"/>
                    <a:pt x="11906" y="14287"/>
                    <a:pt x="0" y="19050"/>
                  </a:cubicBezTo>
                  <a:cubicBezTo>
                    <a:pt x="0" y="19050"/>
                    <a:pt x="0" y="19050"/>
                    <a:pt x="0" y="19050"/>
                  </a:cubicBezTo>
                  <a:cubicBezTo>
                    <a:pt x="4762" y="14287"/>
                    <a:pt x="9525" y="7144"/>
                    <a:pt x="16669" y="0"/>
                  </a:cubicBezTo>
                  <a:cubicBezTo>
                    <a:pt x="23813" y="7144"/>
                    <a:pt x="28575" y="14287"/>
                    <a:pt x="35719" y="19050"/>
                  </a:cubicBezTo>
                  <a:lnTo>
                    <a:pt x="35719" y="19050"/>
                  </a:lnTo>
                  <a:close/>
                </a:path>
              </a:pathLst>
            </a:custGeom>
            <a:grpFill/>
            <a:ln w="23813" cap="flat">
              <a:noFill/>
              <a:prstDash val="solid"/>
              <a:miter/>
            </a:ln>
          </p:spPr>
          <p:txBody>
            <a:bodyPr rtlCol="0" anchor="ctr"/>
            <a:lstStyle/>
            <a:p>
              <a:endParaRPr lang="en-ID"/>
            </a:p>
          </p:txBody>
        </p:sp>
        <p:sp>
          <p:nvSpPr>
            <p:cNvPr id="858" name="Freeform: Shape 857">
              <a:extLst>
                <a:ext uri="{FF2B5EF4-FFF2-40B4-BE49-F238E27FC236}">
                  <a16:creationId xmlns:a16="http://schemas.microsoft.com/office/drawing/2014/main" id="{7A69E38B-169A-F92C-4C6C-BE6AA7379A06}"/>
                </a:ext>
              </a:extLst>
            </p:cNvPr>
            <p:cNvSpPr/>
            <p:nvPr/>
          </p:nvSpPr>
          <p:spPr>
            <a:xfrm>
              <a:off x="12003881" y="4576762"/>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8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8"/>
                    <a:pt x="11906" y="14288"/>
                    <a:pt x="0" y="19050"/>
                  </a:cubicBezTo>
                  <a:cubicBezTo>
                    <a:pt x="0" y="19050"/>
                    <a:pt x="0" y="19050"/>
                    <a:pt x="0" y="19050"/>
                  </a:cubicBezTo>
                  <a:cubicBezTo>
                    <a:pt x="4762" y="14288"/>
                    <a:pt x="9525" y="7144"/>
                    <a:pt x="16668" y="0"/>
                  </a:cubicBezTo>
                  <a:cubicBezTo>
                    <a:pt x="26194" y="7144"/>
                    <a:pt x="30956" y="14288"/>
                    <a:pt x="35719" y="19050"/>
                  </a:cubicBezTo>
                  <a:lnTo>
                    <a:pt x="35719" y="19050"/>
                  </a:lnTo>
                  <a:close/>
                </a:path>
              </a:pathLst>
            </a:custGeom>
            <a:grpFill/>
            <a:ln w="23813" cap="flat">
              <a:noFill/>
              <a:prstDash val="solid"/>
              <a:miter/>
            </a:ln>
          </p:spPr>
          <p:txBody>
            <a:bodyPr rtlCol="0" anchor="ctr"/>
            <a:lstStyle/>
            <a:p>
              <a:endParaRPr lang="en-ID"/>
            </a:p>
          </p:txBody>
        </p:sp>
        <p:sp>
          <p:nvSpPr>
            <p:cNvPr id="859" name="Freeform: Shape 858">
              <a:extLst>
                <a:ext uri="{FF2B5EF4-FFF2-40B4-BE49-F238E27FC236}">
                  <a16:creationId xmlns:a16="http://schemas.microsoft.com/office/drawing/2014/main" id="{3D40A3CF-3590-405E-922B-E595E90A2AA5}"/>
                </a:ext>
              </a:extLst>
            </p:cNvPr>
            <p:cNvSpPr/>
            <p:nvPr/>
          </p:nvSpPr>
          <p:spPr>
            <a:xfrm>
              <a:off x="12003881" y="2324099"/>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8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7"/>
                    <a:pt x="11906" y="14287"/>
                    <a:pt x="0" y="19050"/>
                  </a:cubicBezTo>
                  <a:cubicBezTo>
                    <a:pt x="0" y="19050"/>
                    <a:pt x="0" y="19050"/>
                    <a:pt x="0" y="19050"/>
                  </a:cubicBezTo>
                  <a:cubicBezTo>
                    <a:pt x="4762" y="14287"/>
                    <a:pt x="9525" y="7144"/>
                    <a:pt x="16668" y="0"/>
                  </a:cubicBezTo>
                  <a:cubicBezTo>
                    <a:pt x="26194" y="7144"/>
                    <a:pt x="30956" y="14287"/>
                    <a:pt x="35719" y="19050"/>
                  </a:cubicBezTo>
                  <a:lnTo>
                    <a:pt x="35719" y="19050"/>
                  </a:lnTo>
                  <a:close/>
                </a:path>
              </a:pathLst>
            </a:custGeom>
            <a:grpFill/>
            <a:ln w="23813" cap="flat">
              <a:noFill/>
              <a:prstDash val="solid"/>
              <a:miter/>
            </a:ln>
          </p:spPr>
          <p:txBody>
            <a:bodyPr rtlCol="0" anchor="ctr"/>
            <a:lstStyle/>
            <a:p>
              <a:endParaRPr lang="en-ID"/>
            </a:p>
          </p:txBody>
        </p:sp>
        <p:sp>
          <p:nvSpPr>
            <p:cNvPr id="860" name="Freeform: Shape 859">
              <a:extLst>
                <a:ext uri="{FF2B5EF4-FFF2-40B4-BE49-F238E27FC236}">
                  <a16:creationId xmlns:a16="http://schemas.microsoft.com/office/drawing/2014/main" id="{CBB9C4ED-3DCD-724C-2580-89D4A9F31F31}"/>
                </a:ext>
              </a:extLst>
            </p:cNvPr>
            <p:cNvSpPr/>
            <p:nvPr/>
          </p:nvSpPr>
          <p:spPr>
            <a:xfrm>
              <a:off x="10051256" y="2264568"/>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3"/>
                    <a:pt x="23813" y="4763"/>
                    <a:pt x="35719" y="0"/>
                  </a:cubicBezTo>
                  <a:cubicBezTo>
                    <a:pt x="35719" y="0"/>
                    <a:pt x="35719" y="0"/>
                    <a:pt x="35719" y="0"/>
                  </a:cubicBezTo>
                  <a:cubicBezTo>
                    <a:pt x="30956" y="4763"/>
                    <a:pt x="26194" y="11906"/>
                    <a:pt x="19050" y="19050"/>
                  </a:cubicBezTo>
                  <a:cubicBezTo>
                    <a:pt x="11906" y="11906"/>
                    <a:pt x="4762" y="4763"/>
                    <a:pt x="0" y="0"/>
                  </a:cubicBezTo>
                  <a:lnTo>
                    <a:pt x="0" y="0"/>
                  </a:lnTo>
                  <a:close/>
                </a:path>
              </a:pathLst>
            </a:custGeom>
            <a:grpFill/>
            <a:ln w="23813" cap="flat">
              <a:noFill/>
              <a:prstDash val="solid"/>
              <a:miter/>
            </a:ln>
          </p:spPr>
          <p:txBody>
            <a:bodyPr rtlCol="0" anchor="ctr"/>
            <a:lstStyle/>
            <a:p>
              <a:endParaRPr lang="en-ID"/>
            </a:p>
          </p:txBody>
        </p:sp>
        <p:sp>
          <p:nvSpPr>
            <p:cNvPr id="861" name="Freeform: Shape 860">
              <a:extLst>
                <a:ext uri="{FF2B5EF4-FFF2-40B4-BE49-F238E27FC236}">
                  <a16:creationId xmlns:a16="http://schemas.microsoft.com/office/drawing/2014/main" id="{BFEAB2CC-4131-89E1-AB0B-6F4A4BF48F49}"/>
                </a:ext>
              </a:extLst>
            </p:cNvPr>
            <p:cNvSpPr/>
            <p:nvPr/>
          </p:nvSpPr>
          <p:spPr>
            <a:xfrm>
              <a:off x="8096250" y="2324099"/>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9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7"/>
                    <a:pt x="11906" y="14287"/>
                    <a:pt x="0" y="19050"/>
                  </a:cubicBezTo>
                  <a:cubicBezTo>
                    <a:pt x="0" y="19050"/>
                    <a:pt x="0" y="19050"/>
                    <a:pt x="0" y="19050"/>
                  </a:cubicBezTo>
                  <a:cubicBezTo>
                    <a:pt x="4762" y="14287"/>
                    <a:pt x="9525" y="7144"/>
                    <a:pt x="16669" y="0"/>
                  </a:cubicBezTo>
                  <a:cubicBezTo>
                    <a:pt x="26194" y="7144"/>
                    <a:pt x="30956" y="14287"/>
                    <a:pt x="35719" y="19050"/>
                  </a:cubicBezTo>
                  <a:lnTo>
                    <a:pt x="35719" y="19050"/>
                  </a:lnTo>
                  <a:close/>
                </a:path>
              </a:pathLst>
            </a:custGeom>
            <a:grpFill/>
            <a:ln w="23813" cap="flat">
              <a:noFill/>
              <a:prstDash val="solid"/>
              <a:miter/>
            </a:ln>
          </p:spPr>
          <p:txBody>
            <a:bodyPr rtlCol="0" anchor="ctr"/>
            <a:lstStyle/>
            <a:p>
              <a:endParaRPr lang="en-ID"/>
            </a:p>
          </p:txBody>
        </p:sp>
        <p:sp>
          <p:nvSpPr>
            <p:cNvPr id="862" name="Freeform: Shape 861">
              <a:extLst>
                <a:ext uri="{FF2B5EF4-FFF2-40B4-BE49-F238E27FC236}">
                  <a16:creationId xmlns:a16="http://schemas.microsoft.com/office/drawing/2014/main" id="{272D15D0-8C7A-C2EE-197E-9CFB2FD24630}"/>
                </a:ext>
              </a:extLst>
            </p:cNvPr>
            <p:cNvSpPr/>
            <p:nvPr/>
          </p:nvSpPr>
          <p:spPr>
            <a:xfrm>
              <a:off x="6143625" y="2324099"/>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9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7"/>
                    <a:pt x="11906" y="14287"/>
                    <a:pt x="0" y="19050"/>
                  </a:cubicBezTo>
                  <a:cubicBezTo>
                    <a:pt x="0" y="19050"/>
                    <a:pt x="0" y="19050"/>
                    <a:pt x="0" y="19050"/>
                  </a:cubicBezTo>
                  <a:cubicBezTo>
                    <a:pt x="4763" y="14287"/>
                    <a:pt x="9525" y="7144"/>
                    <a:pt x="16669" y="0"/>
                  </a:cubicBezTo>
                  <a:cubicBezTo>
                    <a:pt x="23813" y="7144"/>
                    <a:pt x="28575" y="14287"/>
                    <a:pt x="35719" y="19050"/>
                  </a:cubicBezTo>
                  <a:lnTo>
                    <a:pt x="35719" y="19050"/>
                  </a:lnTo>
                  <a:close/>
                </a:path>
              </a:pathLst>
            </a:custGeom>
            <a:grpFill/>
            <a:ln w="23813" cap="flat">
              <a:noFill/>
              <a:prstDash val="solid"/>
              <a:miter/>
            </a:ln>
          </p:spPr>
          <p:txBody>
            <a:bodyPr rtlCol="0" anchor="ctr"/>
            <a:lstStyle/>
            <a:p>
              <a:endParaRPr lang="en-ID"/>
            </a:p>
          </p:txBody>
        </p:sp>
        <p:sp>
          <p:nvSpPr>
            <p:cNvPr id="863" name="Freeform: Shape 862">
              <a:extLst>
                <a:ext uri="{FF2B5EF4-FFF2-40B4-BE49-F238E27FC236}">
                  <a16:creationId xmlns:a16="http://schemas.microsoft.com/office/drawing/2014/main" id="{F9711C2B-3F33-63FC-DBF6-ACBEF5385030}"/>
                </a:ext>
              </a:extLst>
            </p:cNvPr>
            <p:cNvSpPr/>
            <p:nvPr/>
          </p:nvSpPr>
          <p:spPr>
            <a:xfrm>
              <a:off x="8098631" y="1138237"/>
              <a:ext cx="35718" cy="19049"/>
            </a:xfrm>
            <a:custGeom>
              <a:avLst/>
              <a:gdLst>
                <a:gd name="connsiteX0" fmla="*/ 0 w 35718"/>
                <a:gd name="connsiteY0" fmla="*/ 0 h 19049"/>
                <a:gd name="connsiteX1" fmla="*/ 35719 w 35718"/>
                <a:gd name="connsiteY1" fmla="*/ 0 h 19049"/>
                <a:gd name="connsiteX2" fmla="*/ 35719 w 35718"/>
                <a:gd name="connsiteY2" fmla="*/ 0 h 19049"/>
                <a:gd name="connsiteX3" fmla="*/ 19050 w 35718"/>
                <a:gd name="connsiteY3" fmla="*/ 19050 h 19049"/>
                <a:gd name="connsiteX4" fmla="*/ 0 w 35718"/>
                <a:gd name="connsiteY4" fmla="*/ 0 h 19049"/>
                <a:gd name="connsiteX5" fmla="*/ 0 w 35718"/>
                <a:gd name="connsiteY5" fmla="*/ 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49">
                  <a:moveTo>
                    <a:pt x="0" y="0"/>
                  </a:moveTo>
                  <a:cubicBezTo>
                    <a:pt x="11906" y="4763"/>
                    <a:pt x="23813" y="4763"/>
                    <a:pt x="35719" y="0"/>
                  </a:cubicBezTo>
                  <a:cubicBezTo>
                    <a:pt x="35719" y="0"/>
                    <a:pt x="35719" y="0"/>
                    <a:pt x="35719" y="0"/>
                  </a:cubicBezTo>
                  <a:cubicBezTo>
                    <a:pt x="30956" y="4763"/>
                    <a:pt x="26194" y="11906"/>
                    <a:pt x="19050" y="19050"/>
                  </a:cubicBezTo>
                  <a:cubicBezTo>
                    <a:pt x="9525" y="11906"/>
                    <a:pt x="4763" y="4763"/>
                    <a:pt x="0" y="0"/>
                  </a:cubicBezTo>
                  <a:lnTo>
                    <a:pt x="0" y="0"/>
                  </a:lnTo>
                  <a:close/>
                </a:path>
              </a:pathLst>
            </a:custGeom>
            <a:grpFill/>
            <a:ln w="23813" cap="flat">
              <a:noFill/>
              <a:prstDash val="solid"/>
              <a:miter/>
            </a:ln>
          </p:spPr>
          <p:txBody>
            <a:bodyPr rtlCol="0" anchor="ctr"/>
            <a:lstStyle/>
            <a:p>
              <a:endParaRPr lang="en-ID"/>
            </a:p>
          </p:txBody>
        </p:sp>
        <p:sp>
          <p:nvSpPr>
            <p:cNvPr id="864" name="Freeform: Shape 863">
              <a:extLst>
                <a:ext uri="{FF2B5EF4-FFF2-40B4-BE49-F238E27FC236}">
                  <a16:creationId xmlns:a16="http://schemas.microsoft.com/office/drawing/2014/main" id="{77CA5F41-48DE-C446-0B4D-D48BF1541FA5}"/>
                </a:ext>
              </a:extLst>
            </p:cNvPr>
            <p:cNvSpPr/>
            <p:nvPr/>
          </p:nvSpPr>
          <p:spPr>
            <a:xfrm>
              <a:off x="12006262" y="71437"/>
              <a:ext cx="33337" cy="19049"/>
            </a:xfrm>
            <a:custGeom>
              <a:avLst/>
              <a:gdLst>
                <a:gd name="connsiteX0" fmla="*/ 33337 w 33337"/>
                <a:gd name="connsiteY0" fmla="*/ 19050 h 19049"/>
                <a:gd name="connsiteX1" fmla="*/ 0 w 33337"/>
                <a:gd name="connsiteY1" fmla="*/ 19050 h 19049"/>
                <a:gd name="connsiteX2" fmla="*/ 0 w 33337"/>
                <a:gd name="connsiteY2" fmla="*/ 19050 h 19049"/>
                <a:gd name="connsiteX3" fmla="*/ 16668 w 33337"/>
                <a:gd name="connsiteY3" fmla="*/ 0 h 19049"/>
                <a:gd name="connsiteX4" fmla="*/ 33337 w 33337"/>
                <a:gd name="connsiteY4" fmla="*/ 19050 h 19049"/>
                <a:gd name="connsiteX5" fmla="*/ 33337 w 33337"/>
                <a:gd name="connsiteY5" fmla="*/ 1905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337" h="19049">
                  <a:moveTo>
                    <a:pt x="33337" y="19050"/>
                  </a:moveTo>
                  <a:cubicBezTo>
                    <a:pt x="21431" y="14287"/>
                    <a:pt x="9525" y="14287"/>
                    <a:pt x="0" y="19050"/>
                  </a:cubicBezTo>
                  <a:cubicBezTo>
                    <a:pt x="0" y="19050"/>
                    <a:pt x="0" y="19050"/>
                    <a:pt x="0" y="19050"/>
                  </a:cubicBezTo>
                  <a:cubicBezTo>
                    <a:pt x="4762" y="14287"/>
                    <a:pt x="9525" y="7144"/>
                    <a:pt x="16668" y="0"/>
                  </a:cubicBezTo>
                  <a:cubicBezTo>
                    <a:pt x="23813" y="7144"/>
                    <a:pt x="28575" y="14287"/>
                    <a:pt x="33337" y="19050"/>
                  </a:cubicBezTo>
                  <a:lnTo>
                    <a:pt x="33337" y="19050"/>
                  </a:lnTo>
                  <a:close/>
                </a:path>
              </a:pathLst>
            </a:custGeom>
            <a:grpFill/>
            <a:ln w="23813" cap="flat">
              <a:noFill/>
              <a:prstDash val="solid"/>
              <a:miter/>
            </a:ln>
          </p:spPr>
          <p:txBody>
            <a:bodyPr rtlCol="0" anchor="ctr"/>
            <a:lstStyle/>
            <a:p>
              <a:endParaRPr lang="en-ID"/>
            </a:p>
          </p:txBody>
        </p:sp>
        <p:sp>
          <p:nvSpPr>
            <p:cNvPr id="865" name="Freeform: Shape 864">
              <a:extLst>
                <a:ext uri="{FF2B5EF4-FFF2-40B4-BE49-F238E27FC236}">
                  <a16:creationId xmlns:a16="http://schemas.microsoft.com/office/drawing/2014/main" id="{06555107-282B-8AAA-A9DD-E241679735C9}"/>
                </a:ext>
              </a:extLst>
            </p:cNvPr>
            <p:cNvSpPr/>
            <p:nvPr/>
          </p:nvSpPr>
          <p:spPr>
            <a:xfrm>
              <a:off x="6143625" y="2264568"/>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3"/>
                    <a:pt x="23813" y="4763"/>
                    <a:pt x="35719" y="0"/>
                  </a:cubicBezTo>
                  <a:cubicBezTo>
                    <a:pt x="35719" y="0"/>
                    <a:pt x="35719" y="0"/>
                    <a:pt x="35719" y="0"/>
                  </a:cubicBezTo>
                  <a:cubicBezTo>
                    <a:pt x="30956" y="4763"/>
                    <a:pt x="26194" y="11906"/>
                    <a:pt x="19050" y="19050"/>
                  </a:cubicBezTo>
                  <a:cubicBezTo>
                    <a:pt x="11906" y="11906"/>
                    <a:pt x="4763" y="4763"/>
                    <a:pt x="0" y="0"/>
                  </a:cubicBezTo>
                  <a:lnTo>
                    <a:pt x="0" y="0"/>
                  </a:lnTo>
                  <a:close/>
                </a:path>
              </a:pathLst>
            </a:custGeom>
            <a:grpFill/>
            <a:ln w="23813" cap="flat">
              <a:noFill/>
              <a:prstDash val="solid"/>
              <a:miter/>
            </a:ln>
          </p:spPr>
          <p:txBody>
            <a:bodyPr rtlCol="0" anchor="ctr"/>
            <a:lstStyle/>
            <a:p>
              <a:endParaRPr lang="en-ID"/>
            </a:p>
          </p:txBody>
        </p:sp>
        <p:sp>
          <p:nvSpPr>
            <p:cNvPr id="866" name="Freeform: Shape 865">
              <a:extLst>
                <a:ext uri="{FF2B5EF4-FFF2-40B4-BE49-F238E27FC236}">
                  <a16:creationId xmlns:a16="http://schemas.microsoft.com/office/drawing/2014/main" id="{AF6AAB48-6C27-A648-39D0-A160B70EDAA1}"/>
                </a:ext>
              </a:extLst>
            </p:cNvPr>
            <p:cNvSpPr/>
            <p:nvPr/>
          </p:nvSpPr>
          <p:spPr>
            <a:xfrm>
              <a:off x="12006262" y="11906"/>
              <a:ext cx="35718" cy="19049"/>
            </a:xfrm>
            <a:custGeom>
              <a:avLst/>
              <a:gdLst>
                <a:gd name="connsiteX0" fmla="*/ 0 w 35718"/>
                <a:gd name="connsiteY0" fmla="*/ 0 h 19049"/>
                <a:gd name="connsiteX1" fmla="*/ 35719 w 35718"/>
                <a:gd name="connsiteY1" fmla="*/ 0 h 19049"/>
                <a:gd name="connsiteX2" fmla="*/ 35719 w 35718"/>
                <a:gd name="connsiteY2" fmla="*/ 0 h 19049"/>
                <a:gd name="connsiteX3" fmla="*/ 19050 w 35718"/>
                <a:gd name="connsiteY3" fmla="*/ 19050 h 19049"/>
                <a:gd name="connsiteX4" fmla="*/ 0 w 35718"/>
                <a:gd name="connsiteY4" fmla="*/ 0 h 19049"/>
                <a:gd name="connsiteX5" fmla="*/ 0 w 35718"/>
                <a:gd name="connsiteY5" fmla="*/ 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49">
                  <a:moveTo>
                    <a:pt x="0" y="0"/>
                  </a:moveTo>
                  <a:cubicBezTo>
                    <a:pt x="11906" y="4762"/>
                    <a:pt x="23813" y="4762"/>
                    <a:pt x="35719" y="0"/>
                  </a:cubicBezTo>
                  <a:cubicBezTo>
                    <a:pt x="35719" y="0"/>
                    <a:pt x="35719" y="0"/>
                    <a:pt x="35719" y="0"/>
                  </a:cubicBezTo>
                  <a:cubicBezTo>
                    <a:pt x="30956" y="4762"/>
                    <a:pt x="26193" y="11906"/>
                    <a:pt x="19050" y="19050"/>
                  </a:cubicBezTo>
                  <a:cubicBezTo>
                    <a:pt x="9525" y="11906"/>
                    <a:pt x="4762" y="4762"/>
                    <a:pt x="0" y="0"/>
                  </a:cubicBezTo>
                  <a:lnTo>
                    <a:pt x="0" y="0"/>
                  </a:lnTo>
                  <a:close/>
                </a:path>
              </a:pathLst>
            </a:custGeom>
            <a:grpFill/>
            <a:ln w="23813" cap="flat">
              <a:noFill/>
              <a:prstDash val="solid"/>
              <a:miter/>
            </a:ln>
          </p:spPr>
          <p:txBody>
            <a:bodyPr rtlCol="0" anchor="ctr"/>
            <a:lstStyle/>
            <a:p>
              <a:endParaRPr lang="en-ID"/>
            </a:p>
          </p:txBody>
        </p:sp>
        <p:sp>
          <p:nvSpPr>
            <p:cNvPr id="867" name="Freeform: Shape 866">
              <a:extLst>
                <a:ext uri="{FF2B5EF4-FFF2-40B4-BE49-F238E27FC236}">
                  <a16:creationId xmlns:a16="http://schemas.microsoft.com/office/drawing/2014/main" id="{F4356385-13A0-AF2B-6C3C-0D0C7FDAA105}"/>
                </a:ext>
              </a:extLst>
            </p:cNvPr>
            <p:cNvSpPr/>
            <p:nvPr/>
          </p:nvSpPr>
          <p:spPr>
            <a:xfrm>
              <a:off x="10051256" y="2324099"/>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9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7"/>
                    <a:pt x="11906" y="14287"/>
                    <a:pt x="0" y="19050"/>
                  </a:cubicBezTo>
                  <a:cubicBezTo>
                    <a:pt x="0" y="19050"/>
                    <a:pt x="0" y="19050"/>
                    <a:pt x="0" y="19050"/>
                  </a:cubicBezTo>
                  <a:cubicBezTo>
                    <a:pt x="4762" y="14287"/>
                    <a:pt x="9525" y="7144"/>
                    <a:pt x="16669" y="0"/>
                  </a:cubicBezTo>
                  <a:cubicBezTo>
                    <a:pt x="23813" y="7144"/>
                    <a:pt x="28575" y="14287"/>
                    <a:pt x="35719" y="19050"/>
                  </a:cubicBezTo>
                  <a:lnTo>
                    <a:pt x="35719" y="19050"/>
                  </a:lnTo>
                  <a:close/>
                </a:path>
              </a:pathLst>
            </a:custGeom>
            <a:grpFill/>
            <a:ln w="23813" cap="flat">
              <a:noFill/>
              <a:prstDash val="solid"/>
              <a:miter/>
            </a:ln>
          </p:spPr>
          <p:txBody>
            <a:bodyPr rtlCol="0" anchor="ctr"/>
            <a:lstStyle/>
            <a:p>
              <a:endParaRPr lang="en-ID"/>
            </a:p>
          </p:txBody>
        </p:sp>
        <p:sp>
          <p:nvSpPr>
            <p:cNvPr id="868" name="Freeform: Shape 867">
              <a:extLst>
                <a:ext uri="{FF2B5EF4-FFF2-40B4-BE49-F238E27FC236}">
                  <a16:creationId xmlns:a16="http://schemas.microsoft.com/office/drawing/2014/main" id="{9CB582C1-7114-88A2-D596-C14ACC90AF37}"/>
                </a:ext>
              </a:extLst>
            </p:cNvPr>
            <p:cNvSpPr/>
            <p:nvPr/>
          </p:nvSpPr>
          <p:spPr>
            <a:xfrm>
              <a:off x="12003881" y="3450431"/>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8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8"/>
                    <a:pt x="11906" y="14288"/>
                    <a:pt x="0" y="19050"/>
                  </a:cubicBezTo>
                  <a:cubicBezTo>
                    <a:pt x="0" y="19050"/>
                    <a:pt x="0" y="19050"/>
                    <a:pt x="0" y="19050"/>
                  </a:cubicBezTo>
                  <a:cubicBezTo>
                    <a:pt x="4762" y="14288"/>
                    <a:pt x="9525" y="7144"/>
                    <a:pt x="16668" y="0"/>
                  </a:cubicBezTo>
                  <a:cubicBezTo>
                    <a:pt x="26194" y="7144"/>
                    <a:pt x="30956" y="14288"/>
                    <a:pt x="35719" y="19050"/>
                  </a:cubicBezTo>
                  <a:lnTo>
                    <a:pt x="35719" y="19050"/>
                  </a:lnTo>
                  <a:close/>
                </a:path>
              </a:pathLst>
            </a:custGeom>
            <a:grpFill/>
            <a:ln w="23813" cap="flat">
              <a:noFill/>
              <a:prstDash val="solid"/>
              <a:miter/>
            </a:ln>
          </p:spPr>
          <p:txBody>
            <a:bodyPr rtlCol="0" anchor="ctr"/>
            <a:lstStyle/>
            <a:p>
              <a:endParaRPr lang="en-ID"/>
            </a:p>
          </p:txBody>
        </p:sp>
        <p:sp>
          <p:nvSpPr>
            <p:cNvPr id="869" name="Freeform: Shape 868">
              <a:extLst>
                <a:ext uri="{FF2B5EF4-FFF2-40B4-BE49-F238E27FC236}">
                  <a16:creationId xmlns:a16="http://schemas.microsoft.com/office/drawing/2014/main" id="{7B491EDB-87A8-1F56-16CC-4F4959F245A6}"/>
                </a:ext>
              </a:extLst>
            </p:cNvPr>
            <p:cNvSpPr/>
            <p:nvPr/>
          </p:nvSpPr>
          <p:spPr>
            <a:xfrm>
              <a:off x="8098631" y="5643562"/>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2"/>
                    <a:pt x="23813" y="4762"/>
                    <a:pt x="35719" y="0"/>
                  </a:cubicBezTo>
                  <a:cubicBezTo>
                    <a:pt x="35719" y="0"/>
                    <a:pt x="35719" y="0"/>
                    <a:pt x="35719" y="0"/>
                  </a:cubicBezTo>
                  <a:cubicBezTo>
                    <a:pt x="30956" y="4762"/>
                    <a:pt x="26194" y="11906"/>
                    <a:pt x="19050" y="19050"/>
                  </a:cubicBezTo>
                  <a:cubicBezTo>
                    <a:pt x="9525" y="11906"/>
                    <a:pt x="4763" y="4762"/>
                    <a:pt x="0" y="0"/>
                  </a:cubicBezTo>
                  <a:lnTo>
                    <a:pt x="0" y="0"/>
                  </a:lnTo>
                  <a:close/>
                </a:path>
              </a:pathLst>
            </a:custGeom>
            <a:grpFill/>
            <a:ln w="23813" cap="flat">
              <a:noFill/>
              <a:prstDash val="solid"/>
              <a:miter/>
            </a:ln>
          </p:spPr>
          <p:txBody>
            <a:bodyPr rtlCol="0" anchor="ctr"/>
            <a:lstStyle/>
            <a:p>
              <a:endParaRPr lang="en-ID"/>
            </a:p>
          </p:txBody>
        </p:sp>
        <p:sp>
          <p:nvSpPr>
            <p:cNvPr id="870" name="Freeform: Shape 869">
              <a:extLst>
                <a:ext uri="{FF2B5EF4-FFF2-40B4-BE49-F238E27FC236}">
                  <a16:creationId xmlns:a16="http://schemas.microsoft.com/office/drawing/2014/main" id="{128035DF-7E82-2345-4BE5-03856D76C5D7}"/>
                </a:ext>
              </a:extLst>
            </p:cNvPr>
            <p:cNvSpPr/>
            <p:nvPr/>
          </p:nvSpPr>
          <p:spPr>
            <a:xfrm>
              <a:off x="10051256" y="3450431"/>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9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8"/>
                    <a:pt x="11906" y="14288"/>
                    <a:pt x="0" y="19050"/>
                  </a:cubicBezTo>
                  <a:cubicBezTo>
                    <a:pt x="0" y="19050"/>
                    <a:pt x="0" y="19050"/>
                    <a:pt x="0" y="19050"/>
                  </a:cubicBezTo>
                  <a:cubicBezTo>
                    <a:pt x="4762" y="14288"/>
                    <a:pt x="9525" y="7144"/>
                    <a:pt x="16669" y="0"/>
                  </a:cubicBezTo>
                  <a:cubicBezTo>
                    <a:pt x="23813" y="7144"/>
                    <a:pt x="28575" y="14288"/>
                    <a:pt x="35719" y="19050"/>
                  </a:cubicBezTo>
                  <a:lnTo>
                    <a:pt x="35719" y="19050"/>
                  </a:lnTo>
                  <a:close/>
                </a:path>
              </a:pathLst>
            </a:custGeom>
            <a:grpFill/>
            <a:ln w="23813" cap="flat">
              <a:noFill/>
              <a:prstDash val="solid"/>
              <a:miter/>
            </a:ln>
          </p:spPr>
          <p:txBody>
            <a:bodyPr rtlCol="0" anchor="ctr"/>
            <a:lstStyle/>
            <a:p>
              <a:endParaRPr lang="en-ID"/>
            </a:p>
          </p:txBody>
        </p:sp>
        <p:sp>
          <p:nvSpPr>
            <p:cNvPr id="871" name="Freeform: Shape 870">
              <a:extLst>
                <a:ext uri="{FF2B5EF4-FFF2-40B4-BE49-F238E27FC236}">
                  <a16:creationId xmlns:a16="http://schemas.microsoft.com/office/drawing/2014/main" id="{26B2EF86-089E-5D0E-90E0-F9389C9126F1}"/>
                </a:ext>
              </a:extLst>
            </p:cNvPr>
            <p:cNvSpPr/>
            <p:nvPr/>
          </p:nvSpPr>
          <p:spPr>
            <a:xfrm>
              <a:off x="6143625" y="5703093"/>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9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8"/>
                    <a:pt x="11906" y="14288"/>
                    <a:pt x="0" y="19050"/>
                  </a:cubicBezTo>
                  <a:cubicBezTo>
                    <a:pt x="0" y="19050"/>
                    <a:pt x="0" y="19050"/>
                    <a:pt x="0" y="19050"/>
                  </a:cubicBezTo>
                  <a:cubicBezTo>
                    <a:pt x="4763" y="14288"/>
                    <a:pt x="9525" y="7144"/>
                    <a:pt x="16669" y="0"/>
                  </a:cubicBezTo>
                  <a:cubicBezTo>
                    <a:pt x="23813" y="7144"/>
                    <a:pt x="28575" y="14288"/>
                    <a:pt x="35719" y="19050"/>
                  </a:cubicBezTo>
                  <a:lnTo>
                    <a:pt x="35719" y="19050"/>
                  </a:lnTo>
                  <a:close/>
                </a:path>
              </a:pathLst>
            </a:custGeom>
            <a:grpFill/>
            <a:ln w="23813" cap="flat">
              <a:noFill/>
              <a:prstDash val="solid"/>
              <a:miter/>
            </a:ln>
          </p:spPr>
          <p:txBody>
            <a:bodyPr rtlCol="0" anchor="ctr"/>
            <a:lstStyle/>
            <a:p>
              <a:endParaRPr lang="en-ID"/>
            </a:p>
          </p:txBody>
        </p:sp>
        <p:sp>
          <p:nvSpPr>
            <p:cNvPr id="872" name="Freeform: Shape 871">
              <a:extLst>
                <a:ext uri="{FF2B5EF4-FFF2-40B4-BE49-F238E27FC236}">
                  <a16:creationId xmlns:a16="http://schemas.microsoft.com/office/drawing/2014/main" id="{AC98F411-6EB1-A5DE-701E-B9872E9616FB}"/>
                </a:ext>
              </a:extLst>
            </p:cNvPr>
            <p:cNvSpPr/>
            <p:nvPr/>
          </p:nvSpPr>
          <p:spPr>
            <a:xfrm>
              <a:off x="12006262" y="1138237"/>
              <a:ext cx="35718" cy="19049"/>
            </a:xfrm>
            <a:custGeom>
              <a:avLst/>
              <a:gdLst>
                <a:gd name="connsiteX0" fmla="*/ 0 w 35718"/>
                <a:gd name="connsiteY0" fmla="*/ 0 h 19049"/>
                <a:gd name="connsiteX1" fmla="*/ 35719 w 35718"/>
                <a:gd name="connsiteY1" fmla="*/ 0 h 19049"/>
                <a:gd name="connsiteX2" fmla="*/ 35719 w 35718"/>
                <a:gd name="connsiteY2" fmla="*/ 0 h 19049"/>
                <a:gd name="connsiteX3" fmla="*/ 19050 w 35718"/>
                <a:gd name="connsiteY3" fmla="*/ 19050 h 19049"/>
                <a:gd name="connsiteX4" fmla="*/ 0 w 35718"/>
                <a:gd name="connsiteY4" fmla="*/ 0 h 19049"/>
                <a:gd name="connsiteX5" fmla="*/ 0 w 35718"/>
                <a:gd name="connsiteY5" fmla="*/ 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49">
                  <a:moveTo>
                    <a:pt x="0" y="0"/>
                  </a:moveTo>
                  <a:cubicBezTo>
                    <a:pt x="11906" y="4763"/>
                    <a:pt x="23813" y="4763"/>
                    <a:pt x="35719" y="0"/>
                  </a:cubicBezTo>
                  <a:cubicBezTo>
                    <a:pt x="35719" y="0"/>
                    <a:pt x="35719" y="0"/>
                    <a:pt x="35719" y="0"/>
                  </a:cubicBezTo>
                  <a:cubicBezTo>
                    <a:pt x="30956" y="4763"/>
                    <a:pt x="26193" y="11906"/>
                    <a:pt x="19050" y="19050"/>
                  </a:cubicBezTo>
                  <a:cubicBezTo>
                    <a:pt x="9525" y="11906"/>
                    <a:pt x="4762" y="4763"/>
                    <a:pt x="0" y="0"/>
                  </a:cubicBezTo>
                  <a:lnTo>
                    <a:pt x="0" y="0"/>
                  </a:lnTo>
                  <a:close/>
                </a:path>
              </a:pathLst>
            </a:custGeom>
            <a:grpFill/>
            <a:ln w="23813" cap="flat">
              <a:noFill/>
              <a:prstDash val="solid"/>
              <a:miter/>
            </a:ln>
          </p:spPr>
          <p:txBody>
            <a:bodyPr rtlCol="0" anchor="ctr"/>
            <a:lstStyle/>
            <a:p>
              <a:endParaRPr lang="en-ID"/>
            </a:p>
          </p:txBody>
        </p:sp>
        <p:sp>
          <p:nvSpPr>
            <p:cNvPr id="873" name="Freeform: Shape 872">
              <a:extLst>
                <a:ext uri="{FF2B5EF4-FFF2-40B4-BE49-F238E27FC236}">
                  <a16:creationId xmlns:a16="http://schemas.microsoft.com/office/drawing/2014/main" id="{5923A685-973A-43D3-BE33-F814494912F5}"/>
                </a:ext>
              </a:extLst>
            </p:cNvPr>
            <p:cNvSpPr/>
            <p:nvPr/>
          </p:nvSpPr>
          <p:spPr>
            <a:xfrm>
              <a:off x="8096250" y="5703093"/>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9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8"/>
                    <a:pt x="11906" y="14288"/>
                    <a:pt x="0" y="19050"/>
                  </a:cubicBezTo>
                  <a:cubicBezTo>
                    <a:pt x="0" y="19050"/>
                    <a:pt x="0" y="19050"/>
                    <a:pt x="0" y="19050"/>
                  </a:cubicBezTo>
                  <a:cubicBezTo>
                    <a:pt x="4762" y="14288"/>
                    <a:pt x="9525" y="7144"/>
                    <a:pt x="16669" y="0"/>
                  </a:cubicBezTo>
                  <a:cubicBezTo>
                    <a:pt x="26194" y="7144"/>
                    <a:pt x="30956" y="14288"/>
                    <a:pt x="35719" y="19050"/>
                  </a:cubicBezTo>
                  <a:lnTo>
                    <a:pt x="35719" y="19050"/>
                  </a:lnTo>
                  <a:close/>
                </a:path>
              </a:pathLst>
            </a:custGeom>
            <a:grpFill/>
            <a:ln w="23813" cap="flat">
              <a:noFill/>
              <a:prstDash val="solid"/>
              <a:miter/>
            </a:ln>
          </p:spPr>
          <p:txBody>
            <a:bodyPr rtlCol="0" anchor="ctr"/>
            <a:lstStyle/>
            <a:p>
              <a:endParaRPr lang="en-ID"/>
            </a:p>
          </p:txBody>
        </p:sp>
        <p:sp>
          <p:nvSpPr>
            <p:cNvPr id="874" name="Freeform: Shape 873">
              <a:extLst>
                <a:ext uri="{FF2B5EF4-FFF2-40B4-BE49-F238E27FC236}">
                  <a16:creationId xmlns:a16="http://schemas.microsoft.com/office/drawing/2014/main" id="{032A10F8-A735-D878-791B-684DD98BD599}"/>
                </a:ext>
              </a:extLst>
            </p:cNvPr>
            <p:cNvSpPr/>
            <p:nvPr/>
          </p:nvSpPr>
          <p:spPr>
            <a:xfrm>
              <a:off x="10051256" y="5703093"/>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9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8"/>
                    <a:pt x="11906" y="14288"/>
                    <a:pt x="0" y="19050"/>
                  </a:cubicBezTo>
                  <a:cubicBezTo>
                    <a:pt x="0" y="19050"/>
                    <a:pt x="0" y="19050"/>
                    <a:pt x="0" y="19050"/>
                  </a:cubicBezTo>
                  <a:cubicBezTo>
                    <a:pt x="4762" y="14288"/>
                    <a:pt x="9525" y="7144"/>
                    <a:pt x="16669" y="0"/>
                  </a:cubicBezTo>
                  <a:cubicBezTo>
                    <a:pt x="23813" y="7144"/>
                    <a:pt x="28575" y="14288"/>
                    <a:pt x="35719" y="19050"/>
                  </a:cubicBezTo>
                  <a:lnTo>
                    <a:pt x="35719" y="19050"/>
                  </a:lnTo>
                  <a:close/>
                </a:path>
              </a:pathLst>
            </a:custGeom>
            <a:grpFill/>
            <a:ln w="23813" cap="flat">
              <a:noFill/>
              <a:prstDash val="solid"/>
              <a:miter/>
            </a:ln>
          </p:spPr>
          <p:txBody>
            <a:bodyPr rtlCol="0" anchor="ctr"/>
            <a:lstStyle/>
            <a:p>
              <a:endParaRPr lang="en-ID"/>
            </a:p>
          </p:txBody>
        </p:sp>
        <p:sp>
          <p:nvSpPr>
            <p:cNvPr id="875" name="Freeform: Shape 874">
              <a:extLst>
                <a:ext uri="{FF2B5EF4-FFF2-40B4-BE49-F238E27FC236}">
                  <a16:creationId xmlns:a16="http://schemas.microsoft.com/office/drawing/2014/main" id="{98CC7C81-6EA0-D837-745C-5993DB761788}"/>
                </a:ext>
              </a:extLst>
            </p:cNvPr>
            <p:cNvSpPr/>
            <p:nvPr/>
          </p:nvSpPr>
          <p:spPr>
            <a:xfrm>
              <a:off x="12003881" y="5703093"/>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8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8"/>
                    <a:pt x="11906" y="14288"/>
                    <a:pt x="0" y="19050"/>
                  </a:cubicBezTo>
                  <a:cubicBezTo>
                    <a:pt x="0" y="19050"/>
                    <a:pt x="0" y="19050"/>
                    <a:pt x="0" y="19050"/>
                  </a:cubicBezTo>
                  <a:cubicBezTo>
                    <a:pt x="4762" y="14288"/>
                    <a:pt x="9525" y="7144"/>
                    <a:pt x="16668" y="0"/>
                  </a:cubicBezTo>
                  <a:cubicBezTo>
                    <a:pt x="26194" y="7144"/>
                    <a:pt x="30956" y="14288"/>
                    <a:pt x="35719" y="19050"/>
                  </a:cubicBezTo>
                  <a:lnTo>
                    <a:pt x="35719" y="19050"/>
                  </a:lnTo>
                  <a:close/>
                </a:path>
              </a:pathLst>
            </a:custGeom>
            <a:grpFill/>
            <a:ln w="23813" cap="flat">
              <a:noFill/>
              <a:prstDash val="solid"/>
              <a:miter/>
            </a:ln>
          </p:spPr>
          <p:txBody>
            <a:bodyPr rtlCol="0" anchor="ctr"/>
            <a:lstStyle/>
            <a:p>
              <a:endParaRPr lang="en-ID"/>
            </a:p>
          </p:txBody>
        </p:sp>
        <p:sp>
          <p:nvSpPr>
            <p:cNvPr id="876" name="Freeform: Shape 875">
              <a:extLst>
                <a:ext uri="{FF2B5EF4-FFF2-40B4-BE49-F238E27FC236}">
                  <a16:creationId xmlns:a16="http://schemas.microsoft.com/office/drawing/2014/main" id="{EAB52A93-B7BF-B97E-D09E-0AA6EEAD594F}"/>
                </a:ext>
              </a:extLst>
            </p:cNvPr>
            <p:cNvSpPr/>
            <p:nvPr/>
          </p:nvSpPr>
          <p:spPr>
            <a:xfrm>
              <a:off x="8098631" y="11906"/>
              <a:ext cx="35718" cy="19049"/>
            </a:xfrm>
            <a:custGeom>
              <a:avLst/>
              <a:gdLst>
                <a:gd name="connsiteX0" fmla="*/ 0 w 35718"/>
                <a:gd name="connsiteY0" fmla="*/ 0 h 19049"/>
                <a:gd name="connsiteX1" fmla="*/ 35719 w 35718"/>
                <a:gd name="connsiteY1" fmla="*/ 0 h 19049"/>
                <a:gd name="connsiteX2" fmla="*/ 35719 w 35718"/>
                <a:gd name="connsiteY2" fmla="*/ 0 h 19049"/>
                <a:gd name="connsiteX3" fmla="*/ 19050 w 35718"/>
                <a:gd name="connsiteY3" fmla="*/ 19050 h 19049"/>
                <a:gd name="connsiteX4" fmla="*/ 0 w 35718"/>
                <a:gd name="connsiteY4" fmla="*/ 0 h 19049"/>
                <a:gd name="connsiteX5" fmla="*/ 0 w 35718"/>
                <a:gd name="connsiteY5" fmla="*/ 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49">
                  <a:moveTo>
                    <a:pt x="0" y="0"/>
                  </a:moveTo>
                  <a:cubicBezTo>
                    <a:pt x="11906" y="4762"/>
                    <a:pt x="23813" y="4762"/>
                    <a:pt x="35719" y="0"/>
                  </a:cubicBezTo>
                  <a:cubicBezTo>
                    <a:pt x="35719" y="0"/>
                    <a:pt x="35719" y="0"/>
                    <a:pt x="35719" y="0"/>
                  </a:cubicBezTo>
                  <a:cubicBezTo>
                    <a:pt x="30956" y="4762"/>
                    <a:pt x="26194" y="11906"/>
                    <a:pt x="19050" y="19050"/>
                  </a:cubicBezTo>
                  <a:cubicBezTo>
                    <a:pt x="9525" y="11906"/>
                    <a:pt x="4763" y="4762"/>
                    <a:pt x="0" y="0"/>
                  </a:cubicBezTo>
                  <a:lnTo>
                    <a:pt x="0" y="0"/>
                  </a:lnTo>
                  <a:close/>
                </a:path>
              </a:pathLst>
            </a:custGeom>
            <a:grpFill/>
            <a:ln w="23813" cap="flat">
              <a:noFill/>
              <a:prstDash val="solid"/>
              <a:miter/>
            </a:ln>
          </p:spPr>
          <p:txBody>
            <a:bodyPr rtlCol="0" anchor="ctr"/>
            <a:lstStyle/>
            <a:p>
              <a:endParaRPr lang="en-ID"/>
            </a:p>
          </p:txBody>
        </p:sp>
        <p:sp>
          <p:nvSpPr>
            <p:cNvPr id="877" name="Freeform: Shape 876">
              <a:extLst>
                <a:ext uri="{FF2B5EF4-FFF2-40B4-BE49-F238E27FC236}">
                  <a16:creationId xmlns:a16="http://schemas.microsoft.com/office/drawing/2014/main" id="{957CD309-FD39-2044-1498-5F8C9ACA64B2}"/>
                </a:ext>
              </a:extLst>
            </p:cNvPr>
            <p:cNvSpPr/>
            <p:nvPr/>
          </p:nvSpPr>
          <p:spPr>
            <a:xfrm>
              <a:off x="6143625" y="11906"/>
              <a:ext cx="35718" cy="19049"/>
            </a:xfrm>
            <a:custGeom>
              <a:avLst/>
              <a:gdLst>
                <a:gd name="connsiteX0" fmla="*/ 0 w 35718"/>
                <a:gd name="connsiteY0" fmla="*/ 0 h 19049"/>
                <a:gd name="connsiteX1" fmla="*/ 35719 w 35718"/>
                <a:gd name="connsiteY1" fmla="*/ 0 h 19049"/>
                <a:gd name="connsiteX2" fmla="*/ 35719 w 35718"/>
                <a:gd name="connsiteY2" fmla="*/ 0 h 19049"/>
                <a:gd name="connsiteX3" fmla="*/ 16669 w 35718"/>
                <a:gd name="connsiteY3" fmla="*/ 19050 h 19049"/>
                <a:gd name="connsiteX4" fmla="*/ 0 w 35718"/>
                <a:gd name="connsiteY4" fmla="*/ 0 h 19049"/>
                <a:gd name="connsiteX5" fmla="*/ 0 w 35718"/>
                <a:gd name="connsiteY5" fmla="*/ 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49">
                  <a:moveTo>
                    <a:pt x="0" y="0"/>
                  </a:moveTo>
                  <a:cubicBezTo>
                    <a:pt x="11906" y="4762"/>
                    <a:pt x="23813" y="4762"/>
                    <a:pt x="35719" y="0"/>
                  </a:cubicBezTo>
                  <a:cubicBezTo>
                    <a:pt x="35719" y="0"/>
                    <a:pt x="35719" y="0"/>
                    <a:pt x="35719" y="0"/>
                  </a:cubicBezTo>
                  <a:cubicBezTo>
                    <a:pt x="28575" y="4762"/>
                    <a:pt x="23813" y="11906"/>
                    <a:pt x="16669" y="19050"/>
                  </a:cubicBezTo>
                  <a:cubicBezTo>
                    <a:pt x="11906" y="11906"/>
                    <a:pt x="4763" y="4762"/>
                    <a:pt x="0" y="0"/>
                  </a:cubicBezTo>
                  <a:lnTo>
                    <a:pt x="0" y="0"/>
                  </a:lnTo>
                  <a:close/>
                </a:path>
              </a:pathLst>
            </a:custGeom>
            <a:grpFill/>
            <a:ln w="23813" cap="flat">
              <a:noFill/>
              <a:prstDash val="solid"/>
              <a:miter/>
            </a:ln>
          </p:spPr>
          <p:txBody>
            <a:bodyPr rtlCol="0" anchor="ctr"/>
            <a:lstStyle/>
            <a:p>
              <a:endParaRPr lang="en-ID"/>
            </a:p>
          </p:txBody>
        </p:sp>
        <p:sp>
          <p:nvSpPr>
            <p:cNvPr id="878" name="Freeform: Shape 877">
              <a:extLst>
                <a:ext uri="{FF2B5EF4-FFF2-40B4-BE49-F238E27FC236}">
                  <a16:creationId xmlns:a16="http://schemas.microsoft.com/office/drawing/2014/main" id="{1D6FBB8B-361B-D903-2FEA-8C5F206C0482}"/>
                </a:ext>
              </a:extLst>
            </p:cNvPr>
            <p:cNvSpPr/>
            <p:nvPr/>
          </p:nvSpPr>
          <p:spPr>
            <a:xfrm>
              <a:off x="10051256" y="11906"/>
              <a:ext cx="35718" cy="19049"/>
            </a:xfrm>
            <a:custGeom>
              <a:avLst/>
              <a:gdLst>
                <a:gd name="connsiteX0" fmla="*/ 0 w 35718"/>
                <a:gd name="connsiteY0" fmla="*/ 0 h 19049"/>
                <a:gd name="connsiteX1" fmla="*/ 35719 w 35718"/>
                <a:gd name="connsiteY1" fmla="*/ 0 h 19049"/>
                <a:gd name="connsiteX2" fmla="*/ 35719 w 35718"/>
                <a:gd name="connsiteY2" fmla="*/ 0 h 19049"/>
                <a:gd name="connsiteX3" fmla="*/ 19050 w 35718"/>
                <a:gd name="connsiteY3" fmla="*/ 19050 h 19049"/>
                <a:gd name="connsiteX4" fmla="*/ 0 w 35718"/>
                <a:gd name="connsiteY4" fmla="*/ 0 h 19049"/>
                <a:gd name="connsiteX5" fmla="*/ 0 w 35718"/>
                <a:gd name="connsiteY5" fmla="*/ 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49">
                  <a:moveTo>
                    <a:pt x="0" y="0"/>
                  </a:moveTo>
                  <a:cubicBezTo>
                    <a:pt x="11906" y="4762"/>
                    <a:pt x="23813" y="4762"/>
                    <a:pt x="35719" y="0"/>
                  </a:cubicBezTo>
                  <a:cubicBezTo>
                    <a:pt x="35719" y="0"/>
                    <a:pt x="35719" y="0"/>
                    <a:pt x="35719" y="0"/>
                  </a:cubicBezTo>
                  <a:cubicBezTo>
                    <a:pt x="30956" y="4762"/>
                    <a:pt x="26194" y="11906"/>
                    <a:pt x="19050" y="19050"/>
                  </a:cubicBezTo>
                  <a:cubicBezTo>
                    <a:pt x="11906" y="11906"/>
                    <a:pt x="4762" y="4762"/>
                    <a:pt x="0" y="0"/>
                  </a:cubicBezTo>
                  <a:lnTo>
                    <a:pt x="0" y="0"/>
                  </a:lnTo>
                  <a:close/>
                </a:path>
              </a:pathLst>
            </a:custGeom>
            <a:grpFill/>
            <a:ln w="23813" cap="flat">
              <a:noFill/>
              <a:prstDash val="solid"/>
              <a:miter/>
            </a:ln>
          </p:spPr>
          <p:txBody>
            <a:bodyPr rtlCol="0" anchor="ctr"/>
            <a:lstStyle/>
            <a:p>
              <a:endParaRPr lang="en-ID"/>
            </a:p>
          </p:txBody>
        </p:sp>
        <p:sp>
          <p:nvSpPr>
            <p:cNvPr id="879" name="Freeform: Shape 878">
              <a:extLst>
                <a:ext uri="{FF2B5EF4-FFF2-40B4-BE49-F238E27FC236}">
                  <a16:creationId xmlns:a16="http://schemas.microsoft.com/office/drawing/2014/main" id="{2EFA267A-3F4A-FB51-21D1-8E75A5189C24}"/>
                </a:ext>
              </a:extLst>
            </p:cNvPr>
            <p:cNvSpPr/>
            <p:nvPr/>
          </p:nvSpPr>
          <p:spPr>
            <a:xfrm>
              <a:off x="6143625" y="1138237"/>
              <a:ext cx="35718" cy="19049"/>
            </a:xfrm>
            <a:custGeom>
              <a:avLst/>
              <a:gdLst>
                <a:gd name="connsiteX0" fmla="*/ 0 w 35718"/>
                <a:gd name="connsiteY0" fmla="*/ 0 h 19049"/>
                <a:gd name="connsiteX1" fmla="*/ 35719 w 35718"/>
                <a:gd name="connsiteY1" fmla="*/ 0 h 19049"/>
                <a:gd name="connsiteX2" fmla="*/ 35719 w 35718"/>
                <a:gd name="connsiteY2" fmla="*/ 0 h 19049"/>
                <a:gd name="connsiteX3" fmla="*/ 19050 w 35718"/>
                <a:gd name="connsiteY3" fmla="*/ 19050 h 19049"/>
                <a:gd name="connsiteX4" fmla="*/ 0 w 35718"/>
                <a:gd name="connsiteY4" fmla="*/ 0 h 19049"/>
                <a:gd name="connsiteX5" fmla="*/ 0 w 35718"/>
                <a:gd name="connsiteY5" fmla="*/ 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49">
                  <a:moveTo>
                    <a:pt x="0" y="0"/>
                  </a:moveTo>
                  <a:cubicBezTo>
                    <a:pt x="11906" y="4763"/>
                    <a:pt x="23813" y="4763"/>
                    <a:pt x="35719" y="0"/>
                  </a:cubicBezTo>
                  <a:cubicBezTo>
                    <a:pt x="35719" y="0"/>
                    <a:pt x="35719" y="0"/>
                    <a:pt x="35719" y="0"/>
                  </a:cubicBezTo>
                  <a:cubicBezTo>
                    <a:pt x="30956" y="4763"/>
                    <a:pt x="26194" y="11906"/>
                    <a:pt x="19050" y="19050"/>
                  </a:cubicBezTo>
                  <a:cubicBezTo>
                    <a:pt x="11906" y="11906"/>
                    <a:pt x="4763" y="4763"/>
                    <a:pt x="0" y="0"/>
                  </a:cubicBezTo>
                  <a:lnTo>
                    <a:pt x="0" y="0"/>
                  </a:lnTo>
                  <a:close/>
                </a:path>
              </a:pathLst>
            </a:custGeom>
            <a:grpFill/>
            <a:ln w="23813" cap="flat">
              <a:noFill/>
              <a:prstDash val="solid"/>
              <a:miter/>
            </a:ln>
          </p:spPr>
          <p:txBody>
            <a:bodyPr rtlCol="0" anchor="ctr"/>
            <a:lstStyle/>
            <a:p>
              <a:endParaRPr lang="en-ID"/>
            </a:p>
          </p:txBody>
        </p:sp>
        <p:sp>
          <p:nvSpPr>
            <p:cNvPr id="880" name="Freeform: Shape 879">
              <a:extLst>
                <a:ext uri="{FF2B5EF4-FFF2-40B4-BE49-F238E27FC236}">
                  <a16:creationId xmlns:a16="http://schemas.microsoft.com/office/drawing/2014/main" id="{D65531E9-E9E6-6D95-0875-3DB81FA178A0}"/>
                </a:ext>
              </a:extLst>
            </p:cNvPr>
            <p:cNvSpPr/>
            <p:nvPr/>
          </p:nvSpPr>
          <p:spPr>
            <a:xfrm>
              <a:off x="10051256" y="1138237"/>
              <a:ext cx="35718" cy="19049"/>
            </a:xfrm>
            <a:custGeom>
              <a:avLst/>
              <a:gdLst>
                <a:gd name="connsiteX0" fmla="*/ 0 w 35718"/>
                <a:gd name="connsiteY0" fmla="*/ 0 h 19049"/>
                <a:gd name="connsiteX1" fmla="*/ 35719 w 35718"/>
                <a:gd name="connsiteY1" fmla="*/ 0 h 19049"/>
                <a:gd name="connsiteX2" fmla="*/ 35719 w 35718"/>
                <a:gd name="connsiteY2" fmla="*/ 0 h 19049"/>
                <a:gd name="connsiteX3" fmla="*/ 19050 w 35718"/>
                <a:gd name="connsiteY3" fmla="*/ 19050 h 19049"/>
                <a:gd name="connsiteX4" fmla="*/ 0 w 35718"/>
                <a:gd name="connsiteY4" fmla="*/ 0 h 19049"/>
                <a:gd name="connsiteX5" fmla="*/ 0 w 35718"/>
                <a:gd name="connsiteY5" fmla="*/ 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49">
                  <a:moveTo>
                    <a:pt x="0" y="0"/>
                  </a:moveTo>
                  <a:cubicBezTo>
                    <a:pt x="11906" y="4763"/>
                    <a:pt x="23813" y="4763"/>
                    <a:pt x="35719" y="0"/>
                  </a:cubicBezTo>
                  <a:cubicBezTo>
                    <a:pt x="35719" y="0"/>
                    <a:pt x="35719" y="0"/>
                    <a:pt x="35719" y="0"/>
                  </a:cubicBezTo>
                  <a:cubicBezTo>
                    <a:pt x="30956" y="4763"/>
                    <a:pt x="26194" y="11906"/>
                    <a:pt x="19050" y="19050"/>
                  </a:cubicBezTo>
                  <a:cubicBezTo>
                    <a:pt x="11906" y="11906"/>
                    <a:pt x="4762" y="4763"/>
                    <a:pt x="0" y="0"/>
                  </a:cubicBezTo>
                  <a:lnTo>
                    <a:pt x="0" y="0"/>
                  </a:lnTo>
                  <a:close/>
                </a:path>
              </a:pathLst>
            </a:custGeom>
            <a:grpFill/>
            <a:ln w="23813" cap="flat">
              <a:noFill/>
              <a:prstDash val="solid"/>
              <a:miter/>
            </a:ln>
          </p:spPr>
          <p:txBody>
            <a:bodyPr rtlCol="0" anchor="ctr"/>
            <a:lstStyle/>
            <a:p>
              <a:endParaRPr lang="en-ID"/>
            </a:p>
          </p:txBody>
        </p:sp>
        <p:sp>
          <p:nvSpPr>
            <p:cNvPr id="881" name="Freeform: Shape 880">
              <a:extLst>
                <a:ext uri="{FF2B5EF4-FFF2-40B4-BE49-F238E27FC236}">
                  <a16:creationId xmlns:a16="http://schemas.microsoft.com/office/drawing/2014/main" id="{0CA5E82E-8FEE-2509-41EF-1690D6C6C1C5}"/>
                </a:ext>
              </a:extLst>
            </p:cNvPr>
            <p:cNvSpPr/>
            <p:nvPr/>
          </p:nvSpPr>
          <p:spPr>
            <a:xfrm>
              <a:off x="8096250" y="3450431"/>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9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8"/>
                    <a:pt x="11906" y="14288"/>
                    <a:pt x="0" y="19050"/>
                  </a:cubicBezTo>
                  <a:cubicBezTo>
                    <a:pt x="0" y="19050"/>
                    <a:pt x="0" y="19050"/>
                    <a:pt x="0" y="19050"/>
                  </a:cubicBezTo>
                  <a:cubicBezTo>
                    <a:pt x="4762" y="14288"/>
                    <a:pt x="9525" y="7144"/>
                    <a:pt x="16669" y="0"/>
                  </a:cubicBezTo>
                  <a:cubicBezTo>
                    <a:pt x="26194" y="7144"/>
                    <a:pt x="30956" y="14288"/>
                    <a:pt x="35719" y="19050"/>
                  </a:cubicBezTo>
                  <a:lnTo>
                    <a:pt x="35719" y="19050"/>
                  </a:lnTo>
                  <a:close/>
                </a:path>
              </a:pathLst>
            </a:custGeom>
            <a:grpFill/>
            <a:ln w="23813" cap="flat">
              <a:noFill/>
              <a:prstDash val="solid"/>
              <a:miter/>
            </a:ln>
          </p:spPr>
          <p:txBody>
            <a:bodyPr rtlCol="0" anchor="ctr"/>
            <a:lstStyle/>
            <a:p>
              <a:endParaRPr lang="en-ID"/>
            </a:p>
          </p:txBody>
        </p:sp>
        <p:sp>
          <p:nvSpPr>
            <p:cNvPr id="882" name="Freeform: Shape 881">
              <a:extLst>
                <a:ext uri="{FF2B5EF4-FFF2-40B4-BE49-F238E27FC236}">
                  <a16:creationId xmlns:a16="http://schemas.microsoft.com/office/drawing/2014/main" id="{FF847C58-2769-AAF3-4F41-71B6B8F322FA}"/>
                </a:ext>
              </a:extLst>
            </p:cNvPr>
            <p:cNvSpPr/>
            <p:nvPr/>
          </p:nvSpPr>
          <p:spPr>
            <a:xfrm>
              <a:off x="6143625" y="3450431"/>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9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8"/>
                    <a:pt x="11906" y="14288"/>
                    <a:pt x="0" y="19050"/>
                  </a:cubicBezTo>
                  <a:cubicBezTo>
                    <a:pt x="0" y="19050"/>
                    <a:pt x="0" y="19050"/>
                    <a:pt x="0" y="19050"/>
                  </a:cubicBezTo>
                  <a:cubicBezTo>
                    <a:pt x="4763" y="14288"/>
                    <a:pt x="9525" y="7144"/>
                    <a:pt x="16669" y="0"/>
                  </a:cubicBezTo>
                  <a:cubicBezTo>
                    <a:pt x="23813" y="7144"/>
                    <a:pt x="28575" y="14288"/>
                    <a:pt x="35719" y="19050"/>
                  </a:cubicBezTo>
                  <a:lnTo>
                    <a:pt x="35719" y="19050"/>
                  </a:lnTo>
                  <a:close/>
                </a:path>
              </a:pathLst>
            </a:custGeom>
            <a:grpFill/>
            <a:ln w="23813" cap="flat">
              <a:noFill/>
              <a:prstDash val="solid"/>
              <a:miter/>
            </a:ln>
          </p:spPr>
          <p:txBody>
            <a:bodyPr rtlCol="0" anchor="ctr"/>
            <a:lstStyle/>
            <a:p>
              <a:endParaRPr lang="en-ID"/>
            </a:p>
          </p:txBody>
        </p:sp>
        <p:sp>
          <p:nvSpPr>
            <p:cNvPr id="883" name="Freeform: Shape 882">
              <a:extLst>
                <a:ext uri="{FF2B5EF4-FFF2-40B4-BE49-F238E27FC236}">
                  <a16:creationId xmlns:a16="http://schemas.microsoft.com/office/drawing/2014/main" id="{0EF24E19-42CE-8F7B-FA54-CCFE8AC57CAD}"/>
                </a:ext>
              </a:extLst>
            </p:cNvPr>
            <p:cNvSpPr/>
            <p:nvPr/>
          </p:nvSpPr>
          <p:spPr>
            <a:xfrm>
              <a:off x="12006262" y="3390899"/>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3"/>
                    <a:pt x="23813" y="4763"/>
                    <a:pt x="35719" y="0"/>
                  </a:cubicBezTo>
                  <a:cubicBezTo>
                    <a:pt x="35719" y="0"/>
                    <a:pt x="35719" y="0"/>
                    <a:pt x="35719" y="0"/>
                  </a:cubicBezTo>
                  <a:cubicBezTo>
                    <a:pt x="30956" y="4763"/>
                    <a:pt x="26193" y="11906"/>
                    <a:pt x="19050" y="19050"/>
                  </a:cubicBezTo>
                  <a:cubicBezTo>
                    <a:pt x="9525" y="11906"/>
                    <a:pt x="4762" y="4763"/>
                    <a:pt x="0" y="0"/>
                  </a:cubicBezTo>
                  <a:lnTo>
                    <a:pt x="0" y="0"/>
                  </a:lnTo>
                  <a:close/>
                </a:path>
              </a:pathLst>
            </a:custGeom>
            <a:grpFill/>
            <a:ln w="23813" cap="flat">
              <a:noFill/>
              <a:prstDash val="solid"/>
              <a:miter/>
            </a:ln>
          </p:spPr>
          <p:txBody>
            <a:bodyPr rtlCol="0" anchor="ctr"/>
            <a:lstStyle/>
            <a:p>
              <a:endParaRPr lang="en-ID"/>
            </a:p>
          </p:txBody>
        </p:sp>
        <p:sp>
          <p:nvSpPr>
            <p:cNvPr id="884" name="Freeform: Shape 883">
              <a:extLst>
                <a:ext uri="{FF2B5EF4-FFF2-40B4-BE49-F238E27FC236}">
                  <a16:creationId xmlns:a16="http://schemas.microsoft.com/office/drawing/2014/main" id="{AE0F4BA3-8C1F-ED48-ED88-757868151948}"/>
                </a:ext>
              </a:extLst>
            </p:cNvPr>
            <p:cNvSpPr/>
            <p:nvPr/>
          </p:nvSpPr>
          <p:spPr>
            <a:xfrm>
              <a:off x="6143625" y="5643562"/>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2"/>
                    <a:pt x="23813" y="4762"/>
                    <a:pt x="35719" y="0"/>
                  </a:cubicBezTo>
                  <a:lnTo>
                    <a:pt x="35719" y="0"/>
                  </a:lnTo>
                  <a:cubicBezTo>
                    <a:pt x="30956" y="4762"/>
                    <a:pt x="26194" y="11906"/>
                    <a:pt x="19050" y="19050"/>
                  </a:cubicBezTo>
                  <a:cubicBezTo>
                    <a:pt x="11906" y="11906"/>
                    <a:pt x="4763" y="4762"/>
                    <a:pt x="0" y="0"/>
                  </a:cubicBezTo>
                  <a:lnTo>
                    <a:pt x="0" y="0"/>
                  </a:lnTo>
                  <a:close/>
                </a:path>
              </a:pathLst>
            </a:custGeom>
            <a:grpFill/>
            <a:ln w="23813" cap="flat">
              <a:noFill/>
              <a:prstDash val="solid"/>
              <a:miter/>
            </a:ln>
          </p:spPr>
          <p:txBody>
            <a:bodyPr rtlCol="0" anchor="ctr"/>
            <a:lstStyle/>
            <a:p>
              <a:endParaRPr lang="en-ID"/>
            </a:p>
          </p:txBody>
        </p:sp>
        <p:sp>
          <p:nvSpPr>
            <p:cNvPr id="885" name="Freeform: Shape 884">
              <a:extLst>
                <a:ext uri="{FF2B5EF4-FFF2-40B4-BE49-F238E27FC236}">
                  <a16:creationId xmlns:a16="http://schemas.microsoft.com/office/drawing/2014/main" id="{EB67930B-6440-D5DB-0924-5FAB02E22F5B}"/>
                </a:ext>
              </a:extLst>
            </p:cNvPr>
            <p:cNvSpPr/>
            <p:nvPr/>
          </p:nvSpPr>
          <p:spPr>
            <a:xfrm>
              <a:off x="8098631" y="2264568"/>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3"/>
                    <a:pt x="23813" y="4763"/>
                    <a:pt x="35719" y="0"/>
                  </a:cubicBezTo>
                  <a:cubicBezTo>
                    <a:pt x="35719" y="0"/>
                    <a:pt x="35719" y="0"/>
                    <a:pt x="35719" y="0"/>
                  </a:cubicBezTo>
                  <a:cubicBezTo>
                    <a:pt x="30956" y="4763"/>
                    <a:pt x="26194" y="11906"/>
                    <a:pt x="19050" y="19050"/>
                  </a:cubicBezTo>
                  <a:cubicBezTo>
                    <a:pt x="9525" y="11906"/>
                    <a:pt x="4763" y="4763"/>
                    <a:pt x="0" y="0"/>
                  </a:cubicBezTo>
                  <a:lnTo>
                    <a:pt x="0" y="0"/>
                  </a:lnTo>
                  <a:close/>
                </a:path>
              </a:pathLst>
            </a:custGeom>
            <a:grpFill/>
            <a:ln w="23813" cap="flat">
              <a:noFill/>
              <a:prstDash val="solid"/>
              <a:miter/>
            </a:ln>
          </p:spPr>
          <p:txBody>
            <a:bodyPr rtlCol="0" anchor="ctr"/>
            <a:lstStyle/>
            <a:p>
              <a:endParaRPr lang="en-ID"/>
            </a:p>
          </p:txBody>
        </p:sp>
        <p:sp>
          <p:nvSpPr>
            <p:cNvPr id="886" name="Freeform: Shape 885">
              <a:extLst>
                <a:ext uri="{FF2B5EF4-FFF2-40B4-BE49-F238E27FC236}">
                  <a16:creationId xmlns:a16="http://schemas.microsoft.com/office/drawing/2014/main" id="{1441EA21-A0A3-3A95-2358-7756CCA372D0}"/>
                </a:ext>
              </a:extLst>
            </p:cNvPr>
            <p:cNvSpPr/>
            <p:nvPr/>
          </p:nvSpPr>
          <p:spPr>
            <a:xfrm>
              <a:off x="10051256" y="5643562"/>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2"/>
                    <a:pt x="23813" y="4762"/>
                    <a:pt x="35719" y="0"/>
                  </a:cubicBezTo>
                  <a:cubicBezTo>
                    <a:pt x="35719" y="0"/>
                    <a:pt x="35719" y="0"/>
                    <a:pt x="35719" y="0"/>
                  </a:cubicBezTo>
                  <a:cubicBezTo>
                    <a:pt x="30956" y="4762"/>
                    <a:pt x="26194" y="11906"/>
                    <a:pt x="19050" y="19050"/>
                  </a:cubicBezTo>
                  <a:cubicBezTo>
                    <a:pt x="11906" y="11906"/>
                    <a:pt x="4762" y="4762"/>
                    <a:pt x="0" y="0"/>
                  </a:cubicBezTo>
                  <a:lnTo>
                    <a:pt x="0" y="0"/>
                  </a:lnTo>
                  <a:close/>
                </a:path>
              </a:pathLst>
            </a:custGeom>
            <a:grpFill/>
            <a:ln w="23813" cap="flat">
              <a:noFill/>
              <a:prstDash val="solid"/>
              <a:miter/>
            </a:ln>
          </p:spPr>
          <p:txBody>
            <a:bodyPr rtlCol="0" anchor="ctr"/>
            <a:lstStyle/>
            <a:p>
              <a:endParaRPr lang="en-ID"/>
            </a:p>
          </p:txBody>
        </p:sp>
        <p:sp>
          <p:nvSpPr>
            <p:cNvPr id="887" name="Freeform: Shape 886">
              <a:extLst>
                <a:ext uri="{FF2B5EF4-FFF2-40B4-BE49-F238E27FC236}">
                  <a16:creationId xmlns:a16="http://schemas.microsoft.com/office/drawing/2014/main" id="{817E67C6-2BFB-9380-3215-A9F362EBD52D}"/>
                </a:ext>
              </a:extLst>
            </p:cNvPr>
            <p:cNvSpPr/>
            <p:nvPr/>
          </p:nvSpPr>
          <p:spPr>
            <a:xfrm>
              <a:off x="6686549" y="5398293"/>
              <a:ext cx="40481" cy="10769"/>
            </a:xfrm>
            <a:custGeom>
              <a:avLst/>
              <a:gdLst>
                <a:gd name="connsiteX0" fmla="*/ 0 w 40481"/>
                <a:gd name="connsiteY0" fmla="*/ 0 h 10769"/>
                <a:gd name="connsiteX1" fmla="*/ 40481 w 40481"/>
                <a:gd name="connsiteY1" fmla="*/ 9525 h 10769"/>
                <a:gd name="connsiteX2" fmla="*/ 0 w 40481"/>
                <a:gd name="connsiteY2" fmla="*/ 0 h 10769"/>
                <a:gd name="connsiteX3" fmla="*/ 0 w 40481"/>
                <a:gd name="connsiteY3" fmla="*/ 0 h 10769"/>
              </a:gdLst>
              <a:ahLst/>
              <a:cxnLst>
                <a:cxn ang="0">
                  <a:pos x="connsiteX0" y="connsiteY0"/>
                </a:cxn>
                <a:cxn ang="0">
                  <a:pos x="connsiteX1" y="connsiteY1"/>
                </a:cxn>
                <a:cxn ang="0">
                  <a:pos x="connsiteX2" y="connsiteY2"/>
                </a:cxn>
                <a:cxn ang="0">
                  <a:pos x="connsiteX3" y="connsiteY3"/>
                </a:cxn>
              </a:cxnLst>
              <a:rect l="l" t="t" r="r" b="b"/>
              <a:pathLst>
                <a:path w="40481" h="10769">
                  <a:moveTo>
                    <a:pt x="0" y="0"/>
                  </a:moveTo>
                  <a:cubicBezTo>
                    <a:pt x="14288" y="2381"/>
                    <a:pt x="26194" y="7144"/>
                    <a:pt x="40481" y="9525"/>
                  </a:cubicBezTo>
                  <a:cubicBezTo>
                    <a:pt x="26194" y="11906"/>
                    <a:pt x="11906" y="11906"/>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888" name="Freeform: Shape 887">
              <a:extLst>
                <a:ext uri="{FF2B5EF4-FFF2-40B4-BE49-F238E27FC236}">
                  <a16:creationId xmlns:a16="http://schemas.microsoft.com/office/drawing/2014/main" id="{994A3CEE-FD56-FD07-5324-56BA087A9B00}"/>
                </a:ext>
              </a:extLst>
            </p:cNvPr>
            <p:cNvSpPr/>
            <p:nvPr/>
          </p:nvSpPr>
          <p:spPr>
            <a:xfrm>
              <a:off x="7550943" y="5398293"/>
              <a:ext cx="38099" cy="16668"/>
            </a:xfrm>
            <a:custGeom>
              <a:avLst/>
              <a:gdLst>
                <a:gd name="connsiteX0" fmla="*/ 38100 w 38099"/>
                <a:gd name="connsiteY0" fmla="*/ 0 h 16668"/>
                <a:gd name="connsiteX1" fmla="*/ 2381 w 38099"/>
                <a:gd name="connsiteY1" fmla="*/ 16669 h 16668"/>
                <a:gd name="connsiteX2" fmla="*/ 0 w 38099"/>
                <a:gd name="connsiteY2" fmla="*/ 11906 h 16668"/>
                <a:gd name="connsiteX3" fmla="*/ 38100 w 38099"/>
                <a:gd name="connsiteY3" fmla="*/ 0 h 16668"/>
                <a:gd name="connsiteX4" fmla="*/ 38100 w 38099"/>
                <a:gd name="connsiteY4" fmla="*/ 0 h 16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9" h="16668">
                  <a:moveTo>
                    <a:pt x="38100" y="0"/>
                  </a:moveTo>
                  <a:cubicBezTo>
                    <a:pt x="26194" y="4762"/>
                    <a:pt x="14287" y="11906"/>
                    <a:pt x="2381" y="16669"/>
                  </a:cubicBezTo>
                  <a:cubicBezTo>
                    <a:pt x="2381" y="14288"/>
                    <a:pt x="0" y="11906"/>
                    <a:pt x="0" y="11906"/>
                  </a:cubicBezTo>
                  <a:cubicBezTo>
                    <a:pt x="11906" y="7144"/>
                    <a:pt x="26194" y="4762"/>
                    <a:pt x="38100" y="0"/>
                  </a:cubicBezTo>
                  <a:cubicBezTo>
                    <a:pt x="38100" y="0"/>
                    <a:pt x="38100" y="0"/>
                    <a:pt x="38100" y="0"/>
                  </a:cubicBezTo>
                  <a:close/>
                </a:path>
              </a:pathLst>
            </a:custGeom>
            <a:grpFill/>
            <a:ln w="23813" cap="flat">
              <a:noFill/>
              <a:prstDash val="solid"/>
              <a:miter/>
            </a:ln>
          </p:spPr>
          <p:txBody>
            <a:bodyPr rtlCol="0" anchor="ctr"/>
            <a:lstStyle/>
            <a:p>
              <a:endParaRPr lang="en-ID"/>
            </a:p>
          </p:txBody>
        </p:sp>
        <p:sp>
          <p:nvSpPr>
            <p:cNvPr id="889" name="Freeform: Shape 888">
              <a:extLst>
                <a:ext uri="{FF2B5EF4-FFF2-40B4-BE49-F238E27FC236}">
                  <a16:creationId xmlns:a16="http://schemas.microsoft.com/office/drawing/2014/main" id="{8C34D80E-6205-FC31-1E71-19CFFA07AE68}"/>
                </a:ext>
              </a:extLst>
            </p:cNvPr>
            <p:cNvSpPr/>
            <p:nvPr/>
          </p:nvSpPr>
          <p:spPr>
            <a:xfrm>
              <a:off x="8641556" y="5398293"/>
              <a:ext cx="40481" cy="10769"/>
            </a:xfrm>
            <a:custGeom>
              <a:avLst/>
              <a:gdLst>
                <a:gd name="connsiteX0" fmla="*/ 0 w 40481"/>
                <a:gd name="connsiteY0" fmla="*/ 0 h 10769"/>
                <a:gd name="connsiteX1" fmla="*/ 40482 w 40481"/>
                <a:gd name="connsiteY1" fmla="*/ 9525 h 10769"/>
                <a:gd name="connsiteX2" fmla="*/ 0 w 40481"/>
                <a:gd name="connsiteY2" fmla="*/ 0 h 10769"/>
                <a:gd name="connsiteX3" fmla="*/ 0 w 40481"/>
                <a:gd name="connsiteY3" fmla="*/ 0 h 10769"/>
              </a:gdLst>
              <a:ahLst/>
              <a:cxnLst>
                <a:cxn ang="0">
                  <a:pos x="connsiteX0" y="connsiteY0"/>
                </a:cxn>
                <a:cxn ang="0">
                  <a:pos x="connsiteX1" y="connsiteY1"/>
                </a:cxn>
                <a:cxn ang="0">
                  <a:pos x="connsiteX2" y="connsiteY2"/>
                </a:cxn>
                <a:cxn ang="0">
                  <a:pos x="connsiteX3" y="connsiteY3"/>
                </a:cxn>
              </a:cxnLst>
              <a:rect l="l" t="t" r="r" b="b"/>
              <a:pathLst>
                <a:path w="40481" h="10769">
                  <a:moveTo>
                    <a:pt x="0" y="0"/>
                  </a:moveTo>
                  <a:cubicBezTo>
                    <a:pt x="14288" y="2381"/>
                    <a:pt x="26194" y="7144"/>
                    <a:pt x="40482" y="9525"/>
                  </a:cubicBezTo>
                  <a:cubicBezTo>
                    <a:pt x="23813" y="11906"/>
                    <a:pt x="9525" y="11906"/>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890" name="Freeform: Shape 889">
              <a:extLst>
                <a:ext uri="{FF2B5EF4-FFF2-40B4-BE49-F238E27FC236}">
                  <a16:creationId xmlns:a16="http://schemas.microsoft.com/office/drawing/2014/main" id="{22ADC3F9-B815-B635-C67D-957EC4EEBE5F}"/>
                </a:ext>
              </a:extLst>
            </p:cNvPr>
            <p:cNvSpPr/>
            <p:nvPr/>
          </p:nvSpPr>
          <p:spPr>
            <a:xfrm>
              <a:off x="9503568" y="5398293"/>
              <a:ext cx="39158" cy="16668"/>
            </a:xfrm>
            <a:custGeom>
              <a:avLst/>
              <a:gdLst>
                <a:gd name="connsiteX0" fmla="*/ 38100 w 39158"/>
                <a:gd name="connsiteY0" fmla="*/ 0 h 16668"/>
                <a:gd name="connsiteX1" fmla="*/ 2381 w 39158"/>
                <a:gd name="connsiteY1" fmla="*/ 16669 h 16668"/>
                <a:gd name="connsiteX2" fmla="*/ 0 w 39158"/>
                <a:gd name="connsiteY2" fmla="*/ 11906 h 16668"/>
                <a:gd name="connsiteX3" fmla="*/ 38100 w 39158"/>
                <a:gd name="connsiteY3" fmla="*/ 0 h 16668"/>
                <a:gd name="connsiteX4" fmla="*/ 38100 w 39158"/>
                <a:gd name="connsiteY4" fmla="*/ 0 h 16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58" h="16668">
                  <a:moveTo>
                    <a:pt x="38100" y="0"/>
                  </a:moveTo>
                  <a:cubicBezTo>
                    <a:pt x="26194" y="4762"/>
                    <a:pt x="14287" y="11906"/>
                    <a:pt x="2381" y="16669"/>
                  </a:cubicBezTo>
                  <a:cubicBezTo>
                    <a:pt x="2381" y="14288"/>
                    <a:pt x="0" y="11906"/>
                    <a:pt x="0" y="11906"/>
                  </a:cubicBezTo>
                  <a:cubicBezTo>
                    <a:pt x="14287" y="7144"/>
                    <a:pt x="26194" y="4762"/>
                    <a:pt x="38100" y="0"/>
                  </a:cubicBezTo>
                  <a:cubicBezTo>
                    <a:pt x="40481" y="0"/>
                    <a:pt x="38100" y="0"/>
                    <a:pt x="38100" y="0"/>
                  </a:cubicBezTo>
                  <a:close/>
                </a:path>
              </a:pathLst>
            </a:custGeom>
            <a:grpFill/>
            <a:ln w="23813" cap="flat">
              <a:noFill/>
              <a:prstDash val="solid"/>
              <a:miter/>
            </a:ln>
          </p:spPr>
          <p:txBody>
            <a:bodyPr rtlCol="0" anchor="ctr"/>
            <a:lstStyle/>
            <a:p>
              <a:endParaRPr lang="en-ID"/>
            </a:p>
          </p:txBody>
        </p:sp>
        <p:sp>
          <p:nvSpPr>
            <p:cNvPr id="891" name="Freeform: Shape 890">
              <a:extLst>
                <a:ext uri="{FF2B5EF4-FFF2-40B4-BE49-F238E27FC236}">
                  <a16:creationId xmlns:a16="http://schemas.microsoft.com/office/drawing/2014/main" id="{92970015-167E-419F-1D74-D7AEF9090E89}"/>
                </a:ext>
              </a:extLst>
            </p:cNvPr>
            <p:cNvSpPr/>
            <p:nvPr/>
          </p:nvSpPr>
          <p:spPr>
            <a:xfrm>
              <a:off x="10594181" y="5398293"/>
              <a:ext cx="40481" cy="10769"/>
            </a:xfrm>
            <a:custGeom>
              <a:avLst/>
              <a:gdLst>
                <a:gd name="connsiteX0" fmla="*/ 0 w 40481"/>
                <a:gd name="connsiteY0" fmla="*/ 0 h 10769"/>
                <a:gd name="connsiteX1" fmla="*/ 40482 w 40481"/>
                <a:gd name="connsiteY1" fmla="*/ 9525 h 10769"/>
                <a:gd name="connsiteX2" fmla="*/ 0 w 40481"/>
                <a:gd name="connsiteY2" fmla="*/ 0 h 10769"/>
                <a:gd name="connsiteX3" fmla="*/ 0 w 40481"/>
                <a:gd name="connsiteY3" fmla="*/ 0 h 10769"/>
              </a:gdLst>
              <a:ahLst/>
              <a:cxnLst>
                <a:cxn ang="0">
                  <a:pos x="connsiteX0" y="connsiteY0"/>
                </a:cxn>
                <a:cxn ang="0">
                  <a:pos x="connsiteX1" y="connsiteY1"/>
                </a:cxn>
                <a:cxn ang="0">
                  <a:pos x="connsiteX2" y="connsiteY2"/>
                </a:cxn>
                <a:cxn ang="0">
                  <a:pos x="connsiteX3" y="connsiteY3"/>
                </a:cxn>
              </a:cxnLst>
              <a:rect l="l" t="t" r="r" b="b"/>
              <a:pathLst>
                <a:path w="40481" h="10769">
                  <a:moveTo>
                    <a:pt x="0" y="0"/>
                  </a:moveTo>
                  <a:cubicBezTo>
                    <a:pt x="14288" y="2381"/>
                    <a:pt x="26194" y="7144"/>
                    <a:pt x="40482" y="9525"/>
                  </a:cubicBezTo>
                  <a:cubicBezTo>
                    <a:pt x="26194" y="11906"/>
                    <a:pt x="11906" y="11906"/>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892" name="Freeform: Shape 891">
              <a:extLst>
                <a:ext uri="{FF2B5EF4-FFF2-40B4-BE49-F238E27FC236}">
                  <a16:creationId xmlns:a16="http://schemas.microsoft.com/office/drawing/2014/main" id="{D6EFEC82-1011-FA7B-C6A9-919752EF7F15}"/>
                </a:ext>
              </a:extLst>
            </p:cNvPr>
            <p:cNvSpPr/>
            <p:nvPr/>
          </p:nvSpPr>
          <p:spPr>
            <a:xfrm>
              <a:off x="11458575" y="5398293"/>
              <a:ext cx="38099" cy="16668"/>
            </a:xfrm>
            <a:custGeom>
              <a:avLst/>
              <a:gdLst>
                <a:gd name="connsiteX0" fmla="*/ 38099 w 38099"/>
                <a:gd name="connsiteY0" fmla="*/ 0 h 16668"/>
                <a:gd name="connsiteX1" fmla="*/ 2381 w 38099"/>
                <a:gd name="connsiteY1" fmla="*/ 16669 h 16668"/>
                <a:gd name="connsiteX2" fmla="*/ 0 w 38099"/>
                <a:gd name="connsiteY2" fmla="*/ 11906 h 16668"/>
                <a:gd name="connsiteX3" fmla="*/ 38099 w 38099"/>
                <a:gd name="connsiteY3" fmla="*/ 0 h 16668"/>
                <a:gd name="connsiteX4" fmla="*/ 38099 w 38099"/>
                <a:gd name="connsiteY4" fmla="*/ 0 h 16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9" h="16668">
                  <a:moveTo>
                    <a:pt x="38099" y="0"/>
                  </a:moveTo>
                  <a:cubicBezTo>
                    <a:pt x="26193" y="4762"/>
                    <a:pt x="14287" y="11906"/>
                    <a:pt x="2381" y="16669"/>
                  </a:cubicBezTo>
                  <a:cubicBezTo>
                    <a:pt x="2381" y="14288"/>
                    <a:pt x="0" y="11906"/>
                    <a:pt x="0" y="11906"/>
                  </a:cubicBezTo>
                  <a:cubicBezTo>
                    <a:pt x="11906" y="7144"/>
                    <a:pt x="26193" y="4762"/>
                    <a:pt x="38099" y="0"/>
                  </a:cubicBezTo>
                  <a:cubicBezTo>
                    <a:pt x="38099" y="0"/>
                    <a:pt x="38099" y="0"/>
                    <a:pt x="38099" y="0"/>
                  </a:cubicBezTo>
                  <a:close/>
                </a:path>
              </a:pathLst>
            </a:custGeom>
            <a:grpFill/>
            <a:ln w="23813" cap="flat">
              <a:noFill/>
              <a:prstDash val="solid"/>
              <a:miter/>
            </a:ln>
          </p:spPr>
          <p:txBody>
            <a:bodyPr rtlCol="0" anchor="ctr"/>
            <a:lstStyle/>
            <a:p>
              <a:endParaRPr lang="en-ID"/>
            </a:p>
          </p:txBody>
        </p:sp>
        <p:sp>
          <p:nvSpPr>
            <p:cNvPr id="893" name="Freeform: Shape 892">
              <a:extLst>
                <a:ext uri="{FF2B5EF4-FFF2-40B4-BE49-F238E27FC236}">
                  <a16:creationId xmlns:a16="http://schemas.microsoft.com/office/drawing/2014/main" id="{B63172C5-2220-FE7B-2E43-2A304172380F}"/>
                </a:ext>
              </a:extLst>
            </p:cNvPr>
            <p:cNvSpPr/>
            <p:nvPr/>
          </p:nvSpPr>
          <p:spPr>
            <a:xfrm>
              <a:off x="8641556" y="2019300"/>
              <a:ext cx="40481" cy="10769"/>
            </a:xfrm>
            <a:custGeom>
              <a:avLst/>
              <a:gdLst>
                <a:gd name="connsiteX0" fmla="*/ 0 w 40481"/>
                <a:gd name="connsiteY0" fmla="*/ 0 h 10769"/>
                <a:gd name="connsiteX1" fmla="*/ 40482 w 40481"/>
                <a:gd name="connsiteY1" fmla="*/ 9525 h 10769"/>
                <a:gd name="connsiteX2" fmla="*/ 0 w 40481"/>
                <a:gd name="connsiteY2" fmla="*/ 0 h 10769"/>
                <a:gd name="connsiteX3" fmla="*/ 0 w 40481"/>
                <a:gd name="connsiteY3" fmla="*/ 0 h 10769"/>
              </a:gdLst>
              <a:ahLst/>
              <a:cxnLst>
                <a:cxn ang="0">
                  <a:pos x="connsiteX0" y="connsiteY0"/>
                </a:cxn>
                <a:cxn ang="0">
                  <a:pos x="connsiteX1" y="connsiteY1"/>
                </a:cxn>
                <a:cxn ang="0">
                  <a:pos x="connsiteX2" y="connsiteY2"/>
                </a:cxn>
                <a:cxn ang="0">
                  <a:pos x="connsiteX3" y="connsiteY3"/>
                </a:cxn>
              </a:cxnLst>
              <a:rect l="l" t="t" r="r" b="b"/>
              <a:pathLst>
                <a:path w="40481" h="10769">
                  <a:moveTo>
                    <a:pt x="0" y="0"/>
                  </a:moveTo>
                  <a:cubicBezTo>
                    <a:pt x="14288" y="2381"/>
                    <a:pt x="26194" y="7144"/>
                    <a:pt x="40482" y="9525"/>
                  </a:cubicBezTo>
                  <a:cubicBezTo>
                    <a:pt x="23813" y="11906"/>
                    <a:pt x="9525" y="11906"/>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894" name="Freeform: Shape 893">
              <a:extLst>
                <a:ext uri="{FF2B5EF4-FFF2-40B4-BE49-F238E27FC236}">
                  <a16:creationId xmlns:a16="http://schemas.microsoft.com/office/drawing/2014/main" id="{1BCE3783-A04E-3E46-278B-D41E3BC910C9}"/>
                </a:ext>
              </a:extLst>
            </p:cNvPr>
            <p:cNvSpPr/>
            <p:nvPr/>
          </p:nvSpPr>
          <p:spPr>
            <a:xfrm>
              <a:off x="11458575" y="4271962"/>
              <a:ext cx="38099" cy="16669"/>
            </a:xfrm>
            <a:custGeom>
              <a:avLst/>
              <a:gdLst>
                <a:gd name="connsiteX0" fmla="*/ 38099 w 38099"/>
                <a:gd name="connsiteY0" fmla="*/ 0 h 16669"/>
                <a:gd name="connsiteX1" fmla="*/ 2381 w 38099"/>
                <a:gd name="connsiteY1" fmla="*/ 16669 h 16669"/>
                <a:gd name="connsiteX2" fmla="*/ 0 w 38099"/>
                <a:gd name="connsiteY2" fmla="*/ 11906 h 16669"/>
                <a:gd name="connsiteX3" fmla="*/ 38099 w 38099"/>
                <a:gd name="connsiteY3" fmla="*/ 0 h 16669"/>
                <a:gd name="connsiteX4" fmla="*/ 38099 w 38099"/>
                <a:gd name="connsiteY4" fmla="*/ 0 h 16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9" h="16669">
                  <a:moveTo>
                    <a:pt x="38099" y="0"/>
                  </a:moveTo>
                  <a:cubicBezTo>
                    <a:pt x="26193" y="4763"/>
                    <a:pt x="14287" y="11906"/>
                    <a:pt x="2381" y="16669"/>
                  </a:cubicBezTo>
                  <a:cubicBezTo>
                    <a:pt x="2381" y="14288"/>
                    <a:pt x="0" y="11906"/>
                    <a:pt x="0" y="11906"/>
                  </a:cubicBezTo>
                  <a:cubicBezTo>
                    <a:pt x="11906" y="7144"/>
                    <a:pt x="26193" y="4763"/>
                    <a:pt x="38099" y="0"/>
                  </a:cubicBezTo>
                  <a:cubicBezTo>
                    <a:pt x="38099" y="0"/>
                    <a:pt x="38099" y="0"/>
                    <a:pt x="38099" y="0"/>
                  </a:cubicBezTo>
                  <a:close/>
                </a:path>
              </a:pathLst>
            </a:custGeom>
            <a:grpFill/>
            <a:ln w="23813" cap="flat">
              <a:noFill/>
              <a:prstDash val="solid"/>
              <a:miter/>
            </a:ln>
          </p:spPr>
          <p:txBody>
            <a:bodyPr rtlCol="0" anchor="ctr"/>
            <a:lstStyle/>
            <a:p>
              <a:endParaRPr lang="en-ID"/>
            </a:p>
          </p:txBody>
        </p:sp>
        <p:sp>
          <p:nvSpPr>
            <p:cNvPr id="895" name="Freeform: Shape 894">
              <a:extLst>
                <a:ext uri="{FF2B5EF4-FFF2-40B4-BE49-F238E27FC236}">
                  <a16:creationId xmlns:a16="http://schemas.microsoft.com/office/drawing/2014/main" id="{E0FABFC8-710F-F6C9-27FD-A1BB1B451E63}"/>
                </a:ext>
              </a:extLst>
            </p:cNvPr>
            <p:cNvSpPr/>
            <p:nvPr/>
          </p:nvSpPr>
          <p:spPr>
            <a:xfrm>
              <a:off x="10594181" y="4271962"/>
              <a:ext cx="40481" cy="10769"/>
            </a:xfrm>
            <a:custGeom>
              <a:avLst/>
              <a:gdLst>
                <a:gd name="connsiteX0" fmla="*/ 0 w 40481"/>
                <a:gd name="connsiteY0" fmla="*/ 0 h 10769"/>
                <a:gd name="connsiteX1" fmla="*/ 40482 w 40481"/>
                <a:gd name="connsiteY1" fmla="*/ 9525 h 10769"/>
                <a:gd name="connsiteX2" fmla="*/ 0 w 40481"/>
                <a:gd name="connsiteY2" fmla="*/ 0 h 10769"/>
                <a:gd name="connsiteX3" fmla="*/ 0 w 40481"/>
                <a:gd name="connsiteY3" fmla="*/ 0 h 10769"/>
              </a:gdLst>
              <a:ahLst/>
              <a:cxnLst>
                <a:cxn ang="0">
                  <a:pos x="connsiteX0" y="connsiteY0"/>
                </a:cxn>
                <a:cxn ang="0">
                  <a:pos x="connsiteX1" y="connsiteY1"/>
                </a:cxn>
                <a:cxn ang="0">
                  <a:pos x="connsiteX2" y="connsiteY2"/>
                </a:cxn>
                <a:cxn ang="0">
                  <a:pos x="connsiteX3" y="connsiteY3"/>
                </a:cxn>
              </a:cxnLst>
              <a:rect l="l" t="t" r="r" b="b"/>
              <a:pathLst>
                <a:path w="40481" h="10769">
                  <a:moveTo>
                    <a:pt x="0" y="0"/>
                  </a:moveTo>
                  <a:cubicBezTo>
                    <a:pt x="14288" y="2381"/>
                    <a:pt x="26194" y="7144"/>
                    <a:pt x="40482" y="9525"/>
                  </a:cubicBezTo>
                  <a:cubicBezTo>
                    <a:pt x="26194" y="11906"/>
                    <a:pt x="11906" y="11906"/>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896" name="Freeform: Shape 895">
              <a:extLst>
                <a:ext uri="{FF2B5EF4-FFF2-40B4-BE49-F238E27FC236}">
                  <a16:creationId xmlns:a16="http://schemas.microsoft.com/office/drawing/2014/main" id="{AE932169-5CA3-0AF4-A6F9-DD716BF9CC17}"/>
                </a:ext>
              </a:extLst>
            </p:cNvPr>
            <p:cNvSpPr/>
            <p:nvPr/>
          </p:nvSpPr>
          <p:spPr>
            <a:xfrm>
              <a:off x="9503568" y="4271962"/>
              <a:ext cx="39158" cy="16669"/>
            </a:xfrm>
            <a:custGeom>
              <a:avLst/>
              <a:gdLst>
                <a:gd name="connsiteX0" fmla="*/ 38100 w 39158"/>
                <a:gd name="connsiteY0" fmla="*/ 0 h 16669"/>
                <a:gd name="connsiteX1" fmla="*/ 2381 w 39158"/>
                <a:gd name="connsiteY1" fmla="*/ 16669 h 16669"/>
                <a:gd name="connsiteX2" fmla="*/ 0 w 39158"/>
                <a:gd name="connsiteY2" fmla="*/ 11906 h 16669"/>
                <a:gd name="connsiteX3" fmla="*/ 38100 w 39158"/>
                <a:gd name="connsiteY3" fmla="*/ 0 h 16669"/>
                <a:gd name="connsiteX4" fmla="*/ 38100 w 39158"/>
                <a:gd name="connsiteY4" fmla="*/ 0 h 16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58" h="16669">
                  <a:moveTo>
                    <a:pt x="38100" y="0"/>
                  </a:moveTo>
                  <a:cubicBezTo>
                    <a:pt x="26194" y="4763"/>
                    <a:pt x="14287" y="11906"/>
                    <a:pt x="2381" y="16669"/>
                  </a:cubicBezTo>
                  <a:cubicBezTo>
                    <a:pt x="2381" y="14288"/>
                    <a:pt x="0" y="11906"/>
                    <a:pt x="0" y="11906"/>
                  </a:cubicBezTo>
                  <a:cubicBezTo>
                    <a:pt x="14287" y="7144"/>
                    <a:pt x="26194" y="4763"/>
                    <a:pt x="38100" y="0"/>
                  </a:cubicBezTo>
                  <a:cubicBezTo>
                    <a:pt x="40481" y="0"/>
                    <a:pt x="38100" y="0"/>
                    <a:pt x="38100" y="0"/>
                  </a:cubicBezTo>
                  <a:close/>
                </a:path>
              </a:pathLst>
            </a:custGeom>
            <a:grpFill/>
            <a:ln w="23813" cap="flat">
              <a:noFill/>
              <a:prstDash val="solid"/>
              <a:miter/>
            </a:ln>
          </p:spPr>
          <p:txBody>
            <a:bodyPr rtlCol="0" anchor="ctr"/>
            <a:lstStyle/>
            <a:p>
              <a:endParaRPr lang="en-ID"/>
            </a:p>
          </p:txBody>
        </p:sp>
        <p:sp>
          <p:nvSpPr>
            <p:cNvPr id="897" name="Freeform: Shape 896">
              <a:extLst>
                <a:ext uri="{FF2B5EF4-FFF2-40B4-BE49-F238E27FC236}">
                  <a16:creationId xmlns:a16="http://schemas.microsoft.com/office/drawing/2014/main" id="{59DFA84C-0F72-60DA-479B-5899B05099E4}"/>
                </a:ext>
              </a:extLst>
            </p:cNvPr>
            <p:cNvSpPr/>
            <p:nvPr/>
          </p:nvSpPr>
          <p:spPr>
            <a:xfrm>
              <a:off x="8641556" y="4271962"/>
              <a:ext cx="40481" cy="10769"/>
            </a:xfrm>
            <a:custGeom>
              <a:avLst/>
              <a:gdLst>
                <a:gd name="connsiteX0" fmla="*/ 0 w 40481"/>
                <a:gd name="connsiteY0" fmla="*/ 0 h 10769"/>
                <a:gd name="connsiteX1" fmla="*/ 40482 w 40481"/>
                <a:gd name="connsiteY1" fmla="*/ 9525 h 10769"/>
                <a:gd name="connsiteX2" fmla="*/ 0 w 40481"/>
                <a:gd name="connsiteY2" fmla="*/ 0 h 10769"/>
                <a:gd name="connsiteX3" fmla="*/ 0 w 40481"/>
                <a:gd name="connsiteY3" fmla="*/ 0 h 10769"/>
              </a:gdLst>
              <a:ahLst/>
              <a:cxnLst>
                <a:cxn ang="0">
                  <a:pos x="connsiteX0" y="connsiteY0"/>
                </a:cxn>
                <a:cxn ang="0">
                  <a:pos x="connsiteX1" y="connsiteY1"/>
                </a:cxn>
                <a:cxn ang="0">
                  <a:pos x="connsiteX2" y="connsiteY2"/>
                </a:cxn>
                <a:cxn ang="0">
                  <a:pos x="connsiteX3" y="connsiteY3"/>
                </a:cxn>
              </a:cxnLst>
              <a:rect l="l" t="t" r="r" b="b"/>
              <a:pathLst>
                <a:path w="40481" h="10769">
                  <a:moveTo>
                    <a:pt x="0" y="0"/>
                  </a:moveTo>
                  <a:cubicBezTo>
                    <a:pt x="14288" y="2381"/>
                    <a:pt x="26194" y="7144"/>
                    <a:pt x="40482" y="9525"/>
                  </a:cubicBezTo>
                  <a:cubicBezTo>
                    <a:pt x="23813" y="11906"/>
                    <a:pt x="9525" y="11906"/>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898" name="Freeform: Shape 897">
              <a:extLst>
                <a:ext uri="{FF2B5EF4-FFF2-40B4-BE49-F238E27FC236}">
                  <a16:creationId xmlns:a16="http://schemas.microsoft.com/office/drawing/2014/main" id="{C07DA0DD-2003-92AD-14AA-4A2C565BAA10}"/>
                </a:ext>
              </a:extLst>
            </p:cNvPr>
            <p:cNvSpPr/>
            <p:nvPr/>
          </p:nvSpPr>
          <p:spPr>
            <a:xfrm>
              <a:off x="7550943" y="4271962"/>
              <a:ext cx="38099" cy="16669"/>
            </a:xfrm>
            <a:custGeom>
              <a:avLst/>
              <a:gdLst>
                <a:gd name="connsiteX0" fmla="*/ 38100 w 38099"/>
                <a:gd name="connsiteY0" fmla="*/ 0 h 16669"/>
                <a:gd name="connsiteX1" fmla="*/ 2381 w 38099"/>
                <a:gd name="connsiteY1" fmla="*/ 16669 h 16669"/>
                <a:gd name="connsiteX2" fmla="*/ 0 w 38099"/>
                <a:gd name="connsiteY2" fmla="*/ 11906 h 16669"/>
                <a:gd name="connsiteX3" fmla="*/ 38100 w 38099"/>
                <a:gd name="connsiteY3" fmla="*/ 0 h 16669"/>
                <a:gd name="connsiteX4" fmla="*/ 38100 w 38099"/>
                <a:gd name="connsiteY4" fmla="*/ 0 h 16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9" h="16669">
                  <a:moveTo>
                    <a:pt x="38100" y="0"/>
                  </a:moveTo>
                  <a:cubicBezTo>
                    <a:pt x="26194" y="4763"/>
                    <a:pt x="14287" y="11906"/>
                    <a:pt x="2381" y="16669"/>
                  </a:cubicBezTo>
                  <a:cubicBezTo>
                    <a:pt x="2381" y="14288"/>
                    <a:pt x="0" y="11906"/>
                    <a:pt x="0" y="11906"/>
                  </a:cubicBezTo>
                  <a:cubicBezTo>
                    <a:pt x="11906" y="7144"/>
                    <a:pt x="26194" y="4763"/>
                    <a:pt x="38100" y="0"/>
                  </a:cubicBezTo>
                  <a:cubicBezTo>
                    <a:pt x="38100" y="0"/>
                    <a:pt x="38100" y="0"/>
                    <a:pt x="38100" y="0"/>
                  </a:cubicBezTo>
                  <a:close/>
                </a:path>
              </a:pathLst>
            </a:custGeom>
            <a:grpFill/>
            <a:ln w="23813" cap="flat">
              <a:noFill/>
              <a:prstDash val="solid"/>
              <a:miter/>
            </a:ln>
          </p:spPr>
          <p:txBody>
            <a:bodyPr rtlCol="0" anchor="ctr"/>
            <a:lstStyle/>
            <a:p>
              <a:endParaRPr lang="en-ID"/>
            </a:p>
          </p:txBody>
        </p:sp>
        <p:sp>
          <p:nvSpPr>
            <p:cNvPr id="899" name="Freeform: Shape 898">
              <a:extLst>
                <a:ext uri="{FF2B5EF4-FFF2-40B4-BE49-F238E27FC236}">
                  <a16:creationId xmlns:a16="http://schemas.microsoft.com/office/drawing/2014/main" id="{5C714518-63C9-F5A6-0869-C9B7C2E2283D}"/>
                </a:ext>
              </a:extLst>
            </p:cNvPr>
            <p:cNvSpPr/>
            <p:nvPr/>
          </p:nvSpPr>
          <p:spPr>
            <a:xfrm>
              <a:off x="6686549" y="4271962"/>
              <a:ext cx="40481" cy="10769"/>
            </a:xfrm>
            <a:custGeom>
              <a:avLst/>
              <a:gdLst>
                <a:gd name="connsiteX0" fmla="*/ 0 w 40481"/>
                <a:gd name="connsiteY0" fmla="*/ 0 h 10769"/>
                <a:gd name="connsiteX1" fmla="*/ 40481 w 40481"/>
                <a:gd name="connsiteY1" fmla="*/ 9525 h 10769"/>
                <a:gd name="connsiteX2" fmla="*/ 0 w 40481"/>
                <a:gd name="connsiteY2" fmla="*/ 0 h 10769"/>
                <a:gd name="connsiteX3" fmla="*/ 0 w 40481"/>
                <a:gd name="connsiteY3" fmla="*/ 0 h 10769"/>
              </a:gdLst>
              <a:ahLst/>
              <a:cxnLst>
                <a:cxn ang="0">
                  <a:pos x="connsiteX0" y="connsiteY0"/>
                </a:cxn>
                <a:cxn ang="0">
                  <a:pos x="connsiteX1" y="connsiteY1"/>
                </a:cxn>
                <a:cxn ang="0">
                  <a:pos x="connsiteX2" y="connsiteY2"/>
                </a:cxn>
                <a:cxn ang="0">
                  <a:pos x="connsiteX3" y="connsiteY3"/>
                </a:cxn>
              </a:cxnLst>
              <a:rect l="l" t="t" r="r" b="b"/>
              <a:pathLst>
                <a:path w="40481" h="10769">
                  <a:moveTo>
                    <a:pt x="0" y="0"/>
                  </a:moveTo>
                  <a:cubicBezTo>
                    <a:pt x="14288" y="2381"/>
                    <a:pt x="26194" y="7144"/>
                    <a:pt x="40481" y="9525"/>
                  </a:cubicBezTo>
                  <a:cubicBezTo>
                    <a:pt x="26194" y="11906"/>
                    <a:pt x="11906" y="11906"/>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900" name="Freeform: Shape 899">
              <a:extLst>
                <a:ext uri="{FF2B5EF4-FFF2-40B4-BE49-F238E27FC236}">
                  <a16:creationId xmlns:a16="http://schemas.microsoft.com/office/drawing/2014/main" id="{91ADBD1E-6B5C-B56B-1FB9-5CBB13F68D43}"/>
                </a:ext>
              </a:extLst>
            </p:cNvPr>
            <p:cNvSpPr/>
            <p:nvPr/>
          </p:nvSpPr>
          <p:spPr>
            <a:xfrm>
              <a:off x="5595937" y="4271962"/>
              <a:ext cx="39158" cy="16669"/>
            </a:xfrm>
            <a:custGeom>
              <a:avLst/>
              <a:gdLst>
                <a:gd name="connsiteX0" fmla="*/ 38100 w 39158"/>
                <a:gd name="connsiteY0" fmla="*/ 0 h 16669"/>
                <a:gd name="connsiteX1" fmla="*/ 2381 w 39158"/>
                <a:gd name="connsiteY1" fmla="*/ 16669 h 16669"/>
                <a:gd name="connsiteX2" fmla="*/ 0 w 39158"/>
                <a:gd name="connsiteY2" fmla="*/ 11906 h 16669"/>
                <a:gd name="connsiteX3" fmla="*/ 38100 w 39158"/>
                <a:gd name="connsiteY3" fmla="*/ 0 h 16669"/>
                <a:gd name="connsiteX4" fmla="*/ 38100 w 39158"/>
                <a:gd name="connsiteY4" fmla="*/ 0 h 16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58" h="16669">
                  <a:moveTo>
                    <a:pt x="38100" y="0"/>
                  </a:moveTo>
                  <a:cubicBezTo>
                    <a:pt x="26194" y="4763"/>
                    <a:pt x="14288" y="11906"/>
                    <a:pt x="2381" y="16669"/>
                  </a:cubicBezTo>
                  <a:cubicBezTo>
                    <a:pt x="2381" y="14288"/>
                    <a:pt x="0" y="11906"/>
                    <a:pt x="0" y="11906"/>
                  </a:cubicBezTo>
                  <a:cubicBezTo>
                    <a:pt x="14288" y="7144"/>
                    <a:pt x="26194" y="4763"/>
                    <a:pt x="38100" y="0"/>
                  </a:cubicBezTo>
                  <a:cubicBezTo>
                    <a:pt x="40481" y="0"/>
                    <a:pt x="38100" y="0"/>
                    <a:pt x="38100" y="0"/>
                  </a:cubicBezTo>
                  <a:close/>
                </a:path>
              </a:pathLst>
            </a:custGeom>
            <a:grpFill/>
            <a:ln w="23813" cap="flat">
              <a:noFill/>
              <a:prstDash val="solid"/>
              <a:miter/>
            </a:ln>
          </p:spPr>
          <p:txBody>
            <a:bodyPr rtlCol="0" anchor="ctr"/>
            <a:lstStyle/>
            <a:p>
              <a:endParaRPr lang="en-ID"/>
            </a:p>
          </p:txBody>
        </p:sp>
        <p:sp>
          <p:nvSpPr>
            <p:cNvPr id="901" name="Freeform: Shape 900">
              <a:extLst>
                <a:ext uri="{FF2B5EF4-FFF2-40B4-BE49-F238E27FC236}">
                  <a16:creationId xmlns:a16="http://schemas.microsoft.com/office/drawing/2014/main" id="{08181FB0-E1D7-6F0D-AF3D-3DCA661F13F0}"/>
                </a:ext>
              </a:extLst>
            </p:cNvPr>
            <p:cNvSpPr/>
            <p:nvPr/>
          </p:nvSpPr>
          <p:spPr>
            <a:xfrm>
              <a:off x="5595937" y="3145631"/>
              <a:ext cx="39158" cy="16668"/>
            </a:xfrm>
            <a:custGeom>
              <a:avLst/>
              <a:gdLst>
                <a:gd name="connsiteX0" fmla="*/ 38100 w 39158"/>
                <a:gd name="connsiteY0" fmla="*/ 0 h 16668"/>
                <a:gd name="connsiteX1" fmla="*/ 2381 w 39158"/>
                <a:gd name="connsiteY1" fmla="*/ 16669 h 16668"/>
                <a:gd name="connsiteX2" fmla="*/ 0 w 39158"/>
                <a:gd name="connsiteY2" fmla="*/ 11906 h 16668"/>
                <a:gd name="connsiteX3" fmla="*/ 38100 w 39158"/>
                <a:gd name="connsiteY3" fmla="*/ 0 h 16668"/>
                <a:gd name="connsiteX4" fmla="*/ 38100 w 39158"/>
                <a:gd name="connsiteY4" fmla="*/ 0 h 16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58" h="16668">
                  <a:moveTo>
                    <a:pt x="38100" y="0"/>
                  </a:moveTo>
                  <a:cubicBezTo>
                    <a:pt x="26194" y="4762"/>
                    <a:pt x="14288" y="11906"/>
                    <a:pt x="2381" y="16669"/>
                  </a:cubicBezTo>
                  <a:cubicBezTo>
                    <a:pt x="2381" y="14287"/>
                    <a:pt x="0" y="11906"/>
                    <a:pt x="0" y="11906"/>
                  </a:cubicBezTo>
                  <a:cubicBezTo>
                    <a:pt x="14288" y="7143"/>
                    <a:pt x="26194" y="4762"/>
                    <a:pt x="38100" y="0"/>
                  </a:cubicBezTo>
                  <a:cubicBezTo>
                    <a:pt x="40481" y="0"/>
                    <a:pt x="38100" y="0"/>
                    <a:pt x="38100" y="0"/>
                  </a:cubicBezTo>
                  <a:close/>
                </a:path>
              </a:pathLst>
            </a:custGeom>
            <a:grpFill/>
            <a:ln w="23813" cap="flat">
              <a:noFill/>
              <a:prstDash val="solid"/>
              <a:miter/>
            </a:ln>
          </p:spPr>
          <p:txBody>
            <a:bodyPr rtlCol="0" anchor="ctr"/>
            <a:lstStyle/>
            <a:p>
              <a:endParaRPr lang="en-ID"/>
            </a:p>
          </p:txBody>
        </p:sp>
        <p:sp>
          <p:nvSpPr>
            <p:cNvPr id="902" name="Freeform: Shape 901">
              <a:extLst>
                <a:ext uri="{FF2B5EF4-FFF2-40B4-BE49-F238E27FC236}">
                  <a16:creationId xmlns:a16="http://schemas.microsoft.com/office/drawing/2014/main" id="{C0F25B12-B5C5-C628-6EDA-820C0979C8B8}"/>
                </a:ext>
              </a:extLst>
            </p:cNvPr>
            <p:cNvSpPr/>
            <p:nvPr/>
          </p:nvSpPr>
          <p:spPr>
            <a:xfrm>
              <a:off x="6686549" y="3145631"/>
              <a:ext cx="40481" cy="10769"/>
            </a:xfrm>
            <a:custGeom>
              <a:avLst/>
              <a:gdLst>
                <a:gd name="connsiteX0" fmla="*/ 0 w 40481"/>
                <a:gd name="connsiteY0" fmla="*/ 0 h 10769"/>
                <a:gd name="connsiteX1" fmla="*/ 40481 w 40481"/>
                <a:gd name="connsiteY1" fmla="*/ 9525 h 10769"/>
                <a:gd name="connsiteX2" fmla="*/ 0 w 40481"/>
                <a:gd name="connsiteY2" fmla="*/ 0 h 10769"/>
                <a:gd name="connsiteX3" fmla="*/ 0 w 40481"/>
                <a:gd name="connsiteY3" fmla="*/ 0 h 10769"/>
              </a:gdLst>
              <a:ahLst/>
              <a:cxnLst>
                <a:cxn ang="0">
                  <a:pos x="connsiteX0" y="connsiteY0"/>
                </a:cxn>
                <a:cxn ang="0">
                  <a:pos x="connsiteX1" y="connsiteY1"/>
                </a:cxn>
                <a:cxn ang="0">
                  <a:pos x="connsiteX2" y="connsiteY2"/>
                </a:cxn>
                <a:cxn ang="0">
                  <a:pos x="connsiteX3" y="connsiteY3"/>
                </a:cxn>
              </a:cxnLst>
              <a:rect l="l" t="t" r="r" b="b"/>
              <a:pathLst>
                <a:path w="40481" h="10769">
                  <a:moveTo>
                    <a:pt x="0" y="0"/>
                  </a:moveTo>
                  <a:cubicBezTo>
                    <a:pt x="14288" y="2381"/>
                    <a:pt x="26194" y="7143"/>
                    <a:pt x="40481" y="9525"/>
                  </a:cubicBezTo>
                  <a:cubicBezTo>
                    <a:pt x="26194" y="11906"/>
                    <a:pt x="11906" y="11906"/>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903" name="Freeform: Shape 902">
              <a:extLst>
                <a:ext uri="{FF2B5EF4-FFF2-40B4-BE49-F238E27FC236}">
                  <a16:creationId xmlns:a16="http://schemas.microsoft.com/office/drawing/2014/main" id="{FA82BE90-4E16-7744-4928-934A363CD039}"/>
                </a:ext>
              </a:extLst>
            </p:cNvPr>
            <p:cNvSpPr/>
            <p:nvPr/>
          </p:nvSpPr>
          <p:spPr>
            <a:xfrm>
              <a:off x="7550943" y="3145631"/>
              <a:ext cx="38099" cy="16668"/>
            </a:xfrm>
            <a:custGeom>
              <a:avLst/>
              <a:gdLst>
                <a:gd name="connsiteX0" fmla="*/ 38100 w 38099"/>
                <a:gd name="connsiteY0" fmla="*/ 0 h 16668"/>
                <a:gd name="connsiteX1" fmla="*/ 2381 w 38099"/>
                <a:gd name="connsiteY1" fmla="*/ 16669 h 16668"/>
                <a:gd name="connsiteX2" fmla="*/ 0 w 38099"/>
                <a:gd name="connsiteY2" fmla="*/ 11906 h 16668"/>
                <a:gd name="connsiteX3" fmla="*/ 38100 w 38099"/>
                <a:gd name="connsiteY3" fmla="*/ 0 h 16668"/>
                <a:gd name="connsiteX4" fmla="*/ 38100 w 38099"/>
                <a:gd name="connsiteY4" fmla="*/ 0 h 16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9" h="16668">
                  <a:moveTo>
                    <a:pt x="38100" y="0"/>
                  </a:moveTo>
                  <a:cubicBezTo>
                    <a:pt x="26194" y="4762"/>
                    <a:pt x="14287" y="11906"/>
                    <a:pt x="2381" y="16669"/>
                  </a:cubicBezTo>
                  <a:cubicBezTo>
                    <a:pt x="2381" y="14287"/>
                    <a:pt x="0" y="11906"/>
                    <a:pt x="0" y="11906"/>
                  </a:cubicBezTo>
                  <a:cubicBezTo>
                    <a:pt x="11906" y="7143"/>
                    <a:pt x="26194" y="4762"/>
                    <a:pt x="38100" y="0"/>
                  </a:cubicBezTo>
                  <a:cubicBezTo>
                    <a:pt x="38100" y="0"/>
                    <a:pt x="38100" y="0"/>
                    <a:pt x="38100" y="0"/>
                  </a:cubicBezTo>
                  <a:close/>
                </a:path>
              </a:pathLst>
            </a:custGeom>
            <a:grpFill/>
            <a:ln w="23813" cap="flat">
              <a:noFill/>
              <a:prstDash val="solid"/>
              <a:miter/>
            </a:ln>
          </p:spPr>
          <p:txBody>
            <a:bodyPr rtlCol="0" anchor="ctr"/>
            <a:lstStyle/>
            <a:p>
              <a:endParaRPr lang="en-ID"/>
            </a:p>
          </p:txBody>
        </p:sp>
        <p:sp>
          <p:nvSpPr>
            <p:cNvPr id="904" name="Freeform: Shape 903">
              <a:extLst>
                <a:ext uri="{FF2B5EF4-FFF2-40B4-BE49-F238E27FC236}">
                  <a16:creationId xmlns:a16="http://schemas.microsoft.com/office/drawing/2014/main" id="{07628FE6-0A2A-EAA5-42B6-82F1F996CDF9}"/>
                </a:ext>
              </a:extLst>
            </p:cNvPr>
            <p:cNvSpPr/>
            <p:nvPr/>
          </p:nvSpPr>
          <p:spPr>
            <a:xfrm>
              <a:off x="8641556" y="3145631"/>
              <a:ext cx="40481" cy="10769"/>
            </a:xfrm>
            <a:custGeom>
              <a:avLst/>
              <a:gdLst>
                <a:gd name="connsiteX0" fmla="*/ 0 w 40481"/>
                <a:gd name="connsiteY0" fmla="*/ 0 h 10769"/>
                <a:gd name="connsiteX1" fmla="*/ 40482 w 40481"/>
                <a:gd name="connsiteY1" fmla="*/ 9525 h 10769"/>
                <a:gd name="connsiteX2" fmla="*/ 0 w 40481"/>
                <a:gd name="connsiteY2" fmla="*/ 0 h 10769"/>
                <a:gd name="connsiteX3" fmla="*/ 0 w 40481"/>
                <a:gd name="connsiteY3" fmla="*/ 0 h 10769"/>
              </a:gdLst>
              <a:ahLst/>
              <a:cxnLst>
                <a:cxn ang="0">
                  <a:pos x="connsiteX0" y="connsiteY0"/>
                </a:cxn>
                <a:cxn ang="0">
                  <a:pos x="connsiteX1" y="connsiteY1"/>
                </a:cxn>
                <a:cxn ang="0">
                  <a:pos x="connsiteX2" y="connsiteY2"/>
                </a:cxn>
                <a:cxn ang="0">
                  <a:pos x="connsiteX3" y="connsiteY3"/>
                </a:cxn>
              </a:cxnLst>
              <a:rect l="l" t="t" r="r" b="b"/>
              <a:pathLst>
                <a:path w="40481" h="10769">
                  <a:moveTo>
                    <a:pt x="0" y="0"/>
                  </a:moveTo>
                  <a:cubicBezTo>
                    <a:pt x="14288" y="2381"/>
                    <a:pt x="26194" y="7143"/>
                    <a:pt x="40482" y="9525"/>
                  </a:cubicBezTo>
                  <a:cubicBezTo>
                    <a:pt x="23813" y="11906"/>
                    <a:pt x="9525" y="11906"/>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905" name="Freeform: Shape 904">
              <a:extLst>
                <a:ext uri="{FF2B5EF4-FFF2-40B4-BE49-F238E27FC236}">
                  <a16:creationId xmlns:a16="http://schemas.microsoft.com/office/drawing/2014/main" id="{855A60CF-1388-7A92-0995-60002BCF4DFB}"/>
                </a:ext>
              </a:extLst>
            </p:cNvPr>
            <p:cNvSpPr/>
            <p:nvPr/>
          </p:nvSpPr>
          <p:spPr>
            <a:xfrm>
              <a:off x="9503568" y="3145631"/>
              <a:ext cx="39158" cy="16668"/>
            </a:xfrm>
            <a:custGeom>
              <a:avLst/>
              <a:gdLst>
                <a:gd name="connsiteX0" fmla="*/ 38100 w 39158"/>
                <a:gd name="connsiteY0" fmla="*/ 0 h 16668"/>
                <a:gd name="connsiteX1" fmla="*/ 2381 w 39158"/>
                <a:gd name="connsiteY1" fmla="*/ 16669 h 16668"/>
                <a:gd name="connsiteX2" fmla="*/ 0 w 39158"/>
                <a:gd name="connsiteY2" fmla="*/ 11906 h 16668"/>
                <a:gd name="connsiteX3" fmla="*/ 38100 w 39158"/>
                <a:gd name="connsiteY3" fmla="*/ 0 h 16668"/>
                <a:gd name="connsiteX4" fmla="*/ 38100 w 39158"/>
                <a:gd name="connsiteY4" fmla="*/ 0 h 16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58" h="16668">
                  <a:moveTo>
                    <a:pt x="38100" y="0"/>
                  </a:moveTo>
                  <a:cubicBezTo>
                    <a:pt x="26194" y="4762"/>
                    <a:pt x="14287" y="11906"/>
                    <a:pt x="2381" y="16669"/>
                  </a:cubicBezTo>
                  <a:cubicBezTo>
                    <a:pt x="2381" y="14287"/>
                    <a:pt x="0" y="11906"/>
                    <a:pt x="0" y="11906"/>
                  </a:cubicBezTo>
                  <a:cubicBezTo>
                    <a:pt x="14287" y="7143"/>
                    <a:pt x="26194" y="4762"/>
                    <a:pt x="38100" y="0"/>
                  </a:cubicBezTo>
                  <a:cubicBezTo>
                    <a:pt x="40481" y="0"/>
                    <a:pt x="38100" y="0"/>
                    <a:pt x="38100" y="0"/>
                  </a:cubicBezTo>
                  <a:close/>
                </a:path>
              </a:pathLst>
            </a:custGeom>
            <a:grpFill/>
            <a:ln w="23813" cap="flat">
              <a:noFill/>
              <a:prstDash val="solid"/>
              <a:miter/>
            </a:ln>
          </p:spPr>
          <p:txBody>
            <a:bodyPr rtlCol="0" anchor="ctr"/>
            <a:lstStyle/>
            <a:p>
              <a:endParaRPr lang="en-ID"/>
            </a:p>
          </p:txBody>
        </p:sp>
        <p:sp>
          <p:nvSpPr>
            <p:cNvPr id="906" name="Freeform: Shape 905">
              <a:extLst>
                <a:ext uri="{FF2B5EF4-FFF2-40B4-BE49-F238E27FC236}">
                  <a16:creationId xmlns:a16="http://schemas.microsoft.com/office/drawing/2014/main" id="{261A409B-721B-177D-3DCE-E9470E90E081}"/>
                </a:ext>
              </a:extLst>
            </p:cNvPr>
            <p:cNvSpPr/>
            <p:nvPr/>
          </p:nvSpPr>
          <p:spPr>
            <a:xfrm>
              <a:off x="11458575" y="3145631"/>
              <a:ext cx="38099" cy="16668"/>
            </a:xfrm>
            <a:custGeom>
              <a:avLst/>
              <a:gdLst>
                <a:gd name="connsiteX0" fmla="*/ 38099 w 38099"/>
                <a:gd name="connsiteY0" fmla="*/ 0 h 16668"/>
                <a:gd name="connsiteX1" fmla="*/ 2381 w 38099"/>
                <a:gd name="connsiteY1" fmla="*/ 16669 h 16668"/>
                <a:gd name="connsiteX2" fmla="*/ 0 w 38099"/>
                <a:gd name="connsiteY2" fmla="*/ 11906 h 16668"/>
                <a:gd name="connsiteX3" fmla="*/ 38099 w 38099"/>
                <a:gd name="connsiteY3" fmla="*/ 0 h 16668"/>
                <a:gd name="connsiteX4" fmla="*/ 38099 w 38099"/>
                <a:gd name="connsiteY4" fmla="*/ 0 h 16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9" h="16668">
                  <a:moveTo>
                    <a:pt x="38099" y="0"/>
                  </a:moveTo>
                  <a:cubicBezTo>
                    <a:pt x="26193" y="4762"/>
                    <a:pt x="14287" y="11906"/>
                    <a:pt x="2381" y="16669"/>
                  </a:cubicBezTo>
                  <a:cubicBezTo>
                    <a:pt x="2381" y="14287"/>
                    <a:pt x="0" y="11906"/>
                    <a:pt x="0" y="11906"/>
                  </a:cubicBezTo>
                  <a:cubicBezTo>
                    <a:pt x="11906" y="7143"/>
                    <a:pt x="26193" y="4762"/>
                    <a:pt x="38099" y="0"/>
                  </a:cubicBezTo>
                  <a:cubicBezTo>
                    <a:pt x="38099" y="0"/>
                    <a:pt x="38099" y="0"/>
                    <a:pt x="38099" y="0"/>
                  </a:cubicBezTo>
                  <a:close/>
                </a:path>
              </a:pathLst>
            </a:custGeom>
            <a:grpFill/>
            <a:ln w="23813" cap="flat">
              <a:noFill/>
              <a:prstDash val="solid"/>
              <a:miter/>
            </a:ln>
          </p:spPr>
          <p:txBody>
            <a:bodyPr rtlCol="0" anchor="ctr"/>
            <a:lstStyle/>
            <a:p>
              <a:endParaRPr lang="en-ID"/>
            </a:p>
          </p:txBody>
        </p:sp>
        <p:sp>
          <p:nvSpPr>
            <p:cNvPr id="907" name="Freeform: Shape 906">
              <a:extLst>
                <a:ext uri="{FF2B5EF4-FFF2-40B4-BE49-F238E27FC236}">
                  <a16:creationId xmlns:a16="http://schemas.microsoft.com/office/drawing/2014/main" id="{D4FEBD05-7A9F-B302-A65D-9EC91DB5E675}"/>
                </a:ext>
              </a:extLst>
            </p:cNvPr>
            <p:cNvSpPr/>
            <p:nvPr/>
          </p:nvSpPr>
          <p:spPr>
            <a:xfrm>
              <a:off x="9503568" y="892968"/>
              <a:ext cx="39158" cy="16668"/>
            </a:xfrm>
            <a:custGeom>
              <a:avLst/>
              <a:gdLst>
                <a:gd name="connsiteX0" fmla="*/ 38100 w 39158"/>
                <a:gd name="connsiteY0" fmla="*/ 0 h 16668"/>
                <a:gd name="connsiteX1" fmla="*/ 2381 w 39158"/>
                <a:gd name="connsiteY1" fmla="*/ 16669 h 16668"/>
                <a:gd name="connsiteX2" fmla="*/ 0 w 39158"/>
                <a:gd name="connsiteY2" fmla="*/ 11906 h 16668"/>
                <a:gd name="connsiteX3" fmla="*/ 38100 w 39158"/>
                <a:gd name="connsiteY3" fmla="*/ 0 h 16668"/>
                <a:gd name="connsiteX4" fmla="*/ 38100 w 39158"/>
                <a:gd name="connsiteY4" fmla="*/ 0 h 16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58" h="16668">
                  <a:moveTo>
                    <a:pt x="38100" y="0"/>
                  </a:moveTo>
                  <a:cubicBezTo>
                    <a:pt x="26194" y="4763"/>
                    <a:pt x="14287" y="11906"/>
                    <a:pt x="2381" y="16669"/>
                  </a:cubicBezTo>
                  <a:cubicBezTo>
                    <a:pt x="2381" y="14287"/>
                    <a:pt x="0" y="11906"/>
                    <a:pt x="0" y="11906"/>
                  </a:cubicBezTo>
                  <a:cubicBezTo>
                    <a:pt x="14287" y="7144"/>
                    <a:pt x="26194" y="4763"/>
                    <a:pt x="38100" y="0"/>
                  </a:cubicBezTo>
                  <a:cubicBezTo>
                    <a:pt x="40481" y="0"/>
                    <a:pt x="38100" y="0"/>
                    <a:pt x="38100" y="0"/>
                  </a:cubicBezTo>
                  <a:close/>
                </a:path>
              </a:pathLst>
            </a:custGeom>
            <a:grpFill/>
            <a:ln w="23813" cap="flat">
              <a:noFill/>
              <a:prstDash val="solid"/>
              <a:miter/>
            </a:ln>
          </p:spPr>
          <p:txBody>
            <a:bodyPr rtlCol="0" anchor="ctr"/>
            <a:lstStyle/>
            <a:p>
              <a:endParaRPr lang="en-ID"/>
            </a:p>
          </p:txBody>
        </p:sp>
        <p:sp>
          <p:nvSpPr>
            <p:cNvPr id="908" name="Freeform: Shape 907">
              <a:extLst>
                <a:ext uri="{FF2B5EF4-FFF2-40B4-BE49-F238E27FC236}">
                  <a16:creationId xmlns:a16="http://schemas.microsoft.com/office/drawing/2014/main" id="{9B9C4323-0DDB-5B2E-B805-74317C257882}"/>
                </a:ext>
              </a:extLst>
            </p:cNvPr>
            <p:cNvSpPr/>
            <p:nvPr/>
          </p:nvSpPr>
          <p:spPr>
            <a:xfrm>
              <a:off x="8641556" y="892968"/>
              <a:ext cx="40481" cy="10769"/>
            </a:xfrm>
            <a:custGeom>
              <a:avLst/>
              <a:gdLst>
                <a:gd name="connsiteX0" fmla="*/ 0 w 40481"/>
                <a:gd name="connsiteY0" fmla="*/ 0 h 10769"/>
                <a:gd name="connsiteX1" fmla="*/ 40482 w 40481"/>
                <a:gd name="connsiteY1" fmla="*/ 9525 h 10769"/>
                <a:gd name="connsiteX2" fmla="*/ 0 w 40481"/>
                <a:gd name="connsiteY2" fmla="*/ 0 h 10769"/>
                <a:gd name="connsiteX3" fmla="*/ 0 w 40481"/>
                <a:gd name="connsiteY3" fmla="*/ 0 h 10769"/>
              </a:gdLst>
              <a:ahLst/>
              <a:cxnLst>
                <a:cxn ang="0">
                  <a:pos x="connsiteX0" y="connsiteY0"/>
                </a:cxn>
                <a:cxn ang="0">
                  <a:pos x="connsiteX1" y="connsiteY1"/>
                </a:cxn>
                <a:cxn ang="0">
                  <a:pos x="connsiteX2" y="connsiteY2"/>
                </a:cxn>
                <a:cxn ang="0">
                  <a:pos x="connsiteX3" y="connsiteY3"/>
                </a:cxn>
              </a:cxnLst>
              <a:rect l="l" t="t" r="r" b="b"/>
              <a:pathLst>
                <a:path w="40481" h="10769">
                  <a:moveTo>
                    <a:pt x="0" y="0"/>
                  </a:moveTo>
                  <a:cubicBezTo>
                    <a:pt x="14288" y="2381"/>
                    <a:pt x="26194" y="7144"/>
                    <a:pt x="40482" y="9525"/>
                  </a:cubicBezTo>
                  <a:cubicBezTo>
                    <a:pt x="23813" y="11906"/>
                    <a:pt x="9525" y="11906"/>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909" name="Freeform: Shape 908">
              <a:extLst>
                <a:ext uri="{FF2B5EF4-FFF2-40B4-BE49-F238E27FC236}">
                  <a16:creationId xmlns:a16="http://schemas.microsoft.com/office/drawing/2014/main" id="{96C5EC71-6E99-217D-1702-ACABCA53BDE2}"/>
                </a:ext>
              </a:extLst>
            </p:cNvPr>
            <p:cNvSpPr/>
            <p:nvPr/>
          </p:nvSpPr>
          <p:spPr>
            <a:xfrm>
              <a:off x="7550943" y="892968"/>
              <a:ext cx="38099" cy="16668"/>
            </a:xfrm>
            <a:custGeom>
              <a:avLst/>
              <a:gdLst>
                <a:gd name="connsiteX0" fmla="*/ 38100 w 38099"/>
                <a:gd name="connsiteY0" fmla="*/ 0 h 16668"/>
                <a:gd name="connsiteX1" fmla="*/ 2381 w 38099"/>
                <a:gd name="connsiteY1" fmla="*/ 16669 h 16668"/>
                <a:gd name="connsiteX2" fmla="*/ 0 w 38099"/>
                <a:gd name="connsiteY2" fmla="*/ 11906 h 16668"/>
                <a:gd name="connsiteX3" fmla="*/ 38100 w 38099"/>
                <a:gd name="connsiteY3" fmla="*/ 0 h 16668"/>
                <a:gd name="connsiteX4" fmla="*/ 38100 w 38099"/>
                <a:gd name="connsiteY4" fmla="*/ 0 h 16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9" h="16668">
                  <a:moveTo>
                    <a:pt x="38100" y="0"/>
                  </a:moveTo>
                  <a:cubicBezTo>
                    <a:pt x="26194" y="4763"/>
                    <a:pt x="14287" y="11906"/>
                    <a:pt x="2381" y="16669"/>
                  </a:cubicBezTo>
                  <a:cubicBezTo>
                    <a:pt x="2381" y="14287"/>
                    <a:pt x="0" y="11906"/>
                    <a:pt x="0" y="11906"/>
                  </a:cubicBezTo>
                  <a:cubicBezTo>
                    <a:pt x="11906" y="7144"/>
                    <a:pt x="26194" y="4763"/>
                    <a:pt x="38100" y="0"/>
                  </a:cubicBezTo>
                  <a:cubicBezTo>
                    <a:pt x="38100" y="0"/>
                    <a:pt x="38100" y="0"/>
                    <a:pt x="38100" y="0"/>
                  </a:cubicBezTo>
                  <a:close/>
                </a:path>
              </a:pathLst>
            </a:custGeom>
            <a:grpFill/>
            <a:ln w="23813" cap="flat">
              <a:noFill/>
              <a:prstDash val="solid"/>
              <a:miter/>
            </a:ln>
          </p:spPr>
          <p:txBody>
            <a:bodyPr rtlCol="0" anchor="ctr"/>
            <a:lstStyle/>
            <a:p>
              <a:endParaRPr lang="en-ID"/>
            </a:p>
          </p:txBody>
        </p:sp>
        <p:sp>
          <p:nvSpPr>
            <p:cNvPr id="910" name="Freeform: Shape 909">
              <a:extLst>
                <a:ext uri="{FF2B5EF4-FFF2-40B4-BE49-F238E27FC236}">
                  <a16:creationId xmlns:a16="http://schemas.microsoft.com/office/drawing/2014/main" id="{1B2A43B8-ADB8-499F-9DE5-0E61202BAAFF}"/>
                </a:ext>
              </a:extLst>
            </p:cNvPr>
            <p:cNvSpPr/>
            <p:nvPr/>
          </p:nvSpPr>
          <p:spPr>
            <a:xfrm>
              <a:off x="6686549" y="892968"/>
              <a:ext cx="40481" cy="10769"/>
            </a:xfrm>
            <a:custGeom>
              <a:avLst/>
              <a:gdLst>
                <a:gd name="connsiteX0" fmla="*/ 0 w 40481"/>
                <a:gd name="connsiteY0" fmla="*/ 0 h 10769"/>
                <a:gd name="connsiteX1" fmla="*/ 40481 w 40481"/>
                <a:gd name="connsiteY1" fmla="*/ 9525 h 10769"/>
                <a:gd name="connsiteX2" fmla="*/ 0 w 40481"/>
                <a:gd name="connsiteY2" fmla="*/ 0 h 10769"/>
                <a:gd name="connsiteX3" fmla="*/ 0 w 40481"/>
                <a:gd name="connsiteY3" fmla="*/ 0 h 10769"/>
              </a:gdLst>
              <a:ahLst/>
              <a:cxnLst>
                <a:cxn ang="0">
                  <a:pos x="connsiteX0" y="connsiteY0"/>
                </a:cxn>
                <a:cxn ang="0">
                  <a:pos x="connsiteX1" y="connsiteY1"/>
                </a:cxn>
                <a:cxn ang="0">
                  <a:pos x="connsiteX2" y="connsiteY2"/>
                </a:cxn>
                <a:cxn ang="0">
                  <a:pos x="connsiteX3" y="connsiteY3"/>
                </a:cxn>
              </a:cxnLst>
              <a:rect l="l" t="t" r="r" b="b"/>
              <a:pathLst>
                <a:path w="40481" h="10769">
                  <a:moveTo>
                    <a:pt x="0" y="0"/>
                  </a:moveTo>
                  <a:cubicBezTo>
                    <a:pt x="14288" y="2381"/>
                    <a:pt x="26194" y="7144"/>
                    <a:pt x="40481" y="9525"/>
                  </a:cubicBezTo>
                  <a:cubicBezTo>
                    <a:pt x="26194" y="11906"/>
                    <a:pt x="11906" y="11906"/>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911" name="Freeform: Shape 910">
              <a:extLst>
                <a:ext uri="{FF2B5EF4-FFF2-40B4-BE49-F238E27FC236}">
                  <a16:creationId xmlns:a16="http://schemas.microsoft.com/office/drawing/2014/main" id="{61515C44-8A67-EDD3-57EE-7AEF40382B51}"/>
                </a:ext>
              </a:extLst>
            </p:cNvPr>
            <p:cNvSpPr/>
            <p:nvPr/>
          </p:nvSpPr>
          <p:spPr>
            <a:xfrm>
              <a:off x="10594181" y="3145631"/>
              <a:ext cx="40481" cy="10769"/>
            </a:xfrm>
            <a:custGeom>
              <a:avLst/>
              <a:gdLst>
                <a:gd name="connsiteX0" fmla="*/ 0 w 40481"/>
                <a:gd name="connsiteY0" fmla="*/ 0 h 10769"/>
                <a:gd name="connsiteX1" fmla="*/ 40482 w 40481"/>
                <a:gd name="connsiteY1" fmla="*/ 9525 h 10769"/>
                <a:gd name="connsiteX2" fmla="*/ 0 w 40481"/>
                <a:gd name="connsiteY2" fmla="*/ 0 h 10769"/>
                <a:gd name="connsiteX3" fmla="*/ 0 w 40481"/>
                <a:gd name="connsiteY3" fmla="*/ 0 h 10769"/>
              </a:gdLst>
              <a:ahLst/>
              <a:cxnLst>
                <a:cxn ang="0">
                  <a:pos x="connsiteX0" y="connsiteY0"/>
                </a:cxn>
                <a:cxn ang="0">
                  <a:pos x="connsiteX1" y="connsiteY1"/>
                </a:cxn>
                <a:cxn ang="0">
                  <a:pos x="connsiteX2" y="connsiteY2"/>
                </a:cxn>
                <a:cxn ang="0">
                  <a:pos x="connsiteX3" y="connsiteY3"/>
                </a:cxn>
              </a:cxnLst>
              <a:rect l="l" t="t" r="r" b="b"/>
              <a:pathLst>
                <a:path w="40481" h="10769">
                  <a:moveTo>
                    <a:pt x="0" y="0"/>
                  </a:moveTo>
                  <a:cubicBezTo>
                    <a:pt x="14288" y="2381"/>
                    <a:pt x="26194" y="7143"/>
                    <a:pt x="40482" y="9525"/>
                  </a:cubicBezTo>
                  <a:cubicBezTo>
                    <a:pt x="26194" y="11906"/>
                    <a:pt x="11906" y="11906"/>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912" name="Freeform: Shape 911">
              <a:extLst>
                <a:ext uri="{FF2B5EF4-FFF2-40B4-BE49-F238E27FC236}">
                  <a16:creationId xmlns:a16="http://schemas.microsoft.com/office/drawing/2014/main" id="{97F9605B-04D3-3043-02EE-A6073151BE6C}"/>
                </a:ext>
              </a:extLst>
            </p:cNvPr>
            <p:cNvSpPr/>
            <p:nvPr/>
          </p:nvSpPr>
          <p:spPr>
            <a:xfrm>
              <a:off x="5595937" y="892968"/>
              <a:ext cx="39158" cy="16668"/>
            </a:xfrm>
            <a:custGeom>
              <a:avLst/>
              <a:gdLst>
                <a:gd name="connsiteX0" fmla="*/ 38100 w 39158"/>
                <a:gd name="connsiteY0" fmla="*/ 0 h 16668"/>
                <a:gd name="connsiteX1" fmla="*/ 2381 w 39158"/>
                <a:gd name="connsiteY1" fmla="*/ 16669 h 16668"/>
                <a:gd name="connsiteX2" fmla="*/ 0 w 39158"/>
                <a:gd name="connsiteY2" fmla="*/ 11906 h 16668"/>
                <a:gd name="connsiteX3" fmla="*/ 38100 w 39158"/>
                <a:gd name="connsiteY3" fmla="*/ 0 h 16668"/>
                <a:gd name="connsiteX4" fmla="*/ 38100 w 39158"/>
                <a:gd name="connsiteY4" fmla="*/ 0 h 16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58" h="16668">
                  <a:moveTo>
                    <a:pt x="38100" y="0"/>
                  </a:moveTo>
                  <a:cubicBezTo>
                    <a:pt x="26194" y="4763"/>
                    <a:pt x="14288" y="11906"/>
                    <a:pt x="2381" y="16669"/>
                  </a:cubicBezTo>
                  <a:cubicBezTo>
                    <a:pt x="2381" y="14287"/>
                    <a:pt x="0" y="11906"/>
                    <a:pt x="0" y="11906"/>
                  </a:cubicBezTo>
                  <a:cubicBezTo>
                    <a:pt x="14288" y="7144"/>
                    <a:pt x="26194" y="4763"/>
                    <a:pt x="38100" y="0"/>
                  </a:cubicBezTo>
                  <a:cubicBezTo>
                    <a:pt x="40481" y="0"/>
                    <a:pt x="38100" y="0"/>
                    <a:pt x="38100" y="0"/>
                  </a:cubicBezTo>
                  <a:close/>
                </a:path>
              </a:pathLst>
            </a:custGeom>
            <a:grpFill/>
            <a:ln w="23813" cap="flat">
              <a:noFill/>
              <a:prstDash val="solid"/>
              <a:miter/>
            </a:ln>
          </p:spPr>
          <p:txBody>
            <a:bodyPr rtlCol="0" anchor="ctr"/>
            <a:lstStyle/>
            <a:p>
              <a:endParaRPr lang="en-ID"/>
            </a:p>
          </p:txBody>
        </p:sp>
        <p:sp>
          <p:nvSpPr>
            <p:cNvPr id="913" name="Freeform: Shape 912">
              <a:extLst>
                <a:ext uri="{FF2B5EF4-FFF2-40B4-BE49-F238E27FC236}">
                  <a16:creationId xmlns:a16="http://schemas.microsoft.com/office/drawing/2014/main" id="{75160ECA-4827-AF8A-C9D5-261718AB99C8}"/>
                </a:ext>
              </a:extLst>
            </p:cNvPr>
            <p:cNvSpPr/>
            <p:nvPr/>
          </p:nvSpPr>
          <p:spPr>
            <a:xfrm>
              <a:off x="5595937" y="6524625"/>
              <a:ext cx="39158" cy="16669"/>
            </a:xfrm>
            <a:custGeom>
              <a:avLst/>
              <a:gdLst>
                <a:gd name="connsiteX0" fmla="*/ 38100 w 39158"/>
                <a:gd name="connsiteY0" fmla="*/ 0 h 16669"/>
                <a:gd name="connsiteX1" fmla="*/ 2381 w 39158"/>
                <a:gd name="connsiteY1" fmla="*/ 16669 h 16669"/>
                <a:gd name="connsiteX2" fmla="*/ 0 w 39158"/>
                <a:gd name="connsiteY2" fmla="*/ 11906 h 16669"/>
                <a:gd name="connsiteX3" fmla="*/ 38100 w 39158"/>
                <a:gd name="connsiteY3" fmla="*/ 0 h 16669"/>
                <a:gd name="connsiteX4" fmla="*/ 38100 w 39158"/>
                <a:gd name="connsiteY4" fmla="*/ 0 h 16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58" h="16669">
                  <a:moveTo>
                    <a:pt x="38100" y="0"/>
                  </a:moveTo>
                  <a:cubicBezTo>
                    <a:pt x="26194" y="4763"/>
                    <a:pt x="14288" y="11906"/>
                    <a:pt x="2381" y="16669"/>
                  </a:cubicBezTo>
                  <a:cubicBezTo>
                    <a:pt x="2381" y="14288"/>
                    <a:pt x="0" y="11906"/>
                    <a:pt x="0" y="11906"/>
                  </a:cubicBezTo>
                  <a:cubicBezTo>
                    <a:pt x="14288" y="7143"/>
                    <a:pt x="26194" y="4763"/>
                    <a:pt x="38100" y="0"/>
                  </a:cubicBezTo>
                  <a:cubicBezTo>
                    <a:pt x="40481" y="0"/>
                    <a:pt x="38100" y="0"/>
                    <a:pt x="38100" y="0"/>
                  </a:cubicBezTo>
                  <a:close/>
                </a:path>
              </a:pathLst>
            </a:custGeom>
            <a:grpFill/>
            <a:ln w="23813" cap="flat">
              <a:noFill/>
              <a:prstDash val="solid"/>
              <a:miter/>
            </a:ln>
          </p:spPr>
          <p:txBody>
            <a:bodyPr rtlCol="0" anchor="ctr"/>
            <a:lstStyle/>
            <a:p>
              <a:endParaRPr lang="en-ID"/>
            </a:p>
          </p:txBody>
        </p:sp>
        <p:sp>
          <p:nvSpPr>
            <p:cNvPr id="914" name="Freeform: Shape 913">
              <a:extLst>
                <a:ext uri="{FF2B5EF4-FFF2-40B4-BE49-F238E27FC236}">
                  <a16:creationId xmlns:a16="http://schemas.microsoft.com/office/drawing/2014/main" id="{17C07071-D60C-F8A0-1876-C19D5D4F927A}"/>
                </a:ext>
              </a:extLst>
            </p:cNvPr>
            <p:cNvSpPr/>
            <p:nvPr/>
          </p:nvSpPr>
          <p:spPr>
            <a:xfrm>
              <a:off x="6686549" y="6524625"/>
              <a:ext cx="40481" cy="10383"/>
            </a:xfrm>
            <a:custGeom>
              <a:avLst/>
              <a:gdLst>
                <a:gd name="connsiteX0" fmla="*/ 0 w 40481"/>
                <a:gd name="connsiteY0" fmla="*/ 0 h 10383"/>
                <a:gd name="connsiteX1" fmla="*/ 40481 w 40481"/>
                <a:gd name="connsiteY1" fmla="*/ 9525 h 10383"/>
                <a:gd name="connsiteX2" fmla="*/ 0 w 40481"/>
                <a:gd name="connsiteY2" fmla="*/ 0 h 10383"/>
                <a:gd name="connsiteX3" fmla="*/ 0 w 40481"/>
                <a:gd name="connsiteY3" fmla="*/ 0 h 10383"/>
              </a:gdLst>
              <a:ahLst/>
              <a:cxnLst>
                <a:cxn ang="0">
                  <a:pos x="connsiteX0" y="connsiteY0"/>
                </a:cxn>
                <a:cxn ang="0">
                  <a:pos x="connsiteX1" y="connsiteY1"/>
                </a:cxn>
                <a:cxn ang="0">
                  <a:pos x="connsiteX2" y="connsiteY2"/>
                </a:cxn>
                <a:cxn ang="0">
                  <a:pos x="connsiteX3" y="connsiteY3"/>
                </a:cxn>
              </a:cxnLst>
              <a:rect l="l" t="t" r="r" b="b"/>
              <a:pathLst>
                <a:path w="40481" h="10383">
                  <a:moveTo>
                    <a:pt x="0" y="0"/>
                  </a:moveTo>
                  <a:cubicBezTo>
                    <a:pt x="14288" y="2381"/>
                    <a:pt x="26194" y="7143"/>
                    <a:pt x="40481" y="9525"/>
                  </a:cubicBezTo>
                  <a:cubicBezTo>
                    <a:pt x="26194" y="11906"/>
                    <a:pt x="11906" y="9525"/>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915" name="Freeform: Shape 914">
              <a:extLst>
                <a:ext uri="{FF2B5EF4-FFF2-40B4-BE49-F238E27FC236}">
                  <a16:creationId xmlns:a16="http://schemas.microsoft.com/office/drawing/2014/main" id="{84C4C2EC-8D30-0B04-52F3-C0D0135A06C9}"/>
                </a:ext>
              </a:extLst>
            </p:cNvPr>
            <p:cNvSpPr/>
            <p:nvPr/>
          </p:nvSpPr>
          <p:spPr>
            <a:xfrm>
              <a:off x="7550943" y="6524625"/>
              <a:ext cx="38099" cy="16669"/>
            </a:xfrm>
            <a:custGeom>
              <a:avLst/>
              <a:gdLst>
                <a:gd name="connsiteX0" fmla="*/ 38100 w 38099"/>
                <a:gd name="connsiteY0" fmla="*/ 0 h 16669"/>
                <a:gd name="connsiteX1" fmla="*/ 2381 w 38099"/>
                <a:gd name="connsiteY1" fmla="*/ 16669 h 16669"/>
                <a:gd name="connsiteX2" fmla="*/ 0 w 38099"/>
                <a:gd name="connsiteY2" fmla="*/ 11906 h 16669"/>
                <a:gd name="connsiteX3" fmla="*/ 38100 w 38099"/>
                <a:gd name="connsiteY3" fmla="*/ 0 h 16669"/>
                <a:gd name="connsiteX4" fmla="*/ 38100 w 38099"/>
                <a:gd name="connsiteY4" fmla="*/ 0 h 16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9" h="16669">
                  <a:moveTo>
                    <a:pt x="38100" y="0"/>
                  </a:moveTo>
                  <a:cubicBezTo>
                    <a:pt x="26194" y="4763"/>
                    <a:pt x="14287" y="11906"/>
                    <a:pt x="2381" y="16669"/>
                  </a:cubicBezTo>
                  <a:cubicBezTo>
                    <a:pt x="2381" y="14288"/>
                    <a:pt x="0" y="11906"/>
                    <a:pt x="0" y="11906"/>
                  </a:cubicBezTo>
                  <a:cubicBezTo>
                    <a:pt x="11906" y="7143"/>
                    <a:pt x="26194" y="4763"/>
                    <a:pt x="38100" y="0"/>
                  </a:cubicBezTo>
                  <a:cubicBezTo>
                    <a:pt x="38100" y="0"/>
                    <a:pt x="38100" y="0"/>
                    <a:pt x="38100" y="0"/>
                  </a:cubicBezTo>
                  <a:close/>
                </a:path>
              </a:pathLst>
            </a:custGeom>
            <a:grpFill/>
            <a:ln w="23813" cap="flat">
              <a:noFill/>
              <a:prstDash val="solid"/>
              <a:miter/>
            </a:ln>
          </p:spPr>
          <p:txBody>
            <a:bodyPr rtlCol="0" anchor="ctr"/>
            <a:lstStyle/>
            <a:p>
              <a:endParaRPr lang="en-ID"/>
            </a:p>
          </p:txBody>
        </p:sp>
        <p:sp>
          <p:nvSpPr>
            <p:cNvPr id="916" name="Freeform: Shape 915">
              <a:extLst>
                <a:ext uri="{FF2B5EF4-FFF2-40B4-BE49-F238E27FC236}">
                  <a16:creationId xmlns:a16="http://schemas.microsoft.com/office/drawing/2014/main" id="{1B52A306-9E6E-66A4-A35B-A2F9E2084DE6}"/>
                </a:ext>
              </a:extLst>
            </p:cNvPr>
            <p:cNvSpPr/>
            <p:nvPr/>
          </p:nvSpPr>
          <p:spPr>
            <a:xfrm>
              <a:off x="8641556" y="6524625"/>
              <a:ext cx="40481" cy="10383"/>
            </a:xfrm>
            <a:custGeom>
              <a:avLst/>
              <a:gdLst>
                <a:gd name="connsiteX0" fmla="*/ 0 w 40481"/>
                <a:gd name="connsiteY0" fmla="*/ 0 h 10383"/>
                <a:gd name="connsiteX1" fmla="*/ 40482 w 40481"/>
                <a:gd name="connsiteY1" fmla="*/ 9525 h 10383"/>
                <a:gd name="connsiteX2" fmla="*/ 0 w 40481"/>
                <a:gd name="connsiteY2" fmla="*/ 0 h 10383"/>
                <a:gd name="connsiteX3" fmla="*/ 0 w 40481"/>
                <a:gd name="connsiteY3" fmla="*/ 0 h 10383"/>
              </a:gdLst>
              <a:ahLst/>
              <a:cxnLst>
                <a:cxn ang="0">
                  <a:pos x="connsiteX0" y="connsiteY0"/>
                </a:cxn>
                <a:cxn ang="0">
                  <a:pos x="connsiteX1" y="connsiteY1"/>
                </a:cxn>
                <a:cxn ang="0">
                  <a:pos x="connsiteX2" y="connsiteY2"/>
                </a:cxn>
                <a:cxn ang="0">
                  <a:pos x="connsiteX3" y="connsiteY3"/>
                </a:cxn>
              </a:cxnLst>
              <a:rect l="l" t="t" r="r" b="b"/>
              <a:pathLst>
                <a:path w="40481" h="10383">
                  <a:moveTo>
                    <a:pt x="0" y="0"/>
                  </a:moveTo>
                  <a:cubicBezTo>
                    <a:pt x="14288" y="2381"/>
                    <a:pt x="26194" y="7143"/>
                    <a:pt x="40482" y="9525"/>
                  </a:cubicBezTo>
                  <a:cubicBezTo>
                    <a:pt x="23813" y="11906"/>
                    <a:pt x="9525" y="9525"/>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917" name="Freeform: Shape 916">
              <a:extLst>
                <a:ext uri="{FF2B5EF4-FFF2-40B4-BE49-F238E27FC236}">
                  <a16:creationId xmlns:a16="http://schemas.microsoft.com/office/drawing/2014/main" id="{3119540E-7389-E757-0406-EAD446603E81}"/>
                </a:ext>
              </a:extLst>
            </p:cNvPr>
            <p:cNvSpPr/>
            <p:nvPr/>
          </p:nvSpPr>
          <p:spPr>
            <a:xfrm>
              <a:off x="9503568" y="6524625"/>
              <a:ext cx="39158" cy="16669"/>
            </a:xfrm>
            <a:custGeom>
              <a:avLst/>
              <a:gdLst>
                <a:gd name="connsiteX0" fmla="*/ 38100 w 39158"/>
                <a:gd name="connsiteY0" fmla="*/ 0 h 16669"/>
                <a:gd name="connsiteX1" fmla="*/ 2381 w 39158"/>
                <a:gd name="connsiteY1" fmla="*/ 16669 h 16669"/>
                <a:gd name="connsiteX2" fmla="*/ 0 w 39158"/>
                <a:gd name="connsiteY2" fmla="*/ 11906 h 16669"/>
                <a:gd name="connsiteX3" fmla="*/ 38100 w 39158"/>
                <a:gd name="connsiteY3" fmla="*/ 0 h 16669"/>
                <a:gd name="connsiteX4" fmla="*/ 38100 w 39158"/>
                <a:gd name="connsiteY4" fmla="*/ 0 h 16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58" h="16669">
                  <a:moveTo>
                    <a:pt x="38100" y="0"/>
                  </a:moveTo>
                  <a:cubicBezTo>
                    <a:pt x="26194" y="4763"/>
                    <a:pt x="14287" y="11906"/>
                    <a:pt x="2381" y="16669"/>
                  </a:cubicBezTo>
                  <a:cubicBezTo>
                    <a:pt x="2381" y="14288"/>
                    <a:pt x="0" y="11906"/>
                    <a:pt x="0" y="11906"/>
                  </a:cubicBezTo>
                  <a:cubicBezTo>
                    <a:pt x="14287" y="7143"/>
                    <a:pt x="26194" y="4763"/>
                    <a:pt x="38100" y="0"/>
                  </a:cubicBezTo>
                  <a:cubicBezTo>
                    <a:pt x="40481" y="0"/>
                    <a:pt x="38100" y="0"/>
                    <a:pt x="38100" y="0"/>
                  </a:cubicBezTo>
                  <a:close/>
                </a:path>
              </a:pathLst>
            </a:custGeom>
            <a:grpFill/>
            <a:ln w="23813" cap="flat">
              <a:noFill/>
              <a:prstDash val="solid"/>
              <a:miter/>
            </a:ln>
          </p:spPr>
          <p:txBody>
            <a:bodyPr rtlCol="0" anchor="ctr"/>
            <a:lstStyle/>
            <a:p>
              <a:endParaRPr lang="en-ID"/>
            </a:p>
          </p:txBody>
        </p:sp>
        <p:sp>
          <p:nvSpPr>
            <p:cNvPr id="918" name="Freeform: Shape 917">
              <a:extLst>
                <a:ext uri="{FF2B5EF4-FFF2-40B4-BE49-F238E27FC236}">
                  <a16:creationId xmlns:a16="http://schemas.microsoft.com/office/drawing/2014/main" id="{43064C56-278C-9E8F-422F-502728147F2B}"/>
                </a:ext>
              </a:extLst>
            </p:cNvPr>
            <p:cNvSpPr/>
            <p:nvPr/>
          </p:nvSpPr>
          <p:spPr>
            <a:xfrm>
              <a:off x="10594181" y="6524625"/>
              <a:ext cx="40481" cy="10383"/>
            </a:xfrm>
            <a:custGeom>
              <a:avLst/>
              <a:gdLst>
                <a:gd name="connsiteX0" fmla="*/ 0 w 40481"/>
                <a:gd name="connsiteY0" fmla="*/ 0 h 10383"/>
                <a:gd name="connsiteX1" fmla="*/ 40482 w 40481"/>
                <a:gd name="connsiteY1" fmla="*/ 9525 h 10383"/>
                <a:gd name="connsiteX2" fmla="*/ 0 w 40481"/>
                <a:gd name="connsiteY2" fmla="*/ 0 h 10383"/>
                <a:gd name="connsiteX3" fmla="*/ 0 w 40481"/>
                <a:gd name="connsiteY3" fmla="*/ 0 h 10383"/>
              </a:gdLst>
              <a:ahLst/>
              <a:cxnLst>
                <a:cxn ang="0">
                  <a:pos x="connsiteX0" y="connsiteY0"/>
                </a:cxn>
                <a:cxn ang="0">
                  <a:pos x="connsiteX1" y="connsiteY1"/>
                </a:cxn>
                <a:cxn ang="0">
                  <a:pos x="connsiteX2" y="connsiteY2"/>
                </a:cxn>
                <a:cxn ang="0">
                  <a:pos x="connsiteX3" y="connsiteY3"/>
                </a:cxn>
              </a:cxnLst>
              <a:rect l="l" t="t" r="r" b="b"/>
              <a:pathLst>
                <a:path w="40481" h="10383">
                  <a:moveTo>
                    <a:pt x="0" y="0"/>
                  </a:moveTo>
                  <a:cubicBezTo>
                    <a:pt x="14288" y="2381"/>
                    <a:pt x="26194" y="7143"/>
                    <a:pt x="40482" y="9525"/>
                  </a:cubicBezTo>
                  <a:cubicBezTo>
                    <a:pt x="26194" y="11906"/>
                    <a:pt x="11906" y="9525"/>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919" name="Freeform: Shape 918">
              <a:extLst>
                <a:ext uri="{FF2B5EF4-FFF2-40B4-BE49-F238E27FC236}">
                  <a16:creationId xmlns:a16="http://schemas.microsoft.com/office/drawing/2014/main" id="{1042BEE8-6938-27D9-0747-9029F63D843F}"/>
                </a:ext>
              </a:extLst>
            </p:cNvPr>
            <p:cNvSpPr/>
            <p:nvPr/>
          </p:nvSpPr>
          <p:spPr>
            <a:xfrm>
              <a:off x="11458575" y="6524625"/>
              <a:ext cx="38099" cy="16669"/>
            </a:xfrm>
            <a:custGeom>
              <a:avLst/>
              <a:gdLst>
                <a:gd name="connsiteX0" fmla="*/ 38099 w 38099"/>
                <a:gd name="connsiteY0" fmla="*/ 0 h 16669"/>
                <a:gd name="connsiteX1" fmla="*/ 2381 w 38099"/>
                <a:gd name="connsiteY1" fmla="*/ 16669 h 16669"/>
                <a:gd name="connsiteX2" fmla="*/ 0 w 38099"/>
                <a:gd name="connsiteY2" fmla="*/ 11906 h 16669"/>
                <a:gd name="connsiteX3" fmla="*/ 38099 w 38099"/>
                <a:gd name="connsiteY3" fmla="*/ 0 h 16669"/>
                <a:gd name="connsiteX4" fmla="*/ 38099 w 38099"/>
                <a:gd name="connsiteY4" fmla="*/ 0 h 16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9" h="16669">
                  <a:moveTo>
                    <a:pt x="38099" y="0"/>
                  </a:moveTo>
                  <a:cubicBezTo>
                    <a:pt x="26193" y="4763"/>
                    <a:pt x="14287" y="11906"/>
                    <a:pt x="2381" y="16669"/>
                  </a:cubicBezTo>
                  <a:cubicBezTo>
                    <a:pt x="2381" y="14288"/>
                    <a:pt x="0" y="11906"/>
                    <a:pt x="0" y="11906"/>
                  </a:cubicBezTo>
                  <a:cubicBezTo>
                    <a:pt x="11906" y="7143"/>
                    <a:pt x="26193" y="4763"/>
                    <a:pt x="38099" y="0"/>
                  </a:cubicBezTo>
                  <a:cubicBezTo>
                    <a:pt x="38099" y="0"/>
                    <a:pt x="38099" y="0"/>
                    <a:pt x="38099" y="0"/>
                  </a:cubicBezTo>
                  <a:close/>
                </a:path>
              </a:pathLst>
            </a:custGeom>
            <a:grpFill/>
            <a:ln w="23813" cap="flat">
              <a:noFill/>
              <a:prstDash val="solid"/>
              <a:miter/>
            </a:ln>
          </p:spPr>
          <p:txBody>
            <a:bodyPr rtlCol="0" anchor="ctr"/>
            <a:lstStyle/>
            <a:p>
              <a:endParaRPr lang="en-ID"/>
            </a:p>
          </p:txBody>
        </p:sp>
        <p:sp>
          <p:nvSpPr>
            <p:cNvPr id="920" name="Freeform: Shape 919">
              <a:extLst>
                <a:ext uri="{FF2B5EF4-FFF2-40B4-BE49-F238E27FC236}">
                  <a16:creationId xmlns:a16="http://schemas.microsoft.com/office/drawing/2014/main" id="{FFA93B85-83C0-62D0-4F99-A2485F27B05C}"/>
                </a:ext>
              </a:extLst>
            </p:cNvPr>
            <p:cNvSpPr/>
            <p:nvPr/>
          </p:nvSpPr>
          <p:spPr>
            <a:xfrm>
              <a:off x="11458575" y="892968"/>
              <a:ext cx="38099" cy="16668"/>
            </a:xfrm>
            <a:custGeom>
              <a:avLst/>
              <a:gdLst>
                <a:gd name="connsiteX0" fmla="*/ 38099 w 38099"/>
                <a:gd name="connsiteY0" fmla="*/ 0 h 16668"/>
                <a:gd name="connsiteX1" fmla="*/ 2381 w 38099"/>
                <a:gd name="connsiteY1" fmla="*/ 16669 h 16668"/>
                <a:gd name="connsiteX2" fmla="*/ 0 w 38099"/>
                <a:gd name="connsiteY2" fmla="*/ 11906 h 16668"/>
                <a:gd name="connsiteX3" fmla="*/ 38099 w 38099"/>
                <a:gd name="connsiteY3" fmla="*/ 0 h 16668"/>
                <a:gd name="connsiteX4" fmla="*/ 38099 w 38099"/>
                <a:gd name="connsiteY4" fmla="*/ 0 h 16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9" h="16668">
                  <a:moveTo>
                    <a:pt x="38099" y="0"/>
                  </a:moveTo>
                  <a:cubicBezTo>
                    <a:pt x="26193" y="4763"/>
                    <a:pt x="14287" y="11906"/>
                    <a:pt x="2381" y="16669"/>
                  </a:cubicBezTo>
                  <a:cubicBezTo>
                    <a:pt x="2381" y="14287"/>
                    <a:pt x="0" y="11906"/>
                    <a:pt x="0" y="11906"/>
                  </a:cubicBezTo>
                  <a:cubicBezTo>
                    <a:pt x="11906" y="7144"/>
                    <a:pt x="26193" y="4763"/>
                    <a:pt x="38099" y="0"/>
                  </a:cubicBezTo>
                  <a:cubicBezTo>
                    <a:pt x="38099" y="0"/>
                    <a:pt x="38099" y="0"/>
                    <a:pt x="38099" y="0"/>
                  </a:cubicBezTo>
                  <a:close/>
                </a:path>
              </a:pathLst>
            </a:custGeom>
            <a:grpFill/>
            <a:ln w="23813" cap="flat">
              <a:noFill/>
              <a:prstDash val="solid"/>
              <a:miter/>
            </a:ln>
          </p:spPr>
          <p:txBody>
            <a:bodyPr rtlCol="0" anchor="ctr"/>
            <a:lstStyle/>
            <a:p>
              <a:endParaRPr lang="en-ID"/>
            </a:p>
          </p:txBody>
        </p:sp>
        <p:sp>
          <p:nvSpPr>
            <p:cNvPr id="921" name="Freeform: Shape 920">
              <a:extLst>
                <a:ext uri="{FF2B5EF4-FFF2-40B4-BE49-F238E27FC236}">
                  <a16:creationId xmlns:a16="http://schemas.microsoft.com/office/drawing/2014/main" id="{7C1A50B7-8DC9-2230-F6BC-4268C934549A}"/>
                </a:ext>
              </a:extLst>
            </p:cNvPr>
            <p:cNvSpPr/>
            <p:nvPr/>
          </p:nvSpPr>
          <p:spPr>
            <a:xfrm>
              <a:off x="10594181" y="892968"/>
              <a:ext cx="40481" cy="10769"/>
            </a:xfrm>
            <a:custGeom>
              <a:avLst/>
              <a:gdLst>
                <a:gd name="connsiteX0" fmla="*/ 0 w 40481"/>
                <a:gd name="connsiteY0" fmla="*/ 0 h 10769"/>
                <a:gd name="connsiteX1" fmla="*/ 40482 w 40481"/>
                <a:gd name="connsiteY1" fmla="*/ 9525 h 10769"/>
                <a:gd name="connsiteX2" fmla="*/ 0 w 40481"/>
                <a:gd name="connsiteY2" fmla="*/ 0 h 10769"/>
                <a:gd name="connsiteX3" fmla="*/ 0 w 40481"/>
                <a:gd name="connsiteY3" fmla="*/ 0 h 10769"/>
              </a:gdLst>
              <a:ahLst/>
              <a:cxnLst>
                <a:cxn ang="0">
                  <a:pos x="connsiteX0" y="connsiteY0"/>
                </a:cxn>
                <a:cxn ang="0">
                  <a:pos x="connsiteX1" y="connsiteY1"/>
                </a:cxn>
                <a:cxn ang="0">
                  <a:pos x="connsiteX2" y="connsiteY2"/>
                </a:cxn>
                <a:cxn ang="0">
                  <a:pos x="connsiteX3" y="connsiteY3"/>
                </a:cxn>
              </a:cxnLst>
              <a:rect l="l" t="t" r="r" b="b"/>
              <a:pathLst>
                <a:path w="40481" h="10769">
                  <a:moveTo>
                    <a:pt x="0" y="0"/>
                  </a:moveTo>
                  <a:cubicBezTo>
                    <a:pt x="14288" y="2381"/>
                    <a:pt x="26194" y="7144"/>
                    <a:pt x="40482" y="9525"/>
                  </a:cubicBezTo>
                  <a:cubicBezTo>
                    <a:pt x="26194" y="11906"/>
                    <a:pt x="11906" y="11906"/>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922" name="Freeform: Shape 921">
              <a:extLst>
                <a:ext uri="{FF2B5EF4-FFF2-40B4-BE49-F238E27FC236}">
                  <a16:creationId xmlns:a16="http://schemas.microsoft.com/office/drawing/2014/main" id="{3B89CB1C-6958-9805-7F27-45BFD7BD7008}"/>
                </a:ext>
              </a:extLst>
            </p:cNvPr>
            <p:cNvSpPr/>
            <p:nvPr/>
          </p:nvSpPr>
          <p:spPr>
            <a:xfrm>
              <a:off x="7550943" y="2019300"/>
              <a:ext cx="38099" cy="16668"/>
            </a:xfrm>
            <a:custGeom>
              <a:avLst/>
              <a:gdLst>
                <a:gd name="connsiteX0" fmla="*/ 38100 w 38099"/>
                <a:gd name="connsiteY0" fmla="*/ 0 h 16668"/>
                <a:gd name="connsiteX1" fmla="*/ 2381 w 38099"/>
                <a:gd name="connsiteY1" fmla="*/ 16669 h 16668"/>
                <a:gd name="connsiteX2" fmla="*/ 0 w 38099"/>
                <a:gd name="connsiteY2" fmla="*/ 11906 h 16668"/>
                <a:gd name="connsiteX3" fmla="*/ 38100 w 38099"/>
                <a:gd name="connsiteY3" fmla="*/ 0 h 16668"/>
                <a:gd name="connsiteX4" fmla="*/ 38100 w 38099"/>
                <a:gd name="connsiteY4" fmla="*/ 0 h 16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9" h="16668">
                  <a:moveTo>
                    <a:pt x="38100" y="0"/>
                  </a:moveTo>
                  <a:cubicBezTo>
                    <a:pt x="26194" y="4762"/>
                    <a:pt x="14287" y="11906"/>
                    <a:pt x="2381" y="16669"/>
                  </a:cubicBezTo>
                  <a:cubicBezTo>
                    <a:pt x="2381" y="14287"/>
                    <a:pt x="0" y="11906"/>
                    <a:pt x="0" y="11906"/>
                  </a:cubicBezTo>
                  <a:cubicBezTo>
                    <a:pt x="11906" y="7144"/>
                    <a:pt x="26194" y="4762"/>
                    <a:pt x="38100" y="0"/>
                  </a:cubicBezTo>
                  <a:cubicBezTo>
                    <a:pt x="38100" y="0"/>
                    <a:pt x="38100" y="0"/>
                    <a:pt x="38100" y="0"/>
                  </a:cubicBezTo>
                  <a:close/>
                </a:path>
              </a:pathLst>
            </a:custGeom>
            <a:grpFill/>
            <a:ln w="23813" cap="flat">
              <a:noFill/>
              <a:prstDash val="solid"/>
              <a:miter/>
            </a:ln>
          </p:spPr>
          <p:txBody>
            <a:bodyPr rtlCol="0" anchor="ctr"/>
            <a:lstStyle/>
            <a:p>
              <a:endParaRPr lang="en-ID"/>
            </a:p>
          </p:txBody>
        </p:sp>
        <p:sp>
          <p:nvSpPr>
            <p:cNvPr id="923" name="Freeform: Shape 922">
              <a:extLst>
                <a:ext uri="{FF2B5EF4-FFF2-40B4-BE49-F238E27FC236}">
                  <a16:creationId xmlns:a16="http://schemas.microsoft.com/office/drawing/2014/main" id="{2C90EA04-D897-49C7-FCAC-C16494BC49FD}"/>
                </a:ext>
              </a:extLst>
            </p:cNvPr>
            <p:cNvSpPr/>
            <p:nvPr/>
          </p:nvSpPr>
          <p:spPr>
            <a:xfrm>
              <a:off x="6686549" y="2019300"/>
              <a:ext cx="40481" cy="10769"/>
            </a:xfrm>
            <a:custGeom>
              <a:avLst/>
              <a:gdLst>
                <a:gd name="connsiteX0" fmla="*/ 0 w 40481"/>
                <a:gd name="connsiteY0" fmla="*/ 0 h 10769"/>
                <a:gd name="connsiteX1" fmla="*/ 40481 w 40481"/>
                <a:gd name="connsiteY1" fmla="*/ 9525 h 10769"/>
                <a:gd name="connsiteX2" fmla="*/ 0 w 40481"/>
                <a:gd name="connsiteY2" fmla="*/ 0 h 10769"/>
                <a:gd name="connsiteX3" fmla="*/ 0 w 40481"/>
                <a:gd name="connsiteY3" fmla="*/ 0 h 10769"/>
              </a:gdLst>
              <a:ahLst/>
              <a:cxnLst>
                <a:cxn ang="0">
                  <a:pos x="connsiteX0" y="connsiteY0"/>
                </a:cxn>
                <a:cxn ang="0">
                  <a:pos x="connsiteX1" y="connsiteY1"/>
                </a:cxn>
                <a:cxn ang="0">
                  <a:pos x="connsiteX2" y="connsiteY2"/>
                </a:cxn>
                <a:cxn ang="0">
                  <a:pos x="connsiteX3" y="connsiteY3"/>
                </a:cxn>
              </a:cxnLst>
              <a:rect l="l" t="t" r="r" b="b"/>
              <a:pathLst>
                <a:path w="40481" h="10769">
                  <a:moveTo>
                    <a:pt x="0" y="0"/>
                  </a:moveTo>
                  <a:cubicBezTo>
                    <a:pt x="14288" y="2381"/>
                    <a:pt x="26194" y="7144"/>
                    <a:pt x="40481" y="9525"/>
                  </a:cubicBezTo>
                  <a:cubicBezTo>
                    <a:pt x="26194" y="11906"/>
                    <a:pt x="11906" y="11906"/>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924" name="Freeform: Shape 923">
              <a:extLst>
                <a:ext uri="{FF2B5EF4-FFF2-40B4-BE49-F238E27FC236}">
                  <a16:creationId xmlns:a16="http://schemas.microsoft.com/office/drawing/2014/main" id="{8364FA44-B136-FE23-707E-B8C566ABD683}"/>
                </a:ext>
              </a:extLst>
            </p:cNvPr>
            <p:cNvSpPr/>
            <p:nvPr/>
          </p:nvSpPr>
          <p:spPr>
            <a:xfrm>
              <a:off x="5595937" y="2019300"/>
              <a:ext cx="39158" cy="16668"/>
            </a:xfrm>
            <a:custGeom>
              <a:avLst/>
              <a:gdLst>
                <a:gd name="connsiteX0" fmla="*/ 38100 w 39158"/>
                <a:gd name="connsiteY0" fmla="*/ 0 h 16668"/>
                <a:gd name="connsiteX1" fmla="*/ 2381 w 39158"/>
                <a:gd name="connsiteY1" fmla="*/ 16669 h 16668"/>
                <a:gd name="connsiteX2" fmla="*/ 0 w 39158"/>
                <a:gd name="connsiteY2" fmla="*/ 11906 h 16668"/>
                <a:gd name="connsiteX3" fmla="*/ 38100 w 39158"/>
                <a:gd name="connsiteY3" fmla="*/ 0 h 16668"/>
                <a:gd name="connsiteX4" fmla="*/ 38100 w 39158"/>
                <a:gd name="connsiteY4" fmla="*/ 0 h 16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58" h="16668">
                  <a:moveTo>
                    <a:pt x="38100" y="0"/>
                  </a:moveTo>
                  <a:cubicBezTo>
                    <a:pt x="26194" y="4762"/>
                    <a:pt x="14288" y="11906"/>
                    <a:pt x="2381" y="16669"/>
                  </a:cubicBezTo>
                  <a:cubicBezTo>
                    <a:pt x="2381" y="14287"/>
                    <a:pt x="0" y="11906"/>
                    <a:pt x="0" y="11906"/>
                  </a:cubicBezTo>
                  <a:cubicBezTo>
                    <a:pt x="14288" y="7144"/>
                    <a:pt x="26194" y="4762"/>
                    <a:pt x="38100" y="0"/>
                  </a:cubicBezTo>
                  <a:cubicBezTo>
                    <a:pt x="40481" y="0"/>
                    <a:pt x="38100" y="0"/>
                    <a:pt x="38100" y="0"/>
                  </a:cubicBezTo>
                  <a:close/>
                </a:path>
              </a:pathLst>
            </a:custGeom>
            <a:grpFill/>
            <a:ln w="23813" cap="flat">
              <a:noFill/>
              <a:prstDash val="solid"/>
              <a:miter/>
            </a:ln>
          </p:spPr>
          <p:txBody>
            <a:bodyPr rtlCol="0" anchor="ctr"/>
            <a:lstStyle/>
            <a:p>
              <a:endParaRPr lang="en-ID"/>
            </a:p>
          </p:txBody>
        </p:sp>
        <p:sp>
          <p:nvSpPr>
            <p:cNvPr id="925" name="Freeform: Shape 924">
              <a:extLst>
                <a:ext uri="{FF2B5EF4-FFF2-40B4-BE49-F238E27FC236}">
                  <a16:creationId xmlns:a16="http://schemas.microsoft.com/office/drawing/2014/main" id="{6E0A661B-A629-5E1D-8F75-EBE121F94693}"/>
                </a:ext>
              </a:extLst>
            </p:cNvPr>
            <p:cNvSpPr/>
            <p:nvPr/>
          </p:nvSpPr>
          <p:spPr>
            <a:xfrm>
              <a:off x="5595937" y="5398293"/>
              <a:ext cx="39158" cy="16668"/>
            </a:xfrm>
            <a:custGeom>
              <a:avLst/>
              <a:gdLst>
                <a:gd name="connsiteX0" fmla="*/ 38100 w 39158"/>
                <a:gd name="connsiteY0" fmla="*/ 0 h 16668"/>
                <a:gd name="connsiteX1" fmla="*/ 2381 w 39158"/>
                <a:gd name="connsiteY1" fmla="*/ 16669 h 16668"/>
                <a:gd name="connsiteX2" fmla="*/ 0 w 39158"/>
                <a:gd name="connsiteY2" fmla="*/ 11906 h 16668"/>
                <a:gd name="connsiteX3" fmla="*/ 38100 w 39158"/>
                <a:gd name="connsiteY3" fmla="*/ 0 h 16668"/>
                <a:gd name="connsiteX4" fmla="*/ 38100 w 39158"/>
                <a:gd name="connsiteY4" fmla="*/ 0 h 16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58" h="16668">
                  <a:moveTo>
                    <a:pt x="38100" y="0"/>
                  </a:moveTo>
                  <a:cubicBezTo>
                    <a:pt x="26194" y="4762"/>
                    <a:pt x="14288" y="11906"/>
                    <a:pt x="2381" y="16669"/>
                  </a:cubicBezTo>
                  <a:cubicBezTo>
                    <a:pt x="2381" y="14288"/>
                    <a:pt x="0" y="11906"/>
                    <a:pt x="0" y="11906"/>
                  </a:cubicBezTo>
                  <a:cubicBezTo>
                    <a:pt x="14288" y="7144"/>
                    <a:pt x="26194" y="4762"/>
                    <a:pt x="38100" y="0"/>
                  </a:cubicBezTo>
                  <a:cubicBezTo>
                    <a:pt x="40481" y="0"/>
                    <a:pt x="38100" y="0"/>
                    <a:pt x="38100" y="0"/>
                  </a:cubicBezTo>
                  <a:close/>
                </a:path>
              </a:pathLst>
            </a:custGeom>
            <a:grpFill/>
            <a:ln w="23813" cap="flat">
              <a:noFill/>
              <a:prstDash val="solid"/>
              <a:miter/>
            </a:ln>
          </p:spPr>
          <p:txBody>
            <a:bodyPr rtlCol="0" anchor="ctr"/>
            <a:lstStyle/>
            <a:p>
              <a:endParaRPr lang="en-ID"/>
            </a:p>
          </p:txBody>
        </p:sp>
        <p:sp>
          <p:nvSpPr>
            <p:cNvPr id="926" name="Freeform: Shape 925">
              <a:extLst>
                <a:ext uri="{FF2B5EF4-FFF2-40B4-BE49-F238E27FC236}">
                  <a16:creationId xmlns:a16="http://schemas.microsoft.com/office/drawing/2014/main" id="{041F083B-A0EE-3506-96B2-943E5BBAA41A}"/>
                </a:ext>
              </a:extLst>
            </p:cNvPr>
            <p:cNvSpPr/>
            <p:nvPr/>
          </p:nvSpPr>
          <p:spPr>
            <a:xfrm>
              <a:off x="11458575" y="2019300"/>
              <a:ext cx="38099" cy="16668"/>
            </a:xfrm>
            <a:custGeom>
              <a:avLst/>
              <a:gdLst>
                <a:gd name="connsiteX0" fmla="*/ 38099 w 38099"/>
                <a:gd name="connsiteY0" fmla="*/ 0 h 16668"/>
                <a:gd name="connsiteX1" fmla="*/ 2381 w 38099"/>
                <a:gd name="connsiteY1" fmla="*/ 16669 h 16668"/>
                <a:gd name="connsiteX2" fmla="*/ 0 w 38099"/>
                <a:gd name="connsiteY2" fmla="*/ 11906 h 16668"/>
                <a:gd name="connsiteX3" fmla="*/ 38099 w 38099"/>
                <a:gd name="connsiteY3" fmla="*/ 0 h 16668"/>
                <a:gd name="connsiteX4" fmla="*/ 38099 w 38099"/>
                <a:gd name="connsiteY4" fmla="*/ 0 h 16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9" h="16668">
                  <a:moveTo>
                    <a:pt x="38099" y="0"/>
                  </a:moveTo>
                  <a:cubicBezTo>
                    <a:pt x="26193" y="4762"/>
                    <a:pt x="14287" y="11906"/>
                    <a:pt x="2381" y="16669"/>
                  </a:cubicBezTo>
                  <a:cubicBezTo>
                    <a:pt x="2381" y="14287"/>
                    <a:pt x="0" y="11906"/>
                    <a:pt x="0" y="11906"/>
                  </a:cubicBezTo>
                  <a:cubicBezTo>
                    <a:pt x="11906" y="7144"/>
                    <a:pt x="26193" y="4762"/>
                    <a:pt x="38099" y="0"/>
                  </a:cubicBezTo>
                  <a:cubicBezTo>
                    <a:pt x="38099" y="0"/>
                    <a:pt x="38099" y="0"/>
                    <a:pt x="38099" y="0"/>
                  </a:cubicBezTo>
                  <a:close/>
                </a:path>
              </a:pathLst>
            </a:custGeom>
            <a:grpFill/>
            <a:ln w="23813" cap="flat">
              <a:noFill/>
              <a:prstDash val="solid"/>
              <a:miter/>
            </a:ln>
          </p:spPr>
          <p:txBody>
            <a:bodyPr rtlCol="0" anchor="ctr"/>
            <a:lstStyle/>
            <a:p>
              <a:endParaRPr lang="en-ID"/>
            </a:p>
          </p:txBody>
        </p:sp>
        <p:sp>
          <p:nvSpPr>
            <p:cNvPr id="927" name="Freeform: Shape 926">
              <a:extLst>
                <a:ext uri="{FF2B5EF4-FFF2-40B4-BE49-F238E27FC236}">
                  <a16:creationId xmlns:a16="http://schemas.microsoft.com/office/drawing/2014/main" id="{31B06DA8-9C23-5986-5EFB-2BE975C9E862}"/>
                </a:ext>
              </a:extLst>
            </p:cNvPr>
            <p:cNvSpPr/>
            <p:nvPr/>
          </p:nvSpPr>
          <p:spPr>
            <a:xfrm>
              <a:off x="10594181" y="2019300"/>
              <a:ext cx="40481" cy="10769"/>
            </a:xfrm>
            <a:custGeom>
              <a:avLst/>
              <a:gdLst>
                <a:gd name="connsiteX0" fmla="*/ 0 w 40481"/>
                <a:gd name="connsiteY0" fmla="*/ 0 h 10769"/>
                <a:gd name="connsiteX1" fmla="*/ 40482 w 40481"/>
                <a:gd name="connsiteY1" fmla="*/ 9525 h 10769"/>
                <a:gd name="connsiteX2" fmla="*/ 0 w 40481"/>
                <a:gd name="connsiteY2" fmla="*/ 0 h 10769"/>
                <a:gd name="connsiteX3" fmla="*/ 0 w 40481"/>
                <a:gd name="connsiteY3" fmla="*/ 0 h 10769"/>
              </a:gdLst>
              <a:ahLst/>
              <a:cxnLst>
                <a:cxn ang="0">
                  <a:pos x="connsiteX0" y="connsiteY0"/>
                </a:cxn>
                <a:cxn ang="0">
                  <a:pos x="connsiteX1" y="connsiteY1"/>
                </a:cxn>
                <a:cxn ang="0">
                  <a:pos x="connsiteX2" y="connsiteY2"/>
                </a:cxn>
                <a:cxn ang="0">
                  <a:pos x="connsiteX3" y="connsiteY3"/>
                </a:cxn>
              </a:cxnLst>
              <a:rect l="l" t="t" r="r" b="b"/>
              <a:pathLst>
                <a:path w="40481" h="10769">
                  <a:moveTo>
                    <a:pt x="0" y="0"/>
                  </a:moveTo>
                  <a:cubicBezTo>
                    <a:pt x="14288" y="2381"/>
                    <a:pt x="26194" y="7144"/>
                    <a:pt x="40482" y="9525"/>
                  </a:cubicBezTo>
                  <a:cubicBezTo>
                    <a:pt x="26194" y="11906"/>
                    <a:pt x="11906" y="11906"/>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928" name="Freeform: Shape 927">
              <a:extLst>
                <a:ext uri="{FF2B5EF4-FFF2-40B4-BE49-F238E27FC236}">
                  <a16:creationId xmlns:a16="http://schemas.microsoft.com/office/drawing/2014/main" id="{B99F5B7F-A2F9-7943-1DF5-29B898B1AFA4}"/>
                </a:ext>
              </a:extLst>
            </p:cNvPr>
            <p:cNvSpPr/>
            <p:nvPr/>
          </p:nvSpPr>
          <p:spPr>
            <a:xfrm>
              <a:off x="9503568" y="2019300"/>
              <a:ext cx="39158" cy="10173"/>
            </a:xfrm>
            <a:custGeom>
              <a:avLst/>
              <a:gdLst>
                <a:gd name="connsiteX0" fmla="*/ 38100 w 39158"/>
                <a:gd name="connsiteY0" fmla="*/ 0 h 10173"/>
                <a:gd name="connsiteX1" fmla="*/ 30956 w 39158"/>
                <a:gd name="connsiteY1" fmla="*/ 4762 h 10173"/>
                <a:gd name="connsiteX2" fmla="*/ 0 w 39158"/>
                <a:gd name="connsiteY2" fmla="*/ 9525 h 10173"/>
                <a:gd name="connsiteX3" fmla="*/ 38100 w 39158"/>
                <a:gd name="connsiteY3" fmla="*/ 0 h 10173"/>
                <a:gd name="connsiteX4" fmla="*/ 38100 w 39158"/>
                <a:gd name="connsiteY4" fmla="*/ 0 h 10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58" h="10173">
                  <a:moveTo>
                    <a:pt x="38100" y="0"/>
                  </a:moveTo>
                  <a:cubicBezTo>
                    <a:pt x="35719" y="2381"/>
                    <a:pt x="33337" y="4762"/>
                    <a:pt x="30956" y="4762"/>
                  </a:cubicBezTo>
                  <a:cubicBezTo>
                    <a:pt x="21431" y="7144"/>
                    <a:pt x="11906" y="11906"/>
                    <a:pt x="0" y="9525"/>
                  </a:cubicBezTo>
                  <a:cubicBezTo>
                    <a:pt x="14287" y="7144"/>
                    <a:pt x="26194" y="4762"/>
                    <a:pt x="38100" y="0"/>
                  </a:cubicBezTo>
                  <a:cubicBezTo>
                    <a:pt x="40481" y="0"/>
                    <a:pt x="38100" y="0"/>
                    <a:pt x="38100" y="0"/>
                  </a:cubicBezTo>
                  <a:close/>
                </a:path>
              </a:pathLst>
            </a:custGeom>
            <a:grpFill/>
            <a:ln w="23813" cap="flat">
              <a:noFill/>
              <a:prstDash val="solid"/>
              <a:miter/>
            </a:ln>
          </p:spPr>
          <p:txBody>
            <a:bodyPr rtlCol="0" anchor="ctr"/>
            <a:lstStyle/>
            <a:p>
              <a:endParaRPr lang="en-ID"/>
            </a:p>
          </p:txBody>
        </p:sp>
        <p:sp>
          <p:nvSpPr>
            <p:cNvPr id="929" name="Freeform: Shape 928">
              <a:extLst>
                <a:ext uri="{FF2B5EF4-FFF2-40B4-BE49-F238E27FC236}">
                  <a16:creationId xmlns:a16="http://schemas.microsoft.com/office/drawing/2014/main" id="{6BB4D435-BEC6-92F7-5403-7A4691A8D6FC}"/>
                </a:ext>
              </a:extLst>
            </p:cNvPr>
            <p:cNvSpPr/>
            <p:nvPr/>
          </p:nvSpPr>
          <p:spPr>
            <a:xfrm>
              <a:off x="9439274" y="314324"/>
              <a:ext cx="14287" cy="23812"/>
            </a:xfrm>
            <a:custGeom>
              <a:avLst/>
              <a:gdLst>
                <a:gd name="connsiteX0" fmla="*/ 14288 w 14287"/>
                <a:gd name="connsiteY0" fmla="*/ 0 h 23812"/>
                <a:gd name="connsiteX1" fmla="*/ 0 w 14287"/>
                <a:gd name="connsiteY1" fmla="*/ 0 h 23812"/>
                <a:gd name="connsiteX2" fmla="*/ 0 w 14287"/>
                <a:gd name="connsiteY2" fmla="*/ 0 h 23812"/>
                <a:gd name="connsiteX3" fmla="*/ 14288 w 14287"/>
                <a:gd name="connsiteY3" fmla="*/ 0 h 23812"/>
                <a:gd name="connsiteX4" fmla="*/ 14288 w 14287"/>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 h="23812">
                  <a:moveTo>
                    <a:pt x="14288" y="0"/>
                  </a:moveTo>
                  <a:cubicBezTo>
                    <a:pt x="9525" y="0"/>
                    <a:pt x="4763" y="0"/>
                    <a:pt x="0" y="0"/>
                  </a:cubicBezTo>
                  <a:cubicBezTo>
                    <a:pt x="0" y="0"/>
                    <a:pt x="0" y="0"/>
                    <a:pt x="0" y="0"/>
                  </a:cubicBezTo>
                  <a:cubicBezTo>
                    <a:pt x="4763" y="0"/>
                    <a:pt x="9525" y="0"/>
                    <a:pt x="14288" y="0"/>
                  </a:cubicBezTo>
                  <a:cubicBezTo>
                    <a:pt x="14288" y="0"/>
                    <a:pt x="14288" y="0"/>
                    <a:pt x="14288" y="0"/>
                  </a:cubicBezTo>
                  <a:close/>
                </a:path>
              </a:pathLst>
            </a:custGeom>
            <a:grpFill/>
            <a:ln w="23813" cap="flat">
              <a:noFill/>
              <a:prstDash val="solid"/>
              <a:miter/>
            </a:ln>
          </p:spPr>
          <p:txBody>
            <a:bodyPr rtlCol="0" anchor="ctr"/>
            <a:lstStyle/>
            <a:p>
              <a:endParaRPr lang="en-ID"/>
            </a:p>
          </p:txBody>
        </p:sp>
        <p:sp>
          <p:nvSpPr>
            <p:cNvPr id="930" name="Freeform: Shape 929">
              <a:extLst>
                <a:ext uri="{FF2B5EF4-FFF2-40B4-BE49-F238E27FC236}">
                  <a16:creationId xmlns:a16="http://schemas.microsoft.com/office/drawing/2014/main" id="{2F75B78D-BEA5-D5F8-C832-BAFA82716909}"/>
                </a:ext>
              </a:extLst>
            </p:cNvPr>
            <p:cNvSpPr/>
            <p:nvPr/>
          </p:nvSpPr>
          <p:spPr>
            <a:xfrm>
              <a:off x="8732043" y="311943"/>
              <a:ext cx="11906" cy="1785"/>
            </a:xfrm>
            <a:custGeom>
              <a:avLst/>
              <a:gdLst>
                <a:gd name="connsiteX0" fmla="*/ 0 w 11906"/>
                <a:gd name="connsiteY0" fmla="*/ 0 h 1785"/>
                <a:gd name="connsiteX1" fmla="*/ 11906 w 11906"/>
                <a:gd name="connsiteY1" fmla="*/ 0 h 1785"/>
                <a:gd name="connsiteX2" fmla="*/ 11906 w 11906"/>
                <a:gd name="connsiteY2" fmla="*/ 0 h 1785"/>
                <a:gd name="connsiteX3" fmla="*/ 0 w 11906"/>
                <a:gd name="connsiteY3" fmla="*/ 0 h 1785"/>
                <a:gd name="connsiteX4" fmla="*/ 0 w 11906"/>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0" y="0"/>
                  </a:moveTo>
                  <a:cubicBezTo>
                    <a:pt x="4762" y="0"/>
                    <a:pt x="7144" y="0"/>
                    <a:pt x="11906" y="0"/>
                  </a:cubicBezTo>
                  <a:cubicBezTo>
                    <a:pt x="11906" y="0"/>
                    <a:pt x="11906" y="0"/>
                    <a:pt x="11906" y="0"/>
                  </a:cubicBezTo>
                  <a:cubicBezTo>
                    <a:pt x="7144" y="2381"/>
                    <a:pt x="2381" y="2381"/>
                    <a:pt x="0" y="0"/>
                  </a:cubicBezTo>
                  <a:cubicBezTo>
                    <a:pt x="0" y="2381"/>
                    <a:pt x="0" y="2381"/>
                    <a:pt x="0" y="0"/>
                  </a:cubicBezTo>
                  <a:close/>
                </a:path>
              </a:pathLst>
            </a:custGeom>
            <a:grpFill/>
            <a:ln w="23813" cap="flat">
              <a:noFill/>
              <a:prstDash val="solid"/>
              <a:miter/>
            </a:ln>
          </p:spPr>
          <p:txBody>
            <a:bodyPr rtlCol="0" anchor="ctr"/>
            <a:lstStyle/>
            <a:p>
              <a:endParaRPr lang="en-ID"/>
            </a:p>
          </p:txBody>
        </p:sp>
        <p:sp>
          <p:nvSpPr>
            <p:cNvPr id="931" name="Freeform: Shape 930">
              <a:extLst>
                <a:ext uri="{FF2B5EF4-FFF2-40B4-BE49-F238E27FC236}">
                  <a16:creationId xmlns:a16="http://schemas.microsoft.com/office/drawing/2014/main" id="{9D26CC61-BC7B-8846-D232-1A95229C55A1}"/>
                </a:ext>
              </a:extLst>
            </p:cNvPr>
            <p:cNvSpPr/>
            <p:nvPr/>
          </p:nvSpPr>
          <p:spPr>
            <a:xfrm>
              <a:off x="7486650" y="314324"/>
              <a:ext cx="14287" cy="23812"/>
            </a:xfrm>
            <a:custGeom>
              <a:avLst/>
              <a:gdLst>
                <a:gd name="connsiteX0" fmla="*/ 14287 w 14287"/>
                <a:gd name="connsiteY0" fmla="*/ 0 h 23812"/>
                <a:gd name="connsiteX1" fmla="*/ 0 w 14287"/>
                <a:gd name="connsiteY1" fmla="*/ 0 h 23812"/>
                <a:gd name="connsiteX2" fmla="*/ 0 w 14287"/>
                <a:gd name="connsiteY2" fmla="*/ 0 h 23812"/>
                <a:gd name="connsiteX3" fmla="*/ 14287 w 14287"/>
                <a:gd name="connsiteY3" fmla="*/ 0 h 23812"/>
                <a:gd name="connsiteX4" fmla="*/ 14287 w 14287"/>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 h="23812">
                  <a:moveTo>
                    <a:pt x="14287" y="0"/>
                  </a:moveTo>
                  <a:cubicBezTo>
                    <a:pt x="9525" y="0"/>
                    <a:pt x="4762" y="0"/>
                    <a:pt x="0" y="0"/>
                  </a:cubicBezTo>
                  <a:cubicBezTo>
                    <a:pt x="0" y="0"/>
                    <a:pt x="0" y="0"/>
                    <a:pt x="0" y="0"/>
                  </a:cubicBezTo>
                  <a:cubicBezTo>
                    <a:pt x="4762" y="0"/>
                    <a:pt x="9525" y="0"/>
                    <a:pt x="14287" y="0"/>
                  </a:cubicBezTo>
                  <a:cubicBezTo>
                    <a:pt x="14287" y="0"/>
                    <a:pt x="14287" y="0"/>
                    <a:pt x="14287" y="0"/>
                  </a:cubicBezTo>
                  <a:close/>
                </a:path>
              </a:pathLst>
            </a:custGeom>
            <a:grpFill/>
            <a:ln w="23813" cap="flat">
              <a:noFill/>
              <a:prstDash val="solid"/>
              <a:miter/>
            </a:ln>
          </p:spPr>
          <p:txBody>
            <a:bodyPr rtlCol="0" anchor="ctr"/>
            <a:lstStyle/>
            <a:p>
              <a:endParaRPr lang="en-ID"/>
            </a:p>
          </p:txBody>
        </p:sp>
        <p:sp>
          <p:nvSpPr>
            <p:cNvPr id="932" name="Freeform: Shape 931">
              <a:extLst>
                <a:ext uri="{FF2B5EF4-FFF2-40B4-BE49-F238E27FC236}">
                  <a16:creationId xmlns:a16="http://schemas.microsoft.com/office/drawing/2014/main" id="{B73AB53C-0DE8-0EA2-82A3-104C50A85EAD}"/>
                </a:ext>
              </a:extLst>
            </p:cNvPr>
            <p:cNvSpPr/>
            <p:nvPr/>
          </p:nvSpPr>
          <p:spPr>
            <a:xfrm>
              <a:off x="6774656" y="314324"/>
              <a:ext cx="14287" cy="23812"/>
            </a:xfrm>
            <a:custGeom>
              <a:avLst/>
              <a:gdLst>
                <a:gd name="connsiteX0" fmla="*/ 0 w 14287"/>
                <a:gd name="connsiteY0" fmla="*/ 0 h 23812"/>
                <a:gd name="connsiteX1" fmla="*/ 14287 w 14287"/>
                <a:gd name="connsiteY1" fmla="*/ 0 h 23812"/>
                <a:gd name="connsiteX2" fmla="*/ 14287 w 14287"/>
                <a:gd name="connsiteY2" fmla="*/ 0 h 23812"/>
                <a:gd name="connsiteX3" fmla="*/ 0 w 14287"/>
                <a:gd name="connsiteY3" fmla="*/ 0 h 23812"/>
                <a:gd name="connsiteX4" fmla="*/ 0 w 14287"/>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 h="23812">
                  <a:moveTo>
                    <a:pt x="0" y="0"/>
                  </a:moveTo>
                  <a:cubicBezTo>
                    <a:pt x="4763" y="0"/>
                    <a:pt x="9525" y="0"/>
                    <a:pt x="14287" y="0"/>
                  </a:cubicBezTo>
                  <a:cubicBezTo>
                    <a:pt x="14287" y="0"/>
                    <a:pt x="14287" y="0"/>
                    <a:pt x="14287" y="0"/>
                  </a:cubicBezTo>
                  <a:cubicBezTo>
                    <a:pt x="9525" y="0"/>
                    <a:pt x="4763"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933" name="Freeform: Shape 932">
              <a:extLst>
                <a:ext uri="{FF2B5EF4-FFF2-40B4-BE49-F238E27FC236}">
                  <a16:creationId xmlns:a16="http://schemas.microsoft.com/office/drawing/2014/main" id="{FC96832F-E81D-456B-A360-2BA44A201B9F}"/>
                </a:ext>
              </a:extLst>
            </p:cNvPr>
            <p:cNvSpPr/>
            <p:nvPr/>
          </p:nvSpPr>
          <p:spPr>
            <a:xfrm>
              <a:off x="5536406" y="311943"/>
              <a:ext cx="11906" cy="1785"/>
            </a:xfrm>
            <a:custGeom>
              <a:avLst/>
              <a:gdLst>
                <a:gd name="connsiteX0" fmla="*/ 0 w 11906"/>
                <a:gd name="connsiteY0" fmla="*/ 0 h 1785"/>
                <a:gd name="connsiteX1" fmla="*/ 11906 w 11906"/>
                <a:gd name="connsiteY1" fmla="*/ 0 h 1785"/>
                <a:gd name="connsiteX2" fmla="*/ 11906 w 11906"/>
                <a:gd name="connsiteY2" fmla="*/ 0 h 1785"/>
                <a:gd name="connsiteX3" fmla="*/ 0 w 11906"/>
                <a:gd name="connsiteY3" fmla="*/ 0 h 1785"/>
                <a:gd name="connsiteX4" fmla="*/ 0 w 11906"/>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0" y="0"/>
                  </a:moveTo>
                  <a:cubicBezTo>
                    <a:pt x="4762" y="0"/>
                    <a:pt x="7144" y="0"/>
                    <a:pt x="11906" y="0"/>
                  </a:cubicBezTo>
                  <a:cubicBezTo>
                    <a:pt x="11906" y="0"/>
                    <a:pt x="11906" y="0"/>
                    <a:pt x="11906" y="0"/>
                  </a:cubicBezTo>
                  <a:cubicBezTo>
                    <a:pt x="7144" y="2381"/>
                    <a:pt x="2381" y="2381"/>
                    <a:pt x="0" y="0"/>
                  </a:cubicBezTo>
                  <a:cubicBezTo>
                    <a:pt x="0" y="2381"/>
                    <a:pt x="0" y="2381"/>
                    <a:pt x="0" y="0"/>
                  </a:cubicBezTo>
                  <a:close/>
                </a:path>
              </a:pathLst>
            </a:custGeom>
            <a:grpFill/>
            <a:ln w="23813" cap="flat">
              <a:noFill/>
              <a:prstDash val="solid"/>
              <a:miter/>
            </a:ln>
          </p:spPr>
          <p:txBody>
            <a:bodyPr rtlCol="0" anchor="ctr"/>
            <a:lstStyle/>
            <a:p>
              <a:endParaRPr lang="en-ID"/>
            </a:p>
          </p:txBody>
        </p:sp>
        <p:sp>
          <p:nvSpPr>
            <p:cNvPr id="934" name="Freeform: Shape 933">
              <a:extLst>
                <a:ext uri="{FF2B5EF4-FFF2-40B4-BE49-F238E27FC236}">
                  <a16:creationId xmlns:a16="http://schemas.microsoft.com/office/drawing/2014/main" id="{4A6D3D13-5F74-46EE-2AD7-35B59A0EC6F9}"/>
                </a:ext>
              </a:extLst>
            </p:cNvPr>
            <p:cNvSpPr/>
            <p:nvPr/>
          </p:nvSpPr>
          <p:spPr>
            <a:xfrm>
              <a:off x="7489031" y="1438275"/>
              <a:ext cx="11906" cy="1785"/>
            </a:xfrm>
            <a:custGeom>
              <a:avLst/>
              <a:gdLst>
                <a:gd name="connsiteX0" fmla="*/ 0 w 11906"/>
                <a:gd name="connsiteY0" fmla="*/ 0 h 1785"/>
                <a:gd name="connsiteX1" fmla="*/ 11906 w 11906"/>
                <a:gd name="connsiteY1" fmla="*/ 0 h 1785"/>
                <a:gd name="connsiteX2" fmla="*/ 11906 w 11906"/>
                <a:gd name="connsiteY2" fmla="*/ 0 h 1785"/>
                <a:gd name="connsiteX3" fmla="*/ 0 w 11906"/>
                <a:gd name="connsiteY3" fmla="*/ 0 h 1785"/>
                <a:gd name="connsiteX4" fmla="*/ 0 w 11906"/>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0" y="0"/>
                  </a:moveTo>
                  <a:cubicBezTo>
                    <a:pt x="4762" y="0"/>
                    <a:pt x="7144" y="0"/>
                    <a:pt x="11906" y="0"/>
                  </a:cubicBezTo>
                  <a:cubicBezTo>
                    <a:pt x="11906" y="0"/>
                    <a:pt x="11906" y="0"/>
                    <a:pt x="11906" y="0"/>
                  </a:cubicBezTo>
                  <a:cubicBezTo>
                    <a:pt x="7144" y="2381"/>
                    <a:pt x="4762"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935" name="Freeform: Shape 934">
              <a:extLst>
                <a:ext uri="{FF2B5EF4-FFF2-40B4-BE49-F238E27FC236}">
                  <a16:creationId xmlns:a16="http://schemas.microsoft.com/office/drawing/2014/main" id="{E758E016-EBF4-E4AC-5E96-F54862B77634}"/>
                </a:ext>
              </a:extLst>
            </p:cNvPr>
            <p:cNvSpPr/>
            <p:nvPr/>
          </p:nvSpPr>
          <p:spPr>
            <a:xfrm>
              <a:off x="8732043" y="1438275"/>
              <a:ext cx="11906" cy="1785"/>
            </a:xfrm>
            <a:custGeom>
              <a:avLst/>
              <a:gdLst>
                <a:gd name="connsiteX0" fmla="*/ 0 w 11906"/>
                <a:gd name="connsiteY0" fmla="*/ 0 h 1785"/>
                <a:gd name="connsiteX1" fmla="*/ 11906 w 11906"/>
                <a:gd name="connsiteY1" fmla="*/ 0 h 1785"/>
                <a:gd name="connsiteX2" fmla="*/ 11906 w 11906"/>
                <a:gd name="connsiteY2" fmla="*/ 0 h 1785"/>
                <a:gd name="connsiteX3" fmla="*/ 0 w 11906"/>
                <a:gd name="connsiteY3" fmla="*/ 0 h 1785"/>
                <a:gd name="connsiteX4" fmla="*/ 0 w 11906"/>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0" y="0"/>
                  </a:moveTo>
                  <a:cubicBezTo>
                    <a:pt x="4762" y="0"/>
                    <a:pt x="7144" y="0"/>
                    <a:pt x="11906" y="0"/>
                  </a:cubicBezTo>
                  <a:cubicBezTo>
                    <a:pt x="11906" y="0"/>
                    <a:pt x="11906" y="0"/>
                    <a:pt x="11906" y="0"/>
                  </a:cubicBezTo>
                  <a:cubicBezTo>
                    <a:pt x="7144" y="2381"/>
                    <a:pt x="4762" y="2381"/>
                    <a:pt x="0" y="0"/>
                  </a:cubicBezTo>
                  <a:cubicBezTo>
                    <a:pt x="0" y="2381"/>
                    <a:pt x="0" y="2381"/>
                    <a:pt x="0" y="0"/>
                  </a:cubicBezTo>
                  <a:close/>
                </a:path>
              </a:pathLst>
            </a:custGeom>
            <a:grpFill/>
            <a:ln w="23813" cap="flat">
              <a:noFill/>
              <a:prstDash val="solid"/>
              <a:miter/>
            </a:ln>
          </p:spPr>
          <p:txBody>
            <a:bodyPr rtlCol="0" anchor="ctr"/>
            <a:lstStyle/>
            <a:p>
              <a:endParaRPr lang="en-ID"/>
            </a:p>
          </p:txBody>
        </p:sp>
        <p:sp>
          <p:nvSpPr>
            <p:cNvPr id="936" name="Freeform: Shape 935">
              <a:extLst>
                <a:ext uri="{FF2B5EF4-FFF2-40B4-BE49-F238E27FC236}">
                  <a16:creationId xmlns:a16="http://schemas.microsoft.com/office/drawing/2014/main" id="{B40E8E26-D180-BA6E-B07F-F1EE35B14D5D}"/>
                </a:ext>
              </a:extLst>
            </p:cNvPr>
            <p:cNvSpPr/>
            <p:nvPr/>
          </p:nvSpPr>
          <p:spPr>
            <a:xfrm>
              <a:off x="10682287" y="4817268"/>
              <a:ext cx="14287" cy="1785"/>
            </a:xfrm>
            <a:custGeom>
              <a:avLst/>
              <a:gdLst>
                <a:gd name="connsiteX0" fmla="*/ 0 w 14287"/>
                <a:gd name="connsiteY0" fmla="*/ 0 h 1785"/>
                <a:gd name="connsiteX1" fmla="*/ 14287 w 14287"/>
                <a:gd name="connsiteY1" fmla="*/ 0 h 1785"/>
                <a:gd name="connsiteX2" fmla="*/ 14287 w 14287"/>
                <a:gd name="connsiteY2" fmla="*/ 0 h 1785"/>
                <a:gd name="connsiteX3" fmla="*/ 0 w 14287"/>
                <a:gd name="connsiteY3" fmla="*/ 0 h 1785"/>
                <a:gd name="connsiteX4" fmla="*/ 0 w 14287"/>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 h="1785">
                  <a:moveTo>
                    <a:pt x="0" y="0"/>
                  </a:moveTo>
                  <a:cubicBezTo>
                    <a:pt x="4762" y="0"/>
                    <a:pt x="9525" y="0"/>
                    <a:pt x="14287" y="0"/>
                  </a:cubicBezTo>
                  <a:cubicBezTo>
                    <a:pt x="14287" y="0"/>
                    <a:pt x="14287" y="0"/>
                    <a:pt x="14287" y="0"/>
                  </a:cubicBezTo>
                  <a:cubicBezTo>
                    <a:pt x="9525" y="2381"/>
                    <a:pt x="4762"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937" name="Freeform: Shape 936">
              <a:extLst>
                <a:ext uri="{FF2B5EF4-FFF2-40B4-BE49-F238E27FC236}">
                  <a16:creationId xmlns:a16="http://schemas.microsoft.com/office/drawing/2014/main" id="{41A36455-25E6-6D14-6497-CCB926DF18ED}"/>
                </a:ext>
              </a:extLst>
            </p:cNvPr>
            <p:cNvSpPr/>
            <p:nvPr/>
          </p:nvSpPr>
          <p:spPr>
            <a:xfrm>
              <a:off x="9444037" y="1438275"/>
              <a:ext cx="11906" cy="1785"/>
            </a:xfrm>
            <a:custGeom>
              <a:avLst/>
              <a:gdLst>
                <a:gd name="connsiteX0" fmla="*/ 0 w 11906"/>
                <a:gd name="connsiteY0" fmla="*/ 0 h 1785"/>
                <a:gd name="connsiteX1" fmla="*/ 11906 w 11906"/>
                <a:gd name="connsiteY1" fmla="*/ 0 h 1785"/>
                <a:gd name="connsiteX2" fmla="*/ 11906 w 11906"/>
                <a:gd name="connsiteY2" fmla="*/ 0 h 1785"/>
                <a:gd name="connsiteX3" fmla="*/ 0 w 11906"/>
                <a:gd name="connsiteY3" fmla="*/ 0 h 1785"/>
                <a:gd name="connsiteX4" fmla="*/ 0 w 11906"/>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0" y="0"/>
                  </a:moveTo>
                  <a:cubicBezTo>
                    <a:pt x="4762" y="0"/>
                    <a:pt x="7143" y="0"/>
                    <a:pt x="11906" y="0"/>
                  </a:cubicBezTo>
                  <a:cubicBezTo>
                    <a:pt x="11906" y="0"/>
                    <a:pt x="11906" y="0"/>
                    <a:pt x="11906" y="0"/>
                  </a:cubicBezTo>
                  <a:cubicBezTo>
                    <a:pt x="7143" y="2381"/>
                    <a:pt x="2381"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938" name="Freeform: Shape 937">
              <a:extLst>
                <a:ext uri="{FF2B5EF4-FFF2-40B4-BE49-F238E27FC236}">
                  <a16:creationId xmlns:a16="http://schemas.microsoft.com/office/drawing/2014/main" id="{E58731B0-667F-8892-71B6-8DF274807C83}"/>
                </a:ext>
              </a:extLst>
            </p:cNvPr>
            <p:cNvSpPr/>
            <p:nvPr/>
          </p:nvSpPr>
          <p:spPr>
            <a:xfrm>
              <a:off x="10682287" y="1438870"/>
              <a:ext cx="11906" cy="1785"/>
            </a:xfrm>
            <a:custGeom>
              <a:avLst/>
              <a:gdLst>
                <a:gd name="connsiteX0" fmla="*/ 11906 w 11906"/>
                <a:gd name="connsiteY0" fmla="*/ 1786 h 1785"/>
                <a:gd name="connsiteX1" fmla="*/ 0 w 11906"/>
                <a:gd name="connsiteY1" fmla="*/ 1786 h 1785"/>
                <a:gd name="connsiteX2" fmla="*/ 0 w 11906"/>
                <a:gd name="connsiteY2" fmla="*/ 1786 h 1785"/>
                <a:gd name="connsiteX3" fmla="*/ 11906 w 11906"/>
                <a:gd name="connsiteY3" fmla="*/ 1786 h 1785"/>
                <a:gd name="connsiteX4" fmla="*/ 11906 w 11906"/>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11906" y="1786"/>
                  </a:moveTo>
                  <a:cubicBezTo>
                    <a:pt x="7143" y="1786"/>
                    <a:pt x="4762" y="1786"/>
                    <a:pt x="0" y="1786"/>
                  </a:cubicBezTo>
                  <a:cubicBezTo>
                    <a:pt x="0" y="1786"/>
                    <a:pt x="0" y="1786"/>
                    <a:pt x="0" y="1786"/>
                  </a:cubicBezTo>
                  <a:cubicBezTo>
                    <a:pt x="4762" y="-595"/>
                    <a:pt x="7143" y="-595"/>
                    <a:pt x="11906" y="1786"/>
                  </a:cubicBezTo>
                  <a:cubicBezTo>
                    <a:pt x="11906" y="1786"/>
                    <a:pt x="11906" y="1786"/>
                    <a:pt x="11906" y="1786"/>
                  </a:cubicBezTo>
                  <a:close/>
                </a:path>
              </a:pathLst>
            </a:custGeom>
            <a:grpFill/>
            <a:ln w="23813" cap="flat">
              <a:noFill/>
              <a:prstDash val="solid"/>
              <a:miter/>
            </a:ln>
          </p:spPr>
          <p:txBody>
            <a:bodyPr rtlCol="0" anchor="ctr"/>
            <a:lstStyle/>
            <a:p>
              <a:endParaRPr lang="en-ID"/>
            </a:p>
          </p:txBody>
        </p:sp>
        <p:sp>
          <p:nvSpPr>
            <p:cNvPr id="939" name="Freeform: Shape 938">
              <a:extLst>
                <a:ext uri="{FF2B5EF4-FFF2-40B4-BE49-F238E27FC236}">
                  <a16:creationId xmlns:a16="http://schemas.microsoft.com/office/drawing/2014/main" id="{DE9A94C1-1600-A687-2D79-27230F74B01F}"/>
                </a:ext>
              </a:extLst>
            </p:cNvPr>
            <p:cNvSpPr/>
            <p:nvPr/>
          </p:nvSpPr>
          <p:spPr>
            <a:xfrm>
              <a:off x="11394281" y="1438870"/>
              <a:ext cx="11906" cy="1785"/>
            </a:xfrm>
            <a:custGeom>
              <a:avLst/>
              <a:gdLst>
                <a:gd name="connsiteX0" fmla="*/ 11906 w 11906"/>
                <a:gd name="connsiteY0" fmla="*/ 1786 h 1785"/>
                <a:gd name="connsiteX1" fmla="*/ 0 w 11906"/>
                <a:gd name="connsiteY1" fmla="*/ 1786 h 1785"/>
                <a:gd name="connsiteX2" fmla="*/ 0 w 11906"/>
                <a:gd name="connsiteY2" fmla="*/ 1786 h 1785"/>
                <a:gd name="connsiteX3" fmla="*/ 11906 w 11906"/>
                <a:gd name="connsiteY3" fmla="*/ 1786 h 1785"/>
                <a:gd name="connsiteX4" fmla="*/ 11906 w 11906"/>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11906" y="1786"/>
                  </a:moveTo>
                  <a:cubicBezTo>
                    <a:pt x="7144" y="1786"/>
                    <a:pt x="4762" y="1786"/>
                    <a:pt x="0" y="1786"/>
                  </a:cubicBezTo>
                  <a:cubicBezTo>
                    <a:pt x="0" y="1786"/>
                    <a:pt x="0" y="1786"/>
                    <a:pt x="0" y="1786"/>
                  </a:cubicBezTo>
                  <a:cubicBezTo>
                    <a:pt x="4762" y="-595"/>
                    <a:pt x="7144" y="-595"/>
                    <a:pt x="11906" y="1786"/>
                  </a:cubicBezTo>
                  <a:cubicBezTo>
                    <a:pt x="11906" y="-595"/>
                    <a:pt x="11906" y="1786"/>
                    <a:pt x="11906" y="1786"/>
                  </a:cubicBezTo>
                  <a:close/>
                </a:path>
              </a:pathLst>
            </a:custGeom>
            <a:grpFill/>
            <a:ln w="23813" cap="flat">
              <a:noFill/>
              <a:prstDash val="solid"/>
              <a:miter/>
            </a:ln>
          </p:spPr>
          <p:txBody>
            <a:bodyPr rtlCol="0" anchor="ctr"/>
            <a:lstStyle/>
            <a:p>
              <a:endParaRPr lang="en-ID"/>
            </a:p>
          </p:txBody>
        </p:sp>
        <p:sp>
          <p:nvSpPr>
            <p:cNvPr id="940" name="Freeform: Shape 939">
              <a:extLst>
                <a:ext uri="{FF2B5EF4-FFF2-40B4-BE49-F238E27FC236}">
                  <a16:creationId xmlns:a16="http://schemas.microsoft.com/office/drawing/2014/main" id="{00A39AB7-F78D-405B-3BE7-03B7C3576028}"/>
                </a:ext>
              </a:extLst>
            </p:cNvPr>
            <p:cNvSpPr/>
            <p:nvPr/>
          </p:nvSpPr>
          <p:spPr>
            <a:xfrm>
              <a:off x="5534024" y="6546056"/>
              <a:ext cx="9525" cy="1058"/>
            </a:xfrm>
            <a:custGeom>
              <a:avLst/>
              <a:gdLst>
                <a:gd name="connsiteX0" fmla="*/ 0 w 9525"/>
                <a:gd name="connsiteY0" fmla="*/ 0 h 1058"/>
                <a:gd name="connsiteX1" fmla="*/ 9525 w 9525"/>
                <a:gd name="connsiteY1" fmla="*/ 0 h 1058"/>
                <a:gd name="connsiteX2" fmla="*/ 0 w 9525"/>
                <a:gd name="connsiteY2" fmla="*/ 0 h 1058"/>
                <a:gd name="connsiteX3" fmla="*/ 0 w 9525"/>
                <a:gd name="connsiteY3" fmla="*/ 0 h 1058"/>
              </a:gdLst>
              <a:ahLst/>
              <a:cxnLst>
                <a:cxn ang="0">
                  <a:pos x="connsiteX0" y="connsiteY0"/>
                </a:cxn>
                <a:cxn ang="0">
                  <a:pos x="connsiteX1" y="connsiteY1"/>
                </a:cxn>
                <a:cxn ang="0">
                  <a:pos x="connsiteX2" y="connsiteY2"/>
                </a:cxn>
                <a:cxn ang="0">
                  <a:pos x="connsiteX3" y="connsiteY3"/>
                </a:cxn>
              </a:cxnLst>
              <a:rect l="l" t="t" r="r" b="b"/>
              <a:pathLst>
                <a:path w="9525" h="1058">
                  <a:moveTo>
                    <a:pt x="0" y="0"/>
                  </a:moveTo>
                  <a:cubicBezTo>
                    <a:pt x="2381" y="0"/>
                    <a:pt x="7144" y="0"/>
                    <a:pt x="9525" y="0"/>
                  </a:cubicBezTo>
                  <a:cubicBezTo>
                    <a:pt x="7144" y="0"/>
                    <a:pt x="2381"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941" name="Freeform: Shape 940">
              <a:extLst>
                <a:ext uri="{FF2B5EF4-FFF2-40B4-BE49-F238E27FC236}">
                  <a16:creationId xmlns:a16="http://schemas.microsoft.com/office/drawing/2014/main" id="{60D79C4D-E2F5-3BB8-3AC7-DB6EA2252E09}"/>
                </a:ext>
              </a:extLst>
            </p:cNvPr>
            <p:cNvSpPr/>
            <p:nvPr/>
          </p:nvSpPr>
          <p:spPr>
            <a:xfrm>
              <a:off x="6777037" y="6546651"/>
              <a:ext cx="11906" cy="1786"/>
            </a:xfrm>
            <a:custGeom>
              <a:avLst/>
              <a:gdLst>
                <a:gd name="connsiteX0" fmla="*/ 11906 w 11906"/>
                <a:gd name="connsiteY0" fmla="*/ 1786 h 1786"/>
                <a:gd name="connsiteX1" fmla="*/ 0 w 11906"/>
                <a:gd name="connsiteY1" fmla="*/ 1786 h 1786"/>
                <a:gd name="connsiteX2" fmla="*/ 0 w 11906"/>
                <a:gd name="connsiteY2" fmla="*/ 1786 h 1786"/>
                <a:gd name="connsiteX3" fmla="*/ 11906 w 11906"/>
                <a:gd name="connsiteY3" fmla="*/ 1786 h 1786"/>
                <a:gd name="connsiteX4" fmla="*/ 11906 w 11906"/>
                <a:gd name="connsiteY4" fmla="*/ 1786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11906" y="1786"/>
                  </a:moveTo>
                  <a:cubicBezTo>
                    <a:pt x="7144" y="1786"/>
                    <a:pt x="4763" y="1786"/>
                    <a:pt x="0" y="1786"/>
                  </a:cubicBezTo>
                  <a:cubicBezTo>
                    <a:pt x="0" y="1786"/>
                    <a:pt x="0" y="1786"/>
                    <a:pt x="0" y="1786"/>
                  </a:cubicBezTo>
                  <a:cubicBezTo>
                    <a:pt x="4763" y="-595"/>
                    <a:pt x="9525" y="-595"/>
                    <a:pt x="11906" y="1786"/>
                  </a:cubicBezTo>
                  <a:cubicBezTo>
                    <a:pt x="11906" y="-595"/>
                    <a:pt x="11906" y="-595"/>
                    <a:pt x="11906" y="1786"/>
                  </a:cubicBezTo>
                  <a:close/>
                </a:path>
              </a:pathLst>
            </a:custGeom>
            <a:grpFill/>
            <a:ln w="23813" cap="flat">
              <a:noFill/>
              <a:prstDash val="solid"/>
              <a:miter/>
            </a:ln>
          </p:spPr>
          <p:txBody>
            <a:bodyPr rtlCol="0" anchor="ctr"/>
            <a:lstStyle/>
            <a:p>
              <a:endParaRPr lang="en-ID"/>
            </a:p>
          </p:txBody>
        </p:sp>
        <p:sp>
          <p:nvSpPr>
            <p:cNvPr id="942" name="Freeform: Shape 941">
              <a:extLst>
                <a:ext uri="{FF2B5EF4-FFF2-40B4-BE49-F238E27FC236}">
                  <a16:creationId xmlns:a16="http://schemas.microsoft.com/office/drawing/2014/main" id="{D0E09974-788C-60CF-9915-BDC874F6CEAE}"/>
                </a:ext>
              </a:extLst>
            </p:cNvPr>
            <p:cNvSpPr/>
            <p:nvPr/>
          </p:nvSpPr>
          <p:spPr>
            <a:xfrm>
              <a:off x="5531643" y="3691532"/>
              <a:ext cx="14287" cy="1786"/>
            </a:xfrm>
            <a:custGeom>
              <a:avLst/>
              <a:gdLst>
                <a:gd name="connsiteX0" fmla="*/ 14287 w 14287"/>
                <a:gd name="connsiteY0" fmla="*/ 1786 h 1786"/>
                <a:gd name="connsiteX1" fmla="*/ 0 w 14287"/>
                <a:gd name="connsiteY1" fmla="*/ 1786 h 1786"/>
                <a:gd name="connsiteX2" fmla="*/ 0 w 14287"/>
                <a:gd name="connsiteY2" fmla="*/ 1786 h 1786"/>
                <a:gd name="connsiteX3" fmla="*/ 14287 w 14287"/>
                <a:gd name="connsiteY3" fmla="*/ 1786 h 1786"/>
                <a:gd name="connsiteX4" fmla="*/ 14287 w 14287"/>
                <a:gd name="connsiteY4" fmla="*/ 1786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 h="1786">
                  <a:moveTo>
                    <a:pt x="14287" y="1786"/>
                  </a:moveTo>
                  <a:cubicBezTo>
                    <a:pt x="9525" y="1786"/>
                    <a:pt x="4762" y="1786"/>
                    <a:pt x="0" y="1786"/>
                  </a:cubicBezTo>
                  <a:cubicBezTo>
                    <a:pt x="0" y="1786"/>
                    <a:pt x="0" y="1786"/>
                    <a:pt x="0" y="1786"/>
                  </a:cubicBezTo>
                  <a:cubicBezTo>
                    <a:pt x="4762" y="-595"/>
                    <a:pt x="9525" y="-595"/>
                    <a:pt x="14287" y="1786"/>
                  </a:cubicBezTo>
                  <a:cubicBezTo>
                    <a:pt x="14287" y="-595"/>
                    <a:pt x="14287" y="1786"/>
                    <a:pt x="14287" y="1786"/>
                  </a:cubicBezTo>
                  <a:close/>
                </a:path>
              </a:pathLst>
            </a:custGeom>
            <a:grpFill/>
            <a:ln w="23813" cap="flat">
              <a:noFill/>
              <a:prstDash val="solid"/>
              <a:miter/>
            </a:ln>
          </p:spPr>
          <p:txBody>
            <a:bodyPr rtlCol="0" anchor="ctr"/>
            <a:lstStyle/>
            <a:p>
              <a:endParaRPr lang="en-ID"/>
            </a:p>
          </p:txBody>
        </p:sp>
        <p:sp>
          <p:nvSpPr>
            <p:cNvPr id="943" name="Freeform: Shape 942">
              <a:extLst>
                <a:ext uri="{FF2B5EF4-FFF2-40B4-BE49-F238E27FC236}">
                  <a16:creationId xmlns:a16="http://schemas.microsoft.com/office/drawing/2014/main" id="{9EAB8A56-A8A5-8901-493D-C528126B412E}"/>
                </a:ext>
              </a:extLst>
            </p:cNvPr>
            <p:cNvSpPr/>
            <p:nvPr/>
          </p:nvSpPr>
          <p:spPr>
            <a:xfrm>
              <a:off x="11394281" y="5944195"/>
              <a:ext cx="14287" cy="1785"/>
            </a:xfrm>
            <a:custGeom>
              <a:avLst/>
              <a:gdLst>
                <a:gd name="connsiteX0" fmla="*/ 14288 w 14287"/>
                <a:gd name="connsiteY0" fmla="*/ 1786 h 1785"/>
                <a:gd name="connsiteX1" fmla="*/ 0 w 14287"/>
                <a:gd name="connsiteY1" fmla="*/ 1786 h 1785"/>
                <a:gd name="connsiteX2" fmla="*/ 0 w 14287"/>
                <a:gd name="connsiteY2" fmla="*/ 1786 h 1785"/>
                <a:gd name="connsiteX3" fmla="*/ 14288 w 14287"/>
                <a:gd name="connsiteY3" fmla="*/ 1786 h 1785"/>
                <a:gd name="connsiteX4" fmla="*/ 14288 w 14287"/>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 h="1785">
                  <a:moveTo>
                    <a:pt x="14288" y="1786"/>
                  </a:moveTo>
                  <a:cubicBezTo>
                    <a:pt x="9525" y="1786"/>
                    <a:pt x="4762" y="1786"/>
                    <a:pt x="0" y="1786"/>
                  </a:cubicBezTo>
                  <a:cubicBezTo>
                    <a:pt x="0" y="1786"/>
                    <a:pt x="0" y="1786"/>
                    <a:pt x="0" y="1786"/>
                  </a:cubicBezTo>
                  <a:cubicBezTo>
                    <a:pt x="4762" y="-595"/>
                    <a:pt x="9525" y="-595"/>
                    <a:pt x="14288" y="1786"/>
                  </a:cubicBezTo>
                  <a:cubicBezTo>
                    <a:pt x="14288" y="-595"/>
                    <a:pt x="14288" y="-595"/>
                    <a:pt x="14288" y="1786"/>
                  </a:cubicBezTo>
                  <a:close/>
                </a:path>
              </a:pathLst>
            </a:custGeom>
            <a:grpFill/>
            <a:ln w="23813" cap="flat">
              <a:noFill/>
              <a:prstDash val="solid"/>
              <a:miter/>
            </a:ln>
          </p:spPr>
          <p:txBody>
            <a:bodyPr rtlCol="0" anchor="ctr"/>
            <a:lstStyle/>
            <a:p>
              <a:endParaRPr lang="en-ID"/>
            </a:p>
          </p:txBody>
        </p:sp>
        <p:sp>
          <p:nvSpPr>
            <p:cNvPr id="944" name="Freeform: Shape 943">
              <a:extLst>
                <a:ext uri="{FF2B5EF4-FFF2-40B4-BE49-F238E27FC236}">
                  <a16:creationId xmlns:a16="http://schemas.microsoft.com/office/drawing/2014/main" id="{37DC16C7-656B-98D4-FCCF-2514153867A0}"/>
                </a:ext>
              </a:extLst>
            </p:cNvPr>
            <p:cNvSpPr/>
            <p:nvPr/>
          </p:nvSpPr>
          <p:spPr>
            <a:xfrm>
              <a:off x="7489031" y="6546651"/>
              <a:ext cx="9525" cy="1786"/>
            </a:xfrm>
            <a:custGeom>
              <a:avLst/>
              <a:gdLst>
                <a:gd name="connsiteX0" fmla="*/ 9525 w 9525"/>
                <a:gd name="connsiteY0" fmla="*/ 1786 h 1786"/>
                <a:gd name="connsiteX1" fmla="*/ 0 w 9525"/>
                <a:gd name="connsiteY1" fmla="*/ 1786 h 1786"/>
                <a:gd name="connsiteX2" fmla="*/ 0 w 9525"/>
                <a:gd name="connsiteY2" fmla="*/ 1786 h 1786"/>
                <a:gd name="connsiteX3" fmla="*/ 9525 w 9525"/>
                <a:gd name="connsiteY3" fmla="*/ 1786 h 1786"/>
                <a:gd name="connsiteX4" fmla="*/ 9525 w 9525"/>
                <a:gd name="connsiteY4" fmla="*/ 1786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 h="1786">
                  <a:moveTo>
                    <a:pt x="9525" y="1786"/>
                  </a:moveTo>
                  <a:cubicBezTo>
                    <a:pt x="7144" y="1786"/>
                    <a:pt x="2381" y="1786"/>
                    <a:pt x="0" y="1786"/>
                  </a:cubicBezTo>
                  <a:cubicBezTo>
                    <a:pt x="0" y="1786"/>
                    <a:pt x="0" y="1786"/>
                    <a:pt x="0" y="1786"/>
                  </a:cubicBezTo>
                  <a:cubicBezTo>
                    <a:pt x="2381" y="-595"/>
                    <a:pt x="4762" y="-595"/>
                    <a:pt x="9525" y="1786"/>
                  </a:cubicBezTo>
                  <a:cubicBezTo>
                    <a:pt x="9525" y="-595"/>
                    <a:pt x="9525" y="-595"/>
                    <a:pt x="9525" y="1786"/>
                  </a:cubicBezTo>
                  <a:close/>
                </a:path>
              </a:pathLst>
            </a:custGeom>
            <a:grpFill/>
            <a:ln w="23813" cap="flat">
              <a:noFill/>
              <a:prstDash val="solid"/>
              <a:miter/>
            </a:ln>
          </p:spPr>
          <p:txBody>
            <a:bodyPr rtlCol="0" anchor="ctr"/>
            <a:lstStyle/>
            <a:p>
              <a:endParaRPr lang="en-ID"/>
            </a:p>
          </p:txBody>
        </p:sp>
        <p:sp>
          <p:nvSpPr>
            <p:cNvPr id="945" name="Freeform: Shape 944">
              <a:extLst>
                <a:ext uri="{FF2B5EF4-FFF2-40B4-BE49-F238E27FC236}">
                  <a16:creationId xmlns:a16="http://schemas.microsoft.com/office/drawing/2014/main" id="{6C2E0018-6BB4-A7E3-0025-7CBB324AC18A}"/>
                </a:ext>
              </a:extLst>
            </p:cNvPr>
            <p:cNvSpPr/>
            <p:nvPr/>
          </p:nvSpPr>
          <p:spPr>
            <a:xfrm>
              <a:off x="7489031" y="914995"/>
              <a:ext cx="9525" cy="1785"/>
            </a:xfrm>
            <a:custGeom>
              <a:avLst/>
              <a:gdLst>
                <a:gd name="connsiteX0" fmla="*/ 9525 w 9525"/>
                <a:gd name="connsiteY0" fmla="*/ 1786 h 1785"/>
                <a:gd name="connsiteX1" fmla="*/ 0 w 9525"/>
                <a:gd name="connsiteY1" fmla="*/ 1786 h 1785"/>
                <a:gd name="connsiteX2" fmla="*/ 0 w 9525"/>
                <a:gd name="connsiteY2" fmla="*/ 1786 h 1785"/>
                <a:gd name="connsiteX3" fmla="*/ 9525 w 9525"/>
                <a:gd name="connsiteY3" fmla="*/ 1786 h 1785"/>
                <a:gd name="connsiteX4" fmla="*/ 9525 w 9525"/>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 h="1785">
                  <a:moveTo>
                    <a:pt x="9525" y="1786"/>
                  </a:moveTo>
                  <a:cubicBezTo>
                    <a:pt x="7144" y="1786"/>
                    <a:pt x="2381" y="1786"/>
                    <a:pt x="0" y="1786"/>
                  </a:cubicBezTo>
                  <a:cubicBezTo>
                    <a:pt x="0" y="1786"/>
                    <a:pt x="0" y="1786"/>
                    <a:pt x="0" y="1786"/>
                  </a:cubicBezTo>
                  <a:cubicBezTo>
                    <a:pt x="2381" y="-595"/>
                    <a:pt x="4762" y="-595"/>
                    <a:pt x="9525" y="1786"/>
                  </a:cubicBezTo>
                  <a:cubicBezTo>
                    <a:pt x="9525" y="1786"/>
                    <a:pt x="9525" y="1786"/>
                    <a:pt x="9525" y="1786"/>
                  </a:cubicBezTo>
                  <a:close/>
                </a:path>
              </a:pathLst>
            </a:custGeom>
            <a:grpFill/>
            <a:ln w="23813" cap="flat">
              <a:noFill/>
              <a:prstDash val="solid"/>
              <a:miter/>
            </a:ln>
          </p:spPr>
          <p:txBody>
            <a:bodyPr rtlCol="0" anchor="ctr"/>
            <a:lstStyle/>
            <a:p>
              <a:endParaRPr lang="en-ID"/>
            </a:p>
          </p:txBody>
        </p:sp>
        <p:sp>
          <p:nvSpPr>
            <p:cNvPr id="946" name="Freeform: Shape 945">
              <a:extLst>
                <a:ext uri="{FF2B5EF4-FFF2-40B4-BE49-F238E27FC236}">
                  <a16:creationId xmlns:a16="http://schemas.microsoft.com/office/drawing/2014/main" id="{2AA3EF31-1452-17CB-F0F4-E2BA571A5983}"/>
                </a:ext>
              </a:extLst>
            </p:cNvPr>
            <p:cNvSpPr/>
            <p:nvPr/>
          </p:nvSpPr>
          <p:spPr>
            <a:xfrm>
              <a:off x="10684668" y="5943600"/>
              <a:ext cx="11906" cy="23812"/>
            </a:xfrm>
            <a:custGeom>
              <a:avLst/>
              <a:gdLst>
                <a:gd name="connsiteX0" fmla="*/ 0 w 11906"/>
                <a:gd name="connsiteY0" fmla="*/ 0 h 23812"/>
                <a:gd name="connsiteX1" fmla="*/ 11906 w 11906"/>
                <a:gd name="connsiteY1" fmla="*/ 0 h 23812"/>
                <a:gd name="connsiteX2" fmla="*/ 11906 w 11906"/>
                <a:gd name="connsiteY2" fmla="*/ 0 h 23812"/>
                <a:gd name="connsiteX3" fmla="*/ 0 w 11906"/>
                <a:gd name="connsiteY3" fmla="*/ 0 h 23812"/>
                <a:gd name="connsiteX4" fmla="*/ 0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0" y="0"/>
                  </a:moveTo>
                  <a:cubicBezTo>
                    <a:pt x="4762" y="0"/>
                    <a:pt x="7144" y="0"/>
                    <a:pt x="11906" y="0"/>
                  </a:cubicBezTo>
                  <a:cubicBezTo>
                    <a:pt x="11906" y="0"/>
                    <a:pt x="11906" y="0"/>
                    <a:pt x="11906" y="0"/>
                  </a:cubicBezTo>
                  <a:cubicBezTo>
                    <a:pt x="7144" y="0"/>
                    <a:pt x="4762"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947" name="Freeform: Shape 946">
              <a:extLst>
                <a:ext uri="{FF2B5EF4-FFF2-40B4-BE49-F238E27FC236}">
                  <a16:creationId xmlns:a16="http://schemas.microsoft.com/office/drawing/2014/main" id="{A7CD29BF-D83E-54F4-BF06-621CA2197E01}"/>
                </a:ext>
              </a:extLst>
            </p:cNvPr>
            <p:cNvSpPr/>
            <p:nvPr/>
          </p:nvSpPr>
          <p:spPr>
            <a:xfrm>
              <a:off x="9441656" y="5944195"/>
              <a:ext cx="11906" cy="1785"/>
            </a:xfrm>
            <a:custGeom>
              <a:avLst/>
              <a:gdLst>
                <a:gd name="connsiteX0" fmla="*/ 11906 w 11906"/>
                <a:gd name="connsiteY0" fmla="*/ 1786 h 1785"/>
                <a:gd name="connsiteX1" fmla="*/ 0 w 11906"/>
                <a:gd name="connsiteY1" fmla="*/ 1786 h 1785"/>
                <a:gd name="connsiteX2" fmla="*/ 0 w 11906"/>
                <a:gd name="connsiteY2" fmla="*/ 1786 h 1785"/>
                <a:gd name="connsiteX3" fmla="*/ 11906 w 11906"/>
                <a:gd name="connsiteY3" fmla="*/ 1786 h 1785"/>
                <a:gd name="connsiteX4" fmla="*/ 11906 w 11906"/>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11906" y="1786"/>
                  </a:moveTo>
                  <a:cubicBezTo>
                    <a:pt x="7144" y="1786"/>
                    <a:pt x="4762" y="1786"/>
                    <a:pt x="0" y="1786"/>
                  </a:cubicBezTo>
                  <a:cubicBezTo>
                    <a:pt x="0" y="1786"/>
                    <a:pt x="0" y="1786"/>
                    <a:pt x="0" y="1786"/>
                  </a:cubicBezTo>
                  <a:cubicBezTo>
                    <a:pt x="2381" y="-595"/>
                    <a:pt x="7144" y="-595"/>
                    <a:pt x="11906" y="1786"/>
                  </a:cubicBezTo>
                  <a:cubicBezTo>
                    <a:pt x="11906" y="-595"/>
                    <a:pt x="11906" y="-595"/>
                    <a:pt x="11906" y="1786"/>
                  </a:cubicBezTo>
                  <a:close/>
                </a:path>
              </a:pathLst>
            </a:custGeom>
            <a:grpFill/>
            <a:ln w="23813" cap="flat">
              <a:noFill/>
              <a:prstDash val="solid"/>
              <a:miter/>
            </a:ln>
          </p:spPr>
          <p:txBody>
            <a:bodyPr rtlCol="0" anchor="ctr"/>
            <a:lstStyle/>
            <a:p>
              <a:endParaRPr lang="en-ID"/>
            </a:p>
          </p:txBody>
        </p:sp>
        <p:sp>
          <p:nvSpPr>
            <p:cNvPr id="948" name="Freeform: Shape 947">
              <a:extLst>
                <a:ext uri="{FF2B5EF4-FFF2-40B4-BE49-F238E27FC236}">
                  <a16:creationId xmlns:a16="http://schemas.microsoft.com/office/drawing/2014/main" id="{1C55739B-27B7-2DB8-2694-A8000CA1AC4E}"/>
                </a:ext>
              </a:extLst>
            </p:cNvPr>
            <p:cNvSpPr/>
            <p:nvPr/>
          </p:nvSpPr>
          <p:spPr>
            <a:xfrm>
              <a:off x="8732043" y="6546651"/>
              <a:ext cx="11906" cy="1786"/>
            </a:xfrm>
            <a:custGeom>
              <a:avLst/>
              <a:gdLst>
                <a:gd name="connsiteX0" fmla="*/ 11906 w 11906"/>
                <a:gd name="connsiteY0" fmla="*/ 1786 h 1786"/>
                <a:gd name="connsiteX1" fmla="*/ 0 w 11906"/>
                <a:gd name="connsiteY1" fmla="*/ 1786 h 1786"/>
                <a:gd name="connsiteX2" fmla="*/ 0 w 11906"/>
                <a:gd name="connsiteY2" fmla="*/ 1786 h 1786"/>
                <a:gd name="connsiteX3" fmla="*/ 11906 w 11906"/>
                <a:gd name="connsiteY3" fmla="*/ 1786 h 1786"/>
                <a:gd name="connsiteX4" fmla="*/ 11906 w 11906"/>
                <a:gd name="connsiteY4" fmla="*/ 1786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11906" y="1786"/>
                  </a:moveTo>
                  <a:cubicBezTo>
                    <a:pt x="7144" y="1786"/>
                    <a:pt x="4762" y="1786"/>
                    <a:pt x="0" y="1786"/>
                  </a:cubicBezTo>
                  <a:cubicBezTo>
                    <a:pt x="0" y="1786"/>
                    <a:pt x="0" y="1786"/>
                    <a:pt x="0" y="1786"/>
                  </a:cubicBezTo>
                  <a:cubicBezTo>
                    <a:pt x="4762" y="-595"/>
                    <a:pt x="7144" y="-595"/>
                    <a:pt x="11906" y="1786"/>
                  </a:cubicBezTo>
                  <a:cubicBezTo>
                    <a:pt x="11906" y="-595"/>
                    <a:pt x="11906" y="-595"/>
                    <a:pt x="11906" y="1786"/>
                  </a:cubicBezTo>
                  <a:close/>
                </a:path>
              </a:pathLst>
            </a:custGeom>
            <a:grpFill/>
            <a:ln w="23813" cap="flat">
              <a:noFill/>
              <a:prstDash val="solid"/>
              <a:miter/>
            </a:ln>
          </p:spPr>
          <p:txBody>
            <a:bodyPr rtlCol="0" anchor="ctr"/>
            <a:lstStyle/>
            <a:p>
              <a:endParaRPr lang="en-ID"/>
            </a:p>
          </p:txBody>
        </p:sp>
        <p:sp>
          <p:nvSpPr>
            <p:cNvPr id="949" name="Freeform: Shape 948">
              <a:extLst>
                <a:ext uri="{FF2B5EF4-FFF2-40B4-BE49-F238E27FC236}">
                  <a16:creationId xmlns:a16="http://schemas.microsoft.com/office/drawing/2014/main" id="{49371D4B-4971-C168-A90F-E1DE277BE253}"/>
                </a:ext>
              </a:extLst>
            </p:cNvPr>
            <p:cNvSpPr/>
            <p:nvPr/>
          </p:nvSpPr>
          <p:spPr>
            <a:xfrm>
              <a:off x="8729662" y="5943600"/>
              <a:ext cx="14287" cy="1785"/>
            </a:xfrm>
            <a:custGeom>
              <a:avLst/>
              <a:gdLst>
                <a:gd name="connsiteX0" fmla="*/ 0 w 14287"/>
                <a:gd name="connsiteY0" fmla="*/ 0 h 1785"/>
                <a:gd name="connsiteX1" fmla="*/ 14287 w 14287"/>
                <a:gd name="connsiteY1" fmla="*/ 0 h 1785"/>
                <a:gd name="connsiteX2" fmla="*/ 14287 w 14287"/>
                <a:gd name="connsiteY2" fmla="*/ 0 h 1785"/>
                <a:gd name="connsiteX3" fmla="*/ 0 w 14287"/>
                <a:gd name="connsiteY3" fmla="*/ 0 h 1785"/>
                <a:gd name="connsiteX4" fmla="*/ 0 w 14287"/>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 h="1785">
                  <a:moveTo>
                    <a:pt x="0" y="0"/>
                  </a:moveTo>
                  <a:cubicBezTo>
                    <a:pt x="4762" y="0"/>
                    <a:pt x="9525" y="0"/>
                    <a:pt x="14287" y="0"/>
                  </a:cubicBezTo>
                  <a:cubicBezTo>
                    <a:pt x="14287" y="0"/>
                    <a:pt x="14287" y="0"/>
                    <a:pt x="14287" y="0"/>
                  </a:cubicBezTo>
                  <a:cubicBezTo>
                    <a:pt x="9525" y="2381"/>
                    <a:pt x="4762"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950" name="Freeform: Shape 949">
              <a:extLst>
                <a:ext uri="{FF2B5EF4-FFF2-40B4-BE49-F238E27FC236}">
                  <a16:creationId xmlns:a16="http://schemas.microsoft.com/office/drawing/2014/main" id="{0E55C32A-F699-B84E-647E-C408091946E1}"/>
                </a:ext>
              </a:extLst>
            </p:cNvPr>
            <p:cNvSpPr/>
            <p:nvPr/>
          </p:nvSpPr>
          <p:spPr>
            <a:xfrm>
              <a:off x="7489031" y="5943600"/>
              <a:ext cx="11906" cy="23812"/>
            </a:xfrm>
            <a:custGeom>
              <a:avLst/>
              <a:gdLst>
                <a:gd name="connsiteX0" fmla="*/ 0 w 11906"/>
                <a:gd name="connsiteY0" fmla="*/ 0 h 23812"/>
                <a:gd name="connsiteX1" fmla="*/ 11906 w 11906"/>
                <a:gd name="connsiteY1" fmla="*/ 0 h 23812"/>
                <a:gd name="connsiteX2" fmla="*/ 11906 w 11906"/>
                <a:gd name="connsiteY2" fmla="*/ 0 h 23812"/>
                <a:gd name="connsiteX3" fmla="*/ 0 w 11906"/>
                <a:gd name="connsiteY3" fmla="*/ 0 h 23812"/>
                <a:gd name="connsiteX4" fmla="*/ 0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0" y="0"/>
                  </a:moveTo>
                  <a:cubicBezTo>
                    <a:pt x="4762" y="0"/>
                    <a:pt x="7144" y="0"/>
                    <a:pt x="11906" y="0"/>
                  </a:cubicBezTo>
                  <a:cubicBezTo>
                    <a:pt x="11906" y="0"/>
                    <a:pt x="11906" y="0"/>
                    <a:pt x="11906" y="0"/>
                  </a:cubicBezTo>
                  <a:cubicBezTo>
                    <a:pt x="7144" y="0"/>
                    <a:pt x="4762"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951" name="Freeform: Shape 950">
              <a:extLst>
                <a:ext uri="{FF2B5EF4-FFF2-40B4-BE49-F238E27FC236}">
                  <a16:creationId xmlns:a16="http://schemas.microsoft.com/office/drawing/2014/main" id="{EC78C186-6C96-6269-F98B-1A9815C23CBF}"/>
                </a:ext>
              </a:extLst>
            </p:cNvPr>
            <p:cNvSpPr/>
            <p:nvPr/>
          </p:nvSpPr>
          <p:spPr>
            <a:xfrm>
              <a:off x="6777037" y="5943600"/>
              <a:ext cx="11906" cy="1785"/>
            </a:xfrm>
            <a:custGeom>
              <a:avLst/>
              <a:gdLst>
                <a:gd name="connsiteX0" fmla="*/ 0 w 11906"/>
                <a:gd name="connsiteY0" fmla="*/ 0 h 1785"/>
                <a:gd name="connsiteX1" fmla="*/ 11906 w 11906"/>
                <a:gd name="connsiteY1" fmla="*/ 0 h 1785"/>
                <a:gd name="connsiteX2" fmla="*/ 11906 w 11906"/>
                <a:gd name="connsiteY2" fmla="*/ 0 h 1785"/>
                <a:gd name="connsiteX3" fmla="*/ 0 w 11906"/>
                <a:gd name="connsiteY3" fmla="*/ 0 h 1785"/>
                <a:gd name="connsiteX4" fmla="*/ 0 w 11906"/>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0" y="0"/>
                  </a:moveTo>
                  <a:cubicBezTo>
                    <a:pt x="4763" y="0"/>
                    <a:pt x="7144" y="0"/>
                    <a:pt x="11906" y="0"/>
                  </a:cubicBezTo>
                  <a:cubicBezTo>
                    <a:pt x="11906" y="0"/>
                    <a:pt x="11906" y="0"/>
                    <a:pt x="11906" y="0"/>
                  </a:cubicBezTo>
                  <a:cubicBezTo>
                    <a:pt x="7144" y="2381"/>
                    <a:pt x="4763"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952" name="Freeform: Shape 951">
              <a:extLst>
                <a:ext uri="{FF2B5EF4-FFF2-40B4-BE49-F238E27FC236}">
                  <a16:creationId xmlns:a16="http://schemas.microsoft.com/office/drawing/2014/main" id="{4AB6D2D3-2EC9-3333-7227-9B265093A2F2}"/>
                </a:ext>
              </a:extLst>
            </p:cNvPr>
            <p:cNvSpPr/>
            <p:nvPr/>
          </p:nvSpPr>
          <p:spPr>
            <a:xfrm>
              <a:off x="5534024" y="5944195"/>
              <a:ext cx="11906" cy="1785"/>
            </a:xfrm>
            <a:custGeom>
              <a:avLst/>
              <a:gdLst>
                <a:gd name="connsiteX0" fmla="*/ 11906 w 11906"/>
                <a:gd name="connsiteY0" fmla="*/ 1786 h 1785"/>
                <a:gd name="connsiteX1" fmla="*/ 0 w 11906"/>
                <a:gd name="connsiteY1" fmla="*/ 1786 h 1785"/>
                <a:gd name="connsiteX2" fmla="*/ 0 w 11906"/>
                <a:gd name="connsiteY2" fmla="*/ 1786 h 1785"/>
                <a:gd name="connsiteX3" fmla="*/ 11906 w 11906"/>
                <a:gd name="connsiteY3" fmla="*/ 1786 h 1785"/>
                <a:gd name="connsiteX4" fmla="*/ 11906 w 11906"/>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11906" y="1786"/>
                  </a:moveTo>
                  <a:cubicBezTo>
                    <a:pt x="7144" y="1786"/>
                    <a:pt x="4763" y="1786"/>
                    <a:pt x="0" y="1786"/>
                  </a:cubicBezTo>
                  <a:cubicBezTo>
                    <a:pt x="0" y="1786"/>
                    <a:pt x="0" y="1786"/>
                    <a:pt x="0" y="1786"/>
                  </a:cubicBezTo>
                  <a:cubicBezTo>
                    <a:pt x="4763" y="-595"/>
                    <a:pt x="7144" y="-595"/>
                    <a:pt x="11906" y="1786"/>
                  </a:cubicBezTo>
                  <a:cubicBezTo>
                    <a:pt x="11906" y="-595"/>
                    <a:pt x="11906" y="-595"/>
                    <a:pt x="11906" y="1786"/>
                  </a:cubicBezTo>
                  <a:close/>
                </a:path>
              </a:pathLst>
            </a:custGeom>
            <a:grpFill/>
            <a:ln w="23813" cap="flat">
              <a:noFill/>
              <a:prstDash val="solid"/>
              <a:miter/>
            </a:ln>
          </p:spPr>
          <p:txBody>
            <a:bodyPr rtlCol="0" anchor="ctr"/>
            <a:lstStyle/>
            <a:p>
              <a:endParaRPr lang="en-ID"/>
            </a:p>
          </p:txBody>
        </p:sp>
        <p:sp>
          <p:nvSpPr>
            <p:cNvPr id="953" name="Freeform: Shape 952">
              <a:extLst>
                <a:ext uri="{FF2B5EF4-FFF2-40B4-BE49-F238E27FC236}">
                  <a16:creationId xmlns:a16="http://schemas.microsoft.com/office/drawing/2014/main" id="{F307C73E-578B-E989-606D-BE9C7D1CB7FD}"/>
                </a:ext>
              </a:extLst>
            </p:cNvPr>
            <p:cNvSpPr/>
            <p:nvPr/>
          </p:nvSpPr>
          <p:spPr>
            <a:xfrm>
              <a:off x="6777037" y="3691532"/>
              <a:ext cx="11906" cy="1786"/>
            </a:xfrm>
            <a:custGeom>
              <a:avLst/>
              <a:gdLst>
                <a:gd name="connsiteX0" fmla="*/ 11906 w 11906"/>
                <a:gd name="connsiteY0" fmla="*/ 1786 h 1786"/>
                <a:gd name="connsiteX1" fmla="*/ 0 w 11906"/>
                <a:gd name="connsiteY1" fmla="*/ 1786 h 1786"/>
                <a:gd name="connsiteX2" fmla="*/ 0 w 11906"/>
                <a:gd name="connsiteY2" fmla="*/ 1786 h 1786"/>
                <a:gd name="connsiteX3" fmla="*/ 11906 w 11906"/>
                <a:gd name="connsiteY3" fmla="*/ 1786 h 1786"/>
                <a:gd name="connsiteX4" fmla="*/ 11906 w 11906"/>
                <a:gd name="connsiteY4" fmla="*/ 1786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11906" y="1786"/>
                  </a:moveTo>
                  <a:cubicBezTo>
                    <a:pt x="7144" y="1786"/>
                    <a:pt x="4763" y="1786"/>
                    <a:pt x="0" y="1786"/>
                  </a:cubicBezTo>
                  <a:cubicBezTo>
                    <a:pt x="0" y="1786"/>
                    <a:pt x="0" y="1786"/>
                    <a:pt x="0" y="1786"/>
                  </a:cubicBezTo>
                  <a:cubicBezTo>
                    <a:pt x="4763" y="-595"/>
                    <a:pt x="7144" y="-595"/>
                    <a:pt x="11906" y="1786"/>
                  </a:cubicBezTo>
                  <a:cubicBezTo>
                    <a:pt x="11906" y="1786"/>
                    <a:pt x="11906" y="1786"/>
                    <a:pt x="11906" y="1786"/>
                  </a:cubicBezTo>
                  <a:close/>
                </a:path>
              </a:pathLst>
            </a:custGeom>
            <a:grpFill/>
            <a:ln w="23813" cap="flat">
              <a:noFill/>
              <a:prstDash val="solid"/>
              <a:miter/>
            </a:ln>
          </p:spPr>
          <p:txBody>
            <a:bodyPr rtlCol="0" anchor="ctr"/>
            <a:lstStyle/>
            <a:p>
              <a:endParaRPr lang="en-ID"/>
            </a:p>
          </p:txBody>
        </p:sp>
        <p:sp>
          <p:nvSpPr>
            <p:cNvPr id="954" name="Freeform: Shape 953">
              <a:extLst>
                <a:ext uri="{FF2B5EF4-FFF2-40B4-BE49-F238E27FC236}">
                  <a16:creationId xmlns:a16="http://schemas.microsoft.com/office/drawing/2014/main" id="{D2863C9E-829E-B439-2EE5-E7B8D3DF58C7}"/>
                </a:ext>
              </a:extLst>
            </p:cNvPr>
            <p:cNvSpPr/>
            <p:nvPr/>
          </p:nvSpPr>
          <p:spPr>
            <a:xfrm>
              <a:off x="9439274" y="6546651"/>
              <a:ext cx="14287" cy="1786"/>
            </a:xfrm>
            <a:custGeom>
              <a:avLst/>
              <a:gdLst>
                <a:gd name="connsiteX0" fmla="*/ 14288 w 14287"/>
                <a:gd name="connsiteY0" fmla="*/ 1786 h 1786"/>
                <a:gd name="connsiteX1" fmla="*/ 0 w 14287"/>
                <a:gd name="connsiteY1" fmla="*/ 1786 h 1786"/>
                <a:gd name="connsiteX2" fmla="*/ 0 w 14287"/>
                <a:gd name="connsiteY2" fmla="*/ 1786 h 1786"/>
                <a:gd name="connsiteX3" fmla="*/ 14288 w 14287"/>
                <a:gd name="connsiteY3" fmla="*/ 1786 h 1786"/>
                <a:gd name="connsiteX4" fmla="*/ 14288 w 14287"/>
                <a:gd name="connsiteY4" fmla="*/ 1786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 h="1786">
                  <a:moveTo>
                    <a:pt x="14288" y="1786"/>
                  </a:moveTo>
                  <a:cubicBezTo>
                    <a:pt x="9525" y="1786"/>
                    <a:pt x="4763" y="1786"/>
                    <a:pt x="0" y="1786"/>
                  </a:cubicBezTo>
                  <a:cubicBezTo>
                    <a:pt x="0" y="1786"/>
                    <a:pt x="0" y="1786"/>
                    <a:pt x="0" y="1786"/>
                  </a:cubicBezTo>
                  <a:cubicBezTo>
                    <a:pt x="4763" y="-595"/>
                    <a:pt x="9525" y="-595"/>
                    <a:pt x="14288" y="1786"/>
                  </a:cubicBezTo>
                  <a:cubicBezTo>
                    <a:pt x="14288" y="-595"/>
                    <a:pt x="14288" y="-595"/>
                    <a:pt x="14288" y="1786"/>
                  </a:cubicBezTo>
                  <a:close/>
                </a:path>
              </a:pathLst>
            </a:custGeom>
            <a:grpFill/>
            <a:ln w="23813" cap="flat">
              <a:noFill/>
              <a:prstDash val="solid"/>
              <a:miter/>
            </a:ln>
          </p:spPr>
          <p:txBody>
            <a:bodyPr rtlCol="0" anchor="ctr"/>
            <a:lstStyle/>
            <a:p>
              <a:endParaRPr lang="en-ID"/>
            </a:p>
          </p:txBody>
        </p:sp>
        <p:sp>
          <p:nvSpPr>
            <p:cNvPr id="955" name="Freeform: Shape 954">
              <a:extLst>
                <a:ext uri="{FF2B5EF4-FFF2-40B4-BE49-F238E27FC236}">
                  <a16:creationId xmlns:a16="http://schemas.microsoft.com/office/drawing/2014/main" id="{0A7DD598-A05B-C6C7-1630-F8761BF23FAE}"/>
                </a:ext>
              </a:extLst>
            </p:cNvPr>
            <p:cNvSpPr/>
            <p:nvPr/>
          </p:nvSpPr>
          <p:spPr>
            <a:xfrm>
              <a:off x="7486650" y="3691532"/>
              <a:ext cx="14287" cy="1786"/>
            </a:xfrm>
            <a:custGeom>
              <a:avLst/>
              <a:gdLst>
                <a:gd name="connsiteX0" fmla="*/ 14287 w 14287"/>
                <a:gd name="connsiteY0" fmla="*/ 1786 h 1786"/>
                <a:gd name="connsiteX1" fmla="*/ 0 w 14287"/>
                <a:gd name="connsiteY1" fmla="*/ 1786 h 1786"/>
                <a:gd name="connsiteX2" fmla="*/ 0 w 14287"/>
                <a:gd name="connsiteY2" fmla="*/ 1786 h 1786"/>
                <a:gd name="connsiteX3" fmla="*/ 14287 w 14287"/>
                <a:gd name="connsiteY3" fmla="*/ 1786 h 1786"/>
                <a:gd name="connsiteX4" fmla="*/ 14287 w 14287"/>
                <a:gd name="connsiteY4" fmla="*/ 1786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 h="1786">
                  <a:moveTo>
                    <a:pt x="14287" y="1786"/>
                  </a:moveTo>
                  <a:cubicBezTo>
                    <a:pt x="9525" y="1786"/>
                    <a:pt x="4762" y="1786"/>
                    <a:pt x="0" y="1786"/>
                  </a:cubicBezTo>
                  <a:cubicBezTo>
                    <a:pt x="0" y="1786"/>
                    <a:pt x="0" y="1786"/>
                    <a:pt x="0" y="1786"/>
                  </a:cubicBezTo>
                  <a:cubicBezTo>
                    <a:pt x="4762" y="-595"/>
                    <a:pt x="9525" y="-595"/>
                    <a:pt x="14287" y="1786"/>
                  </a:cubicBezTo>
                  <a:cubicBezTo>
                    <a:pt x="14287" y="-595"/>
                    <a:pt x="14287" y="1786"/>
                    <a:pt x="14287" y="1786"/>
                  </a:cubicBezTo>
                  <a:close/>
                </a:path>
              </a:pathLst>
            </a:custGeom>
            <a:grpFill/>
            <a:ln w="23813" cap="flat">
              <a:noFill/>
              <a:prstDash val="solid"/>
              <a:miter/>
            </a:ln>
          </p:spPr>
          <p:txBody>
            <a:bodyPr rtlCol="0" anchor="ctr"/>
            <a:lstStyle/>
            <a:p>
              <a:endParaRPr lang="en-ID"/>
            </a:p>
          </p:txBody>
        </p:sp>
        <p:sp>
          <p:nvSpPr>
            <p:cNvPr id="956" name="Freeform: Shape 955">
              <a:extLst>
                <a:ext uri="{FF2B5EF4-FFF2-40B4-BE49-F238E27FC236}">
                  <a16:creationId xmlns:a16="http://schemas.microsoft.com/office/drawing/2014/main" id="{3021B652-DB0F-80AF-F3AA-CDA3C2FA979D}"/>
                </a:ext>
              </a:extLst>
            </p:cNvPr>
            <p:cNvSpPr/>
            <p:nvPr/>
          </p:nvSpPr>
          <p:spPr>
            <a:xfrm>
              <a:off x="8732043" y="3690937"/>
              <a:ext cx="11906" cy="1786"/>
            </a:xfrm>
            <a:custGeom>
              <a:avLst/>
              <a:gdLst>
                <a:gd name="connsiteX0" fmla="*/ 0 w 11906"/>
                <a:gd name="connsiteY0" fmla="*/ 0 h 1786"/>
                <a:gd name="connsiteX1" fmla="*/ 11906 w 11906"/>
                <a:gd name="connsiteY1" fmla="*/ 0 h 1786"/>
                <a:gd name="connsiteX2" fmla="*/ 11906 w 11906"/>
                <a:gd name="connsiteY2" fmla="*/ 0 h 1786"/>
                <a:gd name="connsiteX3" fmla="*/ 0 w 11906"/>
                <a:gd name="connsiteY3" fmla="*/ 0 h 1786"/>
                <a:gd name="connsiteX4" fmla="*/ 0 w 11906"/>
                <a:gd name="connsiteY4" fmla="*/ 0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0" y="0"/>
                  </a:moveTo>
                  <a:cubicBezTo>
                    <a:pt x="4762" y="0"/>
                    <a:pt x="7144" y="0"/>
                    <a:pt x="11906" y="0"/>
                  </a:cubicBezTo>
                  <a:cubicBezTo>
                    <a:pt x="11906" y="0"/>
                    <a:pt x="11906" y="0"/>
                    <a:pt x="11906" y="0"/>
                  </a:cubicBezTo>
                  <a:cubicBezTo>
                    <a:pt x="7144" y="2381"/>
                    <a:pt x="2381" y="2381"/>
                    <a:pt x="0" y="0"/>
                  </a:cubicBezTo>
                  <a:cubicBezTo>
                    <a:pt x="0" y="2381"/>
                    <a:pt x="0" y="2381"/>
                    <a:pt x="0" y="0"/>
                  </a:cubicBezTo>
                  <a:close/>
                </a:path>
              </a:pathLst>
            </a:custGeom>
            <a:grpFill/>
            <a:ln w="23813" cap="flat">
              <a:noFill/>
              <a:prstDash val="solid"/>
              <a:miter/>
            </a:ln>
          </p:spPr>
          <p:txBody>
            <a:bodyPr rtlCol="0" anchor="ctr"/>
            <a:lstStyle/>
            <a:p>
              <a:endParaRPr lang="en-ID"/>
            </a:p>
          </p:txBody>
        </p:sp>
        <p:sp>
          <p:nvSpPr>
            <p:cNvPr id="957" name="Freeform: Shape 956">
              <a:extLst>
                <a:ext uri="{FF2B5EF4-FFF2-40B4-BE49-F238E27FC236}">
                  <a16:creationId xmlns:a16="http://schemas.microsoft.com/office/drawing/2014/main" id="{784AEE98-C14C-2713-0D4D-052240EDC409}"/>
                </a:ext>
              </a:extLst>
            </p:cNvPr>
            <p:cNvSpPr/>
            <p:nvPr/>
          </p:nvSpPr>
          <p:spPr>
            <a:xfrm>
              <a:off x="9441656" y="3690937"/>
              <a:ext cx="11906" cy="1786"/>
            </a:xfrm>
            <a:custGeom>
              <a:avLst/>
              <a:gdLst>
                <a:gd name="connsiteX0" fmla="*/ 0 w 11906"/>
                <a:gd name="connsiteY0" fmla="*/ 0 h 1786"/>
                <a:gd name="connsiteX1" fmla="*/ 11906 w 11906"/>
                <a:gd name="connsiteY1" fmla="*/ 0 h 1786"/>
                <a:gd name="connsiteX2" fmla="*/ 11906 w 11906"/>
                <a:gd name="connsiteY2" fmla="*/ 0 h 1786"/>
                <a:gd name="connsiteX3" fmla="*/ 0 w 11906"/>
                <a:gd name="connsiteY3" fmla="*/ 0 h 1786"/>
                <a:gd name="connsiteX4" fmla="*/ 0 w 11906"/>
                <a:gd name="connsiteY4" fmla="*/ 0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0" y="0"/>
                  </a:moveTo>
                  <a:cubicBezTo>
                    <a:pt x="4762" y="0"/>
                    <a:pt x="7144" y="0"/>
                    <a:pt x="11906" y="0"/>
                  </a:cubicBezTo>
                  <a:cubicBezTo>
                    <a:pt x="11906" y="0"/>
                    <a:pt x="11906" y="0"/>
                    <a:pt x="11906" y="0"/>
                  </a:cubicBezTo>
                  <a:cubicBezTo>
                    <a:pt x="7144" y="2381"/>
                    <a:pt x="4762"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958" name="Freeform: Shape 957">
              <a:extLst>
                <a:ext uri="{FF2B5EF4-FFF2-40B4-BE49-F238E27FC236}">
                  <a16:creationId xmlns:a16="http://schemas.microsoft.com/office/drawing/2014/main" id="{17AF95FB-3413-71F5-E0AE-76E1E3C36182}"/>
                </a:ext>
              </a:extLst>
            </p:cNvPr>
            <p:cNvSpPr/>
            <p:nvPr/>
          </p:nvSpPr>
          <p:spPr>
            <a:xfrm>
              <a:off x="10682287" y="3690937"/>
              <a:ext cx="11906" cy="1786"/>
            </a:xfrm>
            <a:custGeom>
              <a:avLst/>
              <a:gdLst>
                <a:gd name="connsiteX0" fmla="*/ 0 w 11906"/>
                <a:gd name="connsiteY0" fmla="*/ 0 h 1786"/>
                <a:gd name="connsiteX1" fmla="*/ 11906 w 11906"/>
                <a:gd name="connsiteY1" fmla="*/ 0 h 1786"/>
                <a:gd name="connsiteX2" fmla="*/ 11906 w 11906"/>
                <a:gd name="connsiteY2" fmla="*/ 0 h 1786"/>
                <a:gd name="connsiteX3" fmla="*/ 0 w 11906"/>
                <a:gd name="connsiteY3" fmla="*/ 0 h 1786"/>
                <a:gd name="connsiteX4" fmla="*/ 0 w 11906"/>
                <a:gd name="connsiteY4" fmla="*/ 0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0" y="0"/>
                  </a:moveTo>
                  <a:cubicBezTo>
                    <a:pt x="4762" y="0"/>
                    <a:pt x="7143" y="0"/>
                    <a:pt x="11906" y="0"/>
                  </a:cubicBezTo>
                  <a:cubicBezTo>
                    <a:pt x="11906" y="0"/>
                    <a:pt x="11906" y="0"/>
                    <a:pt x="11906" y="0"/>
                  </a:cubicBezTo>
                  <a:cubicBezTo>
                    <a:pt x="9525" y="2381"/>
                    <a:pt x="4762" y="2381"/>
                    <a:pt x="0" y="0"/>
                  </a:cubicBezTo>
                  <a:cubicBezTo>
                    <a:pt x="2381" y="2381"/>
                    <a:pt x="2381" y="0"/>
                    <a:pt x="0" y="0"/>
                  </a:cubicBezTo>
                  <a:close/>
                </a:path>
              </a:pathLst>
            </a:custGeom>
            <a:grpFill/>
            <a:ln w="23813" cap="flat">
              <a:noFill/>
              <a:prstDash val="solid"/>
              <a:miter/>
            </a:ln>
          </p:spPr>
          <p:txBody>
            <a:bodyPr rtlCol="0" anchor="ctr"/>
            <a:lstStyle/>
            <a:p>
              <a:endParaRPr lang="en-ID"/>
            </a:p>
          </p:txBody>
        </p:sp>
        <p:sp>
          <p:nvSpPr>
            <p:cNvPr id="959" name="Freeform: Shape 958">
              <a:extLst>
                <a:ext uri="{FF2B5EF4-FFF2-40B4-BE49-F238E27FC236}">
                  <a16:creationId xmlns:a16="http://schemas.microsoft.com/office/drawing/2014/main" id="{71B21637-193C-6EE7-5229-4887E060C058}"/>
                </a:ext>
              </a:extLst>
            </p:cNvPr>
            <p:cNvSpPr/>
            <p:nvPr/>
          </p:nvSpPr>
          <p:spPr>
            <a:xfrm>
              <a:off x="11394281" y="3690937"/>
              <a:ext cx="11906" cy="1786"/>
            </a:xfrm>
            <a:custGeom>
              <a:avLst/>
              <a:gdLst>
                <a:gd name="connsiteX0" fmla="*/ 0 w 11906"/>
                <a:gd name="connsiteY0" fmla="*/ 0 h 1786"/>
                <a:gd name="connsiteX1" fmla="*/ 11906 w 11906"/>
                <a:gd name="connsiteY1" fmla="*/ 0 h 1786"/>
                <a:gd name="connsiteX2" fmla="*/ 11906 w 11906"/>
                <a:gd name="connsiteY2" fmla="*/ 0 h 1786"/>
                <a:gd name="connsiteX3" fmla="*/ 0 w 11906"/>
                <a:gd name="connsiteY3" fmla="*/ 0 h 1786"/>
                <a:gd name="connsiteX4" fmla="*/ 0 w 11906"/>
                <a:gd name="connsiteY4" fmla="*/ 0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0" y="0"/>
                  </a:moveTo>
                  <a:cubicBezTo>
                    <a:pt x="4762" y="0"/>
                    <a:pt x="7144" y="0"/>
                    <a:pt x="11906" y="0"/>
                  </a:cubicBezTo>
                  <a:cubicBezTo>
                    <a:pt x="11906" y="0"/>
                    <a:pt x="11906" y="0"/>
                    <a:pt x="11906" y="0"/>
                  </a:cubicBezTo>
                  <a:cubicBezTo>
                    <a:pt x="9525" y="2381"/>
                    <a:pt x="4762"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960" name="Freeform: Shape 959">
              <a:extLst>
                <a:ext uri="{FF2B5EF4-FFF2-40B4-BE49-F238E27FC236}">
                  <a16:creationId xmlns:a16="http://schemas.microsoft.com/office/drawing/2014/main" id="{8AF6F243-451B-BE62-4B51-7D48B1E1F3E0}"/>
                </a:ext>
              </a:extLst>
            </p:cNvPr>
            <p:cNvSpPr/>
            <p:nvPr/>
          </p:nvSpPr>
          <p:spPr>
            <a:xfrm>
              <a:off x="11396662" y="3167657"/>
              <a:ext cx="9524" cy="1786"/>
            </a:xfrm>
            <a:custGeom>
              <a:avLst/>
              <a:gdLst>
                <a:gd name="connsiteX0" fmla="*/ 9525 w 9524"/>
                <a:gd name="connsiteY0" fmla="*/ 1786 h 1786"/>
                <a:gd name="connsiteX1" fmla="*/ 0 w 9524"/>
                <a:gd name="connsiteY1" fmla="*/ 1786 h 1786"/>
                <a:gd name="connsiteX2" fmla="*/ 0 w 9524"/>
                <a:gd name="connsiteY2" fmla="*/ 1786 h 1786"/>
                <a:gd name="connsiteX3" fmla="*/ 9525 w 9524"/>
                <a:gd name="connsiteY3" fmla="*/ 1786 h 1786"/>
                <a:gd name="connsiteX4" fmla="*/ 9525 w 9524"/>
                <a:gd name="connsiteY4" fmla="*/ 1786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1786">
                  <a:moveTo>
                    <a:pt x="9525" y="1786"/>
                  </a:moveTo>
                  <a:cubicBezTo>
                    <a:pt x="7143" y="1786"/>
                    <a:pt x="2381" y="1786"/>
                    <a:pt x="0" y="1786"/>
                  </a:cubicBezTo>
                  <a:cubicBezTo>
                    <a:pt x="0" y="1786"/>
                    <a:pt x="0" y="1786"/>
                    <a:pt x="0" y="1786"/>
                  </a:cubicBezTo>
                  <a:cubicBezTo>
                    <a:pt x="2381" y="-595"/>
                    <a:pt x="4762" y="-595"/>
                    <a:pt x="9525" y="1786"/>
                  </a:cubicBezTo>
                  <a:cubicBezTo>
                    <a:pt x="9525" y="-595"/>
                    <a:pt x="9525" y="1786"/>
                    <a:pt x="9525" y="1786"/>
                  </a:cubicBezTo>
                  <a:close/>
                </a:path>
              </a:pathLst>
            </a:custGeom>
            <a:grpFill/>
            <a:ln w="23813" cap="flat">
              <a:noFill/>
              <a:prstDash val="solid"/>
              <a:miter/>
            </a:ln>
          </p:spPr>
          <p:txBody>
            <a:bodyPr rtlCol="0" anchor="ctr"/>
            <a:lstStyle/>
            <a:p>
              <a:endParaRPr lang="en-ID"/>
            </a:p>
          </p:txBody>
        </p:sp>
        <p:sp>
          <p:nvSpPr>
            <p:cNvPr id="961" name="Freeform: Shape 960">
              <a:extLst>
                <a:ext uri="{FF2B5EF4-FFF2-40B4-BE49-F238E27FC236}">
                  <a16:creationId xmlns:a16="http://schemas.microsoft.com/office/drawing/2014/main" id="{91FEB6A3-5E60-E083-18CA-0F41ABEB755D}"/>
                </a:ext>
              </a:extLst>
            </p:cNvPr>
            <p:cNvSpPr/>
            <p:nvPr/>
          </p:nvSpPr>
          <p:spPr>
            <a:xfrm>
              <a:off x="10685991" y="3167062"/>
              <a:ext cx="10583" cy="1786"/>
            </a:xfrm>
            <a:custGeom>
              <a:avLst/>
              <a:gdLst>
                <a:gd name="connsiteX0" fmla="*/ 1058 w 10583"/>
                <a:gd name="connsiteY0" fmla="*/ 0 h 1786"/>
                <a:gd name="connsiteX1" fmla="*/ 10583 w 10583"/>
                <a:gd name="connsiteY1" fmla="*/ 0 h 1786"/>
                <a:gd name="connsiteX2" fmla="*/ 10583 w 10583"/>
                <a:gd name="connsiteY2" fmla="*/ 0 h 1786"/>
                <a:gd name="connsiteX3" fmla="*/ 1058 w 10583"/>
                <a:gd name="connsiteY3" fmla="*/ 0 h 1786"/>
                <a:gd name="connsiteX4" fmla="*/ 1058 w 10583"/>
                <a:gd name="connsiteY4" fmla="*/ 0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83" h="1786">
                  <a:moveTo>
                    <a:pt x="1058" y="0"/>
                  </a:moveTo>
                  <a:cubicBezTo>
                    <a:pt x="3439" y="0"/>
                    <a:pt x="8202" y="0"/>
                    <a:pt x="10583" y="0"/>
                  </a:cubicBezTo>
                  <a:cubicBezTo>
                    <a:pt x="10583" y="0"/>
                    <a:pt x="10583" y="0"/>
                    <a:pt x="10583" y="0"/>
                  </a:cubicBezTo>
                  <a:cubicBezTo>
                    <a:pt x="8202" y="2381"/>
                    <a:pt x="3439" y="2381"/>
                    <a:pt x="1058" y="0"/>
                  </a:cubicBezTo>
                  <a:cubicBezTo>
                    <a:pt x="-1323" y="2381"/>
                    <a:pt x="1058" y="0"/>
                    <a:pt x="1058" y="0"/>
                  </a:cubicBezTo>
                  <a:close/>
                </a:path>
              </a:pathLst>
            </a:custGeom>
            <a:grpFill/>
            <a:ln w="23813" cap="flat">
              <a:noFill/>
              <a:prstDash val="solid"/>
              <a:miter/>
            </a:ln>
          </p:spPr>
          <p:txBody>
            <a:bodyPr rtlCol="0" anchor="ctr"/>
            <a:lstStyle/>
            <a:p>
              <a:endParaRPr lang="en-ID"/>
            </a:p>
          </p:txBody>
        </p:sp>
        <p:sp>
          <p:nvSpPr>
            <p:cNvPr id="962" name="Freeform: Shape 961">
              <a:extLst>
                <a:ext uri="{FF2B5EF4-FFF2-40B4-BE49-F238E27FC236}">
                  <a16:creationId xmlns:a16="http://schemas.microsoft.com/office/drawing/2014/main" id="{B310B3D0-7586-DC84-1EDF-7CC11CBFAF21}"/>
                </a:ext>
              </a:extLst>
            </p:cNvPr>
            <p:cNvSpPr/>
            <p:nvPr/>
          </p:nvSpPr>
          <p:spPr>
            <a:xfrm>
              <a:off x="9444037" y="3167062"/>
              <a:ext cx="11906" cy="1786"/>
            </a:xfrm>
            <a:custGeom>
              <a:avLst/>
              <a:gdLst>
                <a:gd name="connsiteX0" fmla="*/ 0 w 11906"/>
                <a:gd name="connsiteY0" fmla="*/ 0 h 1786"/>
                <a:gd name="connsiteX1" fmla="*/ 11906 w 11906"/>
                <a:gd name="connsiteY1" fmla="*/ 0 h 1786"/>
                <a:gd name="connsiteX2" fmla="*/ 11906 w 11906"/>
                <a:gd name="connsiteY2" fmla="*/ 0 h 1786"/>
                <a:gd name="connsiteX3" fmla="*/ 0 w 11906"/>
                <a:gd name="connsiteY3" fmla="*/ 0 h 1786"/>
                <a:gd name="connsiteX4" fmla="*/ 0 w 11906"/>
                <a:gd name="connsiteY4" fmla="*/ 0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0" y="0"/>
                  </a:moveTo>
                  <a:cubicBezTo>
                    <a:pt x="4762" y="0"/>
                    <a:pt x="7143" y="0"/>
                    <a:pt x="11906" y="0"/>
                  </a:cubicBezTo>
                  <a:cubicBezTo>
                    <a:pt x="11906" y="0"/>
                    <a:pt x="11906" y="0"/>
                    <a:pt x="11906" y="0"/>
                  </a:cubicBezTo>
                  <a:cubicBezTo>
                    <a:pt x="7143" y="2381"/>
                    <a:pt x="2381" y="2381"/>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963" name="Freeform: Shape 962">
              <a:extLst>
                <a:ext uri="{FF2B5EF4-FFF2-40B4-BE49-F238E27FC236}">
                  <a16:creationId xmlns:a16="http://schemas.microsoft.com/office/drawing/2014/main" id="{F96C38E1-B61A-182C-D79A-F80455DB0A82}"/>
                </a:ext>
              </a:extLst>
            </p:cNvPr>
            <p:cNvSpPr/>
            <p:nvPr/>
          </p:nvSpPr>
          <p:spPr>
            <a:xfrm>
              <a:off x="8729662" y="3167657"/>
              <a:ext cx="11906" cy="1786"/>
            </a:xfrm>
            <a:custGeom>
              <a:avLst/>
              <a:gdLst>
                <a:gd name="connsiteX0" fmla="*/ 11906 w 11906"/>
                <a:gd name="connsiteY0" fmla="*/ 1786 h 1786"/>
                <a:gd name="connsiteX1" fmla="*/ 0 w 11906"/>
                <a:gd name="connsiteY1" fmla="*/ 1786 h 1786"/>
                <a:gd name="connsiteX2" fmla="*/ 0 w 11906"/>
                <a:gd name="connsiteY2" fmla="*/ 1786 h 1786"/>
                <a:gd name="connsiteX3" fmla="*/ 11906 w 11906"/>
                <a:gd name="connsiteY3" fmla="*/ 1786 h 1786"/>
                <a:gd name="connsiteX4" fmla="*/ 11906 w 11906"/>
                <a:gd name="connsiteY4" fmla="*/ 1786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11906" y="1786"/>
                  </a:moveTo>
                  <a:cubicBezTo>
                    <a:pt x="7143" y="1786"/>
                    <a:pt x="4762" y="1786"/>
                    <a:pt x="0" y="1786"/>
                  </a:cubicBezTo>
                  <a:cubicBezTo>
                    <a:pt x="0" y="1786"/>
                    <a:pt x="0" y="1786"/>
                    <a:pt x="0" y="1786"/>
                  </a:cubicBezTo>
                  <a:cubicBezTo>
                    <a:pt x="4762" y="-595"/>
                    <a:pt x="7143" y="-595"/>
                    <a:pt x="11906" y="1786"/>
                  </a:cubicBezTo>
                  <a:cubicBezTo>
                    <a:pt x="11906" y="-595"/>
                    <a:pt x="11906" y="1786"/>
                    <a:pt x="11906" y="1786"/>
                  </a:cubicBezTo>
                  <a:close/>
                </a:path>
              </a:pathLst>
            </a:custGeom>
            <a:grpFill/>
            <a:ln w="23813" cap="flat">
              <a:noFill/>
              <a:prstDash val="solid"/>
              <a:miter/>
            </a:ln>
          </p:spPr>
          <p:txBody>
            <a:bodyPr rtlCol="0" anchor="ctr"/>
            <a:lstStyle/>
            <a:p>
              <a:endParaRPr lang="en-ID"/>
            </a:p>
          </p:txBody>
        </p:sp>
        <p:sp>
          <p:nvSpPr>
            <p:cNvPr id="964" name="Freeform: Shape 963">
              <a:extLst>
                <a:ext uri="{FF2B5EF4-FFF2-40B4-BE49-F238E27FC236}">
                  <a16:creationId xmlns:a16="http://schemas.microsoft.com/office/drawing/2014/main" id="{3A29003A-EB92-2B55-EAF8-8B90BB0F7CD7}"/>
                </a:ext>
              </a:extLst>
            </p:cNvPr>
            <p:cNvSpPr/>
            <p:nvPr/>
          </p:nvSpPr>
          <p:spPr>
            <a:xfrm>
              <a:off x="7486650" y="3167657"/>
              <a:ext cx="11906" cy="1786"/>
            </a:xfrm>
            <a:custGeom>
              <a:avLst/>
              <a:gdLst>
                <a:gd name="connsiteX0" fmla="*/ 11906 w 11906"/>
                <a:gd name="connsiteY0" fmla="*/ 1786 h 1786"/>
                <a:gd name="connsiteX1" fmla="*/ 0 w 11906"/>
                <a:gd name="connsiteY1" fmla="*/ 1786 h 1786"/>
                <a:gd name="connsiteX2" fmla="*/ 0 w 11906"/>
                <a:gd name="connsiteY2" fmla="*/ 1786 h 1786"/>
                <a:gd name="connsiteX3" fmla="*/ 11906 w 11906"/>
                <a:gd name="connsiteY3" fmla="*/ 1786 h 1786"/>
                <a:gd name="connsiteX4" fmla="*/ 11906 w 11906"/>
                <a:gd name="connsiteY4" fmla="*/ 1786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11906" y="1786"/>
                  </a:moveTo>
                  <a:cubicBezTo>
                    <a:pt x="7144" y="1786"/>
                    <a:pt x="4762" y="1786"/>
                    <a:pt x="0" y="1786"/>
                  </a:cubicBezTo>
                  <a:cubicBezTo>
                    <a:pt x="0" y="1786"/>
                    <a:pt x="0" y="1786"/>
                    <a:pt x="0" y="1786"/>
                  </a:cubicBezTo>
                  <a:cubicBezTo>
                    <a:pt x="4762" y="-595"/>
                    <a:pt x="7144" y="-595"/>
                    <a:pt x="11906" y="1786"/>
                  </a:cubicBezTo>
                  <a:cubicBezTo>
                    <a:pt x="11906" y="-595"/>
                    <a:pt x="11906" y="1786"/>
                    <a:pt x="11906" y="1786"/>
                  </a:cubicBezTo>
                  <a:close/>
                </a:path>
              </a:pathLst>
            </a:custGeom>
            <a:grpFill/>
            <a:ln w="23813" cap="flat">
              <a:noFill/>
              <a:prstDash val="solid"/>
              <a:miter/>
            </a:ln>
          </p:spPr>
          <p:txBody>
            <a:bodyPr rtlCol="0" anchor="ctr"/>
            <a:lstStyle/>
            <a:p>
              <a:endParaRPr lang="en-ID"/>
            </a:p>
          </p:txBody>
        </p:sp>
        <p:sp>
          <p:nvSpPr>
            <p:cNvPr id="965" name="Freeform: Shape 964">
              <a:extLst>
                <a:ext uri="{FF2B5EF4-FFF2-40B4-BE49-F238E27FC236}">
                  <a16:creationId xmlns:a16="http://schemas.microsoft.com/office/drawing/2014/main" id="{8477DE2F-FD44-C807-ACD9-1CCE3EB8EEDB}"/>
                </a:ext>
              </a:extLst>
            </p:cNvPr>
            <p:cNvSpPr/>
            <p:nvPr/>
          </p:nvSpPr>
          <p:spPr>
            <a:xfrm>
              <a:off x="6779418" y="3167657"/>
              <a:ext cx="9524" cy="1786"/>
            </a:xfrm>
            <a:custGeom>
              <a:avLst/>
              <a:gdLst>
                <a:gd name="connsiteX0" fmla="*/ 9525 w 9524"/>
                <a:gd name="connsiteY0" fmla="*/ 1786 h 1786"/>
                <a:gd name="connsiteX1" fmla="*/ 0 w 9524"/>
                <a:gd name="connsiteY1" fmla="*/ 1786 h 1786"/>
                <a:gd name="connsiteX2" fmla="*/ 9525 w 9524"/>
                <a:gd name="connsiteY2" fmla="*/ 1786 h 1786"/>
                <a:gd name="connsiteX3" fmla="*/ 9525 w 9524"/>
                <a:gd name="connsiteY3" fmla="*/ 1786 h 1786"/>
              </a:gdLst>
              <a:ahLst/>
              <a:cxnLst>
                <a:cxn ang="0">
                  <a:pos x="connsiteX0" y="connsiteY0"/>
                </a:cxn>
                <a:cxn ang="0">
                  <a:pos x="connsiteX1" y="connsiteY1"/>
                </a:cxn>
                <a:cxn ang="0">
                  <a:pos x="connsiteX2" y="connsiteY2"/>
                </a:cxn>
                <a:cxn ang="0">
                  <a:pos x="connsiteX3" y="connsiteY3"/>
                </a:cxn>
              </a:cxnLst>
              <a:rect l="l" t="t" r="r" b="b"/>
              <a:pathLst>
                <a:path w="9524" h="1786">
                  <a:moveTo>
                    <a:pt x="9525" y="1786"/>
                  </a:moveTo>
                  <a:cubicBezTo>
                    <a:pt x="7144" y="1786"/>
                    <a:pt x="2381" y="1786"/>
                    <a:pt x="0" y="1786"/>
                  </a:cubicBezTo>
                  <a:cubicBezTo>
                    <a:pt x="2381" y="-595"/>
                    <a:pt x="4763" y="-595"/>
                    <a:pt x="9525" y="1786"/>
                  </a:cubicBezTo>
                  <a:cubicBezTo>
                    <a:pt x="9525" y="-595"/>
                    <a:pt x="9525" y="-595"/>
                    <a:pt x="9525" y="1786"/>
                  </a:cubicBezTo>
                  <a:close/>
                </a:path>
              </a:pathLst>
            </a:custGeom>
            <a:grpFill/>
            <a:ln w="23813" cap="flat">
              <a:noFill/>
              <a:prstDash val="solid"/>
              <a:miter/>
            </a:ln>
          </p:spPr>
          <p:txBody>
            <a:bodyPr rtlCol="0" anchor="ctr"/>
            <a:lstStyle/>
            <a:p>
              <a:endParaRPr lang="en-ID"/>
            </a:p>
          </p:txBody>
        </p:sp>
        <p:sp>
          <p:nvSpPr>
            <p:cNvPr id="966" name="Freeform: Shape 965">
              <a:extLst>
                <a:ext uri="{FF2B5EF4-FFF2-40B4-BE49-F238E27FC236}">
                  <a16:creationId xmlns:a16="http://schemas.microsoft.com/office/drawing/2014/main" id="{48DFE86D-F5E7-675D-C191-0F3C4C9E479E}"/>
                </a:ext>
              </a:extLst>
            </p:cNvPr>
            <p:cNvSpPr/>
            <p:nvPr/>
          </p:nvSpPr>
          <p:spPr>
            <a:xfrm>
              <a:off x="5534024" y="3167062"/>
              <a:ext cx="11906" cy="1786"/>
            </a:xfrm>
            <a:custGeom>
              <a:avLst/>
              <a:gdLst>
                <a:gd name="connsiteX0" fmla="*/ 0 w 11906"/>
                <a:gd name="connsiteY0" fmla="*/ 0 h 1786"/>
                <a:gd name="connsiteX1" fmla="*/ 11906 w 11906"/>
                <a:gd name="connsiteY1" fmla="*/ 0 h 1786"/>
                <a:gd name="connsiteX2" fmla="*/ 11906 w 11906"/>
                <a:gd name="connsiteY2" fmla="*/ 0 h 1786"/>
                <a:gd name="connsiteX3" fmla="*/ 0 w 11906"/>
                <a:gd name="connsiteY3" fmla="*/ 0 h 1786"/>
                <a:gd name="connsiteX4" fmla="*/ 0 w 11906"/>
                <a:gd name="connsiteY4" fmla="*/ 0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0" y="0"/>
                  </a:moveTo>
                  <a:cubicBezTo>
                    <a:pt x="4763" y="0"/>
                    <a:pt x="7144" y="0"/>
                    <a:pt x="11906" y="0"/>
                  </a:cubicBezTo>
                  <a:cubicBezTo>
                    <a:pt x="11906" y="0"/>
                    <a:pt x="11906" y="0"/>
                    <a:pt x="11906" y="0"/>
                  </a:cubicBezTo>
                  <a:cubicBezTo>
                    <a:pt x="7144" y="2381"/>
                    <a:pt x="2381" y="2381"/>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967" name="Freeform: Shape 966">
              <a:extLst>
                <a:ext uri="{FF2B5EF4-FFF2-40B4-BE49-F238E27FC236}">
                  <a16:creationId xmlns:a16="http://schemas.microsoft.com/office/drawing/2014/main" id="{324F50C6-119B-05D7-8ED4-E295B4F334F3}"/>
                </a:ext>
              </a:extLst>
            </p:cNvPr>
            <p:cNvSpPr/>
            <p:nvPr/>
          </p:nvSpPr>
          <p:spPr>
            <a:xfrm>
              <a:off x="10684668" y="6546056"/>
              <a:ext cx="11906" cy="23812"/>
            </a:xfrm>
            <a:custGeom>
              <a:avLst/>
              <a:gdLst>
                <a:gd name="connsiteX0" fmla="*/ 0 w 11906"/>
                <a:gd name="connsiteY0" fmla="*/ 0 h 23812"/>
                <a:gd name="connsiteX1" fmla="*/ 11906 w 11906"/>
                <a:gd name="connsiteY1" fmla="*/ 0 h 23812"/>
                <a:gd name="connsiteX2" fmla="*/ 11906 w 11906"/>
                <a:gd name="connsiteY2" fmla="*/ 0 h 23812"/>
                <a:gd name="connsiteX3" fmla="*/ 0 w 11906"/>
                <a:gd name="connsiteY3" fmla="*/ 0 h 23812"/>
                <a:gd name="connsiteX4" fmla="*/ 0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0" y="0"/>
                  </a:moveTo>
                  <a:cubicBezTo>
                    <a:pt x="4762" y="0"/>
                    <a:pt x="9525" y="0"/>
                    <a:pt x="11906" y="0"/>
                  </a:cubicBezTo>
                  <a:cubicBezTo>
                    <a:pt x="11906" y="0"/>
                    <a:pt x="11906" y="0"/>
                    <a:pt x="11906" y="0"/>
                  </a:cubicBezTo>
                  <a:cubicBezTo>
                    <a:pt x="7144" y="0"/>
                    <a:pt x="4762"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968" name="Freeform: Shape 967">
              <a:extLst>
                <a:ext uri="{FF2B5EF4-FFF2-40B4-BE49-F238E27FC236}">
                  <a16:creationId xmlns:a16="http://schemas.microsoft.com/office/drawing/2014/main" id="{A4DCFEED-AD4E-4A7A-1B9F-8AD7ACF0557D}"/>
                </a:ext>
              </a:extLst>
            </p:cNvPr>
            <p:cNvSpPr/>
            <p:nvPr/>
          </p:nvSpPr>
          <p:spPr>
            <a:xfrm>
              <a:off x="11394281" y="6546056"/>
              <a:ext cx="11906" cy="23812"/>
            </a:xfrm>
            <a:custGeom>
              <a:avLst/>
              <a:gdLst>
                <a:gd name="connsiteX0" fmla="*/ 11906 w 11906"/>
                <a:gd name="connsiteY0" fmla="*/ 0 h 23812"/>
                <a:gd name="connsiteX1" fmla="*/ 0 w 11906"/>
                <a:gd name="connsiteY1" fmla="*/ 0 h 23812"/>
                <a:gd name="connsiteX2" fmla="*/ 0 w 11906"/>
                <a:gd name="connsiteY2" fmla="*/ 0 h 23812"/>
                <a:gd name="connsiteX3" fmla="*/ 11906 w 11906"/>
                <a:gd name="connsiteY3" fmla="*/ 0 h 23812"/>
                <a:gd name="connsiteX4" fmla="*/ 11906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11906" y="0"/>
                  </a:moveTo>
                  <a:cubicBezTo>
                    <a:pt x="7144" y="0"/>
                    <a:pt x="4762" y="0"/>
                    <a:pt x="0" y="0"/>
                  </a:cubicBezTo>
                  <a:cubicBezTo>
                    <a:pt x="0" y="0"/>
                    <a:pt x="0" y="0"/>
                    <a:pt x="0" y="0"/>
                  </a:cubicBezTo>
                  <a:cubicBezTo>
                    <a:pt x="4762" y="0"/>
                    <a:pt x="7144" y="0"/>
                    <a:pt x="11906" y="0"/>
                  </a:cubicBezTo>
                  <a:cubicBezTo>
                    <a:pt x="11906" y="0"/>
                    <a:pt x="11906" y="0"/>
                    <a:pt x="11906" y="0"/>
                  </a:cubicBezTo>
                  <a:close/>
                </a:path>
              </a:pathLst>
            </a:custGeom>
            <a:grpFill/>
            <a:ln w="23813" cap="flat">
              <a:noFill/>
              <a:prstDash val="solid"/>
              <a:miter/>
            </a:ln>
          </p:spPr>
          <p:txBody>
            <a:bodyPr rtlCol="0" anchor="ctr"/>
            <a:lstStyle/>
            <a:p>
              <a:endParaRPr lang="en-ID"/>
            </a:p>
          </p:txBody>
        </p:sp>
        <p:sp>
          <p:nvSpPr>
            <p:cNvPr id="969" name="Freeform: Shape 968">
              <a:extLst>
                <a:ext uri="{FF2B5EF4-FFF2-40B4-BE49-F238E27FC236}">
                  <a16:creationId xmlns:a16="http://schemas.microsoft.com/office/drawing/2014/main" id="{C230C749-2A3F-4324-CF0C-28DE0ED7B221}"/>
                </a:ext>
              </a:extLst>
            </p:cNvPr>
            <p:cNvSpPr/>
            <p:nvPr/>
          </p:nvSpPr>
          <p:spPr>
            <a:xfrm>
              <a:off x="5534024" y="1440656"/>
              <a:ext cx="11906" cy="23812"/>
            </a:xfrm>
            <a:custGeom>
              <a:avLst/>
              <a:gdLst>
                <a:gd name="connsiteX0" fmla="*/ 11906 w 11906"/>
                <a:gd name="connsiteY0" fmla="*/ 0 h 23812"/>
                <a:gd name="connsiteX1" fmla="*/ 0 w 11906"/>
                <a:gd name="connsiteY1" fmla="*/ 0 h 23812"/>
                <a:gd name="connsiteX2" fmla="*/ 0 w 11906"/>
                <a:gd name="connsiteY2" fmla="*/ 0 h 23812"/>
                <a:gd name="connsiteX3" fmla="*/ 11906 w 11906"/>
                <a:gd name="connsiteY3" fmla="*/ 0 h 23812"/>
                <a:gd name="connsiteX4" fmla="*/ 11906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11906" y="0"/>
                  </a:moveTo>
                  <a:cubicBezTo>
                    <a:pt x="7144" y="0"/>
                    <a:pt x="4763" y="0"/>
                    <a:pt x="0" y="0"/>
                  </a:cubicBezTo>
                  <a:cubicBezTo>
                    <a:pt x="0" y="0"/>
                    <a:pt x="0" y="0"/>
                    <a:pt x="0" y="0"/>
                  </a:cubicBezTo>
                  <a:cubicBezTo>
                    <a:pt x="4763" y="0"/>
                    <a:pt x="7144" y="0"/>
                    <a:pt x="11906" y="0"/>
                  </a:cubicBezTo>
                  <a:cubicBezTo>
                    <a:pt x="11906" y="0"/>
                    <a:pt x="11906" y="0"/>
                    <a:pt x="11906" y="0"/>
                  </a:cubicBezTo>
                  <a:close/>
                </a:path>
              </a:pathLst>
            </a:custGeom>
            <a:grpFill/>
            <a:ln w="23813" cap="flat">
              <a:noFill/>
              <a:prstDash val="solid"/>
              <a:miter/>
            </a:ln>
          </p:spPr>
          <p:txBody>
            <a:bodyPr rtlCol="0" anchor="ctr"/>
            <a:lstStyle/>
            <a:p>
              <a:endParaRPr lang="en-ID"/>
            </a:p>
          </p:txBody>
        </p:sp>
        <p:sp>
          <p:nvSpPr>
            <p:cNvPr id="970" name="Freeform: Shape 969">
              <a:extLst>
                <a:ext uri="{FF2B5EF4-FFF2-40B4-BE49-F238E27FC236}">
                  <a16:creationId xmlns:a16="http://schemas.microsoft.com/office/drawing/2014/main" id="{9779307F-BF62-3A0A-E6C6-EA46C31AB0FA}"/>
                </a:ext>
              </a:extLst>
            </p:cNvPr>
            <p:cNvSpPr/>
            <p:nvPr/>
          </p:nvSpPr>
          <p:spPr>
            <a:xfrm>
              <a:off x="6774656" y="1438275"/>
              <a:ext cx="11906" cy="1785"/>
            </a:xfrm>
            <a:custGeom>
              <a:avLst/>
              <a:gdLst>
                <a:gd name="connsiteX0" fmla="*/ 0 w 11906"/>
                <a:gd name="connsiteY0" fmla="*/ 0 h 1785"/>
                <a:gd name="connsiteX1" fmla="*/ 11906 w 11906"/>
                <a:gd name="connsiteY1" fmla="*/ 0 h 1785"/>
                <a:gd name="connsiteX2" fmla="*/ 0 w 11906"/>
                <a:gd name="connsiteY2" fmla="*/ 0 h 1785"/>
                <a:gd name="connsiteX3" fmla="*/ 0 w 11906"/>
                <a:gd name="connsiteY3" fmla="*/ 0 h 1785"/>
              </a:gdLst>
              <a:ahLst/>
              <a:cxnLst>
                <a:cxn ang="0">
                  <a:pos x="connsiteX0" y="connsiteY0"/>
                </a:cxn>
                <a:cxn ang="0">
                  <a:pos x="connsiteX1" y="connsiteY1"/>
                </a:cxn>
                <a:cxn ang="0">
                  <a:pos x="connsiteX2" y="connsiteY2"/>
                </a:cxn>
                <a:cxn ang="0">
                  <a:pos x="connsiteX3" y="connsiteY3"/>
                </a:cxn>
              </a:cxnLst>
              <a:rect l="l" t="t" r="r" b="b"/>
              <a:pathLst>
                <a:path w="11906" h="1785">
                  <a:moveTo>
                    <a:pt x="0" y="0"/>
                  </a:moveTo>
                  <a:cubicBezTo>
                    <a:pt x="4763" y="0"/>
                    <a:pt x="7144" y="0"/>
                    <a:pt x="11906" y="0"/>
                  </a:cubicBezTo>
                  <a:cubicBezTo>
                    <a:pt x="9525" y="2381"/>
                    <a:pt x="4763" y="2381"/>
                    <a:pt x="0" y="0"/>
                  </a:cubicBezTo>
                  <a:cubicBezTo>
                    <a:pt x="0" y="2381"/>
                    <a:pt x="0" y="2381"/>
                    <a:pt x="0" y="0"/>
                  </a:cubicBezTo>
                  <a:close/>
                </a:path>
              </a:pathLst>
            </a:custGeom>
            <a:grpFill/>
            <a:ln w="23813" cap="flat">
              <a:noFill/>
              <a:prstDash val="solid"/>
              <a:miter/>
            </a:ln>
          </p:spPr>
          <p:txBody>
            <a:bodyPr rtlCol="0" anchor="ctr"/>
            <a:lstStyle/>
            <a:p>
              <a:endParaRPr lang="en-ID"/>
            </a:p>
          </p:txBody>
        </p:sp>
        <p:sp>
          <p:nvSpPr>
            <p:cNvPr id="971" name="Freeform: Shape 970">
              <a:extLst>
                <a:ext uri="{FF2B5EF4-FFF2-40B4-BE49-F238E27FC236}">
                  <a16:creationId xmlns:a16="http://schemas.microsoft.com/office/drawing/2014/main" id="{CCE080F0-AC2B-E7E7-778B-4746B4F10502}"/>
                </a:ext>
              </a:extLst>
            </p:cNvPr>
            <p:cNvSpPr/>
            <p:nvPr/>
          </p:nvSpPr>
          <p:spPr>
            <a:xfrm>
              <a:off x="11394281" y="4817864"/>
              <a:ext cx="14287" cy="1785"/>
            </a:xfrm>
            <a:custGeom>
              <a:avLst/>
              <a:gdLst>
                <a:gd name="connsiteX0" fmla="*/ 14288 w 14287"/>
                <a:gd name="connsiteY0" fmla="*/ 1786 h 1785"/>
                <a:gd name="connsiteX1" fmla="*/ 0 w 14287"/>
                <a:gd name="connsiteY1" fmla="*/ 1786 h 1785"/>
                <a:gd name="connsiteX2" fmla="*/ 0 w 14287"/>
                <a:gd name="connsiteY2" fmla="*/ 1786 h 1785"/>
                <a:gd name="connsiteX3" fmla="*/ 14288 w 14287"/>
                <a:gd name="connsiteY3" fmla="*/ 1786 h 1785"/>
                <a:gd name="connsiteX4" fmla="*/ 14288 w 14287"/>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 h="1785">
                  <a:moveTo>
                    <a:pt x="14288" y="1786"/>
                  </a:moveTo>
                  <a:cubicBezTo>
                    <a:pt x="9525" y="1786"/>
                    <a:pt x="4762" y="1786"/>
                    <a:pt x="0" y="1786"/>
                  </a:cubicBezTo>
                  <a:cubicBezTo>
                    <a:pt x="0" y="1786"/>
                    <a:pt x="0" y="1786"/>
                    <a:pt x="0" y="1786"/>
                  </a:cubicBezTo>
                  <a:cubicBezTo>
                    <a:pt x="4762" y="-595"/>
                    <a:pt x="9525" y="-595"/>
                    <a:pt x="14288" y="1786"/>
                  </a:cubicBezTo>
                  <a:cubicBezTo>
                    <a:pt x="14288" y="-595"/>
                    <a:pt x="14288" y="1786"/>
                    <a:pt x="14288" y="1786"/>
                  </a:cubicBezTo>
                  <a:close/>
                </a:path>
              </a:pathLst>
            </a:custGeom>
            <a:grpFill/>
            <a:ln w="23813" cap="flat">
              <a:noFill/>
              <a:prstDash val="solid"/>
              <a:miter/>
            </a:ln>
          </p:spPr>
          <p:txBody>
            <a:bodyPr rtlCol="0" anchor="ctr"/>
            <a:lstStyle/>
            <a:p>
              <a:endParaRPr lang="en-ID"/>
            </a:p>
          </p:txBody>
        </p:sp>
        <p:sp>
          <p:nvSpPr>
            <p:cNvPr id="972" name="Freeform: Shape 971">
              <a:extLst>
                <a:ext uri="{FF2B5EF4-FFF2-40B4-BE49-F238E27FC236}">
                  <a16:creationId xmlns:a16="http://schemas.microsoft.com/office/drawing/2014/main" id="{81BE2BE7-F0B9-24A0-994C-0736BDB919AD}"/>
                </a:ext>
              </a:extLst>
            </p:cNvPr>
            <p:cNvSpPr/>
            <p:nvPr/>
          </p:nvSpPr>
          <p:spPr>
            <a:xfrm>
              <a:off x="9441656" y="4817268"/>
              <a:ext cx="11906" cy="1785"/>
            </a:xfrm>
            <a:custGeom>
              <a:avLst/>
              <a:gdLst>
                <a:gd name="connsiteX0" fmla="*/ 0 w 11906"/>
                <a:gd name="connsiteY0" fmla="*/ 0 h 1785"/>
                <a:gd name="connsiteX1" fmla="*/ 11906 w 11906"/>
                <a:gd name="connsiteY1" fmla="*/ 0 h 1785"/>
                <a:gd name="connsiteX2" fmla="*/ 11906 w 11906"/>
                <a:gd name="connsiteY2" fmla="*/ 0 h 1785"/>
                <a:gd name="connsiteX3" fmla="*/ 0 w 11906"/>
                <a:gd name="connsiteY3" fmla="*/ 0 h 1785"/>
                <a:gd name="connsiteX4" fmla="*/ 0 w 11906"/>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0" y="0"/>
                  </a:moveTo>
                  <a:cubicBezTo>
                    <a:pt x="4762" y="0"/>
                    <a:pt x="7144" y="0"/>
                    <a:pt x="11906" y="0"/>
                  </a:cubicBezTo>
                  <a:cubicBezTo>
                    <a:pt x="11906" y="0"/>
                    <a:pt x="11906" y="0"/>
                    <a:pt x="11906" y="0"/>
                  </a:cubicBezTo>
                  <a:cubicBezTo>
                    <a:pt x="7144" y="2381"/>
                    <a:pt x="4762" y="2381"/>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973" name="Freeform: Shape 972">
              <a:extLst>
                <a:ext uri="{FF2B5EF4-FFF2-40B4-BE49-F238E27FC236}">
                  <a16:creationId xmlns:a16="http://schemas.microsoft.com/office/drawing/2014/main" id="{B489F8FA-2B01-E0B7-CA0C-77C4106CA8D5}"/>
                </a:ext>
              </a:extLst>
            </p:cNvPr>
            <p:cNvSpPr/>
            <p:nvPr/>
          </p:nvSpPr>
          <p:spPr>
            <a:xfrm>
              <a:off x="8729662" y="4817864"/>
              <a:ext cx="11906" cy="1785"/>
            </a:xfrm>
            <a:custGeom>
              <a:avLst/>
              <a:gdLst>
                <a:gd name="connsiteX0" fmla="*/ 11906 w 11906"/>
                <a:gd name="connsiteY0" fmla="*/ 1786 h 1785"/>
                <a:gd name="connsiteX1" fmla="*/ 0 w 11906"/>
                <a:gd name="connsiteY1" fmla="*/ 1786 h 1785"/>
                <a:gd name="connsiteX2" fmla="*/ 0 w 11906"/>
                <a:gd name="connsiteY2" fmla="*/ 1786 h 1785"/>
                <a:gd name="connsiteX3" fmla="*/ 11906 w 11906"/>
                <a:gd name="connsiteY3" fmla="*/ 1786 h 1785"/>
                <a:gd name="connsiteX4" fmla="*/ 11906 w 11906"/>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11906" y="1786"/>
                  </a:moveTo>
                  <a:cubicBezTo>
                    <a:pt x="7143" y="1786"/>
                    <a:pt x="4762" y="1786"/>
                    <a:pt x="0" y="1786"/>
                  </a:cubicBezTo>
                  <a:cubicBezTo>
                    <a:pt x="0" y="1786"/>
                    <a:pt x="0" y="1786"/>
                    <a:pt x="0" y="1786"/>
                  </a:cubicBezTo>
                  <a:cubicBezTo>
                    <a:pt x="4762" y="-595"/>
                    <a:pt x="7143" y="-595"/>
                    <a:pt x="11906" y="1786"/>
                  </a:cubicBezTo>
                  <a:cubicBezTo>
                    <a:pt x="11906" y="1786"/>
                    <a:pt x="11906" y="1786"/>
                    <a:pt x="11906" y="1786"/>
                  </a:cubicBezTo>
                  <a:close/>
                </a:path>
              </a:pathLst>
            </a:custGeom>
            <a:grpFill/>
            <a:ln w="23813" cap="flat">
              <a:noFill/>
              <a:prstDash val="solid"/>
              <a:miter/>
            </a:ln>
          </p:spPr>
          <p:txBody>
            <a:bodyPr rtlCol="0" anchor="ctr"/>
            <a:lstStyle/>
            <a:p>
              <a:endParaRPr lang="en-ID"/>
            </a:p>
          </p:txBody>
        </p:sp>
        <p:sp>
          <p:nvSpPr>
            <p:cNvPr id="974" name="Freeform: Shape 973">
              <a:extLst>
                <a:ext uri="{FF2B5EF4-FFF2-40B4-BE49-F238E27FC236}">
                  <a16:creationId xmlns:a16="http://schemas.microsoft.com/office/drawing/2014/main" id="{E950712D-E0F6-F1F6-9B86-7F0AFA483488}"/>
                </a:ext>
              </a:extLst>
            </p:cNvPr>
            <p:cNvSpPr/>
            <p:nvPr/>
          </p:nvSpPr>
          <p:spPr>
            <a:xfrm>
              <a:off x="7489031" y="4817268"/>
              <a:ext cx="11906" cy="1785"/>
            </a:xfrm>
            <a:custGeom>
              <a:avLst/>
              <a:gdLst>
                <a:gd name="connsiteX0" fmla="*/ 0 w 11906"/>
                <a:gd name="connsiteY0" fmla="*/ 0 h 1785"/>
                <a:gd name="connsiteX1" fmla="*/ 11906 w 11906"/>
                <a:gd name="connsiteY1" fmla="*/ 0 h 1785"/>
                <a:gd name="connsiteX2" fmla="*/ 11906 w 11906"/>
                <a:gd name="connsiteY2" fmla="*/ 0 h 1785"/>
                <a:gd name="connsiteX3" fmla="*/ 0 w 11906"/>
                <a:gd name="connsiteY3" fmla="*/ 0 h 1785"/>
                <a:gd name="connsiteX4" fmla="*/ 0 w 11906"/>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0" y="0"/>
                  </a:moveTo>
                  <a:cubicBezTo>
                    <a:pt x="4762" y="0"/>
                    <a:pt x="7144" y="0"/>
                    <a:pt x="11906" y="0"/>
                  </a:cubicBezTo>
                  <a:cubicBezTo>
                    <a:pt x="11906" y="0"/>
                    <a:pt x="11906" y="0"/>
                    <a:pt x="11906" y="0"/>
                  </a:cubicBezTo>
                  <a:cubicBezTo>
                    <a:pt x="9525" y="2381"/>
                    <a:pt x="4762"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975" name="Freeform: Shape 974">
              <a:extLst>
                <a:ext uri="{FF2B5EF4-FFF2-40B4-BE49-F238E27FC236}">
                  <a16:creationId xmlns:a16="http://schemas.microsoft.com/office/drawing/2014/main" id="{66485A99-3BFD-F9E4-1969-79D9E8A26BDF}"/>
                </a:ext>
              </a:extLst>
            </p:cNvPr>
            <p:cNvSpPr/>
            <p:nvPr/>
          </p:nvSpPr>
          <p:spPr>
            <a:xfrm>
              <a:off x="6777037" y="4817268"/>
              <a:ext cx="14287" cy="1785"/>
            </a:xfrm>
            <a:custGeom>
              <a:avLst/>
              <a:gdLst>
                <a:gd name="connsiteX0" fmla="*/ 0 w 14287"/>
                <a:gd name="connsiteY0" fmla="*/ 0 h 1785"/>
                <a:gd name="connsiteX1" fmla="*/ 14288 w 14287"/>
                <a:gd name="connsiteY1" fmla="*/ 0 h 1785"/>
                <a:gd name="connsiteX2" fmla="*/ 14288 w 14287"/>
                <a:gd name="connsiteY2" fmla="*/ 0 h 1785"/>
                <a:gd name="connsiteX3" fmla="*/ 0 w 14287"/>
                <a:gd name="connsiteY3" fmla="*/ 0 h 1785"/>
                <a:gd name="connsiteX4" fmla="*/ 0 w 14287"/>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 h="1785">
                  <a:moveTo>
                    <a:pt x="0" y="0"/>
                  </a:moveTo>
                  <a:cubicBezTo>
                    <a:pt x="4763" y="0"/>
                    <a:pt x="9525" y="0"/>
                    <a:pt x="14288" y="0"/>
                  </a:cubicBezTo>
                  <a:cubicBezTo>
                    <a:pt x="14288" y="0"/>
                    <a:pt x="14288" y="0"/>
                    <a:pt x="14288" y="0"/>
                  </a:cubicBezTo>
                  <a:cubicBezTo>
                    <a:pt x="9525" y="2381"/>
                    <a:pt x="4763"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976" name="Freeform: Shape 975">
              <a:extLst>
                <a:ext uri="{FF2B5EF4-FFF2-40B4-BE49-F238E27FC236}">
                  <a16:creationId xmlns:a16="http://schemas.microsoft.com/office/drawing/2014/main" id="{D475D3BC-55EA-BD1E-674C-3D5D353572C8}"/>
                </a:ext>
              </a:extLst>
            </p:cNvPr>
            <p:cNvSpPr/>
            <p:nvPr/>
          </p:nvSpPr>
          <p:spPr>
            <a:xfrm>
              <a:off x="5531643" y="4817864"/>
              <a:ext cx="14287" cy="1785"/>
            </a:xfrm>
            <a:custGeom>
              <a:avLst/>
              <a:gdLst>
                <a:gd name="connsiteX0" fmla="*/ 14287 w 14287"/>
                <a:gd name="connsiteY0" fmla="*/ 1786 h 1785"/>
                <a:gd name="connsiteX1" fmla="*/ 0 w 14287"/>
                <a:gd name="connsiteY1" fmla="*/ 1786 h 1785"/>
                <a:gd name="connsiteX2" fmla="*/ 0 w 14287"/>
                <a:gd name="connsiteY2" fmla="*/ 1786 h 1785"/>
                <a:gd name="connsiteX3" fmla="*/ 14287 w 14287"/>
                <a:gd name="connsiteY3" fmla="*/ 1786 h 1785"/>
                <a:gd name="connsiteX4" fmla="*/ 14287 w 14287"/>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 h="1785">
                  <a:moveTo>
                    <a:pt x="14287" y="1786"/>
                  </a:moveTo>
                  <a:cubicBezTo>
                    <a:pt x="9525" y="1786"/>
                    <a:pt x="4762" y="1786"/>
                    <a:pt x="0" y="1786"/>
                  </a:cubicBezTo>
                  <a:cubicBezTo>
                    <a:pt x="0" y="1786"/>
                    <a:pt x="0" y="1786"/>
                    <a:pt x="0" y="1786"/>
                  </a:cubicBezTo>
                  <a:cubicBezTo>
                    <a:pt x="4762" y="-595"/>
                    <a:pt x="9525" y="-595"/>
                    <a:pt x="14287" y="1786"/>
                  </a:cubicBezTo>
                  <a:cubicBezTo>
                    <a:pt x="14287" y="-595"/>
                    <a:pt x="14287" y="1786"/>
                    <a:pt x="14287" y="1786"/>
                  </a:cubicBezTo>
                  <a:close/>
                </a:path>
              </a:pathLst>
            </a:custGeom>
            <a:grpFill/>
            <a:ln w="23813" cap="flat">
              <a:noFill/>
              <a:prstDash val="solid"/>
              <a:miter/>
            </a:ln>
          </p:spPr>
          <p:txBody>
            <a:bodyPr rtlCol="0" anchor="ctr"/>
            <a:lstStyle/>
            <a:p>
              <a:endParaRPr lang="en-ID"/>
            </a:p>
          </p:txBody>
        </p:sp>
        <p:sp>
          <p:nvSpPr>
            <p:cNvPr id="977" name="Freeform: Shape 976">
              <a:extLst>
                <a:ext uri="{FF2B5EF4-FFF2-40B4-BE49-F238E27FC236}">
                  <a16:creationId xmlns:a16="http://schemas.microsoft.com/office/drawing/2014/main" id="{24ED6B24-4F16-0A7D-5D46-FB27438DF580}"/>
                </a:ext>
              </a:extLst>
            </p:cNvPr>
            <p:cNvSpPr/>
            <p:nvPr/>
          </p:nvSpPr>
          <p:spPr>
            <a:xfrm>
              <a:off x="5531643" y="2564606"/>
              <a:ext cx="14287" cy="1786"/>
            </a:xfrm>
            <a:custGeom>
              <a:avLst/>
              <a:gdLst>
                <a:gd name="connsiteX0" fmla="*/ 0 w 14287"/>
                <a:gd name="connsiteY0" fmla="*/ 0 h 1786"/>
                <a:gd name="connsiteX1" fmla="*/ 14287 w 14287"/>
                <a:gd name="connsiteY1" fmla="*/ 0 h 1786"/>
                <a:gd name="connsiteX2" fmla="*/ 14287 w 14287"/>
                <a:gd name="connsiteY2" fmla="*/ 0 h 1786"/>
                <a:gd name="connsiteX3" fmla="*/ 0 w 14287"/>
                <a:gd name="connsiteY3" fmla="*/ 0 h 1786"/>
                <a:gd name="connsiteX4" fmla="*/ 0 w 14287"/>
                <a:gd name="connsiteY4" fmla="*/ 0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 h="1786">
                  <a:moveTo>
                    <a:pt x="0" y="0"/>
                  </a:moveTo>
                  <a:cubicBezTo>
                    <a:pt x="4762" y="0"/>
                    <a:pt x="9525" y="0"/>
                    <a:pt x="14287" y="0"/>
                  </a:cubicBezTo>
                  <a:cubicBezTo>
                    <a:pt x="14287" y="0"/>
                    <a:pt x="14287" y="0"/>
                    <a:pt x="14287" y="0"/>
                  </a:cubicBezTo>
                  <a:cubicBezTo>
                    <a:pt x="9525" y="2381"/>
                    <a:pt x="4762"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978" name="Freeform: Shape 977">
              <a:extLst>
                <a:ext uri="{FF2B5EF4-FFF2-40B4-BE49-F238E27FC236}">
                  <a16:creationId xmlns:a16="http://schemas.microsoft.com/office/drawing/2014/main" id="{3C4B9148-BB80-586D-FAD9-17D6653B7629}"/>
                </a:ext>
              </a:extLst>
            </p:cNvPr>
            <p:cNvSpPr/>
            <p:nvPr/>
          </p:nvSpPr>
          <p:spPr>
            <a:xfrm>
              <a:off x="6777037" y="2565201"/>
              <a:ext cx="11906" cy="1786"/>
            </a:xfrm>
            <a:custGeom>
              <a:avLst/>
              <a:gdLst>
                <a:gd name="connsiteX0" fmla="*/ 11906 w 11906"/>
                <a:gd name="connsiteY0" fmla="*/ 1786 h 1786"/>
                <a:gd name="connsiteX1" fmla="*/ 0 w 11906"/>
                <a:gd name="connsiteY1" fmla="*/ 1786 h 1786"/>
                <a:gd name="connsiteX2" fmla="*/ 0 w 11906"/>
                <a:gd name="connsiteY2" fmla="*/ 1786 h 1786"/>
                <a:gd name="connsiteX3" fmla="*/ 11906 w 11906"/>
                <a:gd name="connsiteY3" fmla="*/ 1786 h 1786"/>
                <a:gd name="connsiteX4" fmla="*/ 11906 w 11906"/>
                <a:gd name="connsiteY4" fmla="*/ 1786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11906" y="1786"/>
                  </a:moveTo>
                  <a:cubicBezTo>
                    <a:pt x="7144" y="1786"/>
                    <a:pt x="4763" y="1786"/>
                    <a:pt x="0" y="1786"/>
                  </a:cubicBezTo>
                  <a:cubicBezTo>
                    <a:pt x="0" y="1786"/>
                    <a:pt x="0" y="1786"/>
                    <a:pt x="0" y="1786"/>
                  </a:cubicBezTo>
                  <a:cubicBezTo>
                    <a:pt x="4763" y="-595"/>
                    <a:pt x="7144" y="-595"/>
                    <a:pt x="11906" y="1786"/>
                  </a:cubicBezTo>
                  <a:cubicBezTo>
                    <a:pt x="11906" y="1786"/>
                    <a:pt x="11906" y="1786"/>
                    <a:pt x="11906" y="1786"/>
                  </a:cubicBezTo>
                  <a:close/>
                </a:path>
              </a:pathLst>
            </a:custGeom>
            <a:grpFill/>
            <a:ln w="23813" cap="flat">
              <a:noFill/>
              <a:prstDash val="solid"/>
              <a:miter/>
            </a:ln>
          </p:spPr>
          <p:txBody>
            <a:bodyPr rtlCol="0" anchor="ctr"/>
            <a:lstStyle/>
            <a:p>
              <a:endParaRPr lang="en-ID"/>
            </a:p>
          </p:txBody>
        </p:sp>
        <p:sp>
          <p:nvSpPr>
            <p:cNvPr id="979" name="Freeform: Shape 978">
              <a:extLst>
                <a:ext uri="{FF2B5EF4-FFF2-40B4-BE49-F238E27FC236}">
                  <a16:creationId xmlns:a16="http://schemas.microsoft.com/office/drawing/2014/main" id="{3CFC64D5-C0D1-BFE1-EEE9-4241B6E5E8F5}"/>
                </a:ext>
              </a:extLst>
            </p:cNvPr>
            <p:cNvSpPr/>
            <p:nvPr/>
          </p:nvSpPr>
          <p:spPr>
            <a:xfrm>
              <a:off x="11394281" y="914995"/>
              <a:ext cx="9524" cy="1785"/>
            </a:xfrm>
            <a:custGeom>
              <a:avLst/>
              <a:gdLst>
                <a:gd name="connsiteX0" fmla="*/ 9525 w 9524"/>
                <a:gd name="connsiteY0" fmla="*/ 1786 h 1785"/>
                <a:gd name="connsiteX1" fmla="*/ 0 w 9524"/>
                <a:gd name="connsiteY1" fmla="*/ 1786 h 1785"/>
                <a:gd name="connsiteX2" fmla="*/ 0 w 9524"/>
                <a:gd name="connsiteY2" fmla="*/ 1786 h 1785"/>
                <a:gd name="connsiteX3" fmla="*/ 9525 w 9524"/>
                <a:gd name="connsiteY3" fmla="*/ 1786 h 1785"/>
                <a:gd name="connsiteX4" fmla="*/ 9525 w 9524"/>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1785">
                  <a:moveTo>
                    <a:pt x="9525" y="1786"/>
                  </a:moveTo>
                  <a:cubicBezTo>
                    <a:pt x="7144" y="1786"/>
                    <a:pt x="2381" y="1786"/>
                    <a:pt x="0" y="1786"/>
                  </a:cubicBezTo>
                  <a:cubicBezTo>
                    <a:pt x="0" y="1786"/>
                    <a:pt x="0" y="1786"/>
                    <a:pt x="0" y="1786"/>
                  </a:cubicBezTo>
                  <a:cubicBezTo>
                    <a:pt x="4762" y="-595"/>
                    <a:pt x="7144" y="-595"/>
                    <a:pt x="9525" y="1786"/>
                  </a:cubicBezTo>
                  <a:cubicBezTo>
                    <a:pt x="9525" y="-595"/>
                    <a:pt x="9525" y="1786"/>
                    <a:pt x="9525" y="1786"/>
                  </a:cubicBezTo>
                  <a:close/>
                </a:path>
              </a:pathLst>
            </a:custGeom>
            <a:grpFill/>
            <a:ln w="23813" cap="flat">
              <a:noFill/>
              <a:prstDash val="solid"/>
              <a:miter/>
            </a:ln>
          </p:spPr>
          <p:txBody>
            <a:bodyPr rtlCol="0" anchor="ctr"/>
            <a:lstStyle/>
            <a:p>
              <a:endParaRPr lang="en-ID"/>
            </a:p>
          </p:txBody>
        </p:sp>
        <p:sp>
          <p:nvSpPr>
            <p:cNvPr id="980" name="Freeform: Shape 979">
              <a:extLst>
                <a:ext uri="{FF2B5EF4-FFF2-40B4-BE49-F238E27FC236}">
                  <a16:creationId xmlns:a16="http://schemas.microsoft.com/office/drawing/2014/main" id="{D3DFDDD3-1757-A852-CBB9-7102CA3DBCC5}"/>
                </a:ext>
              </a:extLst>
            </p:cNvPr>
            <p:cNvSpPr/>
            <p:nvPr/>
          </p:nvSpPr>
          <p:spPr>
            <a:xfrm>
              <a:off x="10687050" y="914400"/>
              <a:ext cx="9524" cy="1785"/>
            </a:xfrm>
            <a:custGeom>
              <a:avLst/>
              <a:gdLst>
                <a:gd name="connsiteX0" fmla="*/ 0 w 9524"/>
                <a:gd name="connsiteY0" fmla="*/ 0 h 1785"/>
                <a:gd name="connsiteX1" fmla="*/ 9525 w 9524"/>
                <a:gd name="connsiteY1" fmla="*/ 0 h 1785"/>
                <a:gd name="connsiteX2" fmla="*/ 9525 w 9524"/>
                <a:gd name="connsiteY2" fmla="*/ 0 h 1785"/>
                <a:gd name="connsiteX3" fmla="*/ 0 w 9524"/>
                <a:gd name="connsiteY3" fmla="*/ 0 h 1785"/>
                <a:gd name="connsiteX4" fmla="*/ 0 w 9524"/>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1785">
                  <a:moveTo>
                    <a:pt x="0" y="0"/>
                  </a:moveTo>
                  <a:cubicBezTo>
                    <a:pt x="2381" y="0"/>
                    <a:pt x="7144" y="0"/>
                    <a:pt x="9525" y="0"/>
                  </a:cubicBezTo>
                  <a:cubicBezTo>
                    <a:pt x="9525" y="0"/>
                    <a:pt x="9525" y="0"/>
                    <a:pt x="9525" y="0"/>
                  </a:cubicBezTo>
                  <a:cubicBezTo>
                    <a:pt x="7144" y="2381"/>
                    <a:pt x="2381" y="2381"/>
                    <a:pt x="0" y="0"/>
                  </a:cubicBezTo>
                  <a:cubicBezTo>
                    <a:pt x="0" y="2381"/>
                    <a:pt x="0" y="2381"/>
                    <a:pt x="0" y="0"/>
                  </a:cubicBezTo>
                  <a:close/>
                </a:path>
              </a:pathLst>
            </a:custGeom>
            <a:grpFill/>
            <a:ln w="23813" cap="flat">
              <a:noFill/>
              <a:prstDash val="solid"/>
              <a:miter/>
            </a:ln>
          </p:spPr>
          <p:txBody>
            <a:bodyPr rtlCol="0" anchor="ctr"/>
            <a:lstStyle/>
            <a:p>
              <a:endParaRPr lang="en-ID"/>
            </a:p>
          </p:txBody>
        </p:sp>
        <p:sp>
          <p:nvSpPr>
            <p:cNvPr id="981" name="Freeform: Shape 980">
              <a:extLst>
                <a:ext uri="{FF2B5EF4-FFF2-40B4-BE49-F238E27FC236}">
                  <a16:creationId xmlns:a16="http://schemas.microsoft.com/office/drawing/2014/main" id="{B7A80677-BD92-E345-7B19-33AD6C707899}"/>
                </a:ext>
              </a:extLst>
            </p:cNvPr>
            <p:cNvSpPr/>
            <p:nvPr/>
          </p:nvSpPr>
          <p:spPr>
            <a:xfrm>
              <a:off x="9444037" y="914400"/>
              <a:ext cx="9524" cy="1785"/>
            </a:xfrm>
            <a:custGeom>
              <a:avLst/>
              <a:gdLst>
                <a:gd name="connsiteX0" fmla="*/ 0 w 9524"/>
                <a:gd name="connsiteY0" fmla="*/ 0 h 1785"/>
                <a:gd name="connsiteX1" fmla="*/ 9525 w 9524"/>
                <a:gd name="connsiteY1" fmla="*/ 0 h 1785"/>
                <a:gd name="connsiteX2" fmla="*/ 9525 w 9524"/>
                <a:gd name="connsiteY2" fmla="*/ 0 h 1785"/>
                <a:gd name="connsiteX3" fmla="*/ 0 w 9524"/>
                <a:gd name="connsiteY3" fmla="*/ 0 h 1785"/>
                <a:gd name="connsiteX4" fmla="*/ 0 w 9524"/>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1785">
                  <a:moveTo>
                    <a:pt x="0" y="0"/>
                  </a:moveTo>
                  <a:cubicBezTo>
                    <a:pt x="2381" y="0"/>
                    <a:pt x="7143" y="0"/>
                    <a:pt x="9525" y="0"/>
                  </a:cubicBezTo>
                  <a:cubicBezTo>
                    <a:pt x="9525" y="0"/>
                    <a:pt x="9525" y="0"/>
                    <a:pt x="9525" y="0"/>
                  </a:cubicBezTo>
                  <a:cubicBezTo>
                    <a:pt x="4762" y="2381"/>
                    <a:pt x="2381" y="2381"/>
                    <a:pt x="0" y="0"/>
                  </a:cubicBezTo>
                  <a:cubicBezTo>
                    <a:pt x="0" y="2381"/>
                    <a:pt x="0" y="2381"/>
                    <a:pt x="0" y="0"/>
                  </a:cubicBezTo>
                  <a:close/>
                </a:path>
              </a:pathLst>
            </a:custGeom>
            <a:grpFill/>
            <a:ln w="23813" cap="flat">
              <a:noFill/>
              <a:prstDash val="solid"/>
              <a:miter/>
            </a:ln>
          </p:spPr>
          <p:txBody>
            <a:bodyPr rtlCol="0" anchor="ctr"/>
            <a:lstStyle/>
            <a:p>
              <a:endParaRPr lang="en-ID"/>
            </a:p>
          </p:txBody>
        </p:sp>
        <p:sp>
          <p:nvSpPr>
            <p:cNvPr id="982" name="Freeform: Shape 981">
              <a:extLst>
                <a:ext uri="{FF2B5EF4-FFF2-40B4-BE49-F238E27FC236}">
                  <a16:creationId xmlns:a16="http://schemas.microsoft.com/office/drawing/2014/main" id="{4332F726-C3CA-CA66-58F6-0CA8600E0C95}"/>
                </a:ext>
              </a:extLst>
            </p:cNvPr>
            <p:cNvSpPr/>
            <p:nvPr/>
          </p:nvSpPr>
          <p:spPr>
            <a:xfrm>
              <a:off x="8729662" y="914995"/>
              <a:ext cx="11906" cy="1785"/>
            </a:xfrm>
            <a:custGeom>
              <a:avLst/>
              <a:gdLst>
                <a:gd name="connsiteX0" fmla="*/ 11906 w 11906"/>
                <a:gd name="connsiteY0" fmla="*/ 1786 h 1785"/>
                <a:gd name="connsiteX1" fmla="*/ 0 w 11906"/>
                <a:gd name="connsiteY1" fmla="*/ 1786 h 1785"/>
                <a:gd name="connsiteX2" fmla="*/ 0 w 11906"/>
                <a:gd name="connsiteY2" fmla="*/ 1786 h 1785"/>
                <a:gd name="connsiteX3" fmla="*/ 11906 w 11906"/>
                <a:gd name="connsiteY3" fmla="*/ 1786 h 1785"/>
                <a:gd name="connsiteX4" fmla="*/ 11906 w 11906"/>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11906" y="1786"/>
                  </a:moveTo>
                  <a:cubicBezTo>
                    <a:pt x="7143" y="1786"/>
                    <a:pt x="4762" y="1786"/>
                    <a:pt x="0" y="1786"/>
                  </a:cubicBezTo>
                  <a:cubicBezTo>
                    <a:pt x="0" y="1786"/>
                    <a:pt x="0" y="1786"/>
                    <a:pt x="0" y="1786"/>
                  </a:cubicBezTo>
                  <a:cubicBezTo>
                    <a:pt x="4762" y="-595"/>
                    <a:pt x="9525" y="-595"/>
                    <a:pt x="11906" y="1786"/>
                  </a:cubicBezTo>
                  <a:cubicBezTo>
                    <a:pt x="11906" y="1786"/>
                    <a:pt x="11906" y="1786"/>
                    <a:pt x="11906" y="1786"/>
                  </a:cubicBezTo>
                  <a:close/>
                </a:path>
              </a:pathLst>
            </a:custGeom>
            <a:grpFill/>
            <a:ln w="23813" cap="flat">
              <a:noFill/>
              <a:prstDash val="solid"/>
              <a:miter/>
            </a:ln>
          </p:spPr>
          <p:txBody>
            <a:bodyPr rtlCol="0" anchor="ctr"/>
            <a:lstStyle/>
            <a:p>
              <a:endParaRPr lang="en-ID"/>
            </a:p>
          </p:txBody>
        </p:sp>
        <p:sp>
          <p:nvSpPr>
            <p:cNvPr id="983" name="Freeform: Shape 982">
              <a:extLst>
                <a:ext uri="{FF2B5EF4-FFF2-40B4-BE49-F238E27FC236}">
                  <a16:creationId xmlns:a16="http://schemas.microsoft.com/office/drawing/2014/main" id="{D3470A81-1551-214E-7B32-4F66A10CB00A}"/>
                </a:ext>
              </a:extLst>
            </p:cNvPr>
            <p:cNvSpPr/>
            <p:nvPr/>
          </p:nvSpPr>
          <p:spPr>
            <a:xfrm>
              <a:off x="5536406" y="4293989"/>
              <a:ext cx="9524" cy="1785"/>
            </a:xfrm>
            <a:custGeom>
              <a:avLst/>
              <a:gdLst>
                <a:gd name="connsiteX0" fmla="*/ 9525 w 9524"/>
                <a:gd name="connsiteY0" fmla="*/ 1786 h 1785"/>
                <a:gd name="connsiteX1" fmla="*/ 0 w 9524"/>
                <a:gd name="connsiteY1" fmla="*/ 1786 h 1785"/>
                <a:gd name="connsiteX2" fmla="*/ 0 w 9524"/>
                <a:gd name="connsiteY2" fmla="*/ 1786 h 1785"/>
                <a:gd name="connsiteX3" fmla="*/ 9525 w 9524"/>
                <a:gd name="connsiteY3" fmla="*/ 1786 h 1785"/>
                <a:gd name="connsiteX4" fmla="*/ 9525 w 9524"/>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1785">
                  <a:moveTo>
                    <a:pt x="9525" y="1786"/>
                  </a:moveTo>
                  <a:cubicBezTo>
                    <a:pt x="7144" y="1786"/>
                    <a:pt x="2381" y="1786"/>
                    <a:pt x="0" y="1786"/>
                  </a:cubicBezTo>
                  <a:cubicBezTo>
                    <a:pt x="0" y="1786"/>
                    <a:pt x="0" y="1786"/>
                    <a:pt x="0" y="1786"/>
                  </a:cubicBezTo>
                  <a:cubicBezTo>
                    <a:pt x="2381" y="-595"/>
                    <a:pt x="4762" y="-595"/>
                    <a:pt x="9525" y="1786"/>
                  </a:cubicBezTo>
                  <a:cubicBezTo>
                    <a:pt x="9525" y="-595"/>
                    <a:pt x="9525" y="1786"/>
                    <a:pt x="9525" y="1786"/>
                  </a:cubicBezTo>
                  <a:close/>
                </a:path>
              </a:pathLst>
            </a:custGeom>
            <a:grpFill/>
            <a:ln w="23813" cap="flat">
              <a:noFill/>
              <a:prstDash val="solid"/>
              <a:miter/>
            </a:ln>
          </p:spPr>
          <p:txBody>
            <a:bodyPr rtlCol="0" anchor="ctr"/>
            <a:lstStyle/>
            <a:p>
              <a:endParaRPr lang="en-ID"/>
            </a:p>
          </p:txBody>
        </p:sp>
        <p:sp>
          <p:nvSpPr>
            <p:cNvPr id="984" name="Freeform: Shape 983">
              <a:extLst>
                <a:ext uri="{FF2B5EF4-FFF2-40B4-BE49-F238E27FC236}">
                  <a16:creationId xmlns:a16="http://schemas.microsoft.com/office/drawing/2014/main" id="{DA5FB2D9-BF58-DB9F-4CB7-13D4D7CE4646}"/>
                </a:ext>
              </a:extLst>
            </p:cNvPr>
            <p:cNvSpPr/>
            <p:nvPr/>
          </p:nvSpPr>
          <p:spPr>
            <a:xfrm>
              <a:off x="6777037" y="4293393"/>
              <a:ext cx="14287" cy="1785"/>
            </a:xfrm>
            <a:custGeom>
              <a:avLst/>
              <a:gdLst>
                <a:gd name="connsiteX0" fmla="*/ 0 w 14287"/>
                <a:gd name="connsiteY0" fmla="*/ 0 h 1785"/>
                <a:gd name="connsiteX1" fmla="*/ 14288 w 14287"/>
                <a:gd name="connsiteY1" fmla="*/ 0 h 1785"/>
                <a:gd name="connsiteX2" fmla="*/ 14288 w 14287"/>
                <a:gd name="connsiteY2" fmla="*/ 0 h 1785"/>
                <a:gd name="connsiteX3" fmla="*/ 0 w 14287"/>
                <a:gd name="connsiteY3" fmla="*/ 0 h 1785"/>
                <a:gd name="connsiteX4" fmla="*/ 0 w 14287"/>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 h="1785">
                  <a:moveTo>
                    <a:pt x="0" y="0"/>
                  </a:moveTo>
                  <a:cubicBezTo>
                    <a:pt x="4763" y="0"/>
                    <a:pt x="9525" y="0"/>
                    <a:pt x="14288" y="0"/>
                  </a:cubicBezTo>
                  <a:cubicBezTo>
                    <a:pt x="14288" y="0"/>
                    <a:pt x="14288" y="0"/>
                    <a:pt x="14288" y="0"/>
                  </a:cubicBezTo>
                  <a:cubicBezTo>
                    <a:pt x="7144" y="2381"/>
                    <a:pt x="4763" y="2381"/>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985" name="Freeform: Shape 984">
              <a:extLst>
                <a:ext uri="{FF2B5EF4-FFF2-40B4-BE49-F238E27FC236}">
                  <a16:creationId xmlns:a16="http://schemas.microsoft.com/office/drawing/2014/main" id="{D84DDA8A-82FB-F485-EF8B-D24F5AEAEDE0}"/>
                </a:ext>
              </a:extLst>
            </p:cNvPr>
            <p:cNvSpPr/>
            <p:nvPr/>
          </p:nvSpPr>
          <p:spPr>
            <a:xfrm>
              <a:off x="7487972" y="4293393"/>
              <a:ext cx="12964" cy="1785"/>
            </a:xfrm>
            <a:custGeom>
              <a:avLst/>
              <a:gdLst>
                <a:gd name="connsiteX0" fmla="*/ 1058 w 12964"/>
                <a:gd name="connsiteY0" fmla="*/ 0 h 1785"/>
                <a:gd name="connsiteX1" fmla="*/ 12965 w 12964"/>
                <a:gd name="connsiteY1" fmla="*/ 0 h 1785"/>
                <a:gd name="connsiteX2" fmla="*/ 12965 w 12964"/>
                <a:gd name="connsiteY2" fmla="*/ 0 h 1785"/>
                <a:gd name="connsiteX3" fmla="*/ 1058 w 12964"/>
                <a:gd name="connsiteY3" fmla="*/ 0 h 1785"/>
                <a:gd name="connsiteX4" fmla="*/ 1058 w 12964"/>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64" h="1785">
                  <a:moveTo>
                    <a:pt x="1058" y="0"/>
                  </a:moveTo>
                  <a:cubicBezTo>
                    <a:pt x="5821" y="0"/>
                    <a:pt x="8202" y="0"/>
                    <a:pt x="12965" y="0"/>
                  </a:cubicBezTo>
                  <a:cubicBezTo>
                    <a:pt x="12965" y="0"/>
                    <a:pt x="12965" y="0"/>
                    <a:pt x="12965" y="0"/>
                  </a:cubicBezTo>
                  <a:cubicBezTo>
                    <a:pt x="8202" y="2381"/>
                    <a:pt x="3440" y="2381"/>
                    <a:pt x="1058" y="0"/>
                  </a:cubicBezTo>
                  <a:cubicBezTo>
                    <a:pt x="-1323" y="2381"/>
                    <a:pt x="1058" y="0"/>
                    <a:pt x="1058" y="0"/>
                  </a:cubicBezTo>
                  <a:close/>
                </a:path>
              </a:pathLst>
            </a:custGeom>
            <a:grpFill/>
            <a:ln w="23813" cap="flat">
              <a:noFill/>
              <a:prstDash val="solid"/>
              <a:miter/>
            </a:ln>
          </p:spPr>
          <p:txBody>
            <a:bodyPr rtlCol="0" anchor="ctr"/>
            <a:lstStyle/>
            <a:p>
              <a:endParaRPr lang="en-ID"/>
            </a:p>
          </p:txBody>
        </p:sp>
        <p:sp>
          <p:nvSpPr>
            <p:cNvPr id="986" name="Freeform: Shape 985">
              <a:extLst>
                <a:ext uri="{FF2B5EF4-FFF2-40B4-BE49-F238E27FC236}">
                  <a16:creationId xmlns:a16="http://schemas.microsoft.com/office/drawing/2014/main" id="{5B2ADFD2-937F-60B2-C7F2-A10EDBEB0FAA}"/>
                </a:ext>
              </a:extLst>
            </p:cNvPr>
            <p:cNvSpPr/>
            <p:nvPr/>
          </p:nvSpPr>
          <p:spPr>
            <a:xfrm>
              <a:off x="6777037" y="914400"/>
              <a:ext cx="9525" cy="1785"/>
            </a:xfrm>
            <a:custGeom>
              <a:avLst/>
              <a:gdLst>
                <a:gd name="connsiteX0" fmla="*/ 0 w 9525"/>
                <a:gd name="connsiteY0" fmla="*/ 0 h 1785"/>
                <a:gd name="connsiteX1" fmla="*/ 9525 w 9525"/>
                <a:gd name="connsiteY1" fmla="*/ 0 h 1785"/>
                <a:gd name="connsiteX2" fmla="*/ 9525 w 9525"/>
                <a:gd name="connsiteY2" fmla="*/ 0 h 1785"/>
                <a:gd name="connsiteX3" fmla="*/ 0 w 9525"/>
                <a:gd name="connsiteY3" fmla="*/ 0 h 1785"/>
                <a:gd name="connsiteX4" fmla="*/ 0 w 9525"/>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 h="1785">
                  <a:moveTo>
                    <a:pt x="0" y="0"/>
                  </a:moveTo>
                  <a:cubicBezTo>
                    <a:pt x="2381" y="0"/>
                    <a:pt x="7144" y="0"/>
                    <a:pt x="9525" y="0"/>
                  </a:cubicBezTo>
                  <a:cubicBezTo>
                    <a:pt x="9525" y="0"/>
                    <a:pt x="9525" y="0"/>
                    <a:pt x="9525" y="0"/>
                  </a:cubicBezTo>
                  <a:cubicBezTo>
                    <a:pt x="7144" y="2381"/>
                    <a:pt x="2381"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987" name="Freeform: Shape 986">
              <a:extLst>
                <a:ext uri="{FF2B5EF4-FFF2-40B4-BE49-F238E27FC236}">
                  <a16:creationId xmlns:a16="http://schemas.microsoft.com/office/drawing/2014/main" id="{7B6DA45E-B3A2-8285-F7D8-948C48A2F36E}"/>
                </a:ext>
              </a:extLst>
            </p:cNvPr>
            <p:cNvSpPr/>
            <p:nvPr/>
          </p:nvSpPr>
          <p:spPr>
            <a:xfrm>
              <a:off x="5534024" y="914995"/>
              <a:ext cx="9525" cy="1785"/>
            </a:xfrm>
            <a:custGeom>
              <a:avLst/>
              <a:gdLst>
                <a:gd name="connsiteX0" fmla="*/ 9525 w 9525"/>
                <a:gd name="connsiteY0" fmla="*/ 1786 h 1785"/>
                <a:gd name="connsiteX1" fmla="*/ 0 w 9525"/>
                <a:gd name="connsiteY1" fmla="*/ 1786 h 1785"/>
                <a:gd name="connsiteX2" fmla="*/ 0 w 9525"/>
                <a:gd name="connsiteY2" fmla="*/ 1786 h 1785"/>
                <a:gd name="connsiteX3" fmla="*/ 9525 w 9525"/>
                <a:gd name="connsiteY3" fmla="*/ 1786 h 1785"/>
                <a:gd name="connsiteX4" fmla="*/ 9525 w 9525"/>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 h="1785">
                  <a:moveTo>
                    <a:pt x="9525" y="1786"/>
                  </a:moveTo>
                  <a:cubicBezTo>
                    <a:pt x="7144" y="1786"/>
                    <a:pt x="2381" y="1786"/>
                    <a:pt x="0" y="1786"/>
                  </a:cubicBezTo>
                  <a:cubicBezTo>
                    <a:pt x="0" y="1786"/>
                    <a:pt x="0" y="1786"/>
                    <a:pt x="0" y="1786"/>
                  </a:cubicBezTo>
                  <a:cubicBezTo>
                    <a:pt x="2381" y="-595"/>
                    <a:pt x="7144" y="-595"/>
                    <a:pt x="9525" y="1786"/>
                  </a:cubicBezTo>
                  <a:cubicBezTo>
                    <a:pt x="9525" y="1786"/>
                    <a:pt x="9525" y="1786"/>
                    <a:pt x="9525" y="1786"/>
                  </a:cubicBezTo>
                  <a:close/>
                </a:path>
              </a:pathLst>
            </a:custGeom>
            <a:grpFill/>
            <a:ln w="23813" cap="flat">
              <a:noFill/>
              <a:prstDash val="solid"/>
              <a:miter/>
            </a:ln>
          </p:spPr>
          <p:txBody>
            <a:bodyPr rtlCol="0" anchor="ctr"/>
            <a:lstStyle/>
            <a:p>
              <a:endParaRPr lang="en-ID"/>
            </a:p>
          </p:txBody>
        </p:sp>
        <p:sp>
          <p:nvSpPr>
            <p:cNvPr id="988" name="Freeform: Shape 987">
              <a:extLst>
                <a:ext uri="{FF2B5EF4-FFF2-40B4-BE49-F238E27FC236}">
                  <a16:creationId xmlns:a16="http://schemas.microsoft.com/office/drawing/2014/main" id="{BCB2B7BD-0427-75D4-D90F-333C910668F6}"/>
                </a:ext>
              </a:extLst>
            </p:cNvPr>
            <p:cNvSpPr/>
            <p:nvPr/>
          </p:nvSpPr>
          <p:spPr>
            <a:xfrm>
              <a:off x="8732043" y="4293989"/>
              <a:ext cx="11906" cy="1785"/>
            </a:xfrm>
            <a:custGeom>
              <a:avLst/>
              <a:gdLst>
                <a:gd name="connsiteX0" fmla="*/ 11906 w 11906"/>
                <a:gd name="connsiteY0" fmla="*/ 1786 h 1785"/>
                <a:gd name="connsiteX1" fmla="*/ 0 w 11906"/>
                <a:gd name="connsiteY1" fmla="*/ 1786 h 1785"/>
                <a:gd name="connsiteX2" fmla="*/ 0 w 11906"/>
                <a:gd name="connsiteY2" fmla="*/ 1786 h 1785"/>
                <a:gd name="connsiteX3" fmla="*/ 11906 w 11906"/>
                <a:gd name="connsiteY3" fmla="*/ 1786 h 1785"/>
                <a:gd name="connsiteX4" fmla="*/ 11906 w 11906"/>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11906" y="1786"/>
                  </a:moveTo>
                  <a:cubicBezTo>
                    <a:pt x="7144" y="1786"/>
                    <a:pt x="4762" y="1786"/>
                    <a:pt x="0" y="1786"/>
                  </a:cubicBezTo>
                  <a:cubicBezTo>
                    <a:pt x="0" y="1786"/>
                    <a:pt x="0" y="1786"/>
                    <a:pt x="0" y="1786"/>
                  </a:cubicBezTo>
                  <a:cubicBezTo>
                    <a:pt x="2381" y="-595"/>
                    <a:pt x="7144" y="-595"/>
                    <a:pt x="11906" y="1786"/>
                  </a:cubicBezTo>
                  <a:cubicBezTo>
                    <a:pt x="11906" y="-595"/>
                    <a:pt x="11906" y="-595"/>
                    <a:pt x="11906" y="1786"/>
                  </a:cubicBezTo>
                  <a:close/>
                </a:path>
              </a:pathLst>
            </a:custGeom>
            <a:grpFill/>
            <a:ln w="23813" cap="flat">
              <a:noFill/>
              <a:prstDash val="solid"/>
              <a:miter/>
            </a:ln>
          </p:spPr>
          <p:txBody>
            <a:bodyPr rtlCol="0" anchor="ctr"/>
            <a:lstStyle/>
            <a:p>
              <a:endParaRPr lang="en-ID"/>
            </a:p>
          </p:txBody>
        </p:sp>
        <p:sp>
          <p:nvSpPr>
            <p:cNvPr id="989" name="Freeform: Shape 988">
              <a:extLst>
                <a:ext uri="{FF2B5EF4-FFF2-40B4-BE49-F238E27FC236}">
                  <a16:creationId xmlns:a16="http://schemas.microsoft.com/office/drawing/2014/main" id="{394A300E-4B25-8F56-714D-4852902478BD}"/>
                </a:ext>
              </a:extLst>
            </p:cNvPr>
            <p:cNvSpPr/>
            <p:nvPr/>
          </p:nvSpPr>
          <p:spPr>
            <a:xfrm>
              <a:off x="11394281" y="4293393"/>
              <a:ext cx="11906" cy="23812"/>
            </a:xfrm>
            <a:custGeom>
              <a:avLst/>
              <a:gdLst>
                <a:gd name="connsiteX0" fmla="*/ 0 w 11906"/>
                <a:gd name="connsiteY0" fmla="*/ 0 h 23812"/>
                <a:gd name="connsiteX1" fmla="*/ 11906 w 11906"/>
                <a:gd name="connsiteY1" fmla="*/ 0 h 23812"/>
                <a:gd name="connsiteX2" fmla="*/ 11906 w 11906"/>
                <a:gd name="connsiteY2" fmla="*/ 0 h 23812"/>
                <a:gd name="connsiteX3" fmla="*/ 0 w 11906"/>
                <a:gd name="connsiteY3" fmla="*/ 0 h 23812"/>
                <a:gd name="connsiteX4" fmla="*/ 0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0" y="0"/>
                  </a:moveTo>
                  <a:cubicBezTo>
                    <a:pt x="4762" y="0"/>
                    <a:pt x="7144" y="0"/>
                    <a:pt x="11906" y="0"/>
                  </a:cubicBezTo>
                  <a:cubicBezTo>
                    <a:pt x="11906" y="0"/>
                    <a:pt x="11906" y="0"/>
                    <a:pt x="11906" y="0"/>
                  </a:cubicBezTo>
                  <a:cubicBezTo>
                    <a:pt x="7144" y="0"/>
                    <a:pt x="4762"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990" name="Freeform: Shape 989">
              <a:extLst>
                <a:ext uri="{FF2B5EF4-FFF2-40B4-BE49-F238E27FC236}">
                  <a16:creationId xmlns:a16="http://schemas.microsoft.com/office/drawing/2014/main" id="{E5360681-685F-0EB9-0AD1-532370B6EA6B}"/>
                </a:ext>
              </a:extLst>
            </p:cNvPr>
            <p:cNvSpPr/>
            <p:nvPr/>
          </p:nvSpPr>
          <p:spPr>
            <a:xfrm>
              <a:off x="11396662" y="5419725"/>
              <a:ext cx="9524" cy="1785"/>
            </a:xfrm>
            <a:custGeom>
              <a:avLst/>
              <a:gdLst>
                <a:gd name="connsiteX0" fmla="*/ 0 w 9524"/>
                <a:gd name="connsiteY0" fmla="*/ 0 h 1785"/>
                <a:gd name="connsiteX1" fmla="*/ 9525 w 9524"/>
                <a:gd name="connsiteY1" fmla="*/ 0 h 1785"/>
                <a:gd name="connsiteX2" fmla="*/ 9525 w 9524"/>
                <a:gd name="connsiteY2" fmla="*/ 0 h 1785"/>
                <a:gd name="connsiteX3" fmla="*/ 0 w 9524"/>
                <a:gd name="connsiteY3" fmla="*/ 0 h 1785"/>
                <a:gd name="connsiteX4" fmla="*/ 0 w 9524"/>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1785">
                  <a:moveTo>
                    <a:pt x="0" y="0"/>
                  </a:moveTo>
                  <a:cubicBezTo>
                    <a:pt x="2381" y="0"/>
                    <a:pt x="7143" y="0"/>
                    <a:pt x="9525" y="0"/>
                  </a:cubicBezTo>
                  <a:cubicBezTo>
                    <a:pt x="9525" y="0"/>
                    <a:pt x="9525" y="0"/>
                    <a:pt x="9525" y="0"/>
                  </a:cubicBezTo>
                  <a:cubicBezTo>
                    <a:pt x="7143" y="2381"/>
                    <a:pt x="4762"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991" name="Freeform: Shape 990">
              <a:extLst>
                <a:ext uri="{FF2B5EF4-FFF2-40B4-BE49-F238E27FC236}">
                  <a16:creationId xmlns:a16="http://schemas.microsoft.com/office/drawing/2014/main" id="{D349889F-03C2-6A4D-6CB0-66E6B2B2DC70}"/>
                </a:ext>
              </a:extLst>
            </p:cNvPr>
            <p:cNvSpPr/>
            <p:nvPr/>
          </p:nvSpPr>
          <p:spPr>
            <a:xfrm>
              <a:off x="10687050" y="5420320"/>
              <a:ext cx="9524" cy="1785"/>
            </a:xfrm>
            <a:custGeom>
              <a:avLst/>
              <a:gdLst>
                <a:gd name="connsiteX0" fmla="*/ 9525 w 9524"/>
                <a:gd name="connsiteY0" fmla="*/ 1786 h 1785"/>
                <a:gd name="connsiteX1" fmla="*/ 0 w 9524"/>
                <a:gd name="connsiteY1" fmla="*/ 1786 h 1785"/>
                <a:gd name="connsiteX2" fmla="*/ 9525 w 9524"/>
                <a:gd name="connsiteY2" fmla="*/ 1786 h 1785"/>
                <a:gd name="connsiteX3" fmla="*/ 9525 w 9524"/>
                <a:gd name="connsiteY3" fmla="*/ 1786 h 1785"/>
              </a:gdLst>
              <a:ahLst/>
              <a:cxnLst>
                <a:cxn ang="0">
                  <a:pos x="connsiteX0" y="connsiteY0"/>
                </a:cxn>
                <a:cxn ang="0">
                  <a:pos x="connsiteX1" y="connsiteY1"/>
                </a:cxn>
                <a:cxn ang="0">
                  <a:pos x="connsiteX2" y="connsiteY2"/>
                </a:cxn>
                <a:cxn ang="0">
                  <a:pos x="connsiteX3" y="connsiteY3"/>
                </a:cxn>
              </a:cxnLst>
              <a:rect l="l" t="t" r="r" b="b"/>
              <a:pathLst>
                <a:path w="9524" h="1785">
                  <a:moveTo>
                    <a:pt x="9525" y="1786"/>
                  </a:moveTo>
                  <a:cubicBezTo>
                    <a:pt x="7144" y="1786"/>
                    <a:pt x="2381" y="1786"/>
                    <a:pt x="0" y="1786"/>
                  </a:cubicBezTo>
                  <a:cubicBezTo>
                    <a:pt x="2381" y="-595"/>
                    <a:pt x="4762" y="-595"/>
                    <a:pt x="9525" y="1786"/>
                  </a:cubicBezTo>
                  <a:cubicBezTo>
                    <a:pt x="9525" y="-595"/>
                    <a:pt x="9525" y="-595"/>
                    <a:pt x="9525" y="1786"/>
                  </a:cubicBezTo>
                  <a:close/>
                </a:path>
              </a:pathLst>
            </a:custGeom>
            <a:grpFill/>
            <a:ln w="23813" cap="flat">
              <a:noFill/>
              <a:prstDash val="solid"/>
              <a:miter/>
            </a:ln>
          </p:spPr>
          <p:txBody>
            <a:bodyPr rtlCol="0" anchor="ctr"/>
            <a:lstStyle/>
            <a:p>
              <a:endParaRPr lang="en-ID"/>
            </a:p>
          </p:txBody>
        </p:sp>
        <p:sp>
          <p:nvSpPr>
            <p:cNvPr id="992" name="Freeform: Shape 991">
              <a:extLst>
                <a:ext uri="{FF2B5EF4-FFF2-40B4-BE49-F238E27FC236}">
                  <a16:creationId xmlns:a16="http://schemas.microsoft.com/office/drawing/2014/main" id="{FE7FD72F-C713-5F14-770A-6BCD2B20F0B9}"/>
                </a:ext>
              </a:extLst>
            </p:cNvPr>
            <p:cNvSpPr/>
            <p:nvPr/>
          </p:nvSpPr>
          <p:spPr>
            <a:xfrm>
              <a:off x="9441656" y="5419725"/>
              <a:ext cx="11906" cy="23812"/>
            </a:xfrm>
            <a:custGeom>
              <a:avLst/>
              <a:gdLst>
                <a:gd name="connsiteX0" fmla="*/ 0 w 11906"/>
                <a:gd name="connsiteY0" fmla="*/ 0 h 23812"/>
                <a:gd name="connsiteX1" fmla="*/ 11906 w 11906"/>
                <a:gd name="connsiteY1" fmla="*/ 0 h 23812"/>
                <a:gd name="connsiteX2" fmla="*/ 11906 w 11906"/>
                <a:gd name="connsiteY2" fmla="*/ 0 h 23812"/>
                <a:gd name="connsiteX3" fmla="*/ 0 w 11906"/>
                <a:gd name="connsiteY3" fmla="*/ 0 h 23812"/>
                <a:gd name="connsiteX4" fmla="*/ 0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0" y="0"/>
                  </a:moveTo>
                  <a:cubicBezTo>
                    <a:pt x="4762" y="0"/>
                    <a:pt x="7144" y="0"/>
                    <a:pt x="11906" y="0"/>
                  </a:cubicBezTo>
                  <a:cubicBezTo>
                    <a:pt x="11906" y="0"/>
                    <a:pt x="11906" y="0"/>
                    <a:pt x="11906" y="0"/>
                  </a:cubicBezTo>
                  <a:cubicBezTo>
                    <a:pt x="7144" y="0"/>
                    <a:pt x="2381"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993" name="Freeform: Shape 992">
              <a:extLst>
                <a:ext uri="{FF2B5EF4-FFF2-40B4-BE49-F238E27FC236}">
                  <a16:creationId xmlns:a16="http://schemas.microsoft.com/office/drawing/2014/main" id="{07BB1E72-6572-02CF-F8B9-84E97E4C73BE}"/>
                </a:ext>
              </a:extLst>
            </p:cNvPr>
            <p:cNvSpPr/>
            <p:nvPr/>
          </p:nvSpPr>
          <p:spPr>
            <a:xfrm>
              <a:off x="7486650" y="5420320"/>
              <a:ext cx="11906" cy="1785"/>
            </a:xfrm>
            <a:custGeom>
              <a:avLst/>
              <a:gdLst>
                <a:gd name="connsiteX0" fmla="*/ 11906 w 11906"/>
                <a:gd name="connsiteY0" fmla="*/ 1786 h 1785"/>
                <a:gd name="connsiteX1" fmla="*/ 0 w 11906"/>
                <a:gd name="connsiteY1" fmla="*/ 1786 h 1785"/>
                <a:gd name="connsiteX2" fmla="*/ 0 w 11906"/>
                <a:gd name="connsiteY2" fmla="*/ 1786 h 1785"/>
                <a:gd name="connsiteX3" fmla="*/ 11906 w 11906"/>
                <a:gd name="connsiteY3" fmla="*/ 1786 h 1785"/>
                <a:gd name="connsiteX4" fmla="*/ 11906 w 11906"/>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11906" y="1786"/>
                  </a:moveTo>
                  <a:cubicBezTo>
                    <a:pt x="7144" y="1786"/>
                    <a:pt x="4762" y="1786"/>
                    <a:pt x="0" y="1786"/>
                  </a:cubicBezTo>
                  <a:cubicBezTo>
                    <a:pt x="0" y="1786"/>
                    <a:pt x="0" y="1786"/>
                    <a:pt x="0" y="1786"/>
                  </a:cubicBezTo>
                  <a:cubicBezTo>
                    <a:pt x="4762" y="-595"/>
                    <a:pt x="7144" y="-595"/>
                    <a:pt x="11906" y="1786"/>
                  </a:cubicBezTo>
                  <a:cubicBezTo>
                    <a:pt x="11906" y="-595"/>
                    <a:pt x="11906" y="-595"/>
                    <a:pt x="11906" y="1786"/>
                  </a:cubicBezTo>
                  <a:close/>
                </a:path>
              </a:pathLst>
            </a:custGeom>
            <a:grpFill/>
            <a:ln w="23813" cap="flat">
              <a:noFill/>
              <a:prstDash val="solid"/>
              <a:miter/>
            </a:ln>
          </p:spPr>
          <p:txBody>
            <a:bodyPr rtlCol="0" anchor="ctr"/>
            <a:lstStyle/>
            <a:p>
              <a:endParaRPr lang="en-ID"/>
            </a:p>
          </p:txBody>
        </p:sp>
        <p:sp>
          <p:nvSpPr>
            <p:cNvPr id="994" name="Freeform: Shape 993">
              <a:extLst>
                <a:ext uri="{FF2B5EF4-FFF2-40B4-BE49-F238E27FC236}">
                  <a16:creationId xmlns:a16="http://schemas.microsoft.com/office/drawing/2014/main" id="{3B17D441-87B4-E8AC-5B85-310E78D628DA}"/>
                </a:ext>
              </a:extLst>
            </p:cNvPr>
            <p:cNvSpPr/>
            <p:nvPr/>
          </p:nvSpPr>
          <p:spPr>
            <a:xfrm>
              <a:off x="6777037" y="5419725"/>
              <a:ext cx="11906" cy="1785"/>
            </a:xfrm>
            <a:custGeom>
              <a:avLst/>
              <a:gdLst>
                <a:gd name="connsiteX0" fmla="*/ 0 w 11906"/>
                <a:gd name="connsiteY0" fmla="*/ 0 h 1785"/>
                <a:gd name="connsiteX1" fmla="*/ 11906 w 11906"/>
                <a:gd name="connsiteY1" fmla="*/ 0 h 1785"/>
                <a:gd name="connsiteX2" fmla="*/ 11906 w 11906"/>
                <a:gd name="connsiteY2" fmla="*/ 0 h 1785"/>
                <a:gd name="connsiteX3" fmla="*/ 0 w 11906"/>
                <a:gd name="connsiteY3" fmla="*/ 0 h 1785"/>
                <a:gd name="connsiteX4" fmla="*/ 0 w 11906"/>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0" y="0"/>
                  </a:moveTo>
                  <a:cubicBezTo>
                    <a:pt x="4763" y="0"/>
                    <a:pt x="9525" y="0"/>
                    <a:pt x="11906" y="0"/>
                  </a:cubicBezTo>
                  <a:cubicBezTo>
                    <a:pt x="11906" y="0"/>
                    <a:pt x="11906" y="0"/>
                    <a:pt x="11906" y="0"/>
                  </a:cubicBezTo>
                  <a:cubicBezTo>
                    <a:pt x="7144" y="2381"/>
                    <a:pt x="4763" y="2381"/>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995" name="Freeform: Shape 994">
              <a:extLst>
                <a:ext uri="{FF2B5EF4-FFF2-40B4-BE49-F238E27FC236}">
                  <a16:creationId xmlns:a16="http://schemas.microsoft.com/office/drawing/2014/main" id="{97E1C6CA-41A0-A43C-13B4-8AF9E54F0EE7}"/>
                </a:ext>
              </a:extLst>
            </p:cNvPr>
            <p:cNvSpPr/>
            <p:nvPr/>
          </p:nvSpPr>
          <p:spPr>
            <a:xfrm>
              <a:off x="5531643" y="5420320"/>
              <a:ext cx="14287" cy="1785"/>
            </a:xfrm>
            <a:custGeom>
              <a:avLst/>
              <a:gdLst>
                <a:gd name="connsiteX0" fmla="*/ 14287 w 14287"/>
                <a:gd name="connsiteY0" fmla="*/ 1786 h 1785"/>
                <a:gd name="connsiteX1" fmla="*/ 0 w 14287"/>
                <a:gd name="connsiteY1" fmla="*/ 1786 h 1785"/>
                <a:gd name="connsiteX2" fmla="*/ 0 w 14287"/>
                <a:gd name="connsiteY2" fmla="*/ 1786 h 1785"/>
                <a:gd name="connsiteX3" fmla="*/ 14287 w 14287"/>
                <a:gd name="connsiteY3" fmla="*/ 1786 h 1785"/>
                <a:gd name="connsiteX4" fmla="*/ 14287 w 14287"/>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 h="1785">
                  <a:moveTo>
                    <a:pt x="14287" y="1786"/>
                  </a:moveTo>
                  <a:cubicBezTo>
                    <a:pt x="9525" y="1786"/>
                    <a:pt x="4762" y="1786"/>
                    <a:pt x="0" y="1786"/>
                  </a:cubicBezTo>
                  <a:cubicBezTo>
                    <a:pt x="0" y="1786"/>
                    <a:pt x="0" y="1786"/>
                    <a:pt x="0" y="1786"/>
                  </a:cubicBezTo>
                  <a:cubicBezTo>
                    <a:pt x="4762" y="-595"/>
                    <a:pt x="9525" y="-595"/>
                    <a:pt x="14287" y="1786"/>
                  </a:cubicBezTo>
                  <a:cubicBezTo>
                    <a:pt x="14287" y="-595"/>
                    <a:pt x="14287" y="-595"/>
                    <a:pt x="14287" y="1786"/>
                  </a:cubicBezTo>
                  <a:close/>
                </a:path>
              </a:pathLst>
            </a:custGeom>
            <a:grpFill/>
            <a:ln w="23813" cap="flat">
              <a:noFill/>
              <a:prstDash val="solid"/>
              <a:miter/>
            </a:ln>
          </p:spPr>
          <p:txBody>
            <a:bodyPr rtlCol="0" anchor="ctr"/>
            <a:lstStyle/>
            <a:p>
              <a:endParaRPr lang="en-ID"/>
            </a:p>
          </p:txBody>
        </p:sp>
        <p:sp>
          <p:nvSpPr>
            <p:cNvPr id="996" name="Freeform: Shape 995">
              <a:extLst>
                <a:ext uri="{FF2B5EF4-FFF2-40B4-BE49-F238E27FC236}">
                  <a16:creationId xmlns:a16="http://schemas.microsoft.com/office/drawing/2014/main" id="{6798AA41-FFA1-FE9A-EA40-5DCB99AFA825}"/>
                </a:ext>
              </a:extLst>
            </p:cNvPr>
            <p:cNvSpPr/>
            <p:nvPr/>
          </p:nvSpPr>
          <p:spPr>
            <a:xfrm>
              <a:off x="11394281" y="2564606"/>
              <a:ext cx="11906" cy="1786"/>
            </a:xfrm>
            <a:custGeom>
              <a:avLst/>
              <a:gdLst>
                <a:gd name="connsiteX0" fmla="*/ 0 w 11906"/>
                <a:gd name="connsiteY0" fmla="*/ 0 h 1786"/>
                <a:gd name="connsiteX1" fmla="*/ 11906 w 11906"/>
                <a:gd name="connsiteY1" fmla="*/ 0 h 1786"/>
                <a:gd name="connsiteX2" fmla="*/ 11906 w 11906"/>
                <a:gd name="connsiteY2" fmla="*/ 0 h 1786"/>
                <a:gd name="connsiteX3" fmla="*/ 0 w 11906"/>
                <a:gd name="connsiteY3" fmla="*/ 0 h 1786"/>
                <a:gd name="connsiteX4" fmla="*/ 0 w 11906"/>
                <a:gd name="connsiteY4" fmla="*/ 0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0" y="0"/>
                  </a:moveTo>
                  <a:cubicBezTo>
                    <a:pt x="4762" y="0"/>
                    <a:pt x="7144" y="0"/>
                    <a:pt x="11906" y="0"/>
                  </a:cubicBezTo>
                  <a:cubicBezTo>
                    <a:pt x="11906" y="0"/>
                    <a:pt x="11906" y="0"/>
                    <a:pt x="11906" y="0"/>
                  </a:cubicBezTo>
                  <a:cubicBezTo>
                    <a:pt x="9525" y="2381"/>
                    <a:pt x="4762"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997" name="Freeform: Shape 996">
              <a:extLst>
                <a:ext uri="{FF2B5EF4-FFF2-40B4-BE49-F238E27FC236}">
                  <a16:creationId xmlns:a16="http://schemas.microsoft.com/office/drawing/2014/main" id="{3D34CF99-6994-C75D-F90E-603DA2AAF51D}"/>
                </a:ext>
              </a:extLst>
            </p:cNvPr>
            <p:cNvSpPr/>
            <p:nvPr/>
          </p:nvSpPr>
          <p:spPr>
            <a:xfrm>
              <a:off x="10682287" y="2564606"/>
              <a:ext cx="11906" cy="1786"/>
            </a:xfrm>
            <a:custGeom>
              <a:avLst/>
              <a:gdLst>
                <a:gd name="connsiteX0" fmla="*/ 0 w 11906"/>
                <a:gd name="connsiteY0" fmla="*/ 0 h 1786"/>
                <a:gd name="connsiteX1" fmla="*/ 11906 w 11906"/>
                <a:gd name="connsiteY1" fmla="*/ 0 h 1786"/>
                <a:gd name="connsiteX2" fmla="*/ 0 w 11906"/>
                <a:gd name="connsiteY2" fmla="*/ 0 h 1786"/>
                <a:gd name="connsiteX3" fmla="*/ 0 w 11906"/>
                <a:gd name="connsiteY3" fmla="*/ 0 h 1786"/>
              </a:gdLst>
              <a:ahLst/>
              <a:cxnLst>
                <a:cxn ang="0">
                  <a:pos x="connsiteX0" y="connsiteY0"/>
                </a:cxn>
                <a:cxn ang="0">
                  <a:pos x="connsiteX1" y="connsiteY1"/>
                </a:cxn>
                <a:cxn ang="0">
                  <a:pos x="connsiteX2" y="connsiteY2"/>
                </a:cxn>
                <a:cxn ang="0">
                  <a:pos x="connsiteX3" y="connsiteY3"/>
                </a:cxn>
              </a:cxnLst>
              <a:rect l="l" t="t" r="r" b="b"/>
              <a:pathLst>
                <a:path w="11906" h="1786">
                  <a:moveTo>
                    <a:pt x="0" y="0"/>
                  </a:moveTo>
                  <a:cubicBezTo>
                    <a:pt x="4762" y="0"/>
                    <a:pt x="7143" y="0"/>
                    <a:pt x="11906" y="0"/>
                  </a:cubicBezTo>
                  <a:cubicBezTo>
                    <a:pt x="9525" y="2381"/>
                    <a:pt x="4762" y="2381"/>
                    <a:pt x="0" y="0"/>
                  </a:cubicBezTo>
                  <a:cubicBezTo>
                    <a:pt x="0" y="2381"/>
                    <a:pt x="0" y="2381"/>
                    <a:pt x="0" y="0"/>
                  </a:cubicBezTo>
                  <a:close/>
                </a:path>
              </a:pathLst>
            </a:custGeom>
            <a:grpFill/>
            <a:ln w="23813" cap="flat">
              <a:noFill/>
              <a:prstDash val="solid"/>
              <a:miter/>
            </a:ln>
          </p:spPr>
          <p:txBody>
            <a:bodyPr rtlCol="0" anchor="ctr"/>
            <a:lstStyle/>
            <a:p>
              <a:endParaRPr lang="en-ID"/>
            </a:p>
          </p:txBody>
        </p:sp>
        <p:sp>
          <p:nvSpPr>
            <p:cNvPr id="998" name="Freeform: Shape 997">
              <a:extLst>
                <a:ext uri="{FF2B5EF4-FFF2-40B4-BE49-F238E27FC236}">
                  <a16:creationId xmlns:a16="http://schemas.microsoft.com/office/drawing/2014/main" id="{B3EE50C1-220B-4E8C-FCC9-3642CC0DA745}"/>
                </a:ext>
              </a:extLst>
            </p:cNvPr>
            <p:cNvSpPr/>
            <p:nvPr/>
          </p:nvSpPr>
          <p:spPr>
            <a:xfrm>
              <a:off x="9441656" y="2566987"/>
              <a:ext cx="11906" cy="23812"/>
            </a:xfrm>
            <a:custGeom>
              <a:avLst/>
              <a:gdLst>
                <a:gd name="connsiteX0" fmla="*/ 0 w 11906"/>
                <a:gd name="connsiteY0" fmla="*/ 0 h 23812"/>
                <a:gd name="connsiteX1" fmla="*/ 11906 w 11906"/>
                <a:gd name="connsiteY1" fmla="*/ 0 h 23812"/>
                <a:gd name="connsiteX2" fmla="*/ 11906 w 11906"/>
                <a:gd name="connsiteY2" fmla="*/ 0 h 23812"/>
                <a:gd name="connsiteX3" fmla="*/ 0 w 11906"/>
                <a:gd name="connsiteY3" fmla="*/ 0 h 23812"/>
                <a:gd name="connsiteX4" fmla="*/ 0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0" y="0"/>
                  </a:moveTo>
                  <a:cubicBezTo>
                    <a:pt x="4762" y="0"/>
                    <a:pt x="7144" y="0"/>
                    <a:pt x="11906" y="0"/>
                  </a:cubicBezTo>
                  <a:cubicBezTo>
                    <a:pt x="11906" y="0"/>
                    <a:pt x="11906" y="0"/>
                    <a:pt x="11906" y="0"/>
                  </a:cubicBezTo>
                  <a:cubicBezTo>
                    <a:pt x="7144" y="0"/>
                    <a:pt x="4762"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999" name="Freeform: Shape 998">
              <a:extLst>
                <a:ext uri="{FF2B5EF4-FFF2-40B4-BE49-F238E27FC236}">
                  <a16:creationId xmlns:a16="http://schemas.microsoft.com/office/drawing/2014/main" id="{05FD0CBA-EFC4-0800-EE75-F64BAA6C28C5}"/>
                </a:ext>
              </a:extLst>
            </p:cNvPr>
            <p:cNvSpPr/>
            <p:nvPr/>
          </p:nvSpPr>
          <p:spPr>
            <a:xfrm>
              <a:off x="8729662" y="2565201"/>
              <a:ext cx="14287" cy="1786"/>
            </a:xfrm>
            <a:custGeom>
              <a:avLst/>
              <a:gdLst>
                <a:gd name="connsiteX0" fmla="*/ 14287 w 14287"/>
                <a:gd name="connsiteY0" fmla="*/ 1786 h 1786"/>
                <a:gd name="connsiteX1" fmla="*/ 0 w 14287"/>
                <a:gd name="connsiteY1" fmla="*/ 1786 h 1786"/>
                <a:gd name="connsiteX2" fmla="*/ 0 w 14287"/>
                <a:gd name="connsiteY2" fmla="*/ 1786 h 1786"/>
                <a:gd name="connsiteX3" fmla="*/ 14287 w 14287"/>
                <a:gd name="connsiteY3" fmla="*/ 1786 h 1786"/>
                <a:gd name="connsiteX4" fmla="*/ 14287 w 14287"/>
                <a:gd name="connsiteY4" fmla="*/ 1786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 h="1786">
                  <a:moveTo>
                    <a:pt x="14287" y="1786"/>
                  </a:moveTo>
                  <a:cubicBezTo>
                    <a:pt x="9525" y="1786"/>
                    <a:pt x="4762" y="1786"/>
                    <a:pt x="0" y="1786"/>
                  </a:cubicBezTo>
                  <a:cubicBezTo>
                    <a:pt x="0" y="1786"/>
                    <a:pt x="0" y="1786"/>
                    <a:pt x="0" y="1786"/>
                  </a:cubicBezTo>
                  <a:cubicBezTo>
                    <a:pt x="4762" y="-595"/>
                    <a:pt x="9525" y="-595"/>
                    <a:pt x="14287" y="1786"/>
                  </a:cubicBezTo>
                  <a:cubicBezTo>
                    <a:pt x="14287" y="1786"/>
                    <a:pt x="14287" y="1786"/>
                    <a:pt x="14287" y="1786"/>
                  </a:cubicBezTo>
                  <a:close/>
                </a:path>
              </a:pathLst>
            </a:custGeom>
            <a:grpFill/>
            <a:ln w="23813" cap="flat">
              <a:noFill/>
              <a:prstDash val="solid"/>
              <a:miter/>
            </a:ln>
          </p:spPr>
          <p:txBody>
            <a:bodyPr rtlCol="0" anchor="ctr"/>
            <a:lstStyle/>
            <a:p>
              <a:endParaRPr lang="en-ID"/>
            </a:p>
          </p:txBody>
        </p:sp>
        <p:sp>
          <p:nvSpPr>
            <p:cNvPr id="1000" name="Freeform: Shape 999">
              <a:extLst>
                <a:ext uri="{FF2B5EF4-FFF2-40B4-BE49-F238E27FC236}">
                  <a16:creationId xmlns:a16="http://schemas.microsoft.com/office/drawing/2014/main" id="{62C10F0E-D77D-DEA5-9480-E725DEC83CEA}"/>
                </a:ext>
              </a:extLst>
            </p:cNvPr>
            <p:cNvSpPr/>
            <p:nvPr/>
          </p:nvSpPr>
          <p:spPr>
            <a:xfrm>
              <a:off x="7489031" y="2566987"/>
              <a:ext cx="11906" cy="23812"/>
            </a:xfrm>
            <a:custGeom>
              <a:avLst/>
              <a:gdLst>
                <a:gd name="connsiteX0" fmla="*/ 0 w 11906"/>
                <a:gd name="connsiteY0" fmla="*/ 0 h 23812"/>
                <a:gd name="connsiteX1" fmla="*/ 11906 w 11906"/>
                <a:gd name="connsiteY1" fmla="*/ 0 h 23812"/>
                <a:gd name="connsiteX2" fmla="*/ 11906 w 11906"/>
                <a:gd name="connsiteY2" fmla="*/ 0 h 23812"/>
                <a:gd name="connsiteX3" fmla="*/ 0 w 11906"/>
                <a:gd name="connsiteY3" fmla="*/ 0 h 23812"/>
                <a:gd name="connsiteX4" fmla="*/ 0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0" y="0"/>
                  </a:moveTo>
                  <a:cubicBezTo>
                    <a:pt x="4762" y="0"/>
                    <a:pt x="7144" y="0"/>
                    <a:pt x="11906" y="0"/>
                  </a:cubicBezTo>
                  <a:cubicBezTo>
                    <a:pt x="11906" y="0"/>
                    <a:pt x="11906" y="0"/>
                    <a:pt x="11906" y="0"/>
                  </a:cubicBezTo>
                  <a:cubicBezTo>
                    <a:pt x="7144" y="0"/>
                    <a:pt x="2381"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1001" name="Freeform: Shape 1000">
              <a:extLst>
                <a:ext uri="{FF2B5EF4-FFF2-40B4-BE49-F238E27FC236}">
                  <a16:creationId xmlns:a16="http://schemas.microsoft.com/office/drawing/2014/main" id="{F7E19230-F075-B03F-33AF-A0525F07825E}"/>
                </a:ext>
              </a:extLst>
            </p:cNvPr>
            <p:cNvSpPr/>
            <p:nvPr/>
          </p:nvSpPr>
          <p:spPr>
            <a:xfrm>
              <a:off x="11396662" y="2040731"/>
              <a:ext cx="9524" cy="1786"/>
            </a:xfrm>
            <a:custGeom>
              <a:avLst/>
              <a:gdLst>
                <a:gd name="connsiteX0" fmla="*/ 0 w 9524"/>
                <a:gd name="connsiteY0" fmla="*/ 0 h 1786"/>
                <a:gd name="connsiteX1" fmla="*/ 9525 w 9524"/>
                <a:gd name="connsiteY1" fmla="*/ 0 h 1786"/>
                <a:gd name="connsiteX2" fmla="*/ 9525 w 9524"/>
                <a:gd name="connsiteY2" fmla="*/ 0 h 1786"/>
                <a:gd name="connsiteX3" fmla="*/ 0 w 9524"/>
                <a:gd name="connsiteY3" fmla="*/ 0 h 1786"/>
                <a:gd name="connsiteX4" fmla="*/ 0 w 9524"/>
                <a:gd name="connsiteY4" fmla="*/ 0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1786">
                  <a:moveTo>
                    <a:pt x="0" y="0"/>
                  </a:moveTo>
                  <a:cubicBezTo>
                    <a:pt x="2381" y="0"/>
                    <a:pt x="7143" y="0"/>
                    <a:pt x="9525" y="0"/>
                  </a:cubicBezTo>
                  <a:cubicBezTo>
                    <a:pt x="9525" y="0"/>
                    <a:pt x="9525" y="0"/>
                    <a:pt x="9525" y="0"/>
                  </a:cubicBezTo>
                  <a:cubicBezTo>
                    <a:pt x="7143" y="2381"/>
                    <a:pt x="4762"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1002" name="Freeform: Shape 1001">
              <a:extLst>
                <a:ext uri="{FF2B5EF4-FFF2-40B4-BE49-F238E27FC236}">
                  <a16:creationId xmlns:a16="http://schemas.microsoft.com/office/drawing/2014/main" id="{442D97C2-15A4-C5AD-0E43-B4F0784D6A62}"/>
                </a:ext>
              </a:extLst>
            </p:cNvPr>
            <p:cNvSpPr/>
            <p:nvPr/>
          </p:nvSpPr>
          <p:spPr>
            <a:xfrm>
              <a:off x="10682287" y="2041326"/>
              <a:ext cx="11906" cy="1786"/>
            </a:xfrm>
            <a:custGeom>
              <a:avLst/>
              <a:gdLst>
                <a:gd name="connsiteX0" fmla="*/ 11906 w 11906"/>
                <a:gd name="connsiteY0" fmla="*/ 1786 h 1786"/>
                <a:gd name="connsiteX1" fmla="*/ 0 w 11906"/>
                <a:gd name="connsiteY1" fmla="*/ 1786 h 1786"/>
                <a:gd name="connsiteX2" fmla="*/ 0 w 11906"/>
                <a:gd name="connsiteY2" fmla="*/ 1786 h 1786"/>
                <a:gd name="connsiteX3" fmla="*/ 11906 w 11906"/>
                <a:gd name="connsiteY3" fmla="*/ 1786 h 1786"/>
                <a:gd name="connsiteX4" fmla="*/ 11906 w 11906"/>
                <a:gd name="connsiteY4" fmla="*/ 1786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11906" y="1786"/>
                  </a:moveTo>
                  <a:cubicBezTo>
                    <a:pt x="7143" y="1786"/>
                    <a:pt x="4762" y="1786"/>
                    <a:pt x="0" y="1786"/>
                  </a:cubicBezTo>
                  <a:cubicBezTo>
                    <a:pt x="0" y="1786"/>
                    <a:pt x="0" y="1786"/>
                    <a:pt x="0" y="1786"/>
                  </a:cubicBezTo>
                  <a:cubicBezTo>
                    <a:pt x="4762" y="-595"/>
                    <a:pt x="9525" y="-595"/>
                    <a:pt x="11906" y="1786"/>
                  </a:cubicBezTo>
                  <a:cubicBezTo>
                    <a:pt x="11906" y="-595"/>
                    <a:pt x="11906" y="1786"/>
                    <a:pt x="11906" y="1786"/>
                  </a:cubicBezTo>
                  <a:close/>
                </a:path>
              </a:pathLst>
            </a:custGeom>
            <a:grpFill/>
            <a:ln w="23813" cap="flat">
              <a:noFill/>
              <a:prstDash val="solid"/>
              <a:miter/>
            </a:ln>
          </p:spPr>
          <p:txBody>
            <a:bodyPr rtlCol="0" anchor="ctr"/>
            <a:lstStyle/>
            <a:p>
              <a:endParaRPr lang="en-ID"/>
            </a:p>
          </p:txBody>
        </p:sp>
        <p:sp>
          <p:nvSpPr>
            <p:cNvPr id="1003" name="Freeform: Shape 1002">
              <a:extLst>
                <a:ext uri="{FF2B5EF4-FFF2-40B4-BE49-F238E27FC236}">
                  <a16:creationId xmlns:a16="http://schemas.microsoft.com/office/drawing/2014/main" id="{2B0F77EB-58C4-6D9A-9867-A1238EA5A80E}"/>
                </a:ext>
              </a:extLst>
            </p:cNvPr>
            <p:cNvSpPr/>
            <p:nvPr/>
          </p:nvSpPr>
          <p:spPr>
            <a:xfrm>
              <a:off x="9444037" y="2042054"/>
              <a:ext cx="9524" cy="1058"/>
            </a:xfrm>
            <a:custGeom>
              <a:avLst/>
              <a:gdLst>
                <a:gd name="connsiteX0" fmla="*/ 9525 w 9524"/>
                <a:gd name="connsiteY0" fmla="*/ 1058 h 1058"/>
                <a:gd name="connsiteX1" fmla="*/ 0 w 9524"/>
                <a:gd name="connsiteY1" fmla="*/ 1058 h 1058"/>
                <a:gd name="connsiteX2" fmla="*/ 9525 w 9524"/>
                <a:gd name="connsiteY2" fmla="*/ 1058 h 1058"/>
                <a:gd name="connsiteX3" fmla="*/ 9525 w 9524"/>
                <a:gd name="connsiteY3" fmla="*/ 1058 h 1058"/>
              </a:gdLst>
              <a:ahLst/>
              <a:cxnLst>
                <a:cxn ang="0">
                  <a:pos x="connsiteX0" y="connsiteY0"/>
                </a:cxn>
                <a:cxn ang="0">
                  <a:pos x="connsiteX1" y="connsiteY1"/>
                </a:cxn>
                <a:cxn ang="0">
                  <a:pos x="connsiteX2" y="connsiteY2"/>
                </a:cxn>
                <a:cxn ang="0">
                  <a:pos x="connsiteX3" y="connsiteY3"/>
                </a:cxn>
              </a:cxnLst>
              <a:rect l="l" t="t" r="r" b="b"/>
              <a:pathLst>
                <a:path w="9524" h="1058">
                  <a:moveTo>
                    <a:pt x="9525" y="1058"/>
                  </a:moveTo>
                  <a:cubicBezTo>
                    <a:pt x="7143" y="1058"/>
                    <a:pt x="2381" y="1058"/>
                    <a:pt x="0" y="1058"/>
                  </a:cubicBezTo>
                  <a:cubicBezTo>
                    <a:pt x="2381" y="1058"/>
                    <a:pt x="4762" y="-1323"/>
                    <a:pt x="9525" y="1058"/>
                  </a:cubicBezTo>
                  <a:cubicBezTo>
                    <a:pt x="9525" y="-1323"/>
                    <a:pt x="9525" y="1058"/>
                    <a:pt x="9525" y="1058"/>
                  </a:cubicBezTo>
                  <a:close/>
                </a:path>
              </a:pathLst>
            </a:custGeom>
            <a:grpFill/>
            <a:ln w="23813" cap="flat">
              <a:noFill/>
              <a:prstDash val="solid"/>
              <a:miter/>
            </a:ln>
          </p:spPr>
          <p:txBody>
            <a:bodyPr rtlCol="0" anchor="ctr"/>
            <a:lstStyle/>
            <a:p>
              <a:endParaRPr lang="en-ID"/>
            </a:p>
          </p:txBody>
        </p:sp>
        <p:sp>
          <p:nvSpPr>
            <p:cNvPr id="1004" name="Freeform: Shape 1003">
              <a:extLst>
                <a:ext uri="{FF2B5EF4-FFF2-40B4-BE49-F238E27FC236}">
                  <a16:creationId xmlns:a16="http://schemas.microsoft.com/office/drawing/2014/main" id="{93D9F9A9-9303-D394-798A-11B1E796A45D}"/>
                </a:ext>
              </a:extLst>
            </p:cNvPr>
            <p:cNvSpPr/>
            <p:nvPr/>
          </p:nvSpPr>
          <p:spPr>
            <a:xfrm>
              <a:off x="8729662" y="2040731"/>
              <a:ext cx="11906" cy="1786"/>
            </a:xfrm>
            <a:custGeom>
              <a:avLst/>
              <a:gdLst>
                <a:gd name="connsiteX0" fmla="*/ 0 w 11906"/>
                <a:gd name="connsiteY0" fmla="*/ 0 h 1786"/>
                <a:gd name="connsiteX1" fmla="*/ 11906 w 11906"/>
                <a:gd name="connsiteY1" fmla="*/ 0 h 1786"/>
                <a:gd name="connsiteX2" fmla="*/ 11906 w 11906"/>
                <a:gd name="connsiteY2" fmla="*/ 0 h 1786"/>
                <a:gd name="connsiteX3" fmla="*/ 0 w 11906"/>
                <a:gd name="connsiteY3" fmla="*/ 0 h 1786"/>
                <a:gd name="connsiteX4" fmla="*/ 0 w 11906"/>
                <a:gd name="connsiteY4" fmla="*/ 0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0" y="0"/>
                  </a:moveTo>
                  <a:cubicBezTo>
                    <a:pt x="4762" y="0"/>
                    <a:pt x="9525" y="0"/>
                    <a:pt x="11906" y="0"/>
                  </a:cubicBezTo>
                  <a:cubicBezTo>
                    <a:pt x="11906" y="0"/>
                    <a:pt x="11906" y="0"/>
                    <a:pt x="11906" y="0"/>
                  </a:cubicBezTo>
                  <a:cubicBezTo>
                    <a:pt x="9525" y="2381"/>
                    <a:pt x="4762"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1005" name="Freeform: Shape 1004">
              <a:extLst>
                <a:ext uri="{FF2B5EF4-FFF2-40B4-BE49-F238E27FC236}">
                  <a16:creationId xmlns:a16="http://schemas.microsoft.com/office/drawing/2014/main" id="{E04C0266-34EE-8D93-2B66-279CE052FB64}"/>
                </a:ext>
              </a:extLst>
            </p:cNvPr>
            <p:cNvSpPr/>
            <p:nvPr/>
          </p:nvSpPr>
          <p:spPr>
            <a:xfrm>
              <a:off x="7486650" y="2041326"/>
              <a:ext cx="11906" cy="1786"/>
            </a:xfrm>
            <a:custGeom>
              <a:avLst/>
              <a:gdLst>
                <a:gd name="connsiteX0" fmla="*/ 11906 w 11906"/>
                <a:gd name="connsiteY0" fmla="*/ 1786 h 1786"/>
                <a:gd name="connsiteX1" fmla="*/ 0 w 11906"/>
                <a:gd name="connsiteY1" fmla="*/ 1786 h 1786"/>
                <a:gd name="connsiteX2" fmla="*/ 0 w 11906"/>
                <a:gd name="connsiteY2" fmla="*/ 1786 h 1786"/>
                <a:gd name="connsiteX3" fmla="*/ 11906 w 11906"/>
                <a:gd name="connsiteY3" fmla="*/ 1786 h 1786"/>
                <a:gd name="connsiteX4" fmla="*/ 11906 w 11906"/>
                <a:gd name="connsiteY4" fmla="*/ 1786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11906" y="1786"/>
                  </a:moveTo>
                  <a:cubicBezTo>
                    <a:pt x="7144" y="1786"/>
                    <a:pt x="4762" y="1786"/>
                    <a:pt x="0" y="1786"/>
                  </a:cubicBezTo>
                  <a:cubicBezTo>
                    <a:pt x="0" y="1786"/>
                    <a:pt x="0" y="1786"/>
                    <a:pt x="0" y="1786"/>
                  </a:cubicBezTo>
                  <a:cubicBezTo>
                    <a:pt x="4762" y="-595"/>
                    <a:pt x="7144" y="-595"/>
                    <a:pt x="11906" y="1786"/>
                  </a:cubicBezTo>
                  <a:cubicBezTo>
                    <a:pt x="11906" y="1786"/>
                    <a:pt x="11906" y="1786"/>
                    <a:pt x="11906" y="1786"/>
                  </a:cubicBezTo>
                  <a:close/>
                </a:path>
              </a:pathLst>
            </a:custGeom>
            <a:grpFill/>
            <a:ln w="23813" cap="flat">
              <a:noFill/>
              <a:prstDash val="solid"/>
              <a:miter/>
            </a:ln>
          </p:spPr>
          <p:txBody>
            <a:bodyPr rtlCol="0" anchor="ctr"/>
            <a:lstStyle/>
            <a:p>
              <a:endParaRPr lang="en-ID"/>
            </a:p>
          </p:txBody>
        </p:sp>
        <p:sp>
          <p:nvSpPr>
            <p:cNvPr id="1006" name="Freeform: Shape 1005">
              <a:extLst>
                <a:ext uri="{FF2B5EF4-FFF2-40B4-BE49-F238E27FC236}">
                  <a16:creationId xmlns:a16="http://schemas.microsoft.com/office/drawing/2014/main" id="{6993B868-8831-F51B-A027-DE9A60D36A76}"/>
                </a:ext>
              </a:extLst>
            </p:cNvPr>
            <p:cNvSpPr/>
            <p:nvPr/>
          </p:nvSpPr>
          <p:spPr>
            <a:xfrm>
              <a:off x="6777037" y="2040731"/>
              <a:ext cx="11906" cy="1786"/>
            </a:xfrm>
            <a:custGeom>
              <a:avLst/>
              <a:gdLst>
                <a:gd name="connsiteX0" fmla="*/ 0 w 11906"/>
                <a:gd name="connsiteY0" fmla="*/ 0 h 1786"/>
                <a:gd name="connsiteX1" fmla="*/ 11906 w 11906"/>
                <a:gd name="connsiteY1" fmla="*/ 0 h 1786"/>
                <a:gd name="connsiteX2" fmla="*/ 11906 w 11906"/>
                <a:gd name="connsiteY2" fmla="*/ 0 h 1786"/>
                <a:gd name="connsiteX3" fmla="*/ 0 w 11906"/>
                <a:gd name="connsiteY3" fmla="*/ 0 h 1786"/>
                <a:gd name="connsiteX4" fmla="*/ 0 w 11906"/>
                <a:gd name="connsiteY4" fmla="*/ 0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0" y="0"/>
                  </a:moveTo>
                  <a:cubicBezTo>
                    <a:pt x="4763" y="0"/>
                    <a:pt x="9525" y="0"/>
                    <a:pt x="11906" y="0"/>
                  </a:cubicBezTo>
                  <a:cubicBezTo>
                    <a:pt x="11906" y="0"/>
                    <a:pt x="11906" y="0"/>
                    <a:pt x="11906" y="0"/>
                  </a:cubicBezTo>
                  <a:cubicBezTo>
                    <a:pt x="7144" y="2381"/>
                    <a:pt x="4763"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1007" name="Freeform: Shape 1006">
              <a:extLst>
                <a:ext uri="{FF2B5EF4-FFF2-40B4-BE49-F238E27FC236}">
                  <a16:creationId xmlns:a16="http://schemas.microsoft.com/office/drawing/2014/main" id="{B7FFF147-6ADC-9802-2D03-F0C4F23CB06F}"/>
                </a:ext>
              </a:extLst>
            </p:cNvPr>
            <p:cNvSpPr/>
            <p:nvPr/>
          </p:nvSpPr>
          <p:spPr>
            <a:xfrm>
              <a:off x="5536406" y="2040731"/>
              <a:ext cx="11906" cy="1786"/>
            </a:xfrm>
            <a:custGeom>
              <a:avLst/>
              <a:gdLst>
                <a:gd name="connsiteX0" fmla="*/ 0 w 11906"/>
                <a:gd name="connsiteY0" fmla="*/ 0 h 1786"/>
                <a:gd name="connsiteX1" fmla="*/ 11906 w 11906"/>
                <a:gd name="connsiteY1" fmla="*/ 0 h 1786"/>
                <a:gd name="connsiteX2" fmla="*/ 11906 w 11906"/>
                <a:gd name="connsiteY2" fmla="*/ 0 h 1786"/>
                <a:gd name="connsiteX3" fmla="*/ 0 w 11906"/>
                <a:gd name="connsiteY3" fmla="*/ 0 h 1786"/>
                <a:gd name="connsiteX4" fmla="*/ 0 w 11906"/>
                <a:gd name="connsiteY4" fmla="*/ 0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0" y="0"/>
                  </a:moveTo>
                  <a:cubicBezTo>
                    <a:pt x="4762" y="0"/>
                    <a:pt x="7144" y="0"/>
                    <a:pt x="11906" y="0"/>
                  </a:cubicBezTo>
                  <a:cubicBezTo>
                    <a:pt x="11906" y="0"/>
                    <a:pt x="11906" y="0"/>
                    <a:pt x="11906" y="0"/>
                  </a:cubicBezTo>
                  <a:cubicBezTo>
                    <a:pt x="7144" y="2381"/>
                    <a:pt x="2381"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1008" name="Freeform: Shape 1007">
              <a:extLst>
                <a:ext uri="{FF2B5EF4-FFF2-40B4-BE49-F238E27FC236}">
                  <a16:creationId xmlns:a16="http://schemas.microsoft.com/office/drawing/2014/main" id="{353D3DEB-8E76-4CD9-61D7-60453A4BC9D5}"/>
                </a:ext>
              </a:extLst>
            </p:cNvPr>
            <p:cNvSpPr/>
            <p:nvPr/>
          </p:nvSpPr>
          <p:spPr>
            <a:xfrm>
              <a:off x="11394281" y="312539"/>
              <a:ext cx="11906" cy="1785"/>
            </a:xfrm>
            <a:custGeom>
              <a:avLst/>
              <a:gdLst>
                <a:gd name="connsiteX0" fmla="*/ 11906 w 11906"/>
                <a:gd name="connsiteY0" fmla="*/ 1786 h 1785"/>
                <a:gd name="connsiteX1" fmla="*/ 0 w 11906"/>
                <a:gd name="connsiteY1" fmla="*/ 1786 h 1785"/>
                <a:gd name="connsiteX2" fmla="*/ 0 w 11906"/>
                <a:gd name="connsiteY2" fmla="*/ 1786 h 1785"/>
                <a:gd name="connsiteX3" fmla="*/ 11906 w 11906"/>
                <a:gd name="connsiteY3" fmla="*/ 1786 h 1785"/>
                <a:gd name="connsiteX4" fmla="*/ 11906 w 11906"/>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11906" y="1786"/>
                  </a:moveTo>
                  <a:cubicBezTo>
                    <a:pt x="7144" y="1786"/>
                    <a:pt x="4762" y="1786"/>
                    <a:pt x="0" y="1786"/>
                  </a:cubicBezTo>
                  <a:cubicBezTo>
                    <a:pt x="0" y="1786"/>
                    <a:pt x="0" y="1786"/>
                    <a:pt x="0" y="1786"/>
                  </a:cubicBezTo>
                  <a:cubicBezTo>
                    <a:pt x="4762" y="-595"/>
                    <a:pt x="9525" y="-595"/>
                    <a:pt x="11906" y="1786"/>
                  </a:cubicBezTo>
                  <a:cubicBezTo>
                    <a:pt x="11906" y="-595"/>
                    <a:pt x="11906" y="1786"/>
                    <a:pt x="11906" y="1786"/>
                  </a:cubicBezTo>
                  <a:close/>
                </a:path>
              </a:pathLst>
            </a:custGeom>
            <a:grpFill/>
            <a:ln w="23813" cap="flat">
              <a:noFill/>
              <a:prstDash val="solid"/>
              <a:miter/>
            </a:ln>
          </p:spPr>
          <p:txBody>
            <a:bodyPr rtlCol="0" anchor="ctr"/>
            <a:lstStyle/>
            <a:p>
              <a:endParaRPr lang="en-ID"/>
            </a:p>
          </p:txBody>
        </p:sp>
        <p:sp>
          <p:nvSpPr>
            <p:cNvPr id="1009" name="Freeform: Shape 1008">
              <a:extLst>
                <a:ext uri="{FF2B5EF4-FFF2-40B4-BE49-F238E27FC236}">
                  <a16:creationId xmlns:a16="http://schemas.microsoft.com/office/drawing/2014/main" id="{E1FF5B6F-E01A-3824-2096-9D8B81B575D6}"/>
                </a:ext>
              </a:extLst>
            </p:cNvPr>
            <p:cNvSpPr/>
            <p:nvPr/>
          </p:nvSpPr>
          <p:spPr>
            <a:xfrm>
              <a:off x="10679906" y="312539"/>
              <a:ext cx="19050" cy="1785"/>
            </a:xfrm>
            <a:custGeom>
              <a:avLst/>
              <a:gdLst>
                <a:gd name="connsiteX0" fmla="*/ 19050 w 19050"/>
                <a:gd name="connsiteY0" fmla="*/ 1786 h 1785"/>
                <a:gd name="connsiteX1" fmla="*/ 11906 w 19050"/>
                <a:gd name="connsiteY1" fmla="*/ 1786 h 1785"/>
                <a:gd name="connsiteX2" fmla="*/ 0 w 19050"/>
                <a:gd name="connsiteY2" fmla="*/ 1786 h 1785"/>
                <a:gd name="connsiteX3" fmla="*/ 11906 w 19050"/>
                <a:gd name="connsiteY3" fmla="*/ 1786 h 1785"/>
                <a:gd name="connsiteX4" fmla="*/ 19050 w 19050"/>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785">
                  <a:moveTo>
                    <a:pt x="19050" y="1786"/>
                  </a:moveTo>
                  <a:cubicBezTo>
                    <a:pt x="14288" y="1786"/>
                    <a:pt x="11906" y="1786"/>
                    <a:pt x="11906" y="1786"/>
                  </a:cubicBezTo>
                  <a:cubicBezTo>
                    <a:pt x="9525" y="1786"/>
                    <a:pt x="7144" y="1786"/>
                    <a:pt x="0" y="1786"/>
                  </a:cubicBezTo>
                  <a:cubicBezTo>
                    <a:pt x="7144" y="1786"/>
                    <a:pt x="9525" y="1786"/>
                    <a:pt x="11906" y="1786"/>
                  </a:cubicBezTo>
                  <a:cubicBezTo>
                    <a:pt x="11906" y="-595"/>
                    <a:pt x="14288" y="-595"/>
                    <a:pt x="19050" y="1786"/>
                  </a:cubicBezTo>
                  <a:close/>
                </a:path>
              </a:pathLst>
            </a:custGeom>
            <a:grpFill/>
            <a:ln w="23813" cap="flat">
              <a:noFill/>
              <a:prstDash val="solid"/>
              <a:miter/>
            </a:ln>
          </p:spPr>
          <p:txBody>
            <a:bodyPr rtlCol="0" anchor="ctr"/>
            <a:lstStyle/>
            <a:p>
              <a:endParaRPr lang="en-ID"/>
            </a:p>
          </p:txBody>
        </p:sp>
        <p:sp>
          <p:nvSpPr>
            <p:cNvPr id="1010" name="Freeform: Shape 1009">
              <a:extLst>
                <a:ext uri="{FF2B5EF4-FFF2-40B4-BE49-F238E27FC236}">
                  <a16:creationId xmlns:a16="http://schemas.microsoft.com/office/drawing/2014/main" id="{261BE1ED-BC64-E584-1C30-ADCA58C31A18}"/>
                </a:ext>
              </a:extLst>
            </p:cNvPr>
            <p:cNvSpPr/>
            <p:nvPr/>
          </p:nvSpPr>
          <p:spPr>
            <a:xfrm>
              <a:off x="8984456" y="6296024"/>
              <a:ext cx="15096" cy="19050"/>
            </a:xfrm>
            <a:custGeom>
              <a:avLst/>
              <a:gdLst>
                <a:gd name="connsiteX0" fmla="*/ 0 w 15096"/>
                <a:gd name="connsiteY0" fmla="*/ 0 h 19050"/>
                <a:gd name="connsiteX1" fmla="*/ 9525 w 15096"/>
                <a:gd name="connsiteY1" fmla="*/ 19050 h 19050"/>
                <a:gd name="connsiteX2" fmla="*/ 9525 w 15096"/>
                <a:gd name="connsiteY2" fmla="*/ 19050 h 19050"/>
                <a:gd name="connsiteX3" fmla="*/ 0 w 15096"/>
                <a:gd name="connsiteY3" fmla="*/ 0 h 19050"/>
                <a:gd name="connsiteX4" fmla="*/ 0 w 15096"/>
                <a:gd name="connsiteY4" fmla="*/ 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0" y="0"/>
                  </a:moveTo>
                  <a:cubicBezTo>
                    <a:pt x="16669" y="2381"/>
                    <a:pt x="19050" y="2381"/>
                    <a:pt x="9525" y="19050"/>
                  </a:cubicBezTo>
                  <a:lnTo>
                    <a:pt x="9525" y="19050"/>
                  </a:lnTo>
                  <a:cubicBezTo>
                    <a:pt x="11906" y="9525"/>
                    <a:pt x="7144" y="4763"/>
                    <a:pt x="0" y="0"/>
                  </a:cubicBezTo>
                  <a:lnTo>
                    <a:pt x="0" y="0"/>
                  </a:lnTo>
                  <a:close/>
                </a:path>
              </a:pathLst>
            </a:custGeom>
            <a:grpFill/>
            <a:ln w="23813" cap="flat">
              <a:noFill/>
              <a:prstDash val="solid"/>
              <a:miter/>
            </a:ln>
          </p:spPr>
          <p:txBody>
            <a:bodyPr rtlCol="0" anchor="ctr"/>
            <a:lstStyle/>
            <a:p>
              <a:endParaRPr lang="en-ID"/>
            </a:p>
          </p:txBody>
        </p:sp>
        <p:sp>
          <p:nvSpPr>
            <p:cNvPr id="1011" name="Freeform: Shape 1010">
              <a:extLst>
                <a:ext uri="{FF2B5EF4-FFF2-40B4-BE49-F238E27FC236}">
                  <a16:creationId xmlns:a16="http://schemas.microsoft.com/office/drawing/2014/main" id="{3FBD1A22-2225-666F-453F-D1D18A84FBFA}"/>
                </a:ext>
              </a:extLst>
            </p:cNvPr>
            <p:cNvSpPr/>
            <p:nvPr/>
          </p:nvSpPr>
          <p:spPr>
            <a:xfrm>
              <a:off x="9183672" y="6296024"/>
              <a:ext cx="15096" cy="19050"/>
            </a:xfrm>
            <a:custGeom>
              <a:avLst/>
              <a:gdLst>
                <a:gd name="connsiteX0" fmla="*/ 5571 w 15096"/>
                <a:gd name="connsiteY0" fmla="*/ 19050 h 19050"/>
                <a:gd name="connsiteX1" fmla="*/ 15096 w 15096"/>
                <a:gd name="connsiteY1" fmla="*/ 0 h 19050"/>
                <a:gd name="connsiteX2" fmla="*/ 15096 w 15096"/>
                <a:gd name="connsiteY2" fmla="*/ 0 h 19050"/>
                <a:gd name="connsiteX3" fmla="*/ 5571 w 15096"/>
                <a:gd name="connsiteY3" fmla="*/ 19050 h 19050"/>
                <a:gd name="connsiteX4" fmla="*/ 5571 w 15096"/>
                <a:gd name="connsiteY4" fmla="*/ 1905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5571" y="19050"/>
                  </a:moveTo>
                  <a:cubicBezTo>
                    <a:pt x="-3954" y="2381"/>
                    <a:pt x="-1573" y="2381"/>
                    <a:pt x="15096" y="0"/>
                  </a:cubicBezTo>
                  <a:lnTo>
                    <a:pt x="15096" y="0"/>
                  </a:lnTo>
                  <a:cubicBezTo>
                    <a:pt x="10334" y="4763"/>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1012" name="Freeform: Shape 1011">
              <a:extLst>
                <a:ext uri="{FF2B5EF4-FFF2-40B4-BE49-F238E27FC236}">
                  <a16:creationId xmlns:a16="http://schemas.microsoft.com/office/drawing/2014/main" id="{97195F9C-FF55-F8B9-296F-1C2501F7EF54}"/>
                </a:ext>
              </a:extLst>
            </p:cNvPr>
            <p:cNvSpPr/>
            <p:nvPr/>
          </p:nvSpPr>
          <p:spPr>
            <a:xfrm>
              <a:off x="7029449" y="2917031"/>
              <a:ext cx="15096" cy="19050"/>
            </a:xfrm>
            <a:custGeom>
              <a:avLst/>
              <a:gdLst>
                <a:gd name="connsiteX0" fmla="*/ 0 w 15096"/>
                <a:gd name="connsiteY0" fmla="*/ 0 h 19050"/>
                <a:gd name="connsiteX1" fmla="*/ 9525 w 15096"/>
                <a:gd name="connsiteY1" fmla="*/ 19050 h 19050"/>
                <a:gd name="connsiteX2" fmla="*/ 9525 w 15096"/>
                <a:gd name="connsiteY2" fmla="*/ 19050 h 19050"/>
                <a:gd name="connsiteX3" fmla="*/ 0 w 15096"/>
                <a:gd name="connsiteY3" fmla="*/ 0 h 19050"/>
                <a:gd name="connsiteX4" fmla="*/ 0 w 15096"/>
                <a:gd name="connsiteY4" fmla="*/ 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0" y="0"/>
                  </a:moveTo>
                  <a:cubicBezTo>
                    <a:pt x="16669" y="2381"/>
                    <a:pt x="19050" y="2381"/>
                    <a:pt x="9525" y="19050"/>
                  </a:cubicBezTo>
                  <a:lnTo>
                    <a:pt x="9525" y="19050"/>
                  </a:lnTo>
                  <a:cubicBezTo>
                    <a:pt x="14288" y="9525"/>
                    <a:pt x="7144" y="4762"/>
                    <a:pt x="0" y="0"/>
                  </a:cubicBezTo>
                  <a:lnTo>
                    <a:pt x="0" y="0"/>
                  </a:lnTo>
                  <a:close/>
                </a:path>
              </a:pathLst>
            </a:custGeom>
            <a:grpFill/>
            <a:ln w="23813" cap="flat">
              <a:noFill/>
              <a:prstDash val="solid"/>
              <a:miter/>
            </a:ln>
          </p:spPr>
          <p:txBody>
            <a:bodyPr rtlCol="0" anchor="ctr"/>
            <a:lstStyle/>
            <a:p>
              <a:endParaRPr lang="en-ID"/>
            </a:p>
          </p:txBody>
        </p:sp>
        <p:sp>
          <p:nvSpPr>
            <p:cNvPr id="1013" name="Freeform: Shape 1012">
              <a:extLst>
                <a:ext uri="{FF2B5EF4-FFF2-40B4-BE49-F238E27FC236}">
                  <a16:creationId xmlns:a16="http://schemas.microsoft.com/office/drawing/2014/main" id="{69787284-6B69-C786-F489-34D887F28C4C}"/>
                </a:ext>
              </a:extLst>
            </p:cNvPr>
            <p:cNvSpPr/>
            <p:nvPr/>
          </p:nvSpPr>
          <p:spPr>
            <a:xfrm>
              <a:off x="5791200" y="4255293"/>
              <a:ext cx="11906" cy="23812"/>
            </a:xfrm>
            <a:custGeom>
              <a:avLst/>
              <a:gdLst>
                <a:gd name="connsiteX0" fmla="*/ 0 w 11906"/>
                <a:gd name="connsiteY0" fmla="*/ 0 h 23812"/>
                <a:gd name="connsiteX1" fmla="*/ 11906 w 11906"/>
                <a:gd name="connsiteY1" fmla="*/ 0 h 23812"/>
                <a:gd name="connsiteX2" fmla="*/ 11906 w 11906"/>
                <a:gd name="connsiteY2" fmla="*/ 0 h 23812"/>
                <a:gd name="connsiteX3" fmla="*/ 0 w 11906"/>
                <a:gd name="connsiteY3" fmla="*/ 0 h 23812"/>
                <a:gd name="connsiteX4" fmla="*/ 0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0" y="0"/>
                  </a:moveTo>
                  <a:cubicBezTo>
                    <a:pt x="4762" y="0"/>
                    <a:pt x="7144" y="0"/>
                    <a:pt x="11906" y="0"/>
                  </a:cubicBezTo>
                  <a:cubicBezTo>
                    <a:pt x="11906" y="0"/>
                    <a:pt x="11906" y="0"/>
                    <a:pt x="11906" y="0"/>
                  </a:cubicBezTo>
                  <a:cubicBezTo>
                    <a:pt x="7144" y="0"/>
                    <a:pt x="2381"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1014" name="Freeform: Shape 1013">
              <a:extLst>
                <a:ext uri="{FF2B5EF4-FFF2-40B4-BE49-F238E27FC236}">
                  <a16:creationId xmlns:a16="http://schemas.microsoft.com/office/drawing/2014/main" id="{F373CDA7-A4DD-3497-E3B0-8402CA5F5CDA}"/>
                </a:ext>
              </a:extLst>
            </p:cNvPr>
            <p:cNvSpPr/>
            <p:nvPr/>
          </p:nvSpPr>
          <p:spPr>
            <a:xfrm>
              <a:off x="6522243" y="4255293"/>
              <a:ext cx="9524" cy="23812"/>
            </a:xfrm>
            <a:custGeom>
              <a:avLst/>
              <a:gdLst>
                <a:gd name="connsiteX0" fmla="*/ 0 w 9524"/>
                <a:gd name="connsiteY0" fmla="*/ 0 h 23812"/>
                <a:gd name="connsiteX1" fmla="*/ 9525 w 9524"/>
                <a:gd name="connsiteY1" fmla="*/ 0 h 23812"/>
                <a:gd name="connsiteX2" fmla="*/ 9525 w 9524"/>
                <a:gd name="connsiteY2" fmla="*/ 0 h 23812"/>
                <a:gd name="connsiteX3" fmla="*/ 0 w 9524"/>
                <a:gd name="connsiteY3" fmla="*/ 0 h 23812"/>
                <a:gd name="connsiteX4" fmla="*/ 0 w 9524"/>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23812">
                  <a:moveTo>
                    <a:pt x="0" y="0"/>
                  </a:moveTo>
                  <a:cubicBezTo>
                    <a:pt x="2381" y="0"/>
                    <a:pt x="4762" y="0"/>
                    <a:pt x="9525" y="0"/>
                  </a:cubicBezTo>
                  <a:cubicBezTo>
                    <a:pt x="9525" y="0"/>
                    <a:pt x="9525" y="0"/>
                    <a:pt x="9525" y="0"/>
                  </a:cubicBezTo>
                  <a:cubicBezTo>
                    <a:pt x="7144" y="0"/>
                    <a:pt x="2381"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1015" name="Freeform: Shape 1014">
              <a:extLst>
                <a:ext uri="{FF2B5EF4-FFF2-40B4-BE49-F238E27FC236}">
                  <a16:creationId xmlns:a16="http://schemas.microsoft.com/office/drawing/2014/main" id="{108532C9-42C8-C551-5F76-6C0137FBB103}"/>
                </a:ext>
              </a:extLst>
            </p:cNvPr>
            <p:cNvSpPr/>
            <p:nvPr/>
          </p:nvSpPr>
          <p:spPr>
            <a:xfrm>
              <a:off x="7743824" y="4255293"/>
              <a:ext cx="9525" cy="23812"/>
            </a:xfrm>
            <a:custGeom>
              <a:avLst/>
              <a:gdLst>
                <a:gd name="connsiteX0" fmla="*/ 9525 w 9525"/>
                <a:gd name="connsiteY0" fmla="*/ 0 h 23812"/>
                <a:gd name="connsiteX1" fmla="*/ 0 w 9525"/>
                <a:gd name="connsiteY1" fmla="*/ 0 h 23812"/>
                <a:gd name="connsiteX2" fmla="*/ 0 w 9525"/>
                <a:gd name="connsiteY2" fmla="*/ 0 h 23812"/>
                <a:gd name="connsiteX3" fmla="*/ 9525 w 9525"/>
                <a:gd name="connsiteY3" fmla="*/ 0 h 23812"/>
                <a:gd name="connsiteX4" fmla="*/ 9525 w 9525"/>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 h="23812">
                  <a:moveTo>
                    <a:pt x="9525" y="0"/>
                  </a:moveTo>
                  <a:cubicBezTo>
                    <a:pt x="7144" y="0"/>
                    <a:pt x="2381" y="0"/>
                    <a:pt x="0" y="0"/>
                  </a:cubicBezTo>
                  <a:cubicBezTo>
                    <a:pt x="0" y="0"/>
                    <a:pt x="0" y="0"/>
                    <a:pt x="0" y="0"/>
                  </a:cubicBezTo>
                  <a:cubicBezTo>
                    <a:pt x="4763" y="0"/>
                    <a:pt x="7144" y="0"/>
                    <a:pt x="9525" y="0"/>
                  </a:cubicBezTo>
                  <a:cubicBezTo>
                    <a:pt x="9525" y="0"/>
                    <a:pt x="9525" y="0"/>
                    <a:pt x="9525" y="0"/>
                  </a:cubicBezTo>
                  <a:close/>
                </a:path>
              </a:pathLst>
            </a:custGeom>
            <a:grpFill/>
            <a:ln w="23813" cap="flat">
              <a:noFill/>
              <a:prstDash val="solid"/>
              <a:miter/>
            </a:ln>
          </p:spPr>
          <p:txBody>
            <a:bodyPr rtlCol="0" anchor="ctr"/>
            <a:lstStyle/>
            <a:p>
              <a:endParaRPr lang="en-ID"/>
            </a:p>
          </p:txBody>
        </p:sp>
        <p:sp>
          <p:nvSpPr>
            <p:cNvPr id="1016" name="Freeform: Shape 1015">
              <a:extLst>
                <a:ext uri="{FF2B5EF4-FFF2-40B4-BE49-F238E27FC236}">
                  <a16:creationId xmlns:a16="http://schemas.microsoft.com/office/drawing/2014/main" id="{AC882A21-859F-DC95-557B-DB089D1404D1}"/>
                </a:ext>
              </a:extLst>
            </p:cNvPr>
            <p:cNvSpPr/>
            <p:nvPr/>
          </p:nvSpPr>
          <p:spPr>
            <a:xfrm>
              <a:off x="8472487" y="4255293"/>
              <a:ext cx="11906" cy="23812"/>
            </a:xfrm>
            <a:custGeom>
              <a:avLst/>
              <a:gdLst>
                <a:gd name="connsiteX0" fmla="*/ 11906 w 11906"/>
                <a:gd name="connsiteY0" fmla="*/ 0 h 23812"/>
                <a:gd name="connsiteX1" fmla="*/ 0 w 11906"/>
                <a:gd name="connsiteY1" fmla="*/ 0 h 23812"/>
                <a:gd name="connsiteX2" fmla="*/ 0 w 11906"/>
                <a:gd name="connsiteY2" fmla="*/ 0 h 23812"/>
                <a:gd name="connsiteX3" fmla="*/ 11906 w 11906"/>
                <a:gd name="connsiteY3" fmla="*/ 0 h 23812"/>
                <a:gd name="connsiteX4" fmla="*/ 11906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11906" y="0"/>
                  </a:moveTo>
                  <a:cubicBezTo>
                    <a:pt x="7144" y="0"/>
                    <a:pt x="4762" y="0"/>
                    <a:pt x="0" y="0"/>
                  </a:cubicBezTo>
                  <a:cubicBezTo>
                    <a:pt x="0" y="0"/>
                    <a:pt x="0" y="0"/>
                    <a:pt x="0" y="0"/>
                  </a:cubicBezTo>
                  <a:cubicBezTo>
                    <a:pt x="4762" y="0"/>
                    <a:pt x="9525" y="0"/>
                    <a:pt x="11906" y="0"/>
                  </a:cubicBezTo>
                  <a:cubicBezTo>
                    <a:pt x="11906" y="0"/>
                    <a:pt x="11906" y="0"/>
                    <a:pt x="11906" y="0"/>
                  </a:cubicBezTo>
                  <a:close/>
                </a:path>
              </a:pathLst>
            </a:custGeom>
            <a:grpFill/>
            <a:ln w="23813" cap="flat">
              <a:noFill/>
              <a:prstDash val="solid"/>
              <a:miter/>
            </a:ln>
          </p:spPr>
          <p:txBody>
            <a:bodyPr rtlCol="0" anchor="ctr"/>
            <a:lstStyle/>
            <a:p>
              <a:endParaRPr lang="en-ID"/>
            </a:p>
          </p:txBody>
        </p:sp>
        <p:sp>
          <p:nvSpPr>
            <p:cNvPr id="1017" name="Freeform: Shape 1016">
              <a:extLst>
                <a:ext uri="{FF2B5EF4-FFF2-40B4-BE49-F238E27FC236}">
                  <a16:creationId xmlns:a16="http://schemas.microsoft.com/office/drawing/2014/main" id="{C232E13F-F522-3318-7CCA-468F07A04E5B}"/>
                </a:ext>
              </a:extLst>
            </p:cNvPr>
            <p:cNvSpPr/>
            <p:nvPr/>
          </p:nvSpPr>
          <p:spPr>
            <a:xfrm>
              <a:off x="9696449" y="4255293"/>
              <a:ext cx="11906" cy="23812"/>
            </a:xfrm>
            <a:custGeom>
              <a:avLst/>
              <a:gdLst>
                <a:gd name="connsiteX0" fmla="*/ 11906 w 11906"/>
                <a:gd name="connsiteY0" fmla="*/ 0 h 23812"/>
                <a:gd name="connsiteX1" fmla="*/ 0 w 11906"/>
                <a:gd name="connsiteY1" fmla="*/ 0 h 23812"/>
                <a:gd name="connsiteX2" fmla="*/ 0 w 11906"/>
                <a:gd name="connsiteY2" fmla="*/ 0 h 23812"/>
                <a:gd name="connsiteX3" fmla="*/ 11906 w 11906"/>
                <a:gd name="connsiteY3" fmla="*/ 0 h 23812"/>
                <a:gd name="connsiteX4" fmla="*/ 11906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11906" y="0"/>
                  </a:moveTo>
                  <a:cubicBezTo>
                    <a:pt x="7144" y="0"/>
                    <a:pt x="4762" y="0"/>
                    <a:pt x="0" y="0"/>
                  </a:cubicBezTo>
                  <a:cubicBezTo>
                    <a:pt x="0" y="0"/>
                    <a:pt x="0" y="0"/>
                    <a:pt x="0" y="0"/>
                  </a:cubicBezTo>
                  <a:cubicBezTo>
                    <a:pt x="4762" y="0"/>
                    <a:pt x="9525" y="0"/>
                    <a:pt x="11906" y="0"/>
                  </a:cubicBezTo>
                  <a:cubicBezTo>
                    <a:pt x="11906" y="0"/>
                    <a:pt x="11906" y="0"/>
                    <a:pt x="11906" y="0"/>
                  </a:cubicBezTo>
                  <a:close/>
                </a:path>
              </a:pathLst>
            </a:custGeom>
            <a:grpFill/>
            <a:ln w="23813" cap="flat">
              <a:noFill/>
              <a:prstDash val="solid"/>
              <a:miter/>
            </a:ln>
          </p:spPr>
          <p:txBody>
            <a:bodyPr rtlCol="0" anchor="ctr"/>
            <a:lstStyle/>
            <a:p>
              <a:endParaRPr lang="en-ID"/>
            </a:p>
          </p:txBody>
        </p:sp>
        <p:sp>
          <p:nvSpPr>
            <p:cNvPr id="1018" name="Freeform: Shape 1017">
              <a:extLst>
                <a:ext uri="{FF2B5EF4-FFF2-40B4-BE49-F238E27FC236}">
                  <a16:creationId xmlns:a16="http://schemas.microsoft.com/office/drawing/2014/main" id="{323A64C5-15DA-1BF4-4DB7-E6D0A2B3C381}"/>
                </a:ext>
              </a:extLst>
            </p:cNvPr>
            <p:cNvSpPr/>
            <p:nvPr/>
          </p:nvSpPr>
          <p:spPr>
            <a:xfrm>
              <a:off x="10427493" y="4255293"/>
              <a:ext cx="11906" cy="23812"/>
            </a:xfrm>
            <a:custGeom>
              <a:avLst/>
              <a:gdLst>
                <a:gd name="connsiteX0" fmla="*/ 11906 w 11906"/>
                <a:gd name="connsiteY0" fmla="*/ 0 h 23812"/>
                <a:gd name="connsiteX1" fmla="*/ 0 w 11906"/>
                <a:gd name="connsiteY1" fmla="*/ 0 h 23812"/>
                <a:gd name="connsiteX2" fmla="*/ 0 w 11906"/>
                <a:gd name="connsiteY2" fmla="*/ 0 h 23812"/>
                <a:gd name="connsiteX3" fmla="*/ 11906 w 11906"/>
                <a:gd name="connsiteY3" fmla="*/ 0 h 23812"/>
                <a:gd name="connsiteX4" fmla="*/ 11906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11906" y="0"/>
                  </a:moveTo>
                  <a:cubicBezTo>
                    <a:pt x="7144" y="0"/>
                    <a:pt x="4763" y="0"/>
                    <a:pt x="0" y="0"/>
                  </a:cubicBezTo>
                  <a:cubicBezTo>
                    <a:pt x="0" y="0"/>
                    <a:pt x="0" y="0"/>
                    <a:pt x="0" y="0"/>
                  </a:cubicBezTo>
                  <a:cubicBezTo>
                    <a:pt x="4763" y="0"/>
                    <a:pt x="7144" y="0"/>
                    <a:pt x="11906" y="0"/>
                  </a:cubicBezTo>
                  <a:cubicBezTo>
                    <a:pt x="11906" y="0"/>
                    <a:pt x="11906" y="0"/>
                    <a:pt x="11906" y="0"/>
                  </a:cubicBezTo>
                  <a:close/>
                </a:path>
              </a:pathLst>
            </a:custGeom>
            <a:grpFill/>
            <a:ln w="23813" cap="flat">
              <a:noFill/>
              <a:prstDash val="solid"/>
              <a:miter/>
            </a:ln>
          </p:spPr>
          <p:txBody>
            <a:bodyPr rtlCol="0" anchor="ctr"/>
            <a:lstStyle/>
            <a:p>
              <a:endParaRPr lang="en-ID"/>
            </a:p>
          </p:txBody>
        </p:sp>
        <p:sp>
          <p:nvSpPr>
            <p:cNvPr id="1019" name="Freeform: Shape 1018">
              <a:extLst>
                <a:ext uri="{FF2B5EF4-FFF2-40B4-BE49-F238E27FC236}">
                  <a16:creationId xmlns:a16="http://schemas.microsoft.com/office/drawing/2014/main" id="{058D4FB7-9227-4109-714D-85B8FDD5932E}"/>
                </a:ext>
              </a:extLst>
            </p:cNvPr>
            <p:cNvSpPr/>
            <p:nvPr/>
          </p:nvSpPr>
          <p:spPr>
            <a:xfrm>
              <a:off x="10937081" y="6296024"/>
              <a:ext cx="15096" cy="19050"/>
            </a:xfrm>
            <a:custGeom>
              <a:avLst/>
              <a:gdLst>
                <a:gd name="connsiteX0" fmla="*/ 0 w 15096"/>
                <a:gd name="connsiteY0" fmla="*/ 0 h 19050"/>
                <a:gd name="connsiteX1" fmla="*/ 9525 w 15096"/>
                <a:gd name="connsiteY1" fmla="*/ 19050 h 19050"/>
                <a:gd name="connsiteX2" fmla="*/ 9525 w 15096"/>
                <a:gd name="connsiteY2" fmla="*/ 19050 h 19050"/>
                <a:gd name="connsiteX3" fmla="*/ 0 w 15096"/>
                <a:gd name="connsiteY3" fmla="*/ 0 h 19050"/>
                <a:gd name="connsiteX4" fmla="*/ 0 w 15096"/>
                <a:gd name="connsiteY4" fmla="*/ 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0" y="0"/>
                  </a:moveTo>
                  <a:cubicBezTo>
                    <a:pt x="16669" y="2381"/>
                    <a:pt x="19050" y="2381"/>
                    <a:pt x="9525" y="19050"/>
                  </a:cubicBezTo>
                  <a:lnTo>
                    <a:pt x="9525" y="19050"/>
                  </a:lnTo>
                  <a:cubicBezTo>
                    <a:pt x="14287" y="9525"/>
                    <a:pt x="7144" y="4763"/>
                    <a:pt x="0" y="0"/>
                  </a:cubicBezTo>
                  <a:lnTo>
                    <a:pt x="0" y="0"/>
                  </a:lnTo>
                  <a:close/>
                </a:path>
              </a:pathLst>
            </a:custGeom>
            <a:grpFill/>
            <a:ln w="23813" cap="flat">
              <a:noFill/>
              <a:prstDash val="solid"/>
              <a:miter/>
            </a:ln>
          </p:spPr>
          <p:txBody>
            <a:bodyPr rtlCol="0" anchor="ctr"/>
            <a:lstStyle/>
            <a:p>
              <a:endParaRPr lang="en-ID"/>
            </a:p>
          </p:txBody>
        </p:sp>
        <p:sp>
          <p:nvSpPr>
            <p:cNvPr id="1020" name="Freeform: Shape 1019">
              <a:extLst>
                <a:ext uri="{FF2B5EF4-FFF2-40B4-BE49-F238E27FC236}">
                  <a16:creationId xmlns:a16="http://schemas.microsoft.com/office/drawing/2014/main" id="{8B201D8C-E6C1-FA4A-A2A9-4584393F9909}"/>
                </a:ext>
              </a:extLst>
            </p:cNvPr>
            <p:cNvSpPr/>
            <p:nvPr/>
          </p:nvSpPr>
          <p:spPr>
            <a:xfrm>
              <a:off x="11138678" y="6296024"/>
              <a:ext cx="15095" cy="19050"/>
            </a:xfrm>
            <a:custGeom>
              <a:avLst/>
              <a:gdLst>
                <a:gd name="connsiteX0" fmla="*/ 5571 w 15095"/>
                <a:gd name="connsiteY0" fmla="*/ 19050 h 19050"/>
                <a:gd name="connsiteX1" fmla="*/ 15096 w 15095"/>
                <a:gd name="connsiteY1" fmla="*/ 0 h 19050"/>
                <a:gd name="connsiteX2" fmla="*/ 15096 w 15095"/>
                <a:gd name="connsiteY2" fmla="*/ 0 h 19050"/>
                <a:gd name="connsiteX3" fmla="*/ 5571 w 15095"/>
                <a:gd name="connsiteY3" fmla="*/ 19050 h 19050"/>
                <a:gd name="connsiteX4" fmla="*/ 5571 w 15095"/>
                <a:gd name="connsiteY4" fmla="*/ 1905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5" h="19050">
                  <a:moveTo>
                    <a:pt x="5571" y="19050"/>
                  </a:moveTo>
                  <a:cubicBezTo>
                    <a:pt x="-3954" y="2381"/>
                    <a:pt x="-1573" y="2381"/>
                    <a:pt x="15096" y="0"/>
                  </a:cubicBezTo>
                  <a:lnTo>
                    <a:pt x="15096" y="0"/>
                  </a:lnTo>
                  <a:cubicBezTo>
                    <a:pt x="7952" y="4763"/>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1021" name="Freeform: Shape 1020">
              <a:extLst>
                <a:ext uri="{FF2B5EF4-FFF2-40B4-BE49-F238E27FC236}">
                  <a16:creationId xmlns:a16="http://schemas.microsoft.com/office/drawing/2014/main" id="{3C2864B7-045A-838E-C941-37249F5C8FC1}"/>
                </a:ext>
              </a:extLst>
            </p:cNvPr>
            <p:cNvSpPr/>
            <p:nvPr/>
          </p:nvSpPr>
          <p:spPr>
            <a:xfrm>
              <a:off x="11651455" y="4255293"/>
              <a:ext cx="9525" cy="2381"/>
            </a:xfrm>
            <a:custGeom>
              <a:avLst/>
              <a:gdLst>
                <a:gd name="connsiteX0" fmla="*/ 0 w 9525"/>
                <a:gd name="connsiteY0" fmla="*/ 0 h 2381"/>
                <a:gd name="connsiteX1" fmla="*/ 9526 w 9525"/>
                <a:gd name="connsiteY1" fmla="*/ 0 h 2381"/>
                <a:gd name="connsiteX2" fmla="*/ 0 w 9525"/>
                <a:gd name="connsiteY2" fmla="*/ 2381 h 2381"/>
                <a:gd name="connsiteX3" fmla="*/ 0 w 9525"/>
                <a:gd name="connsiteY3" fmla="*/ 0 h 2381"/>
              </a:gdLst>
              <a:ahLst/>
              <a:cxnLst>
                <a:cxn ang="0">
                  <a:pos x="connsiteX0" y="connsiteY0"/>
                </a:cxn>
                <a:cxn ang="0">
                  <a:pos x="connsiteX1" y="connsiteY1"/>
                </a:cxn>
                <a:cxn ang="0">
                  <a:pos x="connsiteX2" y="connsiteY2"/>
                </a:cxn>
                <a:cxn ang="0">
                  <a:pos x="connsiteX3" y="connsiteY3"/>
                </a:cxn>
              </a:cxnLst>
              <a:rect l="l" t="t" r="r" b="b"/>
              <a:pathLst>
                <a:path w="9525" h="2381">
                  <a:moveTo>
                    <a:pt x="0" y="0"/>
                  </a:moveTo>
                  <a:cubicBezTo>
                    <a:pt x="2381" y="0"/>
                    <a:pt x="7144" y="0"/>
                    <a:pt x="9526" y="0"/>
                  </a:cubicBezTo>
                  <a:cubicBezTo>
                    <a:pt x="7144" y="0"/>
                    <a:pt x="2381" y="0"/>
                    <a:pt x="0" y="2381"/>
                  </a:cubicBezTo>
                  <a:cubicBezTo>
                    <a:pt x="0" y="0"/>
                    <a:pt x="0" y="0"/>
                    <a:pt x="0" y="0"/>
                  </a:cubicBezTo>
                  <a:close/>
                </a:path>
              </a:pathLst>
            </a:custGeom>
            <a:grpFill/>
            <a:ln w="23813" cap="flat">
              <a:noFill/>
              <a:prstDash val="solid"/>
              <a:miter/>
            </a:ln>
          </p:spPr>
          <p:txBody>
            <a:bodyPr rtlCol="0" anchor="ctr"/>
            <a:lstStyle/>
            <a:p>
              <a:endParaRPr lang="en-ID"/>
            </a:p>
          </p:txBody>
        </p:sp>
        <p:sp>
          <p:nvSpPr>
            <p:cNvPr id="1022" name="Freeform: Shape 1021">
              <a:extLst>
                <a:ext uri="{FF2B5EF4-FFF2-40B4-BE49-F238E27FC236}">
                  <a16:creationId xmlns:a16="http://schemas.microsoft.com/office/drawing/2014/main" id="{14A5AE47-759F-FE4A-0613-5F73162DE320}"/>
                </a:ext>
              </a:extLst>
            </p:cNvPr>
            <p:cNvSpPr/>
            <p:nvPr/>
          </p:nvSpPr>
          <p:spPr>
            <a:xfrm>
              <a:off x="8984456" y="1790699"/>
              <a:ext cx="15096" cy="19050"/>
            </a:xfrm>
            <a:custGeom>
              <a:avLst/>
              <a:gdLst>
                <a:gd name="connsiteX0" fmla="*/ 0 w 15096"/>
                <a:gd name="connsiteY0" fmla="*/ 0 h 19050"/>
                <a:gd name="connsiteX1" fmla="*/ 9525 w 15096"/>
                <a:gd name="connsiteY1" fmla="*/ 19050 h 19050"/>
                <a:gd name="connsiteX2" fmla="*/ 9525 w 15096"/>
                <a:gd name="connsiteY2" fmla="*/ 19050 h 19050"/>
                <a:gd name="connsiteX3" fmla="*/ 0 w 15096"/>
                <a:gd name="connsiteY3" fmla="*/ 0 h 19050"/>
                <a:gd name="connsiteX4" fmla="*/ 0 w 15096"/>
                <a:gd name="connsiteY4" fmla="*/ 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0" y="0"/>
                  </a:moveTo>
                  <a:cubicBezTo>
                    <a:pt x="16669" y="2381"/>
                    <a:pt x="19050" y="2381"/>
                    <a:pt x="9525" y="19050"/>
                  </a:cubicBezTo>
                  <a:lnTo>
                    <a:pt x="9525" y="19050"/>
                  </a:lnTo>
                  <a:cubicBezTo>
                    <a:pt x="11906" y="9525"/>
                    <a:pt x="7144" y="4763"/>
                    <a:pt x="0" y="0"/>
                  </a:cubicBezTo>
                  <a:lnTo>
                    <a:pt x="0" y="0"/>
                  </a:lnTo>
                  <a:close/>
                </a:path>
              </a:pathLst>
            </a:custGeom>
            <a:grpFill/>
            <a:ln w="23813" cap="flat">
              <a:noFill/>
              <a:prstDash val="solid"/>
              <a:miter/>
            </a:ln>
          </p:spPr>
          <p:txBody>
            <a:bodyPr rtlCol="0" anchor="ctr"/>
            <a:lstStyle/>
            <a:p>
              <a:endParaRPr lang="en-ID"/>
            </a:p>
          </p:txBody>
        </p:sp>
        <p:sp>
          <p:nvSpPr>
            <p:cNvPr id="1023" name="Freeform: Shape 1022">
              <a:extLst>
                <a:ext uri="{FF2B5EF4-FFF2-40B4-BE49-F238E27FC236}">
                  <a16:creationId xmlns:a16="http://schemas.microsoft.com/office/drawing/2014/main" id="{22B60D05-DEC8-D465-2C2E-4B03A99D4C51}"/>
                </a:ext>
              </a:extLst>
            </p:cNvPr>
            <p:cNvSpPr/>
            <p:nvPr/>
          </p:nvSpPr>
          <p:spPr>
            <a:xfrm>
              <a:off x="11653837" y="876299"/>
              <a:ext cx="9524" cy="23812"/>
            </a:xfrm>
            <a:custGeom>
              <a:avLst/>
              <a:gdLst>
                <a:gd name="connsiteX0" fmla="*/ 9525 w 9524"/>
                <a:gd name="connsiteY0" fmla="*/ 0 h 23812"/>
                <a:gd name="connsiteX1" fmla="*/ 0 w 9524"/>
                <a:gd name="connsiteY1" fmla="*/ 0 h 23812"/>
                <a:gd name="connsiteX2" fmla="*/ 0 w 9524"/>
                <a:gd name="connsiteY2" fmla="*/ 0 h 23812"/>
                <a:gd name="connsiteX3" fmla="*/ 9525 w 9524"/>
                <a:gd name="connsiteY3" fmla="*/ 0 h 23812"/>
                <a:gd name="connsiteX4" fmla="*/ 9525 w 9524"/>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23812">
                  <a:moveTo>
                    <a:pt x="9525" y="0"/>
                  </a:moveTo>
                  <a:cubicBezTo>
                    <a:pt x="7144" y="0"/>
                    <a:pt x="2381" y="0"/>
                    <a:pt x="0" y="0"/>
                  </a:cubicBezTo>
                  <a:cubicBezTo>
                    <a:pt x="0" y="0"/>
                    <a:pt x="0" y="0"/>
                    <a:pt x="0" y="0"/>
                  </a:cubicBezTo>
                  <a:cubicBezTo>
                    <a:pt x="2381" y="0"/>
                    <a:pt x="4763" y="0"/>
                    <a:pt x="9525" y="0"/>
                  </a:cubicBezTo>
                  <a:cubicBezTo>
                    <a:pt x="9525" y="0"/>
                    <a:pt x="9525" y="0"/>
                    <a:pt x="9525" y="0"/>
                  </a:cubicBezTo>
                  <a:close/>
                </a:path>
              </a:pathLst>
            </a:custGeom>
            <a:grpFill/>
            <a:ln w="23813" cap="flat">
              <a:noFill/>
              <a:prstDash val="solid"/>
              <a:miter/>
            </a:ln>
          </p:spPr>
          <p:txBody>
            <a:bodyPr rtlCol="0" anchor="ctr"/>
            <a:lstStyle/>
            <a:p>
              <a:endParaRPr lang="en-ID"/>
            </a:p>
          </p:txBody>
        </p:sp>
        <p:sp>
          <p:nvSpPr>
            <p:cNvPr id="1024" name="Freeform: Shape 1023">
              <a:extLst>
                <a:ext uri="{FF2B5EF4-FFF2-40B4-BE49-F238E27FC236}">
                  <a16:creationId xmlns:a16="http://schemas.microsoft.com/office/drawing/2014/main" id="{FE870559-971A-E975-69D3-2BCF93E26B7C}"/>
                </a:ext>
              </a:extLst>
            </p:cNvPr>
            <p:cNvSpPr/>
            <p:nvPr/>
          </p:nvSpPr>
          <p:spPr>
            <a:xfrm>
              <a:off x="11651455" y="3128962"/>
              <a:ext cx="11906" cy="23812"/>
            </a:xfrm>
            <a:custGeom>
              <a:avLst/>
              <a:gdLst>
                <a:gd name="connsiteX0" fmla="*/ 0 w 11906"/>
                <a:gd name="connsiteY0" fmla="*/ 0 h 23812"/>
                <a:gd name="connsiteX1" fmla="*/ 11906 w 11906"/>
                <a:gd name="connsiteY1" fmla="*/ 0 h 23812"/>
                <a:gd name="connsiteX2" fmla="*/ 11906 w 11906"/>
                <a:gd name="connsiteY2" fmla="*/ 0 h 23812"/>
                <a:gd name="connsiteX3" fmla="*/ 0 w 11906"/>
                <a:gd name="connsiteY3" fmla="*/ 0 h 23812"/>
                <a:gd name="connsiteX4" fmla="*/ 0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0" y="0"/>
                  </a:moveTo>
                  <a:cubicBezTo>
                    <a:pt x="4763" y="0"/>
                    <a:pt x="7144" y="0"/>
                    <a:pt x="11906" y="0"/>
                  </a:cubicBezTo>
                  <a:cubicBezTo>
                    <a:pt x="11906" y="0"/>
                    <a:pt x="11906" y="0"/>
                    <a:pt x="11906" y="0"/>
                  </a:cubicBezTo>
                  <a:cubicBezTo>
                    <a:pt x="7144" y="0"/>
                    <a:pt x="4763"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1025" name="Freeform: Shape 1024">
              <a:extLst>
                <a:ext uri="{FF2B5EF4-FFF2-40B4-BE49-F238E27FC236}">
                  <a16:creationId xmlns:a16="http://schemas.microsoft.com/office/drawing/2014/main" id="{3376D3E7-AB24-6E44-7B70-DBD8F59E3C93}"/>
                </a:ext>
              </a:extLst>
            </p:cNvPr>
            <p:cNvSpPr/>
            <p:nvPr/>
          </p:nvSpPr>
          <p:spPr>
            <a:xfrm>
              <a:off x="7743824" y="876299"/>
              <a:ext cx="9525" cy="23812"/>
            </a:xfrm>
            <a:custGeom>
              <a:avLst/>
              <a:gdLst>
                <a:gd name="connsiteX0" fmla="*/ 9525 w 9525"/>
                <a:gd name="connsiteY0" fmla="*/ 0 h 23812"/>
                <a:gd name="connsiteX1" fmla="*/ 0 w 9525"/>
                <a:gd name="connsiteY1" fmla="*/ 0 h 23812"/>
                <a:gd name="connsiteX2" fmla="*/ 0 w 9525"/>
                <a:gd name="connsiteY2" fmla="*/ 0 h 23812"/>
                <a:gd name="connsiteX3" fmla="*/ 9525 w 9525"/>
                <a:gd name="connsiteY3" fmla="*/ 0 h 23812"/>
                <a:gd name="connsiteX4" fmla="*/ 9525 w 9525"/>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 h="23812">
                  <a:moveTo>
                    <a:pt x="9525" y="0"/>
                  </a:moveTo>
                  <a:cubicBezTo>
                    <a:pt x="7144" y="0"/>
                    <a:pt x="2381" y="0"/>
                    <a:pt x="0" y="0"/>
                  </a:cubicBezTo>
                  <a:cubicBezTo>
                    <a:pt x="0" y="0"/>
                    <a:pt x="0" y="0"/>
                    <a:pt x="0" y="0"/>
                  </a:cubicBezTo>
                  <a:cubicBezTo>
                    <a:pt x="4763" y="0"/>
                    <a:pt x="7144" y="0"/>
                    <a:pt x="9525" y="0"/>
                  </a:cubicBezTo>
                  <a:cubicBezTo>
                    <a:pt x="9525" y="0"/>
                    <a:pt x="9525" y="0"/>
                    <a:pt x="9525" y="0"/>
                  </a:cubicBezTo>
                  <a:close/>
                </a:path>
              </a:pathLst>
            </a:custGeom>
            <a:grpFill/>
            <a:ln w="23813" cap="flat">
              <a:noFill/>
              <a:prstDash val="solid"/>
              <a:miter/>
            </a:ln>
          </p:spPr>
          <p:txBody>
            <a:bodyPr rtlCol="0" anchor="ctr"/>
            <a:lstStyle/>
            <a:p>
              <a:endParaRPr lang="en-ID"/>
            </a:p>
          </p:txBody>
        </p:sp>
        <p:sp>
          <p:nvSpPr>
            <p:cNvPr id="1026" name="Freeform: Shape 1025">
              <a:extLst>
                <a:ext uri="{FF2B5EF4-FFF2-40B4-BE49-F238E27FC236}">
                  <a16:creationId xmlns:a16="http://schemas.microsoft.com/office/drawing/2014/main" id="{FDAB3C8C-E2AD-EF2B-7403-AC4733F76A5C}"/>
                </a:ext>
              </a:extLst>
            </p:cNvPr>
            <p:cNvSpPr/>
            <p:nvPr/>
          </p:nvSpPr>
          <p:spPr>
            <a:xfrm>
              <a:off x="10427493" y="3129557"/>
              <a:ext cx="11906" cy="1786"/>
            </a:xfrm>
            <a:custGeom>
              <a:avLst/>
              <a:gdLst>
                <a:gd name="connsiteX0" fmla="*/ 11906 w 11906"/>
                <a:gd name="connsiteY0" fmla="*/ 1786 h 1786"/>
                <a:gd name="connsiteX1" fmla="*/ 0 w 11906"/>
                <a:gd name="connsiteY1" fmla="*/ 1786 h 1786"/>
                <a:gd name="connsiteX2" fmla="*/ 0 w 11906"/>
                <a:gd name="connsiteY2" fmla="*/ 1786 h 1786"/>
                <a:gd name="connsiteX3" fmla="*/ 11906 w 11906"/>
                <a:gd name="connsiteY3" fmla="*/ 1786 h 1786"/>
                <a:gd name="connsiteX4" fmla="*/ 11906 w 11906"/>
                <a:gd name="connsiteY4" fmla="*/ 1786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11906" y="1786"/>
                  </a:moveTo>
                  <a:cubicBezTo>
                    <a:pt x="7144" y="1786"/>
                    <a:pt x="4763" y="1786"/>
                    <a:pt x="0" y="1786"/>
                  </a:cubicBezTo>
                  <a:cubicBezTo>
                    <a:pt x="0" y="1786"/>
                    <a:pt x="0" y="1786"/>
                    <a:pt x="0" y="1786"/>
                  </a:cubicBezTo>
                  <a:cubicBezTo>
                    <a:pt x="4763" y="-595"/>
                    <a:pt x="7144" y="-595"/>
                    <a:pt x="11906" y="1786"/>
                  </a:cubicBezTo>
                  <a:cubicBezTo>
                    <a:pt x="11906" y="-595"/>
                    <a:pt x="11906" y="-595"/>
                    <a:pt x="11906" y="1786"/>
                  </a:cubicBezTo>
                  <a:close/>
                </a:path>
              </a:pathLst>
            </a:custGeom>
            <a:grpFill/>
            <a:ln w="23813" cap="flat">
              <a:noFill/>
              <a:prstDash val="solid"/>
              <a:miter/>
            </a:ln>
          </p:spPr>
          <p:txBody>
            <a:bodyPr rtlCol="0" anchor="ctr"/>
            <a:lstStyle/>
            <a:p>
              <a:endParaRPr lang="en-ID"/>
            </a:p>
          </p:txBody>
        </p:sp>
        <p:sp>
          <p:nvSpPr>
            <p:cNvPr id="1027" name="Freeform: Shape 1026">
              <a:extLst>
                <a:ext uri="{FF2B5EF4-FFF2-40B4-BE49-F238E27FC236}">
                  <a16:creationId xmlns:a16="http://schemas.microsoft.com/office/drawing/2014/main" id="{49DF9BCB-1B9A-E6E8-75C3-80F3E99CB21A}"/>
                </a:ext>
              </a:extLst>
            </p:cNvPr>
            <p:cNvSpPr/>
            <p:nvPr/>
          </p:nvSpPr>
          <p:spPr>
            <a:xfrm>
              <a:off x="7231047" y="2917031"/>
              <a:ext cx="15096" cy="19050"/>
            </a:xfrm>
            <a:custGeom>
              <a:avLst/>
              <a:gdLst>
                <a:gd name="connsiteX0" fmla="*/ 5571 w 15096"/>
                <a:gd name="connsiteY0" fmla="*/ 19050 h 19050"/>
                <a:gd name="connsiteX1" fmla="*/ 15096 w 15096"/>
                <a:gd name="connsiteY1" fmla="*/ 0 h 19050"/>
                <a:gd name="connsiteX2" fmla="*/ 15096 w 15096"/>
                <a:gd name="connsiteY2" fmla="*/ 0 h 19050"/>
                <a:gd name="connsiteX3" fmla="*/ 5571 w 15096"/>
                <a:gd name="connsiteY3" fmla="*/ 19050 h 19050"/>
                <a:gd name="connsiteX4" fmla="*/ 5571 w 15096"/>
                <a:gd name="connsiteY4" fmla="*/ 1905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5571" y="19050"/>
                  </a:moveTo>
                  <a:cubicBezTo>
                    <a:pt x="-3954" y="2381"/>
                    <a:pt x="-1573" y="2381"/>
                    <a:pt x="15096" y="0"/>
                  </a:cubicBezTo>
                  <a:lnTo>
                    <a:pt x="15096" y="0"/>
                  </a:lnTo>
                  <a:cubicBezTo>
                    <a:pt x="7952" y="4762"/>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1028" name="Freeform: Shape 1027">
              <a:extLst>
                <a:ext uri="{FF2B5EF4-FFF2-40B4-BE49-F238E27FC236}">
                  <a16:creationId xmlns:a16="http://schemas.microsoft.com/office/drawing/2014/main" id="{1386B076-ADEC-A014-526E-E183016A19E4}"/>
                </a:ext>
              </a:extLst>
            </p:cNvPr>
            <p:cNvSpPr/>
            <p:nvPr/>
          </p:nvSpPr>
          <p:spPr>
            <a:xfrm>
              <a:off x="9183672" y="1790699"/>
              <a:ext cx="15096" cy="19050"/>
            </a:xfrm>
            <a:custGeom>
              <a:avLst/>
              <a:gdLst>
                <a:gd name="connsiteX0" fmla="*/ 5571 w 15096"/>
                <a:gd name="connsiteY0" fmla="*/ 19050 h 19050"/>
                <a:gd name="connsiteX1" fmla="*/ 15096 w 15096"/>
                <a:gd name="connsiteY1" fmla="*/ 0 h 19050"/>
                <a:gd name="connsiteX2" fmla="*/ 15096 w 15096"/>
                <a:gd name="connsiteY2" fmla="*/ 0 h 19050"/>
                <a:gd name="connsiteX3" fmla="*/ 5571 w 15096"/>
                <a:gd name="connsiteY3" fmla="*/ 19050 h 19050"/>
                <a:gd name="connsiteX4" fmla="*/ 5571 w 15096"/>
                <a:gd name="connsiteY4" fmla="*/ 1905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5571" y="19050"/>
                  </a:moveTo>
                  <a:cubicBezTo>
                    <a:pt x="-3954" y="2381"/>
                    <a:pt x="-1573" y="2381"/>
                    <a:pt x="15096" y="0"/>
                  </a:cubicBezTo>
                  <a:lnTo>
                    <a:pt x="15096" y="0"/>
                  </a:lnTo>
                  <a:cubicBezTo>
                    <a:pt x="10334" y="4763"/>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1029" name="Freeform: Shape 1028">
              <a:extLst>
                <a:ext uri="{FF2B5EF4-FFF2-40B4-BE49-F238E27FC236}">
                  <a16:creationId xmlns:a16="http://schemas.microsoft.com/office/drawing/2014/main" id="{CAA2F1B8-5C9C-0B73-D60D-FC6D22375608}"/>
                </a:ext>
              </a:extLst>
            </p:cNvPr>
            <p:cNvSpPr/>
            <p:nvPr/>
          </p:nvSpPr>
          <p:spPr>
            <a:xfrm>
              <a:off x="10937081" y="1790699"/>
              <a:ext cx="15096" cy="19050"/>
            </a:xfrm>
            <a:custGeom>
              <a:avLst/>
              <a:gdLst>
                <a:gd name="connsiteX0" fmla="*/ 0 w 15096"/>
                <a:gd name="connsiteY0" fmla="*/ 0 h 19050"/>
                <a:gd name="connsiteX1" fmla="*/ 9525 w 15096"/>
                <a:gd name="connsiteY1" fmla="*/ 19050 h 19050"/>
                <a:gd name="connsiteX2" fmla="*/ 9525 w 15096"/>
                <a:gd name="connsiteY2" fmla="*/ 19050 h 19050"/>
                <a:gd name="connsiteX3" fmla="*/ 0 w 15096"/>
                <a:gd name="connsiteY3" fmla="*/ 0 h 19050"/>
                <a:gd name="connsiteX4" fmla="*/ 0 w 15096"/>
                <a:gd name="connsiteY4" fmla="*/ 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0" y="0"/>
                  </a:moveTo>
                  <a:cubicBezTo>
                    <a:pt x="16669" y="2381"/>
                    <a:pt x="19050" y="2381"/>
                    <a:pt x="9525" y="19050"/>
                  </a:cubicBezTo>
                  <a:lnTo>
                    <a:pt x="9525" y="19050"/>
                  </a:lnTo>
                  <a:cubicBezTo>
                    <a:pt x="14287" y="9525"/>
                    <a:pt x="7144" y="4763"/>
                    <a:pt x="0" y="0"/>
                  </a:cubicBezTo>
                  <a:lnTo>
                    <a:pt x="0" y="0"/>
                  </a:lnTo>
                  <a:close/>
                </a:path>
              </a:pathLst>
            </a:custGeom>
            <a:grpFill/>
            <a:ln w="23813" cap="flat">
              <a:noFill/>
              <a:prstDash val="solid"/>
              <a:miter/>
            </a:ln>
          </p:spPr>
          <p:txBody>
            <a:bodyPr rtlCol="0" anchor="ctr"/>
            <a:lstStyle/>
            <a:p>
              <a:endParaRPr lang="en-ID"/>
            </a:p>
          </p:txBody>
        </p:sp>
        <p:sp>
          <p:nvSpPr>
            <p:cNvPr id="1030" name="Freeform: Shape 1029">
              <a:extLst>
                <a:ext uri="{FF2B5EF4-FFF2-40B4-BE49-F238E27FC236}">
                  <a16:creationId xmlns:a16="http://schemas.microsoft.com/office/drawing/2014/main" id="{86CCC9AB-7277-CCF8-577A-9CC159BA8567}"/>
                </a:ext>
              </a:extLst>
            </p:cNvPr>
            <p:cNvSpPr/>
            <p:nvPr/>
          </p:nvSpPr>
          <p:spPr>
            <a:xfrm>
              <a:off x="11138678" y="1790699"/>
              <a:ext cx="15095" cy="19050"/>
            </a:xfrm>
            <a:custGeom>
              <a:avLst/>
              <a:gdLst>
                <a:gd name="connsiteX0" fmla="*/ 5571 w 15095"/>
                <a:gd name="connsiteY0" fmla="*/ 19050 h 19050"/>
                <a:gd name="connsiteX1" fmla="*/ 15096 w 15095"/>
                <a:gd name="connsiteY1" fmla="*/ 0 h 19050"/>
                <a:gd name="connsiteX2" fmla="*/ 15096 w 15095"/>
                <a:gd name="connsiteY2" fmla="*/ 0 h 19050"/>
                <a:gd name="connsiteX3" fmla="*/ 5571 w 15095"/>
                <a:gd name="connsiteY3" fmla="*/ 19050 h 19050"/>
                <a:gd name="connsiteX4" fmla="*/ 5571 w 15095"/>
                <a:gd name="connsiteY4" fmla="*/ 1905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5" h="19050">
                  <a:moveTo>
                    <a:pt x="5571" y="19050"/>
                  </a:moveTo>
                  <a:cubicBezTo>
                    <a:pt x="-3954" y="2381"/>
                    <a:pt x="-1573" y="2381"/>
                    <a:pt x="15096" y="0"/>
                  </a:cubicBezTo>
                  <a:lnTo>
                    <a:pt x="15096" y="0"/>
                  </a:lnTo>
                  <a:cubicBezTo>
                    <a:pt x="7952" y="4763"/>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1031" name="Freeform: Shape 1030">
              <a:extLst>
                <a:ext uri="{FF2B5EF4-FFF2-40B4-BE49-F238E27FC236}">
                  <a16:creationId xmlns:a16="http://schemas.microsoft.com/office/drawing/2014/main" id="{702922FE-272A-7C20-4500-84F90FD281AA}"/>
                </a:ext>
              </a:extLst>
            </p:cNvPr>
            <p:cNvSpPr/>
            <p:nvPr/>
          </p:nvSpPr>
          <p:spPr>
            <a:xfrm>
              <a:off x="9698831" y="3128962"/>
              <a:ext cx="9524" cy="2381"/>
            </a:xfrm>
            <a:custGeom>
              <a:avLst/>
              <a:gdLst>
                <a:gd name="connsiteX0" fmla="*/ 0 w 9524"/>
                <a:gd name="connsiteY0" fmla="*/ 0 h 2381"/>
                <a:gd name="connsiteX1" fmla="*/ 9525 w 9524"/>
                <a:gd name="connsiteY1" fmla="*/ 0 h 2381"/>
                <a:gd name="connsiteX2" fmla="*/ 0 w 9524"/>
                <a:gd name="connsiteY2" fmla="*/ 2381 h 2381"/>
                <a:gd name="connsiteX3" fmla="*/ 0 w 9524"/>
                <a:gd name="connsiteY3" fmla="*/ 0 h 2381"/>
              </a:gdLst>
              <a:ahLst/>
              <a:cxnLst>
                <a:cxn ang="0">
                  <a:pos x="connsiteX0" y="connsiteY0"/>
                </a:cxn>
                <a:cxn ang="0">
                  <a:pos x="connsiteX1" y="connsiteY1"/>
                </a:cxn>
                <a:cxn ang="0">
                  <a:pos x="connsiteX2" y="connsiteY2"/>
                </a:cxn>
                <a:cxn ang="0">
                  <a:pos x="connsiteX3" y="connsiteY3"/>
                </a:cxn>
              </a:cxnLst>
              <a:rect l="l" t="t" r="r" b="b"/>
              <a:pathLst>
                <a:path w="9524" h="2381">
                  <a:moveTo>
                    <a:pt x="0" y="0"/>
                  </a:moveTo>
                  <a:cubicBezTo>
                    <a:pt x="2381" y="0"/>
                    <a:pt x="7144" y="0"/>
                    <a:pt x="9525" y="0"/>
                  </a:cubicBezTo>
                  <a:cubicBezTo>
                    <a:pt x="7144" y="0"/>
                    <a:pt x="2381" y="0"/>
                    <a:pt x="0" y="2381"/>
                  </a:cubicBezTo>
                  <a:cubicBezTo>
                    <a:pt x="0" y="0"/>
                    <a:pt x="0" y="0"/>
                    <a:pt x="0" y="0"/>
                  </a:cubicBezTo>
                  <a:close/>
                </a:path>
              </a:pathLst>
            </a:custGeom>
            <a:grpFill/>
            <a:ln w="23813" cap="flat">
              <a:noFill/>
              <a:prstDash val="solid"/>
              <a:miter/>
            </a:ln>
          </p:spPr>
          <p:txBody>
            <a:bodyPr rtlCol="0" anchor="ctr"/>
            <a:lstStyle/>
            <a:p>
              <a:endParaRPr lang="en-ID"/>
            </a:p>
          </p:txBody>
        </p:sp>
        <p:sp>
          <p:nvSpPr>
            <p:cNvPr id="1032" name="Freeform: Shape 1031">
              <a:extLst>
                <a:ext uri="{FF2B5EF4-FFF2-40B4-BE49-F238E27FC236}">
                  <a16:creationId xmlns:a16="http://schemas.microsoft.com/office/drawing/2014/main" id="{58AA2F2E-4456-99F7-8F1E-8970482BBE07}"/>
                </a:ext>
              </a:extLst>
            </p:cNvPr>
            <p:cNvSpPr/>
            <p:nvPr/>
          </p:nvSpPr>
          <p:spPr>
            <a:xfrm>
              <a:off x="8476191" y="3128962"/>
              <a:ext cx="10583" cy="23812"/>
            </a:xfrm>
            <a:custGeom>
              <a:avLst/>
              <a:gdLst>
                <a:gd name="connsiteX0" fmla="*/ 1058 w 10583"/>
                <a:gd name="connsiteY0" fmla="*/ 0 h 23812"/>
                <a:gd name="connsiteX1" fmla="*/ 10583 w 10583"/>
                <a:gd name="connsiteY1" fmla="*/ 0 h 23812"/>
                <a:gd name="connsiteX2" fmla="*/ 10583 w 10583"/>
                <a:gd name="connsiteY2" fmla="*/ 0 h 23812"/>
                <a:gd name="connsiteX3" fmla="*/ 1058 w 10583"/>
                <a:gd name="connsiteY3" fmla="*/ 0 h 23812"/>
                <a:gd name="connsiteX4" fmla="*/ 1058 w 10583"/>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83" h="23812">
                  <a:moveTo>
                    <a:pt x="1058" y="0"/>
                  </a:moveTo>
                  <a:cubicBezTo>
                    <a:pt x="3440" y="0"/>
                    <a:pt x="8202" y="0"/>
                    <a:pt x="10583" y="0"/>
                  </a:cubicBezTo>
                  <a:cubicBezTo>
                    <a:pt x="10583" y="0"/>
                    <a:pt x="10583" y="0"/>
                    <a:pt x="10583" y="0"/>
                  </a:cubicBezTo>
                  <a:cubicBezTo>
                    <a:pt x="5821" y="0"/>
                    <a:pt x="3440" y="0"/>
                    <a:pt x="1058" y="0"/>
                  </a:cubicBezTo>
                  <a:cubicBezTo>
                    <a:pt x="-1323" y="0"/>
                    <a:pt x="1058" y="0"/>
                    <a:pt x="1058" y="0"/>
                  </a:cubicBezTo>
                  <a:close/>
                </a:path>
              </a:pathLst>
            </a:custGeom>
            <a:grpFill/>
            <a:ln w="23813" cap="flat">
              <a:noFill/>
              <a:prstDash val="solid"/>
              <a:miter/>
            </a:ln>
          </p:spPr>
          <p:txBody>
            <a:bodyPr rtlCol="0" anchor="ctr"/>
            <a:lstStyle/>
            <a:p>
              <a:endParaRPr lang="en-ID"/>
            </a:p>
          </p:txBody>
        </p:sp>
        <p:sp>
          <p:nvSpPr>
            <p:cNvPr id="1033" name="Freeform: Shape 1032">
              <a:extLst>
                <a:ext uri="{FF2B5EF4-FFF2-40B4-BE49-F238E27FC236}">
                  <a16:creationId xmlns:a16="http://schemas.microsoft.com/office/drawing/2014/main" id="{3CEB7D6B-ECED-EE66-55B1-A1A6EBDBFDB1}"/>
                </a:ext>
              </a:extLst>
            </p:cNvPr>
            <p:cNvSpPr/>
            <p:nvPr/>
          </p:nvSpPr>
          <p:spPr>
            <a:xfrm>
              <a:off x="7746206" y="3128962"/>
              <a:ext cx="9524" cy="23812"/>
            </a:xfrm>
            <a:custGeom>
              <a:avLst/>
              <a:gdLst>
                <a:gd name="connsiteX0" fmla="*/ 9525 w 9524"/>
                <a:gd name="connsiteY0" fmla="*/ 0 h 23812"/>
                <a:gd name="connsiteX1" fmla="*/ 0 w 9524"/>
                <a:gd name="connsiteY1" fmla="*/ 0 h 23812"/>
                <a:gd name="connsiteX2" fmla="*/ 0 w 9524"/>
                <a:gd name="connsiteY2" fmla="*/ 0 h 23812"/>
                <a:gd name="connsiteX3" fmla="*/ 9525 w 9524"/>
                <a:gd name="connsiteY3" fmla="*/ 0 h 23812"/>
                <a:gd name="connsiteX4" fmla="*/ 9525 w 9524"/>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23812">
                  <a:moveTo>
                    <a:pt x="9525" y="0"/>
                  </a:moveTo>
                  <a:cubicBezTo>
                    <a:pt x="7144" y="0"/>
                    <a:pt x="2381" y="0"/>
                    <a:pt x="0" y="0"/>
                  </a:cubicBezTo>
                  <a:cubicBezTo>
                    <a:pt x="0" y="0"/>
                    <a:pt x="0" y="0"/>
                    <a:pt x="0" y="0"/>
                  </a:cubicBezTo>
                  <a:cubicBezTo>
                    <a:pt x="2381" y="0"/>
                    <a:pt x="4762" y="0"/>
                    <a:pt x="9525" y="0"/>
                  </a:cubicBezTo>
                  <a:cubicBezTo>
                    <a:pt x="9525" y="0"/>
                    <a:pt x="9525" y="0"/>
                    <a:pt x="9525" y="0"/>
                  </a:cubicBezTo>
                  <a:close/>
                </a:path>
              </a:pathLst>
            </a:custGeom>
            <a:grpFill/>
            <a:ln w="23813" cap="flat">
              <a:noFill/>
              <a:prstDash val="solid"/>
              <a:miter/>
            </a:ln>
          </p:spPr>
          <p:txBody>
            <a:bodyPr rtlCol="0" anchor="ctr"/>
            <a:lstStyle/>
            <a:p>
              <a:endParaRPr lang="en-ID"/>
            </a:p>
          </p:txBody>
        </p:sp>
        <p:sp>
          <p:nvSpPr>
            <p:cNvPr id="1034" name="Freeform: Shape 1033">
              <a:extLst>
                <a:ext uri="{FF2B5EF4-FFF2-40B4-BE49-F238E27FC236}">
                  <a16:creationId xmlns:a16="http://schemas.microsoft.com/office/drawing/2014/main" id="{0BD01644-497B-49B6-9DC8-433B94F5946E}"/>
                </a:ext>
              </a:extLst>
            </p:cNvPr>
            <p:cNvSpPr/>
            <p:nvPr/>
          </p:nvSpPr>
          <p:spPr>
            <a:xfrm>
              <a:off x="7029449" y="4043362"/>
              <a:ext cx="15096" cy="19050"/>
            </a:xfrm>
            <a:custGeom>
              <a:avLst/>
              <a:gdLst>
                <a:gd name="connsiteX0" fmla="*/ 0 w 15096"/>
                <a:gd name="connsiteY0" fmla="*/ 0 h 19050"/>
                <a:gd name="connsiteX1" fmla="*/ 9525 w 15096"/>
                <a:gd name="connsiteY1" fmla="*/ 19050 h 19050"/>
                <a:gd name="connsiteX2" fmla="*/ 9525 w 15096"/>
                <a:gd name="connsiteY2" fmla="*/ 19050 h 19050"/>
                <a:gd name="connsiteX3" fmla="*/ 0 w 15096"/>
                <a:gd name="connsiteY3" fmla="*/ 0 h 19050"/>
                <a:gd name="connsiteX4" fmla="*/ 0 w 15096"/>
                <a:gd name="connsiteY4" fmla="*/ 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0" y="0"/>
                  </a:moveTo>
                  <a:cubicBezTo>
                    <a:pt x="16669" y="2381"/>
                    <a:pt x="19050" y="2381"/>
                    <a:pt x="9525" y="19050"/>
                  </a:cubicBezTo>
                  <a:lnTo>
                    <a:pt x="9525" y="19050"/>
                  </a:lnTo>
                  <a:cubicBezTo>
                    <a:pt x="14288" y="9525"/>
                    <a:pt x="7144" y="4762"/>
                    <a:pt x="0" y="0"/>
                  </a:cubicBezTo>
                  <a:lnTo>
                    <a:pt x="0" y="0"/>
                  </a:lnTo>
                  <a:close/>
                </a:path>
              </a:pathLst>
            </a:custGeom>
            <a:grpFill/>
            <a:ln w="23813" cap="flat">
              <a:noFill/>
              <a:prstDash val="solid"/>
              <a:miter/>
            </a:ln>
          </p:spPr>
          <p:txBody>
            <a:bodyPr rtlCol="0" anchor="ctr"/>
            <a:lstStyle/>
            <a:p>
              <a:endParaRPr lang="en-ID"/>
            </a:p>
          </p:txBody>
        </p:sp>
        <p:sp>
          <p:nvSpPr>
            <p:cNvPr id="1035" name="Freeform: Shape 1034">
              <a:extLst>
                <a:ext uri="{FF2B5EF4-FFF2-40B4-BE49-F238E27FC236}">
                  <a16:creationId xmlns:a16="http://schemas.microsoft.com/office/drawing/2014/main" id="{5B2CE2EB-D71E-ECD8-CF4C-99244B234091}"/>
                </a:ext>
              </a:extLst>
            </p:cNvPr>
            <p:cNvSpPr/>
            <p:nvPr/>
          </p:nvSpPr>
          <p:spPr>
            <a:xfrm>
              <a:off x="7231047" y="4043362"/>
              <a:ext cx="15096" cy="19050"/>
            </a:xfrm>
            <a:custGeom>
              <a:avLst/>
              <a:gdLst>
                <a:gd name="connsiteX0" fmla="*/ 5571 w 15096"/>
                <a:gd name="connsiteY0" fmla="*/ 19050 h 19050"/>
                <a:gd name="connsiteX1" fmla="*/ 15096 w 15096"/>
                <a:gd name="connsiteY1" fmla="*/ 0 h 19050"/>
                <a:gd name="connsiteX2" fmla="*/ 15096 w 15096"/>
                <a:gd name="connsiteY2" fmla="*/ 0 h 19050"/>
                <a:gd name="connsiteX3" fmla="*/ 5571 w 15096"/>
                <a:gd name="connsiteY3" fmla="*/ 19050 h 19050"/>
                <a:gd name="connsiteX4" fmla="*/ 5571 w 15096"/>
                <a:gd name="connsiteY4" fmla="*/ 1905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5571" y="19050"/>
                  </a:moveTo>
                  <a:cubicBezTo>
                    <a:pt x="-3954" y="2381"/>
                    <a:pt x="-1573" y="2381"/>
                    <a:pt x="15096" y="0"/>
                  </a:cubicBezTo>
                  <a:lnTo>
                    <a:pt x="15096" y="0"/>
                  </a:lnTo>
                  <a:cubicBezTo>
                    <a:pt x="7952" y="4762"/>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1036" name="Freeform: Shape 1035">
              <a:extLst>
                <a:ext uri="{FF2B5EF4-FFF2-40B4-BE49-F238E27FC236}">
                  <a16:creationId xmlns:a16="http://schemas.microsoft.com/office/drawing/2014/main" id="{37183426-9A2A-D96A-B336-C457F7B81D7A}"/>
                </a:ext>
              </a:extLst>
            </p:cNvPr>
            <p:cNvSpPr/>
            <p:nvPr/>
          </p:nvSpPr>
          <p:spPr>
            <a:xfrm>
              <a:off x="5791200" y="876299"/>
              <a:ext cx="14287" cy="2381"/>
            </a:xfrm>
            <a:custGeom>
              <a:avLst/>
              <a:gdLst>
                <a:gd name="connsiteX0" fmla="*/ 14287 w 14287"/>
                <a:gd name="connsiteY0" fmla="*/ 0 h 2381"/>
                <a:gd name="connsiteX1" fmla="*/ 4762 w 14287"/>
                <a:gd name="connsiteY1" fmla="*/ 2381 h 2381"/>
                <a:gd name="connsiteX2" fmla="*/ 0 w 14287"/>
                <a:gd name="connsiteY2" fmla="*/ 0 h 2381"/>
                <a:gd name="connsiteX3" fmla="*/ 14287 w 14287"/>
                <a:gd name="connsiteY3" fmla="*/ 0 h 2381"/>
              </a:gdLst>
              <a:ahLst/>
              <a:cxnLst>
                <a:cxn ang="0">
                  <a:pos x="connsiteX0" y="connsiteY0"/>
                </a:cxn>
                <a:cxn ang="0">
                  <a:pos x="connsiteX1" y="connsiteY1"/>
                </a:cxn>
                <a:cxn ang="0">
                  <a:pos x="connsiteX2" y="connsiteY2"/>
                </a:cxn>
                <a:cxn ang="0">
                  <a:pos x="connsiteX3" y="connsiteY3"/>
                </a:cxn>
              </a:cxnLst>
              <a:rect l="l" t="t" r="r" b="b"/>
              <a:pathLst>
                <a:path w="14287" h="2381">
                  <a:moveTo>
                    <a:pt x="14287" y="0"/>
                  </a:moveTo>
                  <a:cubicBezTo>
                    <a:pt x="7144" y="0"/>
                    <a:pt x="4762" y="2381"/>
                    <a:pt x="4762" y="2381"/>
                  </a:cubicBezTo>
                  <a:cubicBezTo>
                    <a:pt x="2381" y="2381"/>
                    <a:pt x="0" y="2381"/>
                    <a:pt x="0" y="0"/>
                  </a:cubicBezTo>
                  <a:cubicBezTo>
                    <a:pt x="2381" y="0"/>
                    <a:pt x="7144" y="0"/>
                    <a:pt x="14287" y="0"/>
                  </a:cubicBezTo>
                  <a:close/>
                </a:path>
              </a:pathLst>
            </a:custGeom>
            <a:grpFill/>
            <a:ln w="23813" cap="flat">
              <a:noFill/>
              <a:prstDash val="solid"/>
              <a:miter/>
            </a:ln>
          </p:spPr>
          <p:txBody>
            <a:bodyPr rtlCol="0" anchor="ctr"/>
            <a:lstStyle/>
            <a:p>
              <a:endParaRPr lang="en-ID"/>
            </a:p>
          </p:txBody>
        </p:sp>
        <p:sp>
          <p:nvSpPr>
            <p:cNvPr id="1037" name="Freeform: Shape 1036">
              <a:extLst>
                <a:ext uri="{FF2B5EF4-FFF2-40B4-BE49-F238E27FC236}">
                  <a16:creationId xmlns:a16="http://schemas.microsoft.com/office/drawing/2014/main" id="{82790A71-F8B6-7AB4-9F9E-2F8F4AD1F184}"/>
                </a:ext>
              </a:extLst>
            </p:cNvPr>
            <p:cNvSpPr/>
            <p:nvPr/>
          </p:nvSpPr>
          <p:spPr>
            <a:xfrm>
              <a:off x="11138678" y="664368"/>
              <a:ext cx="15095" cy="19050"/>
            </a:xfrm>
            <a:custGeom>
              <a:avLst/>
              <a:gdLst>
                <a:gd name="connsiteX0" fmla="*/ 5571 w 15095"/>
                <a:gd name="connsiteY0" fmla="*/ 19050 h 19050"/>
                <a:gd name="connsiteX1" fmla="*/ 15096 w 15095"/>
                <a:gd name="connsiteY1" fmla="*/ 0 h 19050"/>
                <a:gd name="connsiteX2" fmla="*/ 15096 w 15095"/>
                <a:gd name="connsiteY2" fmla="*/ 0 h 19050"/>
                <a:gd name="connsiteX3" fmla="*/ 5571 w 15095"/>
                <a:gd name="connsiteY3" fmla="*/ 19050 h 19050"/>
                <a:gd name="connsiteX4" fmla="*/ 5571 w 15095"/>
                <a:gd name="connsiteY4" fmla="*/ 1905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5" h="19050">
                  <a:moveTo>
                    <a:pt x="5571" y="19050"/>
                  </a:moveTo>
                  <a:cubicBezTo>
                    <a:pt x="-3954" y="2381"/>
                    <a:pt x="-1573" y="2381"/>
                    <a:pt x="15096" y="0"/>
                  </a:cubicBezTo>
                  <a:lnTo>
                    <a:pt x="15096" y="0"/>
                  </a:lnTo>
                  <a:cubicBezTo>
                    <a:pt x="7952" y="4763"/>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1038" name="Freeform: Shape 1037">
              <a:extLst>
                <a:ext uri="{FF2B5EF4-FFF2-40B4-BE49-F238E27FC236}">
                  <a16:creationId xmlns:a16="http://schemas.microsoft.com/office/drawing/2014/main" id="{3ADF7516-8A0D-65B7-EC4D-C3CD38E13016}"/>
                </a:ext>
              </a:extLst>
            </p:cNvPr>
            <p:cNvSpPr/>
            <p:nvPr/>
          </p:nvSpPr>
          <p:spPr>
            <a:xfrm>
              <a:off x="7029449" y="5169693"/>
              <a:ext cx="15096" cy="19049"/>
            </a:xfrm>
            <a:custGeom>
              <a:avLst/>
              <a:gdLst>
                <a:gd name="connsiteX0" fmla="*/ 0 w 15096"/>
                <a:gd name="connsiteY0" fmla="*/ 0 h 19049"/>
                <a:gd name="connsiteX1" fmla="*/ 9525 w 15096"/>
                <a:gd name="connsiteY1" fmla="*/ 19050 h 19049"/>
                <a:gd name="connsiteX2" fmla="*/ 9525 w 15096"/>
                <a:gd name="connsiteY2" fmla="*/ 19050 h 19049"/>
                <a:gd name="connsiteX3" fmla="*/ 0 w 15096"/>
                <a:gd name="connsiteY3" fmla="*/ 0 h 19049"/>
                <a:gd name="connsiteX4" fmla="*/ 0 w 15096"/>
                <a:gd name="connsiteY4" fmla="*/ 0 h 19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49">
                  <a:moveTo>
                    <a:pt x="0" y="0"/>
                  </a:moveTo>
                  <a:cubicBezTo>
                    <a:pt x="16669" y="2381"/>
                    <a:pt x="19050" y="2381"/>
                    <a:pt x="9525" y="19050"/>
                  </a:cubicBezTo>
                  <a:lnTo>
                    <a:pt x="9525" y="19050"/>
                  </a:lnTo>
                  <a:cubicBezTo>
                    <a:pt x="14288" y="9525"/>
                    <a:pt x="7144" y="4762"/>
                    <a:pt x="0" y="0"/>
                  </a:cubicBezTo>
                  <a:lnTo>
                    <a:pt x="0" y="0"/>
                  </a:lnTo>
                  <a:close/>
                </a:path>
              </a:pathLst>
            </a:custGeom>
            <a:grpFill/>
            <a:ln w="23813" cap="flat">
              <a:noFill/>
              <a:prstDash val="solid"/>
              <a:miter/>
            </a:ln>
          </p:spPr>
          <p:txBody>
            <a:bodyPr rtlCol="0" anchor="ctr"/>
            <a:lstStyle/>
            <a:p>
              <a:endParaRPr lang="en-ID"/>
            </a:p>
          </p:txBody>
        </p:sp>
        <p:sp>
          <p:nvSpPr>
            <p:cNvPr id="1039" name="Freeform: Shape 1038">
              <a:extLst>
                <a:ext uri="{FF2B5EF4-FFF2-40B4-BE49-F238E27FC236}">
                  <a16:creationId xmlns:a16="http://schemas.microsoft.com/office/drawing/2014/main" id="{DABAEFF1-EF2C-0730-778A-421C790A9EAD}"/>
                </a:ext>
              </a:extLst>
            </p:cNvPr>
            <p:cNvSpPr/>
            <p:nvPr/>
          </p:nvSpPr>
          <p:spPr>
            <a:xfrm>
              <a:off x="7231047" y="5169693"/>
              <a:ext cx="15096" cy="19049"/>
            </a:xfrm>
            <a:custGeom>
              <a:avLst/>
              <a:gdLst>
                <a:gd name="connsiteX0" fmla="*/ 5571 w 15096"/>
                <a:gd name="connsiteY0" fmla="*/ 19050 h 19049"/>
                <a:gd name="connsiteX1" fmla="*/ 15096 w 15096"/>
                <a:gd name="connsiteY1" fmla="*/ 0 h 19049"/>
                <a:gd name="connsiteX2" fmla="*/ 15096 w 15096"/>
                <a:gd name="connsiteY2" fmla="*/ 0 h 19049"/>
                <a:gd name="connsiteX3" fmla="*/ 5571 w 15096"/>
                <a:gd name="connsiteY3" fmla="*/ 19050 h 19049"/>
                <a:gd name="connsiteX4" fmla="*/ 5571 w 15096"/>
                <a:gd name="connsiteY4" fmla="*/ 19050 h 19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49">
                  <a:moveTo>
                    <a:pt x="5571" y="19050"/>
                  </a:moveTo>
                  <a:cubicBezTo>
                    <a:pt x="-3954" y="2381"/>
                    <a:pt x="-1573" y="2381"/>
                    <a:pt x="15096" y="0"/>
                  </a:cubicBezTo>
                  <a:lnTo>
                    <a:pt x="15096" y="0"/>
                  </a:lnTo>
                  <a:cubicBezTo>
                    <a:pt x="7952" y="4762"/>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1040" name="Freeform: Shape 1039">
              <a:extLst>
                <a:ext uri="{FF2B5EF4-FFF2-40B4-BE49-F238E27FC236}">
                  <a16:creationId xmlns:a16="http://schemas.microsoft.com/office/drawing/2014/main" id="{DDD2A1D5-CFC9-B85E-A168-C81E1398543E}"/>
                </a:ext>
              </a:extLst>
            </p:cNvPr>
            <p:cNvSpPr/>
            <p:nvPr/>
          </p:nvSpPr>
          <p:spPr>
            <a:xfrm>
              <a:off x="5791200" y="2002631"/>
              <a:ext cx="11906" cy="23812"/>
            </a:xfrm>
            <a:custGeom>
              <a:avLst/>
              <a:gdLst>
                <a:gd name="connsiteX0" fmla="*/ 0 w 11906"/>
                <a:gd name="connsiteY0" fmla="*/ 0 h 23812"/>
                <a:gd name="connsiteX1" fmla="*/ 11906 w 11906"/>
                <a:gd name="connsiteY1" fmla="*/ 0 h 23812"/>
                <a:gd name="connsiteX2" fmla="*/ 11906 w 11906"/>
                <a:gd name="connsiteY2" fmla="*/ 0 h 23812"/>
                <a:gd name="connsiteX3" fmla="*/ 0 w 11906"/>
                <a:gd name="connsiteY3" fmla="*/ 0 h 23812"/>
                <a:gd name="connsiteX4" fmla="*/ 0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0" y="0"/>
                  </a:moveTo>
                  <a:cubicBezTo>
                    <a:pt x="4762" y="0"/>
                    <a:pt x="7144" y="0"/>
                    <a:pt x="11906" y="0"/>
                  </a:cubicBezTo>
                  <a:cubicBezTo>
                    <a:pt x="11906" y="0"/>
                    <a:pt x="11906" y="0"/>
                    <a:pt x="11906" y="0"/>
                  </a:cubicBezTo>
                  <a:cubicBezTo>
                    <a:pt x="7144" y="0"/>
                    <a:pt x="2381"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1041" name="Freeform: Shape 1040">
              <a:extLst>
                <a:ext uri="{FF2B5EF4-FFF2-40B4-BE49-F238E27FC236}">
                  <a16:creationId xmlns:a16="http://schemas.microsoft.com/office/drawing/2014/main" id="{7ED56CF2-8D9A-8668-3885-FA6876D5FF99}"/>
                </a:ext>
              </a:extLst>
            </p:cNvPr>
            <p:cNvSpPr/>
            <p:nvPr/>
          </p:nvSpPr>
          <p:spPr>
            <a:xfrm>
              <a:off x="6519862" y="2003226"/>
              <a:ext cx="11906" cy="1785"/>
            </a:xfrm>
            <a:custGeom>
              <a:avLst/>
              <a:gdLst>
                <a:gd name="connsiteX0" fmla="*/ 11906 w 11906"/>
                <a:gd name="connsiteY0" fmla="*/ 1786 h 1785"/>
                <a:gd name="connsiteX1" fmla="*/ 0 w 11906"/>
                <a:gd name="connsiteY1" fmla="*/ 1786 h 1785"/>
                <a:gd name="connsiteX2" fmla="*/ 0 w 11906"/>
                <a:gd name="connsiteY2" fmla="*/ 1786 h 1785"/>
                <a:gd name="connsiteX3" fmla="*/ 11906 w 11906"/>
                <a:gd name="connsiteY3" fmla="*/ 1786 h 1785"/>
                <a:gd name="connsiteX4" fmla="*/ 11906 w 11906"/>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11906" y="1786"/>
                  </a:moveTo>
                  <a:cubicBezTo>
                    <a:pt x="7144" y="1786"/>
                    <a:pt x="4763" y="1786"/>
                    <a:pt x="0" y="1786"/>
                  </a:cubicBezTo>
                  <a:cubicBezTo>
                    <a:pt x="0" y="1786"/>
                    <a:pt x="0" y="1786"/>
                    <a:pt x="0" y="1786"/>
                  </a:cubicBezTo>
                  <a:cubicBezTo>
                    <a:pt x="4763" y="-595"/>
                    <a:pt x="7144" y="-595"/>
                    <a:pt x="11906" y="1786"/>
                  </a:cubicBezTo>
                  <a:cubicBezTo>
                    <a:pt x="11906" y="-595"/>
                    <a:pt x="11906" y="-595"/>
                    <a:pt x="11906" y="1786"/>
                  </a:cubicBezTo>
                  <a:close/>
                </a:path>
              </a:pathLst>
            </a:custGeom>
            <a:grpFill/>
            <a:ln w="23813" cap="flat">
              <a:noFill/>
              <a:prstDash val="solid"/>
              <a:miter/>
            </a:ln>
          </p:spPr>
          <p:txBody>
            <a:bodyPr rtlCol="0" anchor="ctr"/>
            <a:lstStyle/>
            <a:p>
              <a:endParaRPr lang="en-ID"/>
            </a:p>
          </p:txBody>
        </p:sp>
        <p:sp>
          <p:nvSpPr>
            <p:cNvPr id="1042" name="Freeform: Shape 1041">
              <a:extLst>
                <a:ext uri="{FF2B5EF4-FFF2-40B4-BE49-F238E27FC236}">
                  <a16:creationId xmlns:a16="http://schemas.microsoft.com/office/drawing/2014/main" id="{3AE23EA9-EFAA-E607-2C2F-07C833F1848B}"/>
                </a:ext>
              </a:extLst>
            </p:cNvPr>
            <p:cNvSpPr/>
            <p:nvPr/>
          </p:nvSpPr>
          <p:spPr>
            <a:xfrm>
              <a:off x="8984456" y="5169693"/>
              <a:ext cx="15096" cy="19049"/>
            </a:xfrm>
            <a:custGeom>
              <a:avLst/>
              <a:gdLst>
                <a:gd name="connsiteX0" fmla="*/ 0 w 15096"/>
                <a:gd name="connsiteY0" fmla="*/ 0 h 19049"/>
                <a:gd name="connsiteX1" fmla="*/ 9525 w 15096"/>
                <a:gd name="connsiteY1" fmla="*/ 19050 h 19049"/>
                <a:gd name="connsiteX2" fmla="*/ 9525 w 15096"/>
                <a:gd name="connsiteY2" fmla="*/ 19050 h 19049"/>
                <a:gd name="connsiteX3" fmla="*/ 0 w 15096"/>
                <a:gd name="connsiteY3" fmla="*/ 0 h 19049"/>
                <a:gd name="connsiteX4" fmla="*/ 0 w 15096"/>
                <a:gd name="connsiteY4" fmla="*/ 0 h 19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49">
                  <a:moveTo>
                    <a:pt x="0" y="0"/>
                  </a:moveTo>
                  <a:cubicBezTo>
                    <a:pt x="16669" y="2381"/>
                    <a:pt x="19050" y="2381"/>
                    <a:pt x="9525" y="19050"/>
                  </a:cubicBezTo>
                  <a:lnTo>
                    <a:pt x="9525" y="19050"/>
                  </a:lnTo>
                  <a:cubicBezTo>
                    <a:pt x="11906" y="9525"/>
                    <a:pt x="7144" y="4762"/>
                    <a:pt x="0" y="0"/>
                  </a:cubicBezTo>
                  <a:lnTo>
                    <a:pt x="0" y="0"/>
                  </a:lnTo>
                  <a:close/>
                </a:path>
              </a:pathLst>
            </a:custGeom>
            <a:grpFill/>
            <a:ln w="23813" cap="flat">
              <a:noFill/>
              <a:prstDash val="solid"/>
              <a:miter/>
            </a:ln>
          </p:spPr>
          <p:txBody>
            <a:bodyPr rtlCol="0" anchor="ctr"/>
            <a:lstStyle/>
            <a:p>
              <a:endParaRPr lang="en-ID"/>
            </a:p>
          </p:txBody>
        </p:sp>
        <p:sp>
          <p:nvSpPr>
            <p:cNvPr id="1043" name="Freeform: Shape 1042">
              <a:extLst>
                <a:ext uri="{FF2B5EF4-FFF2-40B4-BE49-F238E27FC236}">
                  <a16:creationId xmlns:a16="http://schemas.microsoft.com/office/drawing/2014/main" id="{0E7C817D-F494-21F3-3D68-FB027CCFDC3F}"/>
                </a:ext>
              </a:extLst>
            </p:cNvPr>
            <p:cNvSpPr/>
            <p:nvPr/>
          </p:nvSpPr>
          <p:spPr>
            <a:xfrm>
              <a:off x="9183672" y="5169693"/>
              <a:ext cx="15096" cy="19049"/>
            </a:xfrm>
            <a:custGeom>
              <a:avLst/>
              <a:gdLst>
                <a:gd name="connsiteX0" fmla="*/ 5571 w 15096"/>
                <a:gd name="connsiteY0" fmla="*/ 19050 h 19049"/>
                <a:gd name="connsiteX1" fmla="*/ 15096 w 15096"/>
                <a:gd name="connsiteY1" fmla="*/ 0 h 19049"/>
                <a:gd name="connsiteX2" fmla="*/ 15096 w 15096"/>
                <a:gd name="connsiteY2" fmla="*/ 0 h 19049"/>
                <a:gd name="connsiteX3" fmla="*/ 5571 w 15096"/>
                <a:gd name="connsiteY3" fmla="*/ 19050 h 19049"/>
                <a:gd name="connsiteX4" fmla="*/ 5571 w 15096"/>
                <a:gd name="connsiteY4" fmla="*/ 19050 h 19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49">
                  <a:moveTo>
                    <a:pt x="5571" y="19050"/>
                  </a:moveTo>
                  <a:cubicBezTo>
                    <a:pt x="-3954" y="2381"/>
                    <a:pt x="-1573" y="2381"/>
                    <a:pt x="15096" y="0"/>
                  </a:cubicBezTo>
                  <a:lnTo>
                    <a:pt x="15096" y="0"/>
                  </a:lnTo>
                  <a:cubicBezTo>
                    <a:pt x="10334" y="4762"/>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1044" name="Freeform: Shape 1043">
              <a:extLst>
                <a:ext uri="{FF2B5EF4-FFF2-40B4-BE49-F238E27FC236}">
                  <a16:creationId xmlns:a16="http://schemas.microsoft.com/office/drawing/2014/main" id="{009A2810-3492-0F36-7FC5-F0BC565CD059}"/>
                </a:ext>
              </a:extLst>
            </p:cNvPr>
            <p:cNvSpPr/>
            <p:nvPr/>
          </p:nvSpPr>
          <p:spPr>
            <a:xfrm>
              <a:off x="7746206" y="2002631"/>
              <a:ext cx="9524" cy="23812"/>
            </a:xfrm>
            <a:custGeom>
              <a:avLst/>
              <a:gdLst>
                <a:gd name="connsiteX0" fmla="*/ 0 w 9524"/>
                <a:gd name="connsiteY0" fmla="*/ 0 h 23812"/>
                <a:gd name="connsiteX1" fmla="*/ 9525 w 9524"/>
                <a:gd name="connsiteY1" fmla="*/ 0 h 23812"/>
                <a:gd name="connsiteX2" fmla="*/ 9525 w 9524"/>
                <a:gd name="connsiteY2" fmla="*/ 0 h 23812"/>
                <a:gd name="connsiteX3" fmla="*/ 0 w 9524"/>
                <a:gd name="connsiteY3" fmla="*/ 0 h 23812"/>
                <a:gd name="connsiteX4" fmla="*/ 0 w 9524"/>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23812">
                  <a:moveTo>
                    <a:pt x="0" y="0"/>
                  </a:moveTo>
                  <a:cubicBezTo>
                    <a:pt x="2381" y="0"/>
                    <a:pt x="7144" y="0"/>
                    <a:pt x="9525" y="0"/>
                  </a:cubicBezTo>
                  <a:cubicBezTo>
                    <a:pt x="9525" y="0"/>
                    <a:pt x="9525" y="0"/>
                    <a:pt x="9525" y="0"/>
                  </a:cubicBezTo>
                  <a:cubicBezTo>
                    <a:pt x="4762" y="0"/>
                    <a:pt x="2381"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1045" name="Freeform: Shape 1044">
              <a:extLst>
                <a:ext uri="{FF2B5EF4-FFF2-40B4-BE49-F238E27FC236}">
                  <a16:creationId xmlns:a16="http://schemas.microsoft.com/office/drawing/2014/main" id="{0695BC86-64C8-B27F-9096-C43856864930}"/>
                </a:ext>
              </a:extLst>
            </p:cNvPr>
            <p:cNvSpPr/>
            <p:nvPr/>
          </p:nvSpPr>
          <p:spPr>
            <a:xfrm>
              <a:off x="8472487" y="2002631"/>
              <a:ext cx="11906" cy="23812"/>
            </a:xfrm>
            <a:custGeom>
              <a:avLst/>
              <a:gdLst>
                <a:gd name="connsiteX0" fmla="*/ 11906 w 11906"/>
                <a:gd name="connsiteY0" fmla="*/ 0 h 23812"/>
                <a:gd name="connsiteX1" fmla="*/ 0 w 11906"/>
                <a:gd name="connsiteY1" fmla="*/ 0 h 23812"/>
                <a:gd name="connsiteX2" fmla="*/ 0 w 11906"/>
                <a:gd name="connsiteY2" fmla="*/ 0 h 23812"/>
                <a:gd name="connsiteX3" fmla="*/ 11906 w 11906"/>
                <a:gd name="connsiteY3" fmla="*/ 0 h 23812"/>
                <a:gd name="connsiteX4" fmla="*/ 11906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11906" y="0"/>
                  </a:moveTo>
                  <a:cubicBezTo>
                    <a:pt x="7144" y="0"/>
                    <a:pt x="4762" y="0"/>
                    <a:pt x="0" y="0"/>
                  </a:cubicBezTo>
                  <a:cubicBezTo>
                    <a:pt x="0" y="0"/>
                    <a:pt x="0" y="0"/>
                    <a:pt x="0" y="0"/>
                  </a:cubicBezTo>
                  <a:cubicBezTo>
                    <a:pt x="4762" y="0"/>
                    <a:pt x="9525" y="0"/>
                    <a:pt x="11906" y="0"/>
                  </a:cubicBezTo>
                  <a:cubicBezTo>
                    <a:pt x="11906" y="0"/>
                    <a:pt x="11906" y="0"/>
                    <a:pt x="11906" y="0"/>
                  </a:cubicBezTo>
                  <a:close/>
                </a:path>
              </a:pathLst>
            </a:custGeom>
            <a:grpFill/>
            <a:ln w="23813" cap="flat">
              <a:noFill/>
              <a:prstDash val="solid"/>
              <a:miter/>
            </a:ln>
          </p:spPr>
          <p:txBody>
            <a:bodyPr rtlCol="0" anchor="ctr"/>
            <a:lstStyle/>
            <a:p>
              <a:endParaRPr lang="en-ID"/>
            </a:p>
          </p:txBody>
        </p:sp>
        <p:sp>
          <p:nvSpPr>
            <p:cNvPr id="1046" name="Freeform: Shape 1045">
              <a:extLst>
                <a:ext uri="{FF2B5EF4-FFF2-40B4-BE49-F238E27FC236}">
                  <a16:creationId xmlns:a16="http://schemas.microsoft.com/office/drawing/2014/main" id="{F71ECB52-62B7-B39C-359B-075D5B2F6D85}"/>
                </a:ext>
              </a:extLst>
            </p:cNvPr>
            <p:cNvSpPr/>
            <p:nvPr/>
          </p:nvSpPr>
          <p:spPr>
            <a:xfrm>
              <a:off x="10937081" y="5169693"/>
              <a:ext cx="15096" cy="19049"/>
            </a:xfrm>
            <a:custGeom>
              <a:avLst/>
              <a:gdLst>
                <a:gd name="connsiteX0" fmla="*/ 0 w 15096"/>
                <a:gd name="connsiteY0" fmla="*/ 0 h 19049"/>
                <a:gd name="connsiteX1" fmla="*/ 9525 w 15096"/>
                <a:gd name="connsiteY1" fmla="*/ 19050 h 19049"/>
                <a:gd name="connsiteX2" fmla="*/ 9525 w 15096"/>
                <a:gd name="connsiteY2" fmla="*/ 19050 h 19049"/>
                <a:gd name="connsiteX3" fmla="*/ 0 w 15096"/>
                <a:gd name="connsiteY3" fmla="*/ 0 h 19049"/>
                <a:gd name="connsiteX4" fmla="*/ 0 w 15096"/>
                <a:gd name="connsiteY4" fmla="*/ 0 h 19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49">
                  <a:moveTo>
                    <a:pt x="0" y="0"/>
                  </a:moveTo>
                  <a:cubicBezTo>
                    <a:pt x="16669" y="2381"/>
                    <a:pt x="19050" y="2381"/>
                    <a:pt x="9525" y="19050"/>
                  </a:cubicBezTo>
                  <a:lnTo>
                    <a:pt x="9525" y="19050"/>
                  </a:lnTo>
                  <a:cubicBezTo>
                    <a:pt x="14287" y="9525"/>
                    <a:pt x="7144" y="4762"/>
                    <a:pt x="0" y="0"/>
                  </a:cubicBezTo>
                  <a:lnTo>
                    <a:pt x="0" y="0"/>
                  </a:lnTo>
                  <a:close/>
                </a:path>
              </a:pathLst>
            </a:custGeom>
            <a:grpFill/>
            <a:ln w="23813" cap="flat">
              <a:noFill/>
              <a:prstDash val="solid"/>
              <a:miter/>
            </a:ln>
          </p:spPr>
          <p:txBody>
            <a:bodyPr rtlCol="0" anchor="ctr"/>
            <a:lstStyle/>
            <a:p>
              <a:endParaRPr lang="en-ID"/>
            </a:p>
          </p:txBody>
        </p:sp>
        <p:sp>
          <p:nvSpPr>
            <p:cNvPr id="1047" name="Freeform: Shape 1046">
              <a:extLst>
                <a:ext uri="{FF2B5EF4-FFF2-40B4-BE49-F238E27FC236}">
                  <a16:creationId xmlns:a16="http://schemas.microsoft.com/office/drawing/2014/main" id="{FDADFC84-77FA-D75D-0C2B-FC34D3FBBC30}"/>
                </a:ext>
              </a:extLst>
            </p:cNvPr>
            <p:cNvSpPr/>
            <p:nvPr/>
          </p:nvSpPr>
          <p:spPr>
            <a:xfrm>
              <a:off x="9698831" y="2002631"/>
              <a:ext cx="9524" cy="2381"/>
            </a:xfrm>
            <a:custGeom>
              <a:avLst/>
              <a:gdLst>
                <a:gd name="connsiteX0" fmla="*/ 0 w 9524"/>
                <a:gd name="connsiteY0" fmla="*/ 0 h 2381"/>
                <a:gd name="connsiteX1" fmla="*/ 9525 w 9524"/>
                <a:gd name="connsiteY1" fmla="*/ 0 h 2381"/>
                <a:gd name="connsiteX2" fmla="*/ 0 w 9524"/>
                <a:gd name="connsiteY2" fmla="*/ 2381 h 2381"/>
                <a:gd name="connsiteX3" fmla="*/ 0 w 9524"/>
                <a:gd name="connsiteY3" fmla="*/ 0 h 2381"/>
              </a:gdLst>
              <a:ahLst/>
              <a:cxnLst>
                <a:cxn ang="0">
                  <a:pos x="connsiteX0" y="connsiteY0"/>
                </a:cxn>
                <a:cxn ang="0">
                  <a:pos x="connsiteX1" y="connsiteY1"/>
                </a:cxn>
                <a:cxn ang="0">
                  <a:pos x="connsiteX2" y="connsiteY2"/>
                </a:cxn>
                <a:cxn ang="0">
                  <a:pos x="connsiteX3" y="connsiteY3"/>
                </a:cxn>
              </a:cxnLst>
              <a:rect l="l" t="t" r="r" b="b"/>
              <a:pathLst>
                <a:path w="9524" h="2381">
                  <a:moveTo>
                    <a:pt x="0" y="0"/>
                  </a:moveTo>
                  <a:cubicBezTo>
                    <a:pt x="2381" y="0"/>
                    <a:pt x="7144" y="0"/>
                    <a:pt x="9525" y="0"/>
                  </a:cubicBezTo>
                  <a:cubicBezTo>
                    <a:pt x="7144" y="0"/>
                    <a:pt x="2381" y="0"/>
                    <a:pt x="0" y="2381"/>
                  </a:cubicBezTo>
                  <a:cubicBezTo>
                    <a:pt x="0" y="0"/>
                    <a:pt x="0" y="0"/>
                    <a:pt x="0" y="0"/>
                  </a:cubicBezTo>
                  <a:close/>
                </a:path>
              </a:pathLst>
            </a:custGeom>
            <a:grpFill/>
            <a:ln w="23813" cap="flat">
              <a:noFill/>
              <a:prstDash val="solid"/>
              <a:miter/>
            </a:ln>
          </p:spPr>
          <p:txBody>
            <a:bodyPr rtlCol="0" anchor="ctr"/>
            <a:lstStyle/>
            <a:p>
              <a:endParaRPr lang="en-ID"/>
            </a:p>
          </p:txBody>
        </p:sp>
        <p:sp>
          <p:nvSpPr>
            <p:cNvPr id="1048" name="Freeform: Shape 1047">
              <a:extLst>
                <a:ext uri="{FF2B5EF4-FFF2-40B4-BE49-F238E27FC236}">
                  <a16:creationId xmlns:a16="http://schemas.microsoft.com/office/drawing/2014/main" id="{03136E8C-CCEF-EACE-90C7-FBF03F03E7D1}"/>
                </a:ext>
              </a:extLst>
            </p:cNvPr>
            <p:cNvSpPr/>
            <p:nvPr/>
          </p:nvSpPr>
          <p:spPr>
            <a:xfrm>
              <a:off x="11138678" y="5169693"/>
              <a:ext cx="15095" cy="19049"/>
            </a:xfrm>
            <a:custGeom>
              <a:avLst/>
              <a:gdLst>
                <a:gd name="connsiteX0" fmla="*/ 5571 w 15095"/>
                <a:gd name="connsiteY0" fmla="*/ 19050 h 19049"/>
                <a:gd name="connsiteX1" fmla="*/ 15096 w 15095"/>
                <a:gd name="connsiteY1" fmla="*/ 0 h 19049"/>
                <a:gd name="connsiteX2" fmla="*/ 15096 w 15095"/>
                <a:gd name="connsiteY2" fmla="*/ 0 h 19049"/>
                <a:gd name="connsiteX3" fmla="*/ 5571 w 15095"/>
                <a:gd name="connsiteY3" fmla="*/ 19050 h 19049"/>
                <a:gd name="connsiteX4" fmla="*/ 5571 w 15095"/>
                <a:gd name="connsiteY4" fmla="*/ 19050 h 19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5" h="19049">
                  <a:moveTo>
                    <a:pt x="5571" y="19050"/>
                  </a:moveTo>
                  <a:cubicBezTo>
                    <a:pt x="-3954" y="2381"/>
                    <a:pt x="-1573" y="2381"/>
                    <a:pt x="15096" y="0"/>
                  </a:cubicBezTo>
                  <a:lnTo>
                    <a:pt x="15096" y="0"/>
                  </a:lnTo>
                  <a:cubicBezTo>
                    <a:pt x="7952" y="4762"/>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1049" name="Freeform: Shape 1048">
              <a:extLst>
                <a:ext uri="{FF2B5EF4-FFF2-40B4-BE49-F238E27FC236}">
                  <a16:creationId xmlns:a16="http://schemas.microsoft.com/office/drawing/2014/main" id="{C34E6A81-54C6-0475-2524-3B70888FFB5C}"/>
                </a:ext>
              </a:extLst>
            </p:cNvPr>
            <p:cNvSpPr/>
            <p:nvPr/>
          </p:nvSpPr>
          <p:spPr>
            <a:xfrm>
              <a:off x="10429875" y="2002631"/>
              <a:ext cx="9524" cy="23812"/>
            </a:xfrm>
            <a:custGeom>
              <a:avLst/>
              <a:gdLst>
                <a:gd name="connsiteX0" fmla="*/ 0 w 9524"/>
                <a:gd name="connsiteY0" fmla="*/ 0 h 23812"/>
                <a:gd name="connsiteX1" fmla="*/ 9525 w 9524"/>
                <a:gd name="connsiteY1" fmla="*/ 0 h 23812"/>
                <a:gd name="connsiteX2" fmla="*/ 9525 w 9524"/>
                <a:gd name="connsiteY2" fmla="*/ 0 h 23812"/>
                <a:gd name="connsiteX3" fmla="*/ 0 w 9524"/>
                <a:gd name="connsiteY3" fmla="*/ 0 h 23812"/>
                <a:gd name="connsiteX4" fmla="*/ 0 w 9524"/>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23812">
                  <a:moveTo>
                    <a:pt x="0" y="0"/>
                  </a:moveTo>
                  <a:cubicBezTo>
                    <a:pt x="2381" y="0"/>
                    <a:pt x="4762" y="0"/>
                    <a:pt x="9525" y="0"/>
                  </a:cubicBezTo>
                  <a:cubicBezTo>
                    <a:pt x="9525" y="0"/>
                    <a:pt x="9525" y="0"/>
                    <a:pt x="9525" y="0"/>
                  </a:cubicBezTo>
                  <a:cubicBezTo>
                    <a:pt x="7144" y="0"/>
                    <a:pt x="2381"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1050" name="Freeform: Shape 1049">
              <a:extLst>
                <a:ext uri="{FF2B5EF4-FFF2-40B4-BE49-F238E27FC236}">
                  <a16:creationId xmlns:a16="http://schemas.microsoft.com/office/drawing/2014/main" id="{6025F00A-B6C3-E646-A71F-DFB702AEA813}"/>
                </a:ext>
              </a:extLst>
            </p:cNvPr>
            <p:cNvSpPr/>
            <p:nvPr/>
          </p:nvSpPr>
          <p:spPr>
            <a:xfrm>
              <a:off x="11651455" y="2000250"/>
              <a:ext cx="11906" cy="2381"/>
            </a:xfrm>
            <a:custGeom>
              <a:avLst/>
              <a:gdLst>
                <a:gd name="connsiteX0" fmla="*/ 11906 w 11906"/>
                <a:gd name="connsiteY0" fmla="*/ 2381 h 2381"/>
                <a:gd name="connsiteX1" fmla="*/ 0 w 11906"/>
                <a:gd name="connsiteY1" fmla="*/ 2381 h 2381"/>
                <a:gd name="connsiteX2" fmla="*/ 0 w 11906"/>
                <a:gd name="connsiteY2" fmla="*/ 0 h 2381"/>
                <a:gd name="connsiteX3" fmla="*/ 11906 w 11906"/>
                <a:gd name="connsiteY3" fmla="*/ 2381 h 2381"/>
                <a:gd name="connsiteX4" fmla="*/ 11906 w 11906"/>
                <a:gd name="connsiteY4" fmla="*/ 2381 h 2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
                  <a:moveTo>
                    <a:pt x="11906" y="2381"/>
                  </a:moveTo>
                  <a:cubicBezTo>
                    <a:pt x="7144" y="2381"/>
                    <a:pt x="4763" y="2381"/>
                    <a:pt x="0" y="2381"/>
                  </a:cubicBezTo>
                  <a:cubicBezTo>
                    <a:pt x="0" y="2381"/>
                    <a:pt x="0" y="2381"/>
                    <a:pt x="0" y="0"/>
                  </a:cubicBezTo>
                  <a:cubicBezTo>
                    <a:pt x="4763" y="2381"/>
                    <a:pt x="7144" y="2381"/>
                    <a:pt x="11906" y="2381"/>
                  </a:cubicBezTo>
                  <a:cubicBezTo>
                    <a:pt x="11906" y="2381"/>
                    <a:pt x="11906" y="2381"/>
                    <a:pt x="11906" y="2381"/>
                  </a:cubicBezTo>
                  <a:close/>
                </a:path>
              </a:pathLst>
            </a:custGeom>
            <a:grpFill/>
            <a:ln w="23813" cap="flat">
              <a:noFill/>
              <a:prstDash val="solid"/>
              <a:miter/>
            </a:ln>
          </p:spPr>
          <p:txBody>
            <a:bodyPr rtlCol="0" anchor="ctr"/>
            <a:lstStyle/>
            <a:p>
              <a:endParaRPr lang="en-ID"/>
            </a:p>
          </p:txBody>
        </p:sp>
        <p:sp>
          <p:nvSpPr>
            <p:cNvPr id="1051" name="Freeform: Shape 1050">
              <a:extLst>
                <a:ext uri="{FF2B5EF4-FFF2-40B4-BE49-F238E27FC236}">
                  <a16:creationId xmlns:a16="http://schemas.microsoft.com/office/drawing/2014/main" id="{2E4CF366-7B86-9AD8-949D-C0F45F81F055}"/>
                </a:ext>
              </a:extLst>
            </p:cNvPr>
            <p:cNvSpPr/>
            <p:nvPr/>
          </p:nvSpPr>
          <p:spPr>
            <a:xfrm>
              <a:off x="6519862" y="3128962"/>
              <a:ext cx="11906" cy="23812"/>
            </a:xfrm>
            <a:custGeom>
              <a:avLst/>
              <a:gdLst>
                <a:gd name="connsiteX0" fmla="*/ 11906 w 11906"/>
                <a:gd name="connsiteY0" fmla="*/ 0 h 23812"/>
                <a:gd name="connsiteX1" fmla="*/ 0 w 11906"/>
                <a:gd name="connsiteY1" fmla="*/ 0 h 23812"/>
                <a:gd name="connsiteX2" fmla="*/ 0 w 11906"/>
                <a:gd name="connsiteY2" fmla="*/ 0 h 23812"/>
                <a:gd name="connsiteX3" fmla="*/ 11906 w 11906"/>
                <a:gd name="connsiteY3" fmla="*/ 0 h 23812"/>
                <a:gd name="connsiteX4" fmla="*/ 11906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11906" y="0"/>
                  </a:moveTo>
                  <a:cubicBezTo>
                    <a:pt x="7144" y="0"/>
                    <a:pt x="4763" y="0"/>
                    <a:pt x="0" y="0"/>
                  </a:cubicBezTo>
                  <a:cubicBezTo>
                    <a:pt x="0" y="0"/>
                    <a:pt x="0" y="0"/>
                    <a:pt x="0" y="0"/>
                  </a:cubicBezTo>
                  <a:cubicBezTo>
                    <a:pt x="4763" y="0"/>
                    <a:pt x="7144" y="0"/>
                    <a:pt x="11906" y="0"/>
                  </a:cubicBezTo>
                  <a:cubicBezTo>
                    <a:pt x="11906" y="0"/>
                    <a:pt x="11906" y="0"/>
                    <a:pt x="11906" y="0"/>
                  </a:cubicBezTo>
                  <a:close/>
                </a:path>
              </a:pathLst>
            </a:custGeom>
            <a:grpFill/>
            <a:ln w="23813" cap="flat">
              <a:noFill/>
              <a:prstDash val="solid"/>
              <a:miter/>
            </a:ln>
          </p:spPr>
          <p:txBody>
            <a:bodyPr rtlCol="0" anchor="ctr"/>
            <a:lstStyle/>
            <a:p>
              <a:endParaRPr lang="en-ID"/>
            </a:p>
          </p:txBody>
        </p:sp>
        <p:sp>
          <p:nvSpPr>
            <p:cNvPr id="1052" name="Freeform: Shape 1051">
              <a:extLst>
                <a:ext uri="{FF2B5EF4-FFF2-40B4-BE49-F238E27FC236}">
                  <a16:creationId xmlns:a16="http://schemas.microsoft.com/office/drawing/2014/main" id="{DF2F4DA8-4409-91EC-5E12-EEE31399EBE1}"/>
                </a:ext>
              </a:extLst>
            </p:cNvPr>
            <p:cNvSpPr/>
            <p:nvPr/>
          </p:nvSpPr>
          <p:spPr>
            <a:xfrm>
              <a:off x="5791200" y="3128962"/>
              <a:ext cx="14287" cy="2381"/>
            </a:xfrm>
            <a:custGeom>
              <a:avLst/>
              <a:gdLst>
                <a:gd name="connsiteX0" fmla="*/ 14287 w 14287"/>
                <a:gd name="connsiteY0" fmla="*/ 0 h 2381"/>
                <a:gd name="connsiteX1" fmla="*/ 4762 w 14287"/>
                <a:gd name="connsiteY1" fmla="*/ 2381 h 2381"/>
                <a:gd name="connsiteX2" fmla="*/ 0 w 14287"/>
                <a:gd name="connsiteY2" fmla="*/ 0 h 2381"/>
                <a:gd name="connsiteX3" fmla="*/ 14287 w 14287"/>
                <a:gd name="connsiteY3" fmla="*/ 0 h 2381"/>
              </a:gdLst>
              <a:ahLst/>
              <a:cxnLst>
                <a:cxn ang="0">
                  <a:pos x="connsiteX0" y="connsiteY0"/>
                </a:cxn>
                <a:cxn ang="0">
                  <a:pos x="connsiteX1" y="connsiteY1"/>
                </a:cxn>
                <a:cxn ang="0">
                  <a:pos x="connsiteX2" y="connsiteY2"/>
                </a:cxn>
                <a:cxn ang="0">
                  <a:pos x="connsiteX3" y="connsiteY3"/>
                </a:cxn>
              </a:cxnLst>
              <a:rect l="l" t="t" r="r" b="b"/>
              <a:pathLst>
                <a:path w="14287" h="2381">
                  <a:moveTo>
                    <a:pt x="14287" y="0"/>
                  </a:moveTo>
                  <a:cubicBezTo>
                    <a:pt x="7144" y="0"/>
                    <a:pt x="4762" y="2381"/>
                    <a:pt x="4762" y="2381"/>
                  </a:cubicBezTo>
                  <a:cubicBezTo>
                    <a:pt x="2381" y="2381"/>
                    <a:pt x="0" y="2381"/>
                    <a:pt x="0" y="0"/>
                  </a:cubicBezTo>
                  <a:cubicBezTo>
                    <a:pt x="2381" y="0"/>
                    <a:pt x="7144" y="0"/>
                    <a:pt x="14287" y="0"/>
                  </a:cubicBezTo>
                  <a:close/>
                </a:path>
              </a:pathLst>
            </a:custGeom>
            <a:grpFill/>
            <a:ln w="23813" cap="flat">
              <a:noFill/>
              <a:prstDash val="solid"/>
              <a:miter/>
            </a:ln>
          </p:spPr>
          <p:txBody>
            <a:bodyPr rtlCol="0" anchor="ctr"/>
            <a:lstStyle/>
            <a:p>
              <a:endParaRPr lang="en-ID"/>
            </a:p>
          </p:txBody>
        </p:sp>
        <p:sp>
          <p:nvSpPr>
            <p:cNvPr id="1053" name="Freeform: Shape 1052">
              <a:extLst>
                <a:ext uri="{FF2B5EF4-FFF2-40B4-BE49-F238E27FC236}">
                  <a16:creationId xmlns:a16="http://schemas.microsoft.com/office/drawing/2014/main" id="{38576AF1-EC62-2F82-6882-CA20B2E83884}"/>
                </a:ext>
              </a:extLst>
            </p:cNvPr>
            <p:cNvSpPr/>
            <p:nvPr/>
          </p:nvSpPr>
          <p:spPr>
            <a:xfrm>
              <a:off x="8984456" y="4043362"/>
              <a:ext cx="15096" cy="19050"/>
            </a:xfrm>
            <a:custGeom>
              <a:avLst/>
              <a:gdLst>
                <a:gd name="connsiteX0" fmla="*/ 0 w 15096"/>
                <a:gd name="connsiteY0" fmla="*/ 0 h 19050"/>
                <a:gd name="connsiteX1" fmla="*/ 9525 w 15096"/>
                <a:gd name="connsiteY1" fmla="*/ 19050 h 19050"/>
                <a:gd name="connsiteX2" fmla="*/ 9525 w 15096"/>
                <a:gd name="connsiteY2" fmla="*/ 19050 h 19050"/>
                <a:gd name="connsiteX3" fmla="*/ 0 w 15096"/>
                <a:gd name="connsiteY3" fmla="*/ 0 h 19050"/>
                <a:gd name="connsiteX4" fmla="*/ 0 w 15096"/>
                <a:gd name="connsiteY4" fmla="*/ 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0" y="0"/>
                  </a:moveTo>
                  <a:cubicBezTo>
                    <a:pt x="16669" y="2381"/>
                    <a:pt x="19050" y="2381"/>
                    <a:pt x="9525" y="19050"/>
                  </a:cubicBezTo>
                  <a:lnTo>
                    <a:pt x="9525" y="19050"/>
                  </a:lnTo>
                  <a:cubicBezTo>
                    <a:pt x="11906" y="9525"/>
                    <a:pt x="7144" y="4762"/>
                    <a:pt x="0" y="0"/>
                  </a:cubicBezTo>
                  <a:lnTo>
                    <a:pt x="0" y="0"/>
                  </a:lnTo>
                  <a:close/>
                </a:path>
              </a:pathLst>
            </a:custGeom>
            <a:grpFill/>
            <a:ln w="23813" cap="flat">
              <a:noFill/>
              <a:prstDash val="solid"/>
              <a:miter/>
            </a:ln>
          </p:spPr>
          <p:txBody>
            <a:bodyPr rtlCol="0" anchor="ctr"/>
            <a:lstStyle/>
            <a:p>
              <a:endParaRPr lang="en-ID"/>
            </a:p>
          </p:txBody>
        </p:sp>
        <p:sp>
          <p:nvSpPr>
            <p:cNvPr id="1054" name="Freeform: Shape 1053">
              <a:extLst>
                <a:ext uri="{FF2B5EF4-FFF2-40B4-BE49-F238E27FC236}">
                  <a16:creationId xmlns:a16="http://schemas.microsoft.com/office/drawing/2014/main" id="{A1DC3418-F570-9DC3-37DE-899B3CFE8129}"/>
                </a:ext>
              </a:extLst>
            </p:cNvPr>
            <p:cNvSpPr/>
            <p:nvPr/>
          </p:nvSpPr>
          <p:spPr>
            <a:xfrm>
              <a:off x="5788818" y="6507955"/>
              <a:ext cx="11906" cy="23812"/>
            </a:xfrm>
            <a:custGeom>
              <a:avLst/>
              <a:gdLst>
                <a:gd name="connsiteX0" fmla="*/ 11906 w 11906"/>
                <a:gd name="connsiteY0" fmla="*/ 0 h 23812"/>
                <a:gd name="connsiteX1" fmla="*/ 0 w 11906"/>
                <a:gd name="connsiteY1" fmla="*/ 0 h 23812"/>
                <a:gd name="connsiteX2" fmla="*/ 0 w 11906"/>
                <a:gd name="connsiteY2" fmla="*/ 0 h 23812"/>
                <a:gd name="connsiteX3" fmla="*/ 11906 w 11906"/>
                <a:gd name="connsiteY3" fmla="*/ 0 h 23812"/>
                <a:gd name="connsiteX4" fmla="*/ 11906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11906" y="0"/>
                  </a:moveTo>
                  <a:cubicBezTo>
                    <a:pt x="7144" y="0"/>
                    <a:pt x="4762" y="0"/>
                    <a:pt x="0" y="0"/>
                  </a:cubicBezTo>
                  <a:cubicBezTo>
                    <a:pt x="0" y="0"/>
                    <a:pt x="0" y="0"/>
                    <a:pt x="0" y="0"/>
                  </a:cubicBezTo>
                  <a:cubicBezTo>
                    <a:pt x="4762" y="0"/>
                    <a:pt x="9525" y="0"/>
                    <a:pt x="11906" y="0"/>
                  </a:cubicBezTo>
                  <a:cubicBezTo>
                    <a:pt x="11906" y="0"/>
                    <a:pt x="11906" y="0"/>
                    <a:pt x="11906" y="0"/>
                  </a:cubicBezTo>
                  <a:close/>
                </a:path>
              </a:pathLst>
            </a:custGeom>
            <a:grpFill/>
            <a:ln w="23813" cap="flat">
              <a:noFill/>
              <a:prstDash val="solid"/>
              <a:miter/>
            </a:ln>
          </p:spPr>
          <p:txBody>
            <a:bodyPr rtlCol="0" anchor="ctr"/>
            <a:lstStyle/>
            <a:p>
              <a:endParaRPr lang="en-ID"/>
            </a:p>
          </p:txBody>
        </p:sp>
        <p:sp>
          <p:nvSpPr>
            <p:cNvPr id="1055" name="Freeform: Shape 1054">
              <a:extLst>
                <a:ext uri="{FF2B5EF4-FFF2-40B4-BE49-F238E27FC236}">
                  <a16:creationId xmlns:a16="http://schemas.microsoft.com/office/drawing/2014/main" id="{5103C0A3-C148-083E-ED1B-357B2B8E4BC9}"/>
                </a:ext>
              </a:extLst>
            </p:cNvPr>
            <p:cNvSpPr/>
            <p:nvPr/>
          </p:nvSpPr>
          <p:spPr>
            <a:xfrm>
              <a:off x="6522243" y="6505575"/>
              <a:ext cx="9524" cy="2380"/>
            </a:xfrm>
            <a:custGeom>
              <a:avLst/>
              <a:gdLst>
                <a:gd name="connsiteX0" fmla="*/ 9525 w 9524"/>
                <a:gd name="connsiteY0" fmla="*/ 2381 h 2380"/>
                <a:gd name="connsiteX1" fmla="*/ 0 w 9524"/>
                <a:gd name="connsiteY1" fmla="*/ 2381 h 2380"/>
                <a:gd name="connsiteX2" fmla="*/ 9525 w 9524"/>
                <a:gd name="connsiteY2" fmla="*/ 0 h 2380"/>
                <a:gd name="connsiteX3" fmla="*/ 9525 w 9524"/>
                <a:gd name="connsiteY3" fmla="*/ 2381 h 2380"/>
              </a:gdLst>
              <a:ahLst/>
              <a:cxnLst>
                <a:cxn ang="0">
                  <a:pos x="connsiteX0" y="connsiteY0"/>
                </a:cxn>
                <a:cxn ang="0">
                  <a:pos x="connsiteX1" y="connsiteY1"/>
                </a:cxn>
                <a:cxn ang="0">
                  <a:pos x="connsiteX2" y="connsiteY2"/>
                </a:cxn>
                <a:cxn ang="0">
                  <a:pos x="connsiteX3" y="connsiteY3"/>
                </a:cxn>
              </a:cxnLst>
              <a:rect l="l" t="t" r="r" b="b"/>
              <a:pathLst>
                <a:path w="9524" h="2380">
                  <a:moveTo>
                    <a:pt x="9525" y="2381"/>
                  </a:moveTo>
                  <a:cubicBezTo>
                    <a:pt x="7144" y="2381"/>
                    <a:pt x="2381" y="2381"/>
                    <a:pt x="0" y="2381"/>
                  </a:cubicBezTo>
                  <a:cubicBezTo>
                    <a:pt x="2381" y="2381"/>
                    <a:pt x="7144" y="2381"/>
                    <a:pt x="9525" y="0"/>
                  </a:cubicBezTo>
                  <a:cubicBezTo>
                    <a:pt x="9525" y="2381"/>
                    <a:pt x="9525" y="2381"/>
                    <a:pt x="9525" y="2381"/>
                  </a:cubicBezTo>
                  <a:close/>
                </a:path>
              </a:pathLst>
            </a:custGeom>
            <a:grpFill/>
            <a:ln w="23813" cap="flat">
              <a:noFill/>
              <a:prstDash val="solid"/>
              <a:miter/>
            </a:ln>
          </p:spPr>
          <p:txBody>
            <a:bodyPr rtlCol="0" anchor="ctr"/>
            <a:lstStyle/>
            <a:p>
              <a:endParaRPr lang="en-ID"/>
            </a:p>
          </p:txBody>
        </p:sp>
        <p:sp>
          <p:nvSpPr>
            <p:cNvPr id="1056" name="Freeform: Shape 1055">
              <a:extLst>
                <a:ext uri="{FF2B5EF4-FFF2-40B4-BE49-F238E27FC236}">
                  <a16:creationId xmlns:a16="http://schemas.microsoft.com/office/drawing/2014/main" id="{0D9F032C-4AAA-9644-5B92-1CC23F62DB38}"/>
                </a:ext>
              </a:extLst>
            </p:cNvPr>
            <p:cNvSpPr/>
            <p:nvPr/>
          </p:nvSpPr>
          <p:spPr>
            <a:xfrm>
              <a:off x="7743824" y="6507955"/>
              <a:ext cx="9525" cy="23812"/>
            </a:xfrm>
            <a:custGeom>
              <a:avLst/>
              <a:gdLst>
                <a:gd name="connsiteX0" fmla="*/ 9525 w 9525"/>
                <a:gd name="connsiteY0" fmla="*/ 0 h 23812"/>
                <a:gd name="connsiteX1" fmla="*/ 0 w 9525"/>
                <a:gd name="connsiteY1" fmla="*/ 0 h 23812"/>
                <a:gd name="connsiteX2" fmla="*/ 0 w 9525"/>
                <a:gd name="connsiteY2" fmla="*/ 0 h 23812"/>
                <a:gd name="connsiteX3" fmla="*/ 9525 w 9525"/>
                <a:gd name="connsiteY3" fmla="*/ 0 h 23812"/>
                <a:gd name="connsiteX4" fmla="*/ 9525 w 9525"/>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 h="23812">
                  <a:moveTo>
                    <a:pt x="9525" y="0"/>
                  </a:moveTo>
                  <a:cubicBezTo>
                    <a:pt x="7144" y="0"/>
                    <a:pt x="2381" y="0"/>
                    <a:pt x="0" y="0"/>
                  </a:cubicBezTo>
                  <a:cubicBezTo>
                    <a:pt x="0" y="0"/>
                    <a:pt x="0" y="0"/>
                    <a:pt x="0" y="0"/>
                  </a:cubicBezTo>
                  <a:cubicBezTo>
                    <a:pt x="2381" y="0"/>
                    <a:pt x="7144" y="0"/>
                    <a:pt x="9525" y="0"/>
                  </a:cubicBezTo>
                  <a:cubicBezTo>
                    <a:pt x="9525" y="0"/>
                    <a:pt x="9525" y="0"/>
                    <a:pt x="9525" y="0"/>
                  </a:cubicBezTo>
                  <a:close/>
                </a:path>
              </a:pathLst>
            </a:custGeom>
            <a:grpFill/>
            <a:ln w="23813" cap="flat">
              <a:noFill/>
              <a:prstDash val="solid"/>
              <a:miter/>
            </a:ln>
          </p:spPr>
          <p:txBody>
            <a:bodyPr rtlCol="0" anchor="ctr"/>
            <a:lstStyle/>
            <a:p>
              <a:endParaRPr lang="en-ID"/>
            </a:p>
          </p:txBody>
        </p:sp>
        <p:sp>
          <p:nvSpPr>
            <p:cNvPr id="1057" name="Freeform: Shape 1056">
              <a:extLst>
                <a:ext uri="{FF2B5EF4-FFF2-40B4-BE49-F238E27FC236}">
                  <a16:creationId xmlns:a16="http://schemas.microsoft.com/office/drawing/2014/main" id="{17771D51-E794-C730-EED8-1F32F7D59A24}"/>
                </a:ext>
              </a:extLst>
            </p:cNvPr>
            <p:cNvSpPr/>
            <p:nvPr/>
          </p:nvSpPr>
          <p:spPr>
            <a:xfrm>
              <a:off x="8474868" y="6505575"/>
              <a:ext cx="9525" cy="2380"/>
            </a:xfrm>
            <a:custGeom>
              <a:avLst/>
              <a:gdLst>
                <a:gd name="connsiteX0" fmla="*/ 9525 w 9525"/>
                <a:gd name="connsiteY0" fmla="*/ 2381 h 2380"/>
                <a:gd name="connsiteX1" fmla="*/ 0 w 9525"/>
                <a:gd name="connsiteY1" fmla="*/ 2381 h 2380"/>
                <a:gd name="connsiteX2" fmla="*/ 9525 w 9525"/>
                <a:gd name="connsiteY2" fmla="*/ 0 h 2380"/>
                <a:gd name="connsiteX3" fmla="*/ 9525 w 9525"/>
                <a:gd name="connsiteY3" fmla="*/ 2381 h 2380"/>
              </a:gdLst>
              <a:ahLst/>
              <a:cxnLst>
                <a:cxn ang="0">
                  <a:pos x="connsiteX0" y="connsiteY0"/>
                </a:cxn>
                <a:cxn ang="0">
                  <a:pos x="connsiteX1" y="connsiteY1"/>
                </a:cxn>
                <a:cxn ang="0">
                  <a:pos x="connsiteX2" y="connsiteY2"/>
                </a:cxn>
                <a:cxn ang="0">
                  <a:pos x="connsiteX3" y="connsiteY3"/>
                </a:cxn>
              </a:cxnLst>
              <a:rect l="l" t="t" r="r" b="b"/>
              <a:pathLst>
                <a:path w="9525" h="2380">
                  <a:moveTo>
                    <a:pt x="9525" y="2381"/>
                  </a:moveTo>
                  <a:cubicBezTo>
                    <a:pt x="7144" y="2381"/>
                    <a:pt x="2381" y="2381"/>
                    <a:pt x="0" y="2381"/>
                  </a:cubicBezTo>
                  <a:cubicBezTo>
                    <a:pt x="2381" y="2381"/>
                    <a:pt x="7144" y="2381"/>
                    <a:pt x="9525" y="0"/>
                  </a:cubicBezTo>
                  <a:cubicBezTo>
                    <a:pt x="9525" y="2381"/>
                    <a:pt x="9525" y="2381"/>
                    <a:pt x="9525" y="2381"/>
                  </a:cubicBezTo>
                  <a:close/>
                </a:path>
              </a:pathLst>
            </a:custGeom>
            <a:grpFill/>
            <a:ln w="23813" cap="flat">
              <a:noFill/>
              <a:prstDash val="solid"/>
              <a:miter/>
            </a:ln>
          </p:spPr>
          <p:txBody>
            <a:bodyPr rtlCol="0" anchor="ctr"/>
            <a:lstStyle/>
            <a:p>
              <a:endParaRPr lang="en-ID"/>
            </a:p>
          </p:txBody>
        </p:sp>
        <p:sp>
          <p:nvSpPr>
            <p:cNvPr id="1058" name="Freeform: Shape 1057">
              <a:extLst>
                <a:ext uri="{FF2B5EF4-FFF2-40B4-BE49-F238E27FC236}">
                  <a16:creationId xmlns:a16="http://schemas.microsoft.com/office/drawing/2014/main" id="{C998366C-F3F2-0CF8-6E39-9ECCD6F1B960}"/>
                </a:ext>
              </a:extLst>
            </p:cNvPr>
            <p:cNvSpPr/>
            <p:nvPr/>
          </p:nvSpPr>
          <p:spPr>
            <a:xfrm>
              <a:off x="9698831" y="6507955"/>
              <a:ext cx="9524" cy="2381"/>
            </a:xfrm>
            <a:custGeom>
              <a:avLst/>
              <a:gdLst>
                <a:gd name="connsiteX0" fmla="*/ 0 w 9524"/>
                <a:gd name="connsiteY0" fmla="*/ 0 h 2381"/>
                <a:gd name="connsiteX1" fmla="*/ 9525 w 9524"/>
                <a:gd name="connsiteY1" fmla="*/ 0 h 2381"/>
                <a:gd name="connsiteX2" fmla="*/ 9525 w 9524"/>
                <a:gd name="connsiteY2" fmla="*/ 2381 h 2381"/>
                <a:gd name="connsiteX3" fmla="*/ 0 w 9524"/>
                <a:gd name="connsiteY3" fmla="*/ 0 h 2381"/>
                <a:gd name="connsiteX4" fmla="*/ 0 w 9524"/>
                <a:gd name="connsiteY4" fmla="*/ 0 h 2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2381">
                  <a:moveTo>
                    <a:pt x="0" y="0"/>
                  </a:moveTo>
                  <a:cubicBezTo>
                    <a:pt x="2381" y="0"/>
                    <a:pt x="7144" y="0"/>
                    <a:pt x="9525" y="0"/>
                  </a:cubicBezTo>
                  <a:cubicBezTo>
                    <a:pt x="9525" y="0"/>
                    <a:pt x="9525" y="0"/>
                    <a:pt x="9525" y="2381"/>
                  </a:cubicBezTo>
                  <a:cubicBezTo>
                    <a:pt x="7144" y="0"/>
                    <a:pt x="2381"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1059" name="Freeform: Shape 1058">
              <a:extLst>
                <a:ext uri="{FF2B5EF4-FFF2-40B4-BE49-F238E27FC236}">
                  <a16:creationId xmlns:a16="http://schemas.microsoft.com/office/drawing/2014/main" id="{DADB9F47-BA5A-6E47-70CD-75B38645A4BE}"/>
                </a:ext>
              </a:extLst>
            </p:cNvPr>
            <p:cNvSpPr/>
            <p:nvPr/>
          </p:nvSpPr>
          <p:spPr>
            <a:xfrm>
              <a:off x="9183672" y="4043362"/>
              <a:ext cx="15096" cy="19050"/>
            </a:xfrm>
            <a:custGeom>
              <a:avLst/>
              <a:gdLst>
                <a:gd name="connsiteX0" fmla="*/ 5571 w 15096"/>
                <a:gd name="connsiteY0" fmla="*/ 19050 h 19050"/>
                <a:gd name="connsiteX1" fmla="*/ 15096 w 15096"/>
                <a:gd name="connsiteY1" fmla="*/ 0 h 19050"/>
                <a:gd name="connsiteX2" fmla="*/ 15096 w 15096"/>
                <a:gd name="connsiteY2" fmla="*/ 0 h 19050"/>
                <a:gd name="connsiteX3" fmla="*/ 5571 w 15096"/>
                <a:gd name="connsiteY3" fmla="*/ 19050 h 19050"/>
                <a:gd name="connsiteX4" fmla="*/ 5571 w 15096"/>
                <a:gd name="connsiteY4" fmla="*/ 1905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5571" y="19050"/>
                  </a:moveTo>
                  <a:cubicBezTo>
                    <a:pt x="-3954" y="2381"/>
                    <a:pt x="-1573" y="2381"/>
                    <a:pt x="15096" y="0"/>
                  </a:cubicBezTo>
                  <a:lnTo>
                    <a:pt x="15096" y="0"/>
                  </a:lnTo>
                  <a:cubicBezTo>
                    <a:pt x="10334" y="4762"/>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1060" name="Freeform: Shape 1059">
              <a:extLst>
                <a:ext uri="{FF2B5EF4-FFF2-40B4-BE49-F238E27FC236}">
                  <a16:creationId xmlns:a16="http://schemas.microsoft.com/office/drawing/2014/main" id="{7BA68878-8ED1-CA84-D25F-0D609B1AAAED}"/>
                </a:ext>
              </a:extLst>
            </p:cNvPr>
            <p:cNvSpPr/>
            <p:nvPr/>
          </p:nvSpPr>
          <p:spPr>
            <a:xfrm>
              <a:off x="11651455" y="6507955"/>
              <a:ext cx="9525" cy="23812"/>
            </a:xfrm>
            <a:custGeom>
              <a:avLst/>
              <a:gdLst>
                <a:gd name="connsiteX0" fmla="*/ 9526 w 9525"/>
                <a:gd name="connsiteY0" fmla="*/ 0 h 23812"/>
                <a:gd name="connsiteX1" fmla="*/ 0 w 9525"/>
                <a:gd name="connsiteY1" fmla="*/ 0 h 23812"/>
                <a:gd name="connsiteX2" fmla="*/ 0 w 9525"/>
                <a:gd name="connsiteY2" fmla="*/ 0 h 23812"/>
                <a:gd name="connsiteX3" fmla="*/ 9526 w 9525"/>
                <a:gd name="connsiteY3" fmla="*/ 0 h 23812"/>
                <a:gd name="connsiteX4" fmla="*/ 9526 w 9525"/>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 h="23812">
                  <a:moveTo>
                    <a:pt x="9526" y="0"/>
                  </a:moveTo>
                  <a:cubicBezTo>
                    <a:pt x="7144" y="0"/>
                    <a:pt x="2381" y="0"/>
                    <a:pt x="0" y="0"/>
                  </a:cubicBezTo>
                  <a:cubicBezTo>
                    <a:pt x="0" y="0"/>
                    <a:pt x="0" y="0"/>
                    <a:pt x="0" y="0"/>
                  </a:cubicBezTo>
                  <a:cubicBezTo>
                    <a:pt x="2381" y="0"/>
                    <a:pt x="7144" y="0"/>
                    <a:pt x="9526" y="0"/>
                  </a:cubicBezTo>
                  <a:cubicBezTo>
                    <a:pt x="9526" y="0"/>
                    <a:pt x="9526" y="0"/>
                    <a:pt x="9526" y="0"/>
                  </a:cubicBezTo>
                  <a:close/>
                </a:path>
              </a:pathLst>
            </a:custGeom>
            <a:grpFill/>
            <a:ln w="23813" cap="flat">
              <a:noFill/>
              <a:prstDash val="solid"/>
              <a:miter/>
            </a:ln>
          </p:spPr>
          <p:txBody>
            <a:bodyPr rtlCol="0" anchor="ctr"/>
            <a:lstStyle/>
            <a:p>
              <a:endParaRPr lang="en-ID"/>
            </a:p>
          </p:txBody>
        </p:sp>
        <p:sp>
          <p:nvSpPr>
            <p:cNvPr id="1061" name="Freeform: Shape 1060">
              <a:extLst>
                <a:ext uri="{FF2B5EF4-FFF2-40B4-BE49-F238E27FC236}">
                  <a16:creationId xmlns:a16="http://schemas.microsoft.com/office/drawing/2014/main" id="{37AA8F5F-5BC7-49A3-CC69-B15D10D191F9}"/>
                </a:ext>
              </a:extLst>
            </p:cNvPr>
            <p:cNvSpPr/>
            <p:nvPr/>
          </p:nvSpPr>
          <p:spPr>
            <a:xfrm>
              <a:off x="10937081" y="4043362"/>
              <a:ext cx="15096" cy="19050"/>
            </a:xfrm>
            <a:custGeom>
              <a:avLst/>
              <a:gdLst>
                <a:gd name="connsiteX0" fmla="*/ 0 w 15096"/>
                <a:gd name="connsiteY0" fmla="*/ 0 h 19050"/>
                <a:gd name="connsiteX1" fmla="*/ 9525 w 15096"/>
                <a:gd name="connsiteY1" fmla="*/ 19050 h 19050"/>
                <a:gd name="connsiteX2" fmla="*/ 9525 w 15096"/>
                <a:gd name="connsiteY2" fmla="*/ 19050 h 19050"/>
                <a:gd name="connsiteX3" fmla="*/ 0 w 15096"/>
                <a:gd name="connsiteY3" fmla="*/ 0 h 19050"/>
                <a:gd name="connsiteX4" fmla="*/ 0 w 15096"/>
                <a:gd name="connsiteY4" fmla="*/ 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0" y="0"/>
                  </a:moveTo>
                  <a:cubicBezTo>
                    <a:pt x="16669" y="2381"/>
                    <a:pt x="19050" y="2381"/>
                    <a:pt x="9525" y="19050"/>
                  </a:cubicBezTo>
                  <a:lnTo>
                    <a:pt x="9525" y="19050"/>
                  </a:lnTo>
                  <a:cubicBezTo>
                    <a:pt x="14287" y="9525"/>
                    <a:pt x="7144" y="4762"/>
                    <a:pt x="0" y="0"/>
                  </a:cubicBezTo>
                  <a:lnTo>
                    <a:pt x="0" y="0"/>
                  </a:lnTo>
                  <a:close/>
                </a:path>
              </a:pathLst>
            </a:custGeom>
            <a:grpFill/>
            <a:ln w="23813" cap="flat">
              <a:noFill/>
              <a:prstDash val="solid"/>
              <a:miter/>
            </a:ln>
          </p:spPr>
          <p:txBody>
            <a:bodyPr rtlCol="0" anchor="ctr"/>
            <a:lstStyle/>
            <a:p>
              <a:endParaRPr lang="en-ID"/>
            </a:p>
          </p:txBody>
        </p:sp>
        <p:sp>
          <p:nvSpPr>
            <p:cNvPr id="1062" name="Freeform: Shape 1061">
              <a:extLst>
                <a:ext uri="{FF2B5EF4-FFF2-40B4-BE49-F238E27FC236}">
                  <a16:creationId xmlns:a16="http://schemas.microsoft.com/office/drawing/2014/main" id="{4E7B7763-8636-AE29-4EC1-04BF93C59F20}"/>
                </a:ext>
              </a:extLst>
            </p:cNvPr>
            <p:cNvSpPr/>
            <p:nvPr/>
          </p:nvSpPr>
          <p:spPr>
            <a:xfrm>
              <a:off x="11138678" y="4043362"/>
              <a:ext cx="15095" cy="19050"/>
            </a:xfrm>
            <a:custGeom>
              <a:avLst/>
              <a:gdLst>
                <a:gd name="connsiteX0" fmla="*/ 5571 w 15095"/>
                <a:gd name="connsiteY0" fmla="*/ 19050 h 19050"/>
                <a:gd name="connsiteX1" fmla="*/ 15096 w 15095"/>
                <a:gd name="connsiteY1" fmla="*/ 0 h 19050"/>
                <a:gd name="connsiteX2" fmla="*/ 15096 w 15095"/>
                <a:gd name="connsiteY2" fmla="*/ 0 h 19050"/>
                <a:gd name="connsiteX3" fmla="*/ 5571 w 15095"/>
                <a:gd name="connsiteY3" fmla="*/ 19050 h 19050"/>
                <a:gd name="connsiteX4" fmla="*/ 5571 w 15095"/>
                <a:gd name="connsiteY4" fmla="*/ 1905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5" h="19050">
                  <a:moveTo>
                    <a:pt x="5571" y="19050"/>
                  </a:moveTo>
                  <a:cubicBezTo>
                    <a:pt x="-3954" y="2381"/>
                    <a:pt x="-1573" y="2381"/>
                    <a:pt x="15096" y="0"/>
                  </a:cubicBezTo>
                  <a:lnTo>
                    <a:pt x="15096" y="0"/>
                  </a:lnTo>
                  <a:cubicBezTo>
                    <a:pt x="7952" y="4762"/>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1063" name="Freeform: Shape 1062">
              <a:extLst>
                <a:ext uri="{FF2B5EF4-FFF2-40B4-BE49-F238E27FC236}">
                  <a16:creationId xmlns:a16="http://schemas.microsoft.com/office/drawing/2014/main" id="{2B34BB31-86D1-7B77-DAEB-BBCEB8DF2BC0}"/>
                </a:ext>
              </a:extLst>
            </p:cNvPr>
            <p:cNvSpPr/>
            <p:nvPr/>
          </p:nvSpPr>
          <p:spPr>
            <a:xfrm>
              <a:off x="11138678" y="2917031"/>
              <a:ext cx="15095" cy="19050"/>
            </a:xfrm>
            <a:custGeom>
              <a:avLst/>
              <a:gdLst>
                <a:gd name="connsiteX0" fmla="*/ 5571 w 15095"/>
                <a:gd name="connsiteY0" fmla="*/ 19050 h 19050"/>
                <a:gd name="connsiteX1" fmla="*/ 15096 w 15095"/>
                <a:gd name="connsiteY1" fmla="*/ 0 h 19050"/>
                <a:gd name="connsiteX2" fmla="*/ 15096 w 15095"/>
                <a:gd name="connsiteY2" fmla="*/ 0 h 19050"/>
                <a:gd name="connsiteX3" fmla="*/ 5571 w 15095"/>
                <a:gd name="connsiteY3" fmla="*/ 19050 h 19050"/>
                <a:gd name="connsiteX4" fmla="*/ 5571 w 15095"/>
                <a:gd name="connsiteY4" fmla="*/ 1905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5" h="19050">
                  <a:moveTo>
                    <a:pt x="5571" y="19050"/>
                  </a:moveTo>
                  <a:cubicBezTo>
                    <a:pt x="-3954" y="2381"/>
                    <a:pt x="-1573" y="2381"/>
                    <a:pt x="15096" y="0"/>
                  </a:cubicBezTo>
                  <a:lnTo>
                    <a:pt x="15096" y="0"/>
                  </a:lnTo>
                  <a:cubicBezTo>
                    <a:pt x="7952" y="4762"/>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1064" name="Freeform: Shape 1063">
              <a:extLst>
                <a:ext uri="{FF2B5EF4-FFF2-40B4-BE49-F238E27FC236}">
                  <a16:creationId xmlns:a16="http://schemas.microsoft.com/office/drawing/2014/main" id="{C0E3EBD8-8745-D903-26B8-7979BEFDDF6F}"/>
                </a:ext>
              </a:extLst>
            </p:cNvPr>
            <p:cNvSpPr/>
            <p:nvPr/>
          </p:nvSpPr>
          <p:spPr>
            <a:xfrm>
              <a:off x="7029449" y="1790699"/>
              <a:ext cx="15096" cy="19050"/>
            </a:xfrm>
            <a:custGeom>
              <a:avLst/>
              <a:gdLst>
                <a:gd name="connsiteX0" fmla="*/ 0 w 15096"/>
                <a:gd name="connsiteY0" fmla="*/ 0 h 19050"/>
                <a:gd name="connsiteX1" fmla="*/ 9525 w 15096"/>
                <a:gd name="connsiteY1" fmla="*/ 19050 h 19050"/>
                <a:gd name="connsiteX2" fmla="*/ 9525 w 15096"/>
                <a:gd name="connsiteY2" fmla="*/ 19050 h 19050"/>
                <a:gd name="connsiteX3" fmla="*/ 0 w 15096"/>
                <a:gd name="connsiteY3" fmla="*/ 0 h 19050"/>
                <a:gd name="connsiteX4" fmla="*/ 0 w 15096"/>
                <a:gd name="connsiteY4" fmla="*/ 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0" y="0"/>
                  </a:moveTo>
                  <a:cubicBezTo>
                    <a:pt x="16669" y="2381"/>
                    <a:pt x="19050" y="2381"/>
                    <a:pt x="9525" y="19050"/>
                  </a:cubicBezTo>
                  <a:lnTo>
                    <a:pt x="9525" y="19050"/>
                  </a:lnTo>
                  <a:cubicBezTo>
                    <a:pt x="14288" y="9525"/>
                    <a:pt x="7144" y="4763"/>
                    <a:pt x="0" y="0"/>
                  </a:cubicBezTo>
                  <a:lnTo>
                    <a:pt x="0" y="0"/>
                  </a:lnTo>
                  <a:close/>
                </a:path>
              </a:pathLst>
            </a:custGeom>
            <a:grpFill/>
            <a:ln w="23813" cap="flat">
              <a:noFill/>
              <a:prstDash val="solid"/>
              <a:miter/>
            </a:ln>
          </p:spPr>
          <p:txBody>
            <a:bodyPr rtlCol="0" anchor="ctr"/>
            <a:lstStyle/>
            <a:p>
              <a:endParaRPr lang="en-ID"/>
            </a:p>
          </p:txBody>
        </p:sp>
        <p:sp>
          <p:nvSpPr>
            <p:cNvPr id="1065" name="Freeform: Shape 1064">
              <a:extLst>
                <a:ext uri="{FF2B5EF4-FFF2-40B4-BE49-F238E27FC236}">
                  <a16:creationId xmlns:a16="http://schemas.microsoft.com/office/drawing/2014/main" id="{18042C35-5B85-90A6-E96F-C8241B53006F}"/>
                </a:ext>
              </a:extLst>
            </p:cNvPr>
            <p:cNvSpPr/>
            <p:nvPr/>
          </p:nvSpPr>
          <p:spPr>
            <a:xfrm>
              <a:off x="10937081" y="2917031"/>
              <a:ext cx="15096" cy="19050"/>
            </a:xfrm>
            <a:custGeom>
              <a:avLst/>
              <a:gdLst>
                <a:gd name="connsiteX0" fmla="*/ 0 w 15096"/>
                <a:gd name="connsiteY0" fmla="*/ 0 h 19050"/>
                <a:gd name="connsiteX1" fmla="*/ 9525 w 15096"/>
                <a:gd name="connsiteY1" fmla="*/ 19050 h 19050"/>
                <a:gd name="connsiteX2" fmla="*/ 9525 w 15096"/>
                <a:gd name="connsiteY2" fmla="*/ 19050 h 19050"/>
                <a:gd name="connsiteX3" fmla="*/ 0 w 15096"/>
                <a:gd name="connsiteY3" fmla="*/ 0 h 19050"/>
                <a:gd name="connsiteX4" fmla="*/ 0 w 15096"/>
                <a:gd name="connsiteY4" fmla="*/ 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0" y="0"/>
                  </a:moveTo>
                  <a:cubicBezTo>
                    <a:pt x="16669" y="2381"/>
                    <a:pt x="19050" y="2381"/>
                    <a:pt x="9525" y="19050"/>
                  </a:cubicBezTo>
                  <a:lnTo>
                    <a:pt x="9525" y="19050"/>
                  </a:lnTo>
                  <a:cubicBezTo>
                    <a:pt x="14287" y="9525"/>
                    <a:pt x="7144" y="4762"/>
                    <a:pt x="0" y="0"/>
                  </a:cubicBezTo>
                  <a:lnTo>
                    <a:pt x="0" y="0"/>
                  </a:lnTo>
                  <a:close/>
                </a:path>
              </a:pathLst>
            </a:custGeom>
            <a:grpFill/>
            <a:ln w="23813" cap="flat">
              <a:noFill/>
              <a:prstDash val="solid"/>
              <a:miter/>
            </a:ln>
          </p:spPr>
          <p:txBody>
            <a:bodyPr rtlCol="0" anchor="ctr"/>
            <a:lstStyle/>
            <a:p>
              <a:endParaRPr lang="en-ID"/>
            </a:p>
          </p:txBody>
        </p:sp>
        <p:sp>
          <p:nvSpPr>
            <p:cNvPr id="1066" name="Freeform: Shape 1065">
              <a:extLst>
                <a:ext uri="{FF2B5EF4-FFF2-40B4-BE49-F238E27FC236}">
                  <a16:creationId xmlns:a16="http://schemas.microsoft.com/office/drawing/2014/main" id="{04CA75AD-C1F3-4B9F-B118-6903465B78A3}"/>
                </a:ext>
              </a:extLst>
            </p:cNvPr>
            <p:cNvSpPr/>
            <p:nvPr/>
          </p:nvSpPr>
          <p:spPr>
            <a:xfrm>
              <a:off x="11651455" y="5381625"/>
              <a:ext cx="9525" cy="23812"/>
            </a:xfrm>
            <a:custGeom>
              <a:avLst/>
              <a:gdLst>
                <a:gd name="connsiteX0" fmla="*/ 9526 w 9525"/>
                <a:gd name="connsiteY0" fmla="*/ 0 h 23812"/>
                <a:gd name="connsiteX1" fmla="*/ 0 w 9525"/>
                <a:gd name="connsiteY1" fmla="*/ 0 h 23812"/>
                <a:gd name="connsiteX2" fmla="*/ 0 w 9525"/>
                <a:gd name="connsiteY2" fmla="*/ 0 h 23812"/>
                <a:gd name="connsiteX3" fmla="*/ 9526 w 9525"/>
                <a:gd name="connsiteY3" fmla="*/ 0 h 23812"/>
                <a:gd name="connsiteX4" fmla="*/ 9526 w 9525"/>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 h="23812">
                  <a:moveTo>
                    <a:pt x="9526" y="0"/>
                  </a:moveTo>
                  <a:cubicBezTo>
                    <a:pt x="7144" y="0"/>
                    <a:pt x="2381" y="0"/>
                    <a:pt x="0" y="0"/>
                  </a:cubicBezTo>
                  <a:cubicBezTo>
                    <a:pt x="0" y="0"/>
                    <a:pt x="0" y="0"/>
                    <a:pt x="0" y="0"/>
                  </a:cubicBezTo>
                  <a:cubicBezTo>
                    <a:pt x="4763" y="0"/>
                    <a:pt x="7144" y="0"/>
                    <a:pt x="9526" y="0"/>
                  </a:cubicBezTo>
                  <a:cubicBezTo>
                    <a:pt x="9526" y="0"/>
                    <a:pt x="9526" y="0"/>
                    <a:pt x="9526" y="0"/>
                  </a:cubicBezTo>
                  <a:close/>
                </a:path>
              </a:pathLst>
            </a:custGeom>
            <a:grpFill/>
            <a:ln w="23813" cap="flat">
              <a:noFill/>
              <a:prstDash val="solid"/>
              <a:miter/>
            </a:ln>
          </p:spPr>
          <p:txBody>
            <a:bodyPr rtlCol="0" anchor="ctr"/>
            <a:lstStyle/>
            <a:p>
              <a:endParaRPr lang="en-ID"/>
            </a:p>
          </p:txBody>
        </p:sp>
        <p:sp>
          <p:nvSpPr>
            <p:cNvPr id="1067" name="Freeform: Shape 1066">
              <a:extLst>
                <a:ext uri="{FF2B5EF4-FFF2-40B4-BE49-F238E27FC236}">
                  <a16:creationId xmlns:a16="http://schemas.microsoft.com/office/drawing/2014/main" id="{71EC7326-183F-588C-E894-18222EA667A0}"/>
                </a:ext>
              </a:extLst>
            </p:cNvPr>
            <p:cNvSpPr/>
            <p:nvPr/>
          </p:nvSpPr>
          <p:spPr>
            <a:xfrm>
              <a:off x="10429875" y="5381625"/>
              <a:ext cx="9524" cy="23812"/>
            </a:xfrm>
            <a:custGeom>
              <a:avLst/>
              <a:gdLst>
                <a:gd name="connsiteX0" fmla="*/ 0 w 9524"/>
                <a:gd name="connsiteY0" fmla="*/ 0 h 23812"/>
                <a:gd name="connsiteX1" fmla="*/ 9525 w 9524"/>
                <a:gd name="connsiteY1" fmla="*/ 0 h 23812"/>
                <a:gd name="connsiteX2" fmla="*/ 9525 w 9524"/>
                <a:gd name="connsiteY2" fmla="*/ 0 h 23812"/>
                <a:gd name="connsiteX3" fmla="*/ 0 w 9524"/>
                <a:gd name="connsiteY3" fmla="*/ 0 h 23812"/>
                <a:gd name="connsiteX4" fmla="*/ 0 w 9524"/>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23812">
                  <a:moveTo>
                    <a:pt x="0" y="0"/>
                  </a:moveTo>
                  <a:cubicBezTo>
                    <a:pt x="2381" y="0"/>
                    <a:pt x="7144" y="0"/>
                    <a:pt x="9525" y="0"/>
                  </a:cubicBezTo>
                  <a:cubicBezTo>
                    <a:pt x="9525" y="0"/>
                    <a:pt x="9525" y="0"/>
                    <a:pt x="9525" y="0"/>
                  </a:cubicBezTo>
                  <a:cubicBezTo>
                    <a:pt x="7144" y="0"/>
                    <a:pt x="2381"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1068" name="Freeform: Shape 1067">
              <a:extLst>
                <a:ext uri="{FF2B5EF4-FFF2-40B4-BE49-F238E27FC236}">
                  <a16:creationId xmlns:a16="http://schemas.microsoft.com/office/drawing/2014/main" id="{DBD4D353-22EB-5F3C-9797-7DF7FC109562}"/>
                </a:ext>
              </a:extLst>
            </p:cNvPr>
            <p:cNvSpPr/>
            <p:nvPr/>
          </p:nvSpPr>
          <p:spPr>
            <a:xfrm>
              <a:off x="9696449" y="5379243"/>
              <a:ext cx="11906" cy="2381"/>
            </a:xfrm>
            <a:custGeom>
              <a:avLst/>
              <a:gdLst>
                <a:gd name="connsiteX0" fmla="*/ 11906 w 11906"/>
                <a:gd name="connsiteY0" fmla="*/ 2381 h 2381"/>
                <a:gd name="connsiteX1" fmla="*/ 0 w 11906"/>
                <a:gd name="connsiteY1" fmla="*/ 2381 h 2381"/>
                <a:gd name="connsiteX2" fmla="*/ 0 w 11906"/>
                <a:gd name="connsiteY2" fmla="*/ 0 h 2381"/>
                <a:gd name="connsiteX3" fmla="*/ 11906 w 11906"/>
                <a:gd name="connsiteY3" fmla="*/ 2381 h 2381"/>
                <a:gd name="connsiteX4" fmla="*/ 11906 w 11906"/>
                <a:gd name="connsiteY4" fmla="*/ 2381 h 2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
                  <a:moveTo>
                    <a:pt x="11906" y="2381"/>
                  </a:moveTo>
                  <a:cubicBezTo>
                    <a:pt x="7144" y="2381"/>
                    <a:pt x="4762" y="2381"/>
                    <a:pt x="0" y="2381"/>
                  </a:cubicBezTo>
                  <a:cubicBezTo>
                    <a:pt x="0" y="2381"/>
                    <a:pt x="0" y="2381"/>
                    <a:pt x="0" y="0"/>
                  </a:cubicBezTo>
                  <a:cubicBezTo>
                    <a:pt x="4762" y="2381"/>
                    <a:pt x="9525" y="2381"/>
                    <a:pt x="11906" y="2381"/>
                  </a:cubicBezTo>
                  <a:cubicBezTo>
                    <a:pt x="11906" y="2381"/>
                    <a:pt x="11906" y="2381"/>
                    <a:pt x="11906" y="2381"/>
                  </a:cubicBezTo>
                  <a:close/>
                </a:path>
              </a:pathLst>
            </a:custGeom>
            <a:grpFill/>
            <a:ln w="23813" cap="flat">
              <a:noFill/>
              <a:prstDash val="solid"/>
              <a:miter/>
            </a:ln>
          </p:spPr>
          <p:txBody>
            <a:bodyPr rtlCol="0" anchor="ctr"/>
            <a:lstStyle/>
            <a:p>
              <a:endParaRPr lang="en-ID"/>
            </a:p>
          </p:txBody>
        </p:sp>
        <p:sp>
          <p:nvSpPr>
            <p:cNvPr id="1069" name="Freeform: Shape 1068">
              <a:extLst>
                <a:ext uri="{FF2B5EF4-FFF2-40B4-BE49-F238E27FC236}">
                  <a16:creationId xmlns:a16="http://schemas.microsoft.com/office/drawing/2014/main" id="{4D178F83-AB52-1495-E3C3-2483BC98C950}"/>
                </a:ext>
              </a:extLst>
            </p:cNvPr>
            <p:cNvSpPr/>
            <p:nvPr/>
          </p:nvSpPr>
          <p:spPr>
            <a:xfrm>
              <a:off x="8472487" y="5381625"/>
              <a:ext cx="11906" cy="23812"/>
            </a:xfrm>
            <a:custGeom>
              <a:avLst/>
              <a:gdLst>
                <a:gd name="connsiteX0" fmla="*/ 11906 w 11906"/>
                <a:gd name="connsiteY0" fmla="*/ 0 h 23812"/>
                <a:gd name="connsiteX1" fmla="*/ 0 w 11906"/>
                <a:gd name="connsiteY1" fmla="*/ 0 h 23812"/>
                <a:gd name="connsiteX2" fmla="*/ 0 w 11906"/>
                <a:gd name="connsiteY2" fmla="*/ 0 h 23812"/>
                <a:gd name="connsiteX3" fmla="*/ 11906 w 11906"/>
                <a:gd name="connsiteY3" fmla="*/ 0 h 23812"/>
                <a:gd name="connsiteX4" fmla="*/ 11906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11906" y="0"/>
                  </a:moveTo>
                  <a:cubicBezTo>
                    <a:pt x="7144" y="0"/>
                    <a:pt x="4762" y="0"/>
                    <a:pt x="0" y="0"/>
                  </a:cubicBezTo>
                  <a:cubicBezTo>
                    <a:pt x="0" y="0"/>
                    <a:pt x="0" y="0"/>
                    <a:pt x="0" y="0"/>
                  </a:cubicBezTo>
                  <a:cubicBezTo>
                    <a:pt x="4762" y="0"/>
                    <a:pt x="9525" y="0"/>
                    <a:pt x="11906" y="0"/>
                  </a:cubicBezTo>
                  <a:cubicBezTo>
                    <a:pt x="11906" y="0"/>
                    <a:pt x="11906" y="0"/>
                    <a:pt x="11906" y="0"/>
                  </a:cubicBezTo>
                  <a:close/>
                </a:path>
              </a:pathLst>
            </a:custGeom>
            <a:grpFill/>
            <a:ln w="23813" cap="flat">
              <a:noFill/>
              <a:prstDash val="solid"/>
              <a:miter/>
            </a:ln>
          </p:spPr>
          <p:txBody>
            <a:bodyPr rtlCol="0" anchor="ctr"/>
            <a:lstStyle/>
            <a:p>
              <a:endParaRPr lang="en-ID"/>
            </a:p>
          </p:txBody>
        </p:sp>
        <p:sp>
          <p:nvSpPr>
            <p:cNvPr id="1070" name="Freeform: Shape 1069">
              <a:extLst>
                <a:ext uri="{FF2B5EF4-FFF2-40B4-BE49-F238E27FC236}">
                  <a16:creationId xmlns:a16="http://schemas.microsoft.com/office/drawing/2014/main" id="{726471DE-5F37-A223-8181-58BABBB7D71F}"/>
                </a:ext>
              </a:extLst>
            </p:cNvPr>
            <p:cNvSpPr/>
            <p:nvPr/>
          </p:nvSpPr>
          <p:spPr>
            <a:xfrm>
              <a:off x="7743824" y="5381625"/>
              <a:ext cx="11906" cy="23812"/>
            </a:xfrm>
            <a:custGeom>
              <a:avLst/>
              <a:gdLst>
                <a:gd name="connsiteX0" fmla="*/ 0 w 11906"/>
                <a:gd name="connsiteY0" fmla="*/ 0 h 23812"/>
                <a:gd name="connsiteX1" fmla="*/ 11906 w 11906"/>
                <a:gd name="connsiteY1" fmla="*/ 0 h 23812"/>
                <a:gd name="connsiteX2" fmla="*/ 11906 w 11906"/>
                <a:gd name="connsiteY2" fmla="*/ 0 h 23812"/>
                <a:gd name="connsiteX3" fmla="*/ 0 w 11906"/>
                <a:gd name="connsiteY3" fmla="*/ 0 h 23812"/>
                <a:gd name="connsiteX4" fmla="*/ 0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0" y="0"/>
                  </a:moveTo>
                  <a:cubicBezTo>
                    <a:pt x="4763" y="0"/>
                    <a:pt x="7144" y="0"/>
                    <a:pt x="11906" y="0"/>
                  </a:cubicBezTo>
                  <a:cubicBezTo>
                    <a:pt x="11906" y="0"/>
                    <a:pt x="11906" y="0"/>
                    <a:pt x="11906" y="0"/>
                  </a:cubicBezTo>
                  <a:cubicBezTo>
                    <a:pt x="7144" y="0"/>
                    <a:pt x="4763"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1071" name="Freeform: Shape 1070">
              <a:extLst>
                <a:ext uri="{FF2B5EF4-FFF2-40B4-BE49-F238E27FC236}">
                  <a16:creationId xmlns:a16="http://schemas.microsoft.com/office/drawing/2014/main" id="{A784270E-624E-A84E-3EB9-D5421A8FE6A2}"/>
                </a:ext>
              </a:extLst>
            </p:cNvPr>
            <p:cNvSpPr/>
            <p:nvPr/>
          </p:nvSpPr>
          <p:spPr>
            <a:xfrm>
              <a:off x="6522243" y="5381625"/>
              <a:ext cx="11906" cy="23812"/>
            </a:xfrm>
            <a:custGeom>
              <a:avLst/>
              <a:gdLst>
                <a:gd name="connsiteX0" fmla="*/ 0 w 11906"/>
                <a:gd name="connsiteY0" fmla="*/ 0 h 23812"/>
                <a:gd name="connsiteX1" fmla="*/ 11906 w 11906"/>
                <a:gd name="connsiteY1" fmla="*/ 0 h 23812"/>
                <a:gd name="connsiteX2" fmla="*/ 11906 w 11906"/>
                <a:gd name="connsiteY2" fmla="*/ 0 h 23812"/>
                <a:gd name="connsiteX3" fmla="*/ 0 w 11906"/>
                <a:gd name="connsiteY3" fmla="*/ 0 h 23812"/>
                <a:gd name="connsiteX4" fmla="*/ 0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0" y="0"/>
                  </a:moveTo>
                  <a:cubicBezTo>
                    <a:pt x="4762" y="0"/>
                    <a:pt x="7144" y="0"/>
                    <a:pt x="11906" y="0"/>
                  </a:cubicBezTo>
                  <a:cubicBezTo>
                    <a:pt x="11906" y="0"/>
                    <a:pt x="11906" y="0"/>
                    <a:pt x="11906" y="0"/>
                  </a:cubicBezTo>
                  <a:cubicBezTo>
                    <a:pt x="7144" y="0"/>
                    <a:pt x="2381"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1072" name="Freeform: Shape 1071">
              <a:extLst>
                <a:ext uri="{FF2B5EF4-FFF2-40B4-BE49-F238E27FC236}">
                  <a16:creationId xmlns:a16="http://schemas.microsoft.com/office/drawing/2014/main" id="{2D8BC0F7-786D-2C6A-6077-22DDEA697512}"/>
                </a:ext>
              </a:extLst>
            </p:cNvPr>
            <p:cNvSpPr/>
            <p:nvPr/>
          </p:nvSpPr>
          <p:spPr>
            <a:xfrm>
              <a:off x="5791200" y="5381625"/>
              <a:ext cx="9524" cy="2381"/>
            </a:xfrm>
            <a:custGeom>
              <a:avLst/>
              <a:gdLst>
                <a:gd name="connsiteX0" fmla="*/ 0 w 9524"/>
                <a:gd name="connsiteY0" fmla="*/ 0 h 2381"/>
                <a:gd name="connsiteX1" fmla="*/ 4762 w 9524"/>
                <a:gd name="connsiteY1" fmla="*/ 0 h 2381"/>
                <a:gd name="connsiteX2" fmla="*/ 9525 w 9524"/>
                <a:gd name="connsiteY2" fmla="*/ 2381 h 2381"/>
                <a:gd name="connsiteX3" fmla="*/ 0 w 9524"/>
                <a:gd name="connsiteY3" fmla="*/ 0 h 2381"/>
                <a:gd name="connsiteX4" fmla="*/ 0 w 9524"/>
                <a:gd name="connsiteY4" fmla="*/ 0 h 2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2381">
                  <a:moveTo>
                    <a:pt x="0" y="0"/>
                  </a:moveTo>
                  <a:cubicBezTo>
                    <a:pt x="2381" y="0"/>
                    <a:pt x="4762" y="0"/>
                    <a:pt x="4762" y="0"/>
                  </a:cubicBezTo>
                  <a:cubicBezTo>
                    <a:pt x="7144" y="0"/>
                    <a:pt x="9525" y="0"/>
                    <a:pt x="9525" y="2381"/>
                  </a:cubicBezTo>
                  <a:cubicBezTo>
                    <a:pt x="7144" y="0"/>
                    <a:pt x="2381"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1073" name="Freeform: Shape 1072">
              <a:extLst>
                <a:ext uri="{FF2B5EF4-FFF2-40B4-BE49-F238E27FC236}">
                  <a16:creationId xmlns:a16="http://schemas.microsoft.com/office/drawing/2014/main" id="{4A1450C0-7D83-BF67-16D8-32F3E656EFBF}"/>
                </a:ext>
              </a:extLst>
            </p:cNvPr>
            <p:cNvSpPr/>
            <p:nvPr/>
          </p:nvSpPr>
          <p:spPr>
            <a:xfrm>
              <a:off x="10937081" y="664368"/>
              <a:ext cx="15096" cy="19050"/>
            </a:xfrm>
            <a:custGeom>
              <a:avLst/>
              <a:gdLst>
                <a:gd name="connsiteX0" fmla="*/ 0 w 15096"/>
                <a:gd name="connsiteY0" fmla="*/ 0 h 19050"/>
                <a:gd name="connsiteX1" fmla="*/ 9525 w 15096"/>
                <a:gd name="connsiteY1" fmla="*/ 19050 h 19050"/>
                <a:gd name="connsiteX2" fmla="*/ 9525 w 15096"/>
                <a:gd name="connsiteY2" fmla="*/ 19050 h 19050"/>
                <a:gd name="connsiteX3" fmla="*/ 0 w 15096"/>
                <a:gd name="connsiteY3" fmla="*/ 0 h 19050"/>
                <a:gd name="connsiteX4" fmla="*/ 0 w 15096"/>
                <a:gd name="connsiteY4" fmla="*/ 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0" y="0"/>
                  </a:moveTo>
                  <a:cubicBezTo>
                    <a:pt x="16669" y="2381"/>
                    <a:pt x="19050" y="2381"/>
                    <a:pt x="9525" y="19050"/>
                  </a:cubicBezTo>
                  <a:lnTo>
                    <a:pt x="9525" y="19050"/>
                  </a:lnTo>
                  <a:cubicBezTo>
                    <a:pt x="14287" y="9525"/>
                    <a:pt x="7144" y="4763"/>
                    <a:pt x="0" y="0"/>
                  </a:cubicBezTo>
                  <a:lnTo>
                    <a:pt x="0" y="0"/>
                  </a:lnTo>
                  <a:close/>
                </a:path>
              </a:pathLst>
            </a:custGeom>
            <a:grpFill/>
            <a:ln w="23813" cap="flat">
              <a:noFill/>
              <a:prstDash val="solid"/>
              <a:miter/>
            </a:ln>
          </p:spPr>
          <p:txBody>
            <a:bodyPr rtlCol="0" anchor="ctr"/>
            <a:lstStyle/>
            <a:p>
              <a:endParaRPr lang="en-ID"/>
            </a:p>
          </p:txBody>
        </p:sp>
        <p:sp>
          <p:nvSpPr>
            <p:cNvPr id="1074" name="Freeform: Shape 1073">
              <a:extLst>
                <a:ext uri="{FF2B5EF4-FFF2-40B4-BE49-F238E27FC236}">
                  <a16:creationId xmlns:a16="http://schemas.microsoft.com/office/drawing/2014/main" id="{87DC76F5-BEFB-2D41-F432-1522DB4B5B88}"/>
                </a:ext>
              </a:extLst>
            </p:cNvPr>
            <p:cNvSpPr/>
            <p:nvPr/>
          </p:nvSpPr>
          <p:spPr>
            <a:xfrm>
              <a:off x="9183672" y="664368"/>
              <a:ext cx="15096" cy="19050"/>
            </a:xfrm>
            <a:custGeom>
              <a:avLst/>
              <a:gdLst>
                <a:gd name="connsiteX0" fmla="*/ 5571 w 15096"/>
                <a:gd name="connsiteY0" fmla="*/ 19050 h 19050"/>
                <a:gd name="connsiteX1" fmla="*/ 15096 w 15096"/>
                <a:gd name="connsiteY1" fmla="*/ 0 h 19050"/>
                <a:gd name="connsiteX2" fmla="*/ 15096 w 15096"/>
                <a:gd name="connsiteY2" fmla="*/ 0 h 19050"/>
                <a:gd name="connsiteX3" fmla="*/ 5571 w 15096"/>
                <a:gd name="connsiteY3" fmla="*/ 19050 h 19050"/>
                <a:gd name="connsiteX4" fmla="*/ 5571 w 15096"/>
                <a:gd name="connsiteY4" fmla="*/ 1905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5571" y="19050"/>
                  </a:moveTo>
                  <a:cubicBezTo>
                    <a:pt x="-3954" y="2381"/>
                    <a:pt x="-1573" y="2381"/>
                    <a:pt x="15096" y="0"/>
                  </a:cubicBezTo>
                  <a:lnTo>
                    <a:pt x="15096" y="0"/>
                  </a:lnTo>
                  <a:cubicBezTo>
                    <a:pt x="10334" y="4763"/>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1075" name="Freeform: Shape 1074">
              <a:extLst>
                <a:ext uri="{FF2B5EF4-FFF2-40B4-BE49-F238E27FC236}">
                  <a16:creationId xmlns:a16="http://schemas.microsoft.com/office/drawing/2014/main" id="{3F53ECC1-EB22-D53D-71F9-6940CCE8DBBE}"/>
                </a:ext>
              </a:extLst>
            </p:cNvPr>
            <p:cNvSpPr/>
            <p:nvPr/>
          </p:nvSpPr>
          <p:spPr>
            <a:xfrm>
              <a:off x="8984456" y="664368"/>
              <a:ext cx="15096" cy="19050"/>
            </a:xfrm>
            <a:custGeom>
              <a:avLst/>
              <a:gdLst>
                <a:gd name="connsiteX0" fmla="*/ 0 w 15096"/>
                <a:gd name="connsiteY0" fmla="*/ 0 h 19050"/>
                <a:gd name="connsiteX1" fmla="*/ 9525 w 15096"/>
                <a:gd name="connsiteY1" fmla="*/ 19050 h 19050"/>
                <a:gd name="connsiteX2" fmla="*/ 9525 w 15096"/>
                <a:gd name="connsiteY2" fmla="*/ 19050 h 19050"/>
                <a:gd name="connsiteX3" fmla="*/ 0 w 15096"/>
                <a:gd name="connsiteY3" fmla="*/ 0 h 19050"/>
                <a:gd name="connsiteX4" fmla="*/ 0 w 15096"/>
                <a:gd name="connsiteY4" fmla="*/ 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0" y="0"/>
                  </a:moveTo>
                  <a:cubicBezTo>
                    <a:pt x="16669" y="2381"/>
                    <a:pt x="19050" y="2381"/>
                    <a:pt x="9525" y="19050"/>
                  </a:cubicBezTo>
                  <a:lnTo>
                    <a:pt x="9525" y="19050"/>
                  </a:lnTo>
                  <a:cubicBezTo>
                    <a:pt x="11906" y="9525"/>
                    <a:pt x="7144" y="4763"/>
                    <a:pt x="0" y="0"/>
                  </a:cubicBezTo>
                  <a:lnTo>
                    <a:pt x="0" y="0"/>
                  </a:lnTo>
                  <a:close/>
                </a:path>
              </a:pathLst>
            </a:custGeom>
            <a:grpFill/>
            <a:ln w="23813" cap="flat">
              <a:noFill/>
              <a:prstDash val="solid"/>
              <a:miter/>
            </a:ln>
          </p:spPr>
          <p:txBody>
            <a:bodyPr rtlCol="0" anchor="ctr"/>
            <a:lstStyle/>
            <a:p>
              <a:endParaRPr lang="en-ID"/>
            </a:p>
          </p:txBody>
        </p:sp>
        <p:sp>
          <p:nvSpPr>
            <p:cNvPr id="1076" name="Freeform: Shape 1075">
              <a:extLst>
                <a:ext uri="{FF2B5EF4-FFF2-40B4-BE49-F238E27FC236}">
                  <a16:creationId xmlns:a16="http://schemas.microsoft.com/office/drawing/2014/main" id="{3E334CED-9C1E-E8FC-6787-EF38477DD755}"/>
                </a:ext>
              </a:extLst>
            </p:cNvPr>
            <p:cNvSpPr/>
            <p:nvPr/>
          </p:nvSpPr>
          <p:spPr>
            <a:xfrm>
              <a:off x="7231047" y="664368"/>
              <a:ext cx="15096" cy="19050"/>
            </a:xfrm>
            <a:custGeom>
              <a:avLst/>
              <a:gdLst>
                <a:gd name="connsiteX0" fmla="*/ 5571 w 15096"/>
                <a:gd name="connsiteY0" fmla="*/ 19050 h 19050"/>
                <a:gd name="connsiteX1" fmla="*/ 15096 w 15096"/>
                <a:gd name="connsiteY1" fmla="*/ 0 h 19050"/>
                <a:gd name="connsiteX2" fmla="*/ 15096 w 15096"/>
                <a:gd name="connsiteY2" fmla="*/ 0 h 19050"/>
                <a:gd name="connsiteX3" fmla="*/ 5571 w 15096"/>
                <a:gd name="connsiteY3" fmla="*/ 19050 h 19050"/>
                <a:gd name="connsiteX4" fmla="*/ 5571 w 15096"/>
                <a:gd name="connsiteY4" fmla="*/ 1905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5571" y="19050"/>
                  </a:moveTo>
                  <a:cubicBezTo>
                    <a:pt x="-3954" y="2381"/>
                    <a:pt x="-1573" y="2381"/>
                    <a:pt x="15096" y="0"/>
                  </a:cubicBezTo>
                  <a:lnTo>
                    <a:pt x="15096" y="0"/>
                  </a:lnTo>
                  <a:cubicBezTo>
                    <a:pt x="7952" y="4763"/>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1077" name="Freeform: Shape 1076">
              <a:extLst>
                <a:ext uri="{FF2B5EF4-FFF2-40B4-BE49-F238E27FC236}">
                  <a16:creationId xmlns:a16="http://schemas.microsoft.com/office/drawing/2014/main" id="{92FD5AF1-26D0-FC33-8998-33212CBB340A}"/>
                </a:ext>
              </a:extLst>
            </p:cNvPr>
            <p:cNvSpPr/>
            <p:nvPr/>
          </p:nvSpPr>
          <p:spPr>
            <a:xfrm>
              <a:off x="10427493" y="876895"/>
              <a:ext cx="11906" cy="1785"/>
            </a:xfrm>
            <a:custGeom>
              <a:avLst/>
              <a:gdLst>
                <a:gd name="connsiteX0" fmla="*/ 11906 w 11906"/>
                <a:gd name="connsiteY0" fmla="*/ 1786 h 1785"/>
                <a:gd name="connsiteX1" fmla="*/ 0 w 11906"/>
                <a:gd name="connsiteY1" fmla="*/ 1786 h 1785"/>
                <a:gd name="connsiteX2" fmla="*/ 0 w 11906"/>
                <a:gd name="connsiteY2" fmla="*/ 1786 h 1785"/>
                <a:gd name="connsiteX3" fmla="*/ 11906 w 11906"/>
                <a:gd name="connsiteY3" fmla="*/ 1786 h 1785"/>
                <a:gd name="connsiteX4" fmla="*/ 11906 w 11906"/>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11906" y="1786"/>
                  </a:moveTo>
                  <a:cubicBezTo>
                    <a:pt x="7144" y="1786"/>
                    <a:pt x="4763" y="1786"/>
                    <a:pt x="0" y="1786"/>
                  </a:cubicBezTo>
                  <a:cubicBezTo>
                    <a:pt x="0" y="1786"/>
                    <a:pt x="0" y="1786"/>
                    <a:pt x="0" y="1786"/>
                  </a:cubicBezTo>
                  <a:cubicBezTo>
                    <a:pt x="4763" y="-595"/>
                    <a:pt x="7144" y="-595"/>
                    <a:pt x="11906" y="1786"/>
                  </a:cubicBezTo>
                  <a:cubicBezTo>
                    <a:pt x="11906" y="-595"/>
                    <a:pt x="11906" y="-595"/>
                    <a:pt x="11906" y="1786"/>
                  </a:cubicBezTo>
                  <a:close/>
                </a:path>
              </a:pathLst>
            </a:custGeom>
            <a:grpFill/>
            <a:ln w="23813" cap="flat">
              <a:noFill/>
              <a:prstDash val="solid"/>
              <a:miter/>
            </a:ln>
          </p:spPr>
          <p:txBody>
            <a:bodyPr rtlCol="0" anchor="ctr"/>
            <a:lstStyle/>
            <a:p>
              <a:endParaRPr lang="en-ID"/>
            </a:p>
          </p:txBody>
        </p:sp>
        <p:sp>
          <p:nvSpPr>
            <p:cNvPr id="1078" name="Freeform: Shape 1077">
              <a:extLst>
                <a:ext uri="{FF2B5EF4-FFF2-40B4-BE49-F238E27FC236}">
                  <a16:creationId xmlns:a16="http://schemas.microsoft.com/office/drawing/2014/main" id="{E2817393-CD2E-D945-D9FE-383DFCAA70D5}"/>
                </a:ext>
              </a:extLst>
            </p:cNvPr>
            <p:cNvSpPr/>
            <p:nvPr/>
          </p:nvSpPr>
          <p:spPr>
            <a:xfrm>
              <a:off x="9698831" y="876299"/>
              <a:ext cx="11906" cy="23812"/>
            </a:xfrm>
            <a:custGeom>
              <a:avLst/>
              <a:gdLst>
                <a:gd name="connsiteX0" fmla="*/ 0 w 11906"/>
                <a:gd name="connsiteY0" fmla="*/ 0 h 23812"/>
                <a:gd name="connsiteX1" fmla="*/ 11906 w 11906"/>
                <a:gd name="connsiteY1" fmla="*/ 0 h 23812"/>
                <a:gd name="connsiteX2" fmla="*/ 11906 w 11906"/>
                <a:gd name="connsiteY2" fmla="*/ 0 h 23812"/>
                <a:gd name="connsiteX3" fmla="*/ 0 w 11906"/>
                <a:gd name="connsiteY3" fmla="*/ 0 h 23812"/>
                <a:gd name="connsiteX4" fmla="*/ 0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0" y="0"/>
                  </a:moveTo>
                  <a:cubicBezTo>
                    <a:pt x="4762" y="0"/>
                    <a:pt x="7144" y="0"/>
                    <a:pt x="11906" y="0"/>
                  </a:cubicBezTo>
                  <a:cubicBezTo>
                    <a:pt x="11906" y="0"/>
                    <a:pt x="11906" y="0"/>
                    <a:pt x="11906" y="0"/>
                  </a:cubicBezTo>
                  <a:cubicBezTo>
                    <a:pt x="7144" y="0"/>
                    <a:pt x="2381"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1079" name="Freeform: Shape 1078">
              <a:extLst>
                <a:ext uri="{FF2B5EF4-FFF2-40B4-BE49-F238E27FC236}">
                  <a16:creationId xmlns:a16="http://schemas.microsoft.com/office/drawing/2014/main" id="{18CEAFCE-293E-92BA-781E-A029AF08B442}"/>
                </a:ext>
              </a:extLst>
            </p:cNvPr>
            <p:cNvSpPr/>
            <p:nvPr/>
          </p:nvSpPr>
          <p:spPr>
            <a:xfrm>
              <a:off x="8474868" y="876299"/>
              <a:ext cx="9525" cy="23812"/>
            </a:xfrm>
            <a:custGeom>
              <a:avLst/>
              <a:gdLst>
                <a:gd name="connsiteX0" fmla="*/ 0 w 9525"/>
                <a:gd name="connsiteY0" fmla="*/ 0 h 23812"/>
                <a:gd name="connsiteX1" fmla="*/ 9525 w 9525"/>
                <a:gd name="connsiteY1" fmla="*/ 0 h 23812"/>
                <a:gd name="connsiteX2" fmla="*/ 9525 w 9525"/>
                <a:gd name="connsiteY2" fmla="*/ 0 h 23812"/>
                <a:gd name="connsiteX3" fmla="*/ 0 w 9525"/>
                <a:gd name="connsiteY3" fmla="*/ 0 h 23812"/>
                <a:gd name="connsiteX4" fmla="*/ 0 w 9525"/>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 h="23812">
                  <a:moveTo>
                    <a:pt x="0" y="0"/>
                  </a:moveTo>
                  <a:cubicBezTo>
                    <a:pt x="2381" y="0"/>
                    <a:pt x="7144" y="0"/>
                    <a:pt x="9525" y="0"/>
                  </a:cubicBezTo>
                  <a:cubicBezTo>
                    <a:pt x="9525" y="0"/>
                    <a:pt x="9525" y="0"/>
                    <a:pt x="9525" y="0"/>
                  </a:cubicBezTo>
                  <a:cubicBezTo>
                    <a:pt x="7144" y="0"/>
                    <a:pt x="2381"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1080" name="Freeform: Shape 1079">
              <a:extLst>
                <a:ext uri="{FF2B5EF4-FFF2-40B4-BE49-F238E27FC236}">
                  <a16:creationId xmlns:a16="http://schemas.microsoft.com/office/drawing/2014/main" id="{81310E43-1AE1-576D-877F-F8D5B5B1B82B}"/>
                </a:ext>
              </a:extLst>
            </p:cNvPr>
            <p:cNvSpPr/>
            <p:nvPr/>
          </p:nvSpPr>
          <p:spPr>
            <a:xfrm>
              <a:off x="6522243" y="876299"/>
              <a:ext cx="9524" cy="2381"/>
            </a:xfrm>
            <a:custGeom>
              <a:avLst/>
              <a:gdLst>
                <a:gd name="connsiteX0" fmla="*/ 9525 w 9524"/>
                <a:gd name="connsiteY0" fmla="*/ 2381 h 2381"/>
                <a:gd name="connsiteX1" fmla="*/ 0 w 9524"/>
                <a:gd name="connsiteY1" fmla="*/ 2381 h 2381"/>
                <a:gd name="connsiteX2" fmla="*/ 9525 w 9524"/>
                <a:gd name="connsiteY2" fmla="*/ 0 h 2381"/>
                <a:gd name="connsiteX3" fmla="*/ 9525 w 9524"/>
                <a:gd name="connsiteY3" fmla="*/ 2381 h 2381"/>
              </a:gdLst>
              <a:ahLst/>
              <a:cxnLst>
                <a:cxn ang="0">
                  <a:pos x="connsiteX0" y="connsiteY0"/>
                </a:cxn>
                <a:cxn ang="0">
                  <a:pos x="connsiteX1" y="connsiteY1"/>
                </a:cxn>
                <a:cxn ang="0">
                  <a:pos x="connsiteX2" y="connsiteY2"/>
                </a:cxn>
                <a:cxn ang="0">
                  <a:pos x="connsiteX3" y="connsiteY3"/>
                </a:cxn>
              </a:cxnLst>
              <a:rect l="l" t="t" r="r" b="b"/>
              <a:pathLst>
                <a:path w="9524" h="2381">
                  <a:moveTo>
                    <a:pt x="9525" y="2381"/>
                  </a:moveTo>
                  <a:cubicBezTo>
                    <a:pt x="7144" y="2381"/>
                    <a:pt x="2381" y="2381"/>
                    <a:pt x="0" y="2381"/>
                  </a:cubicBezTo>
                  <a:cubicBezTo>
                    <a:pt x="2381" y="2381"/>
                    <a:pt x="7144" y="2381"/>
                    <a:pt x="9525" y="0"/>
                  </a:cubicBezTo>
                  <a:cubicBezTo>
                    <a:pt x="9525" y="0"/>
                    <a:pt x="9525" y="0"/>
                    <a:pt x="9525" y="2381"/>
                  </a:cubicBezTo>
                  <a:close/>
                </a:path>
              </a:pathLst>
            </a:custGeom>
            <a:grpFill/>
            <a:ln w="23813" cap="flat">
              <a:noFill/>
              <a:prstDash val="solid"/>
              <a:miter/>
            </a:ln>
          </p:spPr>
          <p:txBody>
            <a:bodyPr rtlCol="0" anchor="ctr"/>
            <a:lstStyle/>
            <a:p>
              <a:endParaRPr lang="en-ID"/>
            </a:p>
          </p:txBody>
        </p:sp>
        <p:sp>
          <p:nvSpPr>
            <p:cNvPr id="1081" name="Freeform: Shape 1080">
              <a:extLst>
                <a:ext uri="{FF2B5EF4-FFF2-40B4-BE49-F238E27FC236}">
                  <a16:creationId xmlns:a16="http://schemas.microsoft.com/office/drawing/2014/main" id="{E1FB54EF-C6A8-49E8-505E-85B305A4DFCB}"/>
                </a:ext>
              </a:extLst>
            </p:cNvPr>
            <p:cNvSpPr/>
            <p:nvPr/>
          </p:nvSpPr>
          <p:spPr>
            <a:xfrm>
              <a:off x="9183672" y="2917031"/>
              <a:ext cx="15096" cy="19050"/>
            </a:xfrm>
            <a:custGeom>
              <a:avLst/>
              <a:gdLst>
                <a:gd name="connsiteX0" fmla="*/ 5571 w 15096"/>
                <a:gd name="connsiteY0" fmla="*/ 19050 h 19050"/>
                <a:gd name="connsiteX1" fmla="*/ 15096 w 15096"/>
                <a:gd name="connsiteY1" fmla="*/ 0 h 19050"/>
                <a:gd name="connsiteX2" fmla="*/ 15096 w 15096"/>
                <a:gd name="connsiteY2" fmla="*/ 0 h 19050"/>
                <a:gd name="connsiteX3" fmla="*/ 5571 w 15096"/>
                <a:gd name="connsiteY3" fmla="*/ 19050 h 19050"/>
                <a:gd name="connsiteX4" fmla="*/ 5571 w 15096"/>
                <a:gd name="connsiteY4" fmla="*/ 1905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5571" y="19050"/>
                  </a:moveTo>
                  <a:cubicBezTo>
                    <a:pt x="-3954" y="2381"/>
                    <a:pt x="-1573" y="2381"/>
                    <a:pt x="15096" y="0"/>
                  </a:cubicBezTo>
                  <a:cubicBezTo>
                    <a:pt x="15096" y="0"/>
                    <a:pt x="15096" y="0"/>
                    <a:pt x="15096" y="0"/>
                  </a:cubicBezTo>
                  <a:cubicBezTo>
                    <a:pt x="10334" y="4762"/>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1082" name="Freeform: Shape 1081">
              <a:extLst>
                <a:ext uri="{FF2B5EF4-FFF2-40B4-BE49-F238E27FC236}">
                  <a16:creationId xmlns:a16="http://schemas.microsoft.com/office/drawing/2014/main" id="{229A3734-778C-3C2B-1AEB-A8BB5339F159}"/>
                </a:ext>
              </a:extLst>
            </p:cNvPr>
            <p:cNvSpPr/>
            <p:nvPr/>
          </p:nvSpPr>
          <p:spPr>
            <a:xfrm>
              <a:off x="8984456" y="2917031"/>
              <a:ext cx="15096" cy="19050"/>
            </a:xfrm>
            <a:custGeom>
              <a:avLst/>
              <a:gdLst>
                <a:gd name="connsiteX0" fmla="*/ 0 w 15096"/>
                <a:gd name="connsiteY0" fmla="*/ 0 h 19050"/>
                <a:gd name="connsiteX1" fmla="*/ 9525 w 15096"/>
                <a:gd name="connsiteY1" fmla="*/ 19050 h 19050"/>
                <a:gd name="connsiteX2" fmla="*/ 9525 w 15096"/>
                <a:gd name="connsiteY2" fmla="*/ 19050 h 19050"/>
                <a:gd name="connsiteX3" fmla="*/ 0 w 15096"/>
                <a:gd name="connsiteY3" fmla="*/ 0 h 19050"/>
                <a:gd name="connsiteX4" fmla="*/ 0 w 15096"/>
                <a:gd name="connsiteY4" fmla="*/ 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0" y="0"/>
                  </a:moveTo>
                  <a:cubicBezTo>
                    <a:pt x="16669" y="2381"/>
                    <a:pt x="19050" y="2381"/>
                    <a:pt x="9525" y="19050"/>
                  </a:cubicBezTo>
                  <a:lnTo>
                    <a:pt x="9525" y="19050"/>
                  </a:lnTo>
                  <a:cubicBezTo>
                    <a:pt x="11906" y="9525"/>
                    <a:pt x="7144" y="4762"/>
                    <a:pt x="0" y="0"/>
                  </a:cubicBezTo>
                  <a:lnTo>
                    <a:pt x="0" y="0"/>
                  </a:lnTo>
                  <a:close/>
                </a:path>
              </a:pathLst>
            </a:custGeom>
            <a:grpFill/>
            <a:ln w="23813" cap="flat">
              <a:noFill/>
              <a:prstDash val="solid"/>
              <a:miter/>
            </a:ln>
          </p:spPr>
          <p:txBody>
            <a:bodyPr rtlCol="0" anchor="ctr"/>
            <a:lstStyle/>
            <a:p>
              <a:endParaRPr lang="en-ID"/>
            </a:p>
          </p:txBody>
        </p:sp>
        <p:sp>
          <p:nvSpPr>
            <p:cNvPr id="1083" name="Freeform: Shape 1082">
              <a:extLst>
                <a:ext uri="{FF2B5EF4-FFF2-40B4-BE49-F238E27FC236}">
                  <a16:creationId xmlns:a16="http://schemas.microsoft.com/office/drawing/2014/main" id="{3061C08E-BE53-2294-B42D-C45864905EA2}"/>
                </a:ext>
              </a:extLst>
            </p:cNvPr>
            <p:cNvSpPr/>
            <p:nvPr/>
          </p:nvSpPr>
          <p:spPr>
            <a:xfrm>
              <a:off x="7231047" y="1790699"/>
              <a:ext cx="15096" cy="19050"/>
            </a:xfrm>
            <a:custGeom>
              <a:avLst/>
              <a:gdLst>
                <a:gd name="connsiteX0" fmla="*/ 5571 w 15096"/>
                <a:gd name="connsiteY0" fmla="*/ 19050 h 19050"/>
                <a:gd name="connsiteX1" fmla="*/ 15096 w 15096"/>
                <a:gd name="connsiteY1" fmla="*/ 0 h 19050"/>
                <a:gd name="connsiteX2" fmla="*/ 15096 w 15096"/>
                <a:gd name="connsiteY2" fmla="*/ 0 h 19050"/>
                <a:gd name="connsiteX3" fmla="*/ 5571 w 15096"/>
                <a:gd name="connsiteY3" fmla="*/ 19050 h 19050"/>
                <a:gd name="connsiteX4" fmla="*/ 5571 w 15096"/>
                <a:gd name="connsiteY4" fmla="*/ 1905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5571" y="19050"/>
                  </a:moveTo>
                  <a:cubicBezTo>
                    <a:pt x="-3954" y="2381"/>
                    <a:pt x="-1573" y="2381"/>
                    <a:pt x="15096" y="0"/>
                  </a:cubicBezTo>
                  <a:lnTo>
                    <a:pt x="15096" y="0"/>
                  </a:lnTo>
                  <a:cubicBezTo>
                    <a:pt x="7952" y="4763"/>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1084" name="Freeform: Shape 1083">
              <a:extLst>
                <a:ext uri="{FF2B5EF4-FFF2-40B4-BE49-F238E27FC236}">
                  <a16:creationId xmlns:a16="http://schemas.microsoft.com/office/drawing/2014/main" id="{BFA6104A-35C0-EAA2-C9D9-0D0DC927814D}"/>
                </a:ext>
              </a:extLst>
            </p:cNvPr>
            <p:cNvSpPr/>
            <p:nvPr/>
          </p:nvSpPr>
          <p:spPr>
            <a:xfrm>
              <a:off x="7029449" y="664368"/>
              <a:ext cx="15781" cy="19050"/>
            </a:xfrm>
            <a:custGeom>
              <a:avLst/>
              <a:gdLst>
                <a:gd name="connsiteX0" fmla="*/ 0 w 15781"/>
                <a:gd name="connsiteY0" fmla="*/ 0 h 19050"/>
                <a:gd name="connsiteX1" fmla="*/ 9525 w 15781"/>
                <a:gd name="connsiteY1" fmla="*/ 19050 h 19050"/>
                <a:gd name="connsiteX2" fmla="*/ 9525 w 15781"/>
                <a:gd name="connsiteY2" fmla="*/ 19050 h 19050"/>
                <a:gd name="connsiteX3" fmla="*/ 0 w 15781"/>
                <a:gd name="connsiteY3" fmla="*/ 0 h 19050"/>
                <a:gd name="connsiteX4" fmla="*/ 0 w 15781"/>
                <a:gd name="connsiteY4" fmla="*/ 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81" h="19050">
                  <a:moveTo>
                    <a:pt x="0" y="0"/>
                  </a:moveTo>
                  <a:cubicBezTo>
                    <a:pt x="19050" y="2381"/>
                    <a:pt x="19050" y="2381"/>
                    <a:pt x="9525" y="19050"/>
                  </a:cubicBezTo>
                  <a:lnTo>
                    <a:pt x="9525" y="19050"/>
                  </a:lnTo>
                  <a:cubicBezTo>
                    <a:pt x="14288" y="9525"/>
                    <a:pt x="7144" y="4763"/>
                    <a:pt x="0" y="0"/>
                  </a:cubicBezTo>
                  <a:lnTo>
                    <a:pt x="0" y="0"/>
                  </a:lnTo>
                  <a:close/>
                </a:path>
              </a:pathLst>
            </a:custGeom>
            <a:grpFill/>
            <a:ln w="23813" cap="flat">
              <a:noFill/>
              <a:prstDash val="solid"/>
              <a:miter/>
            </a:ln>
          </p:spPr>
          <p:txBody>
            <a:bodyPr rtlCol="0" anchor="ctr"/>
            <a:lstStyle/>
            <a:p>
              <a:endParaRPr lang="en-ID"/>
            </a:p>
          </p:txBody>
        </p:sp>
        <p:sp>
          <p:nvSpPr>
            <p:cNvPr id="1085" name="Freeform: Shape 1084">
              <a:extLst>
                <a:ext uri="{FF2B5EF4-FFF2-40B4-BE49-F238E27FC236}">
                  <a16:creationId xmlns:a16="http://schemas.microsoft.com/office/drawing/2014/main" id="{A82B47A4-3C16-0FD1-9720-E34D4ABFF60D}"/>
                </a:ext>
              </a:extLst>
            </p:cNvPr>
            <p:cNvSpPr/>
            <p:nvPr/>
          </p:nvSpPr>
          <p:spPr>
            <a:xfrm>
              <a:off x="7029449" y="6296024"/>
              <a:ext cx="15096" cy="19050"/>
            </a:xfrm>
            <a:custGeom>
              <a:avLst/>
              <a:gdLst>
                <a:gd name="connsiteX0" fmla="*/ 0 w 15096"/>
                <a:gd name="connsiteY0" fmla="*/ 0 h 19050"/>
                <a:gd name="connsiteX1" fmla="*/ 9525 w 15096"/>
                <a:gd name="connsiteY1" fmla="*/ 19050 h 19050"/>
                <a:gd name="connsiteX2" fmla="*/ 9525 w 15096"/>
                <a:gd name="connsiteY2" fmla="*/ 19050 h 19050"/>
                <a:gd name="connsiteX3" fmla="*/ 0 w 15096"/>
                <a:gd name="connsiteY3" fmla="*/ 0 h 19050"/>
                <a:gd name="connsiteX4" fmla="*/ 0 w 15096"/>
                <a:gd name="connsiteY4" fmla="*/ 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0" y="0"/>
                  </a:moveTo>
                  <a:cubicBezTo>
                    <a:pt x="16669" y="2381"/>
                    <a:pt x="19050" y="2381"/>
                    <a:pt x="9525" y="19050"/>
                  </a:cubicBezTo>
                  <a:lnTo>
                    <a:pt x="9525" y="19050"/>
                  </a:lnTo>
                  <a:cubicBezTo>
                    <a:pt x="14288" y="9525"/>
                    <a:pt x="7144" y="4763"/>
                    <a:pt x="0" y="0"/>
                  </a:cubicBezTo>
                  <a:lnTo>
                    <a:pt x="0" y="0"/>
                  </a:lnTo>
                  <a:close/>
                </a:path>
              </a:pathLst>
            </a:custGeom>
            <a:grpFill/>
            <a:ln w="23813" cap="flat">
              <a:noFill/>
              <a:prstDash val="solid"/>
              <a:miter/>
            </a:ln>
          </p:spPr>
          <p:txBody>
            <a:bodyPr rtlCol="0" anchor="ctr"/>
            <a:lstStyle/>
            <a:p>
              <a:endParaRPr lang="en-ID"/>
            </a:p>
          </p:txBody>
        </p:sp>
        <p:sp>
          <p:nvSpPr>
            <p:cNvPr id="1086" name="Freeform: Shape 1085">
              <a:extLst>
                <a:ext uri="{FF2B5EF4-FFF2-40B4-BE49-F238E27FC236}">
                  <a16:creationId xmlns:a16="http://schemas.microsoft.com/office/drawing/2014/main" id="{6D1E20A4-80C9-B7AD-EEF6-5C89BC5D8986}"/>
                </a:ext>
              </a:extLst>
            </p:cNvPr>
            <p:cNvSpPr/>
            <p:nvPr/>
          </p:nvSpPr>
          <p:spPr>
            <a:xfrm>
              <a:off x="7231047" y="6296024"/>
              <a:ext cx="15096" cy="19050"/>
            </a:xfrm>
            <a:custGeom>
              <a:avLst/>
              <a:gdLst>
                <a:gd name="connsiteX0" fmla="*/ 5571 w 15096"/>
                <a:gd name="connsiteY0" fmla="*/ 19050 h 19050"/>
                <a:gd name="connsiteX1" fmla="*/ 15096 w 15096"/>
                <a:gd name="connsiteY1" fmla="*/ 0 h 19050"/>
                <a:gd name="connsiteX2" fmla="*/ 15096 w 15096"/>
                <a:gd name="connsiteY2" fmla="*/ 0 h 19050"/>
                <a:gd name="connsiteX3" fmla="*/ 5571 w 15096"/>
                <a:gd name="connsiteY3" fmla="*/ 19050 h 19050"/>
                <a:gd name="connsiteX4" fmla="*/ 5571 w 15096"/>
                <a:gd name="connsiteY4" fmla="*/ 1905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5571" y="19050"/>
                  </a:moveTo>
                  <a:cubicBezTo>
                    <a:pt x="-3954" y="2381"/>
                    <a:pt x="-1573" y="2381"/>
                    <a:pt x="15096" y="0"/>
                  </a:cubicBezTo>
                  <a:lnTo>
                    <a:pt x="15096" y="0"/>
                  </a:lnTo>
                  <a:cubicBezTo>
                    <a:pt x="7952" y="4763"/>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1087" name="Freeform: Shape 1086">
              <a:extLst>
                <a:ext uri="{FF2B5EF4-FFF2-40B4-BE49-F238E27FC236}">
                  <a16:creationId xmlns:a16="http://schemas.microsoft.com/office/drawing/2014/main" id="{93813973-F0FA-3018-EDBD-DBAB53A71EC0}"/>
                </a:ext>
              </a:extLst>
            </p:cNvPr>
            <p:cNvSpPr/>
            <p:nvPr/>
          </p:nvSpPr>
          <p:spPr>
            <a:xfrm>
              <a:off x="10429875" y="6507955"/>
              <a:ext cx="9524" cy="23812"/>
            </a:xfrm>
            <a:custGeom>
              <a:avLst/>
              <a:gdLst>
                <a:gd name="connsiteX0" fmla="*/ 0 w 9524"/>
                <a:gd name="connsiteY0" fmla="*/ 0 h 23812"/>
                <a:gd name="connsiteX1" fmla="*/ 9525 w 9524"/>
                <a:gd name="connsiteY1" fmla="*/ 0 h 23812"/>
                <a:gd name="connsiteX2" fmla="*/ 9525 w 9524"/>
                <a:gd name="connsiteY2" fmla="*/ 0 h 23812"/>
                <a:gd name="connsiteX3" fmla="*/ 0 w 9524"/>
                <a:gd name="connsiteY3" fmla="*/ 0 h 23812"/>
                <a:gd name="connsiteX4" fmla="*/ 0 w 9524"/>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23812">
                  <a:moveTo>
                    <a:pt x="0" y="0"/>
                  </a:moveTo>
                  <a:cubicBezTo>
                    <a:pt x="2381" y="0"/>
                    <a:pt x="7144" y="0"/>
                    <a:pt x="9525" y="0"/>
                  </a:cubicBezTo>
                  <a:cubicBezTo>
                    <a:pt x="9525" y="0"/>
                    <a:pt x="9525" y="0"/>
                    <a:pt x="9525" y="0"/>
                  </a:cubicBezTo>
                  <a:cubicBezTo>
                    <a:pt x="7144" y="0"/>
                    <a:pt x="2381"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1088" name="Freeform: Shape 1087">
              <a:extLst>
                <a:ext uri="{FF2B5EF4-FFF2-40B4-BE49-F238E27FC236}">
                  <a16:creationId xmlns:a16="http://schemas.microsoft.com/office/drawing/2014/main" id="{4FE03FE6-5E3A-0EAC-8FDA-068D40B65ACE}"/>
                </a:ext>
              </a:extLst>
            </p:cNvPr>
            <p:cNvSpPr/>
            <p:nvPr/>
          </p:nvSpPr>
          <p:spPr>
            <a:xfrm>
              <a:off x="6146006" y="6829424"/>
              <a:ext cx="33337" cy="19050"/>
            </a:xfrm>
            <a:custGeom>
              <a:avLst/>
              <a:gdLst>
                <a:gd name="connsiteX0" fmla="*/ 33338 w 33337"/>
                <a:gd name="connsiteY0" fmla="*/ 19050 h 19050"/>
                <a:gd name="connsiteX1" fmla="*/ 0 w 33337"/>
                <a:gd name="connsiteY1" fmla="*/ 19050 h 19050"/>
                <a:gd name="connsiteX2" fmla="*/ 0 w 33337"/>
                <a:gd name="connsiteY2" fmla="*/ 19050 h 19050"/>
                <a:gd name="connsiteX3" fmla="*/ 16669 w 33337"/>
                <a:gd name="connsiteY3" fmla="*/ 0 h 19050"/>
                <a:gd name="connsiteX4" fmla="*/ 33338 w 33337"/>
                <a:gd name="connsiteY4" fmla="*/ 19050 h 19050"/>
                <a:gd name="connsiteX5" fmla="*/ 33338 w 33337"/>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337" h="19050">
                  <a:moveTo>
                    <a:pt x="33338" y="19050"/>
                  </a:moveTo>
                  <a:cubicBezTo>
                    <a:pt x="21431" y="14288"/>
                    <a:pt x="9525" y="14288"/>
                    <a:pt x="0" y="19050"/>
                  </a:cubicBezTo>
                  <a:cubicBezTo>
                    <a:pt x="0" y="19050"/>
                    <a:pt x="0" y="19050"/>
                    <a:pt x="0" y="19050"/>
                  </a:cubicBezTo>
                  <a:cubicBezTo>
                    <a:pt x="4763" y="14288"/>
                    <a:pt x="9525" y="7144"/>
                    <a:pt x="16669" y="0"/>
                  </a:cubicBezTo>
                  <a:cubicBezTo>
                    <a:pt x="21431" y="7144"/>
                    <a:pt x="26194" y="14288"/>
                    <a:pt x="33338" y="19050"/>
                  </a:cubicBezTo>
                  <a:lnTo>
                    <a:pt x="33338" y="19050"/>
                  </a:lnTo>
                  <a:close/>
                </a:path>
              </a:pathLst>
            </a:custGeom>
            <a:grpFill/>
            <a:ln w="23813" cap="flat">
              <a:noFill/>
              <a:prstDash val="solid"/>
              <a:miter/>
            </a:ln>
          </p:spPr>
          <p:txBody>
            <a:bodyPr rtlCol="0" anchor="ctr"/>
            <a:lstStyle/>
            <a:p>
              <a:endParaRPr lang="en-ID"/>
            </a:p>
          </p:txBody>
        </p:sp>
        <p:sp>
          <p:nvSpPr>
            <p:cNvPr id="1089" name="Freeform: Shape 1088">
              <a:extLst>
                <a:ext uri="{FF2B5EF4-FFF2-40B4-BE49-F238E27FC236}">
                  <a16:creationId xmlns:a16="http://schemas.microsoft.com/office/drawing/2014/main" id="{A783C2DC-898D-9C59-6BED-AEAF40873B28}"/>
                </a:ext>
              </a:extLst>
            </p:cNvPr>
            <p:cNvSpPr/>
            <p:nvPr/>
          </p:nvSpPr>
          <p:spPr>
            <a:xfrm>
              <a:off x="8096250" y="6829424"/>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9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8"/>
                    <a:pt x="11906" y="14288"/>
                    <a:pt x="0" y="19050"/>
                  </a:cubicBezTo>
                  <a:cubicBezTo>
                    <a:pt x="0" y="19050"/>
                    <a:pt x="0" y="19050"/>
                    <a:pt x="0" y="19050"/>
                  </a:cubicBezTo>
                  <a:cubicBezTo>
                    <a:pt x="4762" y="14288"/>
                    <a:pt x="9525" y="7144"/>
                    <a:pt x="16669" y="0"/>
                  </a:cubicBezTo>
                  <a:cubicBezTo>
                    <a:pt x="26194" y="7144"/>
                    <a:pt x="30956" y="14288"/>
                    <a:pt x="35719" y="19050"/>
                  </a:cubicBezTo>
                  <a:lnTo>
                    <a:pt x="35719" y="19050"/>
                  </a:lnTo>
                  <a:close/>
                </a:path>
              </a:pathLst>
            </a:custGeom>
            <a:grpFill/>
            <a:ln w="23813" cap="flat">
              <a:noFill/>
              <a:prstDash val="solid"/>
              <a:miter/>
            </a:ln>
          </p:spPr>
          <p:txBody>
            <a:bodyPr rtlCol="0" anchor="ctr"/>
            <a:lstStyle/>
            <a:p>
              <a:endParaRPr lang="en-ID"/>
            </a:p>
          </p:txBody>
        </p:sp>
        <p:sp>
          <p:nvSpPr>
            <p:cNvPr id="1090" name="Freeform: Shape 1089">
              <a:extLst>
                <a:ext uri="{FF2B5EF4-FFF2-40B4-BE49-F238E27FC236}">
                  <a16:creationId xmlns:a16="http://schemas.microsoft.com/office/drawing/2014/main" id="{CEC581B2-3166-792F-F52D-9B74C8FDF6E0}"/>
                </a:ext>
              </a:extLst>
            </p:cNvPr>
            <p:cNvSpPr/>
            <p:nvPr/>
          </p:nvSpPr>
          <p:spPr>
            <a:xfrm>
              <a:off x="10051256" y="6829424"/>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9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8"/>
                    <a:pt x="11906" y="14288"/>
                    <a:pt x="0" y="19050"/>
                  </a:cubicBezTo>
                  <a:cubicBezTo>
                    <a:pt x="0" y="19050"/>
                    <a:pt x="0" y="19050"/>
                    <a:pt x="0" y="19050"/>
                  </a:cubicBezTo>
                  <a:cubicBezTo>
                    <a:pt x="4762" y="14288"/>
                    <a:pt x="9525" y="7144"/>
                    <a:pt x="16669" y="0"/>
                  </a:cubicBezTo>
                  <a:cubicBezTo>
                    <a:pt x="23813" y="7144"/>
                    <a:pt x="28575" y="14288"/>
                    <a:pt x="35719" y="19050"/>
                  </a:cubicBezTo>
                  <a:lnTo>
                    <a:pt x="35719" y="19050"/>
                  </a:lnTo>
                  <a:close/>
                </a:path>
              </a:pathLst>
            </a:custGeom>
            <a:grpFill/>
            <a:ln w="23813" cap="flat">
              <a:noFill/>
              <a:prstDash val="solid"/>
              <a:miter/>
            </a:ln>
          </p:spPr>
          <p:txBody>
            <a:bodyPr rtlCol="0" anchor="ctr"/>
            <a:lstStyle/>
            <a:p>
              <a:endParaRPr lang="en-ID"/>
            </a:p>
          </p:txBody>
        </p:sp>
        <p:sp>
          <p:nvSpPr>
            <p:cNvPr id="1091" name="Freeform: Shape 1090">
              <a:extLst>
                <a:ext uri="{FF2B5EF4-FFF2-40B4-BE49-F238E27FC236}">
                  <a16:creationId xmlns:a16="http://schemas.microsoft.com/office/drawing/2014/main" id="{0A0C4EB6-11A0-E3E5-6A51-6B5B66908856}"/>
                </a:ext>
              </a:extLst>
            </p:cNvPr>
            <p:cNvSpPr/>
            <p:nvPr/>
          </p:nvSpPr>
          <p:spPr>
            <a:xfrm>
              <a:off x="12003881" y="6829424"/>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8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8"/>
                    <a:pt x="11906" y="14288"/>
                    <a:pt x="0" y="19050"/>
                  </a:cubicBezTo>
                  <a:cubicBezTo>
                    <a:pt x="0" y="19050"/>
                    <a:pt x="0" y="19050"/>
                    <a:pt x="0" y="19050"/>
                  </a:cubicBezTo>
                  <a:cubicBezTo>
                    <a:pt x="4762" y="14288"/>
                    <a:pt x="9525" y="7144"/>
                    <a:pt x="16668" y="0"/>
                  </a:cubicBezTo>
                  <a:cubicBezTo>
                    <a:pt x="26194" y="7144"/>
                    <a:pt x="30956" y="14288"/>
                    <a:pt x="35719" y="19050"/>
                  </a:cubicBezTo>
                  <a:lnTo>
                    <a:pt x="35719" y="19050"/>
                  </a:lnTo>
                  <a:close/>
                </a:path>
              </a:pathLst>
            </a:custGeom>
            <a:grpFill/>
            <a:ln w="23813" cap="flat">
              <a:noFill/>
              <a:prstDash val="solid"/>
              <a:miter/>
            </a:ln>
          </p:spPr>
          <p:txBody>
            <a:bodyPr rtlCol="0" anchor="ctr"/>
            <a:lstStyle/>
            <a:p>
              <a:endParaRPr lang="en-ID"/>
            </a:p>
          </p:txBody>
        </p:sp>
      </p:grpSp>
      <p:grpSp>
        <p:nvGrpSpPr>
          <p:cNvPr id="1092" name="Graphic 1111">
            <a:extLst>
              <a:ext uri="{FF2B5EF4-FFF2-40B4-BE49-F238E27FC236}">
                <a16:creationId xmlns:a16="http://schemas.microsoft.com/office/drawing/2014/main" id="{957B5209-14F5-72B9-DA13-F88C2FEA5734}"/>
              </a:ext>
            </a:extLst>
          </p:cNvPr>
          <p:cNvGrpSpPr/>
          <p:nvPr userDrawn="1"/>
        </p:nvGrpSpPr>
        <p:grpSpPr>
          <a:xfrm flipH="1">
            <a:off x="-22321" y="-2381"/>
            <a:ext cx="6862762" cy="6860381"/>
            <a:chOff x="5331618" y="0"/>
            <a:chExt cx="6862762" cy="6860381"/>
          </a:xfrm>
          <a:gradFill flip="none" rotWithShape="1">
            <a:gsLst>
              <a:gs pos="0">
                <a:schemeClr val="accent6">
                  <a:alpha val="37000"/>
                </a:schemeClr>
              </a:gs>
              <a:gs pos="78000">
                <a:schemeClr val="bg1">
                  <a:alpha val="0"/>
                </a:schemeClr>
              </a:gs>
            </a:gsLst>
            <a:lin ang="10800000" scaled="1"/>
            <a:tileRect/>
          </a:gradFill>
        </p:grpSpPr>
        <p:sp>
          <p:nvSpPr>
            <p:cNvPr id="1093" name="Freeform: Shape 1092">
              <a:extLst>
                <a:ext uri="{FF2B5EF4-FFF2-40B4-BE49-F238E27FC236}">
                  <a16:creationId xmlns:a16="http://schemas.microsoft.com/office/drawing/2014/main" id="{AFD4EF19-673C-4671-ED66-E1387640A6BF}"/>
                </a:ext>
              </a:extLst>
            </p:cNvPr>
            <p:cNvSpPr/>
            <p:nvPr/>
          </p:nvSpPr>
          <p:spPr>
            <a:xfrm>
              <a:off x="9148762" y="6572250"/>
              <a:ext cx="542925" cy="288131"/>
            </a:xfrm>
            <a:custGeom>
              <a:avLst/>
              <a:gdLst>
                <a:gd name="connsiteX0" fmla="*/ 466725 w 542925"/>
                <a:gd name="connsiteY0" fmla="*/ 285750 h 288131"/>
                <a:gd name="connsiteX1" fmla="*/ 511969 w 542925"/>
                <a:gd name="connsiteY1" fmla="*/ 235744 h 288131"/>
                <a:gd name="connsiteX2" fmla="*/ 383381 w 542925"/>
                <a:gd name="connsiteY2" fmla="*/ 38100 h 288131"/>
                <a:gd name="connsiteX3" fmla="*/ 145256 w 542925"/>
                <a:gd name="connsiteY3" fmla="*/ 26194 h 288131"/>
                <a:gd name="connsiteX4" fmla="*/ 40481 w 542925"/>
                <a:gd name="connsiteY4" fmla="*/ 235744 h 288131"/>
                <a:gd name="connsiteX5" fmla="*/ 76200 w 542925"/>
                <a:gd name="connsiteY5" fmla="*/ 288131 h 288131"/>
                <a:gd name="connsiteX6" fmla="*/ 42863 w 542925"/>
                <a:gd name="connsiteY6" fmla="*/ 288131 h 288131"/>
                <a:gd name="connsiteX7" fmla="*/ 23813 w 542925"/>
                <a:gd name="connsiteY7" fmla="*/ 261938 h 288131"/>
                <a:gd name="connsiteX8" fmla="*/ 0 w 542925"/>
                <a:gd name="connsiteY8" fmla="*/ 238125 h 288131"/>
                <a:gd name="connsiteX9" fmla="*/ 133350 w 542925"/>
                <a:gd name="connsiteY9" fmla="*/ 0 h 288131"/>
                <a:gd name="connsiteX10" fmla="*/ 407194 w 542925"/>
                <a:gd name="connsiteY10" fmla="*/ 2381 h 288131"/>
                <a:gd name="connsiteX11" fmla="*/ 542925 w 542925"/>
                <a:gd name="connsiteY11" fmla="*/ 235744 h 288131"/>
                <a:gd name="connsiteX12" fmla="*/ 497681 w 542925"/>
                <a:gd name="connsiteY12" fmla="*/ 285750 h 288131"/>
                <a:gd name="connsiteX13" fmla="*/ 466725 w 542925"/>
                <a:gd name="connsiteY13" fmla="*/ 285750 h 288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2925" h="288131">
                  <a:moveTo>
                    <a:pt x="466725" y="285750"/>
                  </a:moveTo>
                  <a:cubicBezTo>
                    <a:pt x="481012" y="269081"/>
                    <a:pt x="495300" y="252413"/>
                    <a:pt x="511969" y="235744"/>
                  </a:cubicBezTo>
                  <a:cubicBezTo>
                    <a:pt x="450056" y="185737"/>
                    <a:pt x="407194" y="119063"/>
                    <a:pt x="383381" y="38100"/>
                  </a:cubicBezTo>
                  <a:cubicBezTo>
                    <a:pt x="302419" y="59531"/>
                    <a:pt x="223838" y="54768"/>
                    <a:pt x="145256" y="26194"/>
                  </a:cubicBezTo>
                  <a:cubicBezTo>
                    <a:pt x="130969" y="109538"/>
                    <a:pt x="95250" y="178594"/>
                    <a:pt x="40481" y="235744"/>
                  </a:cubicBezTo>
                  <a:cubicBezTo>
                    <a:pt x="52387" y="254794"/>
                    <a:pt x="64294" y="271462"/>
                    <a:pt x="76200" y="288131"/>
                  </a:cubicBezTo>
                  <a:cubicBezTo>
                    <a:pt x="64294" y="288131"/>
                    <a:pt x="52387" y="288131"/>
                    <a:pt x="42863" y="288131"/>
                  </a:cubicBezTo>
                  <a:cubicBezTo>
                    <a:pt x="35719" y="278607"/>
                    <a:pt x="30956" y="269081"/>
                    <a:pt x="23813" y="261938"/>
                  </a:cubicBezTo>
                  <a:cubicBezTo>
                    <a:pt x="16669" y="254794"/>
                    <a:pt x="9525" y="247650"/>
                    <a:pt x="0" y="238125"/>
                  </a:cubicBezTo>
                  <a:cubicBezTo>
                    <a:pt x="73819" y="176212"/>
                    <a:pt x="119063" y="97631"/>
                    <a:pt x="133350" y="0"/>
                  </a:cubicBezTo>
                  <a:cubicBezTo>
                    <a:pt x="223838" y="35719"/>
                    <a:pt x="314325" y="35719"/>
                    <a:pt x="407194" y="2381"/>
                  </a:cubicBezTo>
                  <a:cubicBezTo>
                    <a:pt x="423863" y="97631"/>
                    <a:pt x="469106" y="176212"/>
                    <a:pt x="542925" y="235744"/>
                  </a:cubicBezTo>
                  <a:cubicBezTo>
                    <a:pt x="526256" y="252413"/>
                    <a:pt x="511969" y="269081"/>
                    <a:pt x="497681" y="285750"/>
                  </a:cubicBezTo>
                  <a:cubicBezTo>
                    <a:pt x="485775" y="285750"/>
                    <a:pt x="476250" y="285750"/>
                    <a:pt x="466725" y="285750"/>
                  </a:cubicBezTo>
                  <a:close/>
                </a:path>
              </a:pathLst>
            </a:custGeom>
            <a:grpFill/>
            <a:ln w="23813" cap="flat">
              <a:noFill/>
              <a:prstDash val="solid"/>
              <a:miter/>
            </a:ln>
          </p:spPr>
          <p:txBody>
            <a:bodyPr rtlCol="0" anchor="ctr"/>
            <a:lstStyle/>
            <a:p>
              <a:endParaRPr lang="en-ID"/>
            </a:p>
          </p:txBody>
        </p:sp>
        <p:sp>
          <p:nvSpPr>
            <p:cNvPr id="1094" name="Freeform: Shape 1093">
              <a:extLst>
                <a:ext uri="{FF2B5EF4-FFF2-40B4-BE49-F238E27FC236}">
                  <a16:creationId xmlns:a16="http://schemas.microsoft.com/office/drawing/2014/main" id="{E25F0ADD-F03C-AE88-1796-F23E1D4EE840}"/>
                </a:ext>
              </a:extLst>
            </p:cNvPr>
            <p:cNvSpPr/>
            <p:nvPr/>
          </p:nvSpPr>
          <p:spPr>
            <a:xfrm>
              <a:off x="11106149" y="6569868"/>
              <a:ext cx="542925" cy="288131"/>
            </a:xfrm>
            <a:custGeom>
              <a:avLst/>
              <a:gdLst>
                <a:gd name="connsiteX0" fmla="*/ 464344 w 542925"/>
                <a:gd name="connsiteY0" fmla="*/ 288131 h 288131"/>
                <a:gd name="connsiteX1" fmla="*/ 507207 w 542925"/>
                <a:gd name="connsiteY1" fmla="*/ 240506 h 288131"/>
                <a:gd name="connsiteX2" fmla="*/ 433388 w 542925"/>
                <a:gd name="connsiteY2" fmla="*/ 150019 h 288131"/>
                <a:gd name="connsiteX3" fmla="*/ 378619 w 542925"/>
                <a:gd name="connsiteY3" fmla="*/ 40482 h 288131"/>
                <a:gd name="connsiteX4" fmla="*/ 145256 w 542925"/>
                <a:gd name="connsiteY4" fmla="*/ 26194 h 288131"/>
                <a:gd name="connsiteX5" fmla="*/ 40482 w 542925"/>
                <a:gd name="connsiteY5" fmla="*/ 235744 h 288131"/>
                <a:gd name="connsiteX6" fmla="*/ 76200 w 542925"/>
                <a:gd name="connsiteY6" fmla="*/ 288131 h 288131"/>
                <a:gd name="connsiteX7" fmla="*/ 42863 w 542925"/>
                <a:gd name="connsiteY7" fmla="*/ 288131 h 288131"/>
                <a:gd name="connsiteX8" fmla="*/ 23813 w 542925"/>
                <a:gd name="connsiteY8" fmla="*/ 261938 h 288131"/>
                <a:gd name="connsiteX9" fmla="*/ 0 w 542925"/>
                <a:gd name="connsiteY9" fmla="*/ 238125 h 288131"/>
                <a:gd name="connsiteX10" fmla="*/ 133350 w 542925"/>
                <a:gd name="connsiteY10" fmla="*/ 0 h 288131"/>
                <a:gd name="connsiteX11" fmla="*/ 407194 w 542925"/>
                <a:gd name="connsiteY11" fmla="*/ 2381 h 288131"/>
                <a:gd name="connsiteX12" fmla="*/ 542925 w 542925"/>
                <a:gd name="connsiteY12" fmla="*/ 235744 h 288131"/>
                <a:gd name="connsiteX13" fmla="*/ 497681 w 542925"/>
                <a:gd name="connsiteY13" fmla="*/ 285750 h 288131"/>
                <a:gd name="connsiteX14" fmla="*/ 464344 w 542925"/>
                <a:gd name="connsiteY14" fmla="*/ 288131 h 288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2925" h="288131">
                  <a:moveTo>
                    <a:pt x="464344" y="288131"/>
                  </a:moveTo>
                  <a:cubicBezTo>
                    <a:pt x="478631" y="271462"/>
                    <a:pt x="492919" y="254794"/>
                    <a:pt x="507207" y="240506"/>
                  </a:cubicBezTo>
                  <a:cubicBezTo>
                    <a:pt x="483394" y="211931"/>
                    <a:pt x="454819" y="183357"/>
                    <a:pt x="433388" y="150019"/>
                  </a:cubicBezTo>
                  <a:cubicBezTo>
                    <a:pt x="411957" y="116681"/>
                    <a:pt x="397669" y="78582"/>
                    <a:pt x="378619" y="40482"/>
                  </a:cubicBezTo>
                  <a:cubicBezTo>
                    <a:pt x="302419" y="59531"/>
                    <a:pt x="223838" y="54769"/>
                    <a:pt x="145256" y="26194"/>
                  </a:cubicBezTo>
                  <a:cubicBezTo>
                    <a:pt x="130969" y="109538"/>
                    <a:pt x="95250" y="178594"/>
                    <a:pt x="40482" y="235744"/>
                  </a:cubicBezTo>
                  <a:cubicBezTo>
                    <a:pt x="52388" y="254794"/>
                    <a:pt x="64294" y="271462"/>
                    <a:pt x="76200" y="288131"/>
                  </a:cubicBezTo>
                  <a:cubicBezTo>
                    <a:pt x="64294" y="288131"/>
                    <a:pt x="52388" y="288131"/>
                    <a:pt x="42863" y="288131"/>
                  </a:cubicBezTo>
                  <a:cubicBezTo>
                    <a:pt x="35719" y="278607"/>
                    <a:pt x="30956" y="269082"/>
                    <a:pt x="23813" y="261938"/>
                  </a:cubicBezTo>
                  <a:cubicBezTo>
                    <a:pt x="16669" y="254794"/>
                    <a:pt x="9525" y="247650"/>
                    <a:pt x="0" y="238125"/>
                  </a:cubicBezTo>
                  <a:cubicBezTo>
                    <a:pt x="73819" y="176212"/>
                    <a:pt x="119063" y="97631"/>
                    <a:pt x="133350" y="0"/>
                  </a:cubicBezTo>
                  <a:cubicBezTo>
                    <a:pt x="223838" y="35719"/>
                    <a:pt x="314325" y="35719"/>
                    <a:pt x="407194" y="2381"/>
                  </a:cubicBezTo>
                  <a:cubicBezTo>
                    <a:pt x="423863" y="97631"/>
                    <a:pt x="469107" y="176212"/>
                    <a:pt x="542925" y="235744"/>
                  </a:cubicBezTo>
                  <a:cubicBezTo>
                    <a:pt x="526256" y="252413"/>
                    <a:pt x="511969" y="269082"/>
                    <a:pt x="497681" y="285750"/>
                  </a:cubicBezTo>
                  <a:cubicBezTo>
                    <a:pt x="483394" y="288131"/>
                    <a:pt x="473869" y="288131"/>
                    <a:pt x="464344" y="288131"/>
                  </a:cubicBezTo>
                  <a:close/>
                </a:path>
              </a:pathLst>
            </a:custGeom>
            <a:grpFill/>
            <a:ln w="23813" cap="flat">
              <a:noFill/>
              <a:prstDash val="solid"/>
              <a:miter/>
            </a:ln>
          </p:spPr>
          <p:txBody>
            <a:bodyPr rtlCol="0" anchor="ctr"/>
            <a:lstStyle/>
            <a:p>
              <a:endParaRPr lang="en-ID"/>
            </a:p>
          </p:txBody>
        </p:sp>
        <p:sp>
          <p:nvSpPr>
            <p:cNvPr id="1095" name="Freeform: Shape 1094">
              <a:extLst>
                <a:ext uri="{FF2B5EF4-FFF2-40B4-BE49-F238E27FC236}">
                  <a16:creationId xmlns:a16="http://schemas.microsoft.com/office/drawing/2014/main" id="{0124F0CB-7D97-055F-A3E6-5EAFD91CA636}"/>
                </a:ext>
              </a:extLst>
            </p:cNvPr>
            <p:cNvSpPr/>
            <p:nvPr/>
          </p:nvSpPr>
          <p:spPr>
            <a:xfrm>
              <a:off x="6538912" y="6569868"/>
              <a:ext cx="545306" cy="288131"/>
            </a:xfrm>
            <a:custGeom>
              <a:avLst/>
              <a:gdLst>
                <a:gd name="connsiteX0" fmla="*/ 466725 w 545306"/>
                <a:gd name="connsiteY0" fmla="*/ 288131 h 288131"/>
                <a:gd name="connsiteX1" fmla="*/ 483394 w 545306"/>
                <a:gd name="connsiteY1" fmla="*/ 261938 h 288131"/>
                <a:gd name="connsiteX2" fmla="*/ 502444 w 545306"/>
                <a:gd name="connsiteY2" fmla="*/ 238125 h 288131"/>
                <a:gd name="connsiteX3" fmla="*/ 395287 w 545306"/>
                <a:gd name="connsiteY3" fmla="*/ 26194 h 288131"/>
                <a:gd name="connsiteX4" fmla="*/ 157163 w 545306"/>
                <a:gd name="connsiteY4" fmla="*/ 38100 h 288131"/>
                <a:gd name="connsiteX5" fmla="*/ 28575 w 545306"/>
                <a:gd name="connsiteY5" fmla="*/ 235744 h 288131"/>
                <a:gd name="connsiteX6" fmla="*/ 73819 w 545306"/>
                <a:gd name="connsiteY6" fmla="*/ 285750 h 288131"/>
                <a:gd name="connsiteX7" fmla="*/ 45244 w 545306"/>
                <a:gd name="connsiteY7" fmla="*/ 285750 h 288131"/>
                <a:gd name="connsiteX8" fmla="*/ 21431 w 545306"/>
                <a:gd name="connsiteY8" fmla="*/ 257175 h 288131"/>
                <a:gd name="connsiteX9" fmla="*/ 0 w 545306"/>
                <a:gd name="connsiteY9" fmla="*/ 238125 h 288131"/>
                <a:gd name="connsiteX10" fmla="*/ 138113 w 545306"/>
                <a:gd name="connsiteY10" fmla="*/ 2381 h 288131"/>
                <a:gd name="connsiteX11" fmla="*/ 411956 w 545306"/>
                <a:gd name="connsiteY11" fmla="*/ 0 h 288131"/>
                <a:gd name="connsiteX12" fmla="*/ 545306 w 545306"/>
                <a:gd name="connsiteY12" fmla="*/ 235744 h 288131"/>
                <a:gd name="connsiteX13" fmla="*/ 502444 w 545306"/>
                <a:gd name="connsiteY13" fmla="*/ 288131 h 288131"/>
                <a:gd name="connsiteX14" fmla="*/ 466725 w 545306"/>
                <a:gd name="connsiteY14" fmla="*/ 288131 h 288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5306" h="288131">
                  <a:moveTo>
                    <a:pt x="466725" y="288131"/>
                  </a:moveTo>
                  <a:cubicBezTo>
                    <a:pt x="471488" y="278607"/>
                    <a:pt x="476250" y="269082"/>
                    <a:pt x="483394" y="261938"/>
                  </a:cubicBezTo>
                  <a:cubicBezTo>
                    <a:pt x="488156" y="254794"/>
                    <a:pt x="495300" y="247650"/>
                    <a:pt x="502444" y="238125"/>
                  </a:cubicBezTo>
                  <a:cubicBezTo>
                    <a:pt x="445294" y="178594"/>
                    <a:pt x="409575" y="109538"/>
                    <a:pt x="395287" y="26194"/>
                  </a:cubicBezTo>
                  <a:cubicBezTo>
                    <a:pt x="316706" y="52388"/>
                    <a:pt x="240506" y="59531"/>
                    <a:pt x="157163" y="38100"/>
                  </a:cubicBezTo>
                  <a:cubicBezTo>
                    <a:pt x="133350" y="116681"/>
                    <a:pt x="92869" y="183357"/>
                    <a:pt x="28575" y="235744"/>
                  </a:cubicBezTo>
                  <a:cubicBezTo>
                    <a:pt x="42863" y="252413"/>
                    <a:pt x="59531" y="269082"/>
                    <a:pt x="73819" y="285750"/>
                  </a:cubicBezTo>
                  <a:cubicBezTo>
                    <a:pt x="64294" y="285750"/>
                    <a:pt x="54769" y="285750"/>
                    <a:pt x="45244" y="285750"/>
                  </a:cubicBezTo>
                  <a:cubicBezTo>
                    <a:pt x="38100" y="276225"/>
                    <a:pt x="28575" y="266700"/>
                    <a:pt x="21431" y="257175"/>
                  </a:cubicBezTo>
                  <a:cubicBezTo>
                    <a:pt x="14288" y="250031"/>
                    <a:pt x="7144" y="245269"/>
                    <a:pt x="0" y="238125"/>
                  </a:cubicBezTo>
                  <a:cubicBezTo>
                    <a:pt x="73819" y="176212"/>
                    <a:pt x="121444" y="100013"/>
                    <a:pt x="138113" y="2381"/>
                  </a:cubicBezTo>
                  <a:cubicBezTo>
                    <a:pt x="230981" y="35719"/>
                    <a:pt x="321469" y="35719"/>
                    <a:pt x="411956" y="0"/>
                  </a:cubicBezTo>
                  <a:cubicBezTo>
                    <a:pt x="426244" y="97631"/>
                    <a:pt x="471488" y="176212"/>
                    <a:pt x="545306" y="235744"/>
                  </a:cubicBezTo>
                  <a:cubicBezTo>
                    <a:pt x="531019" y="254794"/>
                    <a:pt x="516731" y="271462"/>
                    <a:pt x="502444" y="288131"/>
                  </a:cubicBezTo>
                  <a:cubicBezTo>
                    <a:pt x="490537" y="288131"/>
                    <a:pt x="478631" y="288131"/>
                    <a:pt x="466725" y="288131"/>
                  </a:cubicBezTo>
                  <a:close/>
                </a:path>
              </a:pathLst>
            </a:custGeom>
            <a:grpFill/>
            <a:ln w="23813" cap="flat">
              <a:noFill/>
              <a:prstDash val="solid"/>
              <a:miter/>
            </a:ln>
          </p:spPr>
          <p:txBody>
            <a:bodyPr rtlCol="0" anchor="ctr"/>
            <a:lstStyle/>
            <a:p>
              <a:endParaRPr lang="en-ID"/>
            </a:p>
          </p:txBody>
        </p:sp>
        <p:sp>
          <p:nvSpPr>
            <p:cNvPr id="1096" name="Freeform: Shape 1095">
              <a:extLst>
                <a:ext uri="{FF2B5EF4-FFF2-40B4-BE49-F238E27FC236}">
                  <a16:creationId xmlns:a16="http://schemas.microsoft.com/office/drawing/2014/main" id="{B30DF772-5207-98E4-F0EF-6728983A5640}"/>
                </a:ext>
              </a:extLst>
            </p:cNvPr>
            <p:cNvSpPr/>
            <p:nvPr/>
          </p:nvSpPr>
          <p:spPr>
            <a:xfrm>
              <a:off x="8493918" y="6572250"/>
              <a:ext cx="545306" cy="288131"/>
            </a:xfrm>
            <a:custGeom>
              <a:avLst/>
              <a:gdLst>
                <a:gd name="connsiteX0" fmla="*/ 466725 w 545306"/>
                <a:gd name="connsiteY0" fmla="*/ 285750 h 288131"/>
                <a:gd name="connsiteX1" fmla="*/ 483394 w 545306"/>
                <a:gd name="connsiteY1" fmla="*/ 259556 h 288131"/>
                <a:gd name="connsiteX2" fmla="*/ 500063 w 545306"/>
                <a:gd name="connsiteY2" fmla="*/ 240506 h 288131"/>
                <a:gd name="connsiteX3" fmla="*/ 433387 w 545306"/>
                <a:gd name="connsiteY3" fmla="*/ 140494 h 288131"/>
                <a:gd name="connsiteX4" fmla="*/ 395288 w 545306"/>
                <a:gd name="connsiteY4" fmla="*/ 26194 h 288131"/>
                <a:gd name="connsiteX5" fmla="*/ 157163 w 545306"/>
                <a:gd name="connsiteY5" fmla="*/ 38100 h 288131"/>
                <a:gd name="connsiteX6" fmla="*/ 28575 w 545306"/>
                <a:gd name="connsiteY6" fmla="*/ 235744 h 288131"/>
                <a:gd name="connsiteX7" fmla="*/ 73819 w 545306"/>
                <a:gd name="connsiteY7" fmla="*/ 285750 h 288131"/>
                <a:gd name="connsiteX8" fmla="*/ 45244 w 545306"/>
                <a:gd name="connsiteY8" fmla="*/ 285750 h 288131"/>
                <a:gd name="connsiteX9" fmla="*/ 21431 w 545306"/>
                <a:gd name="connsiteY9" fmla="*/ 257175 h 288131"/>
                <a:gd name="connsiteX10" fmla="*/ 0 w 545306"/>
                <a:gd name="connsiteY10" fmla="*/ 238125 h 288131"/>
                <a:gd name="connsiteX11" fmla="*/ 138113 w 545306"/>
                <a:gd name="connsiteY11" fmla="*/ 2381 h 288131"/>
                <a:gd name="connsiteX12" fmla="*/ 411956 w 545306"/>
                <a:gd name="connsiteY12" fmla="*/ 0 h 288131"/>
                <a:gd name="connsiteX13" fmla="*/ 545306 w 545306"/>
                <a:gd name="connsiteY13" fmla="*/ 235744 h 288131"/>
                <a:gd name="connsiteX14" fmla="*/ 502444 w 545306"/>
                <a:gd name="connsiteY14" fmla="*/ 288131 h 288131"/>
                <a:gd name="connsiteX15" fmla="*/ 466725 w 545306"/>
                <a:gd name="connsiteY15" fmla="*/ 285750 h 288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5306" h="288131">
                  <a:moveTo>
                    <a:pt x="466725" y="285750"/>
                  </a:moveTo>
                  <a:cubicBezTo>
                    <a:pt x="471488" y="276225"/>
                    <a:pt x="476250" y="266700"/>
                    <a:pt x="483394" y="259556"/>
                  </a:cubicBezTo>
                  <a:cubicBezTo>
                    <a:pt x="488156" y="252413"/>
                    <a:pt x="495300" y="245268"/>
                    <a:pt x="500063" y="240506"/>
                  </a:cubicBezTo>
                  <a:cubicBezTo>
                    <a:pt x="476250" y="204788"/>
                    <a:pt x="452438" y="173831"/>
                    <a:pt x="433387" y="140494"/>
                  </a:cubicBezTo>
                  <a:cubicBezTo>
                    <a:pt x="414338" y="107156"/>
                    <a:pt x="402431" y="69056"/>
                    <a:pt x="395288" y="26194"/>
                  </a:cubicBezTo>
                  <a:cubicBezTo>
                    <a:pt x="316706" y="52388"/>
                    <a:pt x="240506" y="59531"/>
                    <a:pt x="157163" y="38100"/>
                  </a:cubicBezTo>
                  <a:cubicBezTo>
                    <a:pt x="133350" y="116681"/>
                    <a:pt x="92869" y="183357"/>
                    <a:pt x="28575" y="235744"/>
                  </a:cubicBezTo>
                  <a:cubicBezTo>
                    <a:pt x="42863" y="252413"/>
                    <a:pt x="59531" y="269081"/>
                    <a:pt x="73819" y="285750"/>
                  </a:cubicBezTo>
                  <a:cubicBezTo>
                    <a:pt x="64294" y="285750"/>
                    <a:pt x="54769" y="285750"/>
                    <a:pt x="45244" y="285750"/>
                  </a:cubicBezTo>
                  <a:cubicBezTo>
                    <a:pt x="38100" y="276225"/>
                    <a:pt x="28575" y="266700"/>
                    <a:pt x="21431" y="257175"/>
                  </a:cubicBezTo>
                  <a:cubicBezTo>
                    <a:pt x="14288" y="250031"/>
                    <a:pt x="7144" y="245268"/>
                    <a:pt x="0" y="238125"/>
                  </a:cubicBezTo>
                  <a:cubicBezTo>
                    <a:pt x="73819" y="176212"/>
                    <a:pt x="121444" y="100013"/>
                    <a:pt x="138113" y="2381"/>
                  </a:cubicBezTo>
                  <a:cubicBezTo>
                    <a:pt x="230981" y="35719"/>
                    <a:pt x="321469" y="35719"/>
                    <a:pt x="411956" y="0"/>
                  </a:cubicBezTo>
                  <a:cubicBezTo>
                    <a:pt x="426244" y="97631"/>
                    <a:pt x="471488" y="176212"/>
                    <a:pt x="545306" y="235744"/>
                  </a:cubicBezTo>
                  <a:cubicBezTo>
                    <a:pt x="531019" y="254794"/>
                    <a:pt x="516731" y="271462"/>
                    <a:pt x="502444" y="288131"/>
                  </a:cubicBezTo>
                  <a:cubicBezTo>
                    <a:pt x="488156" y="285750"/>
                    <a:pt x="476250" y="285750"/>
                    <a:pt x="466725" y="285750"/>
                  </a:cubicBezTo>
                  <a:close/>
                </a:path>
              </a:pathLst>
            </a:custGeom>
            <a:grpFill/>
            <a:ln w="23813" cap="flat">
              <a:noFill/>
              <a:prstDash val="solid"/>
              <a:miter/>
            </a:ln>
          </p:spPr>
          <p:txBody>
            <a:bodyPr rtlCol="0" anchor="ctr"/>
            <a:lstStyle/>
            <a:p>
              <a:endParaRPr lang="en-ID"/>
            </a:p>
          </p:txBody>
        </p:sp>
        <p:sp>
          <p:nvSpPr>
            <p:cNvPr id="1097" name="Freeform: Shape 1096">
              <a:extLst>
                <a:ext uri="{FF2B5EF4-FFF2-40B4-BE49-F238E27FC236}">
                  <a16:creationId xmlns:a16="http://schemas.microsoft.com/office/drawing/2014/main" id="{89D53E99-8563-8AD2-8490-1209A81F6F66}"/>
                </a:ext>
              </a:extLst>
            </p:cNvPr>
            <p:cNvSpPr/>
            <p:nvPr/>
          </p:nvSpPr>
          <p:spPr>
            <a:xfrm>
              <a:off x="10446543" y="6569868"/>
              <a:ext cx="545306" cy="288131"/>
            </a:xfrm>
            <a:custGeom>
              <a:avLst/>
              <a:gdLst>
                <a:gd name="connsiteX0" fmla="*/ 466725 w 545306"/>
                <a:gd name="connsiteY0" fmla="*/ 288131 h 288131"/>
                <a:gd name="connsiteX1" fmla="*/ 483394 w 545306"/>
                <a:gd name="connsiteY1" fmla="*/ 261938 h 288131"/>
                <a:gd name="connsiteX2" fmla="*/ 502444 w 545306"/>
                <a:gd name="connsiteY2" fmla="*/ 238125 h 288131"/>
                <a:gd name="connsiteX3" fmla="*/ 395288 w 545306"/>
                <a:gd name="connsiteY3" fmla="*/ 26194 h 288131"/>
                <a:gd name="connsiteX4" fmla="*/ 157163 w 545306"/>
                <a:gd name="connsiteY4" fmla="*/ 38100 h 288131"/>
                <a:gd name="connsiteX5" fmla="*/ 28575 w 545306"/>
                <a:gd name="connsiteY5" fmla="*/ 235744 h 288131"/>
                <a:gd name="connsiteX6" fmla="*/ 73819 w 545306"/>
                <a:gd name="connsiteY6" fmla="*/ 285750 h 288131"/>
                <a:gd name="connsiteX7" fmla="*/ 45244 w 545306"/>
                <a:gd name="connsiteY7" fmla="*/ 285750 h 288131"/>
                <a:gd name="connsiteX8" fmla="*/ 21431 w 545306"/>
                <a:gd name="connsiteY8" fmla="*/ 257175 h 288131"/>
                <a:gd name="connsiteX9" fmla="*/ 0 w 545306"/>
                <a:gd name="connsiteY9" fmla="*/ 238125 h 288131"/>
                <a:gd name="connsiteX10" fmla="*/ 138113 w 545306"/>
                <a:gd name="connsiteY10" fmla="*/ 2381 h 288131"/>
                <a:gd name="connsiteX11" fmla="*/ 411956 w 545306"/>
                <a:gd name="connsiteY11" fmla="*/ 0 h 288131"/>
                <a:gd name="connsiteX12" fmla="*/ 545306 w 545306"/>
                <a:gd name="connsiteY12" fmla="*/ 235744 h 288131"/>
                <a:gd name="connsiteX13" fmla="*/ 502444 w 545306"/>
                <a:gd name="connsiteY13" fmla="*/ 288131 h 288131"/>
                <a:gd name="connsiteX14" fmla="*/ 466725 w 545306"/>
                <a:gd name="connsiteY14" fmla="*/ 288131 h 288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5306" h="288131">
                  <a:moveTo>
                    <a:pt x="466725" y="288131"/>
                  </a:moveTo>
                  <a:cubicBezTo>
                    <a:pt x="471488" y="278607"/>
                    <a:pt x="476250" y="269082"/>
                    <a:pt x="483394" y="261938"/>
                  </a:cubicBezTo>
                  <a:cubicBezTo>
                    <a:pt x="488156" y="254794"/>
                    <a:pt x="495300" y="247650"/>
                    <a:pt x="502444" y="238125"/>
                  </a:cubicBezTo>
                  <a:cubicBezTo>
                    <a:pt x="445294" y="178594"/>
                    <a:pt x="409575" y="109538"/>
                    <a:pt x="395288" y="26194"/>
                  </a:cubicBezTo>
                  <a:cubicBezTo>
                    <a:pt x="316706" y="52388"/>
                    <a:pt x="240506" y="59531"/>
                    <a:pt x="157163" y="38100"/>
                  </a:cubicBezTo>
                  <a:cubicBezTo>
                    <a:pt x="133350" y="116681"/>
                    <a:pt x="92869" y="183357"/>
                    <a:pt x="28575" y="235744"/>
                  </a:cubicBezTo>
                  <a:cubicBezTo>
                    <a:pt x="42863" y="252413"/>
                    <a:pt x="59531" y="269082"/>
                    <a:pt x="73819" y="285750"/>
                  </a:cubicBezTo>
                  <a:cubicBezTo>
                    <a:pt x="64294" y="285750"/>
                    <a:pt x="54769" y="285750"/>
                    <a:pt x="45244" y="285750"/>
                  </a:cubicBezTo>
                  <a:cubicBezTo>
                    <a:pt x="38100" y="276225"/>
                    <a:pt x="28575" y="266700"/>
                    <a:pt x="21431" y="257175"/>
                  </a:cubicBezTo>
                  <a:cubicBezTo>
                    <a:pt x="14288" y="250031"/>
                    <a:pt x="7144" y="245269"/>
                    <a:pt x="0" y="238125"/>
                  </a:cubicBezTo>
                  <a:cubicBezTo>
                    <a:pt x="73819" y="176212"/>
                    <a:pt x="121444" y="100013"/>
                    <a:pt x="138113" y="2381"/>
                  </a:cubicBezTo>
                  <a:cubicBezTo>
                    <a:pt x="230981" y="35719"/>
                    <a:pt x="321469" y="35719"/>
                    <a:pt x="411956" y="0"/>
                  </a:cubicBezTo>
                  <a:cubicBezTo>
                    <a:pt x="426244" y="97631"/>
                    <a:pt x="471488" y="176212"/>
                    <a:pt x="545306" y="235744"/>
                  </a:cubicBezTo>
                  <a:cubicBezTo>
                    <a:pt x="531019" y="254794"/>
                    <a:pt x="516731" y="271462"/>
                    <a:pt x="502444" y="288131"/>
                  </a:cubicBezTo>
                  <a:cubicBezTo>
                    <a:pt x="490538" y="288131"/>
                    <a:pt x="478631" y="288131"/>
                    <a:pt x="466725" y="288131"/>
                  </a:cubicBezTo>
                  <a:close/>
                </a:path>
              </a:pathLst>
            </a:custGeom>
            <a:grpFill/>
            <a:ln w="23813" cap="flat">
              <a:noFill/>
              <a:prstDash val="solid"/>
              <a:miter/>
            </a:ln>
          </p:spPr>
          <p:txBody>
            <a:bodyPr rtlCol="0" anchor="ctr"/>
            <a:lstStyle/>
            <a:p>
              <a:endParaRPr lang="en-ID"/>
            </a:p>
          </p:txBody>
        </p:sp>
        <p:sp>
          <p:nvSpPr>
            <p:cNvPr id="1098" name="Freeform: Shape 1097">
              <a:extLst>
                <a:ext uri="{FF2B5EF4-FFF2-40B4-BE49-F238E27FC236}">
                  <a16:creationId xmlns:a16="http://schemas.microsoft.com/office/drawing/2014/main" id="{8D307224-4ADF-6CDA-3599-DDBF8DC40BCD}"/>
                </a:ext>
              </a:extLst>
            </p:cNvPr>
            <p:cNvSpPr/>
            <p:nvPr/>
          </p:nvSpPr>
          <p:spPr>
            <a:xfrm>
              <a:off x="7198518" y="6569868"/>
              <a:ext cx="542924" cy="288131"/>
            </a:xfrm>
            <a:custGeom>
              <a:avLst/>
              <a:gdLst>
                <a:gd name="connsiteX0" fmla="*/ 464344 w 542924"/>
                <a:gd name="connsiteY0" fmla="*/ 288131 h 288131"/>
                <a:gd name="connsiteX1" fmla="*/ 507206 w 542924"/>
                <a:gd name="connsiteY1" fmla="*/ 240506 h 288131"/>
                <a:gd name="connsiteX2" fmla="*/ 433387 w 542924"/>
                <a:gd name="connsiteY2" fmla="*/ 150019 h 288131"/>
                <a:gd name="connsiteX3" fmla="*/ 378619 w 542924"/>
                <a:gd name="connsiteY3" fmla="*/ 40482 h 288131"/>
                <a:gd name="connsiteX4" fmla="*/ 145256 w 542924"/>
                <a:gd name="connsiteY4" fmla="*/ 26194 h 288131"/>
                <a:gd name="connsiteX5" fmla="*/ 40481 w 542924"/>
                <a:gd name="connsiteY5" fmla="*/ 235744 h 288131"/>
                <a:gd name="connsiteX6" fmla="*/ 76200 w 542924"/>
                <a:gd name="connsiteY6" fmla="*/ 288131 h 288131"/>
                <a:gd name="connsiteX7" fmla="*/ 42862 w 542924"/>
                <a:gd name="connsiteY7" fmla="*/ 288131 h 288131"/>
                <a:gd name="connsiteX8" fmla="*/ 23813 w 542924"/>
                <a:gd name="connsiteY8" fmla="*/ 261938 h 288131"/>
                <a:gd name="connsiteX9" fmla="*/ 0 w 542924"/>
                <a:gd name="connsiteY9" fmla="*/ 238125 h 288131"/>
                <a:gd name="connsiteX10" fmla="*/ 133350 w 542924"/>
                <a:gd name="connsiteY10" fmla="*/ 0 h 288131"/>
                <a:gd name="connsiteX11" fmla="*/ 407194 w 542924"/>
                <a:gd name="connsiteY11" fmla="*/ 2381 h 288131"/>
                <a:gd name="connsiteX12" fmla="*/ 542925 w 542924"/>
                <a:gd name="connsiteY12" fmla="*/ 235744 h 288131"/>
                <a:gd name="connsiteX13" fmla="*/ 497681 w 542924"/>
                <a:gd name="connsiteY13" fmla="*/ 285750 h 288131"/>
                <a:gd name="connsiteX14" fmla="*/ 464344 w 542924"/>
                <a:gd name="connsiteY14" fmla="*/ 288131 h 288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2924" h="288131">
                  <a:moveTo>
                    <a:pt x="464344" y="288131"/>
                  </a:moveTo>
                  <a:cubicBezTo>
                    <a:pt x="478631" y="271462"/>
                    <a:pt x="492919" y="254794"/>
                    <a:pt x="507206" y="240506"/>
                  </a:cubicBezTo>
                  <a:cubicBezTo>
                    <a:pt x="483394" y="211931"/>
                    <a:pt x="454819" y="183357"/>
                    <a:pt x="433387" y="150019"/>
                  </a:cubicBezTo>
                  <a:cubicBezTo>
                    <a:pt x="411956" y="116681"/>
                    <a:pt x="397669" y="78582"/>
                    <a:pt x="378619" y="40482"/>
                  </a:cubicBezTo>
                  <a:cubicBezTo>
                    <a:pt x="302419" y="59531"/>
                    <a:pt x="223837" y="54769"/>
                    <a:pt x="145256" y="26194"/>
                  </a:cubicBezTo>
                  <a:cubicBezTo>
                    <a:pt x="130969" y="109538"/>
                    <a:pt x="95250" y="178594"/>
                    <a:pt x="40481" y="235744"/>
                  </a:cubicBezTo>
                  <a:cubicBezTo>
                    <a:pt x="52387" y="254794"/>
                    <a:pt x="64294" y="271462"/>
                    <a:pt x="76200" y="288131"/>
                  </a:cubicBezTo>
                  <a:cubicBezTo>
                    <a:pt x="64294" y="288131"/>
                    <a:pt x="52387" y="288131"/>
                    <a:pt x="42862" y="288131"/>
                  </a:cubicBezTo>
                  <a:cubicBezTo>
                    <a:pt x="35719" y="278607"/>
                    <a:pt x="30956" y="269082"/>
                    <a:pt x="23813" y="261938"/>
                  </a:cubicBezTo>
                  <a:cubicBezTo>
                    <a:pt x="16669" y="254794"/>
                    <a:pt x="9525" y="247650"/>
                    <a:pt x="0" y="238125"/>
                  </a:cubicBezTo>
                  <a:cubicBezTo>
                    <a:pt x="73819" y="176212"/>
                    <a:pt x="119063" y="97631"/>
                    <a:pt x="133350" y="0"/>
                  </a:cubicBezTo>
                  <a:cubicBezTo>
                    <a:pt x="223837" y="35719"/>
                    <a:pt x="314325" y="35719"/>
                    <a:pt x="407194" y="2381"/>
                  </a:cubicBezTo>
                  <a:cubicBezTo>
                    <a:pt x="423862" y="97631"/>
                    <a:pt x="469106" y="176212"/>
                    <a:pt x="542925" y="235744"/>
                  </a:cubicBezTo>
                  <a:cubicBezTo>
                    <a:pt x="526256" y="252413"/>
                    <a:pt x="511969" y="269082"/>
                    <a:pt x="497681" y="285750"/>
                  </a:cubicBezTo>
                  <a:cubicBezTo>
                    <a:pt x="483394" y="288131"/>
                    <a:pt x="473869" y="288131"/>
                    <a:pt x="464344" y="288131"/>
                  </a:cubicBezTo>
                  <a:close/>
                </a:path>
              </a:pathLst>
            </a:custGeom>
            <a:grpFill/>
            <a:ln w="23813" cap="flat">
              <a:noFill/>
              <a:prstDash val="solid"/>
              <a:miter/>
            </a:ln>
          </p:spPr>
          <p:txBody>
            <a:bodyPr rtlCol="0" anchor="ctr"/>
            <a:lstStyle/>
            <a:p>
              <a:endParaRPr lang="en-ID"/>
            </a:p>
          </p:txBody>
        </p:sp>
        <p:sp>
          <p:nvSpPr>
            <p:cNvPr id="1099" name="Freeform: Shape 1098">
              <a:extLst>
                <a:ext uri="{FF2B5EF4-FFF2-40B4-BE49-F238E27FC236}">
                  <a16:creationId xmlns:a16="http://schemas.microsoft.com/office/drawing/2014/main" id="{96B19F8F-D71F-0AB3-147C-1C408E54CCBD}"/>
                </a:ext>
              </a:extLst>
            </p:cNvPr>
            <p:cNvSpPr/>
            <p:nvPr/>
          </p:nvSpPr>
          <p:spPr>
            <a:xfrm>
              <a:off x="5336381" y="6572250"/>
              <a:ext cx="445293" cy="285750"/>
            </a:xfrm>
            <a:custGeom>
              <a:avLst/>
              <a:gdLst>
                <a:gd name="connsiteX0" fmla="*/ 371475 w 445293"/>
                <a:gd name="connsiteY0" fmla="*/ 285750 h 285750"/>
                <a:gd name="connsiteX1" fmla="*/ 414338 w 445293"/>
                <a:gd name="connsiteY1" fmla="*/ 238125 h 285750"/>
                <a:gd name="connsiteX2" fmla="*/ 340519 w 445293"/>
                <a:gd name="connsiteY2" fmla="*/ 147638 h 285750"/>
                <a:gd name="connsiteX3" fmla="*/ 285750 w 445293"/>
                <a:gd name="connsiteY3" fmla="*/ 38100 h 285750"/>
                <a:gd name="connsiteX4" fmla="*/ 52388 w 445293"/>
                <a:gd name="connsiteY4" fmla="*/ 23813 h 285750"/>
                <a:gd name="connsiteX5" fmla="*/ 4763 w 445293"/>
                <a:gd name="connsiteY5" fmla="*/ 152400 h 285750"/>
                <a:gd name="connsiteX6" fmla="*/ 0 w 445293"/>
                <a:gd name="connsiteY6" fmla="*/ 152400 h 285750"/>
                <a:gd name="connsiteX7" fmla="*/ 2381 w 445293"/>
                <a:gd name="connsiteY7" fmla="*/ 109538 h 285750"/>
                <a:gd name="connsiteX8" fmla="*/ 40481 w 445293"/>
                <a:gd name="connsiteY8" fmla="*/ 0 h 285750"/>
                <a:gd name="connsiteX9" fmla="*/ 309563 w 445293"/>
                <a:gd name="connsiteY9" fmla="*/ 0 h 285750"/>
                <a:gd name="connsiteX10" fmla="*/ 445294 w 445293"/>
                <a:gd name="connsiteY10" fmla="*/ 233362 h 285750"/>
                <a:gd name="connsiteX11" fmla="*/ 400050 w 445293"/>
                <a:gd name="connsiteY11" fmla="*/ 283369 h 285750"/>
                <a:gd name="connsiteX12" fmla="*/ 371475 w 445293"/>
                <a:gd name="connsiteY12" fmla="*/ 28575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5293" h="285750">
                  <a:moveTo>
                    <a:pt x="371475" y="285750"/>
                  </a:moveTo>
                  <a:cubicBezTo>
                    <a:pt x="385762" y="269081"/>
                    <a:pt x="400050" y="252413"/>
                    <a:pt x="414338" y="238125"/>
                  </a:cubicBezTo>
                  <a:cubicBezTo>
                    <a:pt x="390525" y="207169"/>
                    <a:pt x="361950" y="180975"/>
                    <a:pt x="340519" y="147638"/>
                  </a:cubicBezTo>
                  <a:cubicBezTo>
                    <a:pt x="319088" y="114300"/>
                    <a:pt x="304800" y="76200"/>
                    <a:pt x="285750" y="38100"/>
                  </a:cubicBezTo>
                  <a:cubicBezTo>
                    <a:pt x="209550" y="57150"/>
                    <a:pt x="130969" y="52388"/>
                    <a:pt x="52388" y="23813"/>
                  </a:cubicBezTo>
                  <a:cubicBezTo>
                    <a:pt x="42863" y="69056"/>
                    <a:pt x="30956" y="114300"/>
                    <a:pt x="4763" y="152400"/>
                  </a:cubicBezTo>
                  <a:cubicBezTo>
                    <a:pt x="2381" y="152400"/>
                    <a:pt x="0" y="152400"/>
                    <a:pt x="0" y="152400"/>
                  </a:cubicBezTo>
                  <a:cubicBezTo>
                    <a:pt x="0" y="138112"/>
                    <a:pt x="0" y="123825"/>
                    <a:pt x="2381" y="109538"/>
                  </a:cubicBezTo>
                  <a:cubicBezTo>
                    <a:pt x="14288" y="73819"/>
                    <a:pt x="26194" y="38100"/>
                    <a:pt x="40481" y="0"/>
                  </a:cubicBezTo>
                  <a:cubicBezTo>
                    <a:pt x="126206" y="33337"/>
                    <a:pt x="216694" y="33337"/>
                    <a:pt x="309563" y="0"/>
                  </a:cubicBezTo>
                  <a:cubicBezTo>
                    <a:pt x="326231" y="95250"/>
                    <a:pt x="371475" y="173831"/>
                    <a:pt x="445294" y="233362"/>
                  </a:cubicBezTo>
                  <a:cubicBezTo>
                    <a:pt x="428625" y="250031"/>
                    <a:pt x="414338" y="266700"/>
                    <a:pt x="400050" y="283369"/>
                  </a:cubicBezTo>
                  <a:cubicBezTo>
                    <a:pt x="390525" y="285750"/>
                    <a:pt x="381000" y="285750"/>
                    <a:pt x="371475" y="285750"/>
                  </a:cubicBezTo>
                  <a:close/>
                </a:path>
              </a:pathLst>
            </a:custGeom>
            <a:grpFill/>
            <a:ln w="23813" cap="flat">
              <a:noFill/>
              <a:prstDash val="solid"/>
              <a:miter/>
            </a:ln>
          </p:spPr>
          <p:txBody>
            <a:bodyPr rtlCol="0" anchor="ctr"/>
            <a:lstStyle/>
            <a:p>
              <a:endParaRPr lang="en-ID"/>
            </a:p>
          </p:txBody>
        </p:sp>
        <p:sp>
          <p:nvSpPr>
            <p:cNvPr id="1100" name="Freeform: Shape 1099">
              <a:extLst>
                <a:ext uri="{FF2B5EF4-FFF2-40B4-BE49-F238E27FC236}">
                  <a16:creationId xmlns:a16="http://schemas.microsoft.com/office/drawing/2014/main" id="{F0E67A2B-ADD7-EFC0-0A63-D9D10063AA35}"/>
                </a:ext>
              </a:extLst>
            </p:cNvPr>
            <p:cNvSpPr/>
            <p:nvPr/>
          </p:nvSpPr>
          <p:spPr>
            <a:xfrm>
              <a:off x="12082462" y="6086475"/>
              <a:ext cx="111919" cy="316705"/>
            </a:xfrm>
            <a:custGeom>
              <a:avLst/>
              <a:gdLst>
                <a:gd name="connsiteX0" fmla="*/ 109538 w 111919"/>
                <a:gd name="connsiteY0" fmla="*/ 316706 h 316705"/>
                <a:gd name="connsiteX1" fmla="*/ 97631 w 111919"/>
                <a:gd name="connsiteY1" fmla="*/ 290512 h 316705"/>
                <a:gd name="connsiteX2" fmla="*/ 14288 w 111919"/>
                <a:gd name="connsiteY2" fmla="*/ 176212 h 316705"/>
                <a:gd name="connsiteX3" fmla="*/ 0 w 111919"/>
                <a:gd name="connsiteY3" fmla="*/ 161925 h 316705"/>
                <a:gd name="connsiteX4" fmla="*/ 2381 w 111919"/>
                <a:gd name="connsiteY4" fmla="*/ 157163 h 316705"/>
                <a:gd name="connsiteX5" fmla="*/ 111919 w 111919"/>
                <a:gd name="connsiteY5" fmla="*/ 0 h 316705"/>
                <a:gd name="connsiteX6" fmla="*/ 111919 w 111919"/>
                <a:gd name="connsiteY6" fmla="*/ 59531 h 316705"/>
                <a:gd name="connsiteX7" fmla="*/ 38100 w 111919"/>
                <a:gd name="connsiteY7" fmla="*/ 161925 h 316705"/>
                <a:gd name="connsiteX8" fmla="*/ 111919 w 111919"/>
                <a:gd name="connsiteY8" fmla="*/ 264319 h 316705"/>
                <a:gd name="connsiteX9" fmla="*/ 109538 w 111919"/>
                <a:gd name="connsiteY9" fmla="*/ 316706 h 31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919" h="316705">
                  <a:moveTo>
                    <a:pt x="109538" y="316706"/>
                  </a:moveTo>
                  <a:cubicBezTo>
                    <a:pt x="104775" y="307181"/>
                    <a:pt x="100013" y="300038"/>
                    <a:pt x="97631" y="290512"/>
                  </a:cubicBezTo>
                  <a:cubicBezTo>
                    <a:pt x="76200" y="247650"/>
                    <a:pt x="47625" y="207168"/>
                    <a:pt x="14288" y="176212"/>
                  </a:cubicBezTo>
                  <a:cubicBezTo>
                    <a:pt x="9525" y="171450"/>
                    <a:pt x="4763" y="166688"/>
                    <a:pt x="0" y="161925"/>
                  </a:cubicBezTo>
                  <a:cubicBezTo>
                    <a:pt x="0" y="159543"/>
                    <a:pt x="0" y="157163"/>
                    <a:pt x="2381" y="157163"/>
                  </a:cubicBezTo>
                  <a:cubicBezTo>
                    <a:pt x="52388" y="114300"/>
                    <a:pt x="90488" y="61913"/>
                    <a:pt x="111919" y="0"/>
                  </a:cubicBezTo>
                  <a:cubicBezTo>
                    <a:pt x="111919" y="19050"/>
                    <a:pt x="111919" y="38100"/>
                    <a:pt x="111919" y="59531"/>
                  </a:cubicBezTo>
                  <a:cubicBezTo>
                    <a:pt x="92869" y="97631"/>
                    <a:pt x="69056" y="130969"/>
                    <a:pt x="38100" y="161925"/>
                  </a:cubicBezTo>
                  <a:cubicBezTo>
                    <a:pt x="69056" y="192881"/>
                    <a:pt x="92869" y="228600"/>
                    <a:pt x="111919" y="264319"/>
                  </a:cubicBezTo>
                  <a:cubicBezTo>
                    <a:pt x="109538" y="280987"/>
                    <a:pt x="109538" y="297656"/>
                    <a:pt x="109538" y="316706"/>
                  </a:cubicBezTo>
                  <a:close/>
                </a:path>
              </a:pathLst>
            </a:custGeom>
            <a:grpFill/>
            <a:ln w="23813" cap="flat">
              <a:noFill/>
              <a:prstDash val="solid"/>
              <a:miter/>
            </a:ln>
          </p:spPr>
          <p:txBody>
            <a:bodyPr rtlCol="0" anchor="ctr"/>
            <a:lstStyle/>
            <a:p>
              <a:endParaRPr lang="en-ID"/>
            </a:p>
          </p:txBody>
        </p:sp>
        <p:sp>
          <p:nvSpPr>
            <p:cNvPr id="1101" name="Freeform: Shape 1100">
              <a:extLst>
                <a:ext uri="{FF2B5EF4-FFF2-40B4-BE49-F238E27FC236}">
                  <a16:creationId xmlns:a16="http://schemas.microsoft.com/office/drawing/2014/main" id="{6B2CBC29-CFB1-A538-3BA8-BF1CE53B3499}"/>
                </a:ext>
              </a:extLst>
            </p:cNvPr>
            <p:cNvSpPr/>
            <p:nvPr/>
          </p:nvSpPr>
          <p:spPr>
            <a:xfrm>
              <a:off x="12082462" y="452437"/>
              <a:ext cx="111919" cy="319087"/>
            </a:xfrm>
            <a:custGeom>
              <a:avLst/>
              <a:gdLst>
                <a:gd name="connsiteX0" fmla="*/ 109538 w 111919"/>
                <a:gd name="connsiteY0" fmla="*/ 319088 h 319087"/>
                <a:gd name="connsiteX1" fmla="*/ 97631 w 111919"/>
                <a:gd name="connsiteY1" fmla="*/ 292894 h 319087"/>
                <a:gd name="connsiteX2" fmla="*/ 14288 w 111919"/>
                <a:gd name="connsiteY2" fmla="*/ 178594 h 319087"/>
                <a:gd name="connsiteX3" fmla="*/ 0 w 111919"/>
                <a:gd name="connsiteY3" fmla="*/ 164306 h 319087"/>
                <a:gd name="connsiteX4" fmla="*/ 0 w 111919"/>
                <a:gd name="connsiteY4" fmla="*/ 161925 h 319087"/>
                <a:gd name="connsiteX5" fmla="*/ 2381 w 111919"/>
                <a:gd name="connsiteY5" fmla="*/ 157163 h 319087"/>
                <a:gd name="connsiteX6" fmla="*/ 111919 w 111919"/>
                <a:gd name="connsiteY6" fmla="*/ 0 h 319087"/>
                <a:gd name="connsiteX7" fmla="*/ 111919 w 111919"/>
                <a:gd name="connsiteY7" fmla="*/ 59531 h 319087"/>
                <a:gd name="connsiteX8" fmla="*/ 38100 w 111919"/>
                <a:gd name="connsiteY8" fmla="*/ 161925 h 319087"/>
                <a:gd name="connsiteX9" fmla="*/ 111919 w 111919"/>
                <a:gd name="connsiteY9" fmla="*/ 264319 h 319087"/>
                <a:gd name="connsiteX10" fmla="*/ 109538 w 111919"/>
                <a:gd name="connsiteY10" fmla="*/ 319088 h 319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919" h="319087">
                  <a:moveTo>
                    <a:pt x="109538" y="319088"/>
                  </a:moveTo>
                  <a:cubicBezTo>
                    <a:pt x="104775" y="309563"/>
                    <a:pt x="100013" y="302419"/>
                    <a:pt x="97631" y="292894"/>
                  </a:cubicBezTo>
                  <a:cubicBezTo>
                    <a:pt x="76200" y="250031"/>
                    <a:pt x="47625" y="209550"/>
                    <a:pt x="14288" y="178594"/>
                  </a:cubicBezTo>
                  <a:cubicBezTo>
                    <a:pt x="9525" y="173831"/>
                    <a:pt x="4763" y="169069"/>
                    <a:pt x="0" y="164306"/>
                  </a:cubicBezTo>
                  <a:cubicBezTo>
                    <a:pt x="0" y="164306"/>
                    <a:pt x="0" y="161925"/>
                    <a:pt x="0" y="161925"/>
                  </a:cubicBezTo>
                  <a:cubicBezTo>
                    <a:pt x="0" y="159544"/>
                    <a:pt x="0" y="159544"/>
                    <a:pt x="2381" y="157163"/>
                  </a:cubicBezTo>
                  <a:cubicBezTo>
                    <a:pt x="52388" y="114300"/>
                    <a:pt x="90488" y="61913"/>
                    <a:pt x="111919" y="0"/>
                  </a:cubicBezTo>
                  <a:cubicBezTo>
                    <a:pt x="111919" y="19050"/>
                    <a:pt x="111919" y="38100"/>
                    <a:pt x="111919" y="59531"/>
                  </a:cubicBezTo>
                  <a:cubicBezTo>
                    <a:pt x="92869" y="97631"/>
                    <a:pt x="69056" y="130969"/>
                    <a:pt x="38100" y="161925"/>
                  </a:cubicBezTo>
                  <a:cubicBezTo>
                    <a:pt x="69056" y="192881"/>
                    <a:pt x="92869" y="228600"/>
                    <a:pt x="111919" y="264319"/>
                  </a:cubicBezTo>
                  <a:cubicBezTo>
                    <a:pt x="109538" y="283369"/>
                    <a:pt x="109538" y="300038"/>
                    <a:pt x="109538" y="319088"/>
                  </a:cubicBezTo>
                  <a:close/>
                </a:path>
              </a:pathLst>
            </a:custGeom>
            <a:grpFill/>
            <a:ln w="23813" cap="flat">
              <a:noFill/>
              <a:prstDash val="solid"/>
              <a:miter/>
            </a:ln>
          </p:spPr>
          <p:txBody>
            <a:bodyPr rtlCol="0" anchor="ctr"/>
            <a:lstStyle/>
            <a:p>
              <a:endParaRPr lang="en-ID"/>
            </a:p>
          </p:txBody>
        </p:sp>
        <p:sp>
          <p:nvSpPr>
            <p:cNvPr id="1102" name="Freeform: Shape 1101">
              <a:extLst>
                <a:ext uri="{FF2B5EF4-FFF2-40B4-BE49-F238E27FC236}">
                  <a16:creationId xmlns:a16="http://schemas.microsoft.com/office/drawing/2014/main" id="{380A9127-0C20-9A88-E624-3987C29EE17C}"/>
                </a:ext>
              </a:extLst>
            </p:cNvPr>
            <p:cNvSpPr/>
            <p:nvPr/>
          </p:nvSpPr>
          <p:spPr>
            <a:xfrm>
              <a:off x="12082462" y="2707481"/>
              <a:ext cx="111919" cy="316706"/>
            </a:xfrm>
            <a:custGeom>
              <a:avLst/>
              <a:gdLst>
                <a:gd name="connsiteX0" fmla="*/ 109538 w 111919"/>
                <a:gd name="connsiteY0" fmla="*/ 316706 h 316706"/>
                <a:gd name="connsiteX1" fmla="*/ 97631 w 111919"/>
                <a:gd name="connsiteY1" fmla="*/ 290513 h 316706"/>
                <a:gd name="connsiteX2" fmla="*/ 14288 w 111919"/>
                <a:gd name="connsiteY2" fmla="*/ 176213 h 316706"/>
                <a:gd name="connsiteX3" fmla="*/ 0 w 111919"/>
                <a:gd name="connsiteY3" fmla="*/ 161925 h 316706"/>
                <a:gd name="connsiteX4" fmla="*/ 2381 w 111919"/>
                <a:gd name="connsiteY4" fmla="*/ 157163 h 316706"/>
                <a:gd name="connsiteX5" fmla="*/ 111919 w 111919"/>
                <a:gd name="connsiteY5" fmla="*/ 0 h 316706"/>
                <a:gd name="connsiteX6" fmla="*/ 111919 w 111919"/>
                <a:gd name="connsiteY6" fmla="*/ 59531 h 316706"/>
                <a:gd name="connsiteX7" fmla="*/ 38100 w 111919"/>
                <a:gd name="connsiteY7" fmla="*/ 161925 h 316706"/>
                <a:gd name="connsiteX8" fmla="*/ 111919 w 111919"/>
                <a:gd name="connsiteY8" fmla="*/ 264319 h 316706"/>
                <a:gd name="connsiteX9" fmla="*/ 109538 w 111919"/>
                <a:gd name="connsiteY9" fmla="*/ 316706 h 316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919" h="316706">
                  <a:moveTo>
                    <a:pt x="109538" y="316706"/>
                  </a:moveTo>
                  <a:cubicBezTo>
                    <a:pt x="104775" y="307181"/>
                    <a:pt x="100013" y="300038"/>
                    <a:pt x="97631" y="290513"/>
                  </a:cubicBezTo>
                  <a:cubicBezTo>
                    <a:pt x="76200" y="247650"/>
                    <a:pt x="47625" y="207169"/>
                    <a:pt x="14288" y="176213"/>
                  </a:cubicBezTo>
                  <a:cubicBezTo>
                    <a:pt x="9525" y="171450"/>
                    <a:pt x="4763" y="166688"/>
                    <a:pt x="0" y="161925"/>
                  </a:cubicBezTo>
                  <a:cubicBezTo>
                    <a:pt x="0" y="159544"/>
                    <a:pt x="0" y="157163"/>
                    <a:pt x="2381" y="157163"/>
                  </a:cubicBezTo>
                  <a:cubicBezTo>
                    <a:pt x="52388" y="114300"/>
                    <a:pt x="90488" y="61913"/>
                    <a:pt x="111919" y="0"/>
                  </a:cubicBezTo>
                  <a:cubicBezTo>
                    <a:pt x="111919" y="19050"/>
                    <a:pt x="111919" y="38100"/>
                    <a:pt x="111919" y="59531"/>
                  </a:cubicBezTo>
                  <a:cubicBezTo>
                    <a:pt x="92869" y="97631"/>
                    <a:pt x="69056" y="130969"/>
                    <a:pt x="38100" y="161925"/>
                  </a:cubicBezTo>
                  <a:cubicBezTo>
                    <a:pt x="69056" y="192881"/>
                    <a:pt x="92869" y="228600"/>
                    <a:pt x="111919" y="264319"/>
                  </a:cubicBezTo>
                  <a:cubicBezTo>
                    <a:pt x="109538" y="280988"/>
                    <a:pt x="109538" y="297656"/>
                    <a:pt x="109538" y="316706"/>
                  </a:cubicBezTo>
                  <a:close/>
                </a:path>
              </a:pathLst>
            </a:custGeom>
            <a:grpFill/>
            <a:ln w="23813" cap="flat">
              <a:noFill/>
              <a:prstDash val="solid"/>
              <a:miter/>
            </a:ln>
          </p:spPr>
          <p:txBody>
            <a:bodyPr rtlCol="0" anchor="ctr"/>
            <a:lstStyle/>
            <a:p>
              <a:endParaRPr lang="en-ID"/>
            </a:p>
          </p:txBody>
        </p:sp>
        <p:sp>
          <p:nvSpPr>
            <p:cNvPr id="1103" name="Freeform: Shape 1102">
              <a:extLst>
                <a:ext uri="{FF2B5EF4-FFF2-40B4-BE49-F238E27FC236}">
                  <a16:creationId xmlns:a16="http://schemas.microsoft.com/office/drawing/2014/main" id="{2F96EDFD-6362-B883-EB25-140C5129DA8D}"/>
                </a:ext>
              </a:extLst>
            </p:cNvPr>
            <p:cNvSpPr/>
            <p:nvPr/>
          </p:nvSpPr>
          <p:spPr>
            <a:xfrm>
              <a:off x="12082462" y="3833812"/>
              <a:ext cx="111919" cy="316706"/>
            </a:xfrm>
            <a:custGeom>
              <a:avLst/>
              <a:gdLst>
                <a:gd name="connsiteX0" fmla="*/ 109538 w 111919"/>
                <a:gd name="connsiteY0" fmla="*/ 316706 h 316706"/>
                <a:gd name="connsiteX1" fmla="*/ 97631 w 111919"/>
                <a:gd name="connsiteY1" fmla="*/ 290512 h 316706"/>
                <a:gd name="connsiteX2" fmla="*/ 14288 w 111919"/>
                <a:gd name="connsiteY2" fmla="*/ 176212 h 316706"/>
                <a:gd name="connsiteX3" fmla="*/ 0 w 111919"/>
                <a:gd name="connsiteY3" fmla="*/ 161925 h 316706"/>
                <a:gd name="connsiteX4" fmla="*/ 2381 w 111919"/>
                <a:gd name="connsiteY4" fmla="*/ 157163 h 316706"/>
                <a:gd name="connsiteX5" fmla="*/ 111919 w 111919"/>
                <a:gd name="connsiteY5" fmla="*/ 0 h 316706"/>
                <a:gd name="connsiteX6" fmla="*/ 111919 w 111919"/>
                <a:gd name="connsiteY6" fmla="*/ 59531 h 316706"/>
                <a:gd name="connsiteX7" fmla="*/ 38100 w 111919"/>
                <a:gd name="connsiteY7" fmla="*/ 161925 h 316706"/>
                <a:gd name="connsiteX8" fmla="*/ 111919 w 111919"/>
                <a:gd name="connsiteY8" fmla="*/ 264319 h 316706"/>
                <a:gd name="connsiteX9" fmla="*/ 109538 w 111919"/>
                <a:gd name="connsiteY9" fmla="*/ 316706 h 316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919" h="316706">
                  <a:moveTo>
                    <a:pt x="109538" y="316706"/>
                  </a:moveTo>
                  <a:cubicBezTo>
                    <a:pt x="104775" y="307181"/>
                    <a:pt x="100013" y="300038"/>
                    <a:pt x="97631" y="290512"/>
                  </a:cubicBezTo>
                  <a:cubicBezTo>
                    <a:pt x="76200" y="247650"/>
                    <a:pt x="47625" y="207169"/>
                    <a:pt x="14288" y="176212"/>
                  </a:cubicBezTo>
                  <a:cubicBezTo>
                    <a:pt x="9525" y="171450"/>
                    <a:pt x="4763" y="166688"/>
                    <a:pt x="0" y="161925"/>
                  </a:cubicBezTo>
                  <a:cubicBezTo>
                    <a:pt x="0" y="159544"/>
                    <a:pt x="0" y="157163"/>
                    <a:pt x="2381" y="157163"/>
                  </a:cubicBezTo>
                  <a:cubicBezTo>
                    <a:pt x="52388" y="114300"/>
                    <a:pt x="90488" y="61913"/>
                    <a:pt x="111919" y="0"/>
                  </a:cubicBezTo>
                  <a:cubicBezTo>
                    <a:pt x="111919" y="19050"/>
                    <a:pt x="111919" y="38100"/>
                    <a:pt x="111919" y="59531"/>
                  </a:cubicBezTo>
                  <a:cubicBezTo>
                    <a:pt x="92869" y="97631"/>
                    <a:pt x="69056" y="130969"/>
                    <a:pt x="38100" y="161925"/>
                  </a:cubicBezTo>
                  <a:cubicBezTo>
                    <a:pt x="69056" y="192881"/>
                    <a:pt x="92869" y="228600"/>
                    <a:pt x="111919" y="264319"/>
                  </a:cubicBezTo>
                  <a:cubicBezTo>
                    <a:pt x="109538" y="280988"/>
                    <a:pt x="109538" y="297656"/>
                    <a:pt x="109538" y="316706"/>
                  </a:cubicBezTo>
                  <a:close/>
                </a:path>
              </a:pathLst>
            </a:custGeom>
            <a:grpFill/>
            <a:ln w="23813" cap="flat">
              <a:noFill/>
              <a:prstDash val="solid"/>
              <a:miter/>
            </a:ln>
          </p:spPr>
          <p:txBody>
            <a:bodyPr rtlCol="0" anchor="ctr"/>
            <a:lstStyle/>
            <a:p>
              <a:endParaRPr lang="en-ID"/>
            </a:p>
          </p:txBody>
        </p:sp>
        <p:sp>
          <p:nvSpPr>
            <p:cNvPr id="1104" name="Freeform: Shape 1103">
              <a:extLst>
                <a:ext uri="{FF2B5EF4-FFF2-40B4-BE49-F238E27FC236}">
                  <a16:creationId xmlns:a16="http://schemas.microsoft.com/office/drawing/2014/main" id="{E13FD910-980F-8466-28B5-AB168D8FD3C0}"/>
                </a:ext>
              </a:extLst>
            </p:cNvPr>
            <p:cNvSpPr/>
            <p:nvPr/>
          </p:nvSpPr>
          <p:spPr>
            <a:xfrm>
              <a:off x="12082462" y="4960143"/>
              <a:ext cx="111919" cy="316706"/>
            </a:xfrm>
            <a:custGeom>
              <a:avLst/>
              <a:gdLst>
                <a:gd name="connsiteX0" fmla="*/ 109538 w 111919"/>
                <a:gd name="connsiteY0" fmla="*/ 316706 h 316706"/>
                <a:gd name="connsiteX1" fmla="*/ 97631 w 111919"/>
                <a:gd name="connsiteY1" fmla="*/ 290512 h 316706"/>
                <a:gd name="connsiteX2" fmla="*/ 14288 w 111919"/>
                <a:gd name="connsiteY2" fmla="*/ 176212 h 316706"/>
                <a:gd name="connsiteX3" fmla="*/ 0 w 111919"/>
                <a:gd name="connsiteY3" fmla="*/ 161925 h 316706"/>
                <a:gd name="connsiteX4" fmla="*/ 2381 w 111919"/>
                <a:gd name="connsiteY4" fmla="*/ 157162 h 316706"/>
                <a:gd name="connsiteX5" fmla="*/ 111919 w 111919"/>
                <a:gd name="connsiteY5" fmla="*/ 0 h 316706"/>
                <a:gd name="connsiteX6" fmla="*/ 111919 w 111919"/>
                <a:gd name="connsiteY6" fmla="*/ 59531 h 316706"/>
                <a:gd name="connsiteX7" fmla="*/ 38100 w 111919"/>
                <a:gd name="connsiteY7" fmla="*/ 161925 h 316706"/>
                <a:gd name="connsiteX8" fmla="*/ 111919 w 111919"/>
                <a:gd name="connsiteY8" fmla="*/ 264319 h 316706"/>
                <a:gd name="connsiteX9" fmla="*/ 109538 w 111919"/>
                <a:gd name="connsiteY9" fmla="*/ 316706 h 316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919" h="316706">
                  <a:moveTo>
                    <a:pt x="109538" y="316706"/>
                  </a:moveTo>
                  <a:cubicBezTo>
                    <a:pt x="104775" y="307181"/>
                    <a:pt x="100013" y="300037"/>
                    <a:pt x="97631" y="290512"/>
                  </a:cubicBezTo>
                  <a:cubicBezTo>
                    <a:pt x="76200" y="247650"/>
                    <a:pt x="47625" y="207169"/>
                    <a:pt x="14288" y="176212"/>
                  </a:cubicBezTo>
                  <a:cubicBezTo>
                    <a:pt x="9525" y="171450"/>
                    <a:pt x="4763" y="166688"/>
                    <a:pt x="0" y="161925"/>
                  </a:cubicBezTo>
                  <a:cubicBezTo>
                    <a:pt x="0" y="159544"/>
                    <a:pt x="0" y="157162"/>
                    <a:pt x="2381" y="157162"/>
                  </a:cubicBezTo>
                  <a:cubicBezTo>
                    <a:pt x="52388" y="114300"/>
                    <a:pt x="90488" y="61912"/>
                    <a:pt x="111919" y="0"/>
                  </a:cubicBezTo>
                  <a:cubicBezTo>
                    <a:pt x="111919" y="19050"/>
                    <a:pt x="111919" y="38100"/>
                    <a:pt x="111919" y="59531"/>
                  </a:cubicBezTo>
                  <a:cubicBezTo>
                    <a:pt x="92869" y="97631"/>
                    <a:pt x="69056" y="130969"/>
                    <a:pt x="38100" y="161925"/>
                  </a:cubicBezTo>
                  <a:cubicBezTo>
                    <a:pt x="69056" y="192881"/>
                    <a:pt x="92869" y="228600"/>
                    <a:pt x="111919" y="264319"/>
                  </a:cubicBezTo>
                  <a:cubicBezTo>
                    <a:pt x="109538" y="280988"/>
                    <a:pt x="109538" y="297656"/>
                    <a:pt x="109538" y="316706"/>
                  </a:cubicBezTo>
                  <a:close/>
                </a:path>
              </a:pathLst>
            </a:custGeom>
            <a:grpFill/>
            <a:ln w="23813" cap="flat">
              <a:noFill/>
              <a:prstDash val="solid"/>
              <a:miter/>
            </a:ln>
          </p:spPr>
          <p:txBody>
            <a:bodyPr rtlCol="0" anchor="ctr"/>
            <a:lstStyle/>
            <a:p>
              <a:endParaRPr lang="en-ID"/>
            </a:p>
          </p:txBody>
        </p:sp>
        <p:sp>
          <p:nvSpPr>
            <p:cNvPr id="1105" name="Freeform: Shape 1104">
              <a:extLst>
                <a:ext uri="{FF2B5EF4-FFF2-40B4-BE49-F238E27FC236}">
                  <a16:creationId xmlns:a16="http://schemas.microsoft.com/office/drawing/2014/main" id="{F281AC39-B909-777F-7247-F08285A6D4B9}"/>
                </a:ext>
              </a:extLst>
            </p:cNvPr>
            <p:cNvSpPr/>
            <p:nvPr/>
          </p:nvSpPr>
          <p:spPr>
            <a:xfrm>
              <a:off x="12082462" y="1581150"/>
              <a:ext cx="111919" cy="316706"/>
            </a:xfrm>
            <a:custGeom>
              <a:avLst/>
              <a:gdLst>
                <a:gd name="connsiteX0" fmla="*/ 109538 w 111919"/>
                <a:gd name="connsiteY0" fmla="*/ 316706 h 316706"/>
                <a:gd name="connsiteX1" fmla="*/ 97631 w 111919"/>
                <a:gd name="connsiteY1" fmla="*/ 290512 h 316706"/>
                <a:gd name="connsiteX2" fmla="*/ 14288 w 111919"/>
                <a:gd name="connsiteY2" fmla="*/ 176213 h 316706"/>
                <a:gd name="connsiteX3" fmla="*/ 0 w 111919"/>
                <a:gd name="connsiteY3" fmla="*/ 161925 h 316706"/>
                <a:gd name="connsiteX4" fmla="*/ 2381 w 111919"/>
                <a:gd name="connsiteY4" fmla="*/ 157162 h 316706"/>
                <a:gd name="connsiteX5" fmla="*/ 111919 w 111919"/>
                <a:gd name="connsiteY5" fmla="*/ 0 h 316706"/>
                <a:gd name="connsiteX6" fmla="*/ 111919 w 111919"/>
                <a:gd name="connsiteY6" fmla="*/ 59531 h 316706"/>
                <a:gd name="connsiteX7" fmla="*/ 38100 w 111919"/>
                <a:gd name="connsiteY7" fmla="*/ 161925 h 316706"/>
                <a:gd name="connsiteX8" fmla="*/ 111919 w 111919"/>
                <a:gd name="connsiteY8" fmla="*/ 264319 h 316706"/>
                <a:gd name="connsiteX9" fmla="*/ 109538 w 111919"/>
                <a:gd name="connsiteY9" fmla="*/ 316706 h 316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919" h="316706">
                  <a:moveTo>
                    <a:pt x="109538" y="316706"/>
                  </a:moveTo>
                  <a:cubicBezTo>
                    <a:pt x="104775" y="307181"/>
                    <a:pt x="100013" y="300037"/>
                    <a:pt x="97631" y="290512"/>
                  </a:cubicBezTo>
                  <a:cubicBezTo>
                    <a:pt x="76200" y="247650"/>
                    <a:pt x="47625" y="207169"/>
                    <a:pt x="14288" y="176213"/>
                  </a:cubicBezTo>
                  <a:cubicBezTo>
                    <a:pt x="9525" y="171450"/>
                    <a:pt x="4763" y="166688"/>
                    <a:pt x="0" y="161925"/>
                  </a:cubicBezTo>
                  <a:cubicBezTo>
                    <a:pt x="0" y="159544"/>
                    <a:pt x="0" y="157162"/>
                    <a:pt x="2381" y="157162"/>
                  </a:cubicBezTo>
                  <a:cubicBezTo>
                    <a:pt x="52388" y="114300"/>
                    <a:pt x="90488" y="61912"/>
                    <a:pt x="111919" y="0"/>
                  </a:cubicBezTo>
                  <a:cubicBezTo>
                    <a:pt x="111919" y="19050"/>
                    <a:pt x="111919" y="38100"/>
                    <a:pt x="111919" y="59531"/>
                  </a:cubicBezTo>
                  <a:cubicBezTo>
                    <a:pt x="92869" y="97631"/>
                    <a:pt x="69056" y="130969"/>
                    <a:pt x="38100" y="161925"/>
                  </a:cubicBezTo>
                  <a:cubicBezTo>
                    <a:pt x="69056" y="192881"/>
                    <a:pt x="92869" y="228600"/>
                    <a:pt x="111919" y="264319"/>
                  </a:cubicBezTo>
                  <a:cubicBezTo>
                    <a:pt x="109538" y="280987"/>
                    <a:pt x="109538" y="297656"/>
                    <a:pt x="109538" y="316706"/>
                  </a:cubicBezTo>
                  <a:close/>
                </a:path>
              </a:pathLst>
            </a:custGeom>
            <a:grpFill/>
            <a:ln w="23813" cap="flat">
              <a:noFill/>
              <a:prstDash val="solid"/>
              <a:miter/>
            </a:ln>
          </p:spPr>
          <p:txBody>
            <a:bodyPr rtlCol="0" anchor="ctr"/>
            <a:lstStyle/>
            <a:p>
              <a:endParaRPr lang="en-ID"/>
            </a:p>
          </p:txBody>
        </p:sp>
        <p:sp>
          <p:nvSpPr>
            <p:cNvPr id="1106" name="Freeform: Shape 1105">
              <a:extLst>
                <a:ext uri="{FF2B5EF4-FFF2-40B4-BE49-F238E27FC236}">
                  <a16:creationId xmlns:a16="http://schemas.microsoft.com/office/drawing/2014/main" id="{F84CCD92-BD9E-BF68-9E42-ABEEFDF8BE85}"/>
                </a:ext>
              </a:extLst>
            </p:cNvPr>
            <p:cNvSpPr/>
            <p:nvPr/>
          </p:nvSpPr>
          <p:spPr>
            <a:xfrm>
              <a:off x="12118181" y="3245643"/>
              <a:ext cx="73818" cy="123824"/>
            </a:xfrm>
            <a:custGeom>
              <a:avLst/>
              <a:gdLst>
                <a:gd name="connsiteX0" fmla="*/ 73819 w 73818"/>
                <a:gd name="connsiteY0" fmla="*/ 19050 h 123824"/>
                <a:gd name="connsiteX1" fmla="*/ 9525 w 73818"/>
                <a:gd name="connsiteY1" fmla="*/ 104775 h 123824"/>
                <a:gd name="connsiteX2" fmla="*/ 0 w 73818"/>
                <a:gd name="connsiteY2" fmla="*/ 123825 h 123824"/>
                <a:gd name="connsiteX3" fmla="*/ 35719 w 73818"/>
                <a:gd name="connsiteY3" fmla="*/ 42863 h 123824"/>
                <a:gd name="connsiteX4" fmla="*/ 71438 w 73818"/>
                <a:gd name="connsiteY4" fmla="*/ 0 h 123824"/>
                <a:gd name="connsiteX5" fmla="*/ 73819 w 73818"/>
                <a:gd name="connsiteY5" fmla="*/ 19050 h 123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818" h="123824">
                  <a:moveTo>
                    <a:pt x="73819" y="19050"/>
                  </a:moveTo>
                  <a:cubicBezTo>
                    <a:pt x="42863" y="40481"/>
                    <a:pt x="26194" y="71438"/>
                    <a:pt x="9525" y="104775"/>
                  </a:cubicBezTo>
                  <a:cubicBezTo>
                    <a:pt x="7144" y="111919"/>
                    <a:pt x="2381" y="116681"/>
                    <a:pt x="0" y="123825"/>
                  </a:cubicBezTo>
                  <a:cubicBezTo>
                    <a:pt x="4763" y="92869"/>
                    <a:pt x="19050" y="66675"/>
                    <a:pt x="35719" y="42863"/>
                  </a:cubicBezTo>
                  <a:cubicBezTo>
                    <a:pt x="47625" y="28575"/>
                    <a:pt x="59531" y="14287"/>
                    <a:pt x="71438" y="0"/>
                  </a:cubicBezTo>
                  <a:cubicBezTo>
                    <a:pt x="73819" y="4762"/>
                    <a:pt x="73819" y="11906"/>
                    <a:pt x="73819" y="19050"/>
                  </a:cubicBezTo>
                  <a:close/>
                </a:path>
              </a:pathLst>
            </a:custGeom>
            <a:grpFill/>
            <a:ln w="23813" cap="flat">
              <a:noFill/>
              <a:prstDash val="solid"/>
              <a:miter/>
            </a:ln>
          </p:spPr>
          <p:txBody>
            <a:bodyPr rtlCol="0" anchor="ctr"/>
            <a:lstStyle/>
            <a:p>
              <a:endParaRPr lang="en-ID"/>
            </a:p>
          </p:txBody>
        </p:sp>
        <p:sp>
          <p:nvSpPr>
            <p:cNvPr id="1107" name="Freeform: Shape 1106">
              <a:extLst>
                <a:ext uri="{FF2B5EF4-FFF2-40B4-BE49-F238E27FC236}">
                  <a16:creationId xmlns:a16="http://schemas.microsoft.com/office/drawing/2014/main" id="{5018E242-A3D9-CE88-A686-C94593F8E03F}"/>
                </a:ext>
              </a:extLst>
            </p:cNvPr>
            <p:cNvSpPr/>
            <p:nvPr/>
          </p:nvSpPr>
          <p:spPr>
            <a:xfrm>
              <a:off x="12118181" y="4371975"/>
              <a:ext cx="73818" cy="123824"/>
            </a:xfrm>
            <a:custGeom>
              <a:avLst/>
              <a:gdLst>
                <a:gd name="connsiteX0" fmla="*/ 73819 w 73818"/>
                <a:gd name="connsiteY0" fmla="*/ 19050 h 123824"/>
                <a:gd name="connsiteX1" fmla="*/ 9525 w 73818"/>
                <a:gd name="connsiteY1" fmla="*/ 104775 h 123824"/>
                <a:gd name="connsiteX2" fmla="*/ 0 w 73818"/>
                <a:gd name="connsiteY2" fmla="*/ 123825 h 123824"/>
                <a:gd name="connsiteX3" fmla="*/ 35719 w 73818"/>
                <a:gd name="connsiteY3" fmla="*/ 42862 h 123824"/>
                <a:gd name="connsiteX4" fmla="*/ 71438 w 73818"/>
                <a:gd name="connsiteY4" fmla="*/ 0 h 123824"/>
                <a:gd name="connsiteX5" fmla="*/ 73819 w 73818"/>
                <a:gd name="connsiteY5" fmla="*/ 19050 h 123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818" h="123824">
                  <a:moveTo>
                    <a:pt x="73819" y="19050"/>
                  </a:moveTo>
                  <a:cubicBezTo>
                    <a:pt x="42863" y="40481"/>
                    <a:pt x="26194" y="71438"/>
                    <a:pt x="9525" y="104775"/>
                  </a:cubicBezTo>
                  <a:cubicBezTo>
                    <a:pt x="7144" y="111919"/>
                    <a:pt x="2381" y="116681"/>
                    <a:pt x="0" y="123825"/>
                  </a:cubicBezTo>
                  <a:cubicBezTo>
                    <a:pt x="4763" y="92869"/>
                    <a:pt x="19050" y="66675"/>
                    <a:pt x="35719" y="42862"/>
                  </a:cubicBezTo>
                  <a:cubicBezTo>
                    <a:pt x="47625" y="28575"/>
                    <a:pt x="59531" y="14287"/>
                    <a:pt x="71438" y="0"/>
                  </a:cubicBezTo>
                  <a:cubicBezTo>
                    <a:pt x="73819" y="4762"/>
                    <a:pt x="73819" y="11906"/>
                    <a:pt x="73819" y="19050"/>
                  </a:cubicBezTo>
                  <a:close/>
                </a:path>
              </a:pathLst>
            </a:custGeom>
            <a:grpFill/>
            <a:ln w="23813" cap="flat">
              <a:noFill/>
              <a:prstDash val="solid"/>
              <a:miter/>
            </a:ln>
          </p:spPr>
          <p:txBody>
            <a:bodyPr rtlCol="0" anchor="ctr"/>
            <a:lstStyle/>
            <a:p>
              <a:endParaRPr lang="en-ID"/>
            </a:p>
          </p:txBody>
        </p:sp>
        <p:sp>
          <p:nvSpPr>
            <p:cNvPr id="1108" name="Freeform: Shape 1107">
              <a:extLst>
                <a:ext uri="{FF2B5EF4-FFF2-40B4-BE49-F238E27FC236}">
                  <a16:creationId xmlns:a16="http://schemas.microsoft.com/office/drawing/2014/main" id="{A319D9B6-6A05-9392-EFB8-DF323964370F}"/>
                </a:ext>
              </a:extLst>
            </p:cNvPr>
            <p:cNvSpPr/>
            <p:nvPr/>
          </p:nvSpPr>
          <p:spPr>
            <a:xfrm>
              <a:off x="12118181" y="2119312"/>
              <a:ext cx="73818" cy="123824"/>
            </a:xfrm>
            <a:custGeom>
              <a:avLst/>
              <a:gdLst>
                <a:gd name="connsiteX0" fmla="*/ 73819 w 73818"/>
                <a:gd name="connsiteY0" fmla="*/ 19050 h 123824"/>
                <a:gd name="connsiteX1" fmla="*/ 9525 w 73818"/>
                <a:gd name="connsiteY1" fmla="*/ 104775 h 123824"/>
                <a:gd name="connsiteX2" fmla="*/ 0 w 73818"/>
                <a:gd name="connsiteY2" fmla="*/ 123825 h 123824"/>
                <a:gd name="connsiteX3" fmla="*/ 35719 w 73818"/>
                <a:gd name="connsiteY3" fmla="*/ 42863 h 123824"/>
                <a:gd name="connsiteX4" fmla="*/ 71438 w 73818"/>
                <a:gd name="connsiteY4" fmla="*/ 0 h 123824"/>
                <a:gd name="connsiteX5" fmla="*/ 73819 w 73818"/>
                <a:gd name="connsiteY5" fmla="*/ 19050 h 123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818" h="123824">
                  <a:moveTo>
                    <a:pt x="73819" y="19050"/>
                  </a:moveTo>
                  <a:cubicBezTo>
                    <a:pt x="42863" y="40481"/>
                    <a:pt x="26194" y="71438"/>
                    <a:pt x="9525" y="104775"/>
                  </a:cubicBezTo>
                  <a:cubicBezTo>
                    <a:pt x="7144" y="111919"/>
                    <a:pt x="2381" y="116681"/>
                    <a:pt x="0" y="123825"/>
                  </a:cubicBezTo>
                  <a:cubicBezTo>
                    <a:pt x="4763" y="92869"/>
                    <a:pt x="19050" y="66675"/>
                    <a:pt x="35719" y="42863"/>
                  </a:cubicBezTo>
                  <a:cubicBezTo>
                    <a:pt x="47625" y="28575"/>
                    <a:pt x="59531" y="14287"/>
                    <a:pt x="71438" y="0"/>
                  </a:cubicBezTo>
                  <a:cubicBezTo>
                    <a:pt x="73819" y="4762"/>
                    <a:pt x="73819" y="11906"/>
                    <a:pt x="73819" y="19050"/>
                  </a:cubicBezTo>
                  <a:close/>
                </a:path>
              </a:pathLst>
            </a:custGeom>
            <a:grpFill/>
            <a:ln w="23813" cap="flat">
              <a:noFill/>
              <a:prstDash val="solid"/>
              <a:miter/>
            </a:ln>
          </p:spPr>
          <p:txBody>
            <a:bodyPr rtlCol="0" anchor="ctr"/>
            <a:lstStyle/>
            <a:p>
              <a:endParaRPr lang="en-ID"/>
            </a:p>
          </p:txBody>
        </p:sp>
        <p:sp>
          <p:nvSpPr>
            <p:cNvPr id="1109" name="Freeform: Shape 1108">
              <a:extLst>
                <a:ext uri="{FF2B5EF4-FFF2-40B4-BE49-F238E27FC236}">
                  <a16:creationId xmlns:a16="http://schemas.microsoft.com/office/drawing/2014/main" id="{B9137E47-3E2B-D32F-65B8-24B48BD9ADA3}"/>
                </a:ext>
              </a:extLst>
            </p:cNvPr>
            <p:cNvSpPr/>
            <p:nvPr/>
          </p:nvSpPr>
          <p:spPr>
            <a:xfrm>
              <a:off x="12118181" y="992981"/>
              <a:ext cx="73818" cy="123825"/>
            </a:xfrm>
            <a:custGeom>
              <a:avLst/>
              <a:gdLst>
                <a:gd name="connsiteX0" fmla="*/ 73819 w 73818"/>
                <a:gd name="connsiteY0" fmla="*/ 19050 h 123825"/>
                <a:gd name="connsiteX1" fmla="*/ 9525 w 73818"/>
                <a:gd name="connsiteY1" fmla="*/ 104775 h 123825"/>
                <a:gd name="connsiteX2" fmla="*/ 0 w 73818"/>
                <a:gd name="connsiteY2" fmla="*/ 123825 h 123825"/>
                <a:gd name="connsiteX3" fmla="*/ 35719 w 73818"/>
                <a:gd name="connsiteY3" fmla="*/ 42862 h 123825"/>
                <a:gd name="connsiteX4" fmla="*/ 71438 w 73818"/>
                <a:gd name="connsiteY4" fmla="*/ 0 h 123825"/>
                <a:gd name="connsiteX5" fmla="*/ 73819 w 73818"/>
                <a:gd name="connsiteY5" fmla="*/ 19050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818" h="123825">
                  <a:moveTo>
                    <a:pt x="73819" y="19050"/>
                  </a:moveTo>
                  <a:cubicBezTo>
                    <a:pt x="42863" y="40481"/>
                    <a:pt x="26194" y="71438"/>
                    <a:pt x="9525" y="104775"/>
                  </a:cubicBezTo>
                  <a:cubicBezTo>
                    <a:pt x="7144" y="111919"/>
                    <a:pt x="2381" y="116681"/>
                    <a:pt x="0" y="123825"/>
                  </a:cubicBezTo>
                  <a:cubicBezTo>
                    <a:pt x="4763" y="92869"/>
                    <a:pt x="19050" y="66675"/>
                    <a:pt x="35719" y="42862"/>
                  </a:cubicBezTo>
                  <a:cubicBezTo>
                    <a:pt x="47625" y="28575"/>
                    <a:pt x="59531" y="14287"/>
                    <a:pt x="71438" y="0"/>
                  </a:cubicBezTo>
                  <a:cubicBezTo>
                    <a:pt x="73819" y="4763"/>
                    <a:pt x="73819" y="11906"/>
                    <a:pt x="73819" y="19050"/>
                  </a:cubicBezTo>
                  <a:close/>
                </a:path>
              </a:pathLst>
            </a:custGeom>
            <a:grpFill/>
            <a:ln w="23813" cap="flat">
              <a:noFill/>
              <a:prstDash val="solid"/>
              <a:miter/>
            </a:ln>
          </p:spPr>
          <p:txBody>
            <a:bodyPr rtlCol="0" anchor="ctr"/>
            <a:lstStyle/>
            <a:p>
              <a:endParaRPr lang="en-ID"/>
            </a:p>
          </p:txBody>
        </p:sp>
        <p:sp>
          <p:nvSpPr>
            <p:cNvPr id="1110" name="Freeform: Shape 1109">
              <a:extLst>
                <a:ext uri="{FF2B5EF4-FFF2-40B4-BE49-F238E27FC236}">
                  <a16:creationId xmlns:a16="http://schemas.microsoft.com/office/drawing/2014/main" id="{DB5A3C03-7BC9-F6DE-A862-97CE018D645B}"/>
                </a:ext>
              </a:extLst>
            </p:cNvPr>
            <p:cNvSpPr/>
            <p:nvPr/>
          </p:nvSpPr>
          <p:spPr>
            <a:xfrm>
              <a:off x="12118181" y="6622256"/>
              <a:ext cx="73818" cy="123824"/>
            </a:xfrm>
            <a:custGeom>
              <a:avLst/>
              <a:gdLst>
                <a:gd name="connsiteX0" fmla="*/ 73819 w 73818"/>
                <a:gd name="connsiteY0" fmla="*/ 19050 h 123824"/>
                <a:gd name="connsiteX1" fmla="*/ 9525 w 73818"/>
                <a:gd name="connsiteY1" fmla="*/ 104775 h 123824"/>
                <a:gd name="connsiteX2" fmla="*/ 0 w 73818"/>
                <a:gd name="connsiteY2" fmla="*/ 123825 h 123824"/>
                <a:gd name="connsiteX3" fmla="*/ 35719 w 73818"/>
                <a:gd name="connsiteY3" fmla="*/ 42862 h 123824"/>
                <a:gd name="connsiteX4" fmla="*/ 71438 w 73818"/>
                <a:gd name="connsiteY4" fmla="*/ 0 h 123824"/>
                <a:gd name="connsiteX5" fmla="*/ 73819 w 73818"/>
                <a:gd name="connsiteY5" fmla="*/ 19050 h 123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818" h="123824">
                  <a:moveTo>
                    <a:pt x="73819" y="19050"/>
                  </a:moveTo>
                  <a:cubicBezTo>
                    <a:pt x="42863" y="40481"/>
                    <a:pt x="26194" y="71438"/>
                    <a:pt x="9525" y="104775"/>
                  </a:cubicBezTo>
                  <a:cubicBezTo>
                    <a:pt x="7144" y="111918"/>
                    <a:pt x="2381" y="116681"/>
                    <a:pt x="0" y="123825"/>
                  </a:cubicBezTo>
                  <a:cubicBezTo>
                    <a:pt x="4763" y="92869"/>
                    <a:pt x="19050" y="66675"/>
                    <a:pt x="35719" y="42862"/>
                  </a:cubicBezTo>
                  <a:cubicBezTo>
                    <a:pt x="47625" y="28575"/>
                    <a:pt x="59531" y="14288"/>
                    <a:pt x="71438" y="0"/>
                  </a:cubicBezTo>
                  <a:cubicBezTo>
                    <a:pt x="73819" y="7143"/>
                    <a:pt x="73819" y="14288"/>
                    <a:pt x="73819" y="19050"/>
                  </a:cubicBezTo>
                  <a:close/>
                </a:path>
              </a:pathLst>
            </a:custGeom>
            <a:grpFill/>
            <a:ln w="23813" cap="flat">
              <a:noFill/>
              <a:prstDash val="solid"/>
              <a:miter/>
            </a:ln>
          </p:spPr>
          <p:txBody>
            <a:bodyPr rtlCol="0" anchor="ctr"/>
            <a:lstStyle/>
            <a:p>
              <a:endParaRPr lang="en-ID"/>
            </a:p>
          </p:txBody>
        </p:sp>
        <p:sp>
          <p:nvSpPr>
            <p:cNvPr id="1111" name="Freeform: Shape 1110">
              <a:extLst>
                <a:ext uri="{FF2B5EF4-FFF2-40B4-BE49-F238E27FC236}">
                  <a16:creationId xmlns:a16="http://schemas.microsoft.com/office/drawing/2014/main" id="{71B86B25-C489-3692-AAFA-F1FFCDA4CE69}"/>
                </a:ext>
              </a:extLst>
            </p:cNvPr>
            <p:cNvSpPr/>
            <p:nvPr/>
          </p:nvSpPr>
          <p:spPr>
            <a:xfrm>
              <a:off x="12118181" y="5498306"/>
              <a:ext cx="73818" cy="123825"/>
            </a:xfrm>
            <a:custGeom>
              <a:avLst/>
              <a:gdLst>
                <a:gd name="connsiteX0" fmla="*/ 73819 w 73818"/>
                <a:gd name="connsiteY0" fmla="*/ 19050 h 123825"/>
                <a:gd name="connsiteX1" fmla="*/ 9525 w 73818"/>
                <a:gd name="connsiteY1" fmla="*/ 104775 h 123825"/>
                <a:gd name="connsiteX2" fmla="*/ 0 w 73818"/>
                <a:gd name="connsiteY2" fmla="*/ 123825 h 123825"/>
                <a:gd name="connsiteX3" fmla="*/ 35719 w 73818"/>
                <a:gd name="connsiteY3" fmla="*/ 42863 h 123825"/>
                <a:gd name="connsiteX4" fmla="*/ 71438 w 73818"/>
                <a:gd name="connsiteY4" fmla="*/ 0 h 123825"/>
                <a:gd name="connsiteX5" fmla="*/ 73819 w 73818"/>
                <a:gd name="connsiteY5" fmla="*/ 19050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818" h="123825">
                  <a:moveTo>
                    <a:pt x="73819" y="19050"/>
                  </a:moveTo>
                  <a:cubicBezTo>
                    <a:pt x="42863" y="40482"/>
                    <a:pt x="26194" y="71438"/>
                    <a:pt x="9525" y="104775"/>
                  </a:cubicBezTo>
                  <a:cubicBezTo>
                    <a:pt x="7144" y="111919"/>
                    <a:pt x="2381" y="116681"/>
                    <a:pt x="0" y="123825"/>
                  </a:cubicBezTo>
                  <a:cubicBezTo>
                    <a:pt x="4763" y="92869"/>
                    <a:pt x="19050" y="66675"/>
                    <a:pt x="35719" y="42863"/>
                  </a:cubicBezTo>
                  <a:cubicBezTo>
                    <a:pt x="47625" y="28575"/>
                    <a:pt x="59531" y="14288"/>
                    <a:pt x="71438" y="0"/>
                  </a:cubicBezTo>
                  <a:cubicBezTo>
                    <a:pt x="73819" y="4763"/>
                    <a:pt x="73819" y="11906"/>
                    <a:pt x="73819" y="19050"/>
                  </a:cubicBezTo>
                  <a:close/>
                </a:path>
              </a:pathLst>
            </a:custGeom>
            <a:grpFill/>
            <a:ln w="23813" cap="flat">
              <a:noFill/>
              <a:prstDash val="solid"/>
              <a:miter/>
            </a:ln>
          </p:spPr>
          <p:txBody>
            <a:bodyPr rtlCol="0" anchor="ctr"/>
            <a:lstStyle/>
            <a:p>
              <a:endParaRPr lang="en-ID"/>
            </a:p>
          </p:txBody>
        </p:sp>
        <p:sp>
          <p:nvSpPr>
            <p:cNvPr id="1112" name="Freeform: Shape 1111">
              <a:extLst>
                <a:ext uri="{FF2B5EF4-FFF2-40B4-BE49-F238E27FC236}">
                  <a16:creationId xmlns:a16="http://schemas.microsoft.com/office/drawing/2014/main" id="{D1F4D510-4E98-5871-DA66-EDE1FC7AA147}"/>
                </a:ext>
              </a:extLst>
            </p:cNvPr>
            <p:cNvSpPr/>
            <p:nvPr/>
          </p:nvSpPr>
          <p:spPr>
            <a:xfrm>
              <a:off x="12118181" y="1240631"/>
              <a:ext cx="73818" cy="123825"/>
            </a:xfrm>
            <a:custGeom>
              <a:avLst/>
              <a:gdLst>
                <a:gd name="connsiteX0" fmla="*/ 0 w 73818"/>
                <a:gd name="connsiteY0" fmla="*/ 0 h 123825"/>
                <a:gd name="connsiteX1" fmla="*/ 9525 w 73818"/>
                <a:gd name="connsiteY1" fmla="*/ 19050 h 123825"/>
                <a:gd name="connsiteX2" fmla="*/ 73819 w 73818"/>
                <a:gd name="connsiteY2" fmla="*/ 104775 h 123825"/>
                <a:gd name="connsiteX3" fmla="*/ 73819 w 73818"/>
                <a:gd name="connsiteY3" fmla="*/ 123825 h 123825"/>
                <a:gd name="connsiteX4" fmla="*/ 7144 w 73818"/>
                <a:gd name="connsiteY4" fmla="*/ 28575 h 123825"/>
                <a:gd name="connsiteX5" fmla="*/ 0 w 73818"/>
                <a:gd name="connsiteY5" fmla="*/ 0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818" h="123825">
                  <a:moveTo>
                    <a:pt x="0" y="0"/>
                  </a:moveTo>
                  <a:cubicBezTo>
                    <a:pt x="2381" y="7144"/>
                    <a:pt x="7144" y="11906"/>
                    <a:pt x="9525" y="19050"/>
                  </a:cubicBezTo>
                  <a:cubicBezTo>
                    <a:pt x="26194" y="52388"/>
                    <a:pt x="42863" y="80963"/>
                    <a:pt x="73819" y="104775"/>
                  </a:cubicBezTo>
                  <a:cubicBezTo>
                    <a:pt x="73819" y="111919"/>
                    <a:pt x="73819" y="116681"/>
                    <a:pt x="73819" y="123825"/>
                  </a:cubicBezTo>
                  <a:cubicBezTo>
                    <a:pt x="45244" y="97631"/>
                    <a:pt x="21431" y="66675"/>
                    <a:pt x="7144" y="28575"/>
                  </a:cubicBezTo>
                  <a:cubicBezTo>
                    <a:pt x="2381" y="19050"/>
                    <a:pt x="2381" y="9525"/>
                    <a:pt x="0" y="0"/>
                  </a:cubicBezTo>
                  <a:close/>
                </a:path>
              </a:pathLst>
            </a:custGeom>
            <a:grpFill/>
            <a:ln w="23813" cap="flat">
              <a:noFill/>
              <a:prstDash val="solid"/>
              <a:miter/>
            </a:ln>
          </p:spPr>
          <p:txBody>
            <a:bodyPr rtlCol="0" anchor="ctr"/>
            <a:lstStyle/>
            <a:p>
              <a:endParaRPr lang="en-ID"/>
            </a:p>
          </p:txBody>
        </p:sp>
        <p:sp>
          <p:nvSpPr>
            <p:cNvPr id="1113" name="Freeform: Shape 1112">
              <a:extLst>
                <a:ext uri="{FF2B5EF4-FFF2-40B4-BE49-F238E27FC236}">
                  <a16:creationId xmlns:a16="http://schemas.microsoft.com/office/drawing/2014/main" id="{F23B731B-68D1-5838-15E5-51E05024D7F1}"/>
                </a:ext>
              </a:extLst>
            </p:cNvPr>
            <p:cNvSpPr/>
            <p:nvPr/>
          </p:nvSpPr>
          <p:spPr>
            <a:xfrm>
              <a:off x="12118181" y="3493293"/>
              <a:ext cx="73818" cy="123824"/>
            </a:xfrm>
            <a:custGeom>
              <a:avLst/>
              <a:gdLst>
                <a:gd name="connsiteX0" fmla="*/ 0 w 73818"/>
                <a:gd name="connsiteY0" fmla="*/ 0 h 123824"/>
                <a:gd name="connsiteX1" fmla="*/ 9525 w 73818"/>
                <a:gd name="connsiteY1" fmla="*/ 19050 h 123824"/>
                <a:gd name="connsiteX2" fmla="*/ 73819 w 73818"/>
                <a:gd name="connsiteY2" fmla="*/ 104775 h 123824"/>
                <a:gd name="connsiteX3" fmla="*/ 73819 w 73818"/>
                <a:gd name="connsiteY3" fmla="*/ 123825 h 123824"/>
                <a:gd name="connsiteX4" fmla="*/ 7144 w 73818"/>
                <a:gd name="connsiteY4" fmla="*/ 28575 h 123824"/>
                <a:gd name="connsiteX5" fmla="*/ 0 w 73818"/>
                <a:gd name="connsiteY5" fmla="*/ 0 h 123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818" h="123824">
                  <a:moveTo>
                    <a:pt x="0" y="0"/>
                  </a:moveTo>
                  <a:cubicBezTo>
                    <a:pt x="2381" y="7144"/>
                    <a:pt x="7144" y="11906"/>
                    <a:pt x="9525" y="19050"/>
                  </a:cubicBezTo>
                  <a:cubicBezTo>
                    <a:pt x="26194" y="52387"/>
                    <a:pt x="42863" y="80963"/>
                    <a:pt x="73819" y="104775"/>
                  </a:cubicBezTo>
                  <a:cubicBezTo>
                    <a:pt x="73819" y="111919"/>
                    <a:pt x="73819" y="116681"/>
                    <a:pt x="73819" y="123825"/>
                  </a:cubicBezTo>
                  <a:cubicBezTo>
                    <a:pt x="45244" y="97631"/>
                    <a:pt x="21431" y="66675"/>
                    <a:pt x="7144" y="28575"/>
                  </a:cubicBezTo>
                  <a:cubicBezTo>
                    <a:pt x="2381" y="19050"/>
                    <a:pt x="2381" y="9525"/>
                    <a:pt x="0" y="0"/>
                  </a:cubicBezTo>
                  <a:close/>
                </a:path>
              </a:pathLst>
            </a:custGeom>
            <a:grpFill/>
            <a:ln w="23813" cap="flat">
              <a:noFill/>
              <a:prstDash val="solid"/>
              <a:miter/>
            </a:ln>
          </p:spPr>
          <p:txBody>
            <a:bodyPr rtlCol="0" anchor="ctr"/>
            <a:lstStyle/>
            <a:p>
              <a:endParaRPr lang="en-ID"/>
            </a:p>
          </p:txBody>
        </p:sp>
        <p:sp>
          <p:nvSpPr>
            <p:cNvPr id="1114" name="Freeform: Shape 1113">
              <a:extLst>
                <a:ext uri="{FF2B5EF4-FFF2-40B4-BE49-F238E27FC236}">
                  <a16:creationId xmlns:a16="http://schemas.microsoft.com/office/drawing/2014/main" id="{29BD6851-21D9-12D2-89A8-E37D5E168FC5}"/>
                </a:ext>
              </a:extLst>
            </p:cNvPr>
            <p:cNvSpPr/>
            <p:nvPr/>
          </p:nvSpPr>
          <p:spPr>
            <a:xfrm>
              <a:off x="12118181" y="5745956"/>
              <a:ext cx="73818" cy="123824"/>
            </a:xfrm>
            <a:custGeom>
              <a:avLst/>
              <a:gdLst>
                <a:gd name="connsiteX0" fmla="*/ 0 w 73818"/>
                <a:gd name="connsiteY0" fmla="*/ 0 h 123824"/>
                <a:gd name="connsiteX1" fmla="*/ 14288 w 73818"/>
                <a:gd name="connsiteY1" fmla="*/ 28575 h 123824"/>
                <a:gd name="connsiteX2" fmla="*/ 73819 w 73818"/>
                <a:gd name="connsiteY2" fmla="*/ 104775 h 123824"/>
                <a:gd name="connsiteX3" fmla="*/ 73819 w 73818"/>
                <a:gd name="connsiteY3" fmla="*/ 123825 h 123824"/>
                <a:gd name="connsiteX4" fmla="*/ 7144 w 73818"/>
                <a:gd name="connsiteY4" fmla="*/ 28575 h 123824"/>
                <a:gd name="connsiteX5" fmla="*/ 0 w 73818"/>
                <a:gd name="connsiteY5" fmla="*/ 0 h 123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818" h="123824">
                  <a:moveTo>
                    <a:pt x="0" y="0"/>
                  </a:moveTo>
                  <a:cubicBezTo>
                    <a:pt x="4763" y="9525"/>
                    <a:pt x="9525" y="19050"/>
                    <a:pt x="14288" y="28575"/>
                  </a:cubicBezTo>
                  <a:cubicBezTo>
                    <a:pt x="28575" y="57150"/>
                    <a:pt x="45244" y="85725"/>
                    <a:pt x="73819" y="104775"/>
                  </a:cubicBezTo>
                  <a:cubicBezTo>
                    <a:pt x="73819" y="111919"/>
                    <a:pt x="73819" y="116681"/>
                    <a:pt x="73819" y="123825"/>
                  </a:cubicBezTo>
                  <a:cubicBezTo>
                    <a:pt x="45244" y="97631"/>
                    <a:pt x="21431" y="66675"/>
                    <a:pt x="7144" y="28575"/>
                  </a:cubicBezTo>
                  <a:cubicBezTo>
                    <a:pt x="2381" y="19050"/>
                    <a:pt x="2381" y="9525"/>
                    <a:pt x="0" y="0"/>
                  </a:cubicBezTo>
                  <a:close/>
                </a:path>
              </a:pathLst>
            </a:custGeom>
            <a:grpFill/>
            <a:ln w="23813" cap="flat">
              <a:noFill/>
              <a:prstDash val="solid"/>
              <a:miter/>
            </a:ln>
          </p:spPr>
          <p:txBody>
            <a:bodyPr rtlCol="0" anchor="ctr"/>
            <a:lstStyle/>
            <a:p>
              <a:endParaRPr lang="en-ID"/>
            </a:p>
          </p:txBody>
        </p:sp>
        <p:sp>
          <p:nvSpPr>
            <p:cNvPr id="1115" name="Freeform: Shape 1114">
              <a:extLst>
                <a:ext uri="{FF2B5EF4-FFF2-40B4-BE49-F238E27FC236}">
                  <a16:creationId xmlns:a16="http://schemas.microsoft.com/office/drawing/2014/main" id="{75DD7317-20E9-88B4-E2D0-B7E21A434695}"/>
                </a:ext>
              </a:extLst>
            </p:cNvPr>
            <p:cNvSpPr/>
            <p:nvPr/>
          </p:nvSpPr>
          <p:spPr>
            <a:xfrm>
              <a:off x="12118181" y="114300"/>
              <a:ext cx="73818" cy="123824"/>
            </a:xfrm>
            <a:custGeom>
              <a:avLst/>
              <a:gdLst>
                <a:gd name="connsiteX0" fmla="*/ 0 w 73818"/>
                <a:gd name="connsiteY0" fmla="*/ 0 h 123824"/>
                <a:gd name="connsiteX1" fmla="*/ 9525 w 73818"/>
                <a:gd name="connsiteY1" fmla="*/ 19050 h 123824"/>
                <a:gd name="connsiteX2" fmla="*/ 73819 w 73818"/>
                <a:gd name="connsiteY2" fmla="*/ 104775 h 123824"/>
                <a:gd name="connsiteX3" fmla="*/ 73819 w 73818"/>
                <a:gd name="connsiteY3" fmla="*/ 123825 h 123824"/>
                <a:gd name="connsiteX4" fmla="*/ 7144 w 73818"/>
                <a:gd name="connsiteY4" fmla="*/ 28575 h 123824"/>
                <a:gd name="connsiteX5" fmla="*/ 0 w 73818"/>
                <a:gd name="connsiteY5" fmla="*/ 0 h 123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818" h="123824">
                  <a:moveTo>
                    <a:pt x="0" y="0"/>
                  </a:moveTo>
                  <a:cubicBezTo>
                    <a:pt x="2381" y="7144"/>
                    <a:pt x="7144" y="11906"/>
                    <a:pt x="9525" y="19050"/>
                  </a:cubicBezTo>
                  <a:cubicBezTo>
                    <a:pt x="26194" y="52387"/>
                    <a:pt x="42863" y="80962"/>
                    <a:pt x="73819" y="104775"/>
                  </a:cubicBezTo>
                  <a:cubicBezTo>
                    <a:pt x="73819" y="111919"/>
                    <a:pt x="73819" y="116681"/>
                    <a:pt x="73819" y="123825"/>
                  </a:cubicBezTo>
                  <a:cubicBezTo>
                    <a:pt x="45244" y="97631"/>
                    <a:pt x="21431" y="66675"/>
                    <a:pt x="7144" y="28575"/>
                  </a:cubicBezTo>
                  <a:cubicBezTo>
                    <a:pt x="2381" y="19050"/>
                    <a:pt x="2381" y="9525"/>
                    <a:pt x="0" y="0"/>
                  </a:cubicBezTo>
                  <a:close/>
                </a:path>
              </a:pathLst>
            </a:custGeom>
            <a:grpFill/>
            <a:ln w="23813" cap="flat">
              <a:noFill/>
              <a:prstDash val="solid"/>
              <a:miter/>
            </a:ln>
          </p:spPr>
          <p:txBody>
            <a:bodyPr rtlCol="0" anchor="ctr"/>
            <a:lstStyle/>
            <a:p>
              <a:endParaRPr lang="en-ID"/>
            </a:p>
          </p:txBody>
        </p:sp>
        <p:sp>
          <p:nvSpPr>
            <p:cNvPr id="1116" name="Freeform: Shape 1115">
              <a:extLst>
                <a:ext uri="{FF2B5EF4-FFF2-40B4-BE49-F238E27FC236}">
                  <a16:creationId xmlns:a16="http://schemas.microsoft.com/office/drawing/2014/main" id="{9AAC4138-EE7A-0429-9EA9-7664D1D1AE62}"/>
                </a:ext>
              </a:extLst>
            </p:cNvPr>
            <p:cNvSpPr/>
            <p:nvPr/>
          </p:nvSpPr>
          <p:spPr>
            <a:xfrm>
              <a:off x="12118181" y="4619625"/>
              <a:ext cx="73818" cy="123824"/>
            </a:xfrm>
            <a:custGeom>
              <a:avLst/>
              <a:gdLst>
                <a:gd name="connsiteX0" fmla="*/ 0 w 73818"/>
                <a:gd name="connsiteY0" fmla="*/ 0 h 123824"/>
                <a:gd name="connsiteX1" fmla="*/ 9525 w 73818"/>
                <a:gd name="connsiteY1" fmla="*/ 19050 h 123824"/>
                <a:gd name="connsiteX2" fmla="*/ 73819 w 73818"/>
                <a:gd name="connsiteY2" fmla="*/ 104775 h 123824"/>
                <a:gd name="connsiteX3" fmla="*/ 73819 w 73818"/>
                <a:gd name="connsiteY3" fmla="*/ 123825 h 123824"/>
                <a:gd name="connsiteX4" fmla="*/ 7144 w 73818"/>
                <a:gd name="connsiteY4" fmla="*/ 28575 h 123824"/>
                <a:gd name="connsiteX5" fmla="*/ 0 w 73818"/>
                <a:gd name="connsiteY5" fmla="*/ 0 h 123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818" h="123824">
                  <a:moveTo>
                    <a:pt x="0" y="0"/>
                  </a:moveTo>
                  <a:cubicBezTo>
                    <a:pt x="2381" y="7144"/>
                    <a:pt x="7144" y="11906"/>
                    <a:pt x="9525" y="19050"/>
                  </a:cubicBezTo>
                  <a:cubicBezTo>
                    <a:pt x="26194" y="52387"/>
                    <a:pt x="42863" y="80962"/>
                    <a:pt x="73819" y="104775"/>
                  </a:cubicBezTo>
                  <a:cubicBezTo>
                    <a:pt x="73819" y="111919"/>
                    <a:pt x="73819" y="116681"/>
                    <a:pt x="73819" y="123825"/>
                  </a:cubicBezTo>
                  <a:cubicBezTo>
                    <a:pt x="45244" y="97631"/>
                    <a:pt x="21431" y="66675"/>
                    <a:pt x="7144" y="28575"/>
                  </a:cubicBezTo>
                  <a:cubicBezTo>
                    <a:pt x="2381" y="19050"/>
                    <a:pt x="2381" y="9525"/>
                    <a:pt x="0" y="0"/>
                  </a:cubicBezTo>
                  <a:close/>
                </a:path>
              </a:pathLst>
            </a:custGeom>
            <a:grpFill/>
            <a:ln w="23813" cap="flat">
              <a:noFill/>
              <a:prstDash val="solid"/>
              <a:miter/>
            </a:ln>
          </p:spPr>
          <p:txBody>
            <a:bodyPr rtlCol="0" anchor="ctr"/>
            <a:lstStyle/>
            <a:p>
              <a:endParaRPr lang="en-ID"/>
            </a:p>
          </p:txBody>
        </p:sp>
        <p:sp>
          <p:nvSpPr>
            <p:cNvPr id="1117" name="Freeform: Shape 1116">
              <a:extLst>
                <a:ext uri="{FF2B5EF4-FFF2-40B4-BE49-F238E27FC236}">
                  <a16:creationId xmlns:a16="http://schemas.microsoft.com/office/drawing/2014/main" id="{1670DAAD-DFFC-D5BE-AA8E-5D8A66FAF0D4}"/>
                </a:ext>
              </a:extLst>
            </p:cNvPr>
            <p:cNvSpPr/>
            <p:nvPr/>
          </p:nvSpPr>
          <p:spPr>
            <a:xfrm>
              <a:off x="12118181" y="2366962"/>
              <a:ext cx="73818" cy="123824"/>
            </a:xfrm>
            <a:custGeom>
              <a:avLst/>
              <a:gdLst>
                <a:gd name="connsiteX0" fmla="*/ 0 w 73818"/>
                <a:gd name="connsiteY0" fmla="*/ 0 h 123824"/>
                <a:gd name="connsiteX1" fmla="*/ 9525 w 73818"/>
                <a:gd name="connsiteY1" fmla="*/ 19050 h 123824"/>
                <a:gd name="connsiteX2" fmla="*/ 73819 w 73818"/>
                <a:gd name="connsiteY2" fmla="*/ 104775 h 123824"/>
                <a:gd name="connsiteX3" fmla="*/ 73819 w 73818"/>
                <a:gd name="connsiteY3" fmla="*/ 123825 h 123824"/>
                <a:gd name="connsiteX4" fmla="*/ 7144 w 73818"/>
                <a:gd name="connsiteY4" fmla="*/ 28575 h 123824"/>
                <a:gd name="connsiteX5" fmla="*/ 0 w 73818"/>
                <a:gd name="connsiteY5" fmla="*/ 0 h 123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818" h="123824">
                  <a:moveTo>
                    <a:pt x="0" y="0"/>
                  </a:moveTo>
                  <a:cubicBezTo>
                    <a:pt x="2381" y="7144"/>
                    <a:pt x="7144" y="11906"/>
                    <a:pt x="9525" y="19050"/>
                  </a:cubicBezTo>
                  <a:cubicBezTo>
                    <a:pt x="26194" y="52387"/>
                    <a:pt x="42863" y="80963"/>
                    <a:pt x="73819" y="104775"/>
                  </a:cubicBezTo>
                  <a:cubicBezTo>
                    <a:pt x="73819" y="111919"/>
                    <a:pt x="73819" y="116681"/>
                    <a:pt x="73819" y="123825"/>
                  </a:cubicBezTo>
                  <a:cubicBezTo>
                    <a:pt x="45244" y="97631"/>
                    <a:pt x="21431" y="66675"/>
                    <a:pt x="7144" y="28575"/>
                  </a:cubicBezTo>
                  <a:cubicBezTo>
                    <a:pt x="2381" y="19050"/>
                    <a:pt x="2381" y="9525"/>
                    <a:pt x="0" y="0"/>
                  </a:cubicBezTo>
                  <a:close/>
                </a:path>
              </a:pathLst>
            </a:custGeom>
            <a:grpFill/>
            <a:ln w="23813" cap="flat">
              <a:noFill/>
              <a:prstDash val="solid"/>
              <a:miter/>
            </a:ln>
          </p:spPr>
          <p:txBody>
            <a:bodyPr rtlCol="0" anchor="ctr"/>
            <a:lstStyle/>
            <a:p>
              <a:endParaRPr lang="en-ID"/>
            </a:p>
          </p:txBody>
        </p:sp>
        <p:sp>
          <p:nvSpPr>
            <p:cNvPr id="1118" name="Freeform: Shape 1117">
              <a:extLst>
                <a:ext uri="{FF2B5EF4-FFF2-40B4-BE49-F238E27FC236}">
                  <a16:creationId xmlns:a16="http://schemas.microsoft.com/office/drawing/2014/main" id="{0AB83329-95D5-249F-7A7F-B133EF95CBC1}"/>
                </a:ext>
              </a:extLst>
            </p:cNvPr>
            <p:cNvSpPr/>
            <p:nvPr/>
          </p:nvSpPr>
          <p:spPr>
            <a:xfrm>
              <a:off x="6281737" y="6848157"/>
              <a:ext cx="92868" cy="9842"/>
            </a:xfrm>
            <a:custGeom>
              <a:avLst/>
              <a:gdLst>
                <a:gd name="connsiteX0" fmla="*/ 0 w 92868"/>
                <a:gd name="connsiteY0" fmla="*/ 9843 h 9842"/>
                <a:gd name="connsiteX1" fmla="*/ 92869 w 92868"/>
                <a:gd name="connsiteY1" fmla="*/ 9843 h 9842"/>
                <a:gd name="connsiteX2" fmla="*/ 0 w 92868"/>
                <a:gd name="connsiteY2" fmla="*/ 9843 h 9842"/>
              </a:gdLst>
              <a:ahLst/>
              <a:cxnLst>
                <a:cxn ang="0">
                  <a:pos x="connsiteX0" y="connsiteY0"/>
                </a:cxn>
                <a:cxn ang="0">
                  <a:pos x="connsiteX1" y="connsiteY1"/>
                </a:cxn>
                <a:cxn ang="0">
                  <a:pos x="connsiteX2" y="connsiteY2"/>
                </a:cxn>
              </a:cxnLst>
              <a:rect l="l" t="t" r="r" b="b"/>
              <a:pathLst>
                <a:path w="92868" h="9842">
                  <a:moveTo>
                    <a:pt x="0" y="9843"/>
                  </a:moveTo>
                  <a:cubicBezTo>
                    <a:pt x="30956" y="-4445"/>
                    <a:pt x="61913" y="-2063"/>
                    <a:pt x="92869" y="9843"/>
                  </a:cubicBezTo>
                  <a:cubicBezTo>
                    <a:pt x="61913" y="9843"/>
                    <a:pt x="30956" y="9843"/>
                    <a:pt x="0" y="9843"/>
                  </a:cubicBezTo>
                  <a:close/>
                </a:path>
              </a:pathLst>
            </a:custGeom>
            <a:grpFill/>
            <a:ln w="23813" cap="flat">
              <a:noFill/>
              <a:prstDash val="solid"/>
              <a:miter/>
            </a:ln>
          </p:spPr>
          <p:txBody>
            <a:bodyPr rtlCol="0" anchor="ctr"/>
            <a:lstStyle/>
            <a:p>
              <a:endParaRPr lang="en-ID"/>
            </a:p>
          </p:txBody>
        </p:sp>
        <p:sp>
          <p:nvSpPr>
            <p:cNvPr id="1119" name="Freeform: Shape 1118">
              <a:extLst>
                <a:ext uri="{FF2B5EF4-FFF2-40B4-BE49-F238E27FC236}">
                  <a16:creationId xmlns:a16="http://schemas.microsoft.com/office/drawing/2014/main" id="{0B451524-FDC4-22B1-41D0-D5F477A9EB43}"/>
                </a:ext>
              </a:extLst>
            </p:cNvPr>
            <p:cNvSpPr/>
            <p:nvPr/>
          </p:nvSpPr>
          <p:spPr>
            <a:xfrm>
              <a:off x="5948362" y="6848157"/>
              <a:ext cx="92868" cy="9842"/>
            </a:xfrm>
            <a:custGeom>
              <a:avLst/>
              <a:gdLst>
                <a:gd name="connsiteX0" fmla="*/ 0 w 92868"/>
                <a:gd name="connsiteY0" fmla="*/ 9843 h 9842"/>
                <a:gd name="connsiteX1" fmla="*/ 92869 w 92868"/>
                <a:gd name="connsiteY1" fmla="*/ 9843 h 9842"/>
                <a:gd name="connsiteX2" fmla="*/ 0 w 92868"/>
                <a:gd name="connsiteY2" fmla="*/ 9843 h 9842"/>
              </a:gdLst>
              <a:ahLst/>
              <a:cxnLst>
                <a:cxn ang="0">
                  <a:pos x="connsiteX0" y="connsiteY0"/>
                </a:cxn>
                <a:cxn ang="0">
                  <a:pos x="connsiteX1" y="connsiteY1"/>
                </a:cxn>
                <a:cxn ang="0">
                  <a:pos x="connsiteX2" y="connsiteY2"/>
                </a:cxn>
              </a:cxnLst>
              <a:rect l="l" t="t" r="r" b="b"/>
              <a:pathLst>
                <a:path w="92868" h="9842">
                  <a:moveTo>
                    <a:pt x="0" y="9843"/>
                  </a:moveTo>
                  <a:cubicBezTo>
                    <a:pt x="30956" y="-2063"/>
                    <a:pt x="61913" y="-4445"/>
                    <a:pt x="92869" y="9843"/>
                  </a:cubicBezTo>
                  <a:cubicBezTo>
                    <a:pt x="61913" y="9843"/>
                    <a:pt x="30956" y="9843"/>
                    <a:pt x="0" y="9843"/>
                  </a:cubicBezTo>
                  <a:close/>
                </a:path>
              </a:pathLst>
            </a:custGeom>
            <a:grpFill/>
            <a:ln w="23813" cap="flat">
              <a:noFill/>
              <a:prstDash val="solid"/>
              <a:miter/>
            </a:ln>
          </p:spPr>
          <p:txBody>
            <a:bodyPr rtlCol="0" anchor="ctr"/>
            <a:lstStyle/>
            <a:p>
              <a:endParaRPr lang="en-ID"/>
            </a:p>
          </p:txBody>
        </p:sp>
        <p:sp>
          <p:nvSpPr>
            <p:cNvPr id="1120" name="Freeform: Shape 1119">
              <a:extLst>
                <a:ext uri="{FF2B5EF4-FFF2-40B4-BE49-F238E27FC236}">
                  <a16:creationId xmlns:a16="http://schemas.microsoft.com/office/drawing/2014/main" id="{61FC433A-15FF-43D8-0C9B-9BD10A7E4E14}"/>
                </a:ext>
              </a:extLst>
            </p:cNvPr>
            <p:cNvSpPr/>
            <p:nvPr/>
          </p:nvSpPr>
          <p:spPr>
            <a:xfrm>
              <a:off x="11808618" y="6848157"/>
              <a:ext cx="92868" cy="9842"/>
            </a:xfrm>
            <a:custGeom>
              <a:avLst/>
              <a:gdLst>
                <a:gd name="connsiteX0" fmla="*/ 0 w 92868"/>
                <a:gd name="connsiteY0" fmla="*/ 9843 h 9842"/>
                <a:gd name="connsiteX1" fmla="*/ 92869 w 92868"/>
                <a:gd name="connsiteY1" fmla="*/ 9843 h 9842"/>
                <a:gd name="connsiteX2" fmla="*/ 0 w 92868"/>
                <a:gd name="connsiteY2" fmla="*/ 9843 h 9842"/>
              </a:gdLst>
              <a:ahLst/>
              <a:cxnLst>
                <a:cxn ang="0">
                  <a:pos x="connsiteX0" y="connsiteY0"/>
                </a:cxn>
                <a:cxn ang="0">
                  <a:pos x="connsiteX1" y="connsiteY1"/>
                </a:cxn>
                <a:cxn ang="0">
                  <a:pos x="connsiteX2" y="connsiteY2"/>
                </a:cxn>
              </a:cxnLst>
              <a:rect l="l" t="t" r="r" b="b"/>
              <a:pathLst>
                <a:path w="92868" h="9842">
                  <a:moveTo>
                    <a:pt x="0" y="9843"/>
                  </a:moveTo>
                  <a:cubicBezTo>
                    <a:pt x="30957" y="-2063"/>
                    <a:pt x="61913" y="-4445"/>
                    <a:pt x="92869" y="9843"/>
                  </a:cubicBezTo>
                  <a:cubicBezTo>
                    <a:pt x="61913" y="9843"/>
                    <a:pt x="30957" y="9843"/>
                    <a:pt x="0" y="9843"/>
                  </a:cubicBezTo>
                  <a:close/>
                </a:path>
              </a:pathLst>
            </a:custGeom>
            <a:grpFill/>
            <a:ln w="23813" cap="flat">
              <a:noFill/>
              <a:prstDash val="solid"/>
              <a:miter/>
            </a:ln>
          </p:spPr>
          <p:txBody>
            <a:bodyPr rtlCol="0" anchor="ctr"/>
            <a:lstStyle/>
            <a:p>
              <a:endParaRPr lang="en-ID"/>
            </a:p>
          </p:txBody>
        </p:sp>
        <p:sp>
          <p:nvSpPr>
            <p:cNvPr id="1121" name="Freeform: Shape 1120">
              <a:extLst>
                <a:ext uri="{FF2B5EF4-FFF2-40B4-BE49-F238E27FC236}">
                  <a16:creationId xmlns:a16="http://schemas.microsoft.com/office/drawing/2014/main" id="{13F3765A-BAA2-A9D7-54CE-5AEEB3216D40}"/>
                </a:ext>
              </a:extLst>
            </p:cNvPr>
            <p:cNvSpPr/>
            <p:nvPr/>
          </p:nvSpPr>
          <p:spPr>
            <a:xfrm>
              <a:off x="10189368" y="6848157"/>
              <a:ext cx="92868" cy="9842"/>
            </a:xfrm>
            <a:custGeom>
              <a:avLst/>
              <a:gdLst>
                <a:gd name="connsiteX0" fmla="*/ 0 w 92868"/>
                <a:gd name="connsiteY0" fmla="*/ 9843 h 9842"/>
                <a:gd name="connsiteX1" fmla="*/ 92869 w 92868"/>
                <a:gd name="connsiteY1" fmla="*/ 9843 h 9842"/>
                <a:gd name="connsiteX2" fmla="*/ 0 w 92868"/>
                <a:gd name="connsiteY2" fmla="*/ 9843 h 9842"/>
              </a:gdLst>
              <a:ahLst/>
              <a:cxnLst>
                <a:cxn ang="0">
                  <a:pos x="connsiteX0" y="connsiteY0"/>
                </a:cxn>
                <a:cxn ang="0">
                  <a:pos x="connsiteX1" y="connsiteY1"/>
                </a:cxn>
                <a:cxn ang="0">
                  <a:pos x="connsiteX2" y="connsiteY2"/>
                </a:cxn>
              </a:cxnLst>
              <a:rect l="l" t="t" r="r" b="b"/>
              <a:pathLst>
                <a:path w="92868" h="9842">
                  <a:moveTo>
                    <a:pt x="0" y="9843"/>
                  </a:moveTo>
                  <a:cubicBezTo>
                    <a:pt x="30956" y="-4445"/>
                    <a:pt x="61913" y="-2063"/>
                    <a:pt x="92869" y="9843"/>
                  </a:cubicBezTo>
                  <a:cubicBezTo>
                    <a:pt x="61913" y="9843"/>
                    <a:pt x="30956" y="9843"/>
                    <a:pt x="0" y="9843"/>
                  </a:cubicBezTo>
                  <a:close/>
                </a:path>
              </a:pathLst>
            </a:custGeom>
            <a:grpFill/>
            <a:ln w="23813" cap="flat">
              <a:noFill/>
              <a:prstDash val="solid"/>
              <a:miter/>
            </a:ln>
          </p:spPr>
          <p:txBody>
            <a:bodyPr rtlCol="0" anchor="ctr"/>
            <a:lstStyle/>
            <a:p>
              <a:endParaRPr lang="en-ID"/>
            </a:p>
          </p:txBody>
        </p:sp>
        <p:sp>
          <p:nvSpPr>
            <p:cNvPr id="1122" name="Freeform: Shape 1121">
              <a:extLst>
                <a:ext uri="{FF2B5EF4-FFF2-40B4-BE49-F238E27FC236}">
                  <a16:creationId xmlns:a16="http://schemas.microsoft.com/office/drawing/2014/main" id="{53B51F5B-F9CE-3AC2-388C-F52268F52C13}"/>
                </a:ext>
              </a:extLst>
            </p:cNvPr>
            <p:cNvSpPr/>
            <p:nvPr/>
          </p:nvSpPr>
          <p:spPr>
            <a:xfrm>
              <a:off x="7900987" y="6848157"/>
              <a:ext cx="92868" cy="9842"/>
            </a:xfrm>
            <a:custGeom>
              <a:avLst/>
              <a:gdLst>
                <a:gd name="connsiteX0" fmla="*/ 0 w 92868"/>
                <a:gd name="connsiteY0" fmla="*/ 9843 h 9842"/>
                <a:gd name="connsiteX1" fmla="*/ 92869 w 92868"/>
                <a:gd name="connsiteY1" fmla="*/ 9843 h 9842"/>
                <a:gd name="connsiteX2" fmla="*/ 0 w 92868"/>
                <a:gd name="connsiteY2" fmla="*/ 9843 h 9842"/>
              </a:gdLst>
              <a:ahLst/>
              <a:cxnLst>
                <a:cxn ang="0">
                  <a:pos x="connsiteX0" y="connsiteY0"/>
                </a:cxn>
                <a:cxn ang="0">
                  <a:pos x="connsiteX1" y="connsiteY1"/>
                </a:cxn>
                <a:cxn ang="0">
                  <a:pos x="connsiteX2" y="connsiteY2"/>
                </a:cxn>
              </a:cxnLst>
              <a:rect l="l" t="t" r="r" b="b"/>
              <a:pathLst>
                <a:path w="92868" h="9842">
                  <a:moveTo>
                    <a:pt x="0" y="9843"/>
                  </a:moveTo>
                  <a:cubicBezTo>
                    <a:pt x="30956" y="-2063"/>
                    <a:pt x="61912" y="-4445"/>
                    <a:pt x="92869" y="9843"/>
                  </a:cubicBezTo>
                  <a:cubicBezTo>
                    <a:pt x="61912" y="9843"/>
                    <a:pt x="30956" y="9843"/>
                    <a:pt x="0" y="9843"/>
                  </a:cubicBezTo>
                  <a:close/>
                </a:path>
              </a:pathLst>
            </a:custGeom>
            <a:grpFill/>
            <a:ln w="23813" cap="flat">
              <a:noFill/>
              <a:prstDash val="solid"/>
              <a:miter/>
            </a:ln>
          </p:spPr>
          <p:txBody>
            <a:bodyPr rtlCol="0" anchor="ctr"/>
            <a:lstStyle/>
            <a:p>
              <a:endParaRPr lang="en-ID"/>
            </a:p>
          </p:txBody>
        </p:sp>
        <p:sp>
          <p:nvSpPr>
            <p:cNvPr id="1123" name="Freeform: Shape 1122">
              <a:extLst>
                <a:ext uri="{FF2B5EF4-FFF2-40B4-BE49-F238E27FC236}">
                  <a16:creationId xmlns:a16="http://schemas.microsoft.com/office/drawing/2014/main" id="{12106C7F-D144-B9E5-14EF-462813D77C49}"/>
                </a:ext>
              </a:extLst>
            </p:cNvPr>
            <p:cNvSpPr/>
            <p:nvPr/>
          </p:nvSpPr>
          <p:spPr>
            <a:xfrm>
              <a:off x="8234362" y="6848157"/>
              <a:ext cx="92868" cy="9842"/>
            </a:xfrm>
            <a:custGeom>
              <a:avLst/>
              <a:gdLst>
                <a:gd name="connsiteX0" fmla="*/ 0 w 92868"/>
                <a:gd name="connsiteY0" fmla="*/ 9843 h 9842"/>
                <a:gd name="connsiteX1" fmla="*/ 92869 w 92868"/>
                <a:gd name="connsiteY1" fmla="*/ 9843 h 9842"/>
                <a:gd name="connsiteX2" fmla="*/ 0 w 92868"/>
                <a:gd name="connsiteY2" fmla="*/ 9843 h 9842"/>
              </a:gdLst>
              <a:ahLst/>
              <a:cxnLst>
                <a:cxn ang="0">
                  <a:pos x="connsiteX0" y="connsiteY0"/>
                </a:cxn>
                <a:cxn ang="0">
                  <a:pos x="connsiteX1" y="connsiteY1"/>
                </a:cxn>
                <a:cxn ang="0">
                  <a:pos x="connsiteX2" y="connsiteY2"/>
                </a:cxn>
              </a:cxnLst>
              <a:rect l="l" t="t" r="r" b="b"/>
              <a:pathLst>
                <a:path w="92868" h="9842">
                  <a:moveTo>
                    <a:pt x="0" y="9843"/>
                  </a:moveTo>
                  <a:cubicBezTo>
                    <a:pt x="30956" y="-4445"/>
                    <a:pt x="61912" y="-2063"/>
                    <a:pt x="92869" y="9843"/>
                  </a:cubicBezTo>
                  <a:cubicBezTo>
                    <a:pt x="61912" y="9843"/>
                    <a:pt x="30956" y="9843"/>
                    <a:pt x="0" y="9843"/>
                  </a:cubicBezTo>
                  <a:close/>
                </a:path>
              </a:pathLst>
            </a:custGeom>
            <a:grpFill/>
            <a:ln w="23813" cap="flat">
              <a:noFill/>
              <a:prstDash val="solid"/>
              <a:miter/>
            </a:ln>
          </p:spPr>
          <p:txBody>
            <a:bodyPr rtlCol="0" anchor="ctr"/>
            <a:lstStyle/>
            <a:p>
              <a:endParaRPr lang="en-ID"/>
            </a:p>
          </p:txBody>
        </p:sp>
        <p:sp>
          <p:nvSpPr>
            <p:cNvPr id="1124" name="Freeform: Shape 1123">
              <a:extLst>
                <a:ext uri="{FF2B5EF4-FFF2-40B4-BE49-F238E27FC236}">
                  <a16:creationId xmlns:a16="http://schemas.microsoft.com/office/drawing/2014/main" id="{2FB34BE4-25B4-332A-BD5A-89B4721E4D84}"/>
                </a:ext>
              </a:extLst>
            </p:cNvPr>
            <p:cNvSpPr/>
            <p:nvPr/>
          </p:nvSpPr>
          <p:spPr>
            <a:xfrm>
              <a:off x="9855993" y="6848157"/>
              <a:ext cx="92868" cy="9842"/>
            </a:xfrm>
            <a:custGeom>
              <a:avLst/>
              <a:gdLst>
                <a:gd name="connsiteX0" fmla="*/ 0 w 92868"/>
                <a:gd name="connsiteY0" fmla="*/ 9843 h 9842"/>
                <a:gd name="connsiteX1" fmla="*/ 92869 w 92868"/>
                <a:gd name="connsiteY1" fmla="*/ 9843 h 9842"/>
                <a:gd name="connsiteX2" fmla="*/ 0 w 92868"/>
                <a:gd name="connsiteY2" fmla="*/ 9843 h 9842"/>
              </a:gdLst>
              <a:ahLst/>
              <a:cxnLst>
                <a:cxn ang="0">
                  <a:pos x="connsiteX0" y="connsiteY0"/>
                </a:cxn>
                <a:cxn ang="0">
                  <a:pos x="connsiteX1" y="connsiteY1"/>
                </a:cxn>
                <a:cxn ang="0">
                  <a:pos x="connsiteX2" y="connsiteY2"/>
                </a:cxn>
              </a:cxnLst>
              <a:rect l="l" t="t" r="r" b="b"/>
              <a:pathLst>
                <a:path w="92868" h="9842">
                  <a:moveTo>
                    <a:pt x="0" y="9843"/>
                  </a:moveTo>
                  <a:cubicBezTo>
                    <a:pt x="30956" y="-2063"/>
                    <a:pt x="61913" y="-4445"/>
                    <a:pt x="92869" y="9843"/>
                  </a:cubicBezTo>
                  <a:cubicBezTo>
                    <a:pt x="61913" y="9843"/>
                    <a:pt x="30956" y="9843"/>
                    <a:pt x="0" y="9843"/>
                  </a:cubicBezTo>
                  <a:close/>
                </a:path>
              </a:pathLst>
            </a:custGeom>
            <a:grpFill/>
            <a:ln w="23813" cap="flat">
              <a:noFill/>
              <a:prstDash val="solid"/>
              <a:miter/>
            </a:ln>
          </p:spPr>
          <p:txBody>
            <a:bodyPr rtlCol="0" anchor="ctr"/>
            <a:lstStyle/>
            <a:p>
              <a:endParaRPr lang="en-ID"/>
            </a:p>
          </p:txBody>
        </p:sp>
        <p:sp>
          <p:nvSpPr>
            <p:cNvPr id="1125" name="Freeform: Shape 1124">
              <a:extLst>
                <a:ext uri="{FF2B5EF4-FFF2-40B4-BE49-F238E27FC236}">
                  <a16:creationId xmlns:a16="http://schemas.microsoft.com/office/drawing/2014/main" id="{7B040740-2A0F-1B2C-CE15-C6F0A5171E72}"/>
                </a:ext>
              </a:extLst>
            </p:cNvPr>
            <p:cNvSpPr/>
            <p:nvPr/>
          </p:nvSpPr>
          <p:spPr>
            <a:xfrm>
              <a:off x="12114741" y="2240756"/>
              <a:ext cx="77258" cy="26193"/>
            </a:xfrm>
            <a:custGeom>
              <a:avLst/>
              <a:gdLst>
                <a:gd name="connsiteX0" fmla="*/ 3439 w 77258"/>
                <a:gd name="connsiteY0" fmla="*/ 0 h 26193"/>
                <a:gd name="connsiteX1" fmla="*/ 17727 w 77258"/>
                <a:gd name="connsiteY1" fmla="*/ 11906 h 26193"/>
                <a:gd name="connsiteX2" fmla="*/ 77258 w 77258"/>
                <a:gd name="connsiteY2" fmla="*/ 16669 h 26193"/>
                <a:gd name="connsiteX3" fmla="*/ 77258 w 77258"/>
                <a:gd name="connsiteY3" fmla="*/ 26194 h 26193"/>
                <a:gd name="connsiteX4" fmla="*/ 10584 w 77258"/>
                <a:gd name="connsiteY4" fmla="*/ 16669 h 26193"/>
                <a:gd name="connsiteX5" fmla="*/ 3439 w 77258"/>
                <a:gd name="connsiteY5"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58" h="26193">
                  <a:moveTo>
                    <a:pt x="3439" y="0"/>
                  </a:moveTo>
                  <a:cubicBezTo>
                    <a:pt x="5821" y="7144"/>
                    <a:pt x="8202" y="11906"/>
                    <a:pt x="17727" y="11906"/>
                  </a:cubicBezTo>
                  <a:cubicBezTo>
                    <a:pt x="36777" y="14287"/>
                    <a:pt x="58209" y="14287"/>
                    <a:pt x="77258" y="16669"/>
                  </a:cubicBezTo>
                  <a:cubicBezTo>
                    <a:pt x="77258" y="19050"/>
                    <a:pt x="77258" y="23813"/>
                    <a:pt x="77258" y="26194"/>
                  </a:cubicBezTo>
                  <a:cubicBezTo>
                    <a:pt x="55827" y="23813"/>
                    <a:pt x="32015" y="19050"/>
                    <a:pt x="10584" y="16669"/>
                  </a:cubicBezTo>
                  <a:cubicBezTo>
                    <a:pt x="1058" y="11906"/>
                    <a:pt x="-3704" y="7144"/>
                    <a:pt x="3439" y="0"/>
                  </a:cubicBezTo>
                  <a:close/>
                </a:path>
              </a:pathLst>
            </a:custGeom>
            <a:grpFill/>
            <a:ln w="23813" cap="flat">
              <a:noFill/>
              <a:prstDash val="solid"/>
              <a:miter/>
            </a:ln>
          </p:spPr>
          <p:txBody>
            <a:bodyPr rtlCol="0" anchor="ctr"/>
            <a:lstStyle/>
            <a:p>
              <a:endParaRPr lang="en-ID"/>
            </a:p>
          </p:txBody>
        </p:sp>
        <p:sp>
          <p:nvSpPr>
            <p:cNvPr id="1126" name="Freeform: Shape 1125">
              <a:extLst>
                <a:ext uri="{FF2B5EF4-FFF2-40B4-BE49-F238E27FC236}">
                  <a16:creationId xmlns:a16="http://schemas.microsoft.com/office/drawing/2014/main" id="{86A742AF-2B15-DF01-F014-4F3805437E58}"/>
                </a:ext>
              </a:extLst>
            </p:cNvPr>
            <p:cNvSpPr/>
            <p:nvPr/>
          </p:nvSpPr>
          <p:spPr>
            <a:xfrm>
              <a:off x="12114741" y="6743700"/>
              <a:ext cx="77258" cy="26193"/>
            </a:xfrm>
            <a:custGeom>
              <a:avLst/>
              <a:gdLst>
                <a:gd name="connsiteX0" fmla="*/ 3439 w 77258"/>
                <a:gd name="connsiteY0" fmla="*/ 0 h 26193"/>
                <a:gd name="connsiteX1" fmla="*/ 17727 w 77258"/>
                <a:gd name="connsiteY1" fmla="*/ 11906 h 26193"/>
                <a:gd name="connsiteX2" fmla="*/ 77258 w 77258"/>
                <a:gd name="connsiteY2" fmla="*/ 16668 h 26193"/>
                <a:gd name="connsiteX3" fmla="*/ 77258 w 77258"/>
                <a:gd name="connsiteY3" fmla="*/ 26193 h 26193"/>
                <a:gd name="connsiteX4" fmla="*/ 10584 w 77258"/>
                <a:gd name="connsiteY4" fmla="*/ 16668 h 26193"/>
                <a:gd name="connsiteX5" fmla="*/ 3439 w 77258"/>
                <a:gd name="connsiteY5"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58" h="26193">
                  <a:moveTo>
                    <a:pt x="3439" y="0"/>
                  </a:moveTo>
                  <a:cubicBezTo>
                    <a:pt x="5821" y="7143"/>
                    <a:pt x="8202" y="11906"/>
                    <a:pt x="17727" y="11906"/>
                  </a:cubicBezTo>
                  <a:cubicBezTo>
                    <a:pt x="36777" y="14287"/>
                    <a:pt x="58209" y="14287"/>
                    <a:pt x="77258" y="16668"/>
                  </a:cubicBezTo>
                  <a:cubicBezTo>
                    <a:pt x="77258" y="19050"/>
                    <a:pt x="77258" y="23813"/>
                    <a:pt x="77258" y="26193"/>
                  </a:cubicBezTo>
                  <a:cubicBezTo>
                    <a:pt x="55827" y="23813"/>
                    <a:pt x="32015" y="19050"/>
                    <a:pt x="10584" y="16668"/>
                  </a:cubicBezTo>
                  <a:cubicBezTo>
                    <a:pt x="1058" y="14287"/>
                    <a:pt x="-3704" y="9525"/>
                    <a:pt x="3439" y="0"/>
                  </a:cubicBezTo>
                  <a:close/>
                </a:path>
              </a:pathLst>
            </a:custGeom>
            <a:grpFill/>
            <a:ln w="23813" cap="flat">
              <a:noFill/>
              <a:prstDash val="solid"/>
              <a:miter/>
            </a:ln>
          </p:spPr>
          <p:txBody>
            <a:bodyPr rtlCol="0" anchor="ctr"/>
            <a:lstStyle/>
            <a:p>
              <a:endParaRPr lang="en-ID"/>
            </a:p>
          </p:txBody>
        </p:sp>
        <p:sp>
          <p:nvSpPr>
            <p:cNvPr id="1127" name="Freeform: Shape 1126">
              <a:extLst>
                <a:ext uri="{FF2B5EF4-FFF2-40B4-BE49-F238E27FC236}">
                  <a16:creationId xmlns:a16="http://schemas.microsoft.com/office/drawing/2014/main" id="{64DB777B-82B0-F1D7-A861-3C72EB358A8E}"/>
                </a:ext>
              </a:extLst>
            </p:cNvPr>
            <p:cNvSpPr/>
            <p:nvPr/>
          </p:nvSpPr>
          <p:spPr>
            <a:xfrm>
              <a:off x="12114741" y="5617368"/>
              <a:ext cx="77258" cy="26193"/>
            </a:xfrm>
            <a:custGeom>
              <a:avLst/>
              <a:gdLst>
                <a:gd name="connsiteX0" fmla="*/ 3439 w 77258"/>
                <a:gd name="connsiteY0" fmla="*/ 0 h 26193"/>
                <a:gd name="connsiteX1" fmla="*/ 17727 w 77258"/>
                <a:gd name="connsiteY1" fmla="*/ 11906 h 26193"/>
                <a:gd name="connsiteX2" fmla="*/ 77258 w 77258"/>
                <a:gd name="connsiteY2" fmla="*/ 16669 h 26193"/>
                <a:gd name="connsiteX3" fmla="*/ 77258 w 77258"/>
                <a:gd name="connsiteY3" fmla="*/ 26194 h 26193"/>
                <a:gd name="connsiteX4" fmla="*/ 10584 w 77258"/>
                <a:gd name="connsiteY4" fmla="*/ 16669 h 26193"/>
                <a:gd name="connsiteX5" fmla="*/ 3439 w 77258"/>
                <a:gd name="connsiteY5"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58" h="26193">
                  <a:moveTo>
                    <a:pt x="3439" y="0"/>
                  </a:moveTo>
                  <a:cubicBezTo>
                    <a:pt x="5821" y="7144"/>
                    <a:pt x="8202" y="11906"/>
                    <a:pt x="17727" y="11906"/>
                  </a:cubicBezTo>
                  <a:cubicBezTo>
                    <a:pt x="36777" y="14288"/>
                    <a:pt x="58209" y="14288"/>
                    <a:pt x="77258" y="16669"/>
                  </a:cubicBezTo>
                  <a:cubicBezTo>
                    <a:pt x="77258" y="19050"/>
                    <a:pt x="77258" y="23813"/>
                    <a:pt x="77258" y="26194"/>
                  </a:cubicBezTo>
                  <a:cubicBezTo>
                    <a:pt x="55827" y="23813"/>
                    <a:pt x="32015" y="19050"/>
                    <a:pt x="10584" y="16669"/>
                  </a:cubicBezTo>
                  <a:cubicBezTo>
                    <a:pt x="1058" y="14288"/>
                    <a:pt x="-3704" y="9525"/>
                    <a:pt x="3439" y="0"/>
                  </a:cubicBezTo>
                  <a:close/>
                </a:path>
              </a:pathLst>
            </a:custGeom>
            <a:grpFill/>
            <a:ln w="23813" cap="flat">
              <a:noFill/>
              <a:prstDash val="solid"/>
              <a:miter/>
            </a:ln>
          </p:spPr>
          <p:txBody>
            <a:bodyPr rtlCol="0" anchor="ctr"/>
            <a:lstStyle/>
            <a:p>
              <a:endParaRPr lang="en-ID"/>
            </a:p>
          </p:txBody>
        </p:sp>
        <p:sp>
          <p:nvSpPr>
            <p:cNvPr id="1128" name="Freeform: Shape 1127">
              <a:extLst>
                <a:ext uri="{FF2B5EF4-FFF2-40B4-BE49-F238E27FC236}">
                  <a16:creationId xmlns:a16="http://schemas.microsoft.com/office/drawing/2014/main" id="{ABAAB071-6488-8F38-705E-2BFE7F918B2D}"/>
                </a:ext>
              </a:extLst>
            </p:cNvPr>
            <p:cNvSpPr/>
            <p:nvPr/>
          </p:nvSpPr>
          <p:spPr>
            <a:xfrm>
              <a:off x="12114741" y="1114424"/>
              <a:ext cx="77258" cy="26193"/>
            </a:xfrm>
            <a:custGeom>
              <a:avLst/>
              <a:gdLst>
                <a:gd name="connsiteX0" fmla="*/ 3439 w 77258"/>
                <a:gd name="connsiteY0" fmla="*/ 0 h 26193"/>
                <a:gd name="connsiteX1" fmla="*/ 17727 w 77258"/>
                <a:gd name="connsiteY1" fmla="*/ 11906 h 26193"/>
                <a:gd name="connsiteX2" fmla="*/ 77258 w 77258"/>
                <a:gd name="connsiteY2" fmla="*/ 16669 h 26193"/>
                <a:gd name="connsiteX3" fmla="*/ 77258 w 77258"/>
                <a:gd name="connsiteY3" fmla="*/ 26194 h 26193"/>
                <a:gd name="connsiteX4" fmla="*/ 10584 w 77258"/>
                <a:gd name="connsiteY4" fmla="*/ 16669 h 26193"/>
                <a:gd name="connsiteX5" fmla="*/ 3439 w 77258"/>
                <a:gd name="connsiteY5"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58" h="26193">
                  <a:moveTo>
                    <a:pt x="3439" y="0"/>
                  </a:moveTo>
                  <a:cubicBezTo>
                    <a:pt x="5821" y="7144"/>
                    <a:pt x="8202" y="11906"/>
                    <a:pt x="17727" y="11906"/>
                  </a:cubicBezTo>
                  <a:cubicBezTo>
                    <a:pt x="36777" y="14288"/>
                    <a:pt x="58209" y="14288"/>
                    <a:pt x="77258" y="16669"/>
                  </a:cubicBezTo>
                  <a:cubicBezTo>
                    <a:pt x="77258" y="19050"/>
                    <a:pt x="77258" y="23813"/>
                    <a:pt x="77258" y="26194"/>
                  </a:cubicBezTo>
                  <a:cubicBezTo>
                    <a:pt x="55827" y="23813"/>
                    <a:pt x="32015" y="19050"/>
                    <a:pt x="10584" y="16669"/>
                  </a:cubicBezTo>
                  <a:cubicBezTo>
                    <a:pt x="1058" y="11906"/>
                    <a:pt x="-3704" y="7144"/>
                    <a:pt x="3439" y="0"/>
                  </a:cubicBezTo>
                  <a:close/>
                </a:path>
              </a:pathLst>
            </a:custGeom>
            <a:grpFill/>
            <a:ln w="23813" cap="flat">
              <a:noFill/>
              <a:prstDash val="solid"/>
              <a:miter/>
            </a:ln>
          </p:spPr>
          <p:txBody>
            <a:bodyPr rtlCol="0" anchor="ctr"/>
            <a:lstStyle/>
            <a:p>
              <a:endParaRPr lang="en-ID"/>
            </a:p>
          </p:txBody>
        </p:sp>
        <p:sp>
          <p:nvSpPr>
            <p:cNvPr id="1129" name="Freeform: Shape 1128">
              <a:extLst>
                <a:ext uri="{FF2B5EF4-FFF2-40B4-BE49-F238E27FC236}">
                  <a16:creationId xmlns:a16="http://schemas.microsoft.com/office/drawing/2014/main" id="{FD3C1591-AA9F-8096-A9FF-FD6AD09640A9}"/>
                </a:ext>
              </a:extLst>
            </p:cNvPr>
            <p:cNvSpPr/>
            <p:nvPr/>
          </p:nvSpPr>
          <p:spPr>
            <a:xfrm>
              <a:off x="12114741" y="3367087"/>
              <a:ext cx="77258" cy="26193"/>
            </a:xfrm>
            <a:custGeom>
              <a:avLst/>
              <a:gdLst>
                <a:gd name="connsiteX0" fmla="*/ 3439 w 77258"/>
                <a:gd name="connsiteY0" fmla="*/ 0 h 26193"/>
                <a:gd name="connsiteX1" fmla="*/ 17727 w 77258"/>
                <a:gd name="connsiteY1" fmla="*/ 11906 h 26193"/>
                <a:gd name="connsiteX2" fmla="*/ 77258 w 77258"/>
                <a:gd name="connsiteY2" fmla="*/ 16669 h 26193"/>
                <a:gd name="connsiteX3" fmla="*/ 77258 w 77258"/>
                <a:gd name="connsiteY3" fmla="*/ 26194 h 26193"/>
                <a:gd name="connsiteX4" fmla="*/ 10584 w 77258"/>
                <a:gd name="connsiteY4" fmla="*/ 16669 h 26193"/>
                <a:gd name="connsiteX5" fmla="*/ 3439 w 77258"/>
                <a:gd name="connsiteY5"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58" h="26193">
                  <a:moveTo>
                    <a:pt x="3439" y="0"/>
                  </a:moveTo>
                  <a:cubicBezTo>
                    <a:pt x="5821" y="7144"/>
                    <a:pt x="8202" y="11906"/>
                    <a:pt x="17727" y="11906"/>
                  </a:cubicBezTo>
                  <a:cubicBezTo>
                    <a:pt x="36777" y="14288"/>
                    <a:pt x="58209" y="14288"/>
                    <a:pt x="77258" y="16669"/>
                  </a:cubicBezTo>
                  <a:cubicBezTo>
                    <a:pt x="77258" y="19050"/>
                    <a:pt x="77258" y="23813"/>
                    <a:pt x="77258" y="26194"/>
                  </a:cubicBezTo>
                  <a:cubicBezTo>
                    <a:pt x="55827" y="23813"/>
                    <a:pt x="32015" y="19050"/>
                    <a:pt x="10584" y="16669"/>
                  </a:cubicBezTo>
                  <a:cubicBezTo>
                    <a:pt x="1058" y="11906"/>
                    <a:pt x="-3704" y="7144"/>
                    <a:pt x="3439" y="0"/>
                  </a:cubicBezTo>
                  <a:close/>
                </a:path>
              </a:pathLst>
            </a:custGeom>
            <a:grpFill/>
            <a:ln w="23813" cap="flat">
              <a:noFill/>
              <a:prstDash val="solid"/>
              <a:miter/>
            </a:ln>
          </p:spPr>
          <p:txBody>
            <a:bodyPr rtlCol="0" anchor="ctr"/>
            <a:lstStyle/>
            <a:p>
              <a:endParaRPr lang="en-ID"/>
            </a:p>
          </p:txBody>
        </p:sp>
        <p:sp>
          <p:nvSpPr>
            <p:cNvPr id="1130" name="Freeform: Shape 1129">
              <a:extLst>
                <a:ext uri="{FF2B5EF4-FFF2-40B4-BE49-F238E27FC236}">
                  <a16:creationId xmlns:a16="http://schemas.microsoft.com/office/drawing/2014/main" id="{CE5DB273-D46F-EF9B-6C63-D6443BAB5F83}"/>
                </a:ext>
              </a:extLst>
            </p:cNvPr>
            <p:cNvSpPr/>
            <p:nvPr/>
          </p:nvSpPr>
          <p:spPr>
            <a:xfrm>
              <a:off x="12114741" y="4491037"/>
              <a:ext cx="77258" cy="26193"/>
            </a:xfrm>
            <a:custGeom>
              <a:avLst/>
              <a:gdLst>
                <a:gd name="connsiteX0" fmla="*/ 3439 w 77258"/>
                <a:gd name="connsiteY0" fmla="*/ 0 h 26193"/>
                <a:gd name="connsiteX1" fmla="*/ 17727 w 77258"/>
                <a:gd name="connsiteY1" fmla="*/ 11906 h 26193"/>
                <a:gd name="connsiteX2" fmla="*/ 77258 w 77258"/>
                <a:gd name="connsiteY2" fmla="*/ 16669 h 26193"/>
                <a:gd name="connsiteX3" fmla="*/ 77258 w 77258"/>
                <a:gd name="connsiteY3" fmla="*/ 26194 h 26193"/>
                <a:gd name="connsiteX4" fmla="*/ 10584 w 77258"/>
                <a:gd name="connsiteY4" fmla="*/ 16669 h 26193"/>
                <a:gd name="connsiteX5" fmla="*/ 3439 w 77258"/>
                <a:gd name="connsiteY5"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58" h="26193">
                  <a:moveTo>
                    <a:pt x="3439" y="0"/>
                  </a:moveTo>
                  <a:cubicBezTo>
                    <a:pt x="5821" y="7143"/>
                    <a:pt x="8202" y="11906"/>
                    <a:pt x="17727" y="11906"/>
                  </a:cubicBezTo>
                  <a:cubicBezTo>
                    <a:pt x="36777" y="14287"/>
                    <a:pt x="58209" y="14287"/>
                    <a:pt x="77258" y="16669"/>
                  </a:cubicBezTo>
                  <a:cubicBezTo>
                    <a:pt x="77258" y="19050"/>
                    <a:pt x="77258" y="23813"/>
                    <a:pt x="77258" y="26194"/>
                  </a:cubicBezTo>
                  <a:cubicBezTo>
                    <a:pt x="55827" y="23813"/>
                    <a:pt x="32015" y="19050"/>
                    <a:pt x="10584" y="16669"/>
                  </a:cubicBezTo>
                  <a:cubicBezTo>
                    <a:pt x="1058" y="14287"/>
                    <a:pt x="-3704" y="9525"/>
                    <a:pt x="3439" y="0"/>
                  </a:cubicBezTo>
                  <a:close/>
                </a:path>
              </a:pathLst>
            </a:custGeom>
            <a:grpFill/>
            <a:ln w="23813" cap="flat">
              <a:noFill/>
              <a:prstDash val="solid"/>
              <a:miter/>
            </a:ln>
          </p:spPr>
          <p:txBody>
            <a:bodyPr rtlCol="0" anchor="ctr"/>
            <a:lstStyle/>
            <a:p>
              <a:endParaRPr lang="en-ID"/>
            </a:p>
          </p:txBody>
        </p:sp>
        <p:sp>
          <p:nvSpPr>
            <p:cNvPr id="1131" name="Freeform: Shape 1130">
              <a:extLst>
                <a:ext uri="{FF2B5EF4-FFF2-40B4-BE49-F238E27FC236}">
                  <a16:creationId xmlns:a16="http://schemas.microsoft.com/office/drawing/2014/main" id="{00CD5C71-1261-E94C-0698-E0FB0001D01F}"/>
                </a:ext>
              </a:extLst>
            </p:cNvPr>
            <p:cNvSpPr/>
            <p:nvPr/>
          </p:nvSpPr>
          <p:spPr>
            <a:xfrm>
              <a:off x="12116408" y="3471862"/>
              <a:ext cx="75591" cy="23812"/>
            </a:xfrm>
            <a:custGeom>
              <a:avLst/>
              <a:gdLst>
                <a:gd name="connsiteX0" fmla="*/ 75591 w 75591"/>
                <a:gd name="connsiteY0" fmla="*/ 7144 h 23812"/>
                <a:gd name="connsiteX1" fmla="*/ 16060 w 75591"/>
                <a:gd name="connsiteY1" fmla="*/ 11906 h 23812"/>
                <a:gd name="connsiteX2" fmla="*/ 4154 w 75591"/>
                <a:gd name="connsiteY2" fmla="*/ 23813 h 23812"/>
                <a:gd name="connsiteX3" fmla="*/ 8916 w 75591"/>
                <a:gd name="connsiteY3" fmla="*/ 9525 h 23812"/>
                <a:gd name="connsiteX4" fmla="*/ 75591 w 75591"/>
                <a:gd name="connsiteY4" fmla="*/ 0 h 23812"/>
                <a:gd name="connsiteX5" fmla="*/ 75591 w 75591"/>
                <a:gd name="connsiteY5" fmla="*/ 7144 h 23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91" h="23812">
                  <a:moveTo>
                    <a:pt x="75591" y="7144"/>
                  </a:moveTo>
                  <a:cubicBezTo>
                    <a:pt x="56541" y="9525"/>
                    <a:pt x="35110" y="9525"/>
                    <a:pt x="16060" y="11906"/>
                  </a:cubicBezTo>
                  <a:cubicBezTo>
                    <a:pt x="8916" y="11906"/>
                    <a:pt x="4154" y="16669"/>
                    <a:pt x="4154" y="23813"/>
                  </a:cubicBezTo>
                  <a:cubicBezTo>
                    <a:pt x="-2990" y="16669"/>
                    <a:pt x="-609" y="9525"/>
                    <a:pt x="8916" y="9525"/>
                  </a:cubicBezTo>
                  <a:cubicBezTo>
                    <a:pt x="30348" y="7144"/>
                    <a:pt x="54160" y="2381"/>
                    <a:pt x="75591" y="0"/>
                  </a:cubicBezTo>
                  <a:cubicBezTo>
                    <a:pt x="75591" y="0"/>
                    <a:pt x="75591" y="4762"/>
                    <a:pt x="75591" y="7144"/>
                  </a:cubicBezTo>
                  <a:close/>
                </a:path>
              </a:pathLst>
            </a:custGeom>
            <a:grpFill/>
            <a:ln w="23813" cap="flat">
              <a:noFill/>
              <a:prstDash val="solid"/>
              <a:miter/>
            </a:ln>
          </p:spPr>
          <p:txBody>
            <a:bodyPr rtlCol="0" anchor="ctr"/>
            <a:lstStyle/>
            <a:p>
              <a:endParaRPr lang="en-ID"/>
            </a:p>
          </p:txBody>
        </p:sp>
        <p:sp>
          <p:nvSpPr>
            <p:cNvPr id="1132" name="Freeform: Shape 1131">
              <a:extLst>
                <a:ext uri="{FF2B5EF4-FFF2-40B4-BE49-F238E27FC236}">
                  <a16:creationId xmlns:a16="http://schemas.microsoft.com/office/drawing/2014/main" id="{6E74E26B-AB28-A895-8F21-EE9CA5CE3E00}"/>
                </a:ext>
              </a:extLst>
            </p:cNvPr>
            <p:cNvSpPr/>
            <p:nvPr/>
          </p:nvSpPr>
          <p:spPr>
            <a:xfrm>
              <a:off x="12116408" y="92868"/>
              <a:ext cx="75591" cy="23812"/>
            </a:xfrm>
            <a:custGeom>
              <a:avLst/>
              <a:gdLst>
                <a:gd name="connsiteX0" fmla="*/ 75591 w 75591"/>
                <a:gd name="connsiteY0" fmla="*/ 7144 h 23812"/>
                <a:gd name="connsiteX1" fmla="*/ 16060 w 75591"/>
                <a:gd name="connsiteY1" fmla="*/ 11906 h 23812"/>
                <a:gd name="connsiteX2" fmla="*/ 4154 w 75591"/>
                <a:gd name="connsiteY2" fmla="*/ 23813 h 23812"/>
                <a:gd name="connsiteX3" fmla="*/ 8916 w 75591"/>
                <a:gd name="connsiteY3" fmla="*/ 9525 h 23812"/>
                <a:gd name="connsiteX4" fmla="*/ 75591 w 75591"/>
                <a:gd name="connsiteY4" fmla="*/ 0 h 23812"/>
                <a:gd name="connsiteX5" fmla="*/ 75591 w 75591"/>
                <a:gd name="connsiteY5" fmla="*/ 7144 h 23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91" h="23812">
                  <a:moveTo>
                    <a:pt x="75591" y="7144"/>
                  </a:moveTo>
                  <a:cubicBezTo>
                    <a:pt x="56541" y="9525"/>
                    <a:pt x="35110" y="9525"/>
                    <a:pt x="16060" y="11906"/>
                  </a:cubicBezTo>
                  <a:cubicBezTo>
                    <a:pt x="8916" y="11906"/>
                    <a:pt x="4154" y="16669"/>
                    <a:pt x="4154" y="23813"/>
                  </a:cubicBezTo>
                  <a:cubicBezTo>
                    <a:pt x="-2990" y="16669"/>
                    <a:pt x="-609" y="9525"/>
                    <a:pt x="8916" y="9525"/>
                  </a:cubicBezTo>
                  <a:cubicBezTo>
                    <a:pt x="30348" y="7144"/>
                    <a:pt x="54160" y="2381"/>
                    <a:pt x="75591" y="0"/>
                  </a:cubicBezTo>
                  <a:cubicBezTo>
                    <a:pt x="75591" y="0"/>
                    <a:pt x="75591" y="4762"/>
                    <a:pt x="75591" y="7144"/>
                  </a:cubicBezTo>
                  <a:close/>
                </a:path>
              </a:pathLst>
            </a:custGeom>
            <a:grpFill/>
            <a:ln w="23813" cap="flat">
              <a:noFill/>
              <a:prstDash val="solid"/>
              <a:miter/>
            </a:ln>
          </p:spPr>
          <p:txBody>
            <a:bodyPr rtlCol="0" anchor="ctr"/>
            <a:lstStyle/>
            <a:p>
              <a:endParaRPr lang="en-ID"/>
            </a:p>
          </p:txBody>
        </p:sp>
        <p:sp>
          <p:nvSpPr>
            <p:cNvPr id="1133" name="Freeform: Shape 1132">
              <a:extLst>
                <a:ext uri="{FF2B5EF4-FFF2-40B4-BE49-F238E27FC236}">
                  <a16:creationId xmlns:a16="http://schemas.microsoft.com/office/drawing/2014/main" id="{278DCBF6-8CBF-751C-D2F7-13498496B384}"/>
                </a:ext>
              </a:extLst>
            </p:cNvPr>
            <p:cNvSpPr/>
            <p:nvPr/>
          </p:nvSpPr>
          <p:spPr>
            <a:xfrm>
              <a:off x="12116408" y="1219200"/>
              <a:ext cx="75591" cy="23812"/>
            </a:xfrm>
            <a:custGeom>
              <a:avLst/>
              <a:gdLst>
                <a:gd name="connsiteX0" fmla="*/ 75591 w 75591"/>
                <a:gd name="connsiteY0" fmla="*/ 7144 h 23812"/>
                <a:gd name="connsiteX1" fmla="*/ 16060 w 75591"/>
                <a:gd name="connsiteY1" fmla="*/ 11906 h 23812"/>
                <a:gd name="connsiteX2" fmla="*/ 4154 w 75591"/>
                <a:gd name="connsiteY2" fmla="*/ 23813 h 23812"/>
                <a:gd name="connsiteX3" fmla="*/ 8916 w 75591"/>
                <a:gd name="connsiteY3" fmla="*/ 9525 h 23812"/>
                <a:gd name="connsiteX4" fmla="*/ 75591 w 75591"/>
                <a:gd name="connsiteY4" fmla="*/ 0 h 23812"/>
                <a:gd name="connsiteX5" fmla="*/ 75591 w 75591"/>
                <a:gd name="connsiteY5" fmla="*/ 7144 h 23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91" h="23812">
                  <a:moveTo>
                    <a:pt x="75591" y="7144"/>
                  </a:moveTo>
                  <a:cubicBezTo>
                    <a:pt x="56541" y="9525"/>
                    <a:pt x="35110" y="9525"/>
                    <a:pt x="16060" y="11906"/>
                  </a:cubicBezTo>
                  <a:cubicBezTo>
                    <a:pt x="8916" y="11906"/>
                    <a:pt x="4154" y="16669"/>
                    <a:pt x="4154" y="23813"/>
                  </a:cubicBezTo>
                  <a:cubicBezTo>
                    <a:pt x="-2990" y="16669"/>
                    <a:pt x="-609" y="9525"/>
                    <a:pt x="8916" y="9525"/>
                  </a:cubicBezTo>
                  <a:cubicBezTo>
                    <a:pt x="30348" y="7144"/>
                    <a:pt x="54160" y="2381"/>
                    <a:pt x="75591" y="0"/>
                  </a:cubicBezTo>
                  <a:cubicBezTo>
                    <a:pt x="75591" y="0"/>
                    <a:pt x="75591" y="4763"/>
                    <a:pt x="75591" y="7144"/>
                  </a:cubicBezTo>
                  <a:close/>
                </a:path>
              </a:pathLst>
            </a:custGeom>
            <a:grpFill/>
            <a:ln w="23813" cap="flat">
              <a:noFill/>
              <a:prstDash val="solid"/>
              <a:miter/>
            </a:ln>
          </p:spPr>
          <p:txBody>
            <a:bodyPr rtlCol="0" anchor="ctr"/>
            <a:lstStyle/>
            <a:p>
              <a:endParaRPr lang="en-ID"/>
            </a:p>
          </p:txBody>
        </p:sp>
        <p:sp>
          <p:nvSpPr>
            <p:cNvPr id="1134" name="Freeform: Shape 1133">
              <a:extLst>
                <a:ext uri="{FF2B5EF4-FFF2-40B4-BE49-F238E27FC236}">
                  <a16:creationId xmlns:a16="http://schemas.microsoft.com/office/drawing/2014/main" id="{06EE12B1-126D-51A4-A5DF-E05AC53C7205}"/>
                </a:ext>
              </a:extLst>
            </p:cNvPr>
            <p:cNvSpPr/>
            <p:nvPr/>
          </p:nvSpPr>
          <p:spPr>
            <a:xfrm>
              <a:off x="12116408" y="2345531"/>
              <a:ext cx="75591" cy="23812"/>
            </a:xfrm>
            <a:custGeom>
              <a:avLst/>
              <a:gdLst>
                <a:gd name="connsiteX0" fmla="*/ 75591 w 75591"/>
                <a:gd name="connsiteY0" fmla="*/ 7144 h 23812"/>
                <a:gd name="connsiteX1" fmla="*/ 16060 w 75591"/>
                <a:gd name="connsiteY1" fmla="*/ 11906 h 23812"/>
                <a:gd name="connsiteX2" fmla="*/ 4154 w 75591"/>
                <a:gd name="connsiteY2" fmla="*/ 23813 h 23812"/>
                <a:gd name="connsiteX3" fmla="*/ 8916 w 75591"/>
                <a:gd name="connsiteY3" fmla="*/ 9525 h 23812"/>
                <a:gd name="connsiteX4" fmla="*/ 75591 w 75591"/>
                <a:gd name="connsiteY4" fmla="*/ 0 h 23812"/>
                <a:gd name="connsiteX5" fmla="*/ 75591 w 75591"/>
                <a:gd name="connsiteY5" fmla="*/ 7144 h 23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91" h="23812">
                  <a:moveTo>
                    <a:pt x="75591" y="7144"/>
                  </a:moveTo>
                  <a:cubicBezTo>
                    <a:pt x="56541" y="9525"/>
                    <a:pt x="35110" y="9525"/>
                    <a:pt x="16060" y="11906"/>
                  </a:cubicBezTo>
                  <a:cubicBezTo>
                    <a:pt x="8916" y="11906"/>
                    <a:pt x="4154" y="16669"/>
                    <a:pt x="4154" y="23813"/>
                  </a:cubicBezTo>
                  <a:cubicBezTo>
                    <a:pt x="-2990" y="16669"/>
                    <a:pt x="-609" y="9525"/>
                    <a:pt x="8916" y="9525"/>
                  </a:cubicBezTo>
                  <a:cubicBezTo>
                    <a:pt x="30348" y="7144"/>
                    <a:pt x="54160" y="2381"/>
                    <a:pt x="75591" y="0"/>
                  </a:cubicBezTo>
                  <a:cubicBezTo>
                    <a:pt x="75591" y="0"/>
                    <a:pt x="75591" y="4762"/>
                    <a:pt x="75591" y="7144"/>
                  </a:cubicBezTo>
                  <a:close/>
                </a:path>
              </a:pathLst>
            </a:custGeom>
            <a:grpFill/>
            <a:ln w="23813" cap="flat">
              <a:noFill/>
              <a:prstDash val="solid"/>
              <a:miter/>
            </a:ln>
          </p:spPr>
          <p:txBody>
            <a:bodyPr rtlCol="0" anchor="ctr"/>
            <a:lstStyle/>
            <a:p>
              <a:endParaRPr lang="en-ID"/>
            </a:p>
          </p:txBody>
        </p:sp>
        <p:sp>
          <p:nvSpPr>
            <p:cNvPr id="1135" name="Freeform: Shape 1134">
              <a:extLst>
                <a:ext uri="{FF2B5EF4-FFF2-40B4-BE49-F238E27FC236}">
                  <a16:creationId xmlns:a16="http://schemas.microsoft.com/office/drawing/2014/main" id="{CBB053BD-93A5-ACC7-10C4-EFC2F348BA0C}"/>
                </a:ext>
              </a:extLst>
            </p:cNvPr>
            <p:cNvSpPr/>
            <p:nvPr/>
          </p:nvSpPr>
          <p:spPr>
            <a:xfrm>
              <a:off x="12116408" y="5724524"/>
              <a:ext cx="75591" cy="23812"/>
            </a:xfrm>
            <a:custGeom>
              <a:avLst/>
              <a:gdLst>
                <a:gd name="connsiteX0" fmla="*/ 75591 w 75591"/>
                <a:gd name="connsiteY0" fmla="*/ 7144 h 23812"/>
                <a:gd name="connsiteX1" fmla="*/ 16060 w 75591"/>
                <a:gd name="connsiteY1" fmla="*/ 11906 h 23812"/>
                <a:gd name="connsiteX2" fmla="*/ 4154 w 75591"/>
                <a:gd name="connsiteY2" fmla="*/ 23813 h 23812"/>
                <a:gd name="connsiteX3" fmla="*/ 8916 w 75591"/>
                <a:gd name="connsiteY3" fmla="*/ 9525 h 23812"/>
                <a:gd name="connsiteX4" fmla="*/ 75591 w 75591"/>
                <a:gd name="connsiteY4" fmla="*/ 0 h 23812"/>
                <a:gd name="connsiteX5" fmla="*/ 75591 w 75591"/>
                <a:gd name="connsiteY5" fmla="*/ 7144 h 23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91" h="23812">
                  <a:moveTo>
                    <a:pt x="75591" y="7144"/>
                  </a:moveTo>
                  <a:cubicBezTo>
                    <a:pt x="56541" y="9525"/>
                    <a:pt x="35110" y="9525"/>
                    <a:pt x="16060" y="11906"/>
                  </a:cubicBezTo>
                  <a:cubicBezTo>
                    <a:pt x="8916" y="11906"/>
                    <a:pt x="4154" y="16669"/>
                    <a:pt x="4154" y="23813"/>
                  </a:cubicBezTo>
                  <a:cubicBezTo>
                    <a:pt x="-2990" y="16669"/>
                    <a:pt x="-609" y="9525"/>
                    <a:pt x="8916" y="9525"/>
                  </a:cubicBezTo>
                  <a:cubicBezTo>
                    <a:pt x="30348" y="7144"/>
                    <a:pt x="54160" y="2381"/>
                    <a:pt x="75591" y="0"/>
                  </a:cubicBezTo>
                  <a:cubicBezTo>
                    <a:pt x="75591" y="0"/>
                    <a:pt x="75591" y="4763"/>
                    <a:pt x="75591" y="7144"/>
                  </a:cubicBezTo>
                  <a:close/>
                </a:path>
              </a:pathLst>
            </a:custGeom>
            <a:grpFill/>
            <a:ln w="23813" cap="flat">
              <a:noFill/>
              <a:prstDash val="solid"/>
              <a:miter/>
            </a:ln>
          </p:spPr>
          <p:txBody>
            <a:bodyPr rtlCol="0" anchor="ctr"/>
            <a:lstStyle/>
            <a:p>
              <a:endParaRPr lang="en-ID"/>
            </a:p>
          </p:txBody>
        </p:sp>
        <p:sp>
          <p:nvSpPr>
            <p:cNvPr id="1136" name="Freeform: Shape 1135">
              <a:extLst>
                <a:ext uri="{FF2B5EF4-FFF2-40B4-BE49-F238E27FC236}">
                  <a16:creationId xmlns:a16="http://schemas.microsoft.com/office/drawing/2014/main" id="{35C0EC22-20DF-7DFF-1D58-BB642BDFB543}"/>
                </a:ext>
              </a:extLst>
            </p:cNvPr>
            <p:cNvSpPr/>
            <p:nvPr/>
          </p:nvSpPr>
          <p:spPr>
            <a:xfrm>
              <a:off x="12116408" y="4598193"/>
              <a:ext cx="75591" cy="23812"/>
            </a:xfrm>
            <a:custGeom>
              <a:avLst/>
              <a:gdLst>
                <a:gd name="connsiteX0" fmla="*/ 75591 w 75591"/>
                <a:gd name="connsiteY0" fmla="*/ 7143 h 23812"/>
                <a:gd name="connsiteX1" fmla="*/ 16060 w 75591"/>
                <a:gd name="connsiteY1" fmla="*/ 11906 h 23812"/>
                <a:gd name="connsiteX2" fmla="*/ 4154 w 75591"/>
                <a:gd name="connsiteY2" fmla="*/ 23813 h 23812"/>
                <a:gd name="connsiteX3" fmla="*/ 8916 w 75591"/>
                <a:gd name="connsiteY3" fmla="*/ 9525 h 23812"/>
                <a:gd name="connsiteX4" fmla="*/ 75591 w 75591"/>
                <a:gd name="connsiteY4" fmla="*/ 0 h 23812"/>
                <a:gd name="connsiteX5" fmla="*/ 75591 w 75591"/>
                <a:gd name="connsiteY5" fmla="*/ 7143 h 23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591" h="23812">
                  <a:moveTo>
                    <a:pt x="75591" y="7143"/>
                  </a:moveTo>
                  <a:cubicBezTo>
                    <a:pt x="56541" y="9525"/>
                    <a:pt x="35110" y="9525"/>
                    <a:pt x="16060" y="11906"/>
                  </a:cubicBezTo>
                  <a:cubicBezTo>
                    <a:pt x="8916" y="11906"/>
                    <a:pt x="4154" y="16669"/>
                    <a:pt x="4154" y="23813"/>
                  </a:cubicBezTo>
                  <a:cubicBezTo>
                    <a:pt x="-2990" y="16669"/>
                    <a:pt x="-609" y="9525"/>
                    <a:pt x="8916" y="9525"/>
                  </a:cubicBezTo>
                  <a:cubicBezTo>
                    <a:pt x="30348" y="7143"/>
                    <a:pt x="54160" y="2381"/>
                    <a:pt x="75591" y="0"/>
                  </a:cubicBezTo>
                  <a:cubicBezTo>
                    <a:pt x="75591" y="0"/>
                    <a:pt x="75591" y="4762"/>
                    <a:pt x="75591" y="7143"/>
                  </a:cubicBezTo>
                  <a:close/>
                </a:path>
              </a:pathLst>
            </a:custGeom>
            <a:grpFill/>
            <a:ln w="23813" cap="flat">
              <a:noFill/>
              <a:prstDash val="solid"/>
              <a:miter/>
            </a:ln>
          </p:spPr>
          <p:txBody>
            <a:bodyPr rtlCol="0" anchor="ctr"/>
            <a:lstStyle/>
            <a:p>
              <a:endParaRPr lang="en-ID"/>
            </a:p>
          </p:txBody>
        </p:sp>
        <p:sp>
          <p:nvSpPr>
            <p:cNvPr id="1137" name="Freeform: Shape 1136">
              <a:extLst>
                <a:ext uri="{FF2B5EF4-FFF2-40B4-BE49-F238E27FC236}">
                  <a16:creationId xmlns:a16="http://schemas.microsoft.com/office/drawing/2014/main" id="{9B876A43-D986-695A-1092-553C5843EFFD}"/>
                </a:ext>
              </a:extLst>
            </p:cNvPr>
            <p:cNvSpPr/>
            <p:nvPr/>
          </p:nvSpPr>
          <p:spPr>
            <a:xfrm>
              <a:off x="12141993" y="2381"/>
              <a:ext cx="50006" cy="9524"/>
            </a:xfrm>
            <a:custGeom>
              <a:avLst/>
              <a:gdLst>
                <a:gd name="connsiteX0" fmla="*/ 50006 w 50006"/>
                <a:gd name="connsiteY0" fmla="*/ 9525 h 9524"/>
                <a:gd name="connsiteX1" fmla="*/ 0 w 50006"/>
                <a:gd name="connsiteY1" fmla="*/ 4763 h 9524"/>
                <a:gd name="connsiteX2" fmla="*/ 0 w 50006"/>
                <a:gd name="connsiteY2" fmla="*/ 0 h 9524"/>
                <a:gd name="connsiteX3" fmla="*/ 50006 w 50006"/>
                <a:gd name="connsiteY3" fmla="*/ 0 h 9524"/>
                <a:gd name="connsiteX4" fmla="*/ 50006 w 50006"/>
                <a:gd name="connsiteY4" fmla="*/ 9525 h 9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06" h="9524">
                  <a:moveTo>
                    <a:pt x="50006" y="9525"/>
                  </a:moveTo>
                  <a:cubicBezTo>
                    <a:pt x="33337" y="7144"/>
                    <a:pt x="16669" y="4763"/>
                    <a:pt x="0" y="4763"/>
                  </a:cubicBezTo>
                  <a:cubicBezTo>
                    <a:pt x="0" y="2381"/>
                    <a:pt x="0" y="2381"/>
                    <a:pt x="0" y="0"/>
                  </a:cubicBezTo>
                  <a:cubicBezTo>
                    <a:pt x="16669" y="0"/>
                    <a:pt x="33337" y="0"/>
                    <a:pt x="50006" y="0"/>
                  </a:cubicBezTo>
                  <a:cubicBezTo>
                    <a:pt x="50006" y="2381"/>
                    <a:pt x="50006" y="7144"/>
                    <a:pt x="50006" y="9525"/>
                  </a:cubicBezTo>
                  <a:close/>
                </a:path>
              </a:pathLst>
            </a:custGeom>
            <a:grpFill/>
            <a:ln w="23813" cap="flat">
              <a:noFill/>
              <a:prstDash val="solid"/>
              <a:miter/>
            </a:ln>
          </p:spPr>
          <p:txBody>
            <a:bodyPr rtlCol="0" anchor="ctr"/>
            <a:lstStyle/>
            <a:p>
              <a:endParaRPr lang="en-ID"/>
            </a:p>
          </p:txBody>
        </p:sp>
        <p:sp>
          <p:nvSpPr>
            <p:cNvPr id="1138" name="Freeform: Shape 1137">
              <a:extLst>
                <a:ext uri="{FF2B5EF4-FFF2-40B4-BE49-F238E27FC236}">
                  <a16:creationId xmlns:a16="http://schemas.microsoft.com/office/drawing/2014/main" id="{C43C6119-1253-BC6A-A745-BBDA966E19B8}"/>
                </a:ext>
              </a:extLst>
            </p:cNvPr>
            <p:cNvSpPr/>
            <p:nvPr/>
          </p:nvSpPr>
          <p:spPr>
            <a:xfrm>
              <a:off x="12039600" y="6812756"/>
              <a:ext cx="26193" cy="45243"/>
            </a:xfrm>
            <a:custGeom>
              <a:avLst/>
              <a:gdLst>
                <a:gd name="connsiteX0" fmla="*/ 0 w 26193"/>
                <a:gd name="connsiteY0" fmla="*/ 45244 h 45243"/>
                <a:gd name="connsiteX1" fmla="*/ 0 w 26193"/>
                <a:gd name="connsiteY1" fmla="*/ 35719 h 45243"/>
                <a:gd name="connsiteX2" fmla="*/ 0 w 26193"/>
                <a:gd name="connsiteY2" fmla="*/ 35719 h 45243"/>
                <a:gd name="connsiteX3" fmla="*/ 7143 w 26193"/>
                <a:gd name="connsiteY3" fmla="*/ 4762 h 45243"/>
                <a:gd name="connsiteX4" fmla="*/ 26194 w 26193"/>
                <a:gd name="connsiteY4" fmla="*/ 0 h 45243"/>
                <a:gd name="connsiteX5" fmla="*/ 26194 w 26193"/>
                <a:gd name="connsiteY5" fmla="*/ 0 h 45243"/>
                <a:gd name="connsiteX6" fmla="*/ 16668 w 26193"/>
                <a:gd name="connsiteY6" fmla="*/ 45244 h 45243"/>
                <a:gd name="connsiteX7" fmla="*/ 0 w 26193"/>
                <a:gd name="connsiteY7" fmla="*/ 45244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93" h="45243">
                  <a:moveTo>
                    <a:pt x="0" y="45244"/>
                  </a:moveTo>
                  <a:cubicBezTo>
                    <a:pt x="0" y="42862"/>
                    <a:pt x="0" y="38100"/>
                    <a:pt x="0" y="35719"/>
                  </a:cubicBezTo>
                  <a:lnTo>
                    <a:pt x="0" y="35719"/>
                  </a:lnTo>
                  <a:cubicBezTo>
                    <a:pt x="2381" y="26194"/>
                    <a:pt x="4762" y="16668"/>
                    <a:pt x="7143" y="4762"/>
                  </a:cubicBezTo>
                  <a:cubicBezTo>
                    <a:pt x="11906" y="4762"/>
                    <a:pt x="19050" y="2381"/>
                    <a:pt x="26194" y="0"/>
                  </a:cubicBezTo>
                  <a:lnTo>
                    <a:pt x="26194" y="0"/>
                  </a:lnTo>
                  <a:cubicBezTo>
                    <a:pt x="9525" y="11906"/>
                    <a:pt x="9525" y="28575"/>
                    <a:pt x="16668" y="45244"/>
                  </a:cubicBezTo>
                  <a:cubicBezTo>
                    <a:pt x="9525" y="45244"/>
                    <a:pt x="4762" y="45244"/>
                    <a:pt x="0" y="45244"/>
                  </a:cubicBezTo>
                  <a:close/>
                </a:path>
              </a:pathLst>
            </a:custGeom>
            <a:grpFill/>
            <a:ln w="23813" cap="flat">
              <a:noFill/>
              <a:prstDash val="solid"/>
              <a:miter/>
            </a:ln>
          </p:spPr>
          <p:txBody>
            <a:bodyPr rtlCol="0" anchor="ctr"/>
            <a:lstStyle/>
            <a:p>
              <a:endParaRPr lang="en-ID"/>
            </a:p>
          </p:txBody>
        </p:sp>
        <p:sp>
          <p:nvSpPr>
            <p:cNvPr id="1139" name="Freeform: Shape 1138">
              <a:extLst>
                <a:ext uri="{FF2B5EF4-FFF2-40B4-BE49-F238E27FC236}">
                  <a16:creationId xmlns:a16="http://schemas.microsoft.com/office/drawing/2014/main" id="{35BC91E6-42BD-0EB8-1FA2-B471AACC9991}"/>
                </a:ext>
              </a:extLst>
            </p:cNvPr>
            <p:cNvSpPr/>
            <p:nvPr/>
          </p:nvSpPr>
          <p:spPr>
            <a:xfrm>
              <a:off x="11982450" y="6812756"/>
              <a:ext cx="23812" cy="45243"/>
            </a:xfrm>
            <a:custGeom>
              <a:avLst/>
              <a:gdLst>
                <a:gd name="connsiteX0" fmla="*/ 23813 w 23812"/>
                <a:gd name="connsiteY0" fmla="*/ 35719 h 45243"/>
                <a:gd name="connsiteX1" fmla="*/ 23813 w 23812"/>
                <a:gd name="connsiteY1" fmla="*/ 45244 h 45243"/>
                <a:gd name="connsiteX2" fmla="*/ 9525 w 23812"/>
                <a:gd name="connsiteY2" fmla="*/ 45244 h 45243"/>
                <a:gd name="connsiteX3" fmla="*/ 11906 w 23812"/>
                <a:gd name="connsiteY3" fmla="*/ 38100 h 45243"/>
                <a:gd name="connsiteX4" fmla="*/ 0 w 23812"/>
                <a:gd name="connsiteY4" fmla="*/ 0 h 45243"/>
                <a:gd name="connsiteX5" fmla="*/ 0 w 23812"/>
                <a:gd name="connsiteY5" fmla="*/ 0 h 45243"/>
                <a:gd name="connsiteX6" fmla="*/ 19050 w 23812"/>
                <a:gd name="connsiteY6" fmla="*/ 4762 h 45243"/>
                <a:gd name="connsiteX7" fmla="*/ 23813 w 23812"/>
                <a:gd name="connsiteY7" fmla="*/ 35719 h 45243"/>
                <a:gd name="connsiteX8" fmla="*/ 23813 w 23812"/>
                <a:gd name="connsiteY8" fmla="*/ 35719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12" h="45243">
                  <a:moveTo>
                    <a:pt x="23813" y="35719"/>
                  </a:moveTo>
                  <a:cubicBezTo>
                    <a:pt x="23813" y="38100"/>
                    <a:pt x="23813" y="42862"/>
                    <a:pt x="23813" y="45244"/>
                  </a:cubicBezTo>
                  <a:cubicBezTo>
                    <a:pt x="19050" y="45244"/>
                    <a:pt x="14287" y="45244"/>
                    <a:pt x="9525" y="45244"/>
                  </a:cubicBezTo>
                  <a:cubicBezTo>
                    <a:pt x="9525" y="42862"/>
                    <a:pt x="11906" y="40481"/>
                    <a:pt x="11906" y="38100"/>
                  </a:cubicBezTo>
                  <a:cubicBezTo>
                    <a:pt x="16668" y="21431"/>
                    <a:pt x="14287" y="9525"/>
                    <a:pt x="0" y="0"/>
                  </a:cubicBezTo>
                  <a:lnTo>
                    <a:pt x="0" y="0"/>
                  </a:lnTo>
                  <a:cubicBezTo>
                    <a:pt x="7143" y="2381"/>
                    <a:pt x="14287" y="2381"/>
                    <a:pt x="19050" y="4762"/>
                  </a:cubicBezTo>
                  <a:cubicBezTo>
                    <a:pt x="19050" y="19050"/>
                    <a:pt x="21431" y="26194"/>
                    <a:pt x="23813" y="35719"/>
                  </a:cubicBezTo>
                  <a:lnTo>
                    <a:pt x="23813" y="35719"/>
                  </a:lnTo>
                  <a:close/>
                </a:path>
              </a:pathLst>
            </a:custGeom>
            <a:grpFill/>
            <a:ln w="23813" cap="flat">
              <a:noFill/>
              <a:prstDash val="solid"/>
              <a:miter/>
            </a:ln>
          </p:spPr>
          <p:txBody>
            <a:bodyPr rtlCol="0" anchor="ctr"/>
            <a:lstStyle/>
            <a:p>
              <a:endParaRPr lang="en-ID"/>
            </a:p>
          </p:txBody>
        </p:sp>
        <p:sp>
          <p:nvSpPr>
            <p:cNvPr id="1140" name="Freeform: Shape 1139">
              <a:extLst>
                <a:ext uri="{FF2B5EF4-FFF2-40B4-BE49-F238E27FC236}">
                  <a16:creationId xmlns:a16="http://schemas.microsoft.com/office/drawing/2014/main" id="{4D7D4951-932D-3980-7B3D-C62662727C80}"/>
                </a:ext>
              </a:extLst>
            </p:cNvPr>
            <p:cNvSpPr/>
            <p:nvPr/>
          </p:nvSpPr>
          <p:spPr>
            <a:xfrm>
              <a:off x="10086975" y="6812756"/>
              <a:ext cx="26193" cy="45243"/>
            </a:xfrm>
            <a:custGeom>
              <a:avLst/>
              <a:gdLst>
                <a:gd name="connsiteX0" fmla="*/ 0 w 26193"/>
                <a:gd name="connsiteY0" fmla="*/ 45244 h 45243"/>
                <a:gd name="connsiteX1" fmla="*/ 0 w 26193"/>
                <a:gd name="connsiteY1" fmla="*/ 35719 h 45243"/>
                <a:gd name="connsiteX2" fmla="*/ 0 w 26193"/>
                <a:gd name="connsiteY2" fmla="*/ 35719 h 45243"/>
                <a:gd name="connsiteX3" fmla="*/ 7143 w 26193"/>
                <a:gd name="connsiteY3" fmla="*/ 4762 h 45243"/>
                <a:gd name="connsiteX4" fmla="*/ 26194 w 26193"/>
                <a:gd name="connsiteY4" fmla="*/ 0 h 45243"/>
                <a:gd name="connsiteX5" fmla="*/ 26194 w 26193"/>
                <a:gd name="connsiteY5" fmla="*/ 0 h 45243"/>
                <a:gd name="connsiteX6" fmla="*/ 16669 w 26193"/>
                <a:gd name="connsiteY6" fmla="*/ 45244 h 45243"/>
                <a:gd name="connsiteX7" fmla="*/ 0 w 26193"/>
                <a:gd name="connsiteY7" fmla="*/ 45244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93" h="45243">
                  <a:moveTo>
                    <a:pt x="0" y="45244"/>
                  </a:moveTo>
                  <a:cubicBezTo>
                    <a:pt x="0" y="42862"/>
                    <a:pt x="0" y="38100"/>
                    <a:pt x="0" y="35719"/>
                  </a:cubicBezTo>
                  <a:lnTo>
                    <a:pt x="0" y="35719"/>
                  </a:lnTo>
                  <a:cubicBezTo>
                    <a:pt x="2381" y="26194"/>
                    <a:pt x="4762" y="16668"/>
                    <a:pt x="7143" y="4762"/>
                  </a:cubicBezTo>
                  <a:cubicBezTo>
                    <a:pt x="11906" y="4762"/>
                    <a:pt x="19050" y="2381"/>
                    <a:pt x="26194" y="0"/>
                  </a:cubicBezTo>
                  <a:lnTo>
                    <a:pt x="26194" y="0"/>
                  </a:lnTo>
                  <a:cubicBezTo>
                    <a:pt x="9525" y="11906"/>
                    <a:pt x="9525" y="28575"/>
                    <a:pt x="16669" y="45244"/>
                  </a:cubicBezTo>
                  <a:cubicBezTo>
                    <a:pt x="9525" y="45244"/>
                    <a:pt x="4762" y="45244"/>
                    <a:pt x="0" y="45244"/>
                  </a:cubicBezTo>
                  <a:close/>
                </a:path>
              </a:pathLst>
            </a:custGeom>
            <a:grpFill/>
            <a:ln w="23813" cap="flat">
              <a:noFill/>
              <a:prstDash val="solid"/>
              <a:miter/>
            </a:ln>
          </p:spPr>
          <p:txBody>
            <a:bodyPr rtlCol="0" anchor="ctr"/>
            <a:lstStyle/>
            <a:p>
              <a:endParaRPr lang="en-ID"/>
            </a:p>
          </p:txBody>
        </p:sp>
        <p:sp>
          <p:nvSpPr>
            <p:cNvPr id="1141" name="Freeform: Shape 1140">
              <a:extLst>
                <a:ext uri="{FF2B5EF4-FFF2-40B4-BE49-F238E27FC236}">
                  <a16:creationId xmlns:a16="http://schemas.microsoft.com/office/drawing/2014/main" id="{38565AEE-3B07-52CC-B733-3AB1383C3E30}"/>
                </a:ext>
              </a:extLst>
            </p:cNvPr>
            <p:cNvSpPr/>
            <p:nvPr/>
          </p:nvSpPr>
          <p:spPr>
            <a:xfrm>
              <a:off x="10027443" y="6812756"/>
              <a:ext cx="23812" cy="45243"/>
            </a:xfrm>
            <a:custGeom>
              <a:avLst/>
              <a:gdLst>
                <a:gd name="connsiteX0" fmla="*/ 23813 w 23812"/>
                <a:gd name="connsiteY0" fmla="*/ 35719 h 45243"/>
                <a:gd name="connsiteX1" fmla="*/ 23813 w 23812"/>
                <a:gd name="connsiteY1" fmla="*/ 45244 h 45243"/>
                <a:gd name="connsiteX2" fmla="*/ 9525 w 23812"/>
                <a:gd name="connsiteY2" fmla="*/ 45244 h 45243"/>
                <a:gd name="connsiteX3" fmla="*/ 11906 w 23812"/>
                <a:gd name="connsiteY3" fmla="*/ 38100 h 45243"/>
                <a:gd name="connsiteX4" fmla="*/ 0 w 23812"/>
                <a:gd name="connsiteY4" fmla="*/ 0 h 45243"/>
                <a:gd name="connsiteX5" fmla="*/ 0 w 23812"/>
                <a:gd name="connsiteY5" fmla="*/ 0 h 45243"/>
                <a:gd name="connsiteX6" fmla="*/ 19050 w 23812"/>
                <a:gd name="connsiteY6" fmla="*/ 4762 h 45243"/>
                <a:gd name="connsiteX7" fmla="*/ 23813 w 23812"/>
                <a:gd name="connsiteY7" fmla="*/ 35719 h 45243"/>
                <a:gd name="connsiteX8" fmla="*/ 23813 w 23812"/>
                <a:gd name="connsiteY8" fmla="*/ 35719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12" h="45243">
                  <a:moveTo>
                    <a:pt x="23813" y="35719"/>
                  </a:moveTo>
                  <a:cubicBezTo>
                    <a:pt x="23813" y="38100"/>
                    <a:pt x="23813" y="42862"/>
                    <a:pt x="23813" y="45244"/>
                  </a:cubicBezTo>
                  <a:cubicBezTo>
                    <a:pt x="19050" y="45244"/>
                    <a:pt x="14287" y="45244"/>
                    <a:pt x="9525" y="45244"/>
                  </a:cubicBezTo>
                  <a:cubicBezTo>
                    <a:pt x="9525" y="42862"/>
                    <a:pt x="11906" y="40481"/>
                    <a:pt x="11906" y="38100"/>
                  </a:cubicBezTo>
                  <a:cubicBezTo>
                    <a:pt x="16669" y="21431"/>
                    <a:pt x="14287" y="9525"/>
                    <a:pt x="0" y="0"/>
                  </a:cubicBezTo>
                  <a:lnTo>
                    <a:pt x="0" y="0"/>
                  </a:lnTo>
                  <a:cubicBezTo>
                    <a:pt x="7143" y="2381"/>
                    <a:pt x="14287" y="2381"/>
                    <a:pt x="19050" y="4762"/>
                  </a:cubicBezTo>
                  <a:cubicBezTo>
                    <a:pt x="21431" y="19050"/>
                    <a:pt x="21431" y="26194"/>
                    <a:pt x="23813" y="35719"/>
                  </a:cubicBezTo>
                  <a:lnTo>
                    <a:pt x="23813" y="35719"/>
                  </a:lnTo>
                  <a:close/>
                </a:path>
              </a:pathLst>
            </a:custGeom>
            <a:grpFill/>
            <a:ln w="23813" cap="flat">
              <a:noFill/>
              <a:prstDash val="solid"/>
              <a:miter/>
            </a:ln>
          </p:spPr>
          <p:txBody>
            <a:bodyPr rtlCol="0" anchor="ctr"/>
            <a:lstStyle/>
            <a:p>
              <a:endParaRPr lang="en-ID"/>
            </a:p>
          </p:txBody>
        </p:sp>
        <p:sp>
          <p:nvSpPr>
            <p:cNvPr id="1142" name="Freeform: Shape 1141">
              <a:extLst>
                <a:ext uri="{FF2B5EF4-FFF2-40B4-BE49-F238E27FC236}">
                  <a16:creationId xmlns:a16="http://schemas.microsoft.com/office/drawing/2014/main" id="{6E9E0B49-4FBB-1576-D3FB-82479A27A2DC}"/>
                </a:ext>
              </a:extLst>
            </p:cNvPr>
            <p:cNvSpPr/>
            <p:nvPr/>
          </p:nvSpPr>
          <p:spPr>
            <a:xfrm>
              <a:off x="8131968" y="6812756"/>
              <a:ext cx="26193" cy="45243"/>
            </a:xfrm>
            <a:custGeom>
              <a:avLst/>
              <a:gdLst>
                <a:gd name="connsiteX0" fmla="*/ 0 w 26193"/>
                <a:gd name="connsiteY0" fmla="*/ 45244 h 45243"/>
                <a:gd name="connsiteX1" fmla="*/ 0 w 26193"/>
                <a:gd name="connsiteY1" fmla="*/ 35719 h 45243"/>
                <a:gd name="connsiteX2" fmla="*/ 0 w 26193"/>
                <a:gd name="connsiteY2" fmla="*/ 35719 h 45243"/>
                <a:gd name="connsiteX3" fmla="*/ 7144 w 26193"/>
                <a:gd name="connsiteY3" fmla="*/ 4762 h 45243"/>
                <a:gd name="connsiteX4" fmla="*/ 26194 w 26193"/>
                <a:gd name="connsiteY4" fmla="*/ 0 h 45243"/>
                <a:gd name="connsiteX5" fmla="*/ 26194 w 26193"/>
                <a:gd name="connsiteY5" fmla="*/ 0 h 45243"/>
                <a:gd name="connsiteX6" fmla="*/ 16669 w 26193"/>
                <a:gd name="connsiteY6" fmla="*/ 45244 h 45243"/>
                <a:gd name="connsiteX7" fmla="*/ 0 w 26193"/>
                <a:gd name="connsiteY7" fmla="*/ 45244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93" h="45243">
                  <a:moveTo>
                    <a:pt x="0" y="45244"/>
                  </a:moveTo>
                  <a:cubicBezTo>
                    <a:pt x="0" y="42862"/>
                    <a:pt x="0" y="38100"/>
                    <a:pt x="0" y="35719"/>
                  </a:cubicBezTo>
                  <a:lnTo>
                    <a:pt x="0" y="35719"/>
                  </a:lnTo>
                  <a:cubicBezTo>
                    <a:pt x="2381" y="26194"/>
                    <a:pt x="4762" y="16668"/>
                    <a:pt x="7144" y="4762"/>
                  </a:cubicBezTo>
                  <a:cubicBezTo>
                    <a:pt x="11906" y="4762"/>
                    <a:pt x="19050" y="2381"/>
                    <a:pt x="26194" y="0"/>
                  </a:cubicBezTo>
                  <a:lnTo>
                    <a:pt x="26194" y="0"/>
                  </a:lnTo>
                  <a:cubicBezTo>
                    <a:pt x="9525" y="11906"/>
                    <a:pt x="9525" y="28575"/>
                    <a:pt x="16669" y="45244"/>
                  </a:cubicBezTo>
                  <a:cubicBezTo>
                    <a:pt x="9525" y="45244"/>
                    <a:pt x="4762" y="45244"/>
                    <a:pt x="0" y="45244"/>
                  </a:cubicBezTo>
                  <a:close/>
                </a:path>
              </a:pathLst>
            </a:custGeom>
            <a:grpFill/>
            <a:ln w="23813" cap="flat">
              <a:noFill/>
              <a:prstDash val="solid"/>
              <a:miter/>
            </a:ln>
          </p:spPr>
          <p:txBody>
            <a:bodyPr rtlCol="0" anchor="ctr"/>
            <a:lstStyle/>
            <a:p>
              <a:endParaRPr lang="en-ID"/>
            </a:p>
          </p:txBody>
        </p:sp>
        <p:sp>
          <p:nvSpPr>
            <p:cNvPr id="1143" name="Freeform: Shape 1142">
              <a:extLst>
                <a:ext uri="{FF2B5EF4-FFF2-40B4-BE49-F238E27FC236}">
                  <a16:creationId xmlns:a16="http://schemas.microsoft.com/office/drawing/2014/main" id="{5226E49F-7164-BE25-638F-557B5082CEB1}"/>
                </a:ext>
              </a:extLst>
            </p:cNvPr>
            <p:cNvSpPr/>
            <p:nvPr/>
          </p:nvSpPr>
          <p:spPr>
            <a:xfrm>
              <a:off x="8074818" y="6812756"/>
              <a:ext cx="23812" cy="45243"/>
            </a:xfrm>
            <a:custGeom>
              <a:avLst/>
              <a:gdLst>
                <a:gd name="connsiteX0" fmla="*/ 23813 w 23812"/>
                <a:gd name="connsiteY0" fmla="*/ 35719 h 45243"/>
                <a:gd name="connsiteX1" fmla="*/ 23813 w 23812"/>
                <a:gd name="connsiteY1" fmla="*/ 45244 h 45243"/>
                <a:gd name="connsiteX2" fmla="*/ 9525 w 23812"/>
                <a:gd name="connsiteY2" fmla="*/ 45244 h 45243"/>
                <a:gd name="connsiteX3" fmla="*/ 11906 w 23812"/>
                <a:gd name="connsiteY3" fmla="*/ 38100 h 45243"/>
                <a:gd name="connsiteX4" fmla="*/ 0 w 23812"/>
                <a:gd name="connsiteY4" fmla="*/ 0 h 45243"/>
                <a:gd name="connsiteX5" fmla="*/ 0 w 23812"/>
                <a:gd name="connsiteY5" fmla="*/ 0 h 45243"/>
                <a:gd name="connsiteX6" fmla="*/ 19050 w 23812"/>
                <a:gd name="connsiteY6" fmla="*/ 4762 h 45243"/>
                <a:gd name="connsiteX7" fmla="*/ 23813 w 23812"/>
                <a:gd name="connsiteY7" fmla="*/ 35719 h 45243"/>
                <a:gd name="connsiteX8" fmla="*/ 23813 w 23812"/>
                <a:gd name="connsiteY8" fmla="*/ 35719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12" h="45243">
                  <a:moveTo>
                    <a:pt x="23813" y="35719"/>
                  </a:moveTo>
                  <a:cubicBezTo>
                    <a:pt x="23813" y="38100"/>
                    <a:pt x="23813" y="42862"/>
                    <a:pt x="23813" y="45244"/>
                  </a:cubicBezTo>
                  <a:cubicBezTo>
                    <a:pt x="19050" y="45244"/>
                    <a:pt x="14287" y="45244"/>
                    <a:pt x="9525" y="45244"/>
                  </a:cubicBezTo>
                  <a:cubicBezTo>
                    <a:pt x="9525" y="42862"/>
                    <a:pt x="11906" y="40481"/>
                    <a:pt x="11906" y="38100"/>
                  </a:cubicBezTo>
                  <a:cubicBezTo>
                    <a:pt x="16669" y="21431"/>
                    <a:pt x="14287" y="9525"/>
                    <a:pt x="0" y="0"/>
                  </a:cubicBezTo>
                  <a:lnTo>
                    <a:pt x="0" y="0"/>
                  </a:lnTo>
                  <a:cubicBezTo>
                    <a:pt x="7144" y="2381"/>
                    <a:pt x="14287" y="2381"/>
                    <a:pt x="19050" y="4762"/>
                  </a:cubicBezTo>
                  <a:cubicBezTo>
                    <a:pt x="19050" y="19050"/>
                    <a:pt x="21431" y="26194"/>
                    <a:pt x="23813" y="35719"/>
                  </a:cubicBezTo>
                  <a:lnTo>
                    <a:pt x="23813" y="35719"/>
                  </a:lnTo>
                  <a:close/>
                </a:path>
              </a:pathLst>
            </a:custGeom>
            <a:grpFill/>
            <a:ln w="23813" cap="flat">
              <a:noFill/>
              <a:prstDash val="solid"/>
              <a:miter/>
            </a:ln>
          </p:spPr>
          <p:txBody>
            <a:bodyPr rtlCol="0" anchor="ctr"/>
            <a:lstStyle/>
            <a:p>
              <a:endParaRPr lang="en-ID"/>
            </a:p>
          </p:txBody>
        </p:sp>
        <p:sp>
          <p:nvSpPr>
            <p:cNvPr id="1144" name="Freeform: Shape 1143">
              <a:extLst>
                <a:ext uri="{FF2B5EF4-FFF2-40B4-BE49-F238E27FC236}">
                  <a16:creationId xmlns:a16="http://schemas.microsoft.com/office/drawing/2014/main" id="{92B2254A-D6D0-9B6B-2B1D-7C434436AE92}"/>
                </a:ext>
              </a:extLst>
            </p:cNvPr>
            <p:cNvSpPr/>
            <p:nvPr/>
          </p:nvSpPr>
          <p:spPr>
            <a:xfrm>
              <a:off x="6179343" y="6812756"/>
              <a:ext cx="26193" cy="45243"/>
            </a:xfrm>
            <a:custGeom>
              <a:avLst/>
              <a:gdLst>
                <a:gd name="connsiteX0" fmla="*/ 0 w 26193"/>
                <a:gd name="connsiteY0" fmla="*/ 45244 h 45243"/>
                <a:gd name="connsiteX1" fmla="*/ 0 w 26193"/>
                <a:gd name="connsiteY1" fmla="*/ 35719 h 45243"/>
                <a:gd name="connsiteX2" fmla="*/ 0 w 26193"/>
                <a:gd name="connsiteY2" fmla="*/ 35719 h 45243"/>
                <a:gd name="connsiteX3" fmla="*/ 7144 w 26193"/>
                <a:gd name="connsiteY3" fmla="*/ 4762 h 45243"/>
                <a:gd name="connsiteX4" fmla="*/ 26194 w 26193"/>
                <a:gd name="connsiteY4" fmla="*/ 0 h 45243"/>
                <a:gd name="connsiteX5" fmla="*/ 26194 w 26193"/>
                <a:gd name="connsiteY5" fmla="*/ 0 h 45243"/>
                <a:gd name="connsiteX6" fmla="*/ 16669 w 26193"/>
                <a:gd name="connsiteY6" fmla="*/ 45244 h 45243"/>
                <a:gd name="connsiteX7" fmla="*/ 0 w 26193"/>
                <a:gd name="connsiteY7" fmla="*/ 45244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93" h="45243">
                  <a:moveTo>
                    <a:pt x="0" y="45244"/>
                  </a:moveTo>
                  <a:cubicBezTo>
                    <a:pt x="0" y="42862"/>
                    <a:pt x="0" y="38100"/>
                    <a:pt x="0" y="35719"/>
                  </a:cubicBezTo>
                  <a:lnTo>
                    <a:pt x="0" y="35719"/>
                  </a:lnTo>
                  <a:cubicBezTo>
                    <a:pt x="2381" y="26194"/>
                    <a:pt x="4763" y="16668"/>
                    <a:pt x="7144" y="4762"/>
                  </a:cubicBezTo>
                  <a:cubicBezTo>
                    <a:pt x="11906" y="4762"/>
                    <a:pt x="19050" y="2381"/>
                    <a:pt x="26194" y="0"/>
                  </a:cubicBezTo>
                  <a:lnTo>
                    <a:pt x="26194" y="0"/>
                  </a:lnTo>
                  <a:cubicBezTo>
                    <a:pt x="9525" y="11906"/>
                    <a:pt x="9525" y="28575"/>
                    <a:pt x="16669" y="45244"/>
                  </a:cubicBezTo>
                  <a:cubicBezTo>
                    <a:pt x="9525" y="45244"/>
                    <a:pt x="4763" y="45244"/>
                    <a:pt x="0" y="45244"/>
                  </a:cubicBezTo>
                  <a:close/>
                </a:path>
              </a:pathLst>
            </a:custGeom>
            <a:grpFill/>
            <a:ln w="23813" cap="flat">
              <a:noFill/>
              <a:prstDash val="solid"/>
              <a:miter/>
            </a:ln>
          </p:spPr>
          <p:txBody>
            <a:bodyPr rtlCol="0" anchor="ctr"/>
            <a:lstStyle/>
            <a:p>
              <a:endParaRPr lang="en-ID"/>
            </a:p>
          </p:txBody>
        </p:sp>
        <p:sp>
          <p:nvSpPr>
            <p:cNvPr id="1145" name="Freeform: Shape 1144">
              <a:extLst>
                <a:ext uri="{FF2B5EF4-FFF2-40B4-BE49-F238E27FC236}">
                  <a16:creationId xmlns:a16="http://schemas.microsoft.com/office/drawing/2014/main" id="{816BC247-785F-F50F-AC9A-7B2F84CA0BCC}"/>
                </a:ext>
              </a:extLst>
            </p:cNvPr>
            <p:cNvSpPr/>
            <p:nvPr/>
          </p:nvSpPr>
          <p:spPr>
            <a:xfrm>
              <a:off x="6119812" y="6812756"/>
              <a:ext cx="23812" cy="45243"/>
            </a:xfrm>
            <a:custGeom>
              <a:avLst/>
              <a:gdLst>
                <a:gd name="connsiteX0" fmla="*/ 23813 w 23812"/>
                <a:gd name="connsiteY0" fmla="*/ 35719 h 45243"/>
                <a:gd name="connsiteX1" fmla="*/ 23813 w 23812"/>
                <a:gd name="connsiteY1" fmla="*/ 45244 h 45243"/>
                <a:gd name="connsiteX2" fmla="*/ 9525 w 23812"/>
                <a:gd name="connsiteY2" fmla="*/ 45244 h 45243"/>
                <a:gd name="connsiteX3" fmla="*/ 11906 w 23812"/>
                <a:gd name="connsiteY3" fmla="*/ 38100 h 45243"/>
                <a:gd name="connsiteX4" fmla="*/ 0 w 23812"/>
                <a:gd name="connsiteY4" fmla="*/ 0 h 45243"/>
                <a:gd name="connsiteX5" fmla="*/ 0 w 23812"/>
                <a:gd name="connsiteY5" fmla="*/ 0 h 45243"/>
                <a:gd name="connsiteX6" fmla="*/ 19050 w 23812"/>
                <a:gd name="connsiteY6" fmla="*/ 4762 h 45243"/>
                <a:gd name="connsiteX7" fmla="*/ 23813 w 23812"/>
                <a:gd name="connsiteY7" fmla="*/ 35719 h 45243"/>
                <a:gd name="connsiteX8" fmla="*/ 23813 w 23812"/>
                <a:gd name="connsiteY8" fmla="*/ 35719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12" h="45243">
                  <a:moveTo>
                    <a:pt x="23813" y="35719"/>
                  </a:moveTo>
                  <a:cubicBezTo>
                    <a:pt x="23813" y="38100"/>
                    <a:pt x="23813" y="42862"/>
                    <a:pt x="23813" y="45244"/>
                  </a:cubicBezTo>
                  <a:cubicBezTo>
                    <a:pt x="19050" y="45244"/>
                    <a:pt x="14287" y="45244"/>
                    <a:pt x="9525" y="45244"/>
                  </a:cubicBezTo>
                  <a:cubicBezTo>
                    <a:pt x="9525" y="42862"/>
                    <a:pt x="11906" y="40481"/>
                    <a:pt x="11906" y="38100"/>
                  </a:cubicBezTo>
                  <a:cubicBezTo>
                    <a:pt x="16669" y="21431"/>
                    <a:pt x="14287" y="9525"/>
                    <a:pt x="0" y="0"/>
                  </a:cubicBezTo>
                  <a:lnTo>
                    <a:pt x="0" y="0"/>
                  </a:lnTo>
                  <a:cubicBezTo>
                    <a:pt x="7144" y="2381"/>
                    <a:pt x="14287" y="2381"/>
                    <a:pt x="19050" y="4762"/>
                  </a:cubicBezTo>
                  <a:cubicBezTo>
                    <a:pt x="21431" y="19050"/>
                    <a:pt x="21431" y="26194"/>
                    <a:pt x="23813" y="35719"/>
                  </a:cubicBezTo>
                  <a:lnTo>
                    <a:pt x="23813" y="35719"/>
                  </a:lnTo>
                  <a:close/>
                </a:path>
              </a:pathLst>
            </a:custGeom>
            <a:grpFill/>
            <a:ln w="23813" cap="flat">
              <a:noFill/>
              <a:prstDash val="solid"/>
              <a:miter/>
            </a:ln>
          </p:spPr>
          <p:txBody>
            <a:bodyPr rtlCol="0" anchor="ctr"/>
            <a:lstStyle/>
            <a:p>
              <a:endParaRPr lang="en-ID"/>
            </a:p>
          </p:txBody>
        </p:sp>
        <p:sp>
          <p:nvSpPr>
            <p:cNvPr id="1146" name="Freeform: Shape 1145">
              <a:extLst>
                <a:ext uri="{FF2B5EF4-FFF2-40B4-BE49-F238E27FC236}">
                  <a16:creationId xmlns:a16="http://schemas.microsoft.com/office/drawing/2014/main" id="{CA0FF339-3AAB-8EFD-5FCD-92C86E8AF3E5}"/>
                </a:ext>
              </a:extLst>
            </p:cNvPr>
            <p:cNvSpPr/>
            <p:nvPr/>
          </p:nvSpPr>
          <p:spPr>
            <a:xfrm>
              <a:off x="12141993" y="6848475"/>
              <a:ext cx="50367" cy="9524"/>
            </a:xfrm>
            <a:custGeom>
              <a:avLst/>
              <a:gdLst>
                <a:gd name="connsiteX0" fmla="*/ 0 w 50367"/>
                <a:gd name="connsiteY0" fmla="*/ 9525 h 9524"/>
                <a:gd name="connsiteX1" fmla="*/ 50006 w 50367"/>
                <a:gd name="connsiteY1" fmla="*/ 0 h 9524"/>
                <a:gd name="connsiteX2" fmla="*/ 45244 w 50367"/>
                <a:gd name="connsiteY2" fmla="*/ 9525 h 9524"/>
                <a:gd name="connsiteX3" fmla="*/ 0 w 50367"/>
                <a:gd name="connsiteY3" fmla="*/ 9525 h 9524"/>
              </a:gdLst>
              <a:ahLst/>
              <a:cxnLst>
                <a:cxn ang="0">
                  <a:pos x="connsiteX0" y="connsiteY0"/>
                </a:cxn>
                <a:cxn ang="0">
                  <a:pos x="connsiteX1" y="connsiteY1"/>
                </a:cxn>
                <a:cxn ang="0">
                  <a:pos x="connsiteX2" y="connsiteY2"/>
                </a:cxn>
                <a:cxn ang="0">
                  <a:pos x="connsiteX3" y="connsiteY3"/>
                </a:cxn>
              </a:cxnLst>
              <a:rect l="l" t="t" r="r" b="b"/>
              <a:pathLst>
                <a:path w="50367" h="9524">
                  <a:moveTo>
                    <a:pt x="0" y="9525"/>
                  </a:moveTo>
                  <a:cubicBezTo>
                    <a:pt x="16669" y="7143"/>
                    <a:pt x="33337" y="2381"/>
                    <a:pt x="50006" y="0"/>
                  </a:cubicBezTo>
                  <a:cubicBezTo>
                    <a:pt x="47625" y="2381"/>
                    <a:pt x="54769" y="9525"/>
                    <a:pt x="45244" y="9525"/>
                  </a:cubicBezTo>
                  <a:cubicBezTo>
                    <a:pt x="30957" y="9525"/>
                    <a:pt x="14288" y="9525"/>
                    <a:pt x="0" y="9525"/>
                  </a:cubicBezTo>
                  <a:close/>
                </a:path>
              </a:pathLst>
            </a:custGeom>
            <a:grpFill/>
            <a:ln w="23813" cap="flat">
              <a:noFill/>
              <a:prstDash val="solid"/>
              <a:miter/>
            </a:ln>
          </p:spPr>
          <p:txBody>
            <a:bodyPr rtlCol="0" anchor="ctr"/>
            <a:lstStyle/>
            <a:p>
              <a:endParaRPr lang="en-ID"/>
            </a:p>
          </p:txBody>
        </p:sp>
        <p:sp>
          <p:nvSpPr>
            <p:cNvPr id="1147" name="Freeform: Shape 1146">
              <a:extLst>
                <a:ext uri="{FF2B5EF4-FFF2-40B4-BE49-F238E27FC236}">
                  <a16:creationId xmlns:a16="http://schemas.microsoft.com/office/drawing/2014/main" id="{BE4E2106-A91F-012E-41C2-FE9E371DEA67}"/>
                </a:ext>
              </a:extLst>
            </p:cNvPr>
            <p:cNvSpPr/>
            <p:nvPr/>
          </p:nvSpPr>
          <p:spPr>
            <a:xfrm>
              <a:off x="6538912" y="940593"/>
              <a:ext cx="547687" cy="476250"/>
            </a:xfrm>
            <a:custGeom>
              <a:avLst/>
              <a:gdLst>
                <a:gd name="connsiteX0" fmla="*/ 138113 w 547687"/>
                <a:gd name="connsiteY0" fmla="*/ 473869 h 476250"/>
                <a:gd name="connsiteX1" fmla="*/ 0 w 547687"/>
                <a:gd name="connsiteY1" fmla="*/ 238125 h 476250"/>
                <a:gd name="connsiteX2" fmla="*/ 138113 w 547687"/>
                <a:gd name="connsiteY2" fmla="*/ 2381 h 476250"/>
                <a:gd name="connsiteX3" fmla="*/ 411956 w 547687"/>
                <a:gd name="connsiteY3" fmla="*/ 0 h 476250"/>
                <a:gd name="connsiteX4" fmla="*/ 547688 w 547687"/>
                <a:gd name="connsiteY4" fmla="*/ 238125 h 476250"/>
                <a:gd name="connsiteX5" fmla="*/ 411956 w 547687"/>
                <a:gd name="connsiteY5" fmla="*/ 476250 h 476250"/>
                <a:gd name="connsiteX6" fmla="*/ 138113 w 547687"/>
                <a:gd name="connsiteY6" fmla="*/ 473869 h 476250"/>
                <a:gd name="connsiteX7" fmla="*/ 28575 w 547687"/>
                <a:gd name="connsiteY7" fmla="*/ 238125 h 476250"/>
                <a:gd name="connsiteX8" fmla="*/ 159544 w 547687"/>
                <a:gd name="connsiteY8" fmla="*/ 438150 h 476250"/>
                <a:gd name="connsiteX9" fmla="*/ 397669 w 547687"/>
                <a:gd name="connsiteY9" fmla="*/ 450056 h 476250"/>
                <a:gd name="connsiteX10" fmla="*/ 504825 w 547687"/>
                <a:gd name="connsiteY10" fmla="*/ 238125 h 476250"/>
                <a:gd name="connsiteX11" fmla="*/ 397669 w 547687"/>
                <a:gd name="connsiteY11" fmla="*/ 26194 h 476250"/>
                <a:gd name="connsiteX12" fmla="*/ 159544 w 547687"/>
                <a:gd name="connsiteY12" fmla="*/ 40481 h 476250"/>
                <a:gd name="connsiteX13" fmla="*/ 28575 w 547687"/>
                <a:gd name="connsiteY13" fmla="*/ 23812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7687" h="476250">
                  <a:moveTo>
                    <a:pt x="138113" y="473869"/>
                  </a:moveTo>
                  <a:cubicBezTo>
                    <a:pt x="121444" y="376237"/>
                    <a:pt x="76200" y="300037"/>
                    <a:pt x="0" y="238125"/>
                  </a:cubicBezTo>
                  <a:cubicBezTo>
                    <a:pt x="76200" y="176213"/>
                    <a:pt x="121444" y="97631"/>
                    <a:pt x="138113" y="2381"/>
                  </a:cubicBezTo>
                  <a:cubicBezTo>
                    <a:pt x="230981" y="35719"/>
                    <a:pt x="321469" y="35719"/>
                    <a:pt x="411956" y="0"/>
                  </a:cubicBezTo>
                  <a:cubicBezTo>
                    <a:pt x="426244" y="97631"/>
                    <a:pt x="471488" y="173831"/>
                    <a:pt x="547688" y="238125"/>
                  </a:cubicBezTo>
                  <a:cubicBezTo>
                    <a:pt x="473869" y="300037"/>
                    <a:pt x="428625" y="378619"/>
                    <a:pt x="411956" y="476250"/>
                  </a:cubicBezTo>
                  <a:cubicBezTo>
                    <a:pt x="321469" y="440531"/>
                    <a:pt x="230981" y="438150"/>
                    <a:pt x="138113" y="473869"/>
                  </a:cubicBezTo>
                  <a:close/>
                  <a:moveTo>
                    <a:pt x="28575" y="238125"/>
                  </a:moveTo>
                  <a:cubicBezTo>
                    <a:pt x="95250" y="292894"/>
                    <a:pt x="135731" y="359569"/>
                    <a:pt x="159544" y="438150"/>
                  </a:cubicBezTo>
                  <a:cubicBezTo>
                    <a:pt x="240506" y="416719"/>
                    <a:pt x="319088" y="423862"/>
                    <a:pt x="397669" y="450056"/>
                  </a:cubicBezTo>
                  <a:cubicBezTo>
                    <a:pt x="411956" y="366713"/>
                    <a:pt x="447675" y="297656"/>
                    <a:pt x="504825" y="238125"/>
                  </a:cubicBezTo>
                  <a:cubicBezTo>
                    <a:pt x="447675" y="178594"/>
                    <a:pt x="411956" y="109537"/>
                    <a:pt x="397669" y="26194"/>
                  </a:cubicBezTo>
                  <a:cubicBezTo>
                    <a:pt x="319088" y="57150"/>
                    <a:pt x="240506" y="59531"/>
                    <a:pt x="159544" y="40481"/>
                  </a:cubicBezTo>
                  <a:cubicBezTo>
                    <a:pt x="135731" y="116681"/>
                    <a:pt x="92869" y="183356"/>
                    <a:pt x="28575" y="238125"/>
                  </a:cubicBezTo>
                  <a:close/>
                </a:path>
              </a:pathLst>
            </a:custGeom>
            <a:grpFill/>
            <a:ln w="23813" cap="flat">
              <a:noFill/>
              <a:prstDash val="solid"/>
              <a:miter/>
            </a:ln>
          </p:spPr>
          <p:txBody>
            <a:bodyPr rtlCol="0" anchor="ctr"/>
            <a:lstStyle/>
            <a:p>
              <a:endParaRPr lang="en-ID"/>
            </a:p>
          </p:txBody>
        </p:sp>
        <p:sp>
          <p:nvSpPr>
            <p:cNvPr id="1148" name="Freeform: Shape 1147">
              <a:extLst>
                <a:ext uri="{FF2B5EF4-FFF2-40B4-BE49-F238E27FC236}">
                  <a16:creationId xmlns:a16="http://schemas.microsoft.com/office/drawing/2014/main" id="{E4BE24FE-E775-D3D9-A816-B5E4087057FD}"/>
                </a:ext>
              </a:extLst>
            </p:cNvPr>
            <p:cNvSpPr/>
            <p:nvPr/>
          </p:nvSpPr>
          <p:spPr>
            <a:xfrm>
              <a:off x="6536531" y="4317206"/>
              <a:ext cx="547687" cy="476250"/>
            </a:xfrm>
            <a:custGeom>
              <a:avLst/>
              <a:gdLst>
                <a:gd name="connsiteX0" fmla="*/ 547688 w 547687"/>
                <a:gd name="connsiteY0" fmla="*/ 238125 h 476250"/>
                <a:gd name="connsiteX1" fmla="*/ 411956 w 547687"/>
                <a:gd name="connsiteY1" fmla="*/ 476250 h 476250"/>
                <a:gd name="connsiteX2" fmla="*/ 276225 w 547687"/>
                <a:gd name="connsiteY2" fmla="*/ 450056 h 476250"/>
                <a:gd name="connsiteX3" fmla="*/ 138112 w 547687"/>
                <a:gd name="connsiteY3" fmla="*/ 473869 h 476250"/>
                <a:gd name="connsiteX4" fmla="*/ 0 w 547687"/>
                <a:gd name="connsiteY4" fmla="*/ 238125 h 476250"/>
                <a:gd name="connsiteX5" fmla="*/ 138112 w 547687"/>
                <a:gd name="connsiteY5" fmla="*/ 2381 h 476250"/>
                <a:gd name="connsiteX6" fmla="*/ 411956 w 547687"/>
                <a:gd name="connsiteY6" fmla="*/ 0 h 476250"/>
                <a:gd name="connsiteX7" fmla="*/ 547688 w 547687"/>
                <a:gd name="connsiteY7" fmla="*/ 238125 h 476250"/>
                <a:gd name="connsiteX8" fmla="*/ 397669 w 547687"/>
                <a:gd name="connsiteY8" fmla="*/ 452438 h 476250"/>
                <a:gd name="connsiteX9" fmla="*/ 504825 w 547687"/>
                <a:gd name="connsiteY9" fmla="*/ 240506 h 476250"/>
                <a:gd name="connsiteX10" fmla="*/ 397669 w 547687"/>
                <a:gd name="connsiteY10" fmla="*/ 28575 h 476250"/>
                <a:gd name="connsiteX11" fmla="*/ 159544 w 547687"/>
                <a:gd name="connsiteY11" fmla="*/ 42863 h 476250"/>
                <a:gd name="connsiteX12" fmla="*/ 28575 w 547687"/>
                <a:gd name="connsiteY12" fmla="*/ 242887 h 476250"/>
                <a:gd name="connsiteX13" fmla="*/ 159544 w 547687"/>
                <a:gd name="connsiteY13" fmla="*/ 442912 h 476250"/>
                <a:gd name="connsiteX14" fmla="*/ 397669 w 547687"/>
                <a:gd name="connsiteY14" fmla="*/ 452438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7687" h="476250">
                  <a:moveTo>
                    <a:pt x="547688" y="238125"/>
                  </a:moveTo>
                  <a:cubicBezTo>
                    <a:pt x="473869" y="300037"/>
                    <a:pt x="428625" y="378619"/>
                    <a:pt x="411956" y="476250"/>
                  </a:cubicBezTo>
                  <a:cubicBezTo>
                    <a:pt x="366713" y="461962"/>
                    <a:pt x="323850" y="450056"/>
                    <a:pt x="276225" y="450056"/>
                  </a:cubicBezTo>
                  <a:cubicBezTo>
                    <a:pt x="228600" y="450056"/>
                    <a:pt x="183356" y="459581"/>
                    <a:pt x="138112" y="473869"/>
                  </a:cubicBezTo>
                  <a:cubicBezTo>
                    <a:pt x="121444" y="378619"/>
                    <a:pt x="76200" y="300037"/>
                    <a:pt x="0" y="238125"/>
                  </a:cubicBezTo>
                  <a:cubicBezTo>
                    <a:pt x="76200" y="176212"/>
                    <a:pt x="121444" y="100012"/>
                    <a:pt x="138112" y="2381"/>
                  </a:cubicBezTo>
                  <a:cubicBezTo>
                    <a:pt x="230981" y="35719"/>
                    <a:pt x="321469" y="35719"/>
                    <a:pt x="411956" y="0"/>
                  </a:cubicBezTo>
                  <a:cubicBezTo>
                    <a:pt x="428625" y="97631"/>
                    <a:pt x="473869" y="176212"/>
                    <a:pt x="547688" y="238125"/>
                  </a:cubicBezTo>
                  <a:close/>
                  <a:moveTo>
                    <a:pt x="397669" y="452438"/>
                  </a:moveTo>
                  <a:cubicBezTo>
                    <a:pt x="411956" y="369094"/>
                    <a:pt x="447675" y="300037"/>
                    <a:pt x="504825" y="240506"/>
                  </a:cubicBezTo>
                  <a:cubicBezTo>
                    <a:pt x="445294" y="180975"/>
                    <a:pt x="411956" y="109537"/>
                    <a:pt x="397669" y="28575"/>
                  </a:cubicBezTo>
                  <a:cubicBezTo>
                    <a:pt x="319088" y="59531"/>
                    <a:pt x="240506" y="61912"/>
                    <a:pt x="159544" y="42863"/>
                  </a:cubicBezTo>
                  <a:cubicBezTo>
                    <a:pt x="135731" y="123825"/>
                    <a:pt x="92869" y="190500"/>
                    <a:pt x="28575" y="242887"/>
                  </a:cubicBezTo>
                  <a:cubicBezTo>
                    <a:pt x="95250" y="297656"/>
                    <a:pt x="135731" y="361950"/>
                    <a:pt x="159544" y="442912"/>
                  </a:cubicBezTo>
                  <a:cubicBezTo>
                    <a:pt x="242888" y="419100"/>
                    <a:pt x="319088" y="421481"/>
                    <a:pt x="397669" y="452438"/>
                  </a:cubicBezTo>
                  <a:close/>
                </a:path>
              </a:pathLst>
            </a:custGeom>
            <a:grpFill/>
            <a:ln w="23813" cap="flat">
              <a:noFill/>
              <a:prstDash val="solid"/>
              <a:miter/>
            </a:ln>
          </p:spPr>
          <p:txBody>
            <a:bodyPr rtlCol="0" anchor="ctr"/>
            <a:lstStyle/>
            <a:p>
              <a:endParaRPr lang="en-ID"/>
            </a:p>
          </p:txBody>
        </p:sp>
        <p:sp>
          <p:nvSpPr>
            <p:cNvPr id="1149" name="Freeform: Shape 1148">
              <a:extLst>
                <a:ext uri="{FF2B5EF4-FFF2-40B4-BE49-F238E27FC236}">
                  <a16:creationId xmlns:a16="http://schemas.microsoft.com/office/drawing/2014/main" id="{C73B8457-1D64-74CF-1C81-A76E2C22ECAA}"/>
                </a:ext>
              </a:extLst>
            </p:cNvPr>
            <p:cNvSpPr/>
            <p:nvPr/>
          </p:nvSpPr>
          <p:spPr>
            <a:xfrm>
              <a:off x="8493918" y="4317206"/>
              <a:ext cx="547687" cy="476250"/>
            </a:xfrm>
            <a:custGeom>
              <a:avLst/>
              <a:gdLst>
                <a:gd name="connsiteX0" fmla="*/ 138113 w 547687"/>
                <a:gd name="connsiteY0" fmla="*/ 473869 h 476250"/>
                <a:gd name="connsiteX1" fmla="*/ 0 w 547687"/>
                <a:gd name="connsiteY1" fmla="*/ 238125 h 476250"/>
                <a:gd name="connsiteX2" fmla="*/ 90488 w 547687"/>
                <a:gd name="connsiteY2" fmla="*/ 133350 h 476250"/>
                <a:gd name="connsiteX3" fmla="*/ 138113 w 547687"/>
                <a:gd name="connsiteY3" fmla="*/ 2381 h 476250"/>
                <a:gd name="connsiteX4" fmla="*/ 411956 w 547687"/>
                <a:gd name="connsiteY4" fmla="*/ 0 h 476250"/>
                <a:gd name="connsiteX5" fmla="*/ 547688 w 547687"/>
                <a:gd name="connsiteY5" fmla="*/ 238125 h 476250"/>
                <a:gd name="connsiteX6" fmla="*/ 411956 w 547687"/>
                <a:gd name="connsiteY6" fmla="*/ 476250 h 476250"/>
                <a:gd name="connsiteX7" fmla="*/ 138113 w 547687"/>
                <a:gd name="connsiteY7" fmla="*/ 473869 h 476250"/>
                <a:gd name="connsiteX8" fmla="*/ 395288 w 547687"/>
                <a:gd name="connsiteY8" fmla="*/ 28575 h 476250"/>
                <a:gd name="connsiteX9" fmla="*/ 157163 w 547687"/>
                <a:gd name="connsiteY9" fmla="*/ 42863 h 476250"/>
                <a:gd name="connsiteX10" fmla="*/ 26194 w 547687"/>
                <a:gd name="connsiteY10" fmla="*/ 240506 h 476250"/>
                <a:gd name="connsiteX11" fmla="*/ 157163 w 547687"/>
                <a:gd name="connsiteY11" fmla="*/ 440531 h 476250"/>
                <a:gd name="connsiteX12" fmla="*/ 395288 w 547687"/>
                <a:gd name="connsiteY12" fmla="*/ 452438 h 476250"/>
                <a:gd name="connsiteX13" fmla="*/ 502444 w 547687"/>
                <a:gd name="connsiteY13" fmla="*/ 240506 h 476250"/>
                <a:gd name="connsiteX14" fmla="*/ 395288 w 547687"/>
                <a:gd name="connsiteY14" fmla="*/ 2857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7687" h="476250">
                  <a:moveTo>
                    <a:pt x="138113" y="473869"/>
                  </a:moveTo>
                  <a:cubicBezTo>
                    <a:pt x="102394" y="347662"/>
                    <a:pt x="90488" y="328613"/>
                    <a:pt x="0" y="238125"/>
                  </a:cubicBezTo>
                  <a:cubicBezTo>
                    <a:pt x="35719" y="207169"/>
                    <a:pt x="66675" y="173831"/>
                    <a:pt x="90488" y="133350"/>
                  </a:cubicBezTo>
                  <a:cubicBezTo>
                    <a:pt x="114300" y="92869"/>
                    <a:pt x="128588" y="50006"/>
                    <a:pt x="138113" y="2381"/>
                  </a:cubicBezTo>
                  <a:cubicBezTo>
                    <a:pt x="228600" y="35719"/>
                    <a:pt x="321469" y="35719"/>
                    <a:pt x="411956" y="0"/>
                  </a:cubicBezTo>
                  <a:cubicBezTo>
                    <a:pt x="426244" y="97631"/>
                    <a:pt x="471488" y="176212"/>
                    <a:pt x="547688" y="238125"/>
                  </a:cubicBezTo>
                  <a:cubicBezTo>
                    <a:pt x="473869" y="302419"/>
                    <a:pt x="428625" y="378619"/>
                    <a:pt x="411956" y="476250"/>
                  </a:cubicBezTo>
                  <a:cubicBezTo>
                    <a:pt x="319088" y="442912"/>
                    <a:pt x="228600" y="440531"/>
                    <a:pt x="138113" y="473869"/>
                  </a:cubicBezTo>
                  <a:close/>
                  <a:moveTo>
                    <a:pt x="395288" y="28575"/>
                  </a:moveTo>
                  <a:cubicBezTo>
                    <a:pt x="300038" y="54769"/>
                    <a:pt x="278606" y="61912"/>
                    <a:pt x="157163" y="42863"/>
                  </a:cubicBezTo>
                  <a:cubicBezTo>
                    <a:pt x="133350" y="121444"/>
                    <a:pt x="92869" y="188119"/>
                    <a:pt x="26194" y="240506"/>
                  </a:cubicBezTo>
                  <a:cubicBezTo>
                    <a:pt x="92869" y="292894"/>
                    <a:pt x="133350" y="359569"/>
                    <a:pt x="157163" y="440531"/>
                  </a:cubicBezTo>
                  <a:cubicBezTo>
                    <a:pt x="238125" y="419100"/>
                    <a:pt x="316706" y="426244"/>
                    <a:pt x="395288" y="452438"/>
                  </a:cubicBezTo>
                  <a:cubicBezTo>
                    <a:pt x="409575" y="369094"/>
                    <a:pt x="445294" y="300037"/>
                    <a:pt x="502444" y="240506"/>
                  </a:cubicBezTo>
                  <a:cubicBezTo>
                    <a:pt x="445294" y="178594"/>
                    <a:pt x="409575" y="109537"/>
                    <a:pt x="395288" y="28575"/>
                  </a:cubicBezTo>
                  <a:close/>
                </a:path>
              </a:pathLst>
            </a:custGeom>
            <a:grpFill/>
            <a:ln w="23813" cap="flat">
              <a:noFill/>
              <a:prstDash val="solid"/>
              <a:miter/>
            </a:ln>
          </p:spPr>
          <p:txBody>
            <a:bodyPr rtlCol="0" anchor="ctr"/>
            <a:lstStyle/>
            <a:p>
              <a:endParaRPr lang="en-ID"/>
            </a:p>
          </p:txBody>
        </p:sp>
        <p:sp>
          <p:nvSpPr>
            <p:cNvPr id="1150" name="Freeform: Shape 1149">
              <a:extLst>
                <a:ext uri="{FF2B5EF4-FFF2-40B4-BE49-F238E27FC236}">
                  <a16:creationId xmlns:a16="http://schemas.microsoft.com/office/drawing/2014/main" id="{313DC211-F62B-B86C-9022-80789B520F43}"/>
                </a:ext>
              </a:extLst>
            </p:cNvPr>
            <p:cNvSpPr/>
            <p:nvPr/>
          </p:nvSpPr>
          <p:spPr>
            <a:xfrm>
              <a:off x="10446543" y="4319587"/>
              <a:ext cx="547687" cy="476250"/>
            </a:xfrm>
            <a:custGeom>
              <a:avLst/>
              <a:gdLst>
                <a:gd name="connsiteX0" fmla="*/ 411956 w 547687"/>
                <a:gd name="connsiteY0" fmla="*/ 476250 h 476250"/>
                <a:gd name="connsiteX1" fmla="*/ 138113 w 547687"/>
                <a:gd name="connsiteY1" fmla="*/ 473869 h 476250"/>
                <a:gd name="connsiteX2" fmla="*/ 0 w 547687"/>
                <a:gd name="connsiteY2" fmla="*/ 238125 h 476250"/>
                <a:gd name="connsiteX3" fmla="*/ 138113 w 547687"/>
                <a:gd name="connsiteY3" fmla="*/ 2381 h 476250"/>
                <a:gd name="connsiteX4" fmla="*/ 411956 w 547687"/>
                <a:gd name="connsiteY4" fmla="*/ 0 h 476250"/>
                <a:gd name="connsiteX5" fmla="*/ 547688 w 547687"/>
                <a:gd name="connsiteY5" fmla="*/ 238125 h 476250"/>
                <a:gd name="connsiteX6" fmla="*/ 411956 w 547687"/>
                <a:gd name="connsiteY6" fmla="*/ 476250 h 476250"/>
                <a:gd name="connsiteX7" fmla="*/ 502444 w 547687"/>
                <a:gd name="connsiteY7" fmla="*/ 235744 h 476250"/>
                <a:gd name="connsiteX8" fmla="*/ 395288 w 547687"/>
                <a:gd name="connsiteY8" fmla="*/ 23813 h 476250"/>
                <a:gd name="connsiteX9" fmla="*/ 159544 w 547687"/>
                <a:gd name="connsiteY9" fmla="*/ 38100 h 476250"/>
                <a:gd name="connsiteX10" fmla="*/ 28575 w 547687"/>
                <a:gd name="connsiteY10" fmla="*/ 238125 h 476250"/>
                <a:gd name="connsiteX11" fmla="*/ 157163 w 547687"/>
                <a:gd name="connsiteY11" fmla="*/ 431006 h 476250"/>
                <a:gd name="connsiteX12" fmla="*/ 278606 w 547687"/>
                <a:gd name="connsiteY12" fmla="*/ 423863 h 476250"/>
                <a:gd name="connsiteX13" fmla="*/ 395288 w 547687"/>
                <a:gd name="connsiteY13" fmla="*/ 442913 h 476250"/>
                <a:gd name="connsiteX14" fmla="*/ 502444 w 547687"/>
                <a:gd name="connsiteY14" fmla="*/ 235744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7687" h="476250">
                  <a:moveTo>
                    <a:pt x="411956" y="476250"/>
                  </a:moveTo>
                  <a:cubicBezTo>
                    <a:pt x="319088" y="440531"/>
                    <a:pt x="230981" y="440531"/>
                    <a:pt x="138113" y="473869"/>
                  </a:cubicBezTo>
                  <a:cubicBezTo>
                    <a:pt x="121444" y="378619"/>
                    <a:pt x="76200" y="300038"/>
                    <a:pt x="0" y="238125"/>
                  </a:cubicBezTo>
                  <a:cubicBezTo>
                    <a:pt x="76200" y="176213"/>
                    <a:pt x="121444" y="100013"/>
                    <a:pt x="138113" y="2381"/>
                  </a:cubicBezTo>
                  <a:cubicBezTo>
                    <a:pt x="228600" y="35719"/>
                    <a:pt x="319088" y="35719"/>
                    <a:pt x="411956" y="0"/>
                  </a:cubicBezTo>
                  <a:cubicBezTo>
                    <a:pt x="426244" y="95250"/>
                    <a:pt x="471488" y="173831"/>
                    <a:pt x="547688" y="238125"/>
                  </a:cubicBezTo>
                  <a:cubicBezTo>
                    <a:pt x="473869" y="300038"/>
                    <a:pt x="426244" y="376238"/>
                    <a:pt x="411956" y="476250"/>
                  </a:cubicBezTo>
                  <a:close/>
                  <a:moveTo>
                    <a:pt x="502444" y="235744"/>
                  </a:moveTo>
                  <a:cubicBezTo>
                    <a:pt x="445294" y="178594"/>
                    <a:pt x="409575" y="107156"/>
                    <a:pt x="395288" y="23813"/>
                  </a:cubicBezTo>
                  <a:cubicBezTo>
                    <a:pt x="316706" y="54769"/>
                    <a:pt x="238125" y="57150"/>
                    <a:pt x="159544" y="38100"/>
                  </a:cubicBezTo>
                  <a:cubicBezTo>
                    <a:pt x="116681" y="142875"/>
                    <a:pt x="116681" y="142875"/>
                    <a:pt x="28575" y="238125"/>
                  </a:cubicBezTo>
                  <a:cubicBezTo>
                    <a:pt x="92869" y="290513"/>
                    <a:pt x="133350" y="357188"/>
                    <a:pt x="157163" y="431006"/>
                  </a:cubicBezTo>
                  <a:cubicBezTo>
                    <a:pt x="200025" y="428625"/>
                    <a:pt x="240506" y="421482"/>
                    <a:pt x="278606" y="423863"/>
                  </a:cubicBezTo>
                  <a:cubicBezTo>
                    <a:pt x="316706" y="426244"/>
                    <a:pt x="357188" y="435769"/>
                    <a:pt x="395288" y="442913"/>
                  </a:cubicBezTo>
                  <a:cubicBezTo>
                    <a:pt x="419100" y="352425"/>
                    <a:pt x="419100" y="352425"/>
                    <a:pt x="502444" y="235744"/>
                  </a:cubicBezTo>
                  <a:close/>
                </a:path>
              </a:pathLst>
            </a:custGeom>
            <a:grpFill/>
            <a:ln w="23813" cap="flat">
              <a:noFill/>
              <a:prstDash val="solid"/>
              <a:miter/>
            </a:ln>
          </p:spPr>
          <p:txBody>
            <a:bodyPr rtlCol="0" anchor="ctr"/>
            <a:lstStyle/>
            <a:p>
              <a:endParaRPr lang="en-ID"/>
            </a:p>
          </p:txBody>
        </p:sp>
        <p:sp>
          <p:nvSpPr>
            <p:cNvPr id="1151" name="Freeform: Shape 1150">
              <a:extLst>
                <a:ext uri="{FF2B5EF4-FFF2-40B4-BE49-F238E27FC236}">
                  <a16:creationId xmlns:a16="http://schemas.microsoft.com/office/drawing/2014/main" id="{A6DC1410-8F02-B025-C9D8-F59052F90685}"/>
                </a:ext>
              </a:extLst>
            </p:cNvPr>
            <p:cNvSpPr/>
            <p:nvPr/>
          </p:nvSpPr>
          <p:spPr>
            <a:xfrm>
              <a:off x="8491537" y="2066925"/>
              <a:ext cx="547687" cy="476250"/>
            </a:xfrm>
            <a:custGeom>
              <a:avLst/>
              <a:gdLst>
                <a:gd name="connsiteX0" fmla="*/ 411956 w 547687"/>
                <a:gd name="connsiteY0" fmla="*/ 476250 h 476250"/>
                <a:gd name="connsiteX1" fmla="*/ 138112 w 547687"/>
                <a:gd name="connsiteY1" fmla="*/ 473869 h 476250"/>
                <a:gd name="connsiteX2" fmla="*/ 0 w 547687"/>
                <a:gd name="connsiteY2" fmla="*/ 238125 h 476250"/>
                <a:gd name="connsiteX3" fmla="*/ 138112 w 547687"/>
                <a:gd name="connsiteY3" fmla="*/ 2381 h 476250"/>
                <a:gd name="connsiteX4" fmla="*/ 411956 w 547687"/>
                <a:gd name="connsiteY4" fmla="*/ 0 h 476250"/>
                <a:gd name="connsiteX5" fmla="*/ 547688 w 547687"/>
                <a:gd name="connsiteY5" fmla="*/ 238125 h 476250"/>
                <a:gd name="connsiteX6" fmla="*/ 411956 w 547687"/>
                <a:gd name="connsiteY6" fmla="*/ 476250 h 476250"/>
                <a:gd name="connsiteX7" fmla="*/ 397669 w 547687"/>
                <a:gd name="connsiteY7" fmla="*/ 26194 h 476250"/>
                <a:gd name="connsiteX8" fmla="*/ 159544 w 547687"/>
                <a:gd name="connsiteY8" fmla="*/ 38100 h 476250"/>
                <a:gd name="connsiteX9" fmla="*/ 28575 w 547687"/>
                <a:gd name="connsiteY9" fmla="*/ 235744 h 476250"/>
                <a:gd name="connsiteX10" fmla="*/ 159544 w 547687"/>
                <a:gd name="connsiteY10" fmla="*/ 435769 h 476250"/>
                <a:gd name="connsiteX11" fmla="*/ 397669 w 547687"/>
                <a:gd name="connsiteY11" fmla="*/ 447675 h 476250"/>
                <a:gd name="connsiteX12" fmla="*/ 504825 w 547687"/>
                <a:gd name="connsiteY12" fmla="*/ 235744 h 476250"/>
                <a:gd name="connsiteX13" fmla="*/ 397669 w 547687"/>
                <a:gd name="connsiteY13" fmla="*/ 26194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7687" h="476250">
                  <a:moveTo>
                    <a:pt x="411956" y="476250"/>
                  </a:moveTo>
                  <a:cubicBezTo>
                    <a:pt x="319087" y="440531"/>
                    <a:pt x="230981" y="440531"/>
                    <a:pt x="138112" y="473869"/>
                  </a:cubicBezTo>
                  <a:cubicBezTo>
                    <a:pt x="121444" y="378619"/>
                    <a:pt x="76200" y="300037"/>
                    <a:pt x="0" y="238125"/>
                  </a:cubicBezTo>
                  <a:cubicBezTo>
                    <a:pt x="76200" y="176212"/>
                    <a:pt x="121444" y="100012"/>
                    <a:pt x="138112" y="2381"/>
                  </a:cubicBezTo>
                  <a:cubicBezTo>
                    <a:pt x="230981" y="35719"/>
                    <a:pt x="319087" y="35719"/>
                    <a:pt x="411956" y="0"/>
                  </a:cubicBezTo>
                  <a:cubicBezTo>
                    <a:pt x="426244" y="95250"/>
                    <a:pt x="471487" y="173831"/>
                    <a:pt x="547688" y="238125"/>
                  </a:cubicBezTo>
                  <a:cubicBezTo>
                    <a:pt x="473869" y="300037"/>
                    <a:pt x="428625" y="376237"/>
                    <a:pt x="411956" y="476250"/>
                  </a:cubicBezTo>
                  <a:close/>
                  <a:moveTo>
                    <a:pt x="397669" y="26194"/>
                  </a:moveTo>
                  <a:cubicBezTo>
                    <a:pt x="283369" y="57150"/>
                    <a:pt x="261938" y="54769"/>
                    <a:pt x="159544" y="38100"/>
                  </a:cubicBezTo>
                  <a:cubicBezTo>
                    <a:pt x="135731" y="116681"/>
                    <a:pt x="95250" y="183356"/>
                    <a:pt x="28575" y="235744"/>
                  </a:cubicBezTo>
                  <a:cubicBezTo>
                    <a:pt x="92869" y="288131"/>
                    <a:pt x="135731" y="354806"/>
                    <a:pt x="159544" y="435769"/>
                  </a:cubicBezTo>
                  <a:cubicBezTo>
                    <a:pt x="240506" y="414337"/>
                    <a:pt x="319087" y="421481"/>
                    <a:pt x="397669" y="447675"/>
                  </a:cubicBezTo>
                  <a:cubicBezTo>
                    <a:pt x="411956" y="364331"/>
                    <a:pt x="447675" y="295275"/>
                    <a:pt x="504825" y="235744"/>
                  </a:cubicBezTo>
                  <a:cubicBezTo>
                    <a:pt x="447675" y="176212"/>
                    <a:pt x="411956" y="107156"/>
                    <a:pt x="397669" y="26194"/>
                  </a:cubicBezTo>
                  <a:close/>
                </a:path>
              </a:pathLst>
            </a:custGeom>
            <a:grpFill/>
            <a:ln w="23813" cap="flat">
              <a:noFill/>
              <a:prstDash val="solid"/>
              <a:miter/>
            </a:ln>
          </p:spPr>
          <p:txBody>
            <a:bodyPr rtlCol="0" anchor="ctr"/>
            <a:lstStyle/>
            <a:p>
              <a:endParaRPr lang="en-ID"/>
            </a:p>
          </p:txBody>
        </p:sp>
        <p:sp>
          <p:nvSpPr>
            <p:cNvPr id="1152" name="Freeform: Shape 1151">
              <a:extLst>
                <a:ext uri="{FF2B5EF4-FFF2-40B4-BE49-F238E27FC236}">
                  <a16:creationId xmlns:a16="http://schemas.microsoft.com/office/drawing/2014/main" id="{3B4EBD60-D7F1-F64D-7304-354E5B492E76}"/>
                </a:ext>
              </a:extLst>
            </p:cNvPr>
            <p:cNvSpPr/>
            <p:nvPr/>
          </p:nvSpPr>
          <p:spPr>
            <a:xfrm>
              <a:off x="6536531" y="5443537"/>
              <a:ext cx="550068" cy="476250"/>
            </a:xfrm>
            <a:custGeom>
              <a:avLst/>
              <a:gdLst>
                <a:gd name="connsiteX0" fmla="*/ 0 w 550068"/>
                <a:gd name="connsiteY0" fmla="*/ 238125 h 476250"/>
                <a:gd name="connsiteX1" fmla="*/ 140494 w 550068"/>
                <a:gd name="connsiteY1" fmla="*/ 2381 h 476250"/>
                <a:gd name="connsiteX2" fmla="*/ 414338 w 550068"/>
                <a:gd name="connsiteY2" fmla="*/ 0 h 476250"/>
                <a:gd name="connsiteX3" fmla="*/ 550069 w 550068"/>
                <a:gd name="connsiteY3" fmla="*/ 238125 h 476250"/>
                <a:gd name="connsiteX4" fmla="*/ 414338 w 550068"/>
                <a:gd name="connsiteY4" fmla="*/ 476250 h 476250"/>
                <a:gd name="connsiteX5" fmla="*/ 140494 w 550068"/>
                <a:gd name="connsiteY5" fmla="*/ 473869 h 476250"/>
                <a:gd name="connsiteX6" fmla="*/ 0 w 550068"/>
                <a:gd name="connsiteY6" fmla="*/ 238125 h 476250"/>
                <a:gd name="connsiteX7" fmla="*/ 161925 w 550068"/>
                <a:gd name="connsiteY7" fmla="*/ 40481 h 476250"/>
                <a:gd name="connsiteX8" fmla="*/ 30956 w 550068"/>
                <a:gd name="connsiteY8" fmla="*/ 240506 h 476250"/>
                <a:gd name="connsiteX9" fmla="*/ 111919 w 550068"/>
                <a:gd name="connsiteY9" fmla="*/ 330994 h 476250"/>
                <a:gd name="connsiteX10" fmla="*/ 166688 w 550068"/>
                <a:gd name="connsiteY10" fmla="*/ 440531 h 476250"/>
                <a:gd name="connsiteX11" fmla="*/ 400050 w 550068"/>
                <a:gd name="connsiteY11" fmla="*/ 454819 h 476250"/>
                <a:gd name="connsiteX12" fmla="*/ 507206 w 550068"/>
                <a:gd name="connsiteY12" fmla="*/ 242887 h 476250"/>
                <a:gd name="connsiteX13" fmla="*/ 400050 w 550068"/>
                <a:gd name="connsiteY13" fmla="*/ 30956 h 476250"/>
                <a:gd name="connsiteX14" fmla="*/ 161925 w 550068"/>
                <a:gd name="connsiteY14" fmla="*/ 40481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0068" h="476250">
                  <a:moveTo>
                    <a:pt x="0" y="238125"/>
                  </a:moveTo>
                  <a:cubicBezTo>
                    <a:pt x="76200" y="176212"/>
                    <a:pt x="121444" y="97631"/>
                    <a:pt x="140494" y="2381"/>
                  </a:cubicBezTo>
                  <a:cubicBezTo>
                    <a:pt x="233362" y="35719"/>
                    <a:pt x="323850" y="35719"/>
                    <a:pt x="414338" y="0"/>
                  </a:cubicBezTo>
                  <a:cubicBezTo>
                    <a:pt x="428625" y="97631"/>
                    <a:pt x="473869" y="176212"/>
                    <a:pt x="550069" y="238125"/>
                  </a:cubicBezTo>
                  <a:cubicBezTo>
                    <a:pt x="476250" y="300037"/>
                    <a:pt x="431006" y="378619"/>
                    <a:pt x="414338" y="476250"/>
                  </a:cubicBezTo>
                  <a:cubicBezTo>
                    <a:pt x="323850" y="442912"/>
                    <a:pt x="233362" y="440531"/>
                    <a:pt x="140494" y="473869"/>
                  </a:cubicBezTo>
                  <a:cubicBezTo>
                    <a:pt x="121444" y="378619"/>
                    <a:pt x="78581" y="302419"/>
                    <a:pt x="0" y="238125"/>
                  </a:cubicBezTo>
                  <a:close/>
                  <a:moveTo>
                    <a:pt x="161925" y="40481"/>
                  </a:moveTo>
                  <a:cubicBezTo>
                    <a:pt x="138112" y="121444"/>
                    <a:pt x="95250" y="188119"/>
                    <a:pt x="30956" y="240506"/>
                  </a:cubicBezTo>
                  <a:cubicBezTo>
                    <a:pt x="64294" y="269081"/>
                    <a:pt x="90487" y="295275"/>
                    <a:pt x="111919" y="330994"/>
                  </a:cubicBezTo>
                  <a:cubicBezTo>
                    <a:pt x="130969" y="364331"/>
                    <a:pt x="147638" y="402431"/>
                    <a:pt x="166688" y="440531"/>
                  </a:cubicBezTo>
                  <a:cubicBezTo>
                    <a:pt x="242888" y="419100"/>
                    <a:pt x="321469" y="426244"/>
                    <a:pt x="400050" y="454819"/>
                  </a:cubicBezTo>
                  <a:cubicBezTo>
                    <a:pt x="414338" y="371475"/>
                    <a:pt x="450056" y="302419"/>
                    <a:pt x="507206" y="242887"/>
                  </a:cubicBezTo>
                  <a:cubicBezTo>
                    <a:pt x="450056" y="183356"/>
                    <a:pt x="414338" y="114300"/>
                    <a:pt x="400050" y="30956"/>
                  </a:cubicBezTo>
                  <a:cubicBezTo>
                    <a:pt x="321469" y="54768"/>
                    <a:pt x="242888" y="59531"/>
                    <a:pt x="161925" y="40481"/>
                  </a:cubicBezTo>
                  <a:close/>
                </a:path>
              </a:pathLst>
            </a:custGeom>
            <a:grpFill/>
            <a:ln w="23813" cap="flat">
              <a:noFill/>
              <a:prstDash val="solid"/>
              <a:miter/>
            </a:ln>
          </p:spPr>
          <p:txBody>
            <a:bodyPr rtlCol="0" anchor="ctr"/>
            <a:lstStyle/>
            <a:p>
              <a:endParaRPr lang="en-ID"/>
            </a:p>
          </p:txBody>
        </p:sp>
        <p:sp>
          <p:nvSpPr>
            <p:cNvPr id="1153" name="Freeform: Shape 1152">
              <a:extLst>
                <a:ext uri="{FF2B5EF4-FFF2-40B4-BE49-F238E27FC236}">
                  <a16:creationId xmlns:a16="http://schemas.microsoft.com/office/drawing/2014/main" id="{2A98DE7C-643D-0D0E-C95D-228A8E9E40F2}"/>
                </a:ext>
              </a:extLst>
            </p:cNvPr>
            <p:cNvSpPr/>
            <p:nvPr/>
          </p:nvSpPr>
          <p:spPr>
            <a:xfrm>
              <a:off x="6536531" y="2064543"/>
              <a:ext cx="547687" cy="473868"/>
            </a:xfrm>
            <a:custGeom>
              <a:avLst/>
              <a:gdLst>
                <a:gd name="connsiteX0" fmla="*/ 138112 w 547687"/>
                <a:gd name="connsiteY0" fmla="*/ 471488 h 473868"/>
                <a:gd name="connsiteX1" fmla="*/ 0 w 547687"/>
                <a:gd name="connsiteY1" fmla="*/ 238125 h 473868"/>
                <a:gd name="connsiteX2" fmla="*/ 138112 w 547687"/>
                <a:gd name="connsiteY2" fmla="*/ 2381 h 473868"/>
                <a:gd name="connsiteX3" fmla="*/ 411956 w 547687"/>
                <a:gd name="connsiteY3" fmla="*/ 0 h 473868"/>
                <a:gd name="connsiteX4" fmla="*/ 547688 w 547687"/>
                <a:gd name="connsiteY4" fmla="*/ 238125 h 473868"/>
                <a:gd name="connsiteX5" fmla="*/ 414338 w 547687"/>
                <a:gd name="connsiteY5" fmla="*/ 473869 h 473868"/>
                <a:gd name="connsiteX6" fmla="*/ 138112 w 547687"/>
                <a:gd name="connsiteY6" fmla="*/ 471488 h 473868"/>
                <a:gd name="connsiteX7" fmla="*/ 397669 w 547687"/>
                <a:gd name="connsiteY7" fmla="*/ 452438 h 473868"/>
                <a:gd name="connsiteX8" fmla="*/ 504825 w 547687"/>
                <a:gd name="connsiteY8" fmla="*/ 240506 h 473868"/>
                <a:gd name="connsiteX9" fmla="*/ 397669 w 547687"/>
                <a:gd name="connsiteY9" fmla="*/ 28575 h 473868"/>
                <a:gd name="connsiteX10" fmla="*/ 159544 w 547687"/>
                <a:gd name="connsiteY10" fmla="*/ 40481 h 473868"/>
                <a:gd name="connsiteX11" fmla="*/ 28575 w 547687"/>
                <a:gd name="connsiteY11" fmla="*/ 240506 h 473868"/>
                <a:gd name="connsiteX12" fmla="*/ 159544 w 547687"/>
                <a:gd name="connsiteY12" fmla="*/ 440531 h 473868"/>
                <a:gd name="connsiteX13" fmla="*/ 397669 w 547687"/>
                <a:gd name="connsiteY13" fmla="*/ 452438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7687" h="473868">
                  <a:moveTo>
                    <a:pt x="138112" y="471488"/>
                  </a:moveTo>
                  <a:cubicBezTo>
                    <a:pt x="121444" y="378619"/>
                    <a:pt x="76200" y="300038"/>
                    <a:pt x="0" y="238125"/>
                  </a:cubicBezTo>
                  <a:cubicBezTo>
                    <a:pt x="76200" y="176213"/>
                    <a:pt x="121444" y="97631"/>
                    <a:pt x="138112" y="2381"/>
                  </a:cubicBezTo>
                  <a:cubicBezTo>
                    <a:pt x="230981" y="35719"/>
                    <a:pt x="321469" y="35719"/>
                    <a:pt x="411956" y="0"/>
                  </a:cubicBezTo>
                  <a:cubicBezTo>
                    <a:pt x="428625" y="97631"/>
                    <a:pt x="471488" y="176213"/>
                    <a:pt x="547688" y="238125"/>
                  </a:cubicBezTo>
                  <a:cubicBezTo>
                    <a:pt x="473869" y="300038"/>
                    <a:pt x="428625" y="378619"/>
                    <a:pt x="414338" y="473869"/>
                  </a:cubicBezTo>
                  <a:cubicBezTo>
                    <a:pt x="269081" y="442913"/>
                    <a:pt x="297656" y="440531"/>
                    <a:pt x="138112" y="471488"/>
                  </a:cubicBezTo>
                  <a:close/>
                  <a:moveTo>
                    <a:pt x="397669" y="452438"/>
                  </a:moveTo>
                  <a:cubicBezTo>
                    <a:pt x="411956" y="369094"/>
                    <a:pt x="447675" y="300038"/>
                    <a:pt x="504825" y="240506"/>
                  </a:cubicBezTo>
                  <a:cubicBezTo>
                    <a:pt x="447675" y="180975"/>
                    <a:pt x="411956" y="111919"/>
                    <a:pt x="397669" y="28575"/>
                  </a:cubicBezTo>
                  <a:cubicBezTo>
                    <a:pt x="319088" y="57150"/>
                    <a:pt x="240506" y="61913"/>
                    <a:pt x="159544" y="40481"/>
                  </a:cubicBezTo>
                  <a:cubicBezTo>
                    <a:pt x="135731" y="121444"/>
                    <a:pt x="92869" y="185738"/>
                    <a:pt x="28575" y="240506"/>
                  </a:cubicBezTo>
                  <a:cubicBezTo>
                    <a:pt x="95250" y="295275"/>
                    <a:pt x="135731" y="361950"/>
                    <a:pt x="159544" y="440531"/>
                  </a:cubicBezTo>
                  <a:cubicBezTo>
                    <a:pt x="242888" y="416719"/>
                    <a:pt x="321469" y="423863"/>
                    <a:pt x="397669" y="452438"/>
                  </a:cubicBezTo>
                  <a:close/>
                </a:path>
              </a:pathLst>
            </a:custGeom>
            <a:grpFill/>
            <a:ln w="23813" cap="flat">
              <a:noFill/>
              <a:prstDash val="solid"/>
              <a:miter/>
            </a:ln>
          </p:spPr>
          <p:txBody>
            <a:bodyPr rtlCol="0" anchor="ctr"/>
            <a:lstStyle/>
            <a:p>
              <a:endParaRPr lang="en-ID"/>
            </a:p>
          </p:txBody>
        </p:sp>
        <p:sp>
          <p:nvSpPr>
            <p:cNvPr id="1154" name="Freeform: Shape 1153">
              <a:extLst>
                <a:ext uri="{FF2B5EF4-FFF2-40B4-BE49-F238E27FC236}">
                  <a16:creationId xmlns:a16="http://schemas.microsoft.com/office/drawing/2014/main" id="{243CD853-A56D-0116-027A-F402CC60B42B}"/>
                </a:ext>
              </a:extLst>
            </p:cNvPr>
            <p:cNvSpPr/>
            <p:nvPr/>
          </p:nvSpPr>
          <p:spPr>
            <a:xfrm>
              <a:off x="8489156" y="5445918"/>
              <a:ext cx="547687" cy="473868"/>
            </a:xfrm>
            <a:custGeom>
              <a:avLst/>
              <a:gdLst>
                <a:gd name="connsiteX0" fmla="*/ 414337 w 547687"/>
                <a:gd name="connsiteY0" fmla="*/ 473869 h 473868"/>
                <a:gd name="connsiteX1" fmla="*/ 140494 w 547687"/>
                <a:gd name="connsiteY1" fmla="*/ 471488 h 473868"/>
                <a:gd name="connsiteX2" fmla="*/ 0 w 547687"/>
                <a:gd name="connsiteY2" fmla="*/ 235744 h 473868"/>
                <a:gd name="connsiteX3" fmla="*/ 138113 w 547687"/>
                <a:gd name="connsiteY3" fmla="*/ 2381 h 473868"/>
                <a:gd name="connsiteX4" fmla="*/ 411956 w 547687"/>
                <a:gd name="connsiteY4" fmla="*/ 0 h 473868"/>
                <a:gd name="connsiteX5" fmla="*/ 457200 w 547687"/>
                <a:gd name="connsiteY5" fmla="*/ 130969 h 473868"/>
                <a:gd name="connsiteX6" fmla="*/ 547688 w 547687"/>
                <a:gd name="connsiteY6" fmla="*/ 235744 h 473868"/>
                <a:gd name="connsiteX7" fmla="*/ 414337 w 547687"/>
                <a:gd name="connsiteY7" fmla="*/ 473869 h 473868"/>
                <a:gd name="connsiteX8" fmla="*/ 400050 w 547687"/>
                <a:gd name="connsiteY8" fmla="*/ 447675 h 473868"/>
                <a:gd name="connsiteX9" fmla="*/ 438150 w 547687"/>
                <a:gd name="connsiteY9" fmla="*/ 335756 h 473868"/>
                <a:gd name="connsiteX10" fmla="*/ 504825 w 547687"/>
                <a:gd name="connsiteY10" fmla="*/ 233363 h 473868"/>
                <a:gd name="connsiteX11" fmla="*/ 400050 w 547687"/>
                <a:gd name="connsiteY11" fmla="*/ 23813 h 473868"/>
                <a:gd name="connsiteX12" fmla="*/ 161925 w 547687"/>
                <a:gd name="connsiteY12" fmla="*/ 38100 h 473868"/>
                <a:gd name="connsiteX13" fmla="*/ 30956 w 547687"/>
                <a:gd name="connsiteY13" fmla="*/ 238125 h 473868"/>
                <a:gd name="connsiteX14" fmla="*/ 161925 w 547687"/>
                <a:gd name="connsiteY14" fmla="*/ 435769 h 473868"/>
                <a:gd name="connsiteX15" fmla="*/ 400050 w 547687"/>
                <a:gd name="connsiteY15" fmla="*/ 447675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7687" h="473868">
                  <a:moveTo>
                    <a:pt x="414337" y="473869"/>
                  </a:moveTo>
                  <a:cubicBezTo>
                    <a:pt x="323850" y="438150"/>
                    <a:pt x="233363" y="438150"/>
                    <a:pt x="140494" y="471488"/>
                  </a:cubicBezTo>
                  <a:cubicBezTo>
                    <a:pt x="123825" y="376238"/>
                    <a:pt x="78581" y="297656"/>
                    <a:pt x="0" y="235744"/>
                  </a:cubicBezTo>
                  <a:cubicBezTo>
                    <a:pt x="76200" y="173831"/>
                    <a:pt x="121444" y="95250"/>
                    <a:pt x="138113" y="2381"/>
                  </a:cubicBezTo>
                  <a:cubicBezTo>
                    <a:pt x="254794" y="30956"/>
                    <a:pt x="276225" y="35719"/>
                    <a:pt x="411956" y="0"/>
                  </a:cubicBezTo>
                  <a:cubicBezTo>
                    <a:pt x="419100" y="45244"/>
                    <a:pt x="433387" y="90488"/>
                    <a:pt x="457200" y="130969"/>
                  </a:cubicBezTo>
                  <a:cubicBezTo>
                    <a:pt x="481012" y="171450"/>
                    <a:pt x="509587" y="204788"/>
                    <a:pt x="547688" y="235744"/>
                  </a:cubicBezTo>
                  <a:cubicBezTo>
                    <a:pt x="476250" y="300038"/>
                    <a:pt x="431006" y="376238"/>
                    <a:pt x="414337" y="473869"/>
                  </a:cubicBezTo>
                  <a:close/>
                  <a:moveTo>
                    <a:pt x="400050" y="447675"/>
                  </a:moveTo>
                  <a:cubicBezTo>
                    <a:pt x="407194" y="407194"/>
                    <a:pt x="416719" y="369094"/>
                    <a:pt x="438150" y="335756"/>
                  </a:cubicBezTo>
                  <a:cubicBezTo>
                    <a:pt x="457200" y="302419"/>
                    <a:pt x="481012" y="269081"/>
                    <a:pt x="504825" y="233363"/>
                  </a:cubicBezTo>
                  <a:cubicBezTo>
                    <a:pt x="450056" y="176213"/>
                    <a:pt x="414337" y="107156"/>
                    <a:pt x="400050" y="23813"/>
                  </a:cubicBezTo>
                  <a:cubicBezTo>
                    <a:pt x="321469" y="52387"/>
                    <a:pt x="242887" y="57150"/>
                    <a:pt x="161925" y="38100"/>
                  </a:cubicBezTo>
                  <a:cubicBezTo>
                    <a:pt x="138113" y="119063"/>
                    <a:pt x="95250" y="183356"/>
                    <a:pt x="30956" y="238125"/>
                  </a:cubicBezTo>
                  <a:cubicBezTo>
                    <a:pt x="95250" y="290512"/>
                    <a:pt x="138113" y="357188"/>
                    <a:pt x="161925" y="435769"/>
                  </a:cubicBezTo>
                  <a:cubicBezTo>
                    <a:pt x="280988" y="414338"/>
                    <a:pt x="302419" y="421481"/>
                    <a:pt x="400050" y="447675"/>
                  </a:cubicBezTo>
                  <a:close/>
                </a:path>
              </a:pathLst>
            </a:custGeom>
            <a:grpFill/>
            <a:ln w="23813" cap="flat">
              <a:noFill/>
              <a:prstDash val="solid"/>
              <a:miter/>
            </a:ln>
          </p:spPr>
          <p:txBody>
            <a:bodyPr rtlCol="0" anchor="ctr"/>
            <a:lstStyle/>
            <a:p>
              <a:endParaRPr lang="en-ID"/>
            </a:p>
          </p:txBody>
        </p:sp>
        <p:sp>
          <p:nvSpPr>
            <p:cNvPr id="1155" name="Freeform: Shape 1154">
              <a:extLst>
                <a:ext uri="{FF2B5EF4-FFF2-40B4-BE49-F238E27FC236}">
                  <a16:creationId xmlns:a16="http://schemas.microsoft.com/office/drawing/2014/main" id="{2AB2BE52-1511-56B8-20F4-62E14FBEC977}"/>
                </a:ext>
              </a:extLst>
            </p:cNvPr>
            <p:cNvSpPr/>
            <p:nvPr/>
          </p:nvSpPr>
          <p:spPr>
            <a:xfrm>
              <a:off x="6536531" y="3190875"/>
              <a:ext cx="547687" cy="476250"/>
            </a:xfrm>
            <a:custGeom>
              <a:avLst/>
              <a:gdLst>
                <a:gd name="connsiteX0" fmla="*/ 140494 w 547687"/>
                <a:gd name="connsiteY0" fmla="*/ 473869 h 476250"/>
                <a:gd name="connsiteX1" fmla="*/ 0 w 547687"/>
                <a:gd name="connsiteY1" fmla="*/ 238125 h 476250"/>
                <a:gd name="connsiteX2" fmla="*/ 138112 w 547687"/>
                <a:gd name="connsiteY2" fmla="*/ 2381 h 476250"/>
                <a:gd name="connsiteX3" fmla="*/ 411956 w 547687"/>
                <a:gd name="connsiteY3" fmla="*/ 0 h 476250"/>
                <a:gd name="connsiteX4" fmla="*/ 547688 w 547687"/>
                <a:gd name="connsiteY4" fmla="*/ 238125 h 476250"/>
                <a:gd name="connsiteX5" fmla="*/ 411956 w 547687"/>
                <a:gd name="connsiteY5" fmla="*/ 476250 h 476250"/>
                <a:gd name="connsiteX6" fmla="*/ 140494 w 547687"/>
                <a:gd name="connsiteY6" fmla="*/ 473869 h 476250"/>
                <a:gd name="connsiteX7" fmla="*/ 30956 w 547687"/>
                <a:gd name="connsiteY7" fmla="*/ 240506 h 476250"/>
                <a:gd name="connsiteX8" fmla="*/ 161925 w 547687"/>
                <a:gd name="connsiteY8" fmla="*/ 440531 h 476250"/>
                <a:gd name="connsiteX9" fmla="*/ 400050 w 547687"/>
                <a:gd name="connsiteY9" fmla="*/ 452438 h 476250"/>
                <a:gd name="connsiteX10" fmla="*/ 507206 w 547687"/>
                <a:gd name="connsiteY10" fmla="*/ 240506 h 476250"/>
                <a:gd name="connsiteX11" fmla="*/ 400050 w 547687"/>
                <a:gd name="connsiteY11" fmla="*/ 28575 h 476250"/>
                <a:gd name="connsiteX12" fmla="*/ 161925 w 547687"/>
                <a:gd name="connsiteY12" fmla="*/ 40481 h 476250"/>
                <a:gd name="connsiteX13" fmla="*/ 30956 w 547687"/>
                <a:gd name="connsiteY13" fmla="*/ 240506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7687" h="476250">
                  <a:moveTo>
                    <a:pt x="140494" y="473869"/>
                  </a:moveTo>
                  <a:cubicBezTo>
                    <a:pt x="97631" y="338137"/>
                    <a:pt x="88106" y="321469"/>
                    <a:pt x="0" y="238125"/>
                  </a:cubicBezTo>
                  <a:cubicBezTo>
                    <a:pt x="73819" y="178594"/>
                    <a:pt x="121444" y="100012"/>
                    <a:pt x="138112" y="2381"/>
                  </a:cubicBezTo>
                  <a:cubicBezTo>
                    <a:pt x="230981" y="35719"/>
                    <a:pt x="321469" y="35719"/>
                    <a:pt x="411956" y="0"/>
                  </a:cubicBezTo>
                  <a:cubicBezTo>
                    <a:pt x="428625" y="95250"/>
                    <a:pt x="471488" y="173831"/>
                    <a:pt x="547688" y="238125"/>
                  </a:cubicBezTo>
                  <a:cubicBezTo>
                    <a:pt x="473869" y="300038"/>
                    <a:pt x="428625" y="378619"/>
                    <a:pt x="411956" y="476250"/>
                  </a:cubicBezTo>
                  <a:cubicBezTo>
                    <a:pt x="323850" y="442913"/>
                    <a:pt x="233362" y="440531"/>
                    <a:pt x="140494" y="473869"/>
                  </a:cubicBezTo>
                  <a:close/>
                  <a:moveTo>
                    <a:pt x="30956" y="240506"/>
                  </a:moveTo>
                  <a:cubicBezTo>
                    <a:pt x="95250" y="292894"/>
                    <a:pt x="138112" y="359569"/>
                    <a:pt x="161925" y="440531"/>
                  </a:cubicBezTo>
                  <a:cubicBezTo>
                    <a:pt x="242888" y="419100"/>
                    <a:pt x="321469" y="426244"/>
                    <a:pt x="400050" y="452438"/>
                  </a:cubicBezTo>
                  <a:cubicBezTo>
                    <a:pt x="414338" y="369094"/>
                    <a:pt x="450056" y="300038"/>
                    <a:pt x="507206" y="240506"/>
                  </a:cubicBezTo>
                  <a:cubicBezTo>
                    <a:pt x="450056" y="180975"/>
                    <a:pt x="414338" y="109538"/>
                    <a:pt x="400050" y="28575"/>
                  </a:cubicBezTo>
                  <a:cubicBezTo>
                    <a:pt x="321469" y="57150"/>
                    <a:pt x="242888" y="61913"/>
                    <a:pt x="161925" y="40481"/>
                  </a:cubicBezTo>
                  <a:cubicBezTo>
                    <a:pt x="138112" y="119063"/>
                    <a:pt x="95250" y="185738"/>
                    <a:pt x="30956" y="240506"/>
                  </a:cubicBezTo>
                  <a:close/>
                </a:path>
              </a:pathLst>
            </a:custGeom>
            <a:grpFill/>
            <a:ln w="23813" cap="flat">
              <a:noFill/>
              <a:prstDash val="solid"/>
              <a:miter/>
            </a:ln>
          </p:spPr>
          <p:txBody>
            <a:bodyPr rtlCol="0" anchor="ctr"/>
            <a:lstStyle/>
            <a:p>
              <a:endParaRPr lang="en-ID"/>
            </a:p>
          </p:txBody>
        </p:sp>
        <p:sp>
          <p:nvSpPr>
            <p:cNvPr id="1156" name="Freeform: Shape 1155">
              <a:extLst>
                <a:ext uri="{FF2B5EF4-FFF2-40B4-BE49-F238E27FC236}">
                  <a16:creationId xmlns:a16="http://schemas.microsoft.com/office/drawing/2014/main" id="{2BF969A7-999B-83F9-A18A-80DDAAC59CC8}"/>
                </a:ext>
              </a:extLst>
            </p:cNvPr>
            <p:cNvSpPr/>
            <p:nvPr/>
          </p:nvSpPr>
          <p:spPr>
            <a:xfrm>
              <a:off x="8491537" y="3190875"/>
              <a:ext cx="547687" cy="476250"/>
            </a:xfrm>
            <a:custGeom>
              <a:avLst/>
              <a:gdLst>
                <a:gd name="connsiteX0" fmla="*/ 411956 w 547687"/>
                <a:gd name="connsiteY0" fmla="*/ 476250 h 476250"/>
                <a:gd name="connsiteX1" fmla="*/ 138112 w 547687"/>
                <a:gd name="connsiteY1" fmla="*/ 473869 h 476250"/>
                <a:gd name="connsiteX2" fmla="*/ 0 w 547687"/>
                <a:gd name="connsiteY2" fmla="*/ 238125 h 476250"/>
                <a:gd name="connsiteX3" fmla="*/ 90487 w 547687"/>
                <a:gd name="connsiteY3" fmla="*/ 133350 h 476250"/>
                <a:gd name="connsiteX4" fmla="*/ 138112 w 547687"/>
                <a:gd name="connsiteY4" fmla="*/ 2381 h 476250"/>
                <a:gd name="connsiteX5" fmla="*/ 411956 w 547687"/>
                <a:gd name="connsiteY5" fmla="*/ 0 h 476250"/>
                <a:gd name="connsiteX6" fmla="*/ 547688 w 547687"/>
                <a:gd name="connsiteY6" fmla="*/ 238125 h 476250"/>
                <a:gd name="connsiteX7" fmla="*/ 411956 w 547687"/>
                <a:gd name="connsiteY7" fmla="*/ 476250 h 476250"/>
                <a:gd name="connsiteX8" fmla="*/ 28575 w 547687"/>
                <a:gd name="connsiteY8" fmla="*/ 238125 h 476250"/>
                <a:gd name="connsiteX9" fmla="*/ 159544 w 547687"/>
                <a:gd name="connsiteY9" fmla="*/ 438150 h 476250"/>
                <a:gd name="connsiteX10" fmla="*/ 397669 w 547687"/>
                <a:gd name="connsiteY10" fmla="*/ 450056 h 476250"/>
                <a:gd name="connsiteX11" fmla="*/ 504825 w 547687"/>
                <a:gd name="connsiteY11" fmla="*/ 238125 h 476250"/>
                <a:gd name="connsiteX12" fmla="*/ 435768 w 547687"/>
                <a:gd name="connsiteY12" fmla="*/ 140494 h 476250"/>
                <a:gd name="connsiteX13" fmla="*/ 397669 w 547687"/>
                <a:gd name="connsiteY13" fmla="*/ 26194 h 476250"/>
                <a:gd name="connsiteX14" fmla="*/ 159544 w 547687"/>
                <a:gd name="connsiteY14" fmla="*/ 38100 h 476250"/>
                <a:gd name="connsiteX15" fmla="*/ 28575 w 547687"/>
                <a:gd name="connsiteY15" fmla="*/ 23812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7687" h="476250">
                  <a:moveTo>
                    <a:pt x="411956" y="476250"/>
                  </a:moveTo>
                  <a:cubicBezTo>
                    <a:pt x="321469" y="440531"/>
                    <a:pt x="230981" y="440531"/>
                    <a:pt x="138112" y="473869"/>
                  </a:cubicBezTo>
                  <a:cubicBezTo>
                    <a:pt x="121444" y="378619"/>
                    <a:pt x="76200" y="300038"/>
                    <a:pt x="0" y="238125"/>
                  </a:cubicBezTo>
                  <a:cubicBezTo>
                    <a:pt x="35719" y="207169"/>
                    <a:pt x="66675" y="173831"/>
                    <a:pt x="90487" y="133350"/>
                  </a:cubicBezTo>
                  <a:cubicBezTo>
                    <a:pt x="114300" y="92869"/>
                    <a:pt x="128587" y="50006"/>
                    <a:pt x="138112" y="2381"/>
                  </a:cubicBezTo>
                  <a:cubicBezTo>
                    <a:pt x="230981" y="35719"/>
                    <a:pt x="319087" y="35719"/>
                    <a:pt x="411956" y="0"/>
                  </a:cubicBezTo>
                  <a:cubicBezTo>
                    <a:pt x="426244" y="97631"/>
                    <a:pt x="471487" y="173831"/>
                    <a:pt x="547688" y="238125"/>
                  </a:cubicBezTo>
                  <a:cubicBezTo>
                    <a:pt x="473869" y="302419"/>
                    <a:pt x="428625" y="381000"/>
                    <a:pt x="411956" y="476250"/>
                  </a:cubicBezTo>
                  <a:close/>
                  <a:moveTo>
                    <a:pt x="28575" y="238125"/>
                  </a:moveTo>
                  <a:cubicBezTo>
                    <a:pt x="95250" y="292894"/>
                    <a:pt x="135731" y="357188"/>
                    <a:pt x="159544" y="438150"/>
                  </a:cubicBezTo>
                  <a:cubicBezTo>
                    <a:pt x="240506" y="416719"/>
                    <a:pt x="319087" y="421481"/>
                    <a:pt x="397669" y="450056"/>
                  </a:cubicBezTo>
                  <a:cubicBezTo>
                    <a:pt x="411956" y="366712"/>
                    <a:pt x="447675" y="297656"/>
                    <a:pt x="504825" y="238125"/>
                  </a:cubicBezTo>
                  <a:cubicBezTo>
                    <a:pt x="476250" y="207169"/>
                    <a:pt x="452438" y="176212"/>
                    <a:pt x="435768" y="140494"/>
                  </a:cubicBezTo>
                  <a:cubicBezTo>
                    <a:pt x="416719" y="104775"/>
                    <a:pt x="407194" y="66675"/>
                    <a:pt x="397669" y="26194"/>
                  </a:cubicBezTo>
                  <a:cubicBezTo>
                    <a:pt x="319087" y="54769"/>
                    <a:pt x="240506" y="59531"/>
                    <a:pt x="159544" y="38100"/>
                  </a:cubicBezTo>
                  <a:cubicBezTo>
                    <a:pt x="135731" y="119063"/>
                    <a:pt x="95250" y="185738"/>
                    <a:pt x="28575" y="238125"/>
                  </a:cubicBezTo>
                  <a:close/>
                </a:path>
              </a:pathLst>
            </a:custGeom>
            <a:grpFill/>
            <a:ln w="23813" cap="flat">
              <a:noFill/>
              <a:prstDash val="solid"/>
              <a:miter/>
            </a:ln>
          </p:spPr>
          <p:txBody>
            <a:bodyPr rtlCol="0" anchor="ctr"/>
            <a:lstStyle/>
            <a:p>
              <a:endParaRPr lang="en-ID"/>
            </a:p>
          </p:txBody>
        </p:sp>
        <p:sp>
          <p:nvSpPr>
            <p:cNvPr id="1157" name="Freeform: Shape 1156">
              <a:extLst>
                <a:ext uri="{FF2B5EF4-FFF2-40B4-BE49-F238E27FC236}">
                  <a16:creationId xmlns:a16="http://schemas.microsoft.com/office/drawing/2014/main" id="{5B9AFDF4-E031-D52B-F0F2-0EAA5C5EF95F}"/>
                </a:ext>
              </a:extLst>
            </p:cNvPr>
            <p:cNvSpPr/>
            <p:nvPr/>
          </p:nvSpPr>
          <p:spPr>
            <a:xfrm>
              <a:off x="10441781" y="3193256"/>
              <a:ext cx="550068" cy="473868"/>
            </a:xfrm>
            <a:custGeom>
              <a:avLst/>
              <a:gdLst>
                <a:gd name="connsiteX0" fmla="*/ 550069 w 550068"/>
                <a:gd name="connsiteY0" fmla="*/ 235744 h 473868"/>
                <a:gd name="connsiteX1" fmla="*/ 414337 w 550068"/>
                <a:gd name="connsiteY1" fmla="*/ 473869 h 473868"/>
                <a:gd name="connsiteX2" fmla="*/ 140494 w 550068"/>
                <a:gd name="connsiteY2" fmla="*/ 471487 h 473868"/>
                <a:gd name="connsiteX3" fmla="*/ 0 w 550068"/>
                <a:gd name="connsiteY3" fmla="*/ 235744 h 473868"/>
                <a:gd name="connsiteX4" fmla="*/ 138113 w 550068"/>
                <a:gd name="connsiteY4" fmla="*/ 2381 h 473868"/>
                <a:gd name="connsiteX5" fmla="*/ 411956 w 550068"/>
                <a:gd name="connsiteY5" fmla="*/ 0 h 473868"/>
                <a:gd name="connsiteX6" fmla="*/ 457200 w 550068"/>
                <a:gd name="connsiteY6" fmla="*/ 130969 h 473868"/>
                <a:gd name="connsiteX7" fmla="*/ 550069 w 550068"/>
                <a:gd name="connsiteY7" fmla="*/ 235744 h 473868"/>
                <a:gd name="connsiteX8" fmla="*/ 164306 w 550068"/>
                <a:gd name="connsiteY8" fmla="*/ 435768 h 473868"/>
                <a:gd name="connsiteX9" fmla="*/ 400050 w 550068"/>
                <a:gd name="connsiteY9" fmla="*/ 450056 h 473868"/>
                <a:gd name="connsiteX10" fmla="*/ 507206 w 550068"/>
                <a:gd name="connsiteY10" fmla="*/ 238125 h 473868"/>
                <a:gd name="connsiteX11" fmla="*/ 400050 w 550068"/>
                <a:gd name="connsiteY11" fmla="*/ 26194 h 473868"/>
                <a:gd name="connsiteX12" fmla="*/ 161925 w 550068"/>
                <a:gd name="connsiteY12" fmla="*/ 38100 h 473868"/>
                <a:gd name="connsiteX13" fmla="*/ 33337 w 550068"/>
                <a:gd name="connsiteY13" fmla="*/ 235744 h 473868"/>
                <a:gd name="connsiteX14" fmla="*/ 164306 w 550068"/>
                <a:gd name="connsiteY14" fmla="*/ 435768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0068" h="473868">
                  <a:moveTo>
                    <a:pt x="550069" y="235744"/>
                  </a:moveTo>
                  <a:cubicBezTo>
                    <a:pt x="473869" y="300037"/>
                    <a:pt x="431006" y="376237"/>
                    <a:pt x="414337" y="473869"/>
                  </a:cubicBezTo>
                  <a:cubicBezTo>
                    <a:pt x="323850" y="438150"/>
                    <a:pt x="233363" y="438150"/>
                    <a:pt x="140494" y="471487"/>
                  </a:cubicBezTo>
                  <a:cubicBezTo>
                    <a:pt x="123825" y="376237"/>
                    <a:pt x="78581" y="297656"/>
                    <a:pt x="0" y="235744"/>
                  </a:cubicBezTo>
                  <a:cubicBezTo>
                    <a:pt x="76200" y="173831"/>
                    <a:pt x="121444" y="95250"/>
                    <a:pt x="138113" y="2381"/>
                  </a:cubicBezTo>
                  <a:cubicBezTo>
                    <a:pt x="250031" y="28575"/>
                    <a:pt x="269081" y="38100"/>
                    <a:pt x="411956" y="0"/>
                  </a:cubicBezTo>
                  <a:cubicBezTo>
                    <a:pt x="419100" y="45244"/>
                    <a:pt x="433387" y="90487"/>
                    <a:pt x="457200" y="130969"/>
                  </a:cubicBezTo>
                  <a:cubicBezTo>
                    <a:pt x="483394" y="171450"/>
                    <a:pt x="514350" y="204787"/>
                    <a:pt x="550069" y="235744"/>
                  </a:cubicBezTo>
                  <a:close/>
                  <a:moveTo>
                    <a:pt x="164306" y="435768"/>
                  </a:moveTo>
                  <a:cubicBezTo>
                    <a:pt x="245269" y="414337"/>
                    <a:pt x="321469" y="419100"/>
                    <a:pt x="400050" y="450056"/>
                  </a:cubicBezTo>
                  <a:cubicBezTo>
                    <a:pt x="414337" y="366712"/>
                    <a:pt x="450056" y="297656"/>
                    <a:pt x="507206" y="238125"/>
                  </a:cubicBezTo>
                  <a:cubicBezTo>
                    <a:pt x="447675" y="178594"/>
                    <a:pt x="414337" y="107156"/>
                    <a:pt x="400050" y="26194"/>
                  </a:cubicBezTo>
                  <a:cubicBezTo>
                    <a:pt x="321469" y="54768"/>
                    <a:pt x="242887" y="59531"/>
                    <a:pt x="161925" y="38100"/>
                  </a:cubicBezTo>
                  <a:cubicBezTo>
                    <a:pt x="138113" y="119063"/>
                    <a:pt x="95250" y="183356"/>
                    <a:pt x="33337" y="235744"/>
                  </a:cubicBezTo>
                  <a:cubicBezTo>
                    <a:pt x="107156" y="307181"/>
                    <a:pt x="126206" y="333375"/>
                    <a:pt x="164306" y="435768"/>
                  </a:cubicBezTo>
                  <a:close/>
                </a:path>
              </a:pathLst>
            </a:custGeom>
            <a:grpFill/>
            <a:ln w="23813" cap="flat">
              <a:noFill/>
              <a:prstDash val="solid"/>
              <a:miter/>
            </a:ln>
          </p:spPr>
          <p:txBody>
            <a:bodyPr rtlCol="0" anchor="ctr"/>
            <a:lstStyle/>
            <a:p>
              <a:endParaRPr lang="en-ID"/>
            </a:p>
          </p:txBody>
        </p:sp>
        <p:sp>
          <p:nvSpPr>
            <p:cNvPr id="1158" name="Freeform: Shape 1157">
              <a:extLst>
                <a:ext uri="{FF2B5EF4-FFF2-40B4-BE49-F238E27FC236}">
                  <a16:creationId xmlns:a16="http://schemas.microsoft.com/office/drawing/2014/main" id="{29BDAC45-0D9D-7C5A-2487-DEC41BDE8036}"/>
                </a:ext>
              </a:extLst>
            </p:cNvPr>
            <p:cNvSpPr/>
            <p:nvPr/>
          </p:nvSpPr>
          <p:spPr>
            <a:xfrm>
              <a:off x="10446543" y="5443537"/>
              <a:ext cx="547687" cy="476250"/>
            </a:xfrm>
            <a:custGeom>
              <a:avLst/>
              <a:gdLst>
                <a:gd name="connsiteX0" fmla="*/ 138113 w 547687"/>
                <a:gd name="connsiteY0" fmla="*/ 2381 h 476250"/>
                <a:gd name="connsiteX1" fmla="*/ 411956 w 547687"/>
                <a:gd name="connsiteY1" fmla="*/ 0 h 476250"/>
                <a:gd name="connsiteX2" fmla="*/ 547688 w 547687"/>
                <a:gd name="connsiteY2" fmla="*/ 238125 h 476250"/>
                <a:gd name="connsiteX3" fmla="*/ 414338 w 547687"/>
                <a:gd name="connsiteY3" fmla="*/ 476250 h 476250"/>
                <a:gd name="connsiteX4" fmla="*/ 140494 w 547687"/>
                <a:gd name="connsiteY4" fmla="*/ 473869 h 476250"/>
                <a:gd name="connsiteX5" fmla="*/ 92869 w 547687"/>
                <a:gd name="connsiteY5" fmla="*/ 342900 h 476250"/>
                <a:gd name="connsiteX6" fmla="*/ 0 w 547687"/>
                <a:gd name="connsiteY6" fmla="*/ 238125 h 476250"/>
                <a:gd name="connsiteX7" fmla="*/ 138113 w 547687"/>
                <a:gd name="connsiteY7" fmla="*/ 2381 h 476250"/>
                <a:gd name="connsiteX8" fmla="*/ 159544 w 547687"/>
                <a:gd name="connsiteY8" fmla="*/ 438150 h 476250"/>
                <a:gd name="connsiteX9" fmla="*/ 397669 w 547687"/>
                <a:gd name="connsiteY9" fmla="*/ 450056 h 476250"/>
                <a:gd name="connsiteX10" fmla="*/ 504825 w 547687"/>
                <a:gd name="connsiteY10" fmla="*/ 238125 h 476250"/>
                <a:gd name="connsiteX11" fmla="*/ 397669 w 547687"/>
                <a:gd name="connsiteY11" fmla="*/ 26194 h 476250"/>
                <a:gd name="connsiteX12" fmla="*/ 159544 w 547687"/>
                <a:gd name="connsiteY12" fmla="*/ 38100 h 476250"/>
                <a:gd name="connsiteX13" fmla="*/ 28575 w 547687"/>
                <a:gd name="connsiteY13" fmla="*/ 238125 h 476250"/>
                <a:gd name="connsiteX14" fmla="*/ 159544 w 547687"/>
                <a:gd name="connsiteY14" fmla="*/ 438150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7687" h="476250">
                  <a:moveTo>
                    <a:pt x="138113" y="2381"/>
                  </a:moveTo>
                  <a:cubicBezTo>
                    <a:pt x="230981" y="35719"/>
                    <a:pt x="321469" y="35719"/>
                    <a:pt x="411956" y="0"/>
                  </a:cubicBezTo>
                  <a:cubicBezTo>
                    <a:pt x="426244" y="95250"/>
                    <a:pt x="471488" y="173831"/>
                    <a:pt x="547688" y="238125"/>
                  </a:cubicBezTo>
                  <a:cubicBezTo>
                    <a:pt x="473869" y="300037"/>
                    <a:pt x="428625" y="378619"/>
                    <a:pt x="414338" y="476250"/>
                  </a:cubicBezTo>
                  <a:cubicBezTo>
                    <a:pt x="323850" y="442912"/>
                    <a:pt x="233363" y="440531"/>
                    <a:pt x="140494" y="473869"/>
                  </a:cubicBezTo>
                  <a:cubicBezTo>
                    <a:pt x="130969" y="426244"/>
                    <a:pt x="116681" y="383381"/>
                    <a:pt x="92869" y="342900"/>
                  </a:cubicBezTo>
                  <a:cubicBezTo>
                    <a:pt x="69056" y="302419"/>
                    <a:pt x="38100" y="269081"/>
                    <a:pt x="0" y="238125"/>
                  </a:cubicBezTo>
                  <a:cubicBezTo>
                    <a:pt x="73819" y="178594"/>
                    <a:pt x="119063" y="100012"/>
                    <a:pt x="138113" y="2381"/>
                  </a:cubicBezTo>
                  <a:close/>
                  <a:moveTo>
                    <a:pt x="159544" y="438150"/>
                  </a:moveTo>
                  <a:cubicBezTo>
                    <a:pt x="240506" y="416719"/>
                    <a:pt x="319088" y="423862"/>
                    <a:pt x="397669" y="450056"/>
                  </a:cubicBezTo>
                  <a:cubicBezTo>
                    <a:pt x="411956" y="366712"/>
                    <a:pt x="447675" y="297656"/>
                    <a:pt x="504825" y="238125"/>
                  </a:cubicBezTo>
                  <a:cubicBezTo>
                    <a:pt x="447675" y="178594"/>
                    <a:pt x="411956" y="107156"/>
                    <a:pt x="397669" y="26194"/>
                  </a:cubicBezTo>
                  <a:cubicBezTo>
                    <a:pt x="319088" y="54768"/>
                    <a:pt x="240506" y="59531"/>
                    <a:pt x="159544" y="38100"/>
                  </a:cubicBezTo>
                  <a:cubicBezTo>
                    <a:pt x="135731" y="116681"/>
                    <a:pt x="92869" y="183356"/>
                    <a:pt x="28575" y="238125"/>
                  </a:cubicBezTo>
                  <a:cubicBezTo>
                    <a:pt x="92869" y="292893"/>
                    <a:pt x="135731" y="357188"/>
                    <a:pt x="159544" y="438150"/>
                  </a:cubicBezTo>
                  <a:close/>
                </a:path>
              </a:pathLst>
            </a:custGeom>
            <a:grpFill/>
            <a:ln w="23813" cap="flat">
              <a:noFill/>
              <a:prstDash val="solid"/>
              <a:miter/>
            </a:ln>
          </p:spPr>
          <p:txBody>
            <a:bodyPr rtlCol="0" anchor="ctr"/>
            <a:lstStyle/>
            <a:p>
              <a:endParaRPr lang="en-ID"/>
            </a:p>
          </p:txBody>
        </p:sp>
        <p:sp>
          <p:nvSpPr>
            <p:cNvPr id="1159" name="Freeform: Shape 1158">
              <a:extLst>
                <a:ext uri="{FF2B5EF4-FFF2-40B4-BE49-F238E27FC236}">
                  <a16:creationId xmlns:a16="http://schemas.microsoft.com/office/drawing/2014/main" id="{5C57815F-D704-3D3D-2D06-F290363FAFE8}"/>
                </a:ext>
              </a:extLst>
            </p:cNvPr>
            <p:cNvSpPr/>
            <p:nvPr/>
          </p:nvSpPr>
          <p:spPr>
            <a:xfrm>
              <a:off x="10446543" y="2066925"/>
              <a:ext cx="547687" cy="476250"/>
            </a:xfrm>
            <a:custGeom>
              <a:avLst/>
              <a:gdLst>
                <a:gd name="connsiteX0" fmla="*/ 411956 w 547687"/>
                <a:gd name="connsiteY0" fmla="*/ 476250 h 476250"/>
                <a:gd name="connsiteX1" fmla="*/ 138113 w 547687"/>
                <a:gd name="connsiteY1" fmla="*/ 473869 h 476250"/>
                <a:gd name="connsiteX2" fmla="*/ 0 w 547687"/>
                <a:gd name="connsiteY2" fmla="*/ 238125 h 476250"/>
                <a:gd name="connsiteX3" fmla="*/ 138113 w 547687"/>
                <a:gd name="connsiteY3" fmla="*/ 2381 h 476250"/>
                <a:gd name="connsiteX4" fmla="*/ 411956 w 547687"/>
                <a:gd name="connsiteY4" fmla="*/ 0 h 476250"/>
                <a:gd name="connsiteX5" fmla="*/ 547688 w 547687"/>
                <a:gd name="connsiteY5" fmla="*/ 238125 h 476250"/>
                <a:gd name="connsiteX6" fmla="*/ 411956 w 547687"/>
                <a:gd name="connsiteY6" fmla="*/ 476250 h 476250"/>
                <a:gd name="connsiteX7" fmla="*/ 397669 w 547687"/>
                <a:gd name="connsiteY7" fmla="*/ 445294 h 476250"/>
                <a:gd name="connsiteX8" fmla="*/ 504825 w 547687"/>
                <a:gd name="connsiteY8" fmla="*/ 238125 h 476250"/>
                <a:gd name="connsiteX9" fmla="*/ 397669 w 547687"/>
                <a:gd name="connsiteY9" fmla="*/ 26194 h 476250"/>
                <a:gd name="connsiteX10" fmla="*/ 159544 w 547687"/>
                <a:gd name="connsiteY10" fmla="*/ 38100 h 476250"/>
                <a:gd name="connsiteX11" fmla="*/ 28575 w 547687"/>
                <a:gd name="connsiteY11" fmla="*/ 238125 h 476250"/>
                <a:gd name="connsiteX12" fmla="*/ 157163 w 547687"/>
                <a:gd name="connsiteY12" fmla="*/ 433387 h 476250"/>
                <a:gd name="connsiteX13" fmla="*/ 276225 w 547687"/>
                <a:gd name="connsiteY13" fmla="*/ 426244 h 476250"/>
                <a:gd name="connsiteX14" fmla="*/ 397669 w 547687"/>
                <a:gd name="connsiteY14" fmla="*/ 445294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7687" h="476250">
                  <a:moveTo>
                    <a:pt x="411956" y="476250"/>
                  </a:moveTo>
                  <a:cubicBezTo>
                    <a:pt x="319088" y="440531"/>
                    <a:pt x="230981" y="440531"/>
                    <a:pt x="138113" y="473869"/>
                  </a:cubicBezTo>
                  <a:cubicBezTo>
                    <a:pt x="121444" y="378619"/>
                    <a:pt x="76200" y="300037"/>
                    <a:pt x="0" y="238125"/>
                  </a:cubicBezTo>
                  <a:cubicBezTo>
                    <a:pt x="76200" y="176212"/>
                    <a:pt x="121444" y="100012"/>
                    <a:pt x="138113" y="2381"/>
                  </a:cubicBezTo>
                  <a:cubicBezTo>
                    <a:pt x="230981" y="35719"/>
                    <a:pt x="319088" y="35719"/>
                    <a:pt x="411956" y="0"/>
                  </a:cubicBezTo>
                  <a:cubicBezTo>
                    <a:pt x="426244" y="95250"/>
                    <a:pt x="471488" y="173831"/>
                    <a:pt x="547688" y="238125"/>
                  </a:cubicBezTo>
                  <a:cubicBezTo>
                    <a:pt x="473869" y="300037"/>
                    <a:pt x="426244" y="376237"/>
                    <a:pt x="411956" y="476250"/>
                  </a:cubicBezTo>
                  <a:close/>
                  <a:moveTo>
                    <a:pt x="397669" y="445294"/>
                  </a:moveTo>
                  <a:cubicBezTo>
                    <a:pt x="411956" y="366712"/>
                    <a:pt x="447675" y="297656"/>
                    <a:pt x="504825" y="238125"/>
                  </a:cubicBezTo>
                  <a:cubicBezTo>
                    <a:pt x="447675" y="178594"/>
                    <a:pt x="411956" y="107156"/>
                    <a:pt x="397669" y="26194"/>
                  </a:cubicBezTo>
                  <a:cubicBezTo>
                    <a:pt x="319088" y="54769"/>
                    <a:pt x="240506" y="59531"/>
                    <a:pt x="159544" y="38100"/>
                  </a:cubicBezTo>
                  <a:cubicBezTo>
                    <a:pt x="135731" y="119063"/>
                    <a:pt x="92869" y="183356"/>
                    <a:pt x="28575" y="238125"/>
                  </a:cubicBezTo>
                  <a:cubicBezTo>
                    <a:pt x="95250" y="292894"/>
                    <a:pt x="135731" y="359569"/>
                    <a:pt x="157163" y="433387"/>
                  </a:cubicBezTo>
                  <a:cubicBezTo>
                    <a:pt x="200025" y="431006"/>
                    <a:pt x="238125" y="423862"/>
                    <a:pt x="276225" y="426244"/>
                  </a:cubicBezTo>
                  <a:cubicBezTo>
                    <a:pt x="316706" y="426244"/>
                    <a:pt x="354806" y="438150"/>
                    <a:pt x="397669" y="445294"/>
                  </a:cubicBezTo>
                  <a:close/>
                </a:path>
              </a:pathLst>
            </a:custGeom>
            <a:grpFill/>
            <a:ln w="23813" cap="flat">
              <a:noFill/>
              <a:prstDash val="solid"/>
              <a:miter/>
            </a:ln>
          </p:spPr>
          <p:txBody>
            <a:bodyPr rtlCol="0" anchor="ctr"/>
            <a:lstStyle/>
            <a:p>
              <a:endParaRPr lang="en-ID"/>
            </a:p>
          </p:txBody>
        </p:sp>
        <p:sp>
          <p:nvSpPr>
            <p:cNvPr id="1160" name="Freeform: Shape 1159">
              <a:extLst>
                <a:ext uri="{FF2B5EF4-FFF2-40B4-BE49-F238E27FC236}">
                  <a16:creationId xmlns:a16="http://schemas.microsoft.com/office/drawing/2014/main" id="{192F82B9-74E7-365E-D82A-C6A845790B00}"/>
                </a:ext>
              </a:extLst>
            </p:cNvPr>
            <p:cNvSpPr/>
            <p:nvPr/>
          </p:nvSpPr>
          <p:spPr>
            <a:xfrm>
              <a:off x="10441781" y="938212"/>
              <a:ext cx="550068" cy="476250"/>
            </a:xfrm>
            <a:custGeom>
              <a:avLst/>
              <a:gdLst>
                <a:gd name="connsiteX0" fmla="*/ 550069 w 550068"/>
                <a:gd name="connsiteY0" fmla="*/ 238125 h 476250"/>
                <a:gd name="connsiteX1" fmla="*/ 414337 w 550068"/>
                <a:gd name="connsiteY1" fmla="*/ 476250 h 476250"/>
                <a:gd name="connsiteX2" fmla="*/ 140494 w 550068"/>
                <a:gd name="connsiteY2" fmla="*/ 473869 h 476250"/>
                <a:gd name="connsiteX3" fmla="*/ 0 w 550068"/>
                <a:gd name="connsiteY3" fmla="*/ 238125 h 476250"/>
                <a:gd name="connsiteX4" fmla="*/ 138113 w 550068"/>
                <a:gd name="connsiteY4" fmla="*/ 2381 h 476250"/>
                <a:gd name="connsiteX5" fmla="*/ 411956 w 550068"/>
                <a:gd name="connsiteY5" fmla="*/ 0 h 476250"/>
                <a:gd name="connsiteX6" fmla="*/ 550069 w 550068"/>
                <a:gd name="connsiteY6" fmla="*/ 238125 h 476250"/>
                <a:gd name="connsiteX7" fmla="*/ 33337 w 550068"/>
                <a:gd name="connsiteY7" fmla="*/ 240506 h 476250"/>
                <a:gd name="connsiteX8" fmla="*/ 164306 w 550068"/>
                <a:gd name="connsiteY8" fmla="*/ 440531 h 476250"/>
                <a:gd name="connsiteX9" fmla="*/ 402431 w 550068"/>
                <a:gd name="connsiteY9" fmla="*/ 452438 h 476250"/>
                <a:gd name="connsiteX10" fmla="*/ 509587 w 550068"/>
                <a:gd name="connsiteY10" fmla="*/ 240506 h 476250"/>
                <a:gd name="connsiteX11" fmla="*/ 402431 w 550068"/>
                <a:gd name="connsiteY11" fmla="*/ 28575 h 476250"/>
                <a:gd name="connsiteX12" fmla="*/ 164306 w 550068"/>
                <a:gd name="connsiteY12" fmla="*/ 42862 h 476250"/>
                <a:gd name="connsiteX13" fmla="*/ 33337 w 550068"/>
                <a:gd name="connsiteY13" fmla="*/ 240506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50068" h="476250">
                  <a:moveTo>
                    <a:pt x="550069" y="238125"/>
                  </a:moveTo>
                  <a:cubicBezTo>
                    <a:pt x="473869" y="302419"/>
                    <a:pt x="431006" y="378619"/>
                    <a:pt x="414337" y="476250"/>
                  </a:cubicBezTo>
                  <a:cubicBezTo>
                    <a:pt x="323850" y="442912"/>
                    <a:pt x="233363" y="440531"/>
                    <a:pt x="140494" y="473869"/>
                  </a:cubicBezTo>
                  <a:cubicBezTo>
                    <a:pt x="123825" y="378619"/>
                    <a:pt x="78581" y="300037"/>
                    <a:pt x="0" y="238125"/>
                  </a:cubicBezTo>
                  <a:cubicBezTo>
                    <a:pt x="76200" y="176212"/>
                    <a:pt x="121444" y="97631"/>
                    <a:pt x="138113" y="2381"/>
                  </a:cubicBezTo>
                  <a:cubicBezTo>
                    <a:pt x="230981" y="35719"/>
                    <a:pt x="319087" y="35719"/>
                    <a:pt x="411956" y="0"/>
                  </a:cubicBezTo>
                  <a:cubicBezTo>
                    <a:pt x="431006" y="97631"/>
                    <a:pt x="473869" y="176212"/>
                    <a:pt x="550069" y="238125"/>
                  </a:cubicBezTo>
                  <a:close/>
                  <a:moveTo>
                    <a:pt x="33337" y="240506"/>
                  </a:moveTo>
                  <a:cubicBezTo>
                    <a:pt x="97631" y="292894"/>
                    <a:pt x="140494" y="359569"/>
                    <a:pt x="164306" y="440531"/>
                  </a:cubicBezTo>
                  <a:cubicBezTo>
                    <a:pt x="245269" y="419100"/>
                    <a:pt x="323850" y="423862"/>
                    <a:pt x="402431" y="452438"/>
                  </a:cubicBezTo>
                  <a:cubicBezTo>
                    <a:pt x="416719" y="369094"/>
                    <a:pt x="452438" y="300037"/>
                    <a:pt x="509587" y="240506"/>
                  </a:cubicBezTo>
                  <a:cubicBezTo>
                    <a:pt x="452438" y="180975"/>
                    <a:pt x="416719" y="109537"/>
                    <a:pt x="402431" y="28575"/>
                  </a:cubicBezTo>
                  <a:cubicBezTo>
                    <a:pt x="323850" y="57150"/>
                    <a:pt x="245269" y="61912"/>
                    <a:pt x="164306" y="42862"/>
                  </a:cubicBezTo>
                  <a:cubicBezTo>
                    <a:pt x="140494" y="121444"/>
                    <a:pt x="97631" y="185737"/>
                    <a:pt x="33337" y="240506"/>
                  </a:cubicBezTo>
                  <a:close/>
                </a:path>
              </a:pathLst>
            </a:custGeom>
            <a:grpFill/>
            <a:ln w="23813" cap="flat">
              <a:noFill/>
              <a:prstDash val="solid"/>
              <a:miter/>
            </a:ln>
          </p:spPr>
          <p:txBody>
            <a:bodyPr rtlCol="0" anchor="ctr"/>
            <a:lstStyle/>
            <a:p>
              <a:endParaRPr lang="en-ID"/>
            </a:p>
          </p:txBody>
        </p:sp>
        <p:sp>
          <p:nvSpPr>
            <p:cNvPr id="1161" name="Freeform: Shape 1160">
              <a:extLst>
                <a:ext uri="{FF2B5EF4-FFF2-40B4-BE49-F238E27FC236}">
                  <a16:creationId xmlns:a16="http://schemas.microsoft.com/office/drawing/2014/main" id="{46C9038F-F6D6-A9F9-475A-08018022C6A8}"/>
                </a:ext>
              </a:extLst>
            </p:cNvPr>
            <p:cNvSpPr/>
            <p:nvPr/>
          </p:nvSpPr>
          <p:spPr>
            <a:xfrm>
              <a:off x="8493918" y="938212"/>
              <a:ext cx="545306" cy="476250"/>
            </a:xfrm>
            <a:custGeom>
              <a:avLst/>
              <a:gdLst>
                <a:gd name="connsiteX0" fmla="*/ 545306 w 545306"/>
                <a:gd name="connsiteY0" fmla="*/ 238125 h 476250"/>
                <a:gd name="connsiteX1" fmla="*/ 409575 w 545306"/>
                <a:gd name="connsiteY1" fmla="*/ 476250 h 476250"/>
                <a:gd name="connsiteX2" fmla="*/ 138113 w 545306"/>
                <a:gd name="connsiteY2" fmla="*/ 473869 h 476250"/>
                <a:gd name="connsiteX3" fmla="*/ 0 w 545306"/>
                <a:gd name="connsiteY3" fmla="*/ 238125 h 476250"/>
                <a:gd name="connsiteX4" fmla="*/ 138113 w 545306"/>
                <a:gd name="connsiteY4" fmla="*/ 2381 h 476250"/>
                <a:gd name="connsiteX5" fmla="*/ 409575 w 545306"/>
                <a:gd name="connsiteY5" fmla="*/ 0 h 476250"/>
                <a:gd name="connsiteX6" fmla="*/ 545306 w 545306"/>
                <a:gd name="connsiteY6" fmla="*/ 238125 h 476250"/>
                <a:gd name="connsiteX7" fmla="*/ 502444 w 545306"/>
                <a:gd name="connsiteY7" fmla="*/ 240506 h 476250"/>
                <a:gd name="connsiteX8" fmla="*/ 395288 w 545306"/>
                <a:gd name="connsiteY8" fmla="*/ 28575 h 476250"/>
                <a:gd name="connsiteX9" fmla="*/ 157163 w 545306"/>
                <a:gd name="connsiteY9" fmla="*/ 40481 h 476250"/>
                <a:gd name="connsiteX10" fmla="*/ 26194 w 545306"/>
                <a:gd name="connsiteY10" fmla="*/ 240506 h 476250"/>
                <a:gd name="connsiteX11" fmla="*/ 157163 w 545306"/>
                <a:gd name="connsiteY11" fmla="*/ 440531 h 476250"/>
                <a:gd name="connsiteX12" fmla="*/ 395288 w 545306"/>
                <a:gd name="connsiteY12" fmla="*/ 452438 h 476250"/>
                <a:gd name="connsiteX13" fmla="*/ 502444 w 545306"/>
                <a:gd name="connsiteY13" fmla="*/ 240506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5306" h="476250">
                  <a:moveTo>
                    <a:pt x="545306" y="238125"/>
                  </a:moveTo>
                  <a:cubicBezTo>
                    <a:pt x="471488" y="302419"/>
                    <a:pt x="426244" y="378619"/>
                    <a:pt x="409575" y="476250"/>
                  </a:cubicBezTo>
                  <a:cubicBezTo>
                    <a:pt x="319088" y="442912"/>
                    <a:pt x="228600" y="440531"/>
                    <a:pt x="138113" y="473869"/>
                  </a:cubicBezTo>
                  <a:cubicBezTo>
                    <a:pt x="102394" y="342900"/>
                    <a:pt x="80963" y="316706"/>
                    <a:pt x="0" y="238125"/>
                  </a:cubicBezTo>
                  <a:cubicBezTo>
                    <a:pt x="102394" y="135731"/>
                    <a:pt x="109538" y="104775"/>
                    <a:pt x="138113" y="2381"/>
                  </a:cubicBezTo>
                  <a:cubicBezTo>
                    <a:pt x="228600" y="35719"/>
                    <a:pt x="319088" y="35719"/>
                    <a:pt x="409575" y="0"/>
                  </a:cubicBezTo>
                  <a:cubicBezTo>
                    <a:pt x="426244" y="97631"/>
                    <a:pt x="469106" y="176212"/>
                    <a:pt x="545306" y="238125"/>
                  </a:cubicBezTo>
                  <a:close/>
                  <a:moveTo>
                    <a:pt x="502444" y="240506"/>
                  </a:moveTo>
                  <a:cubicBezTo>
                    <a:pt x="445294" y="180975"/>
                    <a:pt x="409575" y="109537"/>
                    <a:pt x="395288" y="28575"/>
                  </a:cubicBezTo>
                  <a:cubicBezTo>
                    <a:pt x="316706" y="57150"/>
                    <a:pt x="238125" y="61912"/>
                    <a:pt x="157163" y="40481"/>
                  </a:cubicBezTo>
                  <a:cubicBezTo>
                    <a:pt x="133350" y="121444"/>
                    <a:pt x="90488" y="185737"/>
                    <a:pt x="26194" y="240506"/>
                  </a:cubicBezTo>
                  <a:cubicBezTo>
                    <a:pt x="92869" y="292894"/>
                    <a:pt x="133350" y="359569"/>
                    <a:pt x="157163" y="440531"/>
                  </a:cubicBezTo>
                  <a:cubicBezTo>
                    <a:pt x="238125" y="419100"/>
                    <a:pt x="316706" y="426244"/>
                    <a:pt x="395288" y="452438"/>
                  </a:cubicBezTo>
                  <a:cubicBezTo>
                    <a:pt x="409575" y="369094"/>
                    <a:pt x="445294" y="300037"/>
                    <a:pt x="502444" y="240506"/>
                  </a:cubicBezTo>
                  <a:close/>
                </a:path>
              </a:pathLst>
            </a:custGeom>
            <a:grpFill/>
            <a:ln w="23813" cap="flat">
              <a:noFill/>
              <a:prstDash val="solid"/>
              <a:miter/>
            </a:ln>
          </p:spPr>
          <p:txBody>
            <a:bodyPr rtlCol="0" anchor="ctr"/>
            <a:lstStyle/>
            <a:p>
              <a:endParaRPr lang="en-ID"/>
            </a:p>
          </p:txBody>
        </p:sp>
        <p:sp>
          <p:nvSpPr>
            <p:cNvPr id="1162" name="Freeform: Shape 1161">
              <a:extLst>
                <a:ext uri="{FF2B5EF4-FFF2-40B4-BE49-F238E27FC236}">
                  <a16:creationId xmlns:a16="http://schemas.microsoft.com/office/drawing/2014/main" id="{80A2A985-4934-7274-CD7D-894A4AEF2E47}"/>
                </a:ext>
              </a:extLst>
            </p:cNvPr>
            <p:cNvSpPr/>
            <p:nvPr/>
          </p:nvSpPr>
          <p:spPr>
            <a:xfrm>
              <a:off x="10122693" y="2628900"/>
              <a:ext cx="545306" cy="476249"/>
            </a:xfrm>
            <a:custGeom>
              <a:avLst/>
              <a:gdLst>
                <a:gd name="connsiteX0" fmla="*/ 545306 w 545306"/>
                <a:gd name="connsiteY0" fmla="*/ 238125 h 476249"/>
                <a:gd name="connsiteX1" fmla="*/ 407194 w 545306"/>
                <a:gd name="connsiteY1" fmla="*/ 473869 h 476249"/>
                <a:gd name="connsiteX2" fmla="*/ 133350 w 545306"/>
                <a:gd name="connsiteY2" fmla="*/ 476250 h 476249"/>
                <a:gd name="connsiteX3" fmla="*/ 0 w 545306"/>
                <a:gd name="connsiteY3" fmla="*/ 238125 h 476249"/>
                <a:gd name="connsiteX4" fmla="*/ 133350 w 545306"/>
                <a:gd name="connsiteY4" fmla="*/ 0 h 476249"/>
                <a:gd name="connsiteX5" fmla="*/ 407194 w 545306"/>
                <a:gd name="connsiteY5" fmla="*/ 2381 h 476249"/>
                <a:gd name="connsiteX6" fmla="*/ 545306 w 545306"/>
                <a:gd name="connsiteY6" fmla="*/ 238125 h 476249"/>
                <a:gd name="connsiteX7" fmla="*/ 385762 w 545306"/>
                <a:gd name="connsiteY7" fmla="*/ 40481 h 476249"/>
                <a:gd name="connsiteX8" fmla="*/ 150018 w 545306"/>
                <a:gd name="connsiteY8" fmla="*/ 26194 h 476249"/>
                <a:gd name="connsiteX9" fmla="*/ 45244 w 545306"/>
                <a:gd name="connsiteY9" fmla="*/ 233362 h 476249"/>
                <a:gd name="connsiteX10" fmla="*/ 109537 w 545306"/>
                <a:gd name="connsiteY10" fmla="*/ 333375 h 476249"/>
                <a:gd name="connsiteX11" fmla="*/ 152400 w 545306"/>
                <a:gd name="connsiteY11" fmla="*/ 445294 h 476249"/>
                <a:gd name="connsiteX12" fmla="*/ 385762 w 545306"/>
                <a:gd name="connsiteY12" fmla="*/ 433388 h 476249"/>
                <a:gd name="connsiteX13" fmla="*/ 514350 w 545306"/>
                <a:gd name="connsiteY13" fmla="*/ 235744 h 476249"/>
                <a:gd name="connsiteX14" fmla="*/ 385762 w 545306"/>
                <a:gd name="connsiteY14" fmla="*/ 40481 h 4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5306" h="476249">
                  <a:moveTo>
                    <a:pt x="545306" y="238125"/>
                  </a:moveTo>
                  <a:cubicBezTo>
                    <a:pt x="469106" y="300037"/>
                    <a:pt x="423862" y="376237"/>
                    <a:pt x="407194" y="473869"/>
                  </a:cubicBezTo>
                  <a:cubicBezTo>
                    <a:pt x="316706" y="440531"/>
                    <a:pt x="226219" y="440531"/>
                    <a:pt x="133350" y="476250"/>
                  </a:cubicBezTo>
                  <a:cubicBezTo>
                    <a:pt x="119063" y="381000"/>
                    <a:pt x="73819" y="302419"/>
                    <a:pt x="0" y="238125"/>
                  </a:cubicBezTo>
                  <a:cubicBezTo>
                    <a:pt x="73819" y="176213"/>
                    <a:pt x="119063" y="97631"/>
                    <a:pt x="133350" y="0"/>
                  </a:cubicBezTo>
                  <a:cubicBezTo>
                    <a:pt x="223837" y="35719"/>
                    <a:pt x="314325" y="35719"/>
                    <a:pt x="407194" y="2381"/>
                  </a:cubicBezTo>
                  <a:cubicBezTo>
                    <a:pt x="426244" y="97631"/>
                    <a:pt x="469106" y="176213"/>
                    <a:pt x="545306" y="238125"/>
                  </a:cubicBezTo>
                  <a:close/>
                  <a:moveTo>
                    <a:pt x="385762" y="40481"/>
                  </a:moveTo>
                  <a:cubicBezTo>
                    <a:pt x="307181" y="59531"/>
                    <a:pt x="228600" y="57150"/>
                    <a:pt x="150018" y="26194"/>
                  </a:cubicBezTo>
                  <a:cubicBezTo>
                    <a:pt x="135731" y="107156"/>
                    <a:pt x="100012" y="178594"/>
                    <a:pt x="45244" y="233362"/>
                  </a:cubicBezTo>
                  <a:cubicBezTo>
                    <a:pt x="69056" y="269081"/>
                    <a:pt x="92869" y="300037"/>
                    <a:pt x="109537" y="333375"/>
                  </a:cubicBezTo>
                  <a:cubicBezTo>
                    <a:pt x="126206" y="369094"/>
                    <a:pt x="138112" y="407194"/>
                    <a:pt x="152400" y="445294"/>
                  </a:cubicBezTo>
                  <a:cubicBezTo>
                    <a:pt x="226219" y="416719"/>
                    <a:pt x="304800" y="414338"/>
                    <a:pt x="385762" y="433388"/>
                  </a:cubicBezTo>
                  <a:cubicBezTo>
                    <a:pt x="409575" y="352425"/>
                    <a:pt x="452438" y="288131"/>
                    <a:pt x="514350" y="235744"/>
                  </a:cubicBezTo>
                  <a:cubicBezTo>
                    <a:pt x="435768" y="159544"/>
                    <a:pt x="431006" y="150019"/>
                    <a:pt x="385762" y="40481"/>
                  </a:cubicBezTo>
                  <a:close/>
                </a:path>
              </a:pathLst>
            </a:custGeom>
            <a:grpFill/>
            <a:ln w="23813" cap="flat">
              <a:noFill/>
              <a:prstDash val="solid"/>
              <a:miter/>
            </a:ln>
          </p:spPr>
          <p:txBody>
            <a:bodyPr rtlCol="0" anchor="ctr"/>
            <a:lstStyle/>
            <a:p>
              <a:endParaRPr lang="en-ID"/>
            </a:p>
          </p:txBody>
        </p:sp>
        <p:sp>
          <p:nvSpPr>
            <p:cNvPr id="1163" name="Freeform: Shape 1162">
              <a:extLst>
                <a:ext uri="{FF2B5EF4-FFF2-40B4-BE49-F238E27FC236}">
                  <a16:creationId xmlns:a16="http://schemas.microsoft.com/office/drawing/2014/main" id="{F1B0C36B-7ACF-0A70-8A16-D50EA60CD6B5}"/>
                </a:ext>
              </a:extLst>
            </p:cNvPr>
            <p:cNvSpPr/>
            <p:nvPr/>
          </p:nvSpPr>
          <p:spPr>
            <a:xfrm>
              <a:off x="8170068" y="2628900"/>
              <a:ext cx="545306" cy="476249"/>
            </a:xfrm>
            <a:custGeom>
              <a:avLst/>
              <a:gdLst>
                <a:gd name="connsiteX0" fmla="*/ 0 w 545306"/>
                <a:gd name="connsiteY0" fmla="*/ 238125 h 476249"/>
                <a:gd name="connsiteX1" fmla="*/ 133350 w 545306"/>
                <a:gd name="connsiteY1" fmla="*/ 0 h 476249"/>
                <a:gd name="connsiteX2" fmla="*/ 407194 w 545306"/>
                <a:gd name="connsiteY2" fmla="*/ 2381 h 476249"/>
                <a:gd name="connsiteX3" fmla="*/ 545306 w 545306"/>
                <a:gd name="connsiteY3" fmla="*/ 238125 h 476249"/>
                <a:gd name="connsiteX4" fmla="*/ 407194 w 545306"/>
                <a:gd name="connsiteY4" fmla="*/ 473869 h 476249"/>
                <a:gd name="connsiteX5" fmla="*/ 133350 w 545306"/>
                <a:gd name="connsiteY5" fmla="*/ 476250 h 476249"/>
                <a:gd name="connsiteX6" fmla="*/ 0 w 545306"/>
                <a:gd name="connsiteY6" fmla="*/ 238125 h 476249"/>
                <a:gd name="connsiteX7" fmla="*/ 147638 w 545306"/>
                <a:gd name="connsiteY7" fmla="*/ 450056 h 476249"/>
                <a:gd name="connsiteX8" fmla="*/ 385763 w 545306"/>
                <a:gd name="connsiteY8" fmla="*/ 435769 h 476249"/>
                <a:gd name="connsiteX9" fmla="*/ 514350 w 545306"/>
                <a:gd name="connsiteY9" fmla="*/ 238125 h 476249"/>
                <a:gd name="connsiteX10" fmla="*/ 385763 w 545306"/>
                <a:gd name="connsiteY10" fmla="*/ 40481 h 476249"/>
                <a:gd name="connsiteX11" fmla="*/ 147638 w 545306"/>
                <a:gd name="connsiteY11" fmla="*/ 28575 h 476249"/>
                <a:gd name="connsiteX12" fmla="*/ 40481 w 545306"/>
                <a:gd name="connsiteY12" fmla="*/ 240506 h 476249"/>
                <a:gd name="connsiteX13" fmla="*/ 147638 w 545306"/>
                <a:gd name="connsiteY13" fmla="*/ 450056 h 4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5306" h="476249">
                  <a:moveTo>
                    <a:pt x="0" y="238125"/>
                  </a:moveTo>
                  <a:cubicBezTo>
                    <a:pt x="76200" y="173831"/>
                    <a:pt x="119063" y="97631"/>
                    <a:pt x="133350" y="0"/>
                  </a:cubicBezTo>
                  <a:cubicBezTo>
                    <a:pt x="226219" y="35719"/>
                    <a:pt x="314325" y="35719"/>
                    <a:pt x="407194" y="2381"/>
                  </a:cubicBezTo>
                  <a:cubicBezTo>
                    <a:pt x="423862" y="97631"/>
                    <a:pt x="469106" y="176213"/>
                    <a:pt x="545306" y="238125"/>
                  </a:cubicBezTo>
                  <a:cubicBezTo>
                    <a:pt x="471487" y="300037"/>
                    <a:pt x="423862" y="376237"/>
                    <a:pt x="407194" y="473869"/>
                  </a:cubicBezTo>
                  <a:cubicBezTo>
                    <a:pt x="314325" y="440531"/>
                    <a:pt x="226219" y="440531"/>
                    <a:pt x="133350" y="476250"/>
                  </a:cubicBezTo>
                  <a:cubicBezTo>
                    <a:pt x="116681" y="378619"/>
                    <a:pt x="73819" y="302419"/>
                    <a:pt x="0" y="238125"/>
                  </a:cubicBezTo>
                  <a:close/>
                  <a:moveTo>
                    <a:pt x="147638" y="450056"/>
                  </a:moveTo>
                  <a:cubicBezTo>
                    <a:pt x="226219" y="419100"/>
                    <a:pt x="304800" y="416719"/>
                    <a:pt x="385763" y="435769"/>
                  </a:cubicBezTo>
                  <a:cubicBezTo>
                    <a:pt x="409575" y="354806"/>
                    <a:pt x="452438" y="290512"/>
                    <a:pt x="514350" y="238125"/>
                  </a:cubicBezTo>
                  <a:cubicBezTo>
                    <a:pt x="450056" y="185737"/>
                    <a:pt x="409575" y="119063"/>
                    <a:pt x="385763" y="40481"/>
                  </a:cubicBezTo>
                  <a:cubicBezTo>
                    <a:pt x="304800" y="59531"/>
                    <a:pt x="226219" y="57150"/>
                    <a:pt x="147638" y="28575"/>
                  </a:cubicBezTo>
                  <a:cubicBezTo>
                    <a:pt x="133350" y="111919"/>
                    <a:pt x="97631" y="180975"/>
                    <a:pt x="40481" y="240506"/>
                  </a:cubicBezTo>
                  <a:cubicBezTo>
                    <a:pt x="100013" y="297656"/>
                    <a:pt x="133350" y="369094"/>
                    <a:pt x="147638" y="450056"/>
                  </a:cubicBezTo>
                  <a:close/>
                </a:path>
              </a:pathLst>
            </a:custGeom>
            <a:grpFill/>
            <a:ln w="23813" cap="flat">
              <a:noFill/>
              <a:prstDash val="solid"/>
              <a:miter/>
            </a:ln>
          </p:spPr>
          <p:txBody>
            <a:bodyPr rtlCol="0" anchor="ctr"/>
            <a:lstStyle/>
            <a:p>
              <a:endParaRPr lang="en-ID"/>
            </a:p>
          </p:txBody>
        </p:sp>
        <p:sp>
          <p:nvSpPr>
            <p:cNvPr id="1164" name="Freeform: Shape 1163">
              <a:extLst>
                <a:ext uri="{FF2B5EF4-FFF2-40B4-BE49-F238E27FC236}">
                  <a16:creationId xmlns:a16="http://schemas.microsoft.com/office/drawing/2014/main" id="{5BBE67CF-952C-626F-487D-C26B46F09F77}"/>
                </a:ext>
              </a:extLst>
            </p:cNvPr>
            <p:cNvSpPr/>
            <p:nvPr/>
          </p:nvSpPr>
          <p:spPr>
            <a:xfrm>
              <a:off x="6212681" y="2628900"/>
              <a:ext cx="547687" cy="476249"/>
            </a:xfrm>
            <a:custGeom>
              <a:avLst/>
              <a:gdLst>
                <a:gd name="connsiteX0" fmla="*/ 135731 w 547687"/>
                <a:gd name="connsiteY0" fmla="*/ 0 h 476249"/>
                <a:gd name="connsiteX1" fmla="*/ 409575 w 547687"/>
                <a:gd name="connsiteY1" fmla="*/ 2381 h 476249"/>
                <a:gd name="connsiteX2" fmla="*/ 547688 w 547687"/>
                <a:gd name="connsiteY2" fmla="*/ 238125 h 476249"/>
                <a:gd name="connsiteX3" fmla="*/ 457200 w 547687"/>
                <a:gd name="connsiteY3" fmla="*/ 342900 h 476249"/>
                <a:gd name="connsiteX4" fmla="*/ 409575 w 547687"/>
                <a:gd name="connsiteY4" fmla="*/ 473869 h 476249"/>
                <a:gd name="connsiteX5" fmla="*/ 135731 w 547687"/>
                <a:gd name="connsiteY5" fmla="*/ 476250 h 476249"/>
                <a:gd name="connsiteX6" fmla="*/ 90487 w 547687"/>
                <a:gd name="connsiteY6" fmla="*/ 345281 h 476249"/>
                <a:gd name="connsiteX7" fmla="*/ 0 w 547687"/>
                <a:gd name="connsiteY7" fmla="*/ 238125 h 476249"/>
                <a:gd name="connsiteX8" fmla="*/ 135731 w 547687"/>
                <a:gd name="connsiteY8" fmla="*/ 0 h 476249"/>
                <a:gd name="connsiteX9" fmla="*/ 519112 w 547687"/>
                <a:gd name="connsiteY9" fmla="*/ 238125 h 476249"/>
                <a:gd name="connsiteX10" fmla="*/ 390525 w 547687"/>
                <a:gd name="connsiteY10" fmla="*/ 40481 h 476249"/>
                <a:gd name="connsiteX11" fmla="*/ 152400 w 547687"/>
                <a:gd name="connsiteY11" fmla="*/ 26194 h 476249"/>
                <a:gd name="connsiteX12" fmla="*/ 45244 w 547687"/>
                <a:gd name="connsiteY12" fmla="*/ 238125 h 476249"/>
                <a:gd name="connsiteX13" fmla="*/ 152400 w 547687"/>
                <a:gd name="connsiteY13" fmla="*/ 450056 h 476249"/>
                <a:gd name="connsiteX14" fmla="*/ 390525 w 547687"/>
                <a:gd name="connsiteY14" fmla="*/ 435769 h 476249"/>
                <a:gd name="connsiteX15" fmla="*/ 519112 w 547687"/>
                <a:gd name="connsiteY15" fmla="*/ 238125 h 4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7687" h="476249">
                  <a:moveTo>
                    <a:pt x="135731" y="0"/>
                  </a:moveTo>
                  <a:cubicBezTo>
                    <a:pt x="228600" y="35719"/>
                    <a:pt x="316706" y="35719"/>
                    <a:pt x="409575" y="2381"/>
                  </a:cubicBezTo>
                  <a:cubicBezTo>
                    <a:pt x="426244" y="97631"/>
                    <a:pt x="471487" y="173831"/>
                    <a:pt x="547688" y="238125"/>
                  </a:cubicBezTo>
                  <a:cubicBezTo>
                    <a:pt x="511969" y="269081"/>
                    <a:pt x="481012" y="302419"/>
                    <a:pt x="457200" y="342900"/>
                  </a:cubicBezTo>
                  <a:cubicBezTo>
                    <a:pt x="433387" y="383381"/>
                    <a:pt x="419100" y="426244"/>
                    <a:pt x="409575" y="473869"/>
                  </a:cubicBezTo>
                  <a:cubicBezTo>
                    <a:pt x="319087" y="440531"/>
                    <a:pt x="228600" y="440531"/>
                    <a:pt x="135731" y="476250"/>
                  </a:cubicBezTo>
                  <a:cubicBezTo>
                    <a:pt x="126206" y="428625"/>
                    <a:pt x="114300" y="385762"/>
                    <a:pt x="90487" y="345281"/>
                  </a:cubicBezTo>
                  <a:cubicBezTo>
                    <a:pt x="66675" y="304800"/>
                    <a:pt x="38100" y="271463"/>
                    <a:pt x="0" y="238125"/>
                  </a:cubicBezTo>
                  <a:cubicBezTo>
                    <a:pt x="76200" y="176213"/>
                    <a:pt x="121444" y="97631"/>
                    <a:pt x="135731" y="0"/>
                  </a:cubicBezTo>
                  <a:close/>
                  <a:moveTo>
                    <a:pt x="519112" y="238125"/>
                  </a:moveTo>
                  <a:cubicBezTo>
                    <a:pt x="454819" y="185737"/>
                    <a:pt x="411956" y="119063"/>
                    <a:pt x="390525" y="40481"/>
                  </a:cubicBezTo>
                  <a:cubicBezTo>
                    <a:pt x="309563" y="59531"/>
                    <a:pt x="230981" y="57150"/>
                    <a:pt x="152400" y="26194"/>
                  </a:cubicBezTo>
                  <a:cubicBezTo>
                    <a:pt x="138112" y="107156"/>
                    <a:pt x="102394" y="178594"/>
                    <a:pt x="45244" y="238125"/>
                  </a:cubicBezTo>
                  <a:cubicBezTo>
                    <a:pt x="102394" y="297656"/>
                    <a:pt x="138112" y="369094"/>
                    <a:pt x="152400" y="450056"/>
                  </a:cubicBezTo>
                  <a:cubicBezTo>
                    <a:pt x="230981" y="421481"/>
                    <a:pt x="309563" y="416719"/>
                    <a:pt x="390525" y="435769"/>
                  </a:cubicBezTo>
                  <a:cubicBezTo>
                    <a:pt x="411956" y="357188"/>
                    <a:pt x="454819" y="290512"/>
                    <a:pt x="519112" y="238125"/>
                  </a:cubicBezTo>
                  <a:close/>
                </a:path>
              </a:pathLst>
            </a:custGeom>
            <a:grpFill/>
            <a:ln w="23813" cap="flat">
              <a:noFill/>
              <a:prstDash val="solid"/>
              <a:miter/>
            </a:ln>
          </p:spPr>
          <p:txBody>
            <a:bodyPr rtlCol="0" anchor="ctr"/>
            <a:lstStyle/>
            <a:p>
              <a:endParaRPr lang="en-ID"/>
            </a:p>
          </p:txBody>
        </p:sp>
        <p:sp>
          <p:nvSpPr>
            <p:cNvPr id="1165" name="Freeform: Shape 1164">
              <a:extLst>
                <a:ext uri="{FF2B5EF4-FFF2-40B4-BE49-F238E27FC236}">
                  <a16:creationId xmlns:a16="http://schemas.microsoft.com/office/drawing/2014/main" id="{D704C3CA-9AB7-F867-B21A-A73FC66FC8AF}"/>
                </a:ext>
              </a:extLst>
            </p:cNvPr>
            <p:cNvSpPr/>
            <p:nvPr/>
          </p:nvSpPr>
          <p:spPr>
            <a:xfrm>
              <a:off x="5560218" y="2628900"/>
              <a:ext cx="545306" cy="476249"/>
            </a:xfrm>
            <a:custGeom>
              <a:avLst/>
              <a:gdLst>
                <a:gd name="connsiteX0" fmla="*/ 138113 w 545306"/>
                <a:gd name="connsiteY0" fmla="*/ 2381 h 476249"/>
                <a:gd name="connsiteX1" fmla="*/ 411956 w 545306"/>
                <a:gd name="connsiteY1" fmla="*/ 0 h 476249"/>
                <a:gd name="connsiteX2" fmla="*/ 545306 w 545306"/>
                <a:gd name="connsiteY2" fmla="*/ 238125 h 476249"/>
                <a:gd name="connsiteX3" fmla="*/ 411956 w 545306"/>
                <a:gd name="connsiteY3" fmla="*/ 476250 h 476249"/>
                <a:gd name="connsiteX4" fmla="*/ 138113 w 545306"/>
                <a:gd name="connsiteY4" fmla="*/ 473869 h 476249"/>
                <a:gd name="connsiteX5" fmla="*/ 0 w 545306"/>
                <a:gd name="connsiteY5" fmla="*/ 238125 h 476249"/>
                <a:gd name="connsiteX6" fmla="*/ 138113 w 545306"/>
                <a:gd name="connsiteY6" fmla="*/ 2381 h 476249"/>
                <a:gd name="connsiteX7" fmla="*/ 504825 w 545306"/>
                <a:gd name="connsiteY7" fmla="*/ 238125 h 476249"/>
                <a:gd name="connsiteX8" fmla="*/ 397669 w 545306"/>
                <a:gd name="connsiteY8" fmla="*/ 26194 h 476249"/>
                <a:gd name="connsiteX9" fmla="*/ 159544 w 545306"/>
                <a:gd name="connsiteY9" fmla="*/ 40481 h 476249"/>
                <a:gd name="connsiteX10" fmla="*/ 30956 w 545306"/>
                <a:gd name="connsiteY10" fmla="*/ 238125 h 476249"/>
                <a:gd name="connsiteX11" fmla="*/ 159544 w 545306"/>
                <a:gd name="connsiteY11" fmla="*/ 435769 h 476249"/>
                <a:gd name="connsiteX12" fmla="*/ 397669 w 545306"/>
                <a:gd name="connsiteY12" fmla="*/ 450056 h 476249"/>
                <a:gd name="connsiteX13" fmla="*/ 504825 w 545306"/>
                <a:gd name="connsiteY13" fmla="*/ 238125 h 4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5306" h="476249">
                  <a:moveTo>
                    <a:pt x="138113" y="2381"/>
                  </a:moveTo>
                  <a:cubicBezTo>
                    <a:pt x="230981" y="35719"/>
                    <a:pt x="319088" y="35719"/>
                    <a:pt x="411956" y="0"/>
                  </a:cubicBezTo>
                  <a:cubicBezTo>
                    <a:pt x="428625" y="95250"/>
                    <a:pt x="471487" y="173831"/>
                    <a:pt x="545306" y="238125"/>
                  </a:cubicBezTo>
                  <a:cubicBezTo>
                    <a:pt x="471487" y="300037"/>
                    <a:pt x="426244" y="378619"/>
                    <a:pt x="411956" y="476250"/>
                  </a:cubicBezTo>
                  <a:cubicBezTo>
                    <a:pt x="321469" y="442912"/>
                    <a:pt x="230981" y="440531"/>
                    <a:pt x="138113" y="473869"/>
                  </a:cubicBezTo>
                  <a:cubicBezTo>
                    <a:pt x="121444" y="378619"/>
                    <a:pt x="76200" y="300037"/>
                    <a:pt x="0" y="238125"/>
                  </a:cubicBezTo>
                  <a:cubicBezTo>
                    <a:pt x="76200" y="176213"/>
                    <a:pt x="121444" y="100012"/>
                    <a:pt x="138113" y="2381"/>
                  </a:cubicBezTo>
                  <a:close/>
                  <a:moveTo>
                    <a:pt x="504825" y="238125"/>
                  </a:moveTo>
                  <a:cubicBezTo>
                    <a:pt x="445294" y="178594"/>
                    <a:pt x="411956" y="107156"/>
                    <a:pt x="397669" y="26194"/>
                  </a:cubicBezTo>
                  <a:cubicBezTo>
                    <a:pt x="319088" y="57150"/>
                    <a:pt x="240506" y="59531"/>
                    <a:pt x="159544" y="40481"/>
                  </a:cubicBezTo>
                  <a:cubicBezTo>
                    <a:pt x="135731" y="121444"/>
                    <a:pt x="92869" y="185737"/>
                    <a:pt x="30956" y="238125"/>
                  </a:cubicBezTo>
                  <a:cubicBezTo>
                    <a:pt x="95250" y="292894"/>
                    <a:pt x="135731" y="357188"/>
                    <a:pt x="159544" y="435769"/>
                  </a:cubicBezTo>
                  <a:cubicBezTo>
                    <a:pt x="240506" y="416719"/>
                    <a:pt x="319088" y="419100"/>
                    <a:pt x="397669" y="450056"/>
                  </a:cubicBezTo>
                  <a:cubicBezTo>
                    <a:pt x="411956" y="366713"/>
                    <a:pt x="447675" y="297656"/>
                    <a:pt x="504825" y="238125"/>
                  </a:cubicBezTo>
                  <a:close/>
                </a:path>
              </a:pathLst>
            </a:custGeom>
            <a:grpFill/>
            <a:ln w="23813" cap="flat">
              <a:noFill/>
              <a:prstDash val="solid"/>
              <a:miter/>
            </a:ln>
          </p:spPr>
          <p:txBody>
            <a:bodyPr rtlCol="0" anchor="ctr"/>
            <a:lstStyle/>
            <a:p>
              <a:endParaRPr lang="en-ID"/>
            </a:p>
          </p:txBody>
        </p:sp>
        <p:sp>
          <p:nvSpPr>
            <p:cNvPr id="1166" name="Freeform: Shape 1165">
              <a:extLst>
                <a:ext uri="{FF2B5EF4-FFF2-40B4-BE49-F238E27FC236}">
                  <a16:creationId xmlns:a16="http://schemas.microsoft.com/office/drawing/2014/main" id="{F828A2BE-7201-5D57-DE56-4530E97CB280}"/>
                </a:ext>
              </a:extLst>
            </p:cNvPr>
            <p:cNvSpPr/>
            <p:nvPr/>
          </p:nvSpPr>
          <p:spPr>
            <a:xfrm>
              <a:off x="7515224" y="2631281"/>
              <a:ext cx="545306" cy="473868"/>
            </a:xfrm>
            <a:custGeom>
              <a:avLst/>
              <a:gdLst>
                <a:gd name="connsiteX0" fmla="*/ 411956 w 545306"/>
                <a:gd name="connsiteY0" fmla="*/ 473869 h 473868"/>
                <a:gd name="connsiteX1" fmla="*/ 138113 w 545306"/>
                <a:gd name="connsiteY1" fmla="*/ 471488 h 473868"/>
                <a:gd name="connsiteX2" fmla="*/ 0 w 545306"/>
                <a:gd name="connsiteY2" fmla="*/ 238125 h 473868"/>
                <a:gd name="connsiteX3" fmla="*/ 138113 w 545306"/>
                <a:gd name="connsiteY3" fmla="*/ 2381 h 473868"/>
                <a:gd name="connsiteX4" fmla="*/ 411956 w 545306"/>
                <a:gd name="connsiteY4" fmla="*/ 0 h 473868"/>
                <a:gd name="connsiteX5" fmla="*/ 545306 w 545306"/>
                <a:gd name="connsiteY5" fmla="*/ 238125 h 473868"/>
                <a:gd name="connsiteX6" fmla="*/ 411956 w 545306"/>
                <a:gd name="connsiteY6" fmla="*/ 473869 h 473868"/>
                <a:gd name="connsiteX7" fmla="*/ 392906 w 545306"/>
                <a:gd name="connsiteY7" fmla="*/ 26194 h 473868"/>
                <a:gd name="connsiteX8" fmla="*/ 276225 w 545306"/>
                <a:gd name="connsiteY8" fmla="*/ 50006 h 473868"/>
                <a:gd name="connsiteX9" fmla="*/ 157162 w 545306"/>
                <a:gd name="connsiteY9" fmla="*/ 42863 h 473868"/>
                <a:gd name="connsiteX10" fmla="*/ 30956 w 545306"/>
                <a:gd name="connsiteY10" fmla="*/ 238125 h 473868"/>
                <a:gd name="connsiteX11" fmla="*/ 159544 w 545306"/>
                <a:gd name="connsiteY11" fmla="*/ 435769 h 473868"/>
                <a:gd name="connsiteX12" fmla="*/ 397669 w 545306"/>
                <a:gd name="connsiteY12" fmla="*/ 450056 h 473868"/>
                <a:gd name="connsiteX13" fmla="*/ 504825 w 545306"/>
                <a:gd name="connsiteY13" fmla="*/ 238125 h 473868"/>
                <a:gd name="connsiteX14" fmla="*/ 435769 w 545306"/>
                <a:gd name="connsiteY14" fmla="*/ 140494 h 473868"/>
                <a:gd name="connsiteX15" fmla="*/ 392906 w 545306"/>
                <a:gd name="connsiteY15" fmla="*/ 26194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5306" h="473868">
                  <a:moveTo>
                    <a:pt x="411956" y="473869"/>
                  </a:moveTo>
                  <a:cubicBezTo>
                    <a:pt x="319088" y="438150"/>
                    <a:pt x="230981" y="438150"/>
                    <a:pt x="138113" y="471488"/>
                  </a:cubicBezTo>
                  <a:cubicBezTo>
                    <a:pt x="121444" y="376238"/>
                    <a:pt x="76200" y="297656"/>
                    <a:pt x="0" y="238125"/>
                  </a:cubicBezTo>
                  <a:cubicBezTo>
                    <a:pt x="73819" y="176213"/>
                    <a:pt x="121444" y="100012"/>
                    <a:pt x="138113" y="2381"/>
                  </a:cubicBezTo>
                  <a:cubicBezTo>
                    <a:pt x="228600" y="35719"/>
                    <a:pt x="319088" y="35719"/>
                    <a:pt x="411956" y="0"/>
                  </a:cubicBezTo>
                  <a:cubicBezTo>
                    <a:pt x="428625" y="95250"/>
                    <a:pt x="471488" y="173831"/>
                    <a:pt x="545306" y="238125"/>
                  </a:cubicBezTo>
                  <a:cubicBezTo>
                    <a:pt x="471488" y="297656"/>
                    <a:pt x="426244" y="376238"/>
                    <a:pt x="411956" y="473869"/>
                  </a:cubicBezTo>
                  <a:close/>
                  <a:moveTo>
                    <a:pt x="392906" y="26194"/>
                  </a:moveTo>
                  <a:cubicBezTo>
                    <a:pt x="357188" y="40481"/>
                    <a:pt x="316706" y="50006"/>
                    <a:pt x="276225" y="50006"/>
                  </a:cubicBezTo>
                  <a:cubicBezTo>
                    <a:pt x="235744" y="50006"/>
                    <a:pt x="197644" y="45244"/>
                    <a:pt x="157162" y="42863"/>
                  </a:cubicBezTo>
                  <a:cubicBezTo>
                    <a:pt x="121444" y="138113"/>
                    <a:pt x="121444" y="138113"/>
                    <a:pt x="30956" y="238125"/>
                  </a:cubicBezTo>
                  <a:cubicBezTo>
                    <a:pt x="92869" y="290512"/>
                    <a:pt x="135731" y="354806"/>
                    <a:pt x="159544" y="435769"/>
                  </a:cubicBezTo>
                  <a:cubicBezTo>
                    <a:pt x="240506" y="416719"/>
                    <a:pt x="319088" y="419100"/>
                    <a:pt x="397669" y="450056"/>
                  </a:cubicBezTo>
                  <a:cubicBezTo>
                    <a:pt x="411956" y="366713"/>
                    <a:pt x="447675" y="297656"/>
                    <a:pt x="504825" y="238125"/>
                  </a:cubicBezTo>
                  <a:cubicBezTo>
                    <a:pt x="476250" y="207169"/>
                    <a:pt x="450056" y="176213"/>
                    <a:pt x="435769" y="140494"/>
                  </a:cubicBezTo>
                  <a:cubicBezTo>
                    <a:pt x="419100" y="102394"/>
                    <a:pt x="407194" y="64294"/>
                    <a:pt x="392906" y="26194"/>
                  </a:cubicBezTo>
                  <a:close/>
                </a:path>
              </a:pathLst>
            </a:custGeom>
            <a:grpFill/>
            <a:ln w="23813" cap="flat">
              <a:noFill/>
              <a:prstDash val="solid"/>
              <a:miter/>
            </a:ln>
          </p:spPr>
          <p:txBody>
            <a:bodyPr rtlCol="0" anchor="ctr"/>
            <a:lstStyle/>
            <a:p>
              <a:endParaRPr lang="en-ID"/>
            </a:p>
          </p:txBody>
        </p:sp>
        <p:sp>
          <p:nvSpPr>
            <p:cNvPr id="1167" name="Freeform: Shape 1166">
              <a:extLst>
                <a:ext uri="{FF2B5EF4-FFF2-40B4-BE49-F238E27FC236}">
                  <a16:creationId xmlns:a16="http://schemas.microsoft.com/office/drawing/2014/main" id="{8E814B15-0FE4-76F1-CB2F-33A833030FC1}"/>
                </a:ext>
              </a:extLst>
            </p:cNvPr>
            <p:cNvSpPr/>
            <p:nvPr/>
          </p:nvSpPr>
          <p:spPr>
            <a:xfrm>
              <a:off x="9467850" y="2628900"/>
              <a:ext cx="545306" cy="473868"/>
            </a:xfrm>
            <a:custGeom>
              <a:avLst/>
              <a:gdLst>
                <a:gd name="connsiteX0" fmla="*/ 138112 w 545306"/>
                <a:gd name="connsiteY0" fmla="*/ 2381 h 473868"/>
                <a:gd name="connsiteX1" fmla="*/ 411956 w 545306"/>
                <a:gd name="connsiteY1" fmla="*/ 0 h 473868"/>
                <a:gd name="connsiteX2" fmla="*/ 545306 w 545306"/>
                <a:gd name="connsiteY2" fmla="*/ 235744 h 473868"/>
                <a:gd name="connsiteX3" fmla="*/ 411956 w 545306"/>
                <a:gd name="connsiteY3" fmla="*/ 473869 h 473868"/>
                <a:gd name="connsiteX4" fmla="*/ 138112 w 545306"/>
                <a:gd name="connsiteY4" fmla="*/ 471487 h 473868"/>
                <a:gd name="connsiteX5" fmla="*/ 90487 w 545306"/>
                <a:gd name="connsiteY5" fmla="*/ 342900 h 473868"/>
                <a:gd name="connsiteX6" fmla="*/ 0 w 545306"/>
                <a:gd name="connsiteY6" fmla="*/ 238125 h 473868"/>
                <a:gd name="connsiteX7" fmla="*/ 138112 w 545306"/>
                <a:gd name="connsiteY7" fmla="*/ 2381 h 473868"/>
                <a:gd name="connsiteX8" fmla="*/ 159544 w 545306"/>
                <a:gd name="connsiteY8" fmla="*/ 40481 h 473868"/>
                <a:gd name="connsiteX9" fmla="*/ 30956 w 545306"/>
                <a:gd name="connsiteY9" fmla="*/ 238125 h 473868"/>
                <a:gd name="connsiteX10" fmla="*/ 159544 w 545306"/>
                <a:gd name="connsiteY10" fmla="*/ 435769 h 473868"/>
                <a:gd name="connsiteX11" fmla="*/ 397669 w 545306"/>
                <a:gd name="connsiteY11" fmla="*/ 447675 h 473868"/>
                <a:gd name="connsiteX12" fmla="*/ 504825 w 545306"/>
                <a:gd name="connsiteY12" fmla="*/ 235744 h 473868"/>
                <a:gd name="connsiteX13" fmla="*/ 397669 w 545306"/>
                <a:gd name="connsiteY13" fmla="*/ 23813 h 473868"/>
                <a:gd name="connsiteX14" fmla="*/ 159544 w 545306"/>
                <a:gd name="connsiteY14" fmla="*/ 40481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5306" h="473868">
                  <a:moveTo>
                    <a:pt x="138112" y="2381"/>
                  </a:moveTo>
                  <a:cubicBezTo>
                    <a:pt x="230981" y="35719"/>
                    <a:pt x="321469" y="35719"/>
                    <a:pt x="411956" y="0"/>
                  </a:cubicBezTo>
                  <a:cubicBezTo>
                    <a:pt x="428625" y="95250"/>
                    <a:pt x="471487" y="173831"/>
                    <a:pt x="545306" y="235744"/>
                  </a:cubicBezTo>
                  <a:cubicBezTo>
                    <a:pt x="471487" y="297656"/>
                    <a:pt x="426244" y="376237"/>
                    <a:pt x="411956" y="473869"/>
                  </a:cubicBezTo>
                  <a:cubicBezTo>
                    <a:pt x="319087" y="438150"/>
                    <a:pt x="230981" y="438150"/>
                    <a:pt x="138112" y="471487"/>
                  </a:cubicBezTo>
                  <a:cubicBezTo>
                    <a:pt x="128587" y="423862"/>
                    <a:pt x="114300" y="381000"/>
                    <a:pt x="90487" y="342900"/>
                  </a:cubicBezTo>
                  <a:cubicBezTo>
                    <a:pt x="66675" y="302419"/>
                    <a:pt x="35719" y="269081"/>
                    <a:pt x="0" y="238125"/>
                  </a:cubicBezTo>
                  <a:cubicBezTo>
                    <a:pt x="76200" y="176213"/>
                    <a:pt x="121444" y="100012"/>
                    <a:pt x="138112" y="2381"/>
                  </a:cubicBezTo>
                  <a:close/>
                  <a:moveTo>
                    <a:pt x="159544" y="40481"/>
                  </a:moveTo>
                  <a:cubicBezTo>
                    <a:pt x="135731" y="119063"/>
                    <a:pt x="92869" y="185737"/>
                    <a:pt x="30956" y="238125"/>
                  </a:cubicBezTo>
                  <a:cubicBezTo>
                    <a:pt x="95250" y="292894"/>
                    <a:pt x="135731" y="357188"/>
                    <a:pt x="159544" y="435769"/>
                  </a:cubicBezTo>
                  <a:cubicBezTo>
                    <a:pt x="240506" y="416719"/>
                    <a:pt x="319087" y="419100"/>
                    <a:pt x="397669" y="447675"/>
                  </a:cubicBezTo>
                  <a:cubicBezTo>
                    <a:pt x="411956" y="364331"/>
                    <a:pt x="447675" y="295275"/>
                    <a:pt x="504825" y="235744"/>
                  </a:cubicBezTo>
                  <a:cubicBezTo>
                    <a:pt x="445294" y="176213"/>
                    <a:pt x="411956" y="104775"/>
                    <a:pt x="397669" y="23813"/>
                  </a:cubicBezTo>
                  <a:cubicBezTo>
                    <a:pt x="319087" y="57150"/>
                    <a:pt x="240506" y="59531"/>
                    <a:pt x="159544" y="40481"/>
                  </a:cubicBezTo>
                  <a:close/>
                </a:path>
              </a:pathLst>
            </a:custGeom>
            <a:grpFill/>
            <a:ln w="23813" cap="flat">
              <a:noFill/>
              <a:prstDash val="solid"/>
              <a:miter/>
            </a:ln>
          </p:spPr>
          <p:txBody>
            <a:bodyPr rtlCol="0" anchor="ctr"/>
            <a:lstStyle/>
            <a:p>
              <a:endParaRPr lang="en-ID"/>
            </a:p>
          </p:txBody>
        </p:sp>
        <p:sp>
          <p:nvSpPr>
            <p:cNvPr id="1168" name="Freeform: Shape 1167">
              <a:extLst>
                <a:ext uri="{FF2B5EF4-FFF2-40B4-BE49-F238E27FC236}">
                  <a16:creationId xmlns:a16="http://schemas.microsoft.com/office/drawing/2014/main" id="{8F49C43F-309D-EA8D-1274-B8BE99D4D58A}"/>
                </a:ext>
              </a:extLst>
            </p:cNvPr>
            <p:cNvSpPr/>
            <p:nvPr/>
          </p:nvSpPr>
          <p:spPr>
            <a:xfrm>
              <a:off x="11422856" y="2628900"/>
              <a:ext cx="545306" cy="473868"/>
            </a:xfrm>
            <a:custGeom>
              <a:avLst/>
              <a:gdLst>
                <a:gd name="connsiteX0" fmla="*/ 411956 w 545306"/>
                <a:gd name="connsiteY0" fmla="*/ 0 h 473868"/>
                <a:gd name="connsiteX1" fmla="*/ 457200 w 545306"/>
                <a:gd name="connsiteY1" fmla="*/ 130969 h 473868"/>
                <a:gd name="connsiteX2" fmla="*/ 545306 w 545306"/>
                <a:gd name="connsiteY2" fmla="*/ 238125 h 473868"/>
                <a:gd name="connsiteX3" fmla="*/ 454819 w 545306"/>
                <a:gd name="connsiteY3" fmla="*/ 345281 h 473868"/>
                <a:gd name="connsiteX4" fmla="*/ 411956 w 545306"/>
                <a:gd name="connsiteY4" fmla="*/ 473869 h 473868"/>
                <a:gd name="connsiteX5" fmla="*/ 138113 w 545306"/>
                <a:gd name="connsiteY5" fmla="*/ 471487 h 473868"/>
                <a:gd name="connsiteX6" fmla="*/ 0 w 545306"/>
                <a:gd name="connsiteY6" fmla="*/ 238125 h 473868"/>
                <a:gd name="connsiteX7" fmla="*/ 138113 w 545306"/>
                <a:gd name="connsiteY7" fmla="*/ 2381 h 473868"/>
                <a:gd name="connsiteX8" fmla="*/ 411956 w 545306"/>
                <a:gd name="connsiteY8" fmla="*/ 0 h 473868"/>
                <a:gd name="connsiteX9" fmla="*/ 397669 w 545306"/>
                <a:gd name="connsiteY9" fmla="*/ 450056 h 473868"/>
                <a:gd name="connsiteX10" fmla="*/ 504825 w 545306"/>
                <a:gd name="connsiteY10" fmla="*/ 238125 h 473868"/>
                <a:gd name="connsiteX11" fmla="*/ 397669 w 545306"/>
                <a:gd name="connsiteY11" fmla="*/ 26194 h 473868"/>
                <a:gd name="connsiteX12" fmla="*/ 159544 w 545306"/>
                <a:gd name="connsiteY12" fmla="*/ 40481 h 473868"/>
                <a:gd name="connsiteX13" fmla="*/ 30956 w 545306"/>
                <a:gd name="connsiteY13" fmla="*/ 238125 h 473868"/>
                <a:gd name="connsiteX14" fmla="*/ 159544 w 545306"/>
                <a:gd name="connsiteY14" fmla="*/ 435769 h 473868"/>
                <a:gd name="connsiteX15" fmla="*/ 397669 w 545306"/>
                <a:gd name="connsiteY15" fmla="*/ 450056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5306" h="473868">
                  <a:moveTo>
                    <a:pt x="411956" y="0"/>
                  </a:moveTo>
                  <a:cubicBezTo>
                    <a:pt x="421481" y="47625"/>
                    <a:pt x="433387" y="90487"/>
                    <a:pt x="457200" y="130969"/>
                  </a:cubicBezTo>
                  <a:cubicBezTo>
                    <a:pt x="481012" y="171450"/>
                    <a:pt x="509588" y="204787"/>
                    <a:pt x="545306" y="238125"/>
                  </a:cubicBezTo>
                  <a:cubicBezTo>
                    <a:pt x="509588" y="269081"/>
                    <a:pt x="478631" y="304800"/>
                    <a:pt x="454819" y="345281"/>
                  </a:cubicBezTo>
                  <a:cubicBezTo>
                    <a:pt x="433387" y="385762"/>
                    <a:pt x="419100" y="428625"/>
                    <a:pt x="411956" y="473869"/>
                  </a:cubicBezTo>
                  <a:cubicBezTo>
                    <a:pt x="266700" y="440531"/>
                    <a:pt x="257175" y="440531"/>
                    <a:pt x="138113" y="471487"/>
                  </a:cubicBezTo>
                  <a:cubicBezTo>
                    <a:pt x="121444" y="378619"/>
                    <a:pt x="76200" y="300037"/>
                    <a:pt x="0" y="238125"/>
                  </a:cubicBezTo>
                  <a:cubicBezTo>
                    <a:pt x="76200" y="176213"/>
                    <a:pt x="121444" y="97631"/>
                    <a:pt x="138113" y="2381"/>
                  </a:cubicBezTo>
                  <a:cubicBezTo>
                    <a:pt x="228600" y="35719"/>
                    <a:pt x="319088" y="35719"/>
                    <a:pt x="411956" y="0"/>
                  </a:cubicBezTo>
                  <a:close/>
                  <a:moveTo>
                    <a:pt x="397669" y="450056"/>
                  </a:moveTo>
                  <a:cubicBezTo>
                    <a:pt x="411956" y="366713"/>
                    <a:pt x="447675" y="297656"/>
                    <a:pt x="504825" y="238125"/>
                  </a:cubicBezTo>
                  <a:cubicBezTo>
                    <a:pt x="445294" y="178594"/>
                    <a:pt x="411956" y="107156"/>
                    <a:pt x="397669" y="26194"/>
                  </a:cubicBezTo>
                  <a:cubicBezTo>
                    <a:pt x="319088" y="57150"/>
                    <a:pt x="240506" y="59531"/>
                    <a:pt x="159544" y="40481"/>
                  </a:cubicBezTo>
                  <a:cubicBezTo>
                    <a:pt x="135731" y="121444"/>
                    <a:pt x="92869" y="185737"/>
                    <a:pt x="30956" y="238125"/>
                  </a:cubicBezTo>
                  <a:cubicBezTo>
                    <a:pt x="95250" y="290512"/>
                    <a:pt x="135731" y="357188"/>
                    <a:pt x="159544" y="435769"/>
                  </a:cubicBezTo>
                  <a:cubicBezTo>
                    <a:pt x="240506" y="416719"/>
                    <a:pt x="319088" y="421481"/>
                    <a:pt x="397669" y="450056"/>
                  </a:cubicBezTo>
                  <a:close/>
                </a:path>
              </a:pathLst>
            </a:custGeom>
            <a:grpFill/>
            <a:ln w="23813" cap="flat">
              <a:noFill/>
              <a:prstDash val="solid"/>
              <a:miter/>
            </a:ln>
          </p:spPr>
          <p:txBody>
            <a:bodyPr rtlCol="0" anchor="ctr"/>
            <a:lstStyle/>
            <a:p>
              <a:endParaRPr lang="en-ID"/>
            </a:p>
          </p:txBody>
        </p:sp>
        <p:sp>
          <p:nvSpPr>
            <p:cNvPr id="1169" name="Freeform: Shape 1168">
              <a:extLst>
                <a:ext uri="{FF2B5EF4-FFF2-40B4-BE49-F238E27FC236}">
                  <a16:creationId xmlns:a16="http://schemas.microsoft.com/office/drawing/2014/main" id="{6F3B9FCE-9903-EC00-937C-B6A153BAE7D9}"/>
                </a:ext>
              </a:extLst>
            </p:cNvPr>
            <p:cNvSpPr/>
            <p:nvPr/>
          </p:nvSpPr>
          <p:spPr>
            <a:xfrm>
              <a:off x="5562600" y="4881562"/>
              <a:ext cx="545306" cy="473868"/>
            </a:xfrm>
            <a:custGeom>
              <a:avLst/>
              <a:gdLst>
                <a:gd name="connsiteX0" fmla="*/ 138112 w 545306"/>
                <a:gd name="connsiteY0" fmla="*/ 2381 h 473868"/>
                <a:gd name="connsiteX1" fmla="*/ 411956 w 545306"/>
                <a:gd name="connsiteY1" fmla="*/ 0 h 473868"/>
                <a:gd name="connsiteX2" fmla="*/ 545306 w 545306"/>
                <a:gd name="connsiteY2" fmla="*/ 238125 h 473868"/>
                <a:gd name="connsiteX3" fmla="*/ 457200 w 545306"/>
                <a:gd name="connsiteY3" fmla="*/ 342900 h 473868"/>
                <a:gd name="connsiteX4" fmla="*/ 411956 w 545306"/>
                <a:gd name="connsiteY4" fmla="*/ 473869 h 473868"/>
                <a:gd name="connsiteX5" fmla="*/ 138112 w 545306"/>
                <a:gd name="connsiteY5" fmla="*/ 471488 h 473868"/>
                <a:gd name="connsiteX6" fmla="*/ 0 w 545306"/>
                <a:gd name="connsiteY6" fmla="*/ 235744 h 473868"/>
                <a:gd name="connsiteX7" fmla="*/ 138112 w 545306"/>
                <a:gd name="connsiteY7" fmla="*/ 2381 h 473868"/>
                <a:gd name="connsiteX8" fmla="*/ 159544 w 545306"/>
                <a:gd name="connsiteY8" fmla="*/ 435769 h 473868"/>
                <a:gd name="connsiteX9" fmla="*/ 395288 w 545306"/>
                <a:gd name="connsiteY9" fmla="*/ 450056 h 473868"/>
                <a:gd name="connsiteX10" fmla="*/ 502444 w 545306"/>
                <a:gd name="connsiteY10" fmla="*/ 238125 h 473868"/>
                <a:gd name="connsiteX11" fmla="*/ 433387 w 545306"/>
                <a:gd name="connsiteY11" fmla="*/ 140494 h 473868"/>
                <a:gd name="connsiteX12" fmla="*/ 390525 w 545306"/>
                <a:gd name="connsiteY12" fmla="*/ 28575 h 473868"/>
                <a:gd name="connsiteX13" fmla="*/ 276225 w 545306"/>
                <a:gd name="connsiteY13" fmla="*/ 52387 h 473868"/>
                <a:gd name="connsiteX14" fmla="*/ 157163 w 545306"/>
                <a:gd name="connsiteY14" fmla="*/ 45244 h 473868"/>
                <a:gd name="connsiteX15" fmla="*/ 30956 w 545306"/>
                <a:gd name="connsiteY15" fmla="*/ 238125 h 473868"/>
                <a:gd name="connsiteX16" fmla="*/ 159544 w 545306"/>
                <a:gd name="connsiteY16" fmla="*/ 435769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5306" h="473868">
                  <a:moveTo>
                    <a:pt x="138112" y="2381"/>
                  </a:moveTo>
                  <a:cubicBezTo>
                    <a:pt x="230981" y="35719"/>
                    <a:pt x="319088" y="35719"/>
                    <a:pt x="411956" y="0"/>
                  </a:cubicBezTo>
                  <a:cubicBezTo>
                    <a:pt x="428625" y="95250"/>
                    <a:pt x="471487" y="173831"/>
                    <a:pt x="545306" y="238125"/>
                  </a:cubicBezTo>
                  <a:cubicBezTo>
                    <a:pt x="509588" y="269081"/>
                    <a:pt x="478631" y="302419"/>
                    <a:pt x="457200" y="342900"/>
                  </a:cubicBezTo>
                  <a:cubicBezTo>
                    <a:pt x="433387" y="383381"/>
                    <a:pt x="421481" y="426244"/>
                    <a:pt x="411956" y="473869"/>
                  </a:cubicBezTo>
                  <a:cubicBezTo>
                    <a:pt x="321469" y="440531"/>
                    <a:pt x="230981" y="438150"/>
                    <a:pt x="138112" y="471488"/>
                  </a:cubicBezTo>
                  <a:cubicBezTo>
                    <a:pt x="121444" y="376238"/>
                    <a:pt x="76200" y="297656"/>
                    <a:pt x="0" y="235744"/>
                  </a:cubicBezTo>
                  <a:cubicBezTo>
                    <a:pt x="76200" y="176212"/>
                    <a:pt x="119063" y="97631"/>
                    <a:pt x="138112" y="2381"/>
                  </a:cubicBezTo>
                  <a:close/>
                  <a:moveTo>
                    <a:pt x="159544" y="435769"/>
                  </a:moveTo>
                  <a:cubicBezTo>
                    <a:pt x="238125" y="416719"/>
                    <a:pt x="316706" y="419100"/>
                    <a:pt x="395288" y="450056"/>
                  </a:cubicBezTo>
                  <a:cubicBezTo>
                    <a:pt x="409575" y="366712"/>
                    <a:pt x="445294" y="297656"/>
                    <a:pt x="502444" y="238125"/>
                  </a:cubicBezTo>
                  <a:cubicBezTo>
                    <a:pt x="473869" y="207169"/>
                    <a:pt x="447675" y="176212"/>
                    <a:pt x="433387" y="140494"/>
                  </a:cubicBezTo>
                  <a:cubicBezTo>
                    <a:pt x="416719" y="104775"/>
                    <a:pt x="404813" y="66675"/>
                    <a:pt x="390525" y="28575"/>
                  </a:cubicBezTo>
                  <a:cubicBezTo>
                    <a:pt x="354806" y="40481"/>
                    <a:pt x="314325" y="52387"/>
                    <a:pt x="276225" y="52387"/>
                  </a:cubicBezTo>
                  <a:cubicBezTo>
                    <a:pt x="235744" y="52387"/>
                    <a:pt x="197644" y="47625"/>
                    <a:pt x="157163" y="45244"/>
                  </a:cubicBezTo>
                  <a:cubicBezTo>
                    <a:pt x="135731" y="121444"/>
                    <a:pt x="92869" y="185738"/>
                    <a:pt x="30956" y="238125"/>
                  </a:cubicBezTo>
                  <a:cubicBezTo>
                    <a:pt x="119063" y="330994"/>
                    <a:pt x="116681" y="333375"/>
                    <a:pt x="159544" y="435769"/>
                  </a:cubicBezTo>
                  <a:close/>
                </a:path>
              </a:pathLst>
            </a:custGeom>
            <a:grpFill/>
            <a:ln w="23813" cap="flat">
              <a:noFill/>
              <a:prstDash val="solid"/>
              <a:miter/>
            </a:ln>
          </p:spPr>
          <p:txBody>
            <a:bodyPr rtlCol="0" anchor="ctr"/>
            <a:lstStyle/>
            <a:p>
              <a:endParaRPr lang="en-ID"/>
            </a:p>
          </p:txBody>
        </p:sp>
        <p:sp>
          <p:nvSpPr>
            <p:cNvPr id="1170" name="Freeform: Shape 1169">
              <a:extLst>
                <a:ext uri="{FF2B5EF4-FFF2-40B4-BE49-F238E27FC236}">
                  <a16:creationId xmlns:a16="http://schemas.microsoft.com/office/drawing/2014/main" id="{DFEE9845-44D9-F88F-8718-80523312B348}"/>
                </a:ext>
              </a:extLst>
            </p:cNvPr>
            <p:cNvSpPr/>
            <p:nvPr/>
          </p:nvSpPr>
          <p:spPr>
            <a:xfrm>
              <a:off x="7191375" y="940593"/>
              <a:ext cx="547687" cy="476250"/>
            </a:xfrm>
            <a:custGeom>
              <a:avLst/>
              <a:gdLst>
                <a:gd name="connsiteX0" fmla="*/ 409575 w 547687"/>
                <a:gd name="connsiteY0" fmla="*/ 473869 h 476250"/>
                <a:gd name="connsiteX1" fmla="*/ 135731 w 547687"/>
                <a:gd name="connsiteY1" fmla="*/ 476250 h 476250"/>
                <a:gd name="connsiteX2" fmla="*/ 0 w 547687"/>
                <a:gd name="connsiteY2" fmla="*/ 238125 h 476250"/>
                <a:gd name="connsiteX3" fmla="*/ 135731 w 547687"/>
                <a:gd name="connsiteY3" fmla="*/ 0 h 476250"/>
                <a:gd name="connsiteX4" fmla="*/ 409575 w 547687"/>
                <a:gd name="connsiteY4" fmla="*/ 2381 h 476250"/>
                <a:gd name="connsiteX5" fmla="*/ 547688 w 547687"/>
                <a:gd name="connsiteY5" fmla="*/ 238125 h 476250"/>
                <a:gd name="connsiteX6" fmla="*/ 409575 w 547687"/>
                <a:gd name="connsiteY6" fmla="*/ 473869 h 476250"/>
                <a:gd name="connsiteX7" fmla="*/ 388144 w 547687"/>
                <a:gd name="connsiteY7" fmla="*/ 42862 h 476250"/>
                <a:gd name="connsiteX8" fmla="*/ 266700 w 547687"/>
                <a:gd name="connsiteY8" fmla="*/ 50006 h 476250"/>
                <a:gd name="connsiteX9" fmla="*/ 147637 w 547687"/>
                <a:gd name="connsiteY9" fmla="*/ 30956 h 476250"/>
                <a:gd name="connsiteX10" fmla="*/ 40481 w 547687"/>
                <a:gd name="connsiteY10" fmla="*/ 238125 h 476250"/>
                <a:gd name="connsiteX11" fmla="*/ 147637 w 547687"/>
                <a:gd name="connsiteY11" fmla="*/ 450056 h 476250"/>
                <a:gd name="connsiteX12" fmla="*/ 385762 w 547687"/>
                <a:gd name="connsiteY12" fmla="*/ 438150 h 476250"/>
                <a:gd name="connsiteX13" fmla="*/ 516731 w 547687"/>
                <a:gd name="connsiteY13" fmla="*/ 238125 h 476250"/>
                <a:gd name="connsiteX14" fmla="*/ 388144 w 547687"/>
                <a:gd name="connsiteY14" fmla="*/ 42862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7687" h="476250">
                  <a:moveTo>
                    <a:pt x="409575" y="473869"/>
                  </a:moveTo>
                  <a:cubicBezTo>
                    <a:pt x="316706" y="440531"/>
                    <a:pt x="226219" y="440531"/>
                    <a:pt x="135731" y="476250"/>
                  </a:cubicBezTo>
                  <a:cubicBezTo>
                    <a:pt x="121444" y="378619"/>
                    <a:pt x="76200" y="300037"/>
                    <a:pt x="0" y="238125"/>
                  </a:cubicBezTo>
                  <a:cubicBezTo>
                    <a:pt x="73819" y="176213"/>
                    <a:pt x="119063" y="97631"/>
                    <a:pt x="135731" y="0"/>
                  </a:cubicBezTo>
                  <a:cubicBezTo>
                    <a:pt x="226219" y="35719"/>
                    <a:pt x="316706" y="35719"/>
                    <a:pt x="409575" y="2381"/>
                  </a:cubicBezTo>
                  <a:cubicBezTo>
                    <a:pt x="426244" y="97631"/>
                    <a:pt x="471488" y="176213"/>
                    <a:pt x="547688" y="238125"/>
                  </a:cubicBezTo>
                  <a:cubicBezTo>
                    <a:pt x="471488" y="297656"/>
                    <a:pt x="426244" y="376237"/>
                    <a:pt x="409575" y="473869"/>
                  </a:cubicBezTo>
                  <a:close/>
                  <a:moveTo>
                    <a:pt x="388144" y="42862"/>
                  </a:moveTo>
                  <a:cubicBezTo>
                    <a:pt x="345281" y="45244"/>
                    <a:pt x="307181" y="52388"/>
                    <a:pt x="266700" y="50006"/>
                  </a:cubicBezTo>
                  <a:cubicBezTo>
                    <a:pt x="226219" y="47625"/>
                    <a:pt x="188119" y="38100"/>
                    <a:pt x="147637" y="30956"/>
                  </a:cubicBezTo>
                  <a:cubicBezTo>
                    <a:pt x="133350" y="109537"/>
                    <a:pt x="97631" y="178594"/>
                    <a:pt x="40481" y="238125"/>
                  </a:cubicBezTo>
                  <a:cubicBezTo>
                    <a:pt x="100012" y="297656"/>
                    <a:pt x="133350" y="369094"/>
                    <a:pt x="147637" y="450056"/>
                  </a:cubicBezTo>
                  <a:cubicBezTo>
                    <a:pt x="226219" y="421481"/>
                    <a:pt x="304800" y="416719"/>
                    <a:pt x="385762" y="438150"/>
                  </a:cubicBezTo>
                  <a:cubicBezTo>
                    <a:pt x="409575" y="357188"/>
                    <a:pt x="452438" y="292894"/>
                    <a:pt x="516731" y="238125"/>
                  </a:cubicBezTo>
                  <a:cubicBezTo>
                    <a:pt x="452438" y="183356"/>
                    <a:pt x="411956" y="116681"/>
                    <a:pt x="388144" y="42862"/>
                  </a:cubicBezTo>
                  <a:close/>
                </a:path>
              </a:pathLst>
            </a:custGeom>
            <a:grpFill/>
            <a:ln w="23813" cap="flat">
              <a:noFill/>
              <a:prstDash val="solid"/>
              <a:miter/>
            </a:ln>
          </p:spPr>
          <p:txBody>
            <a:bodyPr rtlCol="0" anchor="ctr"/>
            <a:lstStyle/>
            <a:p>
              <a:endParaRPr lang="en-ID"/>
            </a:p>
          </p:txBody>
        </p:sp>
        <p:sp>
          <p:nvSpPr>
            <p:cNvPr id="1171" name="Freeform: Shape 1170">
              <a:extLst>
                <a:ext uri="{FF2B5EF4-FFF2-40B4-BE49-F238E27FC236}">
                  <a16:creationId xmlns:a16="http://schemas.microsoft.com/office/drawing/2014/main" id="{F0200B3A-ACB4-D9E3-3B24-FC1D3F2B53A1}"/>
                </a:ext>
              </a:extLst>
            </p:cNvPr>
            <p:cNvSpPr/>
            <p:nvPr/>
          </p:nvSpPr>
          <p:spPr>
            <a:xfrm>
              <a:off x="9144000" y="940593"/>
              <a:ext cx="545306" cy="476250"/>
            </a:xfrm>
            <a:custGeom>
              <a:avLst/>
              <a:gdLst>
                <a:gd name="connsiteX0" fmla="*/ 135731 w 545306"/>
                <a:gd name="connsiteY0" fmla="*/ 476250 h 476250"/>
                <a:gd name="connsiteX1" fmla="*/ 0 w 545306"/>
                <a:gd name="connsiteY1" fmla="*/ 238125 h 476250"/>
                <a:gd name="connsiteX2" fmla="*/ 133350 w 545306"/>
                <a:gd name="connsiteY2" fmla="*/ 0 h 476250"/>
                <a:gd name="connsiteX3" fmla="*/ 407194 w 545306"/>
                <a:gd name="connsiteY3" fmla="*/ 2381 h 476250"/>
                <a:gd name="connsiteX4" fmla="*/ 454819 w 545306"/>
                <a:gd name="connsiteY4" fmla="*/ 133350 h 476250"/>
                <a:gd name="connsiteX5" fmla="*/ 545306 w 545306"/>
                <a:gd name="connsiteY5" fmla="*/ 238125 h 476250"/>
                <a:gd name="connsiteX6" fmla="*/ 407194 w 545306"/>
                <a:gd name="connsiteY6" fmla="*/ 473869 h 476250"/>
                <a:gd name="connsiteX7" fmla="*/ 135731 w 545306"/>
                <a:gd name="connsiteY7" fmla="*/ 476250 h 476250"/>
                <a:gd name="connsiteX8" fmla="*/ 388144 w 545306"/>
                <a:gd name="connsiteY8" fmla="*/ 38100 h 476250"/>
                <a:gd name="connsiteX9" fmla="*/ 150019 w 545306"/>
                <a:gd name="connsiteY9" fmla="*/ 26194 h 476250"/>
                <a:gd name="connsiteX10" fmla="*/ 42863 w 545306"/>
                <a:gd name="connsiteY10" fmla="*/ 238125 h 476250"/>
                <a:gd name="connsiteX11" fmla="*/ 150019 w 545306"/>
                <a:gd name="connsiteY11" fmla="*/ 450056 h 476250"/>
                <a:gd name="connsiteX12" fmla="*/ 385762 w 545306"/>
                <a:gd name="connsiteY12" fmla="*/ 438150 h 476250"/>
                <a:gd name="connsiteX13" fmla="*/ 516731 w 545306"/>
                <a:gd name="connsiteY13" fmla="*/ 238125 h 476250"/>
                <a:gd name="connsiteX14" fmla="*/ 388144 w 545306"/>
                <a:gd name="connsiteY14" fmla="*/ 38100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5306" h="476250">
                  <a:moveTo>
                    <a:pt x="135731" y="476250"/>
                  </a:moveTo>
                  <a:cubicBezTo>
                    <a:pt x="121444" y="378619"/>
                    <a:pt x="76200" y="302419"/>
                    <a:pt x="0" y="238125"/>
                  </a:cubicBezTo>
                  <a:cubicBezTo>
                    <a:pt x="73819" y="176213"/>
                    <a:pt x="119063" y="97631"/>
                    <a:pt x="133350" y="0"/>
                  </a:cubicBezTo>
                  <a:cubicBezTo>
                    <a:pt x="223837" y="33338"/>
                    <a:pt x="314325" y="35719"/>
                    <a:pt x="407194" y="2381"/>
                  </a:cubicBezTo>
                  <a:cubicBezTo>
                    <a:pt x="416719" y="47625"/>
                    <a:pt x="431006" y="92869"/>
                    <a:pt x="454819" y="133350"/>
                  </a:cubicBezTo>
                  <a:cubicBezTo>
                    <a:pt x="478631" y="173831"/>
                    <a:pt x="509587" y="207169"/>
                    <a:pt x="545306" y="238125"/>
                  </a:cubicBezTo>
                  <a:cubicBezTo>
                    <a:pt x="440531" y="345281"/>
                    <a:pt x="435769" y="371475"/>
                    <a:pt x="407194" y="473869"/>
                  </a:cubicBezTo>
                  <a:cubicBezTo>
                    <a:pt x="319087" y="440531"/>
                    <a:pt x="228600" y="440531"/>
                    <a:pt x="135731" y="476250"/>
                  </a:cubicBezTo>
                  <a:close/>
                  <a:moveTo>
                    <a:pt x="388144" y="38100"/>
                  </a:moveTo>
                  <a:cubicBezTo>
                    <a:pt x="307181" y="59531"/>
                    <a:pt x="228600" y="54769"/>
                    <a:pt x="150019" y="26194"/>
                  </a:cubicBezTo>
                  <a:cubicBezTo>
                    <a:pt x="135731" y="109537"/>
                    <a:pt x="100012" y="178594"/>
                    <a:pt x="42863" y="238125"/>
                  </a:cubicBezTo>
                  <a:cubicBezTo>
                    <a:pt x="104775" y="311944"/>
                    <a:pt x="126206" y="352425"/>
                    <a:pt x="150019" y="450056"/>
                  </a:cubicBezTo>
                  <a:cubicBezTo>
                    <a:pt x="226219" y="421481"/>
                    <a:pt x="304800" y="416719"/>
                    <a:pt x="385762" y="438150"/>
                  </a:cubicBezTo>
                  <a:cubicBezTo>
                    <a:pt x="409575" y="357188"/>
                    <a:pt x="452438" y="290513"/>
                    <a:pt x="516731" y="238125"/>
                  </a:cubicBezTo>
                  <a:cubicBezTo>
                    <a:pt x="454819" y="183356"/>
                    <a:pt x="411956" y="116681"/>
                    <a:pt x="388144" y="38100"/>
                  </a:cubicBezTo>
                  <a:close/>
                </a:path>
              </a:pathLst>
            </a:custGeom>
            <a:grpFill/>
            <a:ln w="23813" cap="flat">
              <a:noFill/>
              <a:prstDash val="solid"/>
              <a:miter/>
            </a:ln>
          </p:spPr>
          <p:txBody>
            <a:bodyPr rtlCol="0" anchor="ctr"/>
            <a:lstStyle/>
            <a:p>
              <a:endParaRPr lang="en-ID"/>
            </a:p>
          </p:txBody>
        </p:sp>
        <p:sp>
          <p:nvSpPr>
            <p:cNvPr id="1172" name="Freeform: Shape 1171">
              <a:extLst>
                <a:ext uri="{FF2B5EF4-FFF2-40B4-BE49-F238E27FC236}">
                  <a16:creationId xmlns:a16="http://schemas.microsoft.com/office/drawing/2014/main" id="{04A0C797-D6B3-3441-DDEB-0B385919196C}"/>
                </a:ext>
              </a:extLst>
            </p:cNvPr>
            <p:cNvSpPr/>
            <p:nvPr/>
          </p:nvSpPr>
          <p:spPr>
            <a:xfrm>
              <a:off x="5564981" y="1504950"/>
              <a:ext cx="542925" cy="476249"/>
            </a:xfrm>
            <a:custGeom>
              <a:avLst/>
              <a:gdLst>
                <a:gd name="connsiteX0" fmla="*/ 135731 w 542925"/>
                <a:gd name="connsiteY0" fmla="*/ 471487 h 476249"/>
                <a:gd name="connsiteX1" fmla="*/ 0 w 542925"/>
                <a:gd name="connsiteY1" fmla="*/ 238125 h 476249"/>
                <a:gd name="connsiteX2" fmla="*/ 138113 w 542925"/>
                <a:gd name="connsiteY2" fmla="*/ 2381 h 476249"/>
                <a:gd name="connsiteX3" fmla="*/ 409575 w 542925"/>
                <a:gd name="connsiteY3" fmla="*/ 0 h 476249"/>
                <a:gd name="connsiteX4" fmla="*/ 542925 w 542925"/>
                <a:gd name="connsiteY4" fmla="*/ 238125 h 476249"/>
                <a:gd name="connsiteX5" fmla="*/ 409575 w 542925"/>
                <a:gd name="connsiteY5" fmla="*/ 476250 h 476249"/>
                <a:gd name="connsiteX6" fmla="*/ 135731 w 542925"/>
                <a:gd name="connsiteY6" fmla="*/ 471487 h 476249"/>
                <a:gd name="connsiteX7" fmla="*/ 500063 w 542925"/>
                <a:gd name="connsiteY7" fmla="*/ 235744 h 476249"/>
                <a:gd name="connsiteX8" fmla="*/ 431006 w 542925"/>
                <a:gd name="connsiteY8" fmla="*/ 138112 h 476249"/>
                <a:gd name="connsiteX9" fmla="*/ 388144 w 542925"/>
                <a:gd name="connsiteY9" fmla="*/ 26194 h 476249"/>
                <a:gd name="connsiteX10" fmla="*/ 273844 w 542925"/>
                <a:gd name="connsiteY10" fmla="*/ 50006 h 476249"/>
                <a:gd name="connsiteX11" fmla="*/ 154781 w 542925"/>
                <a:gd name="connsiteY11" fmla="*/ 42862 h 476249"/>
                <a:gd name="connsiteX12" fmla="*/ 26194 w 542925"/>
                <a:gd name="connsiteY12" fmla="*/ 238125 h 476249"/>
                <a:gd name="connsiteX13" fmla="*/ 154781 w 542925"/>
                <a:gd name="connsiteY13" fmla="*/ 435769 h 476249"/>
                <a:gd name="connsiteX14" fmla="*/ 392906 w 542925"/>
                <a:gd name="connsiteY14" fmla="*/ 450056 h 476249"/>
                <a:gd name="connsiteX15" fmla="*/ 500063 w 542925"/>
                <a:gd name="connsiteY15" fmla="*/ 235744 h 4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2925" h="476249">
                  <a:moveTo>
                    <a:pt x="135731" y="471487"/>
                  </a:moveTo>
                  <a:cubicBezTo>
                    <a:pt x="119063" y="376237"/>
                    <a:pt x="73819" y="297656"/>
                    <a:pt x="0" y="238125"/>
                  </a:cubicBezTo>
                  <a:cubicBezTo>
                    <a:pt x="92869" y="140494"/>
                    <a:pt x="92869" y="140494"/>
                    <a:pt x="138113" y="2381"/>
                  </a:cubicBezTo>
                  <a:cubicBezTo>
                    <a:pt x="228600" y="33337"/>
                    <a:pt x="316706" y="35719"/>
                    <a:pt x="409575" y="0"/>
                  </a:cubicBezTo>
                  <a:cubicBezTo>
                    <a:pt x="426244" y="95250"/>
                    <a:pt x="469106" y="173831"/>
                    <a:pt x="542925" y="238125"/>
                  </a:cubicBezTo>
                  <a:cubicBezTo>
                    <a:pt x="469106" y="300038"/>
                    <a:pt x="423863" y="378619"/>
                    <a:pt x="409575" y="476250"/>
                  </a:cubicBezTo>
                  <a:cubicBezTo>
                    <a:pt x="316706" y="438150"/>
                    <a:pt x="226219" y="438150"/>
                    <a:pt x="135731" y="471487"/>
                  </a:cubicBezTo>
                  <a:close/>
                  <a:moveTo>
                    <a:pt x="500063" y="235744"/>
                  </a:moveTo>
                  <a:cubicBezTo>
                    <a:pt x="471488" y="204788"/>
                    <a:pt x="445294" y="173831"/>
                    <a:pt x="431006" y="138112"/>
                  </a:cubicBezTo>
                  <a:cubicBezTo>
                    <a:pt x="414338" y="102394"/>
                    <a:pt x="402431" y="64294"/>
                    <a:pt x="388144" y="26194"/>
                  </a:cubicBezTo>
                  <a:cubicBezTo>
                    <a:pt x="352425" y="38100"/>
                    <a:pt x="314325" y="50006"/>
                    <a:pt x="273844" y="50006"/>
                  </a:cubicBezTo>
                  <a:cubicBezTo>
                    <a:pt x="233363" y="50006"/>
                    <a:pt x="195263" y="45244"/>
                    <a:pt x="154781" y="42862"/>
                  </a:cubicBezTo>
                  <a:cubicBezTo>
                    <a:pt x="133350" y="119062"/>
                    <a:pt x="90488" y="183356"/>
                    <a:pt x="26194" y="238125"/>
                  </a:cubicBezTo>
                  <a:cubicBezTo>
                    <a:pt x="90488" y="290513"/>
                    <a:pt x="130969" y="357187"/>
                    <a:pt x="154781" y="435769"/>
                  </a:cubicBezTo>
                  <a:cubicBezTo>
                    <a:pt x="235744" y="416719"/>
                    <a:pt x="314325" y="419100"/>
                    <a:pt x="392906" y="450056"/>
                  </a:cubicBezTo>
                  <a:cubicBezTo>
                    <a:pt x="407194" y="364331"/>
                    <a:pt x="442913" y="295275"/>
                    <a:pt x="500063" y="235744"/>
                  </a:cubicBezTo>
                  <a:close/>
                </a:path>
              </a:pathLst>
            </a:custGeom>
            <a:grpFill/>
            <a:ln w="23813" cap="flat">
              <a:noFill/>
              <a:prstDash val="solid"/>
              <a:miter/>
            </a:ln>
          </p:spPr>
          <p:txBody>
            <a:bodyPr rtlCol="0" anchor="ctr"/>
            <a:lstStyle/>
            <a:p>
              <a:endParaRPr lang="en-ID"/>
            </a:p>
          </p:txBody>
        </p:sp>
        <p:sp>
          <p:nvSpPr>
            <p:cNvPr id="1173" name="Freeform: Shape 1172">
              <a:extLst>
                <a:ext uri="{FF2B5EF4-FFF2-40B4-BE49-F238E27FC236}">
                  <a16:creationId xmlns:a16="http://schemas.microsoft.com/office/drawing/2014/main" id="{86177806-3BA0-BDB3-5B70-453756896C61}"/>
                </a:ext>
              </a:extLst>
            </p:cNvPr>
            <p:cNvSpPr/>
            <p:nvPr/>
          </p:nvSpPr>
          <p:spPr>
            <a:xfrm>
              <a:off x="7515224" y="1502568"/>
              <a:ext cx="545306" cy="473868"/>
            </a:xfrm>
            <a:custGeom>
              <a:avLst/>
              <a:gdLst>
                <a:gd name="connsiteX0" fmla="*/ 411956 w 545306"/>
                <a:gd name="connsiteY0" fmla="*/ 0 h 473868"/>
                <a:gd name="connsiteX1" fmla="*/ 545306 w 545306"/>
                <a:gd name="connsiteY1" fmla="*/ 238125 h 473868"/>
                <a:gd name="connsiteX2" fmla="*/ 457200 w 545306"/>
                <a:gd name="connsiteY2" fmla="*/ 342900 h 473868"/>
                <a:gd name="connsiteX3" fmla="*/ 411956 w 545306"/>
                <a:gd name="connsiteY3" fmla="*/ 473869 h 473868"/>
                <a:gd name="connsiteX4" fmla="*/ 138113 w 545306"/>
                <a:gd name="connsiteY4" fmla="*/ 471488 h 473868"/>
                <a:gd name="connsiteX5" fmla="*/ 0 w 545306"/>
                <a:gd name="connsiteY5" fmla="*/ 235744 h 473868"/>
                <a:gd name="connsiteX6" fmla="*/ 138113 w 545306"/>
                <a:gd name="connsiteY6" fmla="*/ 0 h 473868"/>
                <a:gd name="connsiteX7" fmla="*/ 411956 w 545306"/>
                <a:gd name="connsiteY7" fmla="*/ 0 h 473868"/>
                <a:gd name="connsiteX8" fmla="*/ 159544 w 545306"/>
                <a:gd name="connsiteY8" fmla="*/ 40481 h 473868"/>
                <a:gd name="connsiteX9" fmla="*/ 30956 w 545306"/>
                <a:gd name="connsiteY9" fmla="*/ 238125 h 473868"/>
                <a:gd name="connsiteX10" fmla="*/ 159544 w 545306"/>
                <a:gd name="connsiteY10" fmla="*/ 435769 h 473868"/>
                <a:gd name="connsiteX11" fmla="*/ 397669 w 545306"/>
                <a:gd name="connsiteY11" fmla="*/ 450056 h 473868"/>
                <a:gd name="connsiteX12" fmla="*/ 504825 w 545306"/>
                <a:gd name="connsiteY12" fmla="*/ 238125 h 473868"/>
                <a:gd name="connsiteX13" fmla="*/ 397669 w 545306"/>
                <a:gd name="connsiteY13" fmla="*/ 26194 h 473868"/>
                <a:gd name="connsiteX14" fmla="*/ 159544 w 545306"/>
                <a:gd name="connsiteY14" fmla="*/ 40481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5306" h="473868">
                  <a:moveTo>
                    <a:pt x="411956" y="0"/>
                  </a:moveTo>
                  <a:cubicBezTo>
                    <a:pt x="428625" y="97631"/>
                    <a:pt x="471488" y="173831"/>
                    <a:pt x="545306" y="238125"/>
                  </a:cubicBezTo>
                  <a:cubicBezTo>
                    <a:pt x="509588" y="269081"/>
                    <a:pt x="478631" y="302419"/>
                    <a:pt x="457200" y="342900"/>
                  </a:cubicBezTo>
                  <a:cubicBezTo>
                    <a:pt x="433388" y="383381"/>
                    <a:pt x="421481" y="426244"/>
                    <a:pt x="411956" y="473869"/>
                  </a:cubicBezTo>
                  <a:cubicBezTo>
                    <a:pt x="321469" y="440531"/>
                    <a:pt x="230981" y="438150"/>
                    <a:pt x="138113" y="471488"/>
                  </a:cubicBezTo>
                  <a:cubicBezTo>
                    <a:pt x="121444" y="376238"/>
                    <a:pt x="76200" y="297656"/>
                    <a:pt x="0" y="235744"/>
                  </a:cubicBezTo>
                  <a:cubicBezTo>
                    <a:pt x="76200" y="173831"/>
                    <a:pt x="121444" y="97631"/>
                    <a:pt x="138113" y="0"/>
                  </a:cubicBezTo>
                  <a:cubicBezTo>
                    <a:pt x="228600" y="35719"/>
                    <a:pt x="319088" y="35719"/>
                    <a:pt x="411956" y="0"/>
                  </a:cubicBezTo>
                  <a:close/>
                  <a:moveTo>
                    <a:pt x="159544" y="40481"/>
                  </a:moveTo>
                  <a:cubicBezTo>
                    <a:pt x="135731" y="121444"/>
                    <a:pt x="92869" y="185738"/>
                    <a:pt x="30956" y="238125"/>
                  </a:cubicBezTo>
                  <a:cubicBezTo>
                    <a:pt x="95250" y="290513"/>
                    <a:pt x="135731" y="357188"/>
                    <a:pt x="159544" y="435769"/>
                  </a:cubicBezTo>
                  <a:cubicBezTo>
                    <a:pt x="240506" y="416719"/>
                    <a:pt x="319088" y="419100"/>
                    <a:pt x="397669" y="450056"/>
                  </a:cubicBezTo>
                  <a:cubicBezTo>
                    <a:pt x="411956" y="369094"/>
                    <a:pt x="447675" y="297656"/>
                    <a:pt x="504825" y="238125"/>
                  </a:cubicBezTo>
                  <a:cubicBezTo>
                    <a:pt x="447675" y="178594"/>
                    <a:pt x="411956" y="109537"/>
                    <a:pt x="397669" y="26194"/>
                  </a:cubicBezTo>
                  <a:cubicBezTo>
                    <a:pt x="319088" y="54769"/>
                    <a:pt x="240506" y="59531"/>
                    <a:pt x="159544" y="40481"/>
                  </a:cubicBezTo>
                  <a:close/>
                </a:path>
              </a:pathLst>
            </a:custGeom>
            <a:grpFill/>
            <a:ln w="23813" cap="flat">
              <a:noFill/>
              <a:prstDash val="solid"/>
              <a:miter/>
            </a:ln>
          </p:spPr>
          <p:txBody>
            <a:bodyPr rtlCol="0" anchor="ctr"/>
            <a:lstStyle/>
            <a:p>
              <a:endParaRPr lang="en-ID"/>
            </a:p>
          </p:txBody>
        </p:sp>
        <p:sp>
          <p:nvSpPr>
            <p:cNvPr id="1174" name="Freeform: Shape 1173">
              <a:extLst>
                <a:ext uri="{FF2B5EF4-FFF2-40B4-BE49-F238E27FC236}">
                  <a16:creationId xmlns:a16="http://schemas.microsoft.com/office/drawing/2014/main" id="{0BD66D51-3E88-8E08-EC9E-DB6B0E05E1F1}"/>
                </a:ext>
              </a:extLst>
            </p:cNvPr>
            <p:cNvSpPr/>
            <p:nvPr/>
          </p:nvSpPr>
          <p:spPr>
            <a:xfrm>
              <a:off x="9470231" y="1500187"/>
              <a:ext cx="545306" cy="476250"/>
            </a:xfrm>
            <a:custGeom>
              <a:avLst/>
              <a:gdLst>
                <a:gd name="connsiteX0" fmla="*/ 545306 w 545306"/>
                <a:gd name="connsiteY0" fmla="*/ 240506 h 476250"/>
                <a:gd name="connsiteX1" fmla="*/ 411956 w 545306"/>
                <a:gd name="connsiteY1" fmla="*/ 476250 h 476250"/>
                <a:gd name="connsiteX2" fmla="*/ 273844 w 545306"/>
                <a:gd name="connsiteY2" fmla="*/ 450056 h 476250"/>
                <a:gd name="connsiteX3" fmla="*/ 138113 w 545306"/>
                <a:gd name="connsiteY3" fmla="*/ 473869 h 476250"/>
                <a:gd name="connsiteX4" fmla="*/ 0 w 545306"/>
                <a:gd name="connsiteY4" fmla="*/ 238125 h 476250"/>
                <a:gd name="connsiteX5" fmla="*/ 138113 w 545306"/>
                <a:gd name="connsiteY5" fmla="*/ 2381 h 476250"/>
                <a:gd name="connsiteX6" fmla="*/ 411956 w 545306"/>
                <a:gd name="connsiteY6" fmla="*/ 0 h 476250"/>
                <a:gd name="connsiteX7" fmla="*/ 545306 w 545306"/>
                <a:gd name="connsiteY7" fmla="*/ 240506 h 476250"/>
                <a:gd name="connsiteX8" fmla="*/ 395288 w 545306"/>
                <a:gd name="connsiteY8" fmla="*/ 28575 h 476250"/>
                <a:gd name="connsiteX9" fmla="*/ 157163 w 545306"/>
                <a:gd name="connsiteY9" fmla="*/ 42863 h 476250"/>
                <a:gd name="connsiteX10" fmla="*/ 28575 w 545306"/>
                <a:gd name="connsiteY10" fmla="*/ 240506 h 476250"/>
                <a:gd name="connsiteX11" fmla="*/ 157163 w 545306"/>
                <a:gd name="connsiteY11" fmla="*/ 438150 h 476250"/>
                <a:gd name="connsiteX12" fmla="*/ 395288 w 545306"/>
                <a:gd name="connsiteY12" fmla="*/ 450056 h 476250"/>
                <a:gd name="connsiteX13" fmla="*/ 502444 w 545306"/>
                <a:gd name="connsiteY13" fmla="*/ 238125 h 476250"/>
                <a:gd name="connsiteX14" fmla="*/ 395288 w 545306"/>
                <a:gd name="connsiteY14" fmla="*/ 2857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5306" h="476250">
                  <a:moveTo>
                    <a:pt x="545306" y="240506"/>
                  </a:moveTo>
                  <a:cubicBezTo>
                    <a:pt x="471488" y="302419"/>
                    <a:pt x="426244" y="381000"/>
                    <a:pt x="411956" y="476250"/>
                  </a:cubicBezTo>
                  <a:cubicBezTo>
                    <a:pt x="366713" y="461963"/>
                    <a:pt x="321469" y="450056"/>
                    <a:pt x="273844" y="450056"/>
                  </a:cubicBezTo>
                  <a:cubicBezTo>
                    <a:pt x="228600" y="450056"/>
                    <a:pt x="183356" y="459581"/>
                    <a:pt x="138113" y="473869"/>
                  </a:cubicBezTo>
                  <a:cubicBezTo>
                    <a:pt x="121444" y="378619"/>
                    <a:pt x="76200" y="300037"/>
                    <a:pt x="0" y="238125"/>
                  </a:cubicBezTo>
                  <a:cubicBezTo>
                    <a:pt x="76200" y="176213"/>
                    <a:pt x="121444" y="100012"/>
                    <a:pt x="138113" y="2381"/>
                  </a:cubicBezTo>
                  <a:cubicBezTo>
                    <a:pt x="228600" y="35719"/>
                    <a:pt x="319088" y="35719"/>
                    <a:pt x="411956" y="0"/>
                  </a:cubicBezTo>
                  <a:cubicBezTo>
                    <a:pt x="426244" y="97631"/>
                    <a:pt x="469106" y="176213"/>
                    <a:pt x="545306" y="240506"/>
                  </a:cubicBezTo>
                  <a:close/>
                  <a:moveTo>
                    <a:pt x="395288" y="28575"/>
                  </a:moveTo>
                  <a:cubicBezTo>
                    <a:pt x="316706" y="59531"/>
                    <a:pt x="238125" y="61912"/>
                    <a:pt x="157163" y="42863"/>
                  </a:cubicBezTo>
                  <a:cubicBezTo>
                    <a:pt x="133350" y="123825"/>
                    <a:pt x="90488" y="188119"/>
                    <a:pt x="28575" y="240506"/>
                  </a:cubicBezTo>
                  <a:cubicBezTo>
                    <a:pt x="92869" y="292894"/>
                    <a:pt x="133350" y="359569"/>
                    <a:pt x="157163" y="438150"/>
                  </a:cubicBezTo>
                  <a:cubicBezTo>
                    <a:pt x="238125" y="419100"/>
                    <a:pt x="316706" y="421481"/>
                    <a:pt x="395288" y="450056"/>
                  </a:cubicBezTo>
                  <a:cubicBezTo>
                    <a:pt x="409575" y="366713"/>
                    <a:pt x="445294" y="297656"/>
                    <a:pt x="502444" y="238125"/>
                  </a:cubicBezTo>
                  <a:cubicBezTo>
                    <a:pt x="442913" y="180975"/>
                    <a:pt x="409575" y="109537"/>
                    <a:pt x="395288" y="28575"/>
                  </a:cubicBezTo>
                  <a:close/>
                </a:path>
              </a:pathLst>
            </a:custGeom>
            <a:grpFill/>
            <a:ln w="23813" cap="flat">
              <a:noFill/>
              <a:prstDash val="solid"/>
              <a:miter/>
            </a:ln>
          </p:spPr>
          <p:txBody>
            <a:bodyPr rtlCol="0" anchor="ctr"/>
            <a:lstStyle/>
            <a:p>
              <a:endParaRPr lang="en-ID"/>
            </a:p>
          </p:txBody>
        </p:sp>
        <p:sp>
          <p:nvSpPr>
            <p:cNvPr id="1175" name="Freeform: Shape 1174">
              <a:extLst>
                <a:ext uri="{FF2B5EF4-FFF2-40B4-BE49-F238E27FC236}">
                  <a16:creationId xmlns:a16="http://schemas.microsoft.com/office/drawing/2014/main" id="{8F008C04-A340-B6F8-F54A-2BB97CB149A7}"/>
                </a:ext>
              </a:extLst>
            </p:cNvPr>
            <p:cNvSpPr/>
            <p:nvPr/>
          </p:nvSpPr>
          <p:spPr>
            <a:xfrm>
              <a:off x="11422856" y="1502568"/>
              <a:ext cx="545306" cy="473868"/>
            </a:xfrm>
            <a:custGeom>
              <a:avLst/>
              <a:gdLst>
                <a:gd name="connsiteX0" fmla="*/ 138113 w 545306"/>
                <a:gd name="connsiteY0" fmla="*/ 473869 h 473868"/>
                <a:gd name="connsiteX1" fmla="*/ 0 w 545306"/>
                <a:gd name="connsiteY1" fmla="*/ 238125 h 473868"/>
                <a:gd name="connsiteX2" fmla="*/ 138113 w 545306"/>
                <a:gd name="connsiteY2" fmla="*/ 2381 h 473868"/>
                <a:gd name="connsiteX3" fmla="*/ 411956 w 545306"/>
                <a:gd name="connsiteY3" fmla="*/ 0 h 473868"/>
                <a:gd name="connsiteX4" fmla="*/ 545306 w 545306"/>
                <a:gd name="connsiteY4" fmla="*/ 238125 h 473868"/>
                <a:gd name="connsiteX5" fmla="*/ 457200 w 545306"/>
                <a:gd name="connsiteY5" fmla="*/ 342900 h 473868"/>
                <a:gd name="connsiteX6" fmla="*/ 411956 w 545306"/>
                <a:gd name="connsiteY6" fmla="*/ 473869 h 473868"/>
                <a:gd name="connsiteX7" fmla="*/ 138113 w 545306"/>
                <a:gd name="connsiteY7" fmla="*/ 473869 h 473868"/>
                <a:gd name="connsiteX8" fmla="*/ 397669 w 545306"/>
                <a:gd name="connsiteY8" fmla="*/ 450056 h 473868"/>
                <a:gd name="connsiteX9" fmla="*/ 504825 w 545306"/>
                <a:gd name="connsiteY9" fmla="*/ 238125 h 473868"/>
                <a:gd name="connsiteX10" fmla="*/ 397669 w 545306"/>
                <a:gd name="connsiteY10" fmla="*/ 28575 h 473868"/>
                <a:gd name="connsiteX11" fmla="*/ 278606 w 545306"/>
                <a:gd name="connsiteY11" fmla="*/ 52388 h 473868"/>
                <a:gd name="connsiteX12" fmla="*/ 159544 w 545306"/>
                <a:gd name="connsiteY12" fmla="*/ 45244 h 473868"/>
                <a:gd name="connsiteX13" fmla="*/ 30956 w 545306"/>
                <a:gd name="connsiteY13" fmla="*/ 238125 h 473868"/>
                <a:gd name="connsiteX14" fmla="*/ 159544 w 545306"/>
                <a:gd name="connsiteY14" fmla="*/ 435769 h 473868"/>
                <a:gd name="connsiteX15" fmla="*/ 397669 w 545306"/>
                <a:gd name="connsiteY15" fmla="*/ 450056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5306" h="473868">
                  <a:moveTo>
                    <a:pt x="138113" y="473869"/>
                  </a:moveTo>
                  <a:cubicBezTo>
                    <a:pt x="121444" y="376238"/>
                    <a:pt x="76200" y="300037"/>
                    <a:pt x="0" y="238125"/>
                  </a:cubicBezTo>
                  <a:cubicBezTo>
                    <a:pt x="76200" y="176213"/>
                    <a:pt x="121444" y="100013"/>
                    <a:pt x="138113" y="2381"/>
                  </a:cubicBezTo>
                  <a:cubicBezTo>
                    <a:pt x="228600" y="33338"/>
                    <a:pt x="319088" y="35719"/>
                    <a:pt x="411956" y="0"/>
                  </a:cubicBezTo>
                  <a:cubicBezTo>
                    <a:pt x="428625" y="95250"/>
                    <a:pt x="471488" y="173831"/>
                    <a:pt x="545306" y="238125"/>
                  </a:cubicBezTo>
                  <a:cubicBezTo>
                    <a:pt x="509588" y="269081"/>
                    <a:pt x="478631" y="304800"/>
                    <a:pt x="457200" y="342900"/>
                  </a:cubicBezTo>
                  <a:cubicBezTo>
                    <a:pt x="433387" y="383381"/>
                    <a:pt x="421481" y="426244"/>
                    <a:pt x="411956" y="473869"/>
                  </a:cubicBezTo>
                  <a:cubicBezTo>
                    <a:pt x="321469" y="440531"/>
                    <a:pt x="230981" y="440531"/>
                    <a:pt x="138113" y="473869"/>
                  </a:cubicBezTo>
                  <a:close/>
                  <a:moveTo>
                    <a:pt x="397669" y="450056"/>
                  </a:moveTo>
                  <a:cubicBezTo>
                    <a:pt x="411956" y="366713"/>
                    <a:pt x="447675" y="297656"/>
                    <a:pt x="504825" y="238125"/>
                  </a:cubicBezTo>
                  <a:cubicBezTo>
                    <a:pt x="445294" y="178594"/>
                    <a:pt x="411956" y="107156"/>
                    <a:pt x="397669" y="28575"/>
                  </a:cubicBezTo>
                  <a:cubicBezTo>
                    <a:pt x="357188" y="42863"/>
                    <a:pt x="319088" y="52388"/>
                    <a:pt x="278606" y="52388"/>
                  </a:cubicBezTo>
                  <a:cubicBezTo>
                    <a:pt x="238125" y="52388"/>
                    <a:pt x="200025" y="47625"/>
                    <a:pt x="159544" y="45244"/>
                  </a:cubicBezTo>
                  <a:cubicBezTo>
                    <a:pt x="138113" y="121444"/>
                    <a:pt x="95250" y="185738"/>
                    <a:pt x="30956" y="238125"/>
                  </a:cubicBezTo>
                  <a:cubicBezTo>
                    <a:pt x="95250" y="290513"/>
                    <a:pt x="135731" y="357188"/>
                    <a:pt x="159544" y="435769"/>
                  </a:cubicBezTo>
                  <a:cubicBezTo>
                    <a:pt x="238125" y="416719"/>
                    <a:pt x="316706" y="419100"/>
                    <a:pt x="397669" y="450056"/>
                  </a:cubicBezTo>
                  <a:close/>
                </a:path>
              </a:pathLst>
            </a:custGeom>
            <a:grpFill/>
            <a:ln w="23813" cap="flat">
              <a:noFill/>
              <a:prstDash val="solid"/>
              <a:miter/>
            </a:ln>
          </p:spPr>
          <p:txBody>
            <a:bodyPr rtlCol="0" anchor="ctr"/>
            <a:lstStyle/>
            <a:p>
              <a:endParaRPr lang="en-ID"/>
            </a:p>
          </p:txBody>
        </p:sp>
        <p:sp>
          <p:nvSpPr>
            <p:cNvPr id="1176" name="Freeform: Shape 1175">
              <a:extLst>
                <a:ext uri="{FF2B5EF4-FFF2-40B4-BE49-F238E27FC236}">
                  <a16:creationId xmlns:a16="http://schemas.microsoft.com/office/drawing/2014/main" id="{A3E132E4-83E4-6328-A1EB-1B984054C558}"/>
                </a:ext>
              </a:extLst>
            </p:cNvPr>
            <p:cNvSpPr/>
            <p:nvPr/>
          </p:nvSpPr>
          <p:spPr>
            <a:xfrm>
              <a:off x="7193756" y="5443537"/>
              <a:ext cx="547687" cy="476250"/>
            </a:xfrm>
            <a:custGeom>
              <a:avLst/>
              <a:gdLst>
                <a:gd name="connsiteX0" fmla="*/ 133350 w 547687"/>
                <a:gd name="connsiteY0" fmla="*/ 0 h 476250"/>
                <a:gd name="connsiteX1" fmla="*/ 407194 w 547687"/>
                <a:gd name="connsiteY1" fmla="*/ 2381 h 476250"/>
                <a:gd name="connsiteX2" fmla="*/ 454819 w 547687"/>
                <a:gd name="connsiteY2" fmla="*/ 133350 h 476250"/>
                <a:gd name="connsiteX3" fmla="*/ 547688 w 547687"/>
                <a:gd name="connsiteY3" fmla="*/ 238125 h 476250"/>
                <a:gd name="connsiteX4" fmla="*/ 409575 w 547687"/>
                <a:gd name="connsiteY4" fmla="*/ 473869 h 476250"/>
                <a:gd name="connsiteX5" fmla="*/ 135731 w 547687"/>
                <a:gd name="connsiteY5" fmla="*/ 476250 h 476250"/>
                <a:gd name="connsiteX6" fmla="*/ 0 w 547687"/>
                <a:gd name="connsiteY6" fmla="*/ 238125 h 476250"/>
                <a:gd name="connsiteX7" fmla="*/ 133350 w 547687"/>
                <a:gd name="connsiteY7" fmla="*/ 0 h 476250"/>
                <a:gd name="connsiteX8" fmla="*/ 516731 w 547687"/>
                <a:gd name="connsiteY8" fmla="*/ 238125 h 476250"/>
                <a:gd name="connsiteX9" fmla="*/ 385763 w 547687"/>
                <a:gd name="connsiteY9" fmla="*/ 40481 h 476250"/>
                <a:gd name="connsiteX10" fmla="*/ 147638 w 547687"/>
                <a:gd name="connsiteY10" fmla="*/ 28575 h 476250"/>
                <a:gd name="connsiteX11" fmla="*/ 40481 w 547687"/>
                <a:gd name="connsiteY11" fmla="*/ 238125 h 476250"/>
                <a:gd name="connsiteX12" fmla="*/ 147638 w 547687"/>
                <a:gd name="connsiteY12" fmla="*/ 450056 h 476250"/>
                <a:gd name="connsiteX13" fmla="*/ 385763 w 547687"/>
                <a:gd name="connsiteY13" fmla="*/ 438150 h 476250"/>
                <a:gd name="connsiteX14" fmla="*/ 516731 w 547687"/>
                <a:gd name="connsiteY14" fmla="*/ 23812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7687" h="476250">
                  <a:moveTo>
                    <a:pt x="133350" y="0"/>
                  </a:moveTo>
                  <a:cubicBezTo>
                    <a:pt x="223838" y="35719"/>
                    <a:pt x="314325" y="35719"/>
                    <a:pt x="407194" y="2381"/>
                  </a:cubicBezTo>
                  <a:cubicBezTo>
                    <a:pt x="416719" y="47625"/>
                    <a:pt x="431006" y="92869"/>
                    <a:pt x="454819" y="133350"/>
                  </a:cubicBezTo>
                  <a:cubicBezTo>
                    <a:pt x="478631" y="173831"/>
                    <a:pt x="509588" y="207169"/>
                    <a:pt x="547688" y="238125"/>
                  </a:cubicBezTo>
                  <a:cubicBezTo>
                    <a:pt x="471488" y="300037"/>
                    <a:pt x="426244" y="378619"/>
                    <a:pt x="409575" y="473869"/>
                  </a:cubicBezTo>
                  <a:cubicBezTo>
                    <a:pt x="316706" y="440531"/>
                    <a:pt x="228600" y="440531"/>
                    <a:pt x="135731" y="476250"/>
                  </a:cubicBezTo>
                  <a:cubicBezTo>
                    <a:pt x="121444" y="381000"/>
                    <a:pt x="76200" y="302419"/>
                    <a:pt x="0" y="238125"/>
                  </a:cubicBezTo>
                  <a:cubicBezTo>
                    <a:pt x="71438" y="176212"/>
                    <a:pt x="116681" y="100012"/>
                    <a:pt x="133350" y="0"/>
                  </a:cubicBezTo>
                  <a:close/>
                  <a:moveTo>
                    <a:pt x="516731" y="238125"/>
                  </a:moveTo>
                  <a:cubicBezTo>
                    <a:pt x="450056" y="183356"/>
                    <a:pt x="409575" y="116681"/>
                    <a:pt x="385763" y="40481"/>
                  </a:cubicBezTo>
                  <a:cubicBezTo>
                    <a:pt x="309563" y="52387"/>
                    <a:pt x="285750" y="64294"/>
                    <a:pt x="147638" y="28575"/>
                  </a:cubicBezTo>
                  <a:cubicBezTo>
                    <a:pt x="133350" y="109537"/>
                    <a:pt x="97631" y="178594"/>
                    <a:pt x="40481" y="238125"/>
                  </a:cubicBezTo>
                  <a:cubicBezTo>
                    <a:pt x="97631" y="297656"/>
                    <a:pt x="133350" y="369094"/>
                    <a:pt x="147638" y="450056"/>
                  </a:cubicBezTo>
                  <a:cubicBezTo>
                    <a:pt x="226219" y="421481"/>
                    <a:pt x="304800" y="416719"/>
                    <a:pt x="385763" y="438150"/>
                  </a:cubicBezTo>
                  <a:cubicBezTo>
                    <a:pt x="409575" y="359569"/>
                    <a:pt x="450056" y="292893"/>
                    <a:pt x="516731" y="238125"/>
                  </a:cubicBezTo>
                  <a:close/>
                </a:path>
              </a:pathLst>
            </a:custGeom>
            <a:grpFill/>
            <a:ln w="23813" cap="flat">
              <a:noFill/>
              <a:prstDash val="solid"/>
              <a:miter/>
            </a:ln>
          </p:spPr>
          <p:txBody>
            <a:bodyPr rtlCol="0" anchor="ctr"/>
            <a:lstStyle/>
            <a:p>
              <a:endParaRPr lang="en-ID"/>
            </a:p>
          </p:txBody>
        </p:sp>
        <p:sp>
          <p:nvSpPr>
            <p:cNvPr id="1177" name="Freeform: Shape 1176">
              <a:extLst>
                <a:ext uri="{FF2B5EF4-FFF2-40B4-BE49-F238E27FC236}">
                  <a16:creationId xmlns:a16="http://schemas.microsoft.com/office/drawing/2014/main" id="{9DC7F2C3-BB75-273E-2CFE-C8DC6A8FDF68}"/>
                </a:ext>
              </a:extLst>
            </p:cNvPr>
            <p:cNvSpPr/>
            <p:nvPr/>
          </p:nvSpPr>
          <p:spPr>
            <a:xfrm>
              <a:off x="6215062" y="4879181"/>
              <a:ext cx="545306" cy="476250"/>
            </a:xfrm>
            <a:custGeom>
              <a:avLst/>
              <a:gdLst>
                <a:gd name="connsiteX0" fmla="*/ 135731 w 545306"/>
                <a:gd name="connsiteY0" fmla="*/ 476250 h 476250"/>
                <a:gd name="connsiteX1" fmla="*/ 90487 w 545306"/>
                <a:gd name="connsiteY1" fmla="*/ 345281 h 476250"/>
                <a:gd name="connsiteX2" fmla="*/ 0 w 545306"/>
                <a:gd name="connsiteY2" fmla="*/ 238125 h 476250"/>
                <a:gd name="connsiteX3" fmla="*/ 133350 w 545306"/>
                <a:gd name="connsiteY3" fmla="*/ 0 h 476250"/>
                <a:gd name="connsiteX4" fmla="*/ 407194 w 545306"/>
                <a:gd name="connsiteY4" fmla="*/ 2381 h 476250"/>
                <a:gd name="connsiteX5" fmla="*/ 545306 w 545306"/>
                <a:gd name="connsiteY5" fmla="*/ 238125 h 476250"/>
                <a:gd name="connsiteX6" fmla="*/ 407194 w 545306"/>
                <a:gd name="connsiteY6" fmla="*/ 471488 h 476250"/>
                <a:gd name="connsiteX7" fmla="*/ 135731 w 545306"/>
                <a:gd name="connsiteY7" fmla="*/ 476250 h 476250"/>
                <a:gd name="connsiteX8" fmla="*/ 150019 w 545306"/>
                <a:gd name="connsiteY8" fmla="*/ 452438 h 476250"/>
                <a:gd name="connsiteX9" fmla="*/ 388144 w 545306"/>
                <a:gd name="connsiteY9" fmla="*/ 438150 h 476250"/>
                <a:gd name="connsiteX10" fmla="*/ 516731 w 545306"/>
                <a:gd name="connsiteY10" fmla="*/ 240506 h 476250"/>
                <a:gd name="connsiteX11" fmla="*/ 388144 w 545306"/>
                <a:gd name="connsiteY11" fmla="*/ 42863 h 476250"/>
                <a:gd name="connsiteX12" fmla="*/ 150019 w 545306"/>
                <a:gd name="connsiteY12" fmla="*/ 28575 h 476250"/>
                <a:gd name="connsiteX13" fmla="*/ 42862 w 545306"/>
                <a:gd name="connsiteY13" fmla="*/ 240506 h 476250"/>
                <a:gd name="connsiteX14" fmla="*/ 150019 w 545306"/>
                <a:gd name="connsiteY14" fmla="*/ 452438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5306" h="476250">
                  <a:moveTo>
                    <a:pt x="135731" y="476250"/>
                  </a:moveTo>
                  <a:cubicBezTo>
                    <a:pt x="126206" y="428625"/>
                    <a:pt x="114300" y="385763"/>
                    <a:pt x="90487" y="345281"/>
                  </a:cubicBezTo>
                  <a:cubicBezTo>
                    <a:pt x="66675" y="304800"/>
                    <a:pt x="38100" y="271463"/>
                    <a:pt x="0" y="238125"/>
                  </a:cubicBezTo>
                  <a:cubicBezTo>
                    <a:pt x="73819" y="176213"/>
                    <a:pt x="119063" y="97631"/>
                    <a:pt x="133350" y="0"/>
                  </a:cubicBezTo>
                  <a:cubicBezTo>
                    <a:pt x="223838" y="35719"/>
                    <a:pt x="314325" y="35719"/>
                    <a:pt x="407194" y="2381"/>
                  </a:cubicBezTo>
                  <a:cubicBezTo>
                    <a:pt x="423862" y="97631"/>
                    <a:pt x="469106" y="176213"/>
                    <a:pt x="545306" y="238125"/>
                  </a:cubicBezTo>
                  <a:cubicBezTo>
                    <a:pt x="469106" y="300038"/>
                    <a:pt x="423862" y="376238"/>
                    <a:pt x="407194" y="471488"/>
                  </a:cubicBezTo>
                  <a:cubicBezTo>
                    <a:pt x="261938" y="442913"/>
                    <a:pt x="247650" y="442913"/>
                    <a:pt x="135731" y="476250"/>
                  </a:cubicBezTo>
                  <a:close/>
                  <a:moveTo>
                    <a:pt x="150019" y="452438"/>
                  </a:moveTo>
                  <a:cubicBezTo>
                    <a:pt x="228600" y="421482"/>
                    <a:pt x="307181" y="419100"/>
                    <a:pt x="388144" y="438150"/>
                  </a:cubicBezTo>
                  <a:cubicBezTo>
                    <a:pt x="411956" y="357188"/>
                    <a:pt x="454819" y="292894"/>
                    <a:pt x="516731" y="240506"/>
                  </a:cubicBezTo>
                  <a:cubicBezTo>
                    <a:pt x="452438" y="188119"/>
                    <a:pt x="411956" y="121444"/>
                    <a:pt x="388144" y="42863"/>
                  </a:cubicBezTo>
                  <a:cubicBezTo>
                    <a:pt x="307181" y="61913"/>
                    <a:pt x="228600" y="59531"/>
                    <a:pt x="150019" y="28575"/>
                  </a:cubicBezTo>
                  <a:cubicBezTo>
                    <a:pt x="135731" y="111919"/>
                    <a:pt x="100013" y="180975"/>
                    <a:pt x="42862" y="240506"/>
                  </a:cubicBezTo>
                  <a:cubicBezTo>
                    <a:pt x="100013" y="300038"/>
                    <a:pt x="135731" y="371475"/>
                    <a:pt x="150019" y="452438"/>
                  </a:cubicBezTo>
                  <a:close/>
                </a:path>
              </a:pathLst>
            </a:custGeom>
            <a:grpFill/>
            <a:ln w="23813" cap="flat">
              <a:noFill/>
              <a:prstDash val="solid"/>
              <a:miter/>
            </a:ln>
          </p:spPr>
          <p:txBody>
            <a:bodyPr rtlCol="0" anchor="ctr"/>
            <a:lstStyle/>
            <a:p>
              <a:endParaRPr lang="en-ID"/>
            </a:p>
          </p:txBody>
        </p:sp>
        <p:sp>
          <p:nvSpPr>
            <p:cNvPr id="1178" name="Freeform: Shape 1177">
              <a:extLst>
                <a:ext uri="{FF2B5EF4-FFF2-40B4-BE49-F238E27FC236}">
                  <a16:creationId xmlns:a16="http://schemas.microsoft.com/office/drawing/2014/main" id="{506E558F-E996-C093-9D93-262607A1165C}"/>
                </a:ext>
              </a:extLst>
            </p:cNvPr>
            <p:cNvSpPr/>
            <p:nvPr/>
          </p:nvSpPr>
          <p:spPr>
            <a:xfrm>
              <a:off x="8167687" y="4883943"/>
              <a:ext cx="547687" cy="473868"/>
            </a:xfrm>
            <a:custGeom>
              <a:avLst/>
              <a:gdLst>
                <a:gd name="connsiteX0" fmla="*/ 547688 w 547687"/>
                <a:gd name="connsiteY0" fmla="*/ 235744 h 473868"/>
                <a:gd name="connsiteX1" fmla="*/ 409575 w 547687"/>
                <a:gd name="connsiteY1" fmla="*/ 471487 h 473868"/>
                <a:gd name="connsiteX2" fmla="*/ 135731 w 547687"/>
                <a:gd name="connsiteY2" fmla="*/ 473869 h 473868"/>
                <a:gd name="connsiteX3" fmla="*/ 90488 w 547687"/>
                <a:gd name="connsiteY3" fmla="*/ 342900 h 473868"/>
                <a:gd name="connsiteX4" fmla="*/ 0 w 547687"/>
                <a:gd name="connsiteY4" fmla="*/ 235744 h 473868"/>
                <a:gd name="connsiteX5" fmla="*/ 133350 w 547687"/>
                <a:gd name="connsiteY5" fmla="*/ 0 h 473868"/>
                <a:gd name="connsiteX6" fmla="*/ 269081 w 547687"/>
                <a:gd name="connsiteY6" fmla="*/ 26194 h 473868"/>
                <a:gd name="connsiteX7" fmla="*/ 407194 w 547687"/>
                <a:gd name="connsiteY7" fmla="*/ 2381 h 473868"/>
                <a:gd name="connsiteX8" fmla="*/ 547688 w 547687"/>
                <a:gd name="connsiteY8" fmla="*/ 235744 h 473868"/>
                <a:gd name="connsiteX9" fmla="*/ 388144 w 547687"/>
                <a:gd name="connsiteY9" fmla="*/ 433387 h 473868"/>
                <a:gd name="connsiteX10" fmla="*/ 516731 w 547687"/>
                <a:gd name="connsiteY10" fmla="*/ 235744 h 473868"/>
                <a:gd name="connsiteX11" fmla="*/ 388144 w 547687"/>
                <a:gd name="connsiteY11" fmla="*/ 38100 h 473868"/>
                <a:gd name="connsiteX12" fmla="*/ 150019 w 547687"/>
                <a:gd name="connsiteY12" fmla="*/ 23813 h 473868"/>
                <a:gd name="connsiteX13" fmla="*/ 42863 w 547687"/>
                <a:gd name="connsiteY13" fmla="*/ 235744 h 473868"/>
                <a:gd name="connsiteX14" fmla="*/ 150019 w 547687"/>
                <a:gd name="connsiteY14" fmla="*/ 447675 h 473868"/>
                <a:gd name="connsiteX15" fmla="*/ 388144 w 547687"/>
                <a:gd name="connsiteY15" fmla="*/ 433387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7687" h="473868">
                  <a:moveTo>
                    <a:pt x="547688" y="235744"/>
                  </a:moveTo>
                  <a:cubicBezTo>
                    <a:pt x="471488" y="297656"/>
                    <a:pt x="426244" y="376237"/>
                    <a:pt x="409575" y="471487"/>
                  </a:cubicBezTo>
                  <a:cubicBezTo>
                    <a:pt x="319087" y="438150"/>
                    <a:pt x="228600" y="438150"/>
                    <a:pt x="135731" y="473869"/>
                  </a:cubicBezTo>
                  <a:cubicBezTo>
                    <a:pt x="126206" y="426244"/>
                    <a:pt x="114300" y="383381"/>
                    <a:pt x="90488" y="342900"/>
                  </a:cubicBezTo>
                  <a:cubicBezTo>
                    <a:pt x="66675" y="302419"/>
                    <a:pt x="38100" y="269081"/>
                    <a:pt x="0" y="235744"/>
                  </a:cubicBezTo>
                  <a:cubicBezTo>
                    <a:pt x="73819" y="173831"/>
                    <a:pt x="119063" y="95250"/>
                    <a:pt x="133350" y="0"/>
                  </a:cubicBezTo>
                  <a:cubicBezTo>
                    <a:pt x="178594" y="16669"/>
                    <a:pt x="223837" y="26194"/>
                    <a:pt x="269081" y="26194"/>
                  </a:cubicBezTo>
                  <a:cubicBezTo>
                    <a:pt x="314325" y="26194"/>
                    <a:pt x="359569" y="16669"/>
                    <a:pt x="407194" y="2381"/>
                  </a:cubicBezTo>
                  <a:cubicBezTo>
                    <a:pt x="426244" y="95250"/>
                    <a:pt x="469106" y="173831"/>
                    <a:pt x="547688" y="235744"/>
                  </a:cubicBezTo>
                  <a:close/>
                  <a:moveTo>
                    <a:pt x="388144" y="433387"/>
                  </a:moveTo>
                  <a:cubicBezTo>
                    <a:pt x="411956" y="352425"/>
                    <a:pt x="454819" y="288131"/>
                    <a:pt x="516731" y="235744"/>
                  </a:cubicBezTo>
                  <a:cubicBezTo>
                    <a:pt x="452438" y="183356"/>
                    <a:pt x="411956" y="116681"/>
                    <a:pt x="388144" y="38100"/>
                  </a:cubicBezTo>
                  <a:cubicBezTo>
                    <a:pt x="307181" y="57150"/>
                    <a:pt x="228600" y="54768"/>
                    <a:pt x="150019" y="23813"/>
                  </a:cubicBezTo>
                  <a:cubicBezTo>
                    <a:pt x="135731" y="104775"/>
                    <a:pt x="100012" y="176212"/>
                    <a:pt x="42863" y="235744"/>
                  </a:cubicBezTo>
                  <a:cubicBezTo>
                    <a:pt x="100012" y="295275"/>
                    <a:pt x="135731" y="364331"/>
                    <a:pt x="150019" y="447675"/>
                  </a:cubicBezTo>
                  <a:cubicBezTo>
                    <a:pt x="228600" y="419100"/>
                    <a:pt x="307181" y="414337"/>
                    <a:pt x="388144" y="433387"/>
                  </a:cubicBezTo>
                  <a:close/>
                </a:path>
              </a:pathLst>
            </a:custGeom>
            <a:grpFill/>
            <a:ln w="23813" cap="flat">
              <a:noFill/>
              <a:prstDash val="solid"/>
              <a:miter/>
            </a:ln>
          </p:spPr>
          <p:txBody>
            <a:bodyPr rtlCol="0" anchor="ctr"/>
            <a:lstStyle/>
            <a:p>
              <a:endParaRPr lang="en-ID"/>
            </a:p>
          </p:txBody>
        </p:sp>
        <p:sp>
          <p:nvSpPr>
            <p:cNvPr id="1179" name="Freeform: Shape 1178">
              <a:extLst>
                <a:ext uri="{FF2B5EF4-FFF2-40B4-BE49-F238E27FC236}">
                  <a16:creationId xmlns:a16="http://schemas.microsoft.com/office/drawing/2014/main" id="{82A209CF-78E7-AFB9-3A06-F4EC4269BABC}"/>
                </a:ext>
              </a:extLst>
            </p:cNvPr>
            <p:cNvSpPr/>
            <p:nvPr/>
          </p:nvSpPr>
          <p:spPr>
            <a:xfrm>
              <a:off x="10122693" y="4881562"/>
              <a:ext cx="545306" cy="476250"/>
            </a:xfrm>
            <a:custGeom>
              <a:avLst/>
              <a:gdLst>
                <a:gd name="connsiteX0" fmla="*/ 0 w 545306"/>
                <a:gd name="connsiteY0" fmla="*/ 238125 h 476250"/>
                <a:gd name="connsiteX1" fmla="*/ 133350 w 545306"/>
                <a:gd name="connsiteY1" fmla="*/ 0 h 476250"/>
                <a:gd name="connsiteX2" fmla="*/ 407194 w 545306"/>
                <a:gd name="connsiteY2" fmla="*/ 2381 h 476250"/>
                <a:gd name="connsiteX3" fmla="*/ 545306 w 545306"/>
                <a:gd name="connsiteY3" fmla="*/ 238125 h 476250"/>
                <a:gd name="connsiteX4" fmla="*/ 407194 w 545306"/>
                <a:gd name="connsiteY4" fmla="*/ 473869 h 476250"/>
                <a:gd name="connsiteX5" fmla="*/ 133350 w 545306"/>
                <a:gd name="connsiteY5" fmla="*/ 476250 h 476250"/>
                <a:gd name="connsiteX6" fmla="*/ 0 w 545306"/>
                <a:gd name="connsiteY6" fmla="*/ 238125 h 476250"/>
                <a:gd name="connsiteX7" fmla="*/ 385762 w 545306"/>
                <a:gd name="connsiteY7" fmla="*/ 40481 h 476250"/>
                <a:gd name="connsiteX8" fmla="*/ 150018 w 545306"/>
                <a:gd name="connsiteY8" fmla="*/ 26194 h 476250"/>
                <a:gd name="connsiteX9" fmla="*/ 42862 w 545306"/>
                <a:gd name="connsiteY9" fmla="*/ 238125 h 476250"/>
                <a:gd name="connsiteX10" fmla="*/ 111919 w 545306"/>
                <a:gd name="connsiteY10" fmla="*/ 335756 h 476250"/>
                <a:gd name="connsiteX11" fmla="*/ 154781 w 545306"/>
                <a:gd name="connsiteY11" fmla="*/ 447675 h 476250"/>
                <a:gd name="connsiteX12" fmla="*/ 388143 w 545306"/>
                <a:gd name="connsiteY12" fmla="*/ 435769 h 476250"/>
                <a:gd name="connsiteX13" fmla="*/ 516731 w 545306"/>
                <a:gd name="connsiteY13" fmla="*/ 238125 h 476250"/>
                <a:gd name="connsiteX14" fmla="*/ 385762 w 545306"/>
                <a:gd name="connsiteY14" fmla="*/ 40481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5306" h="476250">
                  <a:moveTo>
                    <a:pt x="0" y="238125"/>
                  </a:moveTo>
                  <a:cubicBezTo>
                    <a:pt x="73819" y="176212"/>
                    <a:pt x="119063" y="97631"/>
                    <a:pt x="133350" y="0"/>
                  </a:cubicBezTo>
                  <a:cubicBezTo>
                    <a:pt x="223837" y="35719"/>
                    <a:pt x="314325" y="35719"/>
                    <a:pt x="407194" y="2381"/>
                  </a:cubicBezTo>
                  <a:cubicBezTo>
                    <a:pt x="423862" y="97631"/>
                    <a:pt x="469106" y="176212"/>
                    <a:pt x="545306" y="238125"/>
                  </a:cubicBezTo>
                  <a:cubicBezTo>
                    <a:pt x="471487" y="300038"/>
                    <a:pt x="423862" y="376238"/>
                    <a:pt x="407194" y="473869"/>
                  </a:cubicBezTo>
                  <a:cubicBezTo>
                    <a:pt x="316706" y="440531"/>
                    <a:pt x="226219" y="440531"/>
                    <a:pt x="133350" y="476250"/>
                  </a:cubicBezTo>
                  <a:cubicBezTo>
                    <a:pt x="119063" y="381000"/>
                    <a:pt x="76200" y="302419"/>
                    <a:pt x="0" y="238125"/>
                  </a:cubicBezTo>
                  <a:close/>
                  <a:moveTo>
                    <a:pt x="385762" y="40481"/>
                  </a:moveTo>
                  <a:cubicBezTo>
                    <a:pt x="304800" y="59531"/>
                    <a:pt x="228600" y="54769"/>
                    <a:pt x="150018" y="26194"/>
                  </a:cubicBezTo>
                  <a:cubicBezTo>
                    <a:pt x="135731" y="109538"/>
                    <a:pt x="100012" y="178594"/>
                    <a:pt x="42862" y="238125"/>
                  </a:cubicBezTo>
                  <a:cubicBezTo>
                    <a:pt x="71438" y="269081"/>
                    <a:pt x="97631" y="300038"/>
                    <a:pt x="111919" y="335756"/>
                  </a:cubicBezTo>
                  <a:cubicBezTo>
                    <a:pt x="128587" y="371475"/>
                    <a:pt x="140494" y="409575"/>
                    <a:pt x="154781" y="447675"/>
                  </a:cubicBezTo>
                  <a:cubicBezTo>
                    <a:pt x="228600" y="419100"/>
                    <a:pt x="307181" y="416719"/>
                    <a:pt x="388143" y="435769"/>
                  </a:cubicBezTo>
                  <a:cubicBezTo>
                    <a:pt x="411956" y="354806"/>
                    <a:pt x="454819" y="290512"/>
                    <a:pt x="516731" y="238125"/>
                  </a:cubicBezTo>
                  <a:cubicBezTo>
                    <a:pt x="447675" y="173831"/>
                    <a:pt x="438150" y="161925"/>
                    <a:pt x="385762" y="40481"/>
                  </a:cubicBezTo>
                  <a:close/>
                </a:path>
              </a:pathLst>
            </a:custGeom>
            <a:grpFill/>
            <a:ln w="23813" cap="flat">
              <a:noFill/>
              <a:prstDash val="solid"/>
              <a:miter/>
            </a:ln>
          </p:spPr>
          <p:txBody>
            <a:bodyPr rtlCol="0" anchor="ctr"/>
            <a:lstStyle/>
            <a:p>
              <a:endParaRPr lang="en-ID"/>
            </a:p>
          </p:txBody>
        </p:sp>
        <p:sp>
          <p:nvSpPr>
            <p:cNvPr id="1180" name="Freeform: Shape 1179">
              <a:extLst>
                <a:ext uri="{FF2B5EF4-FFF2-40B4-BE49-F238E27FC236}">
                  <a16:creationId xmlns:a16="http://schemas.microsoft.com/office/drawing/2014/main" id="{CB20E625-D391-0355-5AE7-FFC33B0C19FB}"/>
                </a:ext>
              </a:extLst>
            </p:cNvPr>
            <p:cNvSpPr/>
            <p:nvPr/>
          </p:nvSpPr>
          <p:spPr>
            <a:xfrm>
              <a:off x="11099006" y="940593"/>
              <a:ext cx="547687" cy="476250"/>
            </a:xfrm>
            <a:custGeom>
              <a:avLst/>
              <a:gdLst>
                <a:gd name="connsiteX0" fmla="*/ 135731 w 547687"/>
                <a:gd name="connsiteY0" fmla="*/ 476250 h 476250"/>
                <a:gd name="connsiteX1" fmla="*/ 0 w 547687"/>
                <a:gd name="connsiteY1" fmla="*/ 238125 h 476250"/>
                <a:gd name="connsiteX2" fmla="*/ 135731 w 547687"/>
                <a:gd name="connsiteY2" fmla="*/ 0 h 476250"/>
                <a:gd name="connsiteX3" fmla="*/ 409575 w 547687"/>
                <a:gd name="connsiteY3" fmla="*/ 2381 h 476250"/>
                <a:gd name="connsiteX4" fmla="*/ 547688 w 547687"/>
                <a:gd name="connsiteY4" fmla="*/ 238125 h 476250"/>
                <a:gd name="connsiteX5" fmla="*/ 409575 w 547687"/>
                <a:gd name="connsiteY5" fmla="*/ 473869 h 476250"/>
                <a:gd name="connsiteX6" fmla="*/ 135731 w 547687"/>
                <a:gd name="connsiteY6" fmla="*/ 476250 h 476250"/>
                <a:gd name="connsiteX7" fmla="*/ 516731 w 547687"/>
                <a:gd name="connsiteY7" fmla="*/ 238125 h 476250"/>
                <a:gd name="connsiteX8" fmla="*/ 385762 w 547687"/>
                <a:gd name="connsiteY8" fmla="*/ 38100 h 476250"/>
                <a:gd name="connsiteX9" fmla="*/ 147637 w 547687"/>
                <a:gd name="connsiteY9" fmla="*/ 26194 h 476250"/>
                <a:gd name="connsiteX10" fmla="*/ 40481 w 547687"/>
                <a:gd name="connsiteY10" fmla="*/ 238125 h 476250"/>
                <a:gd name="connsiteX11" fmla="*/ 147637 w 547687"/>
                <a:gd name="connsiteY11" fmla="*/ 450056 h 476250"/>
                <a:gd name="connsiteX12" fmla="*/ 385762 w 547687"/>
                <a:gd name="connsiteY12" fmla="*/ 435769 h 476250"/>
                <a:gd name="connsiteX13" fmla="*/ 516731 w 547687"/>
                <a:gd name="connsiteY13" fmla="*/ 23812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7687" h="476250">
                  <a:moveTo>
                    <a:pt x="135731" y="476250"/>
                  </a:moveTo>
                  <a:cubicBezTo>
                    <a:pt x="121444" y="378619"/>
                    <a:pt x="76200" y="300037"/>
                    <a:pt x="0" y="238125"/>
                  </a:cubicBezTo>
                  <a:cubicBezTo>
                    <a:pt x="76200" y="176213"/>
                    <a:pt x="119063" y="97631"/>
                    <a:pt x="135731" y="0"/>
                  </a:cubicBezTo>
                  <a:cubicBezTo>
                    <a:pt x="226219" y="35719"/>
                    <a:pt x="316706" y="35719"/>
                    <a:pt x="409575" y="2381"/>
                  </a:cubicBezTo>
                  <a:cubicBezTo>
                    <a:pt x="426244" y="97631"/>
                    <a:pt x="471487" y="176213"/>
                    <a:pt x="547688" y="238125"/>
                  </a:cubicBezTo>
                  <a:cubicBezTo>
                    <a:pt x="471487" y="300037"/>
                    <a:pt x="426244" y="376237"/>
                    <a:pt x="409575" y="473869"/>
                  </a:cubicBezTo>
                  <a:cubicBezTo>
                    <a:pt x="316706" y="438150"/>
                    <a:pt x="226219" y="440531"/>
                    <a:pt x="135731" y="476250"/>
                  </a:cubicBezTo>
                  <a:close/>
                  <a:moveTo>
                    <a:pt x="516731" y="238125"/>
                  </a:moveTo>
                  <a:cubicBezTo>
                    <a:pt x="452438" y="185737"/>
                    <a:pt x="409575" y="119063"/>
                    <a:pt x="385762" y="38100"/>
                  </a:cubicBezTo>
                  <a:cubicBezTo>
                    <a:pt x="304800" y="59531"/>
                    <a:pt x="226219" y="54769"/>
                    <a:pt x="147637" y="26194"/>
                  </a:cubicBezTo>
                  <a:cubicBezTo>
                    <a:pt x="133350" y="109537"/>
                    <a:pt x="97631" y="178594"/>
                    <a:pt x="40481" y="238125"/>
                  </a:cubicBezTo>
                  <a:cubicBezTo>
                    <a:pt x="97631" y="297656"/>
                    <a:pt x="133350" y="369094"/>
                    <a:pt x="147637" y="450056"/>
                  </a:cubicBezTo>
                  <a:cubicBezTo>
                    <a:pt x="226219" y="419100"/>
                    <a:pt x="304800" y="416719"/>
                    <a:pt x="385762" y="435769"/>
                  </a:cubicBezTo>
                  <a:cubicBezTo>
                    <a:pt x="411956" y="354806"/>
                    <a:pt x="452438" y="290513"/>
                    <a:pt x="516731" y="238125"/>
                  </a:cubicBezTo>
                  <a:close/>
                </a:path>
              </a:pathLst>
            </a:custGeom>
            <a:grpFill/>
            <a:ln w="23813" cap="flat">
              <a:noFill/>
              <a:prstDash val="solid"/>
              <a:miter/>
            </a:ln>
          </p:spPr>
          <p:txBody>
            <a:bodyPr rtlCol="0" anchor="ctr"/>
            <a:lstStyle/>
            <a:p>
              <a:endParaRPr lang="en-ID"/>
            </a:p>
          </p:txBody>
        </p:sp>
        <p:sp>
          <p:nvSpPr>
            <p:cNvPr id="1181" name="Freeform: Shape 1180">
              <a:extLst>
                <a:ext uri="{FF2B5EF4-FFF2-40B4-BE49-F238E27FC236}">
                  <a16:creationId xmlns:a16="http://schemas.microsoft.com/office/drawing/2014/main" id="{7533AFF6-9847-62E4-9F86-6ABBB24AC6F4}"/>
                </a:ext>
              </a:extLst>
            </p:cNvPr>
            <p:cNvSpPr/>
            <p:nvPr/>
          </p:nvSpPr>
          <p:spPr>
            <a:xfrm>
              <a:off x="9146381" y="5443537"/>
              <a:ext cx="547687" cy="476250"/>
            </a:xfrm>
            <a:custGeom>
              <a:avLst/>
              <a:gdLst>
                <a:gd name="connsiteX0" fmla="*/ 133350 w 547687"/>
                <a:gd name="connsiteY0" fmla="*/ 0 h 476250"/>
                <a:gd name="connsiteX1" fmla="*/ 407194 w 547687"/>
                <a:gd name="connsiteY1" fmla="*/ 2381 h 476250"/>
                <a:gd name="connsiteX2" fmla="*/ 454819 w 547687"/>
                <a:gd name="connsiteY2" fmla="*/ 133350 h 476250"/>
                <a:gd name="connsiteX3" fmla="*/ 547688 w 547687"/>
                <a:gd name="connsiteY3" fmla="*/ 238125 h 476250"/>
                <a:gd name="connsiteX4" fmla="*/ 409575 w 547687"/>
                <a:gd name="connsiteY4" fmla="*/ 473869 h 476250"/>
                <a:gd name="connsiteX5" fmla="*/ 135731 w 547687"/>
                <a:gd name="connsiteY5" fmla="*/ 476250 h 476250"/>
                <a:gd name="connsiteX6" fmla="*/ 0 w 547687"/>
                <a:gd name="connsiteY6" fmla="*/ 238125 h 476250"/>
                <a:gd name="connsiteX7" fmla="*/ 133350 w 547687"/>
                <a:gd name="connsiteY7" fmla="*/ 0 h 476250"/>
                <a:gd name="connsiteX8" fmla="*/ 147637 w 547687"/>
                <a:gd name="connsiteY8" fmla="*/ 28575 h 476250"/>
                <a:gd name="connsiteX9" fmla="*/ 40481 w 547687"/>
                <a:gd name="connsiteY9" fmla="*/ 240506 h 476250"/>
                <a:gd name="connsiteX10" fmla="*/ 147637 w 547687"/>
                <a:gd name="connsiteY10" fmla="*/ 452438 h 476250"/>
                <a:gd name="connsiteX11" fmla="*/ 385762 w 547687"/>
                <a:gd name="connsiteY11" fmla="*/ 440531 h 476250"/>
                <a:gd name="connsiteX12" fmla="*/ 516731 w 547687"/>
                <a:gd name="connsiteY12" fmla="*/ 240506 h 476250"/>
                <a:gd name="connsiteX13" fmla="*/ 435768 w 547687"/>
                <a:gd name="connsiteY13" fmla="*/ 150018 h 476250"/>
                <a:gd name="connsiteX14" fmla="*/ 383381 w 547687"/>
                <a:gd name="connsiteY14" fmla="*/ 42862 h 476250"/>
                <a:gd name="connsiteX15" fmla="*/ 147637 w 547687"/>
                <a:gd name="connsiteY15" fmla="*/ 2857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7687" h="476250">
                  <a:moveTo>
                    <a:pt x="133350" y="0"/>
                  </a:moveTo>
                  <a:cubicBezTo>
                    <a:pt x="223837" y="35719"/>
                    <a:pt x="314325" y="35719"/>
                    <a:pt x="407194" y="2381"/>
                  </a:cubicBezTo>
                  <a:cubicBezTo>
                    <a:pt x="416719" y="47625"/>
                    <a:pt x="431006" y="92869"/>
                    <a:pt x="454819" y="133350"/>
                  </a:cubicBezTo>
                  <a:cubicBezTo>
                    <a:pt x="478631" y="173831"/>
                    <a:pt x="509587" y="207169"/>
                    <a:pt x="547688" y="238125"/>
                  </a:cubicBezTo>
                  <a:cubicBezTo>
                    <a:pt x="471487" y="300037"/>
                    <a:pt x="426244" y="378619"/>
                    <a:pt x="409575" y="473869"/>
                  </a:cubicBezTo>
                  <a:cubicBezTo>
                    <a:pt x="316706" y="440531"/>
                    <a:pt x="228600" y="440531"/>
                    <a:pt x="135731" y="476250"/>
                  </a:cubicBezTo>
                  <a:cubicBezTo>
                    <a:pt x="121444" y="381000"/>
                    <a:pt x="76200" y="302419"/>
                    <a:pt x="0" y="238125"/>
                  </a:cubicBezTo>
                  <a:cubicBezTo>
                    <a:pt x="71438" y="176212"/>
                    <a:pt x="119063" y="100012"/>
                    <a:pt x="133350" y="0"/>
                  </a:cubicBezTo>
                  <a:close/>
                  <a:moveTo>
                    <a:pt x="147637" y="28575"/>
                  </a:moveTo>
                  <a:cubicBezTo>
                    <a:pt x="133350" y="109537"/>
                    <a:pt x="97631" y="180975"/>
                    <a:pt x="40481" y="240506"/>
                  </a:cubicBezTo>
                  <a:cubicBezTo>
                    <a:pt x="97631" y="300037"/>
                    <a:pt x="133350" y="371475"/>
                    <a:pt x="147637" y="452438"/>
                  </a:cubicBezTo>
                  <a:cubicBezTo>
                    <a:pt x="226219" y="423862"/>
                    <a:pt x="304800" y="419100"/>
                    <a:pt x="385762" y="440531"/>
                  </a:cubicBezTo>
                  <a:cubicBezTo>
                    <a:pt x="409575" y="359569"/>
                    <a:pt x="452438" y="292893"/>
                    <a:pt x="516731" y="240506"/>
                  </a:cubicBezTo>
                  <a:cubicBezTo>
                    <a:pt x="483393" y="211931"/>
                    <a:pt x="454819" y="183356"/>
                    <a:pt x="435768" y="150018"/>
                  </a:cubicBezTo>
                  <a:cubicBezTo>
                    <a:pt x="416719" y="116681"/>
                    <a:pt x="400050" y="78581"/>
                    <a:pt x="383381" y="42862"/>
                  </a:cubicBezTo>
                  <a:cubicBezTo>
                    <a:pt x="285750" y="59531"/>
                    <a:pt x="264319" y="57150"/>
                    <a:pt x="147637" y="28575"/>
                  </a:cubicBezTo>
                  <a:close/>
                </a:path>
              </a:pathLst>
            </a:custGeom>
            <a:grpFill/>
            <a:ln w="23813" cap="flat">
              <a:noFill/>
              <a:prstDash val="solid"/>
              <a:miter/>
            </a:ln>
          </p:spPr>
          <p:txBody>
            <a:bodyPr rtlCol="0" anchor="ctr"/>
            <a:lstStyle/>
            <a:p>
              <a:endParaRPr lang="en-ID"/>
            </a:p>
          </p:txBody>
        </p:sp>
        <p:sp>
          <p:nvSpPr>
            <p:cNvPr id="1182" name="Freeform: Shape 1181">
              <a:extLst>
                <a:ext uri="{FF2B5EF4-FFF2-40B4-BE49-F238E27FC236}">
                  <a16:creationId xmlns:a16="http://schemas.microsoft.com/office/drawing/2014/main" id="{DCA85827-4E68-6991-9BE8-A6AAC448CB90}"/>
                </a:ext>
              </a:extLst>
            </p:cNvPr>
            <p:cNvSpPr/>
            <p:nvPr/>
          </p:nvSpPr>
          <p:spPr>
            <a:xfrm>
              <a:off x="11099006" y="5445918"/>
              <a:ext cx="547687" cy="476250"/>
            </a:xfrm>
            <a:custGeom>
              <a:avLst/>
              <a:gdLst>
                <a:gd name="connsiteX0" fmla="*/ 409575 w 547687"/>
                <a:gd name="connsiteY0" fmla="*/ 473869 h 476250"/>
                <a:gd name="connsiteX1" fmla="*/ 135731 w 547687"/>
                <a:gd name="connsiteY1" fmla="*/ 476250 h 476250"/>
                <a:gd name="connsiteX2" fmla="*/ 0 w 547687"/>
                <a:gd name="connsiteY2" fmla="*/ 238125 h 476250"/>
                <a:gd name="connsiteX3" fmla="*/ 135731 w 547687"/>
                <a:gd name="connsiteY3" fmla="*/ 0 h 476250"/>
                <a:gd name="connsiteX4" fmla="*/ 409575 w 547687"/>
                <a:gd name="connsiteY4" fmla="*/ 2381 h 476250"/>
                <a:gd name="connsiteX5" fmla="*/ 547688 w 547687"/>
                <a:gd name="connsiteY5" fmla="*/ 238125 h 476250"/>
                <a:gd name="connsiteX6" fmla="*/ 409575 w 547687"/>
                <a:gd name="connsiteY6" fmla="*/ 473869 h 476250"/>
                <a:gd name="connsiteX7" fmla="*/ 388143 w 547687"/>
                <a:gd name="connsiteY7" fmla="*/ 435769 h 476250"/>
                <a:gd name="connsiteX8" fmla="*/ 519112 w 547687"/>
                <a:gd name="connsiteY8" fmla="*/ 235744 h 476250"/>
                <a:gd name="connsiteX9" fmla="*/ 390525 w 547687"/>
                <a:gd name="connsiteY9" fmla="*/ 40481 h 476250"/>
                <a:gd name="connsiteX10" fmla="*/ 269081 w 547687"/>
                <a:gd name="connsiteY10" fmla="*/ 47625 h 476250"/>
                <a:gd name="connsiteX11" fmla="*/ 150018 w 547687"/>
                <a:gd name="connsiteY11" fmla="*/ 28575 h 476250"/>
                <a:gd name="connsiteX12" fmla="*/ 42862 w 547687"/>
                <a:gd name="connsiteY12" fmla="*/ 235744 h 476250"/>
                <a:gd name="connsiteX13" fmla="*/ 150018 w 547687"/>
                <a:gd name="connsiteY13" fmla="*/ 447675 h 476250"/>
                <a:gd name="connsiteX14" fmla="*/ 388143 w 547687"/>
                <a:gd name="connsiteY14" fmla="*/ 435769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7687" h="476250">
                  <a:moveTo>
                    <a:pt x="409575" y="473869"/>
                  </a:moveTo>
                  <a:cubicBezTo>
                    <a:pt x="316706" y="440531"/>
                    <a:pt x="226219" y="440531"/>
                    <a:pt x="135731" y="476250"/>
                  </a:cubicBezTo>
                  <a:cubicBezTo>
                    <a:pt x="121444" y="378619"/>
                    <a:pt x="76200" y="300038"/>
                    <a:pt x="0" y="238125"/>
                  </a:cubicBezTo>
                  <a:cubicBezTo>
                    <a:pt x="76200" y="173831"/>
                    <a:pt x="119063" y="97631"/>
                    <a:pt x="135731" y="0"/>
                  </a:cubicBezTo>
                  <a:cubicBezTo>
                    <a:pt x="226219" y="35719"/>
                    <a:pt x="316706" y="35719"/>
                    <a:pt x="409575" y="2381"/>
                  </a:cubicBezTo>
                  <a:cubicBezTo>
                    <a:pt x="426244" y="97631"/>
                    <a:pt x="471487" y="176213"/>
                    <a:pt x="547688" y="238125"/>
                  </a:cubicBezTo>
                  <a:cubicBezTo>
                    <a:pt x="471487" y="297656"/>
                    <a:pt x="426244" y="376238"/>
                    <a:pt x="409575" y="473869"/>
                  </a:cubicBezTo>
                  <a:close/>
                  <a:moveTo>
                    <a:pt x="388143" y="435769"/>
                  </a:moveTo>
                  <a:cubicBezTo>
                    <a:pt x="411956" y="354806"/>
                    <a:pt x="454819" y="288131"/>
                    <a:pt x="519112" y="235744"/>
                  </a:cubicBezTo>
                  <a:cubicBezTo>
                    <a:pt x="452438" y="180975"/>
                    <a:pt x="411956" y="114300"/>
                    <a:pt x="390525" y="40481"/>
                  </a:cubicBezTo>
                  <a:cubicBezTo>
                    <a:pt x="347663" y="42863"/>
                    <a:pt x="309563" y="50006"/>
                    <a:pt x="269081" y="47625"/>
                  </a:cubicBezTo>
                  <a:cubicBezTo>
                    <a:pt x="228600" y="45244"/>
                    <a:pt x="190500" y="35719"/>
                    <a:pt x="150018" y="28575"/>
                  </a:cubicBezTo>
                  <a:cubicBezTo>
                    <a:pt x="135731" y="107156"/>
                    <a:pt x="100012" y="176213"/>
                    <a:pt x="42862" y="235744"/>
                  </a:cubicBezTo>
                  <a:cubicBezTo>
                    <a:pt x="100012" y="295275"/>
                    <a:pt x="135731" y="366713"/>
                    <a:pt x="150018" y="447675"/>
                  </a:cubicBezTo>
                  <a:cubicBezTo>
                    <a:pt x="228600" y="421481"/>
                    <a:pt x="304800" y="414338"/>
                    <a:pt x="388143" y="435769"/>
                  </a:cubicBezTo>
                  <a:close/>
                </a:path>
              </a:pathLst>
            </a:custGeom>
            <a:grpFill/>
            <a:ln w="23813" cap="flat">
              <a:noFill/>
              <a:prstDash val="solid"/>
              <a:miter/>
            </a:ln>
          </p:spPr>
          <p:txBody>
            <a:bodyPr rtlCol="0" anchor="ctr"/>
            <a:lstStyle/>
            <a:p>
              <a:endParaRPr lang="en-ID"/>
            </a:p>
          </p:txBody>
        </p:sp>
        <p:sp>
          <p:nvSpPr>
            <p:cNvPr id="1183" name="Freeform: Shape 1182">
              <a:extLst>
                <a:ext uri="{FF2B5EF4-FFF2-40B4-BE49-F238E27FC236}">
                  <a16:creationId xmlns:a16="http://schemas.microsoft.com/office/drawing/2014/main" id="{6553DAAC-1ED5-613E-E6B9-A90853E8D8EE}"/>
                </a:ext>
              </a:extLst>
            </p:cNvPr>
            <p:cNvSpPr/>
            <p:nvPr/>
          </p:nvSpPr>
          <p:spPr>
            <a:xfrm>
              <a:off x="7515224" y="3755231"/>
              <a:ext cx="545306" cy="476250"/>
            </a:xfrm>
            <a:custGeom>
              <a:avLst/>
              <a:gdLst>
                <a:gd name="connsiteX0" fmla="*/ 0 w 545306"/>
                <a:gd name="connsiteY0" fmla="*/ 238125 h 476250"/>
                <a:gd name="connsiteX1" fmla="*/ 138113 w 545306"/>
                <a:gd name="connsiteY1" fmla="*/ 2381 h 476250"/>
                <a:gd name="connsiteX2" fmla="*/ 411956 w 545306"/>
                <a:gd name="connsiteY2" fmla="*/ 0 h 476250"/>
                <a:gd name="connsiteX3" fmla="*/ 545306 w 545306"/>
                <a:gd name="connsiteY3" fmla="*/ 238125 h 476250"/>
                <a:gd name="connsiteX4" fmla="*/ 411956 w 545306"/>
                <a:gd name="connsiteY4" fmla="*/ 476250 h 476250"/>
                <a:gd name="connsiteX5" fmla="*/ 138113 w 545306"/>
                <a:gd name="connsiteY5" fmla="*/ 473869 h 476250"/>
                <a:gd name="connsiteX6" fmla="*/ 0 w 545306"/>
                <a:gd name="connsiteY6" fmla="*/ 238125 h 476250"/>
                <a:gd name="connsiteX7" fmla="*/ 504825 w 545306"/>
                <a:gd name="connsiteY7" fmla="*/ 238125 h 476250"/>
                <a:gd name="connsiteX8" fmla="*/ 397669 w 545306"/>
                <a:gd name="connsiteY8" fmla="*/ 26194 h 476250"/>
                <a:gd name="connsiteX9" fmla="*/ 159544 w 545306"/>
                <a:gd name="connsiteY9" fmla="*/ 40481 h 476250"/>
                <a:gd name="connsiteX10" fmla="*/ 30956 w 545306"/>
                <a:gd name="connsiteY10" fmla="*/ 238125 h 476250"/>
                <a:gd name="connsiteX11" fmla="*/ 159544 w 545306"/>
                <a:gd name="connsiteY11" fmla="*/ 435769 h 476250"/>
                <a:gd name="connsiteX12" fmla="*/ 397669 w 545306"/>
                <a:gd name="connsiteY12" fmla="*/ 447675 h 476250"/>
                <a:gd name="connsiteX13" fmla="*/ 504825 w 545306"/>
                <a:gd name="connsiteY13" fmla="*/ 23812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5306" h="476250">
                  <a:moveTo>
                    <a:pt x="0" y="238125"/>
                  </a:moveTo>
                  <a:cubicBezTo>
                    <a:pt x="76200" y="176213"/>
                    <a:pt x="121444" y="97631"/>
                    <a:pt x="138113" y="2381"/>
                  </a:cubicBezTo>
                  <a:cubicBezTo>
                    <a:pt x="230981" y="35719"/>
                    <a:pt x="319088" y="35719"/>
                    <a:pt x="411956" y="0"/>
                  </a:cubicBezTo>
                  <a:cubicBezTo>
                    <a:pt x="428625" y="95250"/>
                    <a:pt x="471488" y="173831"/>
                    <a:pt x="545306" y="238125"/>
                  </a:cubicBezTo>
                  <a:cubicBezTo>
                    <a:pt x="471488" y="300038"/>
                    <a:pt x="426244" y="378619"/>
                    <a:pt x="411956" y="476250"/>
                  </a:cubicBezTo>
                  <a:cubicBezTo>
                    <a:pt x="319088" y="440531"/>
                    <a:pt x="230981" y="440531"/>
                    <a:pt x="138113" y="473869"/>
                  </a:cubicBezTo>
                  <a:cubicBezTo>
                    <a:pt x="121444" y="378619"/>
                    <a:pt x="76200" y="300038"/>
                    <a:pt x="0" y="238125"/>
                  </a:cubicBezTo>
                  <a:close/>
                  <a:moveTo>
                    <a:pt x="504825" y="238125"/>
                  </a:moveTo>
                  <a:cubicBezTo>
                    <a:pt x="445294" y="178594"/>
                    <a:pt x="411956" y="107156"/>
                    <a:pt x="397669" y="26194"/>
                  </a:cubicBezTo>
                  <a:cubicBezTo>
                    <a:pt x="319088" y="57150"/>
                    <a:pt x="240506" y="59531"/>
                    <a:pt x="159544" y="40481"/>
                  </a:cubicBezTo>
                  <a:cubicBezTo>
                    <a:pt x="135731" y="121444"/>
                    <a:pt x="92869" y="185738"/>
                    <a:pt x="30956" y="238125"/>
                  </a:cubicBezTo>
                  <a:cubicBezTo>
                    <a:pt x="95250" y="290512"/>
                    <a:pt x="135731" y="357188"/>
                    <a:pt x="159544" y="435769"/>
                  </a:cubicBezTo>
                  <a:cubicBezTo>
                    <a:pt x="240506" y="416719"/>
                    <a:pt x="319088" y="419100"/>
                    <a:pt x="397669" y="447675"/>
                  </a:cubicBezTo>
                  <a:cubicBezTo>
                    <a:pt x="411956" y="366713"/>
                    <a:pt x="445294" y="297656"/>
                    <a:pt x="504825" y="238125"/>
                  </a:cubicBezTo>
                  <a:close/>
                </a:path>
              </a:pathLst>
            </a:custGeom>
            <a:grpFill/>
            <a:ln w="23813" cap="flat">
              <a:noFill/>
              <a:prstDash val="solid"/>
              <a:miter/>
            </a:ln>
          </p:spPr>
          <p:txBody>
            <a:bodyPr rtlCol="0" anchor="ctr"/>
            <a:lstStyle/>
            <a:p>
              <a:endParaRPr lang="en-ID"/>
            </a:p>
          </p:txBody>
        </p:sp>
        <p:sp>
          <p:nvSpPr>
            <p:cNvPr id="1184" name="Freeform: Shape 1183">
              <a:extLst>
                <a:ext uri="{FF2B5EF4-FFF2-40B4-BE49-F238E27FC236}">
                  <a16:creationId xmlns:a16="http://schemas.microsoft.com/office/drawing/2014/main" id="{CDBFB104-C423-3909-2831-8C24003FCE21}"/>
                </a:ext>
              </a:extLst>
            </p:cNvPr>
            <p:cNvSpPr/>
            <p:nvPr/>
          </p:nvSpPr>
          <p:spPr>
            <a:xfrm>
              <a:off x="8170068" y="1502568"/>
              <a:ext cx="545306" cy="476250"/>
            </a:xfrm>
            <a:custGeom>
              <a:avLst/>
              <a:gdLst>
                <a:gd name="connsiteX0" fmla="*/ 407194 w 545306"/>
                <a:gd name="connsiteY0" fmla="*/ 473869 h 476250"/>
                <a:gd name="connsiteX1" fmla="*/ 133350 w 545306"/>
                <a:gd name="connsiteY1" fmla="*/ 476250 h 476250"/>
                <a:gd name="connsiteX2" fmla="*/ 0 w 545306"/>
                <a:gd name="connsiteY2" fmla="*/ 238125 h 476250"/>
                <a:gd name="connsiteX3" fmla="*/ 133350 w 545306"/>
                <a:gd name="connsiteY3" fmla="*/ 0 h 476250"/>
                <a:gd name="connsiteX4" fmla="*/ 407194 w 545306"/>
                <a:gd name="connsiteY4" fmla="*/ 2381 h 476250"/>
                <a:gd name="connsiteX5" fmla="*/ 545306 w 545306"/>
                <a:gd name="connsiteY5" fmla="*/ 238125 h 476250"/>
                <a:gd name="connsiteX6" fmla="*/ 407194 w 545306"/>
                <a:gd name="connsiteY6" fmla="*/ 473869 h 476250"/>
                <a:gd name="connsiteX7" fmla="*/ 40481 w 545306"/>
                <a:gd name="connsiteY7" fmla="*/ 238125 h 476250"/>
                <a:gd name="connsiteX8" fmla="*/ 147638 w 545306"/>
                <a:gd name="connsiteY8" fmla="*/ 450056 h 476250"/>
                <a:gd name="connsiteX9" fmla="*/ 385763 w 545306"/>
                <a:gd name="connsiteY9" fmla="*/ 435769 h 476250"/>
                <a:gd name="connsiteX10" fmla="*/ 514350 w 545306"/>
                <a:gd name="connsiteY10" fmla="*/ 238125 h 476250"/>
                <a:gd name="connsiteX11" fmla="*/ 385763 w 545306"/>
                <a:gd name="connsiteY11" fmla="*/ 40481 h 476250"/>
                <a:gd name="connsiteX12" fmla="*/ 150019 w 545306"/>
                <a:gd name="connsiteY12" fmla="*/ 28575 h 476250"/>
                <a:gd name="connsiteX13" fmla="*/ 40481 w 545306"/>
                <a:gd name="connsiteY13" fmla="*/ 23812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5306" h="476250">
                  <a:moveTo>
                    <a:pt x="407194" y="473869"/>
                  </a:moveTo>
                  <a:cubicBezTo>
                    <a:pt x="314325" y="440531"/>
                    <a:pt x="226219" y="440531"/>
                    <a:pt x="133350" y="476250"/>
                  </a:cubicBezTo>
                  <a:cubicBezTo>
                    <a:pt x="116681" y="381000"/>
                    <a:pt x="73819" y="302419"/>
                    <a:pt x="0" y="238125"/>
                  </a:cubicBezTo>
                  <a:cubicBezTo>
                    <a:pt x="73819" y="176213"/>
                    <a:pt x="119063" y="97631"/>
                    <a:pt x="133350" y="0"/>
                  </a:cubicBezTo>
                  <a:cubicBezTo>
                    <a:pt x="223838" y="35719"/>
                    <a:pt x="314325" y="35719"/>
                    <a:pt x="407194" y="2381"/>
                  </a:cubicBezTo>
                  <a:cubicBezTo>
                    <a:pt x="423862" y="97631"/>
                    <a:pt x="469106" y="176213"/>
                    <a:pt x="545306" y="238125"/>
                  </a:cubicBezTo>
                  <a:cubicBezTo>
                    <a:pt x="469106" y="300037"/>
                    <a:pt x="423862" y="376238"/>
                    <a:pt x="407194" y="473869"/>
                  </a:cubicBezTo>
                  <a:close/>
                  <a:moveTo>
                    <a:pt x="40481" y="238125"/>
                  </a:moveTo>
                  <a:cubicBezTo>
                    <a:pt x="97631" y="297656"/>
                    <a:pt x="133350" y="369094"/>
                    <a:pt x="147638" y="450056"/>
                  </a:cubicBezTo>
                  <a:cubicBezTo>
                    <a:pt x="226219" y="421481"/>
                    <a:pt x="304800" y="416719"/>
                    <a:pt x="385763" y="435769"/>
                  </a:cubicBezTo>
                  <a:cubicBezTo>
                    <a:pt x="409575" y="354806"/>
                    <a:pt x="452438" y="290513"/>
                    <a:pt x="514350" y="238125"/>
                  </a:cubicBezTo>
                  <a:cubicBezTo>
                    <a:pt x="450056" y="185738"/>
                    <a:pt x="409575" y="119063"/>
                    <a:pt x="385763" y="40481"/>
                  </a:cubicBezTo>
                  <a:cubicBezTo>
                    <a:pt x="304800" y="61912"/>
                    <a:pt x="226219" y="57150"/>
                    <a:pt x="150019" y="28575"/>
                  </a:cubicBezTo>
                  <a:cubicBezTo>
                    <a:pt x="133350" y="107156"/>
                    <a:pt x="100013" y="178594"/>
                    <a:pt x="40481" y="238125"/>
                  </a:cubicBezTo>
                  <a:close/>
                </a:path>
              </a:pathLst>
            </a:custGeom>
            <a:grpFill/>
            <a:ln w="23813" cap="flat">
              <a:noFill/>
              <a:prstDash val="solid"/>
              <a:miter/>
            </a:ln>
          </p:spPr>
          <p:txBody>
            <a:bodyPr rtlCol="0" anchor="ctr"/>
            <a:lstStyle/>
            <a:p>
              <a:endParaRPr lang="en-ID"/>
            </a:p>
          </p:txBody>
        </p:sp>
        <p:sp>
          <p:nvSpPr>
            <p:cNvPr id="1185" name="Freeform: Shape 1184">
              <a:extLst>
                <a:ext uri="{FF2B5EF4-FFF2-40B4-BE49-F238E27FC236}">
                  <a16:creationId xmlns:a16="http://schemas.microsoft.com/office/drawing/2014/main" id="{F63276EF-1F32-E599-9E46-6181FE2D6B6A}"/>
                </a:ext>
              </a:extLst>
            </p:cNvPr>
            <p:cNvSpPr/>
            <p:nvPr/>
          </p:nvSpPr>
          <p:spPr>
            <a:xfrm>
              <a:off x="6215062" y="1502568"/>
              <a:ext cx="545306" cy="476250"/>
            </a:xfrm>
            <a:custGeom>
              <a:avLst/>
              <a:gdLst>
                <a:gd name="connsiteX0" fmla="*/ 133350 w 545306"/>
                <a:gd name="connsiteY0" fmla="*/ 476250 h 476250"/>
                <a:gd name="connsiteX1" fmla="*/ 0 w 545306"/>
                <a:gd name="connsiteY1" fmla="*/ 238125 h 476250"/>
                <a:gd name="connsiteX2" fmla="*/ 133350 w 545306"/>
                <a:gd name="connsiteY2" fmla="*/ 0 h 476250"/>
                <a:gd name="connsiteX3" fmla="*/ 407194 w 545306"/>
                <a:gd name="connsiteY3" fmla="*/ 2381 h 476250"/>
                <a:gd name="connsiteX4" fmla="*/ 545306 w 545306"/>
                <a:gd name="connsiteY4" fmla="*/ 238125 h 476250"/>
                <a:gd name="connsiteX5" fmla="*/ 407194 w 545306"/>
                <a:gd name="connsiteY5" fmla="*/ 473869 h 476250"/>
                <a:gd name="connsiteX6" fmla="*/ 133350 w 545306"/>
                <a:gd name="connsiteY6" fmla="*/ 476250 h 476250"/>
                <a:gd name="connsiteX7" fmla="*/ 388144 w 545306"/>
                <a:gd name="connsiteY7" fmla="*/ 45244 h 476250"/>
                <a:gd name="connsiteX8" fmla="*/ 269081 w 545306"/>
                <a:gd name="connsiteY8" fmla="*/ 52388 h 476250"/>
                <a:gd name="connsiteX9" fmla="*/ 150019 w 545306"/>
                <a:gd name="connsiteY9" fmla="*/ 28575 h 476250"/>
                <a:gd name="connsiteX10" fmla="*/ 42862 w 545306"/>
                <a:gd name="connsiteY10" fmla="*/ 240506 h 476250"/>
                <a:gd name="connsiteX11" fmla="*/ 150019 w 545306"/>
                <a:gd name="connsiteY11" fmla="*/ 452438 h 476250"/>
                <a:gd name="connsiteX12" fmla="*/ 388144 w 545306"/>
                <a:gd name="connsiteY12" fmla="*/ 438150 h 476250"/>
                <a:gd name="connsiteX13" fmla="*/ 516731 w 545306"/>
                <a:gd name="connsiteY13" fmla="*/ 240506 h 476250"/>
                <a:gd name="connsiteX14" fmla="*/ 388144 w 545306"/>
                <a:gd name="connsiteY14" fmla="*/ 45244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5306" h="476250">
                  <a:moveTo>
                    <a:pt x="133350" y="476250"/>
                  </a:moveTo>
                  <a:cubicBezTo>
                    <a:pt x="116681" y="378619"/>
                    <a:pt x="73819" y="302419"/>
                    <a:pt x="0" y="238125"/>
                  </a:cubicBezTo>
                  <a:cubicBezTo>
                    <a:pt x="73819" y="176213"/>
                    <a:pt x="119063" y="97631"/>
                    <a:pt x="133350" y="0"/>
                  </a:cubicBezTo>
                  <a:cubicBezTo>
                    <a:pt x="223838" y="35719"/>
                    <a:pt x="314325" y="35719"/>
                    <a:pt x="407194" y="2381"/>
                  </a:cubicBezTo>
                  <a:cubicBezTo>
                    <a:pt x="423862" y="97631"/>
                    <a:pt x="469106" y="176213"/>
                    <a:pt x="545306" y="238125"/>
                  </a:cubicBezTo>
                  <a:cubicBezTo>
                    <a:pt x="469106" y="300037"/>
                    <a:pt x="423862" y="378619"/>
                    <a:pt x="407194" y="473869"/>
                  </a:cubicBezTo>
                  <a:cubicBezTo>
                    <a:pt x="316706" y="440531"/>
                    <a:pt x="226219" y="440531"/>
                    <a:pt x="133350" y="476250"/>
                  </a:cubicBezTo>
                  <a:close/>
                  <a:moveTo>
                    <a:pt x="388144" y="45244"/>
                  </a:moveTo>
                  <a:cubicBezTo>
                    <a:pt x="347662" y="47625"/>
                    <a:pt x="307181" y="52388"/>
                    <a:pt x="269081" y="52388"/>
                  </a:cubicBezTo>
                  <a:cubicBezTo>
                    <a:pt x="228600" y="52388"/>
                    <a:pt x="190500" y="42863"/>
                    <a:pt x="150019" y="28575"/>
                  </a:cubicBezTo>
                  <a:cubicBezTo>
                    <a:pt x="135731" y="109537"/>
                    <a:pt x="100013" y="180975"/>
                    <a:pt x="42862" y="240506"/>
                  </a:cubicBezTo>
                  <a:cubicBezTo>
                    <a:pt x="100013" y="300037"/>
                    <a:pt x="135731" y="369094"/>
                    <a:pt x="150019" y="452438"/>
                  </a:cubicBezTo>
                  <a:cubicBezTo>
                    <a:pt x="228600" y="421481"/>
                    <a:pt x="307181" y="419100"/>
                    <a:pt x="388144" y="438150"/>
                  </a:cubicBezTo>
                  <a:cubicBezTo>
                    <a:pt x="411956" y="357188"/>
                    <a:pt x="454819" y="292894"/>
                    <a:pt x="516731" y="240506"/>
                  </a:cubicBezTo>
                  <a:cubicBezTo>
                    <a:pt x="435769" y="159544"/>
                    <a:pt x="431006" y="150019"/>
                    <a:pt x="388144" y="45244"/>
                  </a:cubicBezTo>
                  <a:close/>
                </a:path>
              </a:pathLst>
            </a:custGeom>
            <a:grpFill/>
            <a:ln w="23813" cap="flat">
              <a:noFill/>
              <a:prstDash val="solid"/>
              <a:miter/>
            </a:ln>
          </p:spPr>
          <p:txBody>
            <a:bodyPr rtlCol="0" anchor="ctr"/>
            <a:lstStyle/>
            <a:p>
              <a:endParaRPr lang="en-ID"/>
            </a:p>
          </p:txBody>
        </p:sp>
        <p:sp>
          <p:nvSpPr>
            <p:cNvPr id="1186" name="Freeform: Shape 1185">
              <a:extLst>
                <a:ext uri="{FF2B5EF4-FFF2-40B4-BE49-F238E27FC236}">
                  <a16:creationId xmlns:a16="http://schemas.microsoft.com/office/drawing/2014/main" id="{BBE6E418-11E8-6FD5-578D-825D5A59945C}"/>
                </a:ext>
              </a:extLst>
            </p:cNvPr>
            <p:cNvSpPr/>
            <p:nvPr/>
          </p:nvSpPr>
          <p:spPr>
            <a:xfrm>
              <a:off x="11422856" y="6010274"/>
              <a:ext cx="545306" cy="473868"/>
            </a:xfrm>
            <a:custGeom>
              <a:avLst/>
              <a:gdLst>
                <a:gd name="connsiteX0" fmla="*/ 411956 w 545306"/>
                <a:gd name="connsiteY0" fmla="*/ 473869 h 473868"/>
                <a:gd name="connsiteX1" fmla="*/ 138113 w 545306"/>
                <a:gd name="connsiteY1" fmla="*/ 471488 h 473868"/>
                <a:gd name="connsiteX2" fmla="*/ 0 w 545306"/>
                <a:gd name="connsiteY2" fmla="*/ 235744 h 473868"/>
                <a:gd name="connsiteX3" fmla="*/ 138113 w 545306"/>
                <a:gd name="connsiteY3" fmla="*/ 2381 h 473868"/>
                <a:gd name="connsiteX4" fmla="*/ 411956 w 545306"/>
                <a:gd name="connsiteY4" fmla="*/ 0 h 473868"/>
                <a:gd name="connsiteX5" fmla="*/ 545306 w 545306"/>
                <a:gd name="connsiteY5" fmla="*/ 235744 h 473868"/>
                <a:gd name="connsiteX6" fmla="*/ 411956 w 545306"/>
                <a:gd name="connsiteY6" fmla="*/ 473869 h 473868"/>
                <a:gd name="connsiteX7" fmla="*/ 30956 w 545306"/>
                <a:gd name="connsiteY7" fmla="*/ 235744 h 473868"/>
                <a:gd name="connsiteX8" fmla="*/ 159544 w 545306"/>
                <a:gd name="connsiteY8" fmla="*/ 433388 h 473868"/>
                <a:gd name="connsiteX9" fmla="*/ 397669 w 545306"/>
                <a:gd name="connsiteY9" fmla="*/ 447675 h 473868"/>
                <a:gd name="connsiteX10" fmla="*/ 504825 w 545306"/>
                <a:gd name="connsiteY10" fmla="*/ 235744 h 473868"/>
                <a:gd name="connsiteX11" fmla="*/ 435769 w 545306"/>
                <a:gd name="connsiteY11" fmla="*/ 138113 h 473868"/>
                <a:gd name="connsiteX12" fmla="*/ 395287 w 545306"/>
                <a:gd name="connsiteY12" fmla="*/ 26194 h 473868"/>
                <a:gd name="connsiteX13" fmla="*/ 161925 w 545306"/>
                <a:gd name="connsiteY13" fmla="*/ 38100 h 473868"/>
                <a:gd name="connsiteX14" fmla="*/ 30956 w 545306"/>
                <a:gd name="connsiteY14" fmla="*/ 235744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5306" h="473868">
                  <a:moveTo>
                    <a:pt x="411956" y="473869"/>
                  </a:moveTo>
                  <a:cubicBezTo>
                    <a:pt x="321469" y="438150"/>
                    <a:pt x="230981" y="438150"/>
                    <a:pt x="138113" y="471488"/>
                  </a:cubicBezTo>
                  <a:cubicBezTo>
                    <a:pt x="121444" y="376238"/>
                    <a:pt x="76200" y="297656"/>
                    <a:pt x="0" y="235744"/>
                  </a:cubicBezTo>
                  <a:cubicBezTo>
                    <a:pt x="76200" y="173832"/>
                    <a:pt x="121444" y="95250"/>
                    <a:pt x="138113" y="2381"/>
                  </a:cubicBezTo>
                  <a:cubicBezTo>
                    <a:pt x="273844" y="33338"/>
                    <a:pt x="292894" y="33338"/>
                    <a:pt x="411956" y="0"/>
                  </a:cubicBezTo>
                  <a:cubicBezTo>
                    <a:pt x="426244" y="92869"/>
                    <a:pt x="471488" y="173832"/>
                    <a:pt x="545306" y="235744"/>
                  </a:cubicBezTo>
                  <a:cubicBezTo>
                    <a:pt x="471488" y="297656"/>
                    <a:pt x="426244" y="376238"/>
                    <a:pt x="411956" y="473869"/>
                  </a:cubicBezTo>
                  <a:close/>
                  <a:moveTo>
                    <a:pt x="30956" y="235744"/>
                  </a:moveTo>
                  <a:cubicBezTo>
                    <a:pt x="95250" y="288131"/>
                    <a:pt x="138113" y="354806"/>
                    <a:pt x="159544" y="433388"/>
                  </a:cubicBezTo>
                  <a:cubicBezTo>
                    <a:pt x="240506" y="414337"/>
                    <a:pt x="319088" y="416719"/>
                    <a:pt x="397669" y="447675"/>
                  </a:cubicBezTo>
                  <a:cubicBezTo>
                    <a:pt x="411956" y="364332"/>
                    <a:pt x="447675" y="295275"/>
                    <a:pt x="504825" y="235744"/>
                  </a:cubicBezTo>
                  <a:cubicBezTo>
                    <a:pt x="476250" y="204788"/>
                    <a:pt x="450056" y="173832"/>
                    <a:pt x="435769" y="138113"/>
                  </a:cubicBezTo>
                  <a:cubicBezTo>
                    <a:pt x="419100" y="102394"/>
                    <a:pt x="407194" y="64294"/>
                    <a:pt x="395287" y="26194"/>
                  </a:cubicBezTo>
                  <a:cubicBezTo>
                    <a:pt x="319088" y="54769"/>
                    <a:pt x="242887" y="57150"/>
                    <a:pt x="161925" y="38100"/>
                  </a:cubicBezTo>
                  <a:cubicBezTo>
                    <a:pt x="135731" y="116681"/>
                    <a:pt x="95250" y="180975"/>
                    <a:pt x="30956" y="235744"/>
                  </a:cubicBezTo>
                  <a:close/>
                </a:path>
              </a:pathLst>
            </a:custGeom>
            <a:grpFill/>
            <a:ln w="23813" cap="flat">
              <a:noFill/>
              <a:prstDash val="solid"/>
              <a:miter/>
            </a:ln>
          </p:spPr>
          <p:txBody>
            <a:bodyPr rtlCol="0" anchor="ctr"/>
            <a:lstStyle/>
            <a:p>
              <a:endParaRPr lang="en-ID"/>
            </a:p>
          </p:txBody>
        </p:sp>
        <p:sp>
          <p:nvSpPr>
            <p:cNvPr id="1187" name="Freeform: Shape 1186">
              <a:extLst>
                <a:ext uri="{FF2B5EF4-FFF2-40B4-BE49-F238E27FC236}">
                  <a16:creationId xmlns:a16="http://schemas.microsoft.com/office/drawing/2014/main" id="{EC2D92A4-DB0A-7B3F-CCBE-5502ED3F3218}"/>
                </a:ext>
              </a:extLst>
            </p:cNvPr>
            <p:cNvSpPr/>
            <p:nvPr/>
          </p:nvSpPr>
          <p:spPr>
            <a:xfrm>
              <a:off x="9470231" y="6005512"/>
              <a:ext cx="545306" cy="476250"/>
            </a:xfrm>
            <a:custGeom>
              <a:avLst/>
              <a:gdLst>
                <a:gd name="connsiteX0" fmla="*/ 545306 w 545306"/>
                <a:gd name="connsiteY0" fmla="*/ 240506 h 476250"/>
                <a:gd name="connsiteX1" fmla="*/ 457200 w 545306"/>
                <a:gd name="connsiteY1" fmla="*/ 345282 h 476250"/>
                <a:gd name="connsiteX2" fmla="*/ 411956 w 545306"/>
                <a:gd name="connsiteY2" fmla="*/ 476250 h 476250"/>
                <a:gd name="connsiteX3" fmla="*/ 138113 w 545306"/>
                <a:gd name="connsiteY3" fmla="*/ 473869 h 476250"/>
                <a:gd name="connsiteX4" fmla="*/ 0 w 545306"/>
                <a:gd name="connsiteY4" fmla="*/ 238125 h 476250"/>
                <a:gd name="connsiteX5" fmla="*/ 138113 w 545306"/>
                <a:gd name="connsiteY5" fmla="*/ 2381 h 476250"/>
                <a:gd name="connsiteX6" fmla="*/ 411956 w 545306"/>
                <a:gd name="connsiteY6" fmla="*/ 0 h 476250"/>
                <a:gd name="connsiteX7" fmla="*/ 545306 w 545306"/>
                <a:gd name="connsiteY7" fmla="*/ 240506 h 476250"/>
                <a:gd name="connsiteX8" fmla="*/ 157163 w 545306"/>
                <a:gd name="connsiteY8" fmla="*/ 45244 h 476250"/>
                <a:gd name="connsiteX9" fmla="*/ 30956 w 545306"/>
                <a:gd name="connsiteY9" fmla="*/ 238125 h 476250"/>
                <a:gd name="connsiteX10" fmla="*/ 159544 w 545306"/>
                <a:gd name="connsiteY10" fmla="*/ 438150 h 476250"/>
                <a:gd name="connsiteX11" fmla="*/ 395288 w 545306"/>
                <a:gd name="connsiteY11" fmla="*/ 452438 h 476250"/>
                <a:gd name="connsiteX12" fmla="*/ 502444 w 545306"/>
                <a:gd name="connsiteY12" fmla="*/ 240506 h 476250"/>
                <a:gd name="connsiteX13" fmla="*/ 395288 w 545306"/>
                <a:gd name="connsiteY13" fmla="*/ 33338 h 476250"/>
                <a:gd name="connsiteX14" fmla="*/ 278606 w 545306"/>
                <a:gd name="connsiteY14" fmla="*/ 52387 h 476250"/>
                <a:gd name="connsiteX15" fmla="*/ 157163 w 545306"/>
                <a:gd name="connsiteY15" fmla="*/ 45244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5306" h="476250">
                  <a:moveTo>
                    <a:pt x="545306" y="240506"/>
                  </a:moveTo>
                  <a:cubicBezTo>
                    <a:pt x="509588" y="271463"/>
                    <a:pt x="478631" y="307181"/>
                    <a:pt x="457200" y="345282"/>
                  </a:cubicBezTo>
                  <a:cubicBezTo>
                    <a:pt x="433387" y="385762"/>
                    <a:pt x="421481" y="428625"/>
                    <a:pt x="411956" y="476250"/>
                  </a:cubicBezTo>
                  <a:cubicBezTo>
                    <a:pt x="321469" y="442912"/>
                    <a:pt x="230981" y="440532"/>
                    <a:pt x="138113" y="473869"/>
                  </a:cubicBezTo>
                  <a:cubicBezTo>
                    <a:pt x="121444" y="378619"/>
                    <a:pt x="76200" y="300037"/>
                    <a:pt x="0" y="238125"/>
                  </a:cubicBezTo>
                  <a:cubicBezTo>
                    <a:pt x="76200" y="176213"/>
                    <a:pt x="121444" y="97631"/>
                    <a:pt x="138113" y="2381"/>
                  </a:cubicBezTo>
                  <a:cubicBezTo>
                    <a:pt x="230981" y="35719"/>
                    <a:pt x="319088" y="35719"/>
                    <a:pt x="411956" y="0"/>
                  </a:cubicBezTo>
                  <a:cubicBezTo>
                    <a:pt x="426244" y="97631"/>
                    <a:pt x="469106" y="176213"/>
                    <a:pt x="545306" y="240506"/>
                  </a:cubicBezTo>
                  <a:close/>
                  <a:moveTo>
                    <a:pt x="157163" y="45244"/>
                  </a:moveTo>
                  <a:cubicBezTo>
                    <a:pt x="135731" y="121444"/>
                    <a:pt x="92869" y="185738"/>
                    <a:pt x="30956" y="238125"/>
                  </a:cubicBezTo>
                  <a:cubicBezTo>
                    <a:pt x="119063" y="330994"/>
                    <a:pt x="116681" y="333375"/>
                    <a:pt x="159544" y="438150"/>
                  </a:cubicBezTo>
                  <a:cubicBezTo>
                    <a:pt x="238125" y="419100"/>
                    <a:pt x="316706" y="421481"/>
                    <a:pt x="395288" y="452438"/>
                  </a:cubicBezTo>
                  <a:cubicBezTo>
                    <a:pt x="409575" y="369094"/>
                    <a:pt x="445294" y="300037"/>
                    <a:pt x="502444" y="240506"/>
                  </a:cubicBezTo>
                  <a:cubicBezTo>
                    <a:pt x="442913" y="180975"/>
                    <a:pt x="409575" y="109537"/>
                    <a:pt x="395288" y="33338"/>
                  </a:cubicBezTo>
                  <a:cubicBezTo>
                    <a:pt x="354806" y="40481"/>
                    <a:pt x="316706" y="50006"/>
                    <a:pt x="278606" y="52387"/>
                  </a:cubicBezTo>
                  <a:cubicBezTo>
                    <a:pt x="238125" y="54769"/>
                    <a:pt x="200025" y="50006"/>
                    <a:pt x="157163" y="45244"/>
                  </a:cubicBezTo>
                  <a:close/>
                </a:path>
              </a:pathLst>
            </a:custGeom>
            <a:grpFill/>
            <a:ln w="23813" cap="flat">
              <a:noFill/>
              <a:prstDash val="solid"/>
              <a:miter/>
            </a:ln>
          </p:spPr>
          <p:txBody>
            <a:bodyPr rtlCol="0" anchor="ctr"/>
            <a:lstStyle/>
            <a:p>
              <a:endParaRPr lang="en-ID"/>
            </a:p>
          </p:txBody>
        </p:sp>
        <p:sp>
          <p:nvSpPr>
            <p:cNvPr id="1188" name="Freeform: Shape 1187">
              <a:extLst>
                <a:ext uri="{FF2B5EF4-FFF2-40B4-BE49-F238E27FC236}">
                  <a16:creationId xmlns:a16="http://schemas.microsoft.com/office/drawing/2014/main" id="{DC1186A0-A6D6-5BA6-08A5-63281039DF6F}"/>
                </a:ext>
              </a:extLst>
            </p:cNvPr>
            <p:cNvSpPr/>
            <p:nvPr/>
          </p:nvSpPr>
          <p:spPr>
            <a:xfrm>
              <a:off x="7515224" y="6007893"/>
              <a:ext cx="545306" cy="476249"/>
            </a:xfrm>
            <a:custGeom>
              <a:avLst/>
              <a:gdLst>
                <a:gd name="connsiteX0" fmla="*/ 545306 w 545306"/>
                <a:gd name="connsiteY0" fmla="*/ 238125 h 476249"/>
                <a:gd name="connsiteX1" fmla="*/ 411956 w 545306"/>
                <a:gd name="connsiteY1" fmla="*/ 476250 h 476249"/>
                <a:gd name="connsiteX2" fmla="*/ 138113 w 545306"/>
                <a:gd name="connsiteY2" fmla="*/ 473869 h 476249"/>
                <a:gd name="connsiteX3" fmla="*/ 90488 w 545306"/>
                <a:gd name="connsiteY3" fmla="*/ 342900 h 476249"/>
                <a:gd name="connsiteX4" fmla="*/ 0 w 545306"/>
                <a:gd name="connsiteY4" fmla="*/ 238125 h 476249"/>
                <a:gd name="connsiteX5" fmla="*/ 138113 w 545306"/>
                <a:gd name="connsiteY5" fmla="*/ 2381 h 476249"/>
                <a:gd name="connsiteX6" fmla="*/ 411956 w 545306"/>
                <a:gd name="connsiteY6" fmla="*/ 0 h 476249"/>
                <a:gd name="connsiteX7" fmla="*/ 457200 w 545306"/>
                <a:gd name="connsiteY7" fmla="*/ 130968 h 476249"/>
                <a:gd name="connsiteX8" fmla="*/ 545306 w 545306"/>
                <a:gd name="connsiteY8" fmla="*/ 238125 h 476249"/>
                <a:gd name="connsiteX9" fmla="*/ 504825 w 545306"/>
                <a:gd name="connsiteY9" fmla="*/ 238125 h 476249"/>
                <a:gd name="connsiteX10" fmla="*/ 397669 w 545306"/>
                <a:gd name="connsiteY10" fmla="*/ 26194 h 476249"/>
                <a:gd name="connsiteX11" fmla="*/ 159544 w 545306"/>
                <a:gd name="connsiteY11" fmla="*/ 40481 h 476249"/>
                <a:gd name="connsiteX12" fmla="*/ 30956 w 545306"/>
                <a:gd name="connsiteY12" fmla="*/ 238125 h 476249"/>
                <a:gd name="connsiteX13" fmla="*/ 159544 w 545306"/>
                <a:gd name="connsiteY13" fmla="*/ 435769 h 476249"/>
                <a:gd name="connsiteX14" fmla="*/ 397669 w 545306"/>
                <a:gd name="connsiteY14" fmla="*/ 450056 h 476249"/>
                <a:gd name="connsiteX15" fmla="*/ 504825 w 545306"/>
                <a:gd name="connsiteY15" fmla="*/ 238125 h 4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5306" h="476249">
                  <a:moveTo>
                    <a:pt x="545306" y="238125"/>
                  </a:moveTo>
                  <a:cubicBezTo>
                    <a:pt x="469106" y="302419"/>
                    <a:pt x="426244" y="378619"/>
                    <a:pt x="411956" y="476250"/>
                  </a:cubicBezTo>
                  <a:cubicBezTo>
                    <a:pt x="319088" y="440531"/>
                    <a:pt x="230981" y="440531"/>
                    <a:pt x="138113" y="473869"/>
                  </a:cubicBezTo>
                  <a:cubicBezTo>
                    <a:pt x="128588" y="426244"/>
                    <a:pt x="114300" y="383381"/>
                    <a:pt x="90488" y="342900"/>
                  </a:cubicBezTo>
                  <a:cubicBezTo>
                    <a:pt x="66675" y="302419"/>
                    <a:pt x="35719" y="269081"/>
                    <a:pt x="0" y="238125"/>
                  </a:cubicBezTo>
                  <a:cubicBezTo>
                    <a:pt x="76200" y="176213"/>
                    <a:pt x="121444" y="100012"/>
                    <a:pt x="138113" y="2381"/>
                  </a:cubicBezTo>
                  <a:cubicBezTo>
                    <a:pt x="228600" y="35719"/>
                    <a:pt x="319088" y="35719"/>
                    <a:pt x="411956" y="0"/>
                  </a:cubicBezTo>
                  <a:cubicBezTo>
                    <a:pt x="421481" y="45244"/>
                    <a:pt x="433388" y="90488"/>
                    <a:pt x="457200" y="130968"/>
                  </a:cubicBezTo>
                  <a:cubicBezTo>
                    <a:pt x="478631" y="171450"/>
                    <a:pt x="509588" y="204787"/>
                    <a:pt x="545306" y="238125"/>
                  </a:cubicBezTo>
                  <a:close/>
                  <a:moveTo>
                    <a:pt x="504825" y="238125"/>
                  </a:moveTo>
                  <a:cubicBezTo>
                    <a:pt x="445294" y="178593"/>
                    <a:pt x="411956" y="107156"/>
                    <a:pt x="397669" y="26194"/>
                  </a:cubicBezTo>
                  <a:cubicBezTo>
                    <a:pt x="319088" y="57150"/>
                    <a:pt x="240506" y="59531"/>
                    <a:pt x="159544" y="40481"/>
                  </a:cubicBezTo>
                  <a:cubicBezTo>
                    <a:pt x="138113" y="119062"/>
                    <a:pt x="95250" y="185738"/>
                    <a:pt x="30956" y="238125"/>
                  </a:cubicBezTo>
                  <a:cubicBezTo>
                    <a:pt x="95250" y="290512"/>
                    <a:pt x="135731" y="357187"/>
                    <a:pt x="159544" y="435769"/>
                  </a:cubicBezTo>
                  <a:cubicBezTo>
                    <a:pt x="240506" y="416718"/>
                    <a:pt x="319088" y="419100"/>
                    <a:pt x="397669" y="450056"/>
                  </a:cubicBezTo>
                  <a:cubicBezTo>
                    <a:pt x="411956" y="366713"/>
                    <a:pt x="447675" y="297656"/>
                    <a:pt x="504825" y="238125"/>
                  </a:cubicBezTo>
                  <a:close/>
                </a:path>
              </a:pathLst>
            </a:custGeom>
            <a:grpFill/>
            <a:ln w="23813" cap="flat">
              <a:noFill/>
              <a:prstDash val="solid"/>
              <a:miter/>
            </a:ln>
          </p:spPr>
          <p:txBody>
            <a:bodyPr rtlCol="0" anchor="ctr"/>
            <a:lstStyle/>
            <a:p>
              <a:endParaRPr lang="en-ID"/>
            </a:p>
          </p:txBody>
        </p:sp>
        <p:sp>
          <p:nvSpPr>
            <p:cNvPr id="1189" name="Freeform: Shape 1188">
              <a:extLst>
                <a:ext uri="{FF2B5EF4-FFF2-40B4-BE49-F238E27FC236}">
                  <a16:creationId xmlns:a16="http://schemas.microsoft.com/office/drawing/2014/main" id="{35F8A0B6-8413-9A7B-8D68-D19AF9B6216E}"/>
                </a:ext>
              </a:extLst>
            </p:cNvPr>
            <p:cNvSpPr/>
            <p:nvPr/>
          </p:nvSpPr>
          <p:spPr>
            <a:xfrm>
              <a:off x="5560218" y="6007893"/>
              <a:ext cx="547687" cy="476249"/>
            </a:xfrm>
            <a:custGeom>
              <a:avLst/>
              <a:gdLst>
                <a:gd name="connsiteX0" fmla="*/ 547688 w 547687"/>
                <a:gd name="connsiteY0" fmla="*/ 238125 h 476249"/>
                <a:gd name="connsiteX1" fmla="*/ 457200 w 547687"/>
                <a:gd name="connsiteY1" fmla="*/ 345281 h 476249"/>
                <a:gd name="connsiteX2" fmla="*/ 411956 w 547687"/>
                <a:gd name="connsiteY2" fmla="*/ 476250 h 476249"/>
                <a:gd name="connsiteX3" fmla="*/ 138113 w 547687"/>
                <a:gd name="connsiteY3" fmla="*/ 473869 h 476249"/>
                <a:gd name="connsiteX4" fmla="*/ 90488 w 547687"/>
                <a:gd name="connsiteY4" fmla="*/ 342900 h 476249"/>
                <a:gd name="connsiteX5" fmla="*/ 0 w 547687"/>
                <a:gd name="connsiteY5" fmla="*/ 238125 h 476249"/>
                <a:gd name="connsiteX6" fmla="*/ 90488 w 547687"/>
                <a:gd name="connsiteY6" fmla="*/ 133350 h 476249"/>
                <a:gd name="connsiteX7" fmla="*/ 135731 w 547687"/>
                <a:gd name="connsiteY7" fmla="*/ 2381 h 476249"/>
                <a:gd name="connsiteX8" fmla="*/ 409575 w 547687"/>
                <a:gd name="connsiteY8" fmla="*/ 0 h 476249"/>
                <a:gd name="connsiteX9" fmla="*/ 454819 w 547687"/>
                <a:gd name="connsiteY9" fmla="*/ 130968 h 476249"/>
                <a:gd name="connsiteX10" fmla="*/ 547688 w 547687"/>
                <a:gd name="connsiteY10" fmla="*/ 238125 h 476249"/>
                <a:gd name="connsiteX11" fmla="*/ 504825 w 547687"/>
                <a:gd name="connsiteY11" fmla="*/ 238125 h 476249"/>
                <a:gd name="connsiteX12" fmla="*/ 397669 w 547687"/>
                <a:gd name="connsiteY12" fmla="*/ 26194 h 476249"/>
                <a:gd name="connsiteX13" fmla="*/ 278606 w 547687"/>
                <a:gd name="connsiteY13" fmla="*/ 50006 h 476249"/>
                <a:gd name="connsiteX14" fmla="*/ 159544 w 547687"/>
                <a:gd name="connsiteY14" fmla="*/ 42863 h 476249"/>
                <a:gd name="connsiteX15" fmla="*/ 30956 w 547687"/>
                <a:gd name="connsiteY15" fmla="*/ 238125 h 476249"/>
                <a:gd name="connsiteX16" fmla="*/ 159544 w 547687"/>
                <a:gd name="connsiteY16" fmla="*/ 435769 h 476249"/>
                <a:gd name="connsiteX17" fmla="*/ 397669 w 547687"/>
                <a:gd name="connsiteY17" fmla="*/ 450056 h 476249"/>
                <a:gd name="connsiteX18" fmla="*/ 504825 w 547687"/>
                <a:gd name="connsiteY18" fmla="*/ 238125 h 4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7687" h="476249">
                  <a:moveTo>
                    <a:pt x="547688" y="238125"/>
                  </a:moveTo>
                  <a:cubicBezTo>
                    <a:pt x="509588" y="269081"/>
                    <a:pt x="481013" y="304800"/>
                    <a:pt x="457200" y="345281"/>
                  </a:cubicBezTo>
                  <a:cubicBezTo>
                    <a:pt x="435769" y="385762"/>
                    <a:pt x="421481" y="428625"/>
                    <a:pt x="411956" y="476250"/>
                  </a:cubicBezTo>
                  <a:cubicBezTo>
                    <a:pt x="319088" y="440531"/>
                    <a:pt x="230981" y="440531"/>
                    <a:pt x="138113" y="473869"/>
                  </a:cubicBezTo>
                  <a:cubicBezTo>
                    <a:pt x="128587" y="426244"/>
                    <a:pt x="114300" y="383381"/>
                    <a:pt x="90488" y="342900"/>
                  </a:cubicBezTo>
                  <a:cubicBezTo>
                    <a:pt x="66675" y="302419"/>
                    <a:pt x="38100" y="269081"/>
                    <a:pt x="0" y="238125"/>
                  </a:cubicBezTo>
                  <a:cubicBezTo>
                    <a:pt x="38100" y="207169"/>
                    <a:pt x="69056" y="173831"/>
                    <a:pt x="90488" y="133350"/>
                  </a:cubicBezTo>
                  <a:cubicBezTo>
                    <a:pt x="114300" y="92869"/>
                    <a:pt x="128587" y="50006"/>
                    <a:pt x="135731" y="2381"/>
                  </a:cubicBezTo>
                  <a:cubicBezTo>
                    <a:pt x="226219" y="35719"/>
                    <a:pt x="316706" y="35719"/>
                    <a:pt x="409575" y="0"/>
                  </a:cubicBezTo>
                  <a:cubicBezTo>
                    <a:pt x="419100" y="47625"/>
                    <a:pt x="431006" y="90488"/>
                    <a:pt x="454819" y="130968"/>
                  </a:cubicBezTo>
                  <a:cubicBezTo>
                    <a:pt x="481013" y="171450"/>
                    <a:pt x="509588" y="204787"/>
                    <a:pt x="547688" y="238125"/>
                  </a:cubicBezTo>
                  <a:close/>
                  <a:moveTo>
                    <a:pt x="504825" y="238125"/>
                  </a:moveTo>
                  <a:cubicBezTo>
                    <a:pt x="445294" y="178593"/>
                    <a:pt x="411956" y="107156"/>
                    <a:pt x="397669" y="26194"/>
                  </a:cubicBezTo>
                  <a:cubicBezTo>
                    <a:pt x="357188" y="40481"/>
                    <a:pt x="319088" y="50006"/>
                    <a:pt x="278606" y="50006"/>
                  </a:cubicBezTo>
                  <a:cubicBezTo>
                    <a:pt x="238125" y="50006"/>
                    <a:pt x="200025" y="45244"/>
                    <a:pt x="159544" y="42863"/>
                  </a:cubicBezTo>
                  <a:cubicBezTo>
                    <a:pt x="138113" y="119062"/>
                    <a:pt x="95250" y="183356"/>
                    <a:pt x="30956" y="238125"/>
                  </a:cubicBezTo>
                  <a:cubicBezTo>
                    <a:pt x="95250" y="290512"/>
                    <a:pt x="135731" y="357187"/>
                    <a:pt x="159544" y="435769"/>
                  </a:cubicBezTo>
                  <a:cubicBezTo>
                    <a:pt x="240506" y="416718"/>
                    <a:pt x="319088" y="419100"/>
                    <a:pt x="397669" y="450056"/>
                  </a:cubicBezTo>
                  <a:cubicBezTo>
                    <a:pt x="411956" y="366713"/>
                    <a:pt x="447675" y="297656"/>
                    <a:pt x="504825" y="238125"/>
                  </a:cubicBezTo>
                  <a:close/>
                </a:path>
              </a:pathLst>
            </a:custGeom>
            <a:grpFill/>
            <a:ln w="23813" cap="flat">
              <a:noFill/>
              <a:prstDash val="solid"/>
              <a:miter/>
            </a:ln>
          </p:spPr>
          <p:txBody>
            <a:bodyPr rtlCol="0" anchor="ctr"/>
            <a:lstStyle/>
            <a:p>
              <a:endParaRPr lang="en-ID"/>
            </a:p>
          </p:txBody>
        </p:sp>
        <p:sp>
          <p:nvSpPr>
            <p:cNvPr id="1190" name="Freeform: Shape 1189">
              <a:extLst>
                <a:ext uri="{FF2B5EF4-FFF2-40B4-BE49-F238E27FC236}">
                  <a16:creationId xmlns:a16="http://schemas.microsoft.com/office/drawing/2014/main" id="{C4DBBC3E-BDCB-CF57-C3E8-1E657C5A0DCE}"/>
                </a:ext>
              </a:extLst>
            </p:cNvPr>
            <p:cNvSpPr/>
            <p:nvPr/>
          </p:nvSpPr>
          <p:spPr>
            <a:xfrm>
              <a:off x="11099006" y="4319587"/>
              <a:ext cx="547687" cy="476250"/>
            </a:xfrm>
            <a:custGeom>
              <a:avLst/>
              <a:gdLst>
                <a:gd name="connsiteX0" fmla="*/ 0 w 547687"/>
                <a:gd name="connsiteY0" fmla="*/ 238125 h 476250"/>
                <a:gd name="connsiteX1" fmla="*/ 135731 w 547687"/>
                <a:gd name="connsiteY1" fmla="*/ 0 h 476250"/>
                <a:gd name="connsiteX2" fmla="*/ 271462 w 547687"/>
                <a:gd name="connsiteY2" fmla="*/ 26194 h 476250"/>
                <a:gd name="connsiteX3" fmla="*/ 407194 w 547687"/>
                <a:gd name="connsiteY3" fmla="*/ 2381 h 476250"/>
                <a:gd name="connsiteX4" fmla="*/ 454819 w 547687"/>
                <a:gd name="connsiteY4" fmla="*/ 133350 h 476250"/>
                <a:gd name="connsiteX5" fmla="*/ 547688 w 547687"/>
                <a:gd name="connsiteY5" fmla="*/ 238125 h 476250"/>
                <a:gd name="connsiteX6" fmla="*/ 409575 w 547687"/>
                <a:gd name="connsiteY6" fmla="*/ 473869 h 476250"/>
                <a:gd name="connsiteX7" fmla="*/ 135731 w 547687"/>
                <a:gd name="connsiteY7" fmla="*/ 476250 h 476250"/>
                <a:gd name="connsiteX8" fmla="*/ 0 w 547687"/>
                <a:gd name="connsiteY8" fmla="*/ 238125 h 476250"/>
                <a:gd name="connsiteX9" fmla="*/ 150018 w 547687"/>
                <a:gd name="connsiteY9" fmla="*/ 23813 h 476250"/>
                <a:gd name="connsiteX10" fmla="*/ 42862 w 547687"/>
                <a:gd name="connsiteY10" fmla="*/ 235744 h 476250"/>
                <a:gd name="connsiteX11" fmla="*/ 150018 w 547687"/>
                <a:gd name="connsiteY11" fmla="*/ 447675 h 476250"/>
                <a:gd name="connsiteX12" fmla="*/ 388143 w 547687"/>
                <a:gd name="connsiteY12" fmla="*/ 433388 h 476250"/>
                <a:gd name="connsiteX13" fmla="*/ 519112 w 547687"/>
                <a:gd name="connsiteY13" fmla="*/ 233363 h 476250"/>
                <a:gd name="connsiteX14" fmla="*/ 388143 w 547687"/>
                <a:gd name="connsiteY14" fmla="*/ 33338 h 476250"/>
                <a:gd name="connsiteX15" fmla="*/ 150018 w 547687"/>
                <a:gd name="connsiteY15" fmla="*/ 23813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7687" h="476250">
                  <a:moveTo>
                    <a:pt x="0" y="238125"/>
                  </a:moveTo>
                  <a:cubicBezTo>
                    <a:pt x="90487" y="157163"/>
                    <a:pt x="116681" y="92869"/>
                    <a:pt x="135731" y="0"/>
                  </a:cubicBezTo>
                  <a:cubicBezTo>
                    <a:pt x="178594" y="14288"/>
                    <a:pt x="223837" y="26194"/>
                    <a:pt x="271462" y="26194"/>
                  </a:cubicBezTo>
                  <a:cubicBezTo>
                    <a:pt x="316706" y="26194"/>
                    <a:pt x="361950" y="16669"/>
                    <a:pt x="407194" y="2381"/>
                  </a:cubicBezTo>
                  <a:cubicBezTo>
                    <a:pt x="416719" y="47625"/>
                    <a:pt x="431006" y="92869"/>
                    <a:pt x="454819" y="133350"/>
                  </a:cubicBezTo>
                  <a:cubicBezTo>
                    <a:pt x="478631" y="173831"/>
                    <a:pt x="507206" y="207169"/>
                    <a:pt x="547688" y="238125"/>
                  </a:cubicBezTo>
                  <a:cubicBezTo>
                    <a:pt x="471487" y="300038"/>
                    <a:pt x="426244" y="376238"/>
                    <a:pt x="409575" y="473869"/>
                  </a:cubicBezTo>
                  <a:cubicBezTo>
                    <a:pt x="316706" y="440531"/>
                    <a:pt x="226219" y="440531"/>
                    <a:pt x="135731" y="476250"/>
                  </a:cubicBezTo>
                  <a:cubicBezTo>
                    <a:pt x="119063" y="378619"/>
                    <a:pt x="76200" y="300038"/>
                    <a:pt x="0" y="238125"/>
                  </a:cubicBezTo>
                  <a:close/>
                  <a:moveTo>
                    <a:pt x="150018" y="23813"/>
                  </a:moveTo>
                  <a:cubicBezTo>
                    <a:pt x="135731" y="107156"/>
                    <a:pt x="100012" y="176213"/>
                    <a:pt x="42862" y="235744"/>
                  </a:cubicBezTo>
                  <a:cubicBezTo>
                    <a:pt x="100012" y="295275"/>
                    <a:pt x="135731" y="366713"/>
                    <a:pt x="150018" y="447675"/>
                  </a:cubicBezTo>
                  <a:cubicBezTo>
                    <a:pt x="228600" y="416719"/>
                    <a:pt x="307181" y="414338"/>
                    <a:pt x="388143" y="433388"/>
                  </a:cubicBezTo>
                  <a:cubicBezTo>
                    <a:pt x="411956" y="352425"/>
                    <a:pt x="454819" y="288131"/>
                    <a:pt x="519112" y="233363"/>
                  </a:cubicBezTo>
                  <a:cubicBezTo>
                    <a:pt x="454819" y="180975"/>
                    <a:pt x="411956" y="114300"/>
                    <a:pt x="388143" y="33338"/>
                  </a:cubicBezTo>
                  <a:cubicBezTo>
                    <a:pt x="307181" y="57150"/>
                    <a:pt x="228600" y="52388"/>
                    <a:pt x="150018" y="23813"/>
                  </a:cubicBezTo>
                  <a:close/>
                </a:path>
              </a:pathLst>
            </a:custGeom>
            <a:grpFill/>
            <a:ln w="23813" cap="flat">
              <a:noFill/>
              <a:prstDash val="solid"/>
              <a:miter/>
            </a:ln>
          </p:spPr>
          <p:txBody>
            <a:bodyPr rtlCol="0" anchor="ctr"/>
            <a:lstStyle/>
            <a:p>
              <a:endParaRPr lang="en-ID"/>
            </a:p>
          </p:txBody>
        </p:sp>
        <p:sp>
          <p:nvSpPr>
            <p:cNvPr id="1191" name="Freeform: Shape 1190">
              <a:extLst>
                <a:ext uri="{FF2B5EF4-FFF2-40B4-BE49-F238E27FC236}">
                  <a16:creationId xmlns:a16="http://schemas.microsoft.com/office/drawing/2014/main" id="{2C334195-9D1C-5AB3-7828-111BE69B5649}"/>
                </a:ext>
              </a:extLst>
            </p:cNvPr>
            <p:cNvSpPr/>
            <p:nvPr/>
          </p:nvSpPr>
          <p:spPr>
            <a:xfrm>
              <a:off x="9144000" y="4317206"/>
              <a:ext cx="550068" cy="476250"/>
            </a:xfrm>
            <a:custGeom>
              <a:avLst/>
              <a:gdLst>
                <a:gd name="connsiteX0" fmla="*/ 0 w 550068"/>
                <a:gd name="connsiteY0" fmla="*/ 238125 h 476250"/>
                <a:gd name="connsiteX1" fmla="*/ 135731 w 550068"/>
                <a:gd name="connsiteY1" fmla="*/ 0 h 476250"/>
                <a:gd name="connsiteX2" fmla="*/ 409575 w 550068"/>
                <a:gd name="connsiteY2" fmla="*/ 2381 h 476250"/>
                <a:gd name="connsiteX3" fmla="*/ 550069 w 550068"/>
                <a:gd name="connsiteY3" fmla="*/ 238125 h 476250"/>
                <a:gd name="connsiteX4" fmla="*/ 411956 w 550068"/>
                <a:gd name="connsiteY4" fmla="*/ 473869 h 476250"/>
                <a:gd name="connsiteX5" fmla="*/ 138113 w 550068"/>
                <a:gd name="connsiteY5" fmla="*/ 476250 h 476250"/>
                <a:gd name="connsiteX6" fmla="*/ 0 w 550068"/>
                <a:gd name="connsiteY6" fmla="*/ 238125 h 476250"/>
                <a:gd name="connsiteX7" fmla="*/ 150019 w 550068"/>
                <a:gd name="connsiteY7" fmla="*/ 26194 h 476250"/>
                <a:gd name="connsiteX8" fmla="*/ 42863 w 550068"/>
                <a:gd name="connsiteY8" fmla="*/ 238125 h 476250"/>
                <a:gd name="connsiteX9" fmla="*/ 150019 w 550068"/>
                <a:gd name="connsiteY9" fmla="*/ 450056 h 476250"/>
                <a:gd name="connsiteX10" fmla="*/ 388144 w 550068"/>
                <a:gd name="connsiteY10" fmla="*/ 435769 h 476250"/>
                <a:gd name="connsiteX11" fmla="*/ 519113 w 550068"/>
                <a:gd name="connsiteY11" fmla="*/ 235744 h 476250"/>
                <a:gd name="connsiteX12" fmla="*/ 388144 w 550068"/>
                <a:gd name="connsiteY12" fmla="*/ 35719 h 476250"/>
                <a:gd name="connsiteX13" fmla="*/ 150019 w 550068"/>
                <a:gd name="connsiteY13" fmla="*/ 26194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50068" h="476250">
                  <a:moveTo>
                    <a:pt x="0" y="238125"/>
                  </a:moveTo>
                  <a:cubicBezTo>
                    <a:pt x="76200" y="173831"/>
                    <a:pt x="119063" y="97631"/>
                    <a:pt x="135731" y="0"/>
                  </a:cubicBezTo>
                  <a:cubicBezTo>
                    <a:pt x="226219" y="33337"/>
                    <a:pt x="316706" y="35719"/>
                    <a:pt x="409575" y="2381"/>
                  </a:cubicBezTo>
                  <a:cubicBezTo>
                    <a:pt x="428625" y="97631"/>
                    <a:pt x="471488" y="176212"/>
                    <a:pt x="550069" y="238125"/>
                  </a:cubicBezTo>
                  <a:cubicBezTo>
                    <a:pt x="473869" y="300037"/>
                    <a:pt x="428625" y="378619"/>
                    <a:pt x="411956" y="473869"/>
                  </a:cubicBezTo>
                  <a:cubicBezTo>
                    <a:pt x="319087" y="440531"/>
                    <a:pt x="228600" y="440531"/>
                    <a:pt x="138113" y="476250"/>
                  </a:cubicBezTo>
                  <a:cubicBezTo>
                    <a:pt x="121444" y="381000"/>
                    <a:pt x="76200" y="302419"/>
                    <a:pt x="0" y="238125"/>
                  </a:cubicBezTo>
                  <a:close/>
                  <a:moveTo>
                    <a:pt x="150019" y="26194"/>
                  </a:moveTo>
                  <a:cubicBezTo>
                    <a:pt x="135731" y="109537"/>
                    <a:pt x="100012" y="178594"/>
                    <a:pt x="42863" y="238125"/>
                  </a:cubicBezTo>
                  <a:cubicBezTo>
                    <a:pt x="100012" y="297656"/>
                    <a:pt x="135731" y="369094"/>
                    <a:pt x="150019" y="450056"/>
                  </a:cubicBezTo>
                  <a:cubicBezTo>
                    <a:pt x="228600" y="419100"/>
                    <a:pt x="307181" y="416719"/>
                    <a:pt x="388144" y="435769"/>
                  </a:cubicBezTo>
                  <a:cubicBezTo>
                    <a:pt x="411956" y="354806"/>
                    <a:pt x="454819" y="288131"/>
                    <a:pt x="519113" y="235744"/>
                  </a:cubicBezTo>
                  <a:cubicBezTo>
                    <a:pt x="452438" y="180975"/>
                    <a:pt x="411956" y="114300"/>
                    <a:pt x="388144" y="35719"/>
                  </a:cubicBezTo>
                  <a:cubicBezTo>
                    <a:pt x="307181" y="61912"/>
                    <a:pt x="228600" y="54769"/>
                    <a:pt x="150019" y="26194"/>
                  </a:cubicBezTo>
                  <a:close/>
                </a:path>
              </a:pathLst>
            </a:custGeom>
            <a:grpFill/>
            <a:ln w="23813" cap="flat">
              <a:noFill/>
              <a:prstDash val="solid"/>
              <a:miter/>
            </a:ln>
          </p:spPr>
          <p:txBody>
            <a:bodyPr rtlCol="0" anchor="ctr"/>
            <a:lstStyle/>
            <a:p>
              <a:endParaRPr lang="en-ID"/>
            </a:p>
          </p:txBody>
        </p:sp>
        <p:sp>
          <p:nvSpPr>
            <p:cNvPr id="1192" name="Freeform: Shape 1191">
              <a:extLst>
                <a:ext uri="{FF2B5EF4-FFF2-40B4-BE49-F238E27FC236}">
                  <a16:creationId xmlns:a16="http://schemas.microsoft.com/office/drawing/2014/main" id="{22FBFB33-F7A8-A979-AFE8-04D2CF440979}"/>
                </a:ext>
              </a:extLst>
            </p:cNvPr>
            <p:cNvSpPr/>
            <p:nvPr/>
          </p:nvSpPr>
          <p:spPr>
            <a:xfrm>
              <a:off x="10122693" y="1502568"/>
              <a:ext cx="547687" cy="476250"/>
            </a:xfrm>
            <a:custGeom>
              <a:avLst/>
              <a:gdLst>
                <a:gd name="connsiteX0" fmla="*/ 407194 w 547687"/>
                <a:gd name="connsiteY0" fmla="*/ 473869 h 476250"/>
                <a:gd name="connsiteX1" fmla="*/ 133350 w 547687"/>
                <a:gd name="connsiteY1" fmla="*/ 476250 h 476250"/>
                <a:gd name="connsiteX2" fmla="*/ 0 w 547687"/>
                <a:gd name="connsiteY2" fmla="*/ 238125 h 476250"/>
                <a:gd name="connsiteX3" fmla="*/ 90487 w 547687"/>
                <a:gd name="connsiteY3" fmla="*/ 130969 h 476250"/>
                <a:gd name="connsiteX4" fmla="*/ 135731 w 547687"/>
                <a:gd name="connsiteY4" fmla="*/ 0 h 476250"/>
                <a:gd name="connsiteX5" fmla="*/ 409575 w 547687"/>
                <a:gd name="connsiteY5" fmla="*/ 2381 h 476250"/>
                <a:gd name="connsiteX6" fmla="*/ 547688 w 547687"/>
                <a:gd name="connsiteY6" fmla="*/ 238125 h 476250"/>
                <a:gd name="connsiteX7" fmla="*/ 457200 w 547687"/>
                <a:gd name="connsiteY7" fmla="*/ 342900 h 476250"/>
                <a:gd name="connsiteX8" fmla="*/ 407194 w 547687"/>
                <a:gd name="connsiteY8" fmla="*/ 473869 h 476250"/>
                <a:gd name="connsiteX9" fmla="*/ 42862 w 547687"/>
                <a:gd name="connsiteY9" fmla="*/ 238125 h 476250"/>
                <a:gd name="connsiteX10" fmla="*/ 150018 w 547687"/>
                <a:gd name="connsiteY10" fmla="*/ 450056 h 476250"/>
                <a:gd name="connsiteX11" fmla="*/ 269081 w 547687"/>
                <a:gd name="connsiteY11" fmla="*/ 426244 h 476250"/>
                <a:gd name="connsiteX12" fmla="*/ 388143 w 547687"/>
                <a:gd name="connsiteY12" fmla="*/ 433388 h 476250"/>
                <a:gd name="connsiteX13" fmla="*/ 516731 w 547687"/>
                <a:gd name="connsiteY13" fmla="*/ 238125 h 476250"/>
                <a:gd name="connsiteX14" fmla="*/ 388143 w 547687"/>
                <a:gd name="connsiteY14" fmla="*/ 40481 h 476250"/>
                <a:gd name="connsiteX15" fmla="*/ 150018 w 547687"/>
                <a:gd name="connsiteY15" fmla="*/ 26194 h 476250"/>
                <a:gd name="connsiteX16" fmla="*/ 42862 w 547687"/>
                <a:gd name="connsiteY16" fmla="*/ 23812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7687" h="476250">
                  <a:moveTo>
                    <a:pt x="407194" y="473869"/>
                  </a:moveTo>
                  <a:cubicBezTo>
                    <a:pt x="316706" y="440531"/>
                    <a:pt x="226219" y="440531"/>
                    <a:pt x="133350" y="476250"/>
                  </a:cubicBezTo>
                  <a:cubicBezTo>
                    <a:pt x="116681" y="381000"/>
                    <a:pt x="73819" y="302419"/>
                    <a:pt x="0" y="238125"/>
                  </a:cubicBezTo>
                  <a:cubicBezTo>
                    <a:pt x="35719" y="207169"/>
                    <a:pt x="66675" y="171450"/>
                    <a:pt x="90487" y="130969"/>
                  </a:cubicBezTo>
                  <a:cubicBezTo>
                    <a:pt x="114300" y="90488"/>
                    <a:pt x="126206" y="47625"/>
                    <a:pt x="135731" y="0"/>
                  </a:cubicBezTo>
                  <a:cubicBezTo>
                    <a:pt x="226219" y="35719"/>
                    <a:pt x="316706" y="35719"/>
                    <a:pt x="409575" y="2381"/>
                  </a:cubicBezTo>
                  <a:cubicBezTo>
                    <a:pt x="426244" y="97631"/>
                    <a:pt x="471487" y="176213"/>
                    <a:pt x="547688" y="238125"/>
                  </a:cubicBezTo>
                  <a:cubicBezTo>
                    <a:pt x="509587" y="269081"/>
                    <a:pt x="481012" y="302419"/>
                    <a:pt x="457200" y="342900"/>
                  </a:cubicBezTo>
                  <a:cubicBezTo>
                    <a:pt x="431006" y="383381"/>
                    <a:pt x="416719" y="426244"/>
                    <a:pt x="407194" y="473869"/>
                  </a:cubicBezTo>
                  <a:close/>
                  <a:moveTo>
                    <a:pt x="42862" y="238125"/>
                  </a:moveTo>
                  <a:cubicBezTo>
                    <a:pt x="100012" y="297656"/>
                    <a:pt x="135731" y="369094"/>
                    <a:pt x="150018" y="450056"/>
                  </a:cubicBezTo>
                  <a:cubicBezTo>
                    <a:pt x="190500" y="435769"/>
                    <a:pt x="228600" y="426244"/>
                    <a:pt x="269081" y="426244"/>
                  </a:cubicBezTo>
                  <a:cubicBezTo>
                    <a:pt x="309563" y="426244"/>
                    <a:pt x="347662" y="431006"/>
                    <a:pt x="388143" y="433388"/>
                  </a:cubicBezTo>
                  <a:cubicBezTo>
                    <a:pt x="409575" y="357188"/>
                    <a:pt x="452438" y="292894"/>
                    <a:pt x="516731" y="238125"/>
                  </a:cubicBezTo>
                  <a:cubicBezTo>
                    <a:pt x="452438" y="185738"/>
                    <a:pt x="411956" y="119063"/>
                    <a:pt x="388143" y="40481"/>
                  </a:cubicBezTo>
                  <a:cubicBezTo>
                    <a:pt x="307181" y="59531"/>
                    <a:pt x="228600" y="57150"/>
                    <a:pt x="150018" y="26194"/>
                  </a:cubicBezTo>
                  <a:cubicBezTo>
                    <a:pt x="135731" y="109537"/>
                    <a:pt x="100012" y="178594"/>
                    <a:pt x="42862" y="238125"/>
                  </a:cubicBezTo>
                  <a:close/>
                </a:path>
              </a:pathLst>
            </a:custGeom>
            <a:grpFill/>
            <a:ln w="23813" cap="flat">
              <a:noFill/>
              <a:prstDash val="solid"/>
              <a:miter/>
            </a:ln>
          </p:spPr>
          <p:txBody>
            <a:bodyPr rtlCol="0" anchor="ctr"/>
            <a:lstStyle/>
            <a:p>
              <a:endParaRPr lang="en-ID"/>
            </a:p>
          </p:txBody>
        </p:sp>
        <p:sp>
          <p:nvSpPr>
            <p:cNvPr id="1193" name="Freeform: Shape 1192">
              <a:extLst>
                <a:ext uri="{FF2B5EF4-FFF2-40B4-BE49-F238E27FC236}">
                  <a16:creationId xmlns:a16="http://schemas.microsoft.com/office/drawing/2014/main" id="{ABA27608-E0A7-2C06-CA57-B3424D0940A9}"/>
                </a:ext>
              </a:extLst>
            </p:cNvPr>
            <p:cNvSpPr/>
            <p:nvPr/>
          </p:nvSpPr>
          <p:spPr>
            <a:xfrm>
              <a:off x="7191375" y="4317206"/>
              <a:ext cx="547687" cy="476250"/>
            </a:xfrm>
            <a:custGeom>
              <a:avLst/>
              <a:gdLst>
                <a:gd name="connsiteX0" fmla="*/ 0 w 547687"/>
                <a:gd name="connsiteY0" fmla="*/ 238125 h 476250"/>
                <a:gd name="connsiteX1" fmla="*/ 135731 w 547687"/>
                <a:gd name="connsiteY1" fmla="*/ 0 h 476250"/>
                <a:gd name="connsiteX2" fmla="*/ 409575 w 547687"/>
                <a:gd name="connsiteY2" fmla="*/ 2381 h 476250"/>
                <a:gd name="connsiteX3" fmla="*/ 547688 w 547687"/>
                <a:gd name="connsiteY3" fmla="*/ 238125 h 476250"/>
                <a:gd name="connsiteX4" fmla="*/ 409575 w 547687"/>
                <a:gd name="connsiteY4" fmla="*/ 473869 h 476250"/>
                <a:gd name="connsiteX5" fmla="*/ 271463 w 547687"/>
                <a:gd name="connsiteY5" fmla="*/ 450056 h 476250"/>
                <a:gd name="connsiteX6" fmla="*/ 133350 w 547687"/>
                <a:gd name="connsiteY6" fmla="*/ 476250 h 476250"/>
                <a:gd name="connsiteX7" fmla="*/ 0 w 547687"/>
                <a:gd name="connsiteY7" fmla="*/ 238125 h 476250"/>
                <a:gd name="connsiteX8" fmla="*/ 519113 w 547687"/>
                <a:gd name="connsiteY8" fmla="*/ 238125 h 476250"/>
                <a:gd name="connsiteX9" fmla="*/ 388144 w 547687"/>
                <a:gd name="connsiteY9" fmla="*/ 38100 h 476250"/>
                <a:gd name="connsiteX10" fmla="*/ 150019 w 547687"/>
                <a:gd name="connsiteY10" fmla="*/ 26194 h 476250"/>
                <a:gd name="connsiteX11" fmla="*/ 42863 w 547687"/>
                <a:gd name="connsiteY11" fmla="*/ 238125 h 476250"/>
                <a:gd name="connsiteX12" fmla="*/ 150019 w 547687"/>
                <a:gd name="connsiteY12" fmla="*/ 450056 h 476250"/>
                <a:gd name="connsiteX13" fmla="*/ 385762 w 547687"/>
                <a:gd name="connsiteY13" fmla="*/ 438150 h 476250"/>
                <a:gd name="connsiteX14" fmla="*/ 519113 w 547687"/>
                <a:gd name="connsiteY14" fmla="*/ 23812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7687" h="476250">
                  <a:moveTo>
                    <a:pt x="0" y="238125"/>
                  </a:moveTo>
                  <a:cubicBezTo>
                    <a:pt x="73819" y="173831"/>
                    <a:pt x="119063" y="97631"/>
                    <a:pt x="135731" y="0"/>
                  </a:cubicBezTo>
                  <a:cubicBezTo>
                    <a:pt x="226219" y="35719"/>
                    <a:pt x="316706" y="35719"/>
                    <a:pt x="409575" y="2381"/>
                  </a:cubicBezTo>
                  <a:cubicBezTo>
                    <a:pt x="426244" y="97631"/>
                    <a:pt x="471488" y="176212"/>
                    <a:pt x="547688" y="238125"/>
                  </a:cubicBezTo>
                  <a:cubicBezTo>
                    <a:pt x="471488" y="300037"/>
                    <a:pt x="426244" y="376238"/>
                    <a:pt x="409575" y="473869"/>
                  </a:cubicBezTo>
                  <a:cubicBezTo>
                    <a:pt x="364331" y="459581"/>
                    <a:pt x="319088" y="450056"/>
                    <a:pt x="271463" y="450056"/>
                  </a:cubicBezTo>
                  <a:cubicBezTo>
                    <a:pt x="223838" y="450056"/>
                    <a:pt x="178594" y="461962"/>
                    <a:pt x="133350" y="476250"/>
                  </a:cubicBezTo>
                  <a:cubicBezTo>
                    <a:pt x="119063" y="381000"/>
                    <a:pt x="73819" y="302419"/>
                    <a:pt x="0" y="238125"/>
                  </a:cubicBezTo>
                  <a:close/>
                  <a:moveTo>
                    <a:pt x="519113" y="238125"/>
                  </a:moveTo>
                  <a:cubicBezTo>
                    <a:pt x="452438" y="183356"/>
                    <a:pt x="411956" y="116681"/>
                    <a:pt x="388144" y="38100"/>
                  </a:cubicBezTo>
                  <a:cubicBezTo>
                    <a:pt x="307181" y="59531"/>
                    <a:pt x="228600" y="54769"/>
                    <a:pt x="150019" y="26194"/>
                  </a:cubicBezTo>
                  <a:cubicBezTo>
                    <a:pt x="135731" y="109537"/>
                    <a:pt x="100012" y="178594"/>
                    <a:pt x="42863" y="238125"/>
                  </a:cubicBezTo>
                  <a:cubicBezTo>
                    <a:pt x="102394" y="307181"/>
                    <a:pt x="126206" y="345281"/>
                    <a:pt x="150019" y="450056"/>
                  </a:cubicBezTo>
                  <a:cubicBezTo>
                    <a:pt x="226219" y="421481"/>
                    <a:pt x="304800" y="416719"/>
                    <a:pt x="385762" y="438150"/>
                  </a:cubicBezTo>
                  <a:cubicBezTo>
                    <a:pt x="411956" y="359569"/>
                    <a:pt x="452438" y="292894"/>
                    <a:pt x="519113" y="238125"/>
                  </a:cubicBezTo>
                  <a:close/>
                </a:path>
              </a:pathLst>
            </a:custGeom>
            <a:grpFill/>
            <a:ln w="23813" cap="flat">
              <a:noFill/>
              <a:prstDash val="solid"/>
              <a:miter/>
            </a:ln>
          </p:spPr>
          <p:txBody>
            <a:bodyPr rtlCol="0" anchor="ctr"/>
            <a:lstStyle/>
            <a:p>
              <a:endParaRPr lang="en-ID"/>
            </a:p>
          </p:txBody>
        </p:sp>
        <p:sp>
          <p:nvSpPr>
            <p:cNvPr id="1194" name="Freeform: Shape 1193">
              <a:extLst>
                <a:ext uri="{FF2B5EF4-FFF2-40B4-BE49-F238E27FC236}">
                  <a16:creationId xmlns:a16="http://schemas.microsoft.com/office/drawing/2014/main" id="{AF506B1E-63F7-CD85-1B91-96ED66A82DEF}"/>
                </a:ext>
              </a:extLst>
            </p:cNvPr>
            <p:cNvSpPr/>
            <p:nvPr/>
          </p:nvSpPr>
          <p:spPr>
            <a:xfrm>
              <a:off x="7517606" y="376237"/>
              <a:ext cx="542925" cy="476249"/>
            </a:xfrm>
            <a:custGeom>
              <a:avLst/>
              <a:gdLst>
                <a:gd name="connsiteX0" fmla="*/ 409575 w 542925"/>
                <a:gd name="connsiteY0" fmla="*/ 0 h 476249"/>
                <a:gd name="connsiteX1" fmla="*/ 542925 w 542925"/>
                <a:gd name="connsiteY1" fmla="*/ 238125 h 476249"/>
                <a:gd name="connsiteX2" fmla="*/ 409575 w 542925"/>
                <a:gd name="connsiteY2" fmla="*/ 476250 h 476249"/>
                <a:gd name="connsiteX3" fmla="*/ 135731 w 542925"/>
                <a:gd name="connsiteY3" fmla="*/ 473869 h 476249"/>
                <a:gd name="connsiteX4" fmla="*/ 0 w 542925"/>
                <a:gd name="connsiteY4" fmla="*/ 240506 h 476249"/>
                <a:gd name="connsiteX5" fmla="*/ 138113 w 542925"/>
                <a:gd name="connsiteY5" fmla="*/ 4762 h 476249"/>
                <a:gd name="connsiteX6" fmla="*/ 409575 w 542925"/>
                <a:gd name="connsiteY6" fmla="*/ 0 h 476249"/>
                <a:gd name="connsiteX7" fmla="*/ 395288 w 542925"/>
                <a:gd name="connsiteY7" fmla="*/ 26194 h 476249"/>
                <a:gd name="connsiteX8" fmla="*/ 157163 w 542925"/>
                <a:gd name="connsiteY8" fmla="*/ 40481 h 476249"/>
                <a:gd name="connsiteX9" fmla="*/ 28575 w 542925"/>
                <a:gd name="connsiteY9" fmla="*/ 238125 h 476249"/>
                <a:gd name="connsiteX10" fmla="*/ 157163 w 542925"/>
                <a:gd name="connsiteY10" fmla="*/ 438150 h 476249"/>
                <a:gd name="connsiteX11" fmla="*/ 392906 w 542925"/>
                <a:gd name="connsiteY11" fmla="*/ 452437 h 476249"/>
                <a:gd name="connsiteX12" fmla="*/ 500063 w 542925"/>
                <a:gd name="connsiteY12" fmla="*/ 240506 h 476249"/>
                <a:gd name="connsiteX13" fmla="*/ 395288 w 542925"/>
                <a:gd name="connsiteY13" fmla="*/ 26194 h 4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2925" h="476249">
                  <a:moveTo>
                    <a:pt x="409575" y="0"/>
                  </a:moveTo>
                  <a:cubicBezTo>
                    <a:pt x="426244" y="95250"/>
                    <a:pt x="469106" y="173831"/>
                    <a:pt x="542925" y="238125"/>
                  </a:cubicBezTo>
                  <a:cubicBezTo>
                    <a:pt x="469106" y="300038"/>
                    <a:pt x="423863" y="378619"/>
                    <a:pt x="409575" y="476250"/>
                  </a:cubicBezTo>
                  <a:cubicBezTo>
                    <a:pt x="319088" y="442913"/>
                    <a:pt x="228600" y="440531"/>
                    <a:pt x="135731" y="473869"/>
                  </a:cubicBezTo>
                  <a:cubicBezTo>
                    <a:pt x="119063" y="378619"/>
                    <a:pt x="73819" y="300038"/>
                    <a:pt x="0" y="240506"/>
                  </a:cubicBezTo>
                  <a:cubicBezTo>
                    <a:pt x="92869" y="145256"/>
                    <a:pt x="92869" y="145256"/>
                    <a:pt x="138113" y="4762"/>
                  </a:cubicBezTo>
                  <a:cubicBezTo>
                    <a:pt x="226219" y="35719"/>
                    <a:pt x="316706" y="35719"/>
                    <a:pt x="409575" y="0"/>
                  </a:cubicBezTo>
                  <a:close/>
                  <a:moveTo>
                    <a:pt x="395288" y="26194"/>
                  </a:moveTo>
                  <a:cubicBezTo>
                    <a:pt x="316706" y="57150"/>
                    <a:pt x="238125" y="59531"/>
                    <a:pt x="157163" y="40481"/>
                  </a:cubicBezTo>
                  <a:cubicBezTo>
                    <a:pt x="133350" y="119062"/>
                    <a:pt x="92869" y="185738"/>
                    <a:pt x="28575" y="238125"/>
                  </a:cubicBezTo>
                  <a:cubicBezTo>
                    <a:pt x="95250" y="309562"/>
                    <a:pt x="104775" y="304800"/>
                    <a:pt x="157163" y="438150"/>
                  </a:cubicBezTo>
                  <a:cubicBezTo>
                    <a:pt x="235744" y="419100"/>
                    <a:pt x="314325" y="423862"/>
                    <a:pt x="392906" y="452437"/>
                  </a:cubicBezTo>
                  <a:cubicBezTo>
                    <a:pt x="407194" y="369094"/>
                    <a:pt x="442913" y="300038"/>
                    <a:pt x="500063" y="240506"/>
                  </a:cubicBezTo>
                  <a:cubicBezTo>
                    <a:pt x="442913" y="178594"/>
                    <a:pt x="409575" y="109537"/>
                    <a:pt x="395288" y="26194"/>
                  </a:cubicBezTo>
                  <a:close/>
                </a:path>
              </a:pathLst>
            </a:custGeom>
            <a:grpFill/>
            <a:ln w="23813" cap="flat">
              <a:noFill/>
              <a:prstDash val="solid"/>
              <a:miter/>
            </a:ln>
          </p:spPr>
          <p:txBody>
            <a:bodyPr rtlCol="0" anchor="ctr"/>
            <a:lstStyle/>
            <a:p>
              <a:endParaRPr lang="en-ID"/>
            </a:p>
          </p:txBody>
        </p:sp>
        <p:sp>
          <p:nvSpPr>
            <p:cNvPr id="1195" name="Freeform: Shape 1194">
              <a:extLst>
                <a:ext uri="{FF2B5EF4-FFF2-40B4-BE49-F238E27FC236}">
                  <a16:creationId xmlns:a16="http://schemas.microsoft.com/office/drawing/2014/main" id="{F77C69E5-CD57-1F52-201B-B32F1FDFEFA6}"/>
                </a:ext>
              </a:extLst>
            </p:cNvPr>
            <p:cNvSpPr/>
            <p:nvPr/>
          </p:nvSpPr>
          <p:spPr>
            <a:xfrm>
              <a:off x="5562600" y="378618"/>
              <a:ext cx="545306" cy="473868"/>
            </a:xfrm>
            <a:custGeom>
              <a:avLst/>
              <a:gdLst>
                <a:gd name="connsiteX0" fmla="*/ 135731 w 545306"/>
                <a:gd name="connsiteY0" fmla="*/ 2381 h 473868"/>
                <a:gd name="connsiteX1" fmla="*/ 409575 w 545306"/>
                <a:gd name="connsiteY1" fmla="*/ 0 h 473868"/>
                <a:gd name="connsiteX2" fmla="*/ 454819 w 545306"/>
                <a:gd name="connsiteY2" fmla="*/ 130969 h 473868"/>
                <a:gd name="connsiteX3" fmla="*/ 545306 w 545306"/>
                <a:gd name="connsiteY3" fmla="*/ 235744 h 473868"/>
                <a:gd name="connsiteX4" fmla="*/ 411956 w 545306"/>
                <a:gd name="connsiteY4" fmla="*/ 473869 h 473868"/>
                <a:gd name="connsiteX5" fmla="*/ 276225 w 545306"/>
                <a:gd name="connsiteY5" fmla="*/ 447675 h 473868"/>
                <a:gd name="connsiteX6" fmla="*/ 138112 w 545306"/>
                <a:gd name="connsiteY6" fmla="*/ 471488 h 473868"/>
                <a:gd name="connsiteX7" fmla="*/ 90487 w 545306"/>
                <a:gd name="connsiteY7" fmla="*/ 340519 h 473868"/>
                <a:gd name="connsiteX8" fmla="*/ 0 w 545306"/>
                <a:gd name="connsiteY8" fmla="*/ 235744 h 473868"/>
                <a:gd name="connsiteX9" fmla="*/ 135731 w 545306"/>
                <a:gd name="connsiteY9" fmla="*/ 2381 h 473868"/>
                <a:gd name="connsiteX10" fmla="*/ 395288 w 545306"/>
                <a:gd name="connsiteY10" fmla="*/ 447675 h 473868"/>
                <a:gd name="connsiteX11" fmla="*/ 502444 w 545306"/>
                <a:gd name="connsiteY11" fmla="*/ 235744 h 473868"/>
                <a:gd name="connsiteX12" fmla="*/ 395288 w 545306"/>
                <a:gd name="connsiteY12" fmla="*/ 26194 h 473868"/>
                <a:gd name="connsiteX13" fmla="*/ 276225 w 545306"/>
                <a:gd name="connsiteY13" fmla="*/ 50006 h 473868"/>
                <a:gd name="connsiteX14" fmla="*/ 157163 w 545306"/>
                <a:gd name="connsiteY14" fmla="*/ 42863 h 473868"/>
                <a:gd name="connsiteX15" fmla="*/ 28575 w 545306"/>
                <a:gd name="connsiteY15" fmla="*/ 235744 h 473868"/>
                <a:gd name="connsiteX16" fmla="*/ 157163 w 545306"/>
                <a:gd name="connsiteY16" fmla="*/ 433387 h 473868"/>
                <a:gd name="connsiteX17" fmla="*/ 395288 w 545306"/>
                <a:gd name="connsiteY17" fmla="*/ 447675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5306" h="473868">
                  <a:moveTo>
                    <a:pt x="135731" y="2381"/>
                  </a:moveTo>
                  <a:cubicBezTo>
                    <a:pt x="280987" y="33337"/>
                    <a:pt x="295275" y="33337"/>
                    <a:pt x="409575" y="0"/>
                  </a:cubicBezTo>
                  <a:cubicBezTo>
                    <a:pt x="419100" y="45244"/>
                    <a:pt x="431006" y="90488"/>
                    <a:pt x="454819" y="130969"/>
                  </a:cubicBezTo>
                  <a:cubicBezTo>
                    <a:pt x="478631" y="171450"/>
                    <a:pt x="507206" y="204788"/>
                    <a:pt x="545306" y="235744"/>
                  </a:cubicBezTo>
                  <a:cubicBezTo>
                    <a:pt x="471487" y="297656"/>
                    <a:pt x="426244" y="376238"/>
                    <a:pt x="411956" y="473869"/>
                  </a:cubicBezTo>
                  <a:cubicBezTo>
                    <a:pt x="366713" y="457200"/>
                    <a:pt x="321469" y="447675"/>
                    <a:pt x="276225" y="447675"/>
                  </a:cubicBezTo>
                  <a:cubicBezTo>
                    <a:pt x="230981" y="447675"/>
                    <a:pt x="185737" y="457200"/>
                    <a:pt x="138112" y="471488"/>
                  </a:cubicBezTo>
                  <a:cubicBezTo>
                    <a:pt x="128587" y="426244"/>
                    <a:pt x="114300" y="381000"/>
                    <a:pt x="90487" y="340519"/>
                  </a:cubicBezTo>
                  <a:cubicBezTo>
                    <a:pt x="66675" y="300038"/>
                    <a:pt x="35719" y="266700"/>
                    <a:pt x="0" y="235744"/>
                  </a:cubicBezTo>
                  <a:cubicBezTo>
                    <a:pt x="73819" y="173831"/>
                    <a:pt x="119063" y="97631"/>
                    <a:pt x="135731" y="2381"/>
                  </a:cubicBezTo>
                  <a:close/>
                  <a:moveTo>
                    <a:pt x="395288" y="447675"/>
                  </a:moveTo>
                  <a:cubicBezTo>
                    <a:pt x="409575" y="364331"/>
                    <a:pt x="445294" y="295275"/>
                    <a:pt x="502444" y="235744"/>
                  </a:cubicBezTo>
                  <a:cubicBezTo>
                    <a:pt x="442913" y="176212"/>
                    <a:pt x="409575" y="104775"/>
                    <a:pt x="395288" y="26194"/>
                  </a:cubicBezTo>
                  <a:cubicBezTo>
                    <a:pt x="354806" y="40481"/>
                    <a:pt x="316706" y="50006"/>
                    <a:pt x="276225" y="50006"/>
                  </a:cubicBezTo>
                  <a:cubicBezTo>
                    <a:pt x="235744" y="50006"/>
                    <a:pt x="197644" y="45244"/>
                    <a:pt x="157163" y="42863"/>
                  </a:cubicBezTo>
                  <a:cubicBezTo>
                    <a:pt x="135731" y="119063"/>
                    <a:pt x="92869" y="183356"/>
                    <a:pt x="28575" y="235744"/>
                  </a:cubicBezTo>
                  <a:cubicBezTo>
                    <a:pt x="92869" y="288131"/>
                    <a:pt x="133350" y="354806"/>
                    <a:pt x="157163" y="433387"/>
                  </a:cubicBezTo>
                  <a:cubicBezTo>
                    <a:pt x="238125" y="414338"/>
                    <a:pt x="316706" y="416719"/>
                    <a:pt x="395288" y="447675"/>
                  </a:cubicBezTo>
                  <a:close/>
                </a:path>
              </a:pathLst>
            </a:custGeom>
            <a:grpFill/>
            <a:ln w="23813" cap="flat">
              <a:noFill/>
              <a:prstDash val="solid"/>
              <a:miter/>
            </a:ln>
          </p:spPr>
          <p:txBody>
            <a:bodyPr rtlCol="0" anchor="ctr"/>
            <a:lstStyle/>
            <a:p>
              <a:endParaRPr lang="en-ID"/>
            </a:p>
          </p:txBody>
        </p:sp>
        <p:sp>
          <p:nvSpPr>
            <p:cNvPr id="1196" name="Freeform: Shape 1195">
              <a:extLst>
                <a:ext uri="{FF2B5EF4-FFF2-40B4-BE49-F238E27FC236}">
                  <a16:creationId xmlns:a16="http://schemas.microsoft.com/office/drawing/2014/main" id="{7B9AB326-8E2B-7868-5BF5-B16CA9EA0FF4}"/>
                </a:ext>
              </a:extLst>
            </p:cNvPr>
            <p:cNvSpPr/>
            <p:nvPr/>
          </p:nvSpPr>
          <p:spPr>
            <a:xfrm>
              <a:off x="11101387" y="3190875"/>
              <a:ext cx="547687" cy="476250"/>
            </a:xfrm>
            <a:custGeom>
              <a:avLst/>
              <a:gdLst>
                <a:gd name="connsiteX0" fmla="*/ 133350 w 547687"/>
                <a:gd name="connsiteY0" fmla="*/ 0 h 476250"/>
                <a:gd name="connsiteX1" fmla="*/ 407194 w 547687"/>
                <a:gd name="connsiteY1" fmla="*/ 2381 h 476250"/>
                <a:gd name="connsiteX2" fmla="*/ 547688 w 547687"/>
                <a:gd name="connsiteY2" fmla="*/ 238125 h 476250"/>
                <a:gd name="connsiteX3" fmla="*/ 409575 w 547687"/>
                <a:gd name="connsiteY3" fmla="*/ 473869 h 476250"/>
                <a:gd name="connsiteX4" fmla="*/ 271463 w 547687"/>
                <a:gd name="connsiteY4" fmla="*/ 450056 h 476250"/>
                <a:gd name="connsiteX5" fmla="*/ 135731 w 547687"/>
                <a:gd name="connsiteY5" fmla="*/ 476250 h 476250"/>
                <a:gd name="connsiteX6" fmla="*/ 90488 w 547687"/>
                <a:gd name="connsiteY6" fmla="*/ 345281 h 476250"/>
                <a:gd name="connsiteX7" fmla="*/ 0 w 547687"/>
                <a:gd name="connsiteY7" fmla="*/ 238125 h 476250"/>
                <a:gd name="connsiteX8" fmla="*/ 133350 w 547687"/>
                <a:gd name="connsiteY8" fmla="*/ 0 h 476250"/>
                <a:gd name="connsiteX9" fmla="*/ 514350 w 547687"/>
                <a:gd name="connsiteY9" fmla="*/ 238125 h 476250"/>
                <a:gd name="connsiteX10" fmla="*/ 383381 w 547687"/>
                <a:gd name="connsiteY10" fmla="*/ 38100 h 476250"/>
                <a:gd name="connsiteX11" fmla="*/ 145256 w 547687"/>
                <a:gd name="connsiteY11" fmla="*/ 26194 h 476250"/>
                <a:gd name="connsiteX12" fmla="*/ 38100 w 547687"/>
                <a:gd name="connsiteY12" fmla="*/ 238125 h 476250"/>
                <a:gd name="connsiteX13" fmla="*/ 145256 w 547687"/>
                <a:gd name="connsiteY13" fmla="*/ 450056 h 476250"/>
                <a:gd name="connsiteX14" fmla="*/ 383381 w 547687"/>
                <a:gd name="connsiteY14" fmla="*/ 438150 h 476250"/>
                <a:gd name="connsiteX15" fmla="*/ 514350 w 547687"/>
                <a:gd name="connsiteY15" fmla="*/ 23812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7687" h="476250">
                  <a:moveTo>
                    <a:pt x="133350" y="0"/>
                  </a:moveTo>
                  <a:cubicBezTo>
                    <a:pt x="223838" y="35719"/>
                    <a:pt x="314325" y="35719"/>
                    <a:pt x="407194" y="2381"/>
                  </a:cubicBezTo>
                  <a:cubicBezTo>
                    <a:pt x="423863" y="97631"/>
                    <a:pt x="469106" y="176212"/>
                    <a:pt x="547688" y="238125"/>
                  </a:cubicBezTo>
                  <a:cubicBezTo>
                    <a:pt x="471488" y="300038"/>
                    <a:pt x="426244" y="378619"/>
                    <a:pt x="409575" y="473869"/>
                  </a:cubicBezTo>
                  <a:cubicBezTo>
                    <a:pt x="361950" y="459581"/>
                    <a:pt x="319088" y="447675"/>
                    <a:pt x="271463" y="450056"/>
                  </a:cubicBezTo>
                  <a:cubicBezTo>
                    <a:pt x="226219" y="450056"/>
                    <a:pt x="180975" y="461962"/>
                    <a:pt x="135731" y="476250"/>
                  </a:cubicBezTo>
                  <a:cubicBezTo>
                    <a:pt x="126206" y="428625"/>
                    <a:pt x="114300" y="385762"/>
                    <a:pt x="90488" y="345281"/>
                  </a:cubicBezTo>
                  <a:cubicBezTo>
                    <a:pt x="66675" y="304800"/>
                    <a:pt x="38100" y="271462"/>
                    <a:pt x="0" y="238125"/>
                  </a:cubicBezTo>
                  <a:cubicBezTo>
                    <a:pt x="71438" y="176212"/>
                    <a:pt x="116681" y="97631"/>
                    <a:pt x="133350" y="0"/>
                  </a:cubicBezTo>
                  <a:close/>
                  <a:moveTo>
                    <a:pt x="514350" y="238125"/>
                  </a:moveTo>
                  <a:cubicBezTo>
                    <a:pt x="447675" y="183356"/>
                    <a:pt x="407194" y="116681"/>
                    <a:pt x="383381" y="38100"/>
                  </a:cubicBezTo>
                  <a:cubicBezTo>
                    <a:pt x="302419" y="59531"/>
                    <a:pt x="223838" y="54769"/>
                    <a:pt x="145256" y="26194"/>
                  </a:cubicBezTo>
                  <a:cubicBezTo>
                    <a:pt x="130969" y="109538"/>
                    <a:pt x="95250" y="178594"/>
                    <a:pt x="38100" y="238125"/>
                  </a:cubicBezTo>
                  <a:cubicBezTo>
                    <a:pt x="95250" y="297656"/>
                    <a:pt x="130969" y="366712"/>
                    <a:pt x="145256" y="450056"/>
                  </a:cubicBezTo>
                  <a:cubicBezTo>
                    <a:pt x="223838" y="421481"/>
                    <a:pt x="302419" y="416719"/>
                    <a:pt x="383381" y="438150"/>
                  </a:cubicBezTo>
                  <a:cubicBezTo>
                    <a:pt x="407194" y="359569"/>
                    <a:pt x="450056" y="292894"/>
                    <a:pt x="514350" y="238125"/>
                  </a:cubicBezTo>
                  <a:close/>
                </a:path>
              </a:pathLst>
            </a:custGeom>
            <a:grpFill/>
            <a:ln w="23813" cap="flat">
              <a:noFill/>
              <a:prstDash val="solid"/>
              <a:miter/>
            </a:ln>
          </p:spPr>
          <p:txBody>
            <a:bodyPr rtlCol="0" anchor="ctr"/>
            <a:lstStyle/>
            <a:p>
              <a:endParaRPr lang="en-ID"/>
            </a:p>
          </p:txBody>
        </p:sp>
        <p:sp>
          <p:nvSpPr>
            <p:cNvPr id="1197" name="Freeform: Shape 1196">
              <a:extLst>
                <a:ext uri="{FF2B5EF4-FFF2-40B4-BE49-F238E27FC236}">
                  <a16:creationId xmlns:a16="http://schemas.microsoft.com/office/drawing/2014/main" id="{3A0172C5-1BC6-86F9-9C9C-D512C6D2413C}"/>
                </a:ext>
              </a:extLst>
            </p:cNvPr>
            <p:cNvSpPr/>
            <p:nvPr/>
          </p:nvSpPr>
          <p:spPr>
            <a:xfrm>
              <a:off x="11422856" y="4883943"/>
              <a:ext cx="547687" cy="473868"/>
            </a:xfrm>
            <a:custGeom>
              <a:avLst/>
              <a:gdLst>
                <a:gd name="connsiteX0" fmla="*/ 411956 w 547687"/>
                <a:gd name="connsiteY0" fmla="*/ 473869 h 473868"/>
                <a:gd name="connsiteX1" fmla="*/ 138113 w 547687"/>
                <a:gd name="connsiteY1" fmla="*/ 471487 h 473868"/>
                <a:gd name="connsiteX2" fmla="*/ 90488 w 547687"/>
                <a:gd name="connsiteY2" fmla="*/ 340518 h 473868"/>
                <a:gd name="connsiteX3" fmla="*/ 0 w 547687"/>
                <a:gd name="connsiteY3" fmla="*/ 235744 h 473868"/>
                <a:gd name="connsiteX4" fmla="*/ 90488 w 547687"/>
                <a:gd name="connsiteY4" fmla="*/ 130969 h 473868"/>
                <a:gd name="connsiteX5" fmla="*/ 138113 w 547687"/>
                <a:gd name="connsiteY5" fmla="*/ 2381 h 473868"/>
                <a:gd name="connsiteX6" fmla="*/ 411956 w 547687"/>
                <a:gd name="connsiteY6" fmla="*/ 0 h 473868"/>
                <a:gd name="connsiteX7" fmla="*/ 457200 w 547687"/>
                <a:gd name="connsiteY7" fmla="*/ 130969 h 473868"/>
                <a:gd name="connsiteX8" fmla="*/ 547688 w 547687"/>
                <a:gd name="connsiteY8" fmla="*/ 238125 h 473868"/>
                <a:gd name="connsiteX9" fmla="*/ 411956 w 547687"/>
                <a:gd name="connsiteY9" fmla="*/ 473869 h 473868"/>
                <a:gd name="connsiteX10" fmla="*/ 161925 w 547687"/>
                <a:gd name="connsiteY10" fmla="*/ 433387 h 473868"/>
                <a:gd name="connsiteX11" fmla="*/ 392907 w 547687"/>
                <a:gd name="connsiteY11" fmla="*/ 445294 h 473868"/>
                <a:gd name="connsiteX12" fmla="*/ 435769 w 547687"/>
                <a:gd name="connsiteY12" fmla="*/ 330994 h 473868"/>
                <a:gd name="connsiteX13" fmla="*/ 500063 w 547687"/>
                <a:gd name="connsiteY13" fmla="*/ 230981 h 473868"/>
                <a:gd name="connsiteX14" fmla="*/ 395287 w 547687"/>
                <a:gd name="connsiteY14" fmla="*/ 23813 h 473868"/>
                <a:gd name="connsiteX15" fmla="*/ 159544 w 547687"/>
                <a:gd name="connsiteY15" fmla="*/ 38100 h 473868"/>
                <a:gd name="connsiteX16" fmla="*/ 30956 w 547687"/>
                <a:gd name="connsiteY16" fmla="*/ 235744 h 473868"/>
                <a:gd name="connsiteX17" fmla="*/ 161925 w 547687"/>
                <a:gd name="connsiteY17" fmla="*/ 433387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7687" h="473868">
                  <a:moveTo>
                    <a:pt x="411956" y="473869"/>
                  </a:moveTo>
                  <a:cubicBezTo>
                    <a:pt x="319088" y="438150"/>
                    <a:pt x="230981" y="438150"/>
                    <a:pt x="138113" y="471487"/>
                  </a:cubicBezTo>
                  <a:cubicBezTo>
                    <a:pt x="128588" y="423862"/>
                    <a:pt x="114300" y="381000"/>
                    <a:pt x="90488" y="340518"/>
                  </a:cubicBezTo>
                  <a:cubicBezTo>
                    <a:pt x="66675" y="300037"/>
                    <a:pt x="35719" y="266700"/>
                    <a:pt x="0" y="235744"/>
                  </a:cubicBezTo>
                  <a:cubicBezTo>
                    <a:pt x="38100" y="204787"/>
                    <a:pt x="66675" y="171450"/>
                    <a:pt x="90488" y="130969"/>
                  </a:cubicBezTo>
                  <a:cubicBezTo>
                    <a:pt x="114300" y="90487"/>
                    <a:pt x="128588" y="47625"/>
                    <a:pt x="138113" y="2381"/>
                  </a:cubicBezTo>
                  <a:cubicBezTo>
                    <a:pt x="228600" y="35719"/>
                    <a:pt x="319088" y="35719"/>
                    <a:pt x="411956" y="0"/>
                  </a:cubicBezTo>
                  <a:cubicBezTo>
                    <a:pt x="421481" y="47625"/>
                    <a:pt x="433387" y="90487"/>
                    <a:pt x="457200" y="130969"/>
                  </a:cubicBezTo>
                  <a:cubicBezTo>
                    <a:pt x="481012" y="171450"/>
                    <a:pt x="509588" y="204787"/>
                    <a:pt x="547688" y="238125"/>
                  </a:cubicBezTo>
                  <a:cubicBezTo>
                    <a:pt x="471488" y="297656"/>
                    <a:pt x="426244" y="376237"/>
                    <a:pt x="411956" y="473869"/>
                  </a:cubicBezTo>
                  <a:close/>
                  <a:moveTo>
                    <a:pt x="161925" y="433387"/>
                  </a:moveTo>
                  <a:cubicBezTo>
                    <a:pt x="240506" y="414337"/>
                    <a:pt x="319088" y="419100"/>
                    <a:pt x="392907" y="445294"/>
                  </a:cubicBezTo>
                  <a:cubicBezTo>
                    <a:pt x="407194" y="404813"/>
                    <a:pt x="419100" y="366712"/>
                    <a:pt x="435769" y="330994"/>
                  </a:cubicBezTo>
                  <a:cubicBezTo>
                    <a:pt x="452438" y="295275"/>
                    <a:pt x="478631" y="264319"/>
                    <a:pt x="500063" y="230981"/>
                  </a:cubicBezTo>
                  <a:cubicBezTo>
                    <a:pt x="442912" y="173831"/>
                    <a:pt x="409575" y="102393"/>
                    <a:pt x="395287" y="23813"/>
                  </a:cubicBezTo>
                  <a:cubicBezTo>
                    <a:pt x="316706" y="54768"/>
                    <a:pt x="238125" y="57150"/>
                    <a:pt x="159544" y="38100"/>
                  </a:cubicBezTo>
                  <a:cubicBezTo>
                    <a:pt x="104775" y="171450"/>
                    <a:pt x="95250" y="166688"/>
                    <a:pt x="30956" y="235744"/>
                  </a:cubicBezTo>
                  <a:cubicBezTo>
                    <a:pt x="102394" y="307181"/>
                    <a:pt x="107157" y="304800"/>
                    <a:pt x="161925" y="433387"/>
                  </a:cubicBezTo>
                  <a:close/>
                </a:path>
              </a:pathLst>
            </a:custGeom>
            <a:grpFill/>
            <a:ln w="23813" cap="flat">
              <a:noFill/>
              <a:prstDash val="solid"/>
              <a:miter/>
            </a:ln>
          </p:spPr>
          <p:txBody>
            <a:bodyPr rtlCol="0" anchor="ctr"/>
            <a:lstStyle/>
            <a:p>
              <a:endParaRPr lang="en-ID"/>
            </a:p>
          </p:txBody>
        </p:sp>
        <p:sp>
          <p:nvSpPr>
            <p:cNvPr id="1198" name="Freeform: Shape 1197">
              <a:extLst>
                <a:ext uri="{FF2B5EF4-FFF2-40B4-BE49-F238E27FC236}">
                  <a16:creationId xmlns:a16="http://schemas.microsoft.com/office/drawing/2014/main" id="{90D2CFDE-3F00-B0A0-4106-9C4612F0DAB0}"/>
                </a:ext>
              </a:extLst>
            </p:cNvPr>
            <p:cNvSpPr/>
            <p:nvPr/>
          </p:nvSpPr>
          <p:spPr>
            <a:xfrm>
              <a:off x="9467850" y="4883943"/>
              <a:ext cx="545306" cy="473868"/>
            </a:xfrm>
            <a:custGeom>
              <a:avLst/>
              <a:gdLst>
                <a:gd name="connsiteX0" fmla="*/ 138112 w 545306"/>
                <a:gd name="connsiteY0" fmla="*/ 2381 h 473868"/>
                <a:gd name="connsiteX1" fmla="*/ 411956 w 545306"/>
                <a:gd name="connsiteY1" fmla="*/ 0 h 473868"/>
                <a:gd name="connsiteX2" fmla="*/ 545306 w 545306"/>
                <a:gd name="connsiteY2" fmla="*/ 235744 h 473868"/>
                <a:gd name="connsiteX3" fmla="*/ 457200 w 545306"/>
                <a:gd name="connsiteY3" fmla="*/ 342900 h 473868"/>
                <a:gd name="connsiteX4" fmla="*/ 411956 w 545306"/>
                <a:gd name="connsiteY4" fmla="*/ 473869 h 473868"/>
                <a:gd name="connsiteX5" fmla="*/ 138112 w 545306"/>
                <a:gd name="connsiteY5" fmla="*/ 471487 h 473868"/>
                <a:gd name="connsiteX6" fmla="*/ 0 w 545306"/>
                <a:gd name="connsiteY6" fmla="*/ 235744 h 473868"/>
                <a:gd name="connsiteX7" fmla="*/ 138112 w 545306"/>
                <a:gd name="connsiteY7" fmla="*/ 2381 h 473868"/>
                <a:gd name="connsiteX8" fmla="*/ 504825 w 545306"/>
                <a:gd name="connsiteY8" fmla="*/ 235744 h 473868"/>
                <a:gd name="connsiteX9" fmla="*/ 435768 w 545306"/>
                <a:gd name="connsiteY9" fmla="*/ 138112 h 473868"/>
                <a:gd name="connsiteX10" fmla="*/ 395287 w 545306"/>
                <a:gd name="connsiteY10" fmla="*/ 26194 h 473868"/>
                <a:gd name="connsiteX11" fmla="*/ 161925 w 545306"/>
                <a:gd name="connsiteY11" fmla="*/ 38100 h 473868"/>
                <a:gd name="connsiteX12" fmla="*/ 33337 w 545306"/>
                <a:gd name="connsiteY12" fmla="*/ 235744 h 473868"/>
                <a:gd name="connsiteX13" fmla="*/ 161925 w 545306"/>
                <a:gd name="connsiteY13" fmla="*/ 433387 h 473868"/>
                <a:gd name="connsiteX14" fmla="*/ 400050 w 545306"/>
                <a:gd name="connsiteY14" fmla="*/ 445294 h 473868"/>
                <a:gd name="connsiteX15" fmla="*/ 504825 w 545306"/>
                <a:gd name="connsiteY15" fmla="*/ 235744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5306" h="473868">
                  <a:moveTo>
                    <a:pt x="138112" y="2381"/>
                  </a:moveTo>
                  <a:cubicBezTo>
                    <a:pt x="240506" y="33337"/>
                    <a:pt x="307181" y="33337"/>
                    <a:pt x="411956" y="0"/>
                  </a:cubicBezTo>
                  <a:cubicBezTo>
                    <a:pt x="428625" y="92869"/>
                    <a:pt x="469106" y="171450"/>
                    <a:pt x="545306" y="235744"/>
                  </a:cubicBezTo>
                  <a:cubicBezTo>
                    <a:pt x="509587" y="266700"/>
                    <a:pt x="478631" y="302419"/>
                    <a:pt x="457200" y="342900"/>
                  </a:cubicBezTo>
                  <a:cubicBezTo>
                    <a:pt x="433387" y="383381"/>
                    <a:pt x="421481" y="426244"/>
                    <a:pt x="411956" y="473869"/>
                  </a:cubicBezTo>
                  <a:cubicBezTo>
                    <a:pt x="321469" y="440531"/>
                    <a:pt x="230981" y="438150"/>
                    <a:pt x="138112" y="471487"/>
                  </a:cubicBezTo>
                  <a:cubicBezTo>
                    <a:pt x="121444" y="376237"/>
                    <a:pt x="76200" y="297656"/>
                    <a:pt x="0" y="235744"/>
                  </a:cubicBezTo>
                  <a:cubicBezTo>
                    <a:pt x="76200" y="173831"/>
                    <a:pt x="121444" y="97631"/>
                    <a:pt x="138112" y="2381"/>
                  </a:cubicBezTo>
                  <a:close/>
                  <a:moveTo>
                    <a:pt x="504825" y="235744"/>
                  </a:moveTo>
                  <a:cubicBezTo>
                    <a:pt x="476250" y="204787"/>
                    <a:pt x="450056" y="173831"/>
                    <a:pt x="435768" y="138112"/>
                  </a:cubicBezTo>
                  <a:cubicBezTo>
                    <a:pt x="419100" y="102393"/>
                    <a:pt x="407194" y="64294"/>
                    <a:pt x="395287" y="26194"/>
                  </a:cubicBezTo>
                  <a:cubicBezTo>
                    <a:pt x="319087" y="54768"/>
                    <a:pt x="242887" y="57150"/>
                    <a:pt x="161925" y="38100"/>
                  </a:cubicBezTo>
                  <a:cubicBezTo>
                    <a:pt x="138112" y="119063"/>
                    <a:pt x="95250" y="183356"/>
                    <a:pt x="33337" y="235744"/>
                  </a:cubicBezTo>
                  <a:cubicBezTo>
                    <a:pt x="97631" y="288131"/>
                    <a:pt x="138112" y="354806"/>
                    <a:pt x="161925" y="433387"/>
                  </a:cubicBezTo>
                  <a:cubicBezTo>
                    <a:pt x="242887" y="414337"/>
                    <a:pt x="321469" y="416719"/>
                    <a:pt x="400050" y="445294"/>
                  </a:cubicBezTo>
                  <a:cubicBezTo>
                    <a:pt x="411956" y="364331"/>
                    <a:pt x="447675" y="295275"/>
                    <a:pt x="504825" y="235744"/>
                  </a:cubicBezTo>
                  <a:close/>
                </a:path>
              </a:pathLst>
            </a:custGeom>
            <a:grpFill/>
            <a:ln w="23813" cap="flat">
              <a:noFill/>
              <a:prstDash val="solid"/>
              <a:miter/>
            </a:ln>
          </p:spPr>
          <p:txBody>
            <a:bodyPr rtlCol="0" anchor="ctr"/>
            <a:lstStyle/>
            <a:p>
              <a:endParaRPr lang="en-ID"/>
            </a:p>
          </p:txBody>
        </p:sp>
        <p:sp>
          <p:nvSpPr>
            <p:cNvPr id="1199" name="Freeform: Shape 1198">
              <a:extLst>
                <a:ext uri="{FF2B5EF4-FFF2-40B4-BE49-F238E27FC236}">
                  <a16:creationId xmlns:a16="http://schemas.microsoft.com/office/drawing/2014/main" id="{F72F49D3-66C5-A233-D374-C873CCD916C5}"/>
                </a:ext>
              </a:extLst>
            </p:cNvPr>
            <p:cNvSpPr/>
            <p:nvPr/>
          </p:nvSpPr>
          <p:spPr>
            <a:xfrm>
              <a:off x="6215062" y="376237"/>
              <a:ext cx="545306" cy="476249"/>
            </a:xfrm>
            <a:custGeom>
              <a:avLst/>
              <a:gdLst>
                <a:gd name="connsiteX0" fmla="*/ 135731 w 545306"/>
                <a:gd name="connsiteY0" fmla="*/ 476250 h 476249"/>
                <a:gd name="connsiteX1" fmla="*/ 90487 w 545306"/>
                <a:gd name="connsiteY1" fmla="*/ 345281 h 476249"/>
                <a:gd name="connsiteX2" fmla="*/ 0 w 545306"/>
                <a:gd name="connsiteY2" fmla="*/ 238125 h 476249"/>
                <a:gd name="connsiteX3" fmla="*/ 133350 w 545306"/>
                <a:gd name="connsiteY3" fmla="*/ 0 h 476249"/>
                <a:gd name="connsiteX4" fmla="*/ 407194 w 545306"/>
                <a:gd name="connsiteY4" fmla="*/ 2381 h 476249"/>
                <a:gd name="connsiteX5" fmla="*/ 545306 w 545306"/>
                <a:gd name="connsiteY5" fmla="*/ 238125 h 476249"/>
                <a:gd name="connsiteX6" fmla="*/ 407194 w 545306"/>
                <a:gd name="connsiteY6" fmla="*/ 473869 h 476249"/>
                <a:gd name="connsiteX7" fmla="*/ 135731 w 545306"/>
                <a:gd name="connsiteY7" fmla="*/ 476250 h 476249"/>
                <a:gd name="connsiteX8" fmla="*/ 150019 w 545306"/>
                <a:gd name="connsiteY8" fmla="*/ 26194 h 476249"/>
                <a:gd name="connsiteX9" fmla="*/ 42862 w 545306"/>
                <a:gd name="connsiteY9" fmla="*/ 238125 h 476249"/>
                <a:gd name="connsiteX10" fmla="*/ 150019 w 545306"/>
                <a:gd name="connsiteY10" fmla="*/ 450056 h 476249"/>
                <a:gd name="connsiteX11" fmla="*/ 388144 w 545306"/>
                <a:gd name="connsiteY11" fmla="*/ 435769 h 476249"/>
                <a:gd name="connsiteX12" fmla="*/ 516731 w 545306"/>
                <a:gd name="connsiteY12" fmla="*/ 238125 h 476249"/>
                <a:gd name="connsiteX13" fmla="*/ 388144 w 545306"/>
                <a:gd name="connsiteY13" fmla="*/ 40481 h 476249"/>
                <a:gd name="connsiteX14" fmla="*/ 150019 w 545306"/>
                <a:gd name="connsiteY14" fmla="*/ 26194 h 4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5306" h="476249">
                  <a:moveTo>
                    <a:pt x="135731" y="476250"/>
                  </a:moveTo>
                  <a:cubicBezTo>
                    <a:pt x="126206" y="428625"/>
                    <a:pt x="114300" y="385763"/>
                    <a:pt x="90487" y="345281"/>
                  </a:cubicBezTo>
                  <a:cubicBezTo>
                    <a:pt x="66675" y="304800"/>
                    <a:pt x="38100" y="271463"/>
                    <a:pt x="0" y="238125"/>
                  </a:cubicBezTo>
                  <a:cubicBezTo>
                    <a:pt x="73819" y="176213"/>
                    <a:pt x="119063" y="97631"/>
                    <a:pt x="133350" y="0"/>
                  </a:cubicBezTo>
                  <a:cubicBezTo>
                    <a:pt x="223838" y="35719"/>
                    <a:pt x="314325" y="35719"/>
                    <a:pt x="407194" y="2381"/>
                  </a:cubicBezTo>
                  <a:cubicBezTo>
                    <a:pt x="423862" y="97631"/>
                    <a:pt x="469106" y="176213"/>
                    <a:pt x="545306" y="238125"/>
                  </a:cubicBezTo>
                  <a:cubicBezTo>
                    <a:pt x="471487" y="300038"/>
                    <a:pt x="423862" y="376238"/>
                    <a:pt x="407194" y="473869"/>
                  </a:cubicBezTo>
                  <a:cubicBezTo>
                    <a:pt x="316706" y="440531"/>
                    <a:pt x="226219" y="440531"/>
                    <a:pt x="135731" y="476250"/>
                  </a:cubicBezTo>
                  <a:close/>
                  <a:moveTo>
                    <a:pt x="150019" y="26194"/>
                  </a:moveTo>
                  <a:cubicBezTo>
                    <a:pt x="135731" y="107156"/>
                    <a:pt x="100013" y="178594"/>
                    <a:pt x="42862" y="238125"/>
                  </a:cubicBezTo>
                  <a:cubicBezTo>
                    <a:pt x="100013" y="297656"/>
                    <a:pt x="135731" y="369094"/>
                    <a:pt x="150019" y="450056"/>
                  </a:cubicBezTo>
                  <a:cubicBezTo>
                    <a:pt x="228600" y="421481"/>
                    <a:pt x="307181" y="416719"/>
                    <a:pt x="388144" y="435769"/>
                  </a:cubicBezTo>
                  <a:cubicBezTo>
                    <a:pt x="411956" y="354806"/>
                    <a:pt x="454819" y="290513"/>
                    <a:pt x="516731" y="238125"/>
                  </a:cubicBezTo>
                  <a:cubicBezTo>
                    <a:pt x="452438" y="185738"/>
                    <a:pt x="411956" y="119062"/>
                    <a:pt x="388144" y="40481"/>
                  </a:cubicBezTo>
                  <a:cubicBezTo>
                    <a:pt x="304800" y="59531"/>
                    <a:pt x="228600" y="57150"/>
                    <a:pt x="150019" y="26194"/>
                  </a:cubicBezTo>
                  <a:close/>
                </a:path>
              </a:pathLst>
            </a:custGeom>
            <a:grpFill/>
            <a:ln w="23813" cap="flat">
              <a:noFill/>
              <a:prstDash val="solid"/>
              <a:miter/>
            </a:ln>
          </p:spPr>
          <p:txBody>
            <a:bodyPr rtlCol="0" anchor="ctr"/>
            <a:lstStyle/>
            <a:p>
              <a:endParaRPr lang="en-ID"/>
            </a:p>
          </p:txBody>
        </p:sp>
        <p:sp>
          <p:nvSpPr>
            <p:cNvPr id="1200" name="Freeform: Shape 1199">
              <a:extLst>
                <a:ext uri="{FF2B5EF4-FFF2-40B4-BE49-F238E27FC236}">
                  <a16:creationId xmlns:a16="http://schemas.microsoft.com/office/drawing/2014/main" id="{43351E8A-BA3C-4EFA-BBE7-DBCC3A2B58FA}"/>
                </a:ext>
              </a:extLst>
            </p:cNvPr>
            <p:cNvSpPr/>
            <p:nvPr/>
          </p:nvSpPr>
          <p:spPr>
            <a:xfrm>
              <a:off x="9144000" y="3193256"/>
              <a:ext cx="547687" cy="476250"/>
            </a:xfrm>
            <a:custGeom>
              <a:avLst/>
              <a:gdLst>
                <a:gd name="connsiteX0" fmla="*/ 409575 w 547687"/>
                <a:gd name="connsiteY0" fmla="*/ 473869 h 476250"/>
                <a:gd name="connsiteX1" fmla="*/ 135731 w 547687"/>
                <a:gd name="connsiteY1" fmla="*/ 476250 h 476250"/>
                <a:gd name="connsiteX2" fmla="*/ 0 w 547687"/>
                <a:gd name="connsiteY2" fmla="*/ 238125 h 476250"/>
                <a:gd name="connsiteX3" fmla="*/ 135731 w 547687"/>
                <a:gd name="connsiteY3" fmla="*/ 0 h 476250"/>
                <a:gd name="connsiteX4" fmla="*/ 409575 w 547687"/>
                <a:gd name="connsiteY4" fmla="*/ 2381 h 476250"/>
                <a:gd name="connsiteX5" fmla="*/ 547688 w 547687"/>
                <a:gd name="connsiteY5" fmla="*/ 238125 h 476250"/>
                <a:gd name="connsiteX6" fmla="*/ 409575 w 547687"/>
                <a:gd name="connsiteY6" fmla="*/ 473869 h 476250"/>
                <a:gd name="connsiteX7" fmla="*/ 388144 w 547687"/>
                <a:gd name="connsiteY7" fmla="*/ 435768 h 476250"/>
                <a:gd name="connsiteX8" fmla="*/ 519113 w 547687"/>
                <a:gd name="connsiteY8" fmla="*/ 235744 h 476250"/>
                <a:gd name="connsiteX9" fmla="*/ 388144 w 547687"/>
                <a:gd name="connsiteY9" fmla="*/ 35719 h 476250"/>
                <a:gd name="connsiteX10" fmla="*/ 150019 w 547687"/>
                <a:gd name="connsiteY10" fmla="*/ 23813 h 476250"/>
                <a:gd name="connsiteX11" fmla="*/ 42863 w 547687"/>
                <a:gd name="connsiteY11" fmla="*/ 235744 h 476250"/>
                <a:gd name="connsiteX12" fmla="*/ 150019 w 547687"/>
                <a:gd name="connsiteY12" fmla="*/ 447675 h 476250"/>
                <a:gd name="connsiteX13" fmla="*/ 388144 w 547687"/>
                <a:gd name="connsiteY13" fmla="*/ 435768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7687" h="476250">
                  <a:moveTo>
                    <a:pt x="409575" y="473869"/>
                  </a:moveTo>
                  <a:cubicBezTo>
                    <a:pt x="316706" y="440531"/>
                    <a:pt x="226219" y="440531"/>
                    <a:pt x="135731" y="476250"/>
                  </a:cubicBezTo>
                  <a:cubicBezTo>
                    <a:pt x="121444" y="378619"/>
                    <a:pt x="76200" y="300037"/>
                    <a:pt x="0" y="238125"/>
                  </a:cubicBezTo>
                  <a:cubicBezTo>
                    <a:pt x="73819" y="176212"/>
                    <a:pt x="119063" y="97631"/>
                    <a:pt x="135731" y="0"/>
                  </a:cubicBezTo>
                  <a:cubicBezTo>
                    <a:pt x="226219" y="35719"/>
                    <a:pt x="316706" y="35719"/>
                    <a:pt x="409575" y="2381"/>
                  </a:cubicBezTo>
                  <a:cubicBezTo>
                    <a:pt x="426244" y="97631"/>
                    <a:pt x="471488" y="176212"/>
                    <a:pt x="547688" y="238125"/>
                  </a:cubicBezTo>
                  <a:cubicBezTo>
                    <a:pt x="473869" y="297656"/>
                    <a:pt x="426244" y="373856"/>
                    <a:pt x="409575" y="473869"/>
                  </a:cubicBezTo>
                  <a:close/>
                  <a:moveTo>
                    <a:pt x="388144" y="435768"/>
                  </a:moveTo>
                  <a:cubicBezTo>
                    <a:pt x="411956" y="354806"/>
                    <a:pt x="454819" y="290512"/>
                    <a:pt x="519113" y="235744"/>
                  </a:cubicBezTo>
                  <a:cubicBezTo>
                    <a:pt x="452438" y="183356"/>
                    <a:pt x="411956" y="114300"/>
                    <a:pt x="388144" y="35719"/>
                  </a:cubicBezTo>
                  <a:cubicBezTo>
                    <a:pt x="307181" y="57150"/>
                    <a:pt x="228600" y="50006"/>
                    <a:pt x="150019" y="23813"/>
                  </a:cubicBezTo>
                  <a:cubicBezTo>
                    <a:pt x="135731" y="107156"/>
                    <a:pt x="100012" y="176212"/>
                    <a:pt x="42863" y="235744"/>
                  </a:cubicBezTo>
                  <a:cubicBezTo>
                    <a:pt x="102394" y="295275"/>
                    <a:pt x="135731" y="366712"/>
                    <a:pt x="150019" y="447675"/>
                  </a:cubicBezTo>
                  <a:cubicBezTo>
                    <a:pt x="230981" y="419100"/>
                    <a:pt x="307181" y="416719"/>
                    <a:pt x="388144" y="435768"/>
                  </a:cubicBezTo>
                  <a:close/>
                </a:path>
              </a:pathLst>
            </a:custGeom>
            <a:grpFill/>
            <a:ln w="23813" cap="flat">
              <a:noFill/>
              <a:prstDash val="solid"/>
              <a:miter/>
            </a:ln>
          </p:spPr>
          <p:txBody>
            <a:bodyPr rtlCol="0" anchor="ctr"/>
            <a:lstStyle/>
            <a:p>
              <a:endParaRPr lang="en-ID"/>
            </a:p>
          </p:txBody>
        </p:sp>
        <p:sp>
          <p:nvSpPr>
            <p:cNvPr id="1201" name="Freeform: Shape 1200">
              <a:extLst>
                <a:ext uri="{FF2B5EF4-FFF2-40B4-BE49-F238E27FC236}">
                  <a16:creationId xmlns:a16="http://schemas.microsoft.com/office/drawing/2014/main" id="{685E8804-485A-81C8-88B7-A51BC9B37E49}"/>
                </a:ext>
              </a:extLst>
            </p:cNvPr>
            <p:cNvSpPr/>
            <p:nvPr/>
          </p:nvSpPr>
          <p:spPr>
            <a:xfrm>
              <a:off x="10120312" y="376237"/>
              <a:ext cx="545306" cy="476249"/>
            </a:xfrm>
            <a:custGeom>
              <a:avLst/>
              <a:gdLst>
                <a:gd name="connsiteX0" fmla="*/ 409575 w 545306"/>
                <a:gd name="connsiteY0" fmla="*/ 473869 h 476249"/>
                <a:gd name="connsiteX1" fmla="*/ 135731 w 545306"/>
                <a:gd name="connsiteY1" fmla="*/ 476250 h 476249"/>
                <a:gd name="connsiteX2" fmla="*/ 90488 w 545306"/>
                <a:gd name="connsiteY2" fmla="*/ 345281 h 476249"/>
                <a:gd name="connsiteX3" fmla="*/ 0 w 545306"/>
                <a:gd name="connsiteY3" fmla="*/ 238125 h 476249"/>
                <a:gd name="connsiteX4" fmla="*/ 133350 w 545306"/>
                <a:gd name="connsiteY4" fmla="*/ 0 h 476249"/>
                <a:gd name="connsiteX5" fmla="*/ 407194 w 545306"/>
                <a:gd name="connsiteY5" fmla="*/ 2381 h 476249"/>
                <a:gd name="connsiteX6" fmla="*/ 545306 w 545306"/>
                <a:gd name="connsiteY6" fmla="*/ 238125 h 476249"/>
                <a:gd name="connsiteX7" fmla="*/ 409575 w 545306"/>
                <a:gd name="connsiteY7" fmla="*/ 473869 h 476249"/>
                <a:gd name="connsiteX8" fmla="*/ 390525 w 545306"/>
                <a:gd name="connsiteY8" fmla="*/ 435769 h 476249"/>
                <a:gd name="connsiteX9" fmla="*/ 519113 w 545306"/>
                <a:gd name="connsiteY9" fmla="*/ 238125 h 476249"/>
                <a:gd name="connsiteX10" fmla="*/ 390525 w 545306"/>
                <a:gd name="connsiteY10" fmla="*/ 40481 h 476249"/>
                <a:gd name="connsiteX11" fmla="*/ 152400 w 545306"/>
                <a:gd name="connsiteY11" fmla="*/ 26194 h 476249"/>
                <a:gd name="connsiteX12" fmla="*/ 45244 w 545306"/>
                <a:gd name="connsiteY12" fmla="*/ 238125 h 476249"/>
                <a:gd name="connsiteX13" fmla="*/ 152400 w 545306"/>
                <a:gd name="connsiteY13" fmla="*/ 450056 h 476249"/>
                <a:gd name="connsiteX14" fmla="*/ 390525 w 545306"/>
                <a:gd name="connsiteY14" fmla="*/ 435769 h 4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5306" h="476249">
                  <a:moveTo>
                    <a:pt x="409575" y="473869"/>
                  </a:moveTo>
                  <a:cubicBezTo>
                    <a:pt x="316706" y="440531"/>
                    <a:pt x="228600" y="440531"/>
                    <a:pt x="135731" y="476250"/>
                  </a:cubicBezTo>
                  <a:cubicBezTo>
                    <a:pt x="126206" y="428625"/>
                    <a:pt x="114300" y="385763"/>
                    <a:pt x="90488" y="345281"/>
                  </a:cubicBezTo>
                  <a:cubicBezTo>
                    <a:pt x="66675" y="304800"/>
                    <a:pt x="38100" y="271463"/>
                    <a:pt x="0" y="238125"/>
                  </a:cubicBezTo>
                  <a:cubicBezTo>
                    <a:pt x="73819" y="176213"/>
                    <a:pt x="119063" y="97631"/>
                    <a:pt x="133350" y="0"/>
                  </a:cubicBezTo>
                  <a:cubicBezTo>
                    <a:pt x="226219" y="35719"/>
                    <a:pt x="314325" y="35719"/>
                    <a:pt x="407194" y="2381"/>
                  </a:cubicBezTo>
                  <a:cubicBezTo>
                    <a:pt x="423863" y="97631"/>
                    <a:pt x="469106" y="176213"/>
                    <a:pt x="545306" y="238125"/>
                  </a:cubicBezTo>
                  <a:cubicBezTo>
                    <a:pt x="473869" y="300038"/>
                    <a:pt x="428625" y="376238"/>
                    <a:pt x="409575" y="473869"/>
                  </a:cubicBezTo>
                  <a:close/>
                  <a:moveTo>
                    <a:pt x="390525" y="435769"/>
                  </a:moveTo>
                  <a:cubicBezTo>
                    <a:pt x="414337" y="354806"/>
                    <a:pt x="457200" y="290513"/>
                    <a:pt x="519113" y="238125"/>
                  </a:cubicBezTo>
                  <a:cubicBezTo>
                    <a:pt x="454819" y="185738"/>
                    <a:pt x="414337" y="119062"/>
                    <a:pt x="390525" y="40481"/>
                  </a:cubicBezTo>
                  <a:cubicBezTo>
                    <a:pt x="309563" y="59531"/>
                    <a:pt x="230981" y="57150"/>
                    <a:pt x="152400" y="26194"/>
                  </a:cubicBezTo>
                  <a:cubicBezTo>
                    <a:pt x="138113" y="107156"/>
                    <a:pt x="102394" y="178594"/>
                    <a:pt x="45244" y="238125"/>
                  </a:cubicBezTo>
                  <a:cubicBezTo>
                    <a:pt x="102394" y="297656"/>
                    <a:pt x="138113" y="366713"/>
                    <a:pt x="152400" y="450056"/>
                  </a:cubicBezTo>
                  <a:cubicBezTo>
                    <a:pt x="230981" y="421481"/>
                    <a:pt x="307181" y="416719"/>
                    <a:pt x="390525" y="435769"/>
                  </a:cubicBezTo>
                  <a:close/>
                </a:path>
              </a:pathLst>
            </a:custGeom>
            <a:grpFill/>
            <a:ln w="23813" cap="flat">
              <a:noFill/>
              <a:prstDash val="solid"/>
              <a:miter/>
            </a:ln>
          </p:spPr>
          <p:txBody>
            <a:bodyPr rtlCol="0" anchor="ctr"/>
            <a:lstStyle/>
            <a:p>
              <a:endParaRPr lang="en-ID"/>
            </a:p>
          </p:txBody>
        </p:sp>
        <p:sp>
          <p:nvSpPr>
            <p:cNvPr id="1202" name="Freeform: Shape 1201">
              <a:extLst>
                <a:ext uri="{FF2B5EF4-FFF2-40B4-BE49-F238E27FC236}">
                  <a16:creationId xmlns:a16="http://schemas.microsoft.com/office/drawing/2014/main" id="{9341EF13-BDE0-C8D0-07D5-9FD5E6C5C6B0}"/>
                </a:ext>
              </a:extLst>
            </p:cNvPr>
            <p:cNvSpPr/>
            <p:nvPr/>
          </p:nvSpPr>
          <p:spPr>
            <a:xfrm>
              <a:off x="7515224" y="4881562"/>
              <a:ext cx="547687" cy="476250"/>
            </a:xfrm>
            <a:custGeom>
              <a:avLst/>
              <a:gdLst>
                <a:gd name="connsiteX0" fmla="*/ 138113 w 547687"/>
                <a:gd name="connsiteY0" fmla="*/ 2381 h 476250"/>
                <a:gd name="connsiteX1" fmla="*/ 411956 w 547687"/>
                <a:gd name="connsiteY1" fmla="*/ 0 h 476250"/>
                <a:gd name="connsiteX2" fmla="*/ 457200 w 547687"/>
                <a:gd name="connsiteY2" fmla="*/ 130969 h 476250"/>
                <a:gd name="connsiteX3" fmla="*/ 547688 w 547687"/>
                <a:gd name="connsiteY3" fmla="*/ 238125 h 476250"/>
                <a:gd name="connsiteX4" fmla="*/ 457200 w 547687"/>
                <a:gd name="connsiteY4" fmla="*/ 345281 h 476250"/>
                <a:gd name="connsiteX5" fmla="*/ 411956 w 547687"/>
                <a:gd name="connsiteY5" fmla="*/ 476250 h 476250"/>
                <a:gd name="connsiteX6" fmla="*/ 138113 w 547687"/>
                <a:gd name="connsiteY6" fmla="*/ 473869 h 476250"/>
                <a:gd name="connsiteX7" fmla="*/ 0 w 547687"/>
                <a:gd name="connsiteY7" fmla="*/ 238125 h 476250"/>
                <a:gd name="connsiteX8" fmla="*/ 138113 w 547687"/>
                <a:gd name="connsiteY8" fmla="*/ 2381 h 476250"/>
                <a:gd name="connsiteX9" fmla="*/ 159544 w 547687"/>
                <a:gd name="connsiteY9" fmla="*/ 40481 h 476250"/>
                <a:gd name="connsiteX10" fmla="*/ 30956 w 547687"/>
                <a:gd name="connsiteY10" fmla="*/ 238125 h 476250"/>
                <a:gd name="connsiteX11" fmla="*/ 159544 w 547687"/>
                <a:gd name="connsiteY11" fmla="*/ 438150 h 476250"/>
                <a:gd name="connsiteX12" fmla="*/ 395287 w 547687"/>
                <a:gd name="connsiteY12" fmla="*/ 452438 h 476250"/>
                <a:gd name="connsiteX13" fmla="*/ 502444 w 547687"/>
                <a:gd name="connsiteY13" fmla="*/ 240506 h 476250"/>
                <a:gd name="connsiteX14" fmla="*/ 395287 w 547687"/>
                <a:gd name="connsiteY14" fmla="*/ 28575 h 476250"/>
                <a:gd name="connsiteX15" fmla="*/ 159544 w 547687"/>
                <a:gd name="connsiteY15" fmla="*/ 40481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7687" h="476250">
                  <a:moveTo>
                    <a:pt x="138113" y="2381"/>
                  </a:moveTo>
                  <a:cubicBezTo>
                    <a:pt x="230981" y="35719"/>
                    <a:pt x="319088" y="35719"/>
                    <a:pt x="411956" y="0"/>
                  </a:cubicBezTo>
                  <a:cubicBezTo>
                    <a:pt x="421481" y="47625"/>
                    <a:pt x="433388" y="90488"/>
                    <a:pt x="457200" y="130969"/>
                  </a:cubicBezTo>
                  <a:cubicBezTo>
                    <a:pt x="481013" y="171450"/>
                    <a:pt x="509588" y="204788"/>
                    <a:pt x="547688" y="238125"/>
                  </a:cubicBezTo>
                  <a:cubicBezTo>
                    <a:pt x="511969" y="269081"/>
                    <a:pt x="481013" y="304800"/>
                    <a:pt x="457200" y="345281"/>
                  </a:cubicBezTo>
                  <a:cubicBezTo>
                    <a:pt x="433388" y="385762"/>
                    <a:pt x="421481" y="428625"/>
                    <a:pt x="411956" y="476250"/>
                  </a:cubicBezTo>
                  <a:cubicBezTo>
                    <a:pt x="321469" y="440531"/>
                    <a:pt x="230981" y="440531"/>
                    <a:pt x="138113" y="473869"/>
                  </a:cubicBezTo>
                  <a:cubicBezTo>
                    <a:pt x="121444" y="378619"/>
                    <a:pt x="76200" y="300038"/>
                    <a:pt x="0" y="238125"/>
                  </a:cubicBezTo>
                  <a:cubicBezTo>
                    <a:pt x="76200" y="176212"/>
                    <a:pt x="121444" y="100012"/>
                    <a:pt x="138113" y="2381"/>
                  </a:cubicBezTo>
                  <a:close/>
                  <a:moveTo>
                    <a:pt x="159544" y="40481"/>
                  </a:moveTo>
                  <a:cubicBezTo>
                    <a:pt x="135731" y="119063"/>
                    <a:pt x="95250" y="185738"/>
                    <a:pt x="30956" y="238125"/>
                  </a:cubicBezTo>
                  <a:cubicBezTo>
                    <a:pt x="104775" y="316706"/>
                    <a:pt x="109537" y="314325"/>
                    <a:pt x="159544" y="438150"/>
                  </a:cubicBezTo>
                  <a:cubicBezTo>
                    <a:pt x="238125" y="419100"/>
                    <a:pt x="316706" y="423863"/>
                    <a:pt x="395287" y="452438"/>
                  </a:cubicBezTo>
                  <a:cubicBezTo>
                    <a:pt x="409575" y="369094"/>
                    <a:pt x="445294" y="300038"/>
                    <a:pt x="502444" y="240506"/>
                  </a:cubicBezTo>
                  <a:cubicBezTo>
                    <a:pt x="442912" y="180975"/>
                    <a:pt x="409575" y="109538"/>
                    <a:pt x="395287" y="28575"/>
                  </a:cubicBezTo>
                  <a:cubicBezTo>
                    <a:pt x="316706" y="57150"/>
                    <a:pt x="240506" y="59531"/>
                    <a:pt x="159544" y="40481"/>
                  </a:cubicBezTo>
                  <a:close/>
                </a:path>
              </a:pathLst>
            </a:custGeom>
            <a:grpFill/>
            <a:ln w="23813" cap="flat">
              <a:noFill/>
              <a:prstDash val="solid"/>
              <a:miter/>
            </a:ln>
          </p:spPr>
          <p:txBody>
            <a:bodyPr rtlCol="0" anchor="ctr"/>
            <a:lstStyle/>
            <a:p>
              <a:endParaRPr lang="en-ID"/>
            </a:p>
          </p:txBody>
        </p:sp>
        <p:sp>
          <p:nvSpPr>
            <p:cNvPr id="1203" name="Freeform: Shape 1202">
              <a:extLst>
                <a:ext uri="{FF2B5EF4-FFF2-40B4-BE49-F238E27FC236}">
                  <a16:creationId xmlns:a16="http://schemas.microsoft.com/office/drawing/2014/main" id="{0D11AFB4-216D-5C49-986F-D678CA451A81}"/>
                </a:ext>
              </a:extLst>
            </p:cNvPr>
            <p:cNvSpPr/>
            <p:nvPr/>
          </p:nvSpPr>
          <p:spPr>
            <a:xfrm>
              <a:off x="11420475" y="378618"/>
              <a:ext cx="547687" cy="473868"/>
            </a:xfrm>
            <a:custGeom>
              <a:avLst/>
              <a:gdLst>
                <a:gd name="connsiteX0" fmla="*/ 547688 w 547687"/>
                <a:gd name="connsiteY0" fmla="*/ 235744 h 473868"/>
                <a:gd name="connsiteX1" fmla="*/ 457200 w 547687"/>
                <a:gd name="connsiteY1" fmla="*/ 342900 h 473868"/>
                <a:gd name="connsiteX2" fmla="*/ 411956 w 547687"/>
                <a:gd name="connsiteY2" fmla="*/ 473869 h 473868"/>
                <a:gd name="connsiteX3" fmla="*/ 138112 w 547687"/>
                <a:gd name="connsiteY3" fmla="*/ 471488 h 473868"/>
                <a:gd name="connsiteX4" fmla="*/ 90487 w 547687"/>
                <a:gd name="connsiteY4" fmla="*/ 342900 h 473868"/>
                <a:gd name="connsiteX5" fmla="*/ 0 w 547687"/>
                <a:gd name="connsiteY5" fmla="*/ 238125 h 473868"/>
                <a:gd name="connsiteX6" fmla="*/ 138112 w 547687"/>
                <a:gd name="connsiteY6" fmla="*/ 2381 h 473868"/>
                <a:gd name="connsiteX7" fmla="*/ 411956 w 547687"/>
                <a:gd name="connsiteY7" fmla="*/ 0 h 473868"/>
                <a:gd name="connsiteX8" fmla="*/ 547688 w 547687"/>
                <a:gd name="connsiteY8" fmla="*/ 235744 h 473868"/>
                <a:gd name="connsiteX9" fmla="*/ 161925 w 547687"/>
                <a:gd name="connsiteY9" fmla="*/ 38100 h 473868"/>
                <a:gd name="connsiteX10" fmla="*/ 33337 w 547687"/>
                <a:gd name="connsiteY10" fmla="*/ 235744 h 473868"/>
                <a:gd name="connsiteX11" fmla="*/ 161925 w 547687"/>
                <a:gd name="connsiteY11" fmla="*/ 433387 h 473868"/>
                <a:gd name="connsiteX12" fmla="*/ 395288 w 547687"/>
                <a:gd name="connsiteY12" fmla="*/ 445294 h 473868"/>
                <a:gd name="connsiteX13" fmla="*/ 438150 w 547687"/>
                <a:gd name="connsiteY13" fmla="*/ 333375 h 473868"/>
                <a:gd name="connsiteX14" fmla="*/ 504825 w 547687"/>
                <a:gd name="connsiteY14" fmla="*/ 230981 h 473868"/>
                <a:gd name="connsiteX15" fmla="*/ 438150 w 547687"/>
                <a:gd name="connsiteY15" fmla="*/ 135731 h 473868"/>
                <a:gd name="connsiteX16" fmla="*/ 397668 w 547687"/>
                <a:gd name="connsiteY16" fmla="*/ 23813 h 473868"/>
                <a:gd name="connsiteX17" fmla="*/ 161925 w 547687"/>
                <a:gd name="connsiteY17" fmla="*/ 38100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7687" h="473868">
                  <a:moveTo>
                    <a:pt x="547688" y="235744"/>
                  </a:moveTo>
                  <a:cubicBezTo>
                    <a:pt x="511969" y="266700"/>
                    <a:pt x="481012" y="302419"/>
                    <a:pt x="457200" y="342900"/>
                  </a:cubicBezTo>
                  <a:cubicBezTo>
                    <a:pt x="433387" y="383381"/>
                    <a:pt x="421481" y="426244"/>
                    <a:pt x="411956" y="473869"/>
                  </a:cubicBezTo>
                  <a:cubicBezTo>
                    <a:pt x="321469" y="440531"/>
                    <a:pt x="230981" y="438150"/>
                    <a:pt x="138112" y="471488"/>
                  </a:cubicBezTo>
                  <a:cubicBezTo>
                    <a:pt x="128587" y="426244"/>
                    <a:pt x="114300" y="381000"/>
                    <a:pt x="90487" y="342900"/>
                  </a:cubicBezTo>
                  <a:cubicBezTo>
                    <a:pt x="66675" y="302419"/>
                    <a:pt x="38100" y="269081"/>
                    <a:pt x="0" y="238125"/>
                  </a:cubicBezTo>
                  <a:cubicBezTo>
                    <a:pt x="73819" y="176212"/>
                    <a:pt x="121444" y="100013"/>
                    <a:pt x="138112" y="2381"/>
                  </a:cubicBezTo>
                  <a:cubicBezTo>
                    <a:pt x="228600" y="35719"/>
                    <a:pt x="319087" y="35719"/>
                    <a:pt x="411956" y="0"/>
                  </a:cubicBezTo>
                  <a:cubicBezTo>
                    <a:pt x="428625" y="92869"/>
                    <a:pt x="471487" y="171450"/>
                    <a:pt x="547688" y="235744"/>
                  </a:cubicBezTo>
                  <a:close/>
                  <a:moveTo>
                    <a:pt x="161925" y="38100"/>
                  </a:moveTo>
                  <a:cubicBezTo>
                    <a:pt x="138112" y="119063"/>
                    <a:pt x="95250" y="183356"/>
                    <a:pt x="33337" y="235744"/>
                  </a:cubicBezTo>
                  <a:cubicBezTo>
                    <a:pt x="97631" y="288131"/>
                    <a:pt x="138112" y="354806"/>
                    <a:pt x="161925" y="433387"/>
                  </a:cubicBezTo>
                  <a:cubicBezTo>
                    <a:pt x="242887" y="414338"/>
                    <a:pt x="321469" y="416719"/>
                    <a:pt x="395288" y="445294"/>
                  </a:cubicBezTo>
                  <a:cubicBezTo>
                    <a:pt x="409575" y="407194"/>
                    <a:pt x="419100" y="369094"/>
                    <a:pt x="438150" y="333375"/>
                  </a:cubicBezTo>
                  <a:cubicBezTo>
                    <a:pt x="454819" y="297656"/>
                    <a:pt x="481012" y="266700"/>
                    <a:pt x="504825" y="230981"/>
                  </a:cubicBezTo>
                  <a:cubicBezTo>
                    <a:pt x="478631" y="204788"/>
                    <a:pt x="454819" y="171450"/>
                    <a:pt x="438150" y="135731"/>
                  </a:cubicBezTo>
                  <a:cubicBezTo>
                    <a:pt x="421481" y="100013"/>
                    <a:pt x="409575" y="61913"/>
                    <a:pt x="397668" y="23813"/>
                  </a:cubicBezTo>
                  <a:cubicBezTo>
                    <a:pt x="319087" y="54769"/>
                    <a:pt x="240506" y="57150"/>
                    <a:pt x="161925" y="38100"/>
                  </a:cubicBezTo>
                  <a:close/>
                </a:path>
              </a:pathLst>
            </a:custGeom>
            <a:grpFill/>
            <a:ln w="23813" cap="flat">
              <a:noFill/>
              <a:prstDash val="solid"/>
              <a:miter/>
            </a:ln>
          </p:spPr>
          <p:txBody>
            <a:bodyPr rtlCol="0" anchor="ctr"/>
            <a:lstStyle/>
            <a:p>
              <a:endParaRPr lang="en-ID"/>
            </a:p>
          </p:txBody>
        </p:sp>
        <p:sp>
          <p:nvSpPr>
            <p:cNvPr id="1204" name="Freeform: Shape 1203">
              <a:extLst>
                <a:ext uri="{FF2B5EF4-FFF2-40B4-BE49-F238E27FC236}">
                  <a16:creationId xmlns:a16="http://schemas.microsoft.com/office/drawing/2014/main" id="{3EBB68A3-6956-696C-50EE-ADFE5FB83A00}"/>
                </a:ext>
              </a:extLst>
            </p:cNvPr>
            <p:cNvSpPr/>
            <p:nvPr/>
          </p:nvSpPr>
          <p:spPr>
            <a:xfrm>
              <a:off x="11099006" y="2066925"/>
              <a:ext cx="547687" cy="476250"/>
            </a:xfrm>
            <a:custGeom>
              <a:avLst/>
              <a:gdLst>
                <a:gd name="connsiteX0" fmla="*/ 409575 w 547687"/>
                <a:gd name="connsiteY0" fmla="*/ 473869 h 476250"/>
                <a:gd name="connsiteX1" fmla="*/ 271462 w 547687"/>
                <a:gd name="connsiteY1" fmla="*/ 450056 h 476250"/>
                <a:gd name="connsiteX2" fmla="*/ 135731 w 547687"/>
                <a:gd name="connsiteY2" fmla="*/ 476250 h 476250"/>
                <a:gd name="connsiteX3" fmla="*/ 90487 w 547687"/>
                <a:gd name="connsiteY3" fmla="*/ 345281 h 476250"/>
                <a:gd name="connsiteX4" fmla="*/ 0 w 547687"/>
                <a:gd name="connsiteY4" fmla="*/ 238125 h 476250"/>
                <a:gd name="connsiteX5" fmla="*/ 133350 w 547687"/>
                <a:gd name="connsiteY5" fmla="*/ 0 h 476250"/>
                <a:gd name="connsiteX6" fmla="*/ 407194 w 547687"/>
                <a:gd name="connsiteY6" fmla="*/ 2381 h 476250"/>
                <a:gd name="connsiteX7" fmla="*/ 547688 w 547687"/>
                <a:gd name="connsiteY7" fmla="*/ 238125 h 476250"/>
                <a:gd name="connsiteX8" fmla="*/ 409575 w 547687"/>
                <a:gd name="connsiteY8" fmla="*/ 473869 h 476250"/>
                <a:gd name="connsiteX9" fmla="*/ 42862 w 547687"/>
                <a:gd name="connsiteY9" fmla="*/ 238125 h 476250"/>
                <a:gd name="connsiteX10" fmla="*/ 150018 w 547687"/>
                <a:gd name="connsiteY10" fmla="*/ 447675 h 476250"/>
                <a:gd name="connsiteX11" fmla="*/ 388143 w 547687"/>
                <a:gd name="connsiteY11" fmla="*/ 433387 h 476250"/>
                <a:gd name="connsiteX12" fmla="*/ 519112 w 547687"/>
                <a:gd name="connsiteY12" fmla="*/ 235744 h 476250"/>
                <a:gd name="connsiteX13" fmla="*/ 388143 w 547687"/>
                <a:gd name="connsiteY13" fmla="*/ 35719 h 476250"/>
                <a:gd name="connsiteX14" fmla="*/ 152400 w 547687"/>
                <a:gd name="connsiteY14" fmla="*/ 23813 h 476250"/>
                <a:gd name="connsiteX15" fmla="*/ 42862 w 547687"/>
                <a:gd name="connsiteY15" fmla="*/ 23812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7687" h="476250">
                  <a:moveTo>
                    <a:pt x="409575" y="473869"/>
                  </a:moveTo>
                  <a:cubicBezTo>
                    <a:pt x="361950" y="457200"/>
                    <a:pt x="316706" y="447675"/>
                    <a:pt x="271462" y="450056"/>
                  </a:cubicBezTo>
                  <a:cubicBezTo>
                    <a:pt x="226219" y="450056"/>
                    <a:pt x="180975" y="459581"/>
                    <a:pt x="135731" y="476250"/>
                  </a:cubicBezTo>
                  <a:cubicBezTo>
                    <a:pt x="126206" y="428625"/>
                    <a:pt x="114300" y="385762"/>
                    <a:pt x="90487" y="345281"/>
                  </a:cubicBezTo>
                  <a:cubicBezTo>
                    <a:pt x="66675" y="304800"/>
                    <a:pt x="38100" y="271462"/>
                    <a:pt x="0" y="238125"/>
                  </a:cubicBezTo>
                  <a:cubicBezTo>
                    <a:pt x="73819" y="176212"/>
                    <a:pt x="119063" y="97631"/>
                    <a:pt x="133350" y="0"/>
                  </a:cubicBezTo>
                  <a:cubicBezTo>
                    <a:pt x="223837" y="33337"/>
                    <a:pt x="314325" y="35719"/>
                    <a:pt x="407194" y="2381"/>
                  </a:cubicBezTo>
                  <a:cubicBezTo>
                    <a:pt x="423862" y="97631"/>
                    <a:pt x="469106" y="176212"/>
                    <a:pt x="547688" y="238125"/>
                  </a:cubicBezTo>
                  <a:cubicBezTo>
                    <a:pt x="471487" y="297656"/>
                    <a:pt x="426244" y="376237"/>
                    <a:pt x="409575" y="473869"/>
                  </a:cubicBezTo>
                  <a:close/>
                  <a:moveTo>
                    <a:pt x="42862" y="238125"/>
                  </a:moveTo>
                  <a:cubicBezTo>
                    <a:pt x="100012" y="297656"/>
                    <a:pt x="135731" y="366712"/>
                    <a:pt x="150018" y="447675"/>
                  </a:cubicBezTo>
                  <a:cubicBezTo>
                    <a:pt x="233362" y="426244"/>
                    <a:pt x="252412" y="414337"/>
                    <a:pt x="388143" y="433387"/>
                  </a:cubicBezTo>
                  <a:cubicBezTo>
                    <a:pt x="411956" y="354806"/>
                    <a:pt x="452438" y="288131"/>
                    <a:pt x="519112" y="235744"/>
                  </a:cubicBezTo>
                  <a:cubicBezTo>
                    <a:pt x="454819" y="183356"/>
                    <a:pt x="411956" y="116681"/>
                    <a:pt x="388143" y="35719"/>
                  </a:cubicBezTo>
                  <a:cubicBezTo>
                    <a:pt x="307181" y="57150"/>
                    <a:pt x="228600" y="50006"/>
                    <a:pt x="152400" y="23813"/>
                  </a:cubicBezTo>
                  <a:cubicBezTo>
                    <a:pt x="126206" y="123825"/>
                    <a:pt x="109537" y="159544"/>
                    <a:pt x="42862" y="238125"/>
                  </a:cubicBezTo>
                  <a:close/>
                </a:path>
              </a:pathLst>
            </a:custGeom>
            <a:grpFill/>
            <a:ln w="23813" cap="flat">
              <a:noFill/>
              <a:prstDash val="solid"/>
              <a:miter/>
            </a:ln>
          </p:spPr>
          <p:txBody>
            <a:bodyPr rtlCol="0" anchor="ctr"/>
            <a:lstStyle/>
            <a:p>
              <a:endParaRPr lang="en-ID"/>
            </a:p>
          </p:txBody>
        </p:sp>
        <p:sp>
          <p:nvSpPr>
            <p:cNvPr id="1205" name="Freeform: Shape 1204">
              <a:extLst>
                <a:ext uri="{FF2B5EF4-FFF2-40B4-BE49-F238E27FC236}">
                  <a16:creationId xmlns:a16="http://schemas.microsoft.com/office/drawing/2014/main" id="{EF50BEC2-4E4D-6808-8BDE-FDE12B03F374}"/>
                </a:ext>
              </a:extLst>
            </p:cNvPr>
            <p:cNvSpPr/>
            <p:nvPr/>
          </p:nvSpPr>
          <p:spPr>
            <a:xfrm>
              <a:off x="9144000" y="2064543"/>
              <a:ext cx="547687" cy="476250"/>
            </a:xfrm>
            <a:custGeom>
              <a:avLst/>
              <a:gdLst>
                <a:gd name="connsiteX0" fmla="*/ 407194 w 547687"/>
                <a:gd name="connsiteY0" fmla="*/ 2381 h 476250"/>
                <a:gd name="connsiteX1" fmla="*/ 547688 w 547687"/>
                <a:gd name="connsiteY1" fmla="*/ 238125 h 476250"/>
                <a:gd name="connsiteX2" fmla="*/ 409575 w 547687"/>
                <a:gd name="connsiteY2" fmla="*/ 473869 h 476250"/>
                <a:gd name="connsiteX3" fmla="*/ 135731 w 547687"/>
                <a:gd name="connsiteY3" fmla="*/ 476250 h 476250"/>
                <a:gd name="connsiteX4" fmla="*/ 0 w 547687"/>
                <a:gd name="connsiteY4" fmla="*/ 238125 h 476250"/>
                <a:gd name="connsiteX5" fmla="*/ 135731 w 547687"/>
                <a:gd name="connsiteY5" fmla="*/ 0 h 476250"/>
                <a:gd name="connsiteX6" fmla="*/ 407194 w 547687"/>
                <a:gd name="connsiteY6" fmla="*/ 2381 h 476250"/>
                <a:gd name="connsiteX7" fmla="*/ 390525 w 547687"/>
                <a:gd name="connsiteY7" fmla="*/ 433388 h 476250"/>
                <a:gd name="connsiteX8" fmla="*/ 519113 w 547687"/>
                <a:gd name="connsiteY8" fmla="*/ 238125 h 476250"/>
                <a:gd name="connsiteX9" fmla="*/ 388144 w 547687"/>
                <a:gd name="connsiteY9" fmla="*/ 38100 h 476250"/>
                <a:gd name="connsiteX10" fmla="*/ 150019 w 547687"/>
                <a:gd name="connsiteY10" fmla="*/ 26194 h 476250"/>
                <a:gd name="connsiteX11" fmla="*/ 42863 w 547687"/>
                <a:gd name="connsiteY11" fmla="*/ 238125 h 476250"/>
                <a:gd name="connsiteX12" fmla="*/ 150019 w 547687"/>
                <a:gd name="connsiteY12" fmla="*/ 445294 h 476250"/>
                <a:gd name="connsiteX13" fmla="*/ 266700 w 547687"/>
                <a:gd name="connsiteY13" fmla="*/ 426244 h 476250"/>
                <a:gd name="connsiteX14" fmla="*/ 390525 w 547687"/>
                <a:gd name="connsiteY14" fmla="*/ 433388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7687" h="476250">
                  <a:moveTo>
                    <a:pt x="407194" y="2381"/>
                  </a:moveTo>
                  <a:cubicBezTo>
                    <a:pt x="450056" y="140494"/>
                    <a:pt x="461962" y="159544"/>
                    <a:pt x="547688" y="238125"/>
                  </a:cubicBezTo>
                  <a:cubicBezTo>
                    <a:pt x="473869" y="297656"/>
                    <a:pt x="426244" y="376238"/>
                    <a:pt x="409575" y="473869"/>
                  </a:cubicBezTo>
                  <a:cubicBezTo>
                    <a:pt x="316706" y="440531"/>
                    <a:pt x="226219" y="440531"/>
                    <a:pt x="135731" y="476250"/>
                  </a:cubicBezTo>
                  <a:cubicBezTo>
                    <a:pt x="119063" y="381000"/>
                    <a:pt x="76200" y="302419"/>
                    <a:pt x="0" y="238125"/>
                  </a:cubicBezTo>
                  <a:cubicBezTo>
                    <a:pt x="73819" y="176213"/>
                    <a:pt x="119063" y="97631"/>
                    <a:pt x="135731" y="0"/>
                  </a:cubicBezTo>
                  <a:cubicBezTo>
                    <a:pt x="226219" y="35719"/>
                    <a:pt x="316706" y="38100"/>
                    <a:pt x="407194" y="2381"/>
                  </a:cubicBezTo>
                  <a:close/>
                  <a:moveTo>
                    <a:pt x="390525" y="433388"/>
                  </a:moveTo>
                  <a:cubicBezTo>
                    <a:pt x="411956" y="357188"/>
                    <a:pt x="454819" y="292894"/>
                    <a:pt x="519113" y="238125"/>
                  </a:cubicBezTo>
                  <a:cubicBezTo>
                    <a:pt x="452438" y="185738"/>
                    <a:pt x="411956" y="116681"/>
                    <a:pt x="388144" y="38100"/>
                  </a:cubicBezTo>
                  <a:cubicBezTo>
                    <a:pt x="307181" y="59531"/>
                    <a:pt x="228600" y="52388"/>
                    <a:pt x="150019" y="26194"/>
                  </a:cubicBezTo>
                  <a:cubicBezTo>
                    <a:pt x="135731" y="109538"/>
                    <a:pt x="100012" y="178594"/>
                    <a:pt x="42863" y="238125"/>
                  </a:cubicBezTo>
                  <a:cubicBezTo>
                    <a:pt x="100012" y="297656"/>
                    <a:pt x="135731" y="369094"/>
                    <a:pt x="150019" y="445294"/>
                  </a:cubicBezTo>
                  <a:cubicBezTo>
                    <a:pt x="190500" y="438150"/>
                    <a:pt x="228600" y="428625"/>
                    <a:pt x="266700" y="426244"/>
                  </a:cubicBezTo>
                  <a:cubicBezTo>
                    <a:pt x="307181" y="426244"/>
                    <a:pt x="347663" y="431006"/>
                    <a:pt x="390525" y="433388"/>
                  </a:cubicBezTo>
                  <a:close/>
                </a:path>
              </a:pathLst>
            </a:custGeom>
            <a:grpFill/>
            <a:ln w="23813" cap="flat">
              <a:noFill/>
              <a:prstDash val="solid"/>
              <a:miter/>
            </a:ln>
          </p:spPr>
          <p:txBody>
            <a:bodyPr rtlCol="0" anchor="ctr"/>
            <a:lstStyle/>
            <a:p>
              <a:endParaRPr lang="en-ID"/>
            </a:p>
          </p:txBody>
        </p:sp>
        <p:sp>
          <p:nvSpPr>
            <p:cNvPr id="1206" name="Freeform: Shape 1205">
              <a:extLst>
                <a:ext uri="{FF2B5EF4-FFF2-40B4-BE49-F238E27FC236}">
                  <a16:creationId xmlns:a16="http://schemas.microsoft.com/office/drawing/2014/main" id="{FF7AF37D-7887-51B9-1929-39E07F88CA62}"/>
                </a:ext>
              </a:extLst>
            </p:cNvPr>
            <p:cNvSpPr/>
            <p:nvPr/>
          </p:nvSpPr>
          <p:spPr>
            <a:xfrm>
              <a:off x="7191375" y="2064543"/>
              <a:ext cx="547687" cy="476250"/>
            </a:xfrm>
            <a:custGeom>
              <a:avLst/>
              <a:gdLst>
                <a:gd name="connsiteX0" fmla="*/ 409575 w 547687"/>
                <a:gd name="connsiteY0" fmla="*/ 2381 h 476250"/>
                <a:gd name="connsiteX1" fmla="*/ 547688 w 547687"/>
                <a:gd name="connsiteY1" fmla="*/ 238125 h 476250"/>
                <a:gd name="connsiteX2" fmla="*/ 409575 w 547687"/>
                <a:gd name="connsiteY2" fmla="*/ 473869 h 476250"/>
                <a:gd name="connsiteX3" fmla="*/ 135731 w 547687"/>
                <a:gd name="connsiteY3" fmla="*/ 476250 h 476250"/>
                <a:gd name="connsiteX4" fmla="*/ 0 w 547687"/>
                <a:gd name="connsiteY4" fmla="*/ 238125 h 476250"/>
                <a:gd name="connsiteX5" fmla="*/ 135731 w 547687"/>
                <a:gd name="connsiteY5" fmla="*/ 0 h 476250"/>
                <a:gd name="connsiteX6" fmla="*/ 409575 w 547687"/>
                <a:gd name="connsiteY6" fmla="*/ 2381 h 476250"/>
                <a:gd name="connsiteX7" fmla="*/ 516731 w 547687"/>
                <a:gd name="connsiteY7" fmla="*/ 238125 h 476250"/>
                <a:gd name="connsiteX8" fmla="*/ 385762 w 547687"/>
                <a:gd name="connsiteY8" fmla="*/ 38100 h 476250"/>
                <a:gd name="connsiteX9" fmla="*/ 147637 w 547687"/>
                <a:gd name="connsiteY9" fmla="*/ 26194 h 476250"/>
                <a:gd name="connsiteX10" fmla="*/ 40481 w 547687"/>
                <a:gd name="connsiteY10" fmla="*/ 238125 h 476250"/>
                <a:gd name="connsiteX11" fmla="*/ 147637 w 547687"/>
                <a:gd name="connsiteY11" fmla="*/ 450056 h 476250"/>
                <a:gd name="connsiteX12" fmla="*/ 381000 w 547687"/>
                <a:gd name="connsiteY12" fmla="*/ 435769 h 476250"/>
                <a:gd name="connsiteX13" fmla="*/ 433387 w 547687"/>
                <a:gd name="connsiteY13" fmla="*/ 328613 h 476250"/>
                <a:gd name="connsiteX14" fmla="*/ 516731 w 547687"/>
                <a:gd name="connsiteY14" fmla="*/ 23812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7687" h="476250">
                  <a:moveTo>
                    <a:pt x="409575" y="2381"/>
                  </a:moveTo>
                  <a:cubicBezTo>
                    <a:pt x="426244" y="100013"/>
                    <a:pt x="471488" y="176213"/>
                    <a:pt x="547688" y="238125"/>
                  </a:cubicBezTo>
                  <a:cubicBezTo>
                    <a:pt x="471488" y="300038"/>
                    <a:pt x="426244" y="378619"/>
                    <a:pt x="409575" y="473869"/>
                  </a:cubicBezTo>
                  <a:cubicBezTo>
                    <a:pt x="316706" y="440531"/>
                    <a:pt x="228600" y="440531"/>
                    <a:pt x="135731" y="476250"/>
                  </a:cubicBezTo>
                  <a:cubicBezTo>
                    <a:pt x="121444" y="381000"/>
                    <a:pt x="76200" y="302419"/>
                    <a:pt x="0" y="238125"/>
                  </a:cubicBezTo>
                  <a:cubicBezTo>
                    <a:pt x="73819" y="176213"/>
                    <a:pt x="119063" y="97631"/>
                    <a:pt x="135731" y="0"/>
                  </a:cubicBezTo>
                  <a:cubicBezTo>
                    <a:pt x="226219" y="35719"/>
                    <a:pt x="314325" y="38100"/>
                    <a:pt x="409575" y="2381"/>
                  </a:cubicBezTo>
                  <a:close/>
                  <a:moveTo>
                    <a:pt x="516731" y="238125"/>
                  </a:moveTo>
                  <a:cubicBezTo>
                    <a:pt x="450056" y="185738"/>
                    <a:pt x="409575" y="116681"/>
                    <a:pt x="385762" y="38100"/>
                  </a:cubicBezTo>
                  <a:cubicBezTo>
                    <a:pt x="304800" y="59531"/>
                    <a:pt x="226219" y="52388"/>
                    <a:pt x="147637" y="26194"/>
                  </a:cubicBezTo>
                  <a:cubicBezTo>
                    <a:pt x="133350" y="109538"/>
                    <a:pt x="97631" y="178594"/>
                    <a:pt x="40481" y="238125"/>
                  </a:cubicBezTo>
                  <a:cubicBezTo>
                    <a:pt x="97631" y="297656"/>
                    <a:pt x="133350" y="369094"/>
                    <a:pt x="147637" y="450056"/>
                  </a:cubicBezTo>
                  <a:cubicBezTo>
                    <a:pt x="226219" y="421481"/>
                    <a:pt x="304800" y="416719"/>
                    <a:pt x="381000" y="435769"/>
                  </a:cubicBezTo>
                  <a:cubicBezTo>
                    <a:pt x="400050" y="397669"/>
                    <a:pt x="414338" y="361950"/>
                    <a:pt x="433387" y="328613"/>
                  </a:cubicBezTo>
                  <a:cubicBezTo>
                    <a:pt x="454819" y="295275"/>
                    <a:pt x="483394" y="266700"/>
                    <a:pt x="516731" y="238125"/>
                  </a:cubicBezTo>
                  <a:close/>
                </a:path>
              </a:pathLst>
            </a:custGeom>
            <a:grpFill/>
            <a:ln w="23813" cap="flat">
              <a:noFill/>
              <a:prstDash val="solid"/>
              <a:miter/>
            </a:ln>
          </p:spPr>
          <p:txBody>
            <a:bodyPr rtlCol="0" anchor="ctr"/>
            <a:lstStyle/>
            <a:p>
              <a:endParaRPr lang="en-ID"/>
            </a:p>
          </p:txBody>
        </p:sp>
        <p:sp>
          <p:nvSpPr>
            <p:cNvPr id="1207" name="Freeform: Shape 1206">
              <a:extLst>
                <a:ext uri="{FF2B5EF4-FFF2-40B4-BE49-F238E27FC236}">
                  <a16:creationId xmlns:a16="http://schemas.microsoft.com/office/drawing/2014/main" id="{64930ACA-CAF0-12DB-A1D5-C5FC13F09B44}"/>
                </a:ext>
              </a:extLst>
            </p:cNvPr>
            <p:cNvSpPr/>
            <p:nvPr/>
          </p:nvSpPr>
          <p:spPr>
            <a:xfrm>
              <a:off x="7191375" y="3190875"/>
              <a:ext cx="550068" cy="476250"/>
            </a:xfrm>
            <a:custGeom>
              <a:avLst/>
              <a:gdLst>
                <a:gd name="connsiteX0" fmla="*/ 0 w 550068"/>
                <a:gd name="connsiteY0" fmla="*/ 238125 h 476250"/>
                <a:gd name="connsiteX1" fmla="*/ 135731 w 550068"/>
                <a:gd name="connsiteY1" fmla="*/ 0 h 476250"/>
                <a:gd name="connsiteX2" fmla="*/ 409575 w 550068"/>
                <a:gd name="connsiteY2" fmla="*/ 2381 h 476250"/>
                <a:gd name="connsiteX3" fmla="*/ 457200 w 550068"/>
                <a:gd name="connsiteY3" fmla="*/ 133350 h 476250"/>
                <a:gd name="connsiteX4" fmla="*/ 550069 w 550068"/>
                <a:gd name="connsiteY4" fmla="*/ 238125 h 476250"/>
                <a:gd name="connsiteX5" fmla="*/ 411956 w 550068"/>
                <a:gd name="connsiteY5" fmla="*/ 473869 h 476250"/>
                <a:gd name="connsiteX6" fmla="*/ 138113 w 550068"/>
                <a:gd name="connsiteY6" fmla="*/ 476250 h 476250"/>
                <a:gd name="connsiteX7" fmla="*/ 0 w 550068"/>
                <a:gd name="connsiteY7" fmla="*/ 238125 h 476250"/>
                <a:gd name="connsiteX8" fmla="*/ 42863 w 550068"/>
                <a:gd name="connsiteY8" fmla="*/ 238125 h 476250"/>
                <a:gd name="connsiteX9" fmla="*/ 152400 w 550068"/>
                <a:gd name="connsiteY9" fmla="*/ 450056 h 476250"/>
                <a:gd name="connsiteX10" fmla="*/ 388144 w 550068"/>
                <a:gd name="connsiteY10" fmla="*/ 438150 h 476250"/>
                <a:gd name="connsiteX11" fmla="*/ 519113 w 550068"/>
                <a:gd name="connsiteY11" fmla="*/ 238125 h 476250"/>
                <a:gd name="connsiteX12" fmla="*/ 388144 w 550068"/>
                <a:gd name="connsiteY12" fmla="*/ 38100 h 476250"/>
                <a:gd name="connsiteX13" fmla="*/ 150019 w 550068"/>
                <a:gd name="connsiteY13" fmla="*/ 26194 h 476250"/>
                <a:gd name="connsiteX14" fmla="*/ 42863 w 550068"/>
                <a:gd name="connsiteY14" fmla="*/ 23812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0068" h="476250">
                  <a:moveTo>
                    <a:pt x="0" y="238125"/>
                  </a:moveTo>
                  <a:cubicBezTo>
                    <a:pt x="73819" y="173831"/>
                    <a:pt x="119063" y="97631"/>
                    <a:pt x="135731" y="0"/>
                  </a:cubicBezTo>
                  <a:cubicBezTo>
                    <a:pt x="226219" y="33337"/>
                    <a:pt x="316706" y="35719"/>
                    <a:pt x="409575" y="2381"/>
                  </a:cubicBezTo>
                  <a:cubicBezTo>
                    <a:pt x="419100" y="47625"/>
                    <a:pt x="433387" y="92869"/>
                    <a:pt x="457200" y="133350"/>
                  </a:cubicBezTo>
                  <a:cubicBezTo>
                    <a:pt x="481012" y="173831"/>
                    <a:pt x="511969" y="207169"/>
                    <a:pt x="550069" y="238125"/>
                  </a:cubicBezTo>
                  <a:cubicBezTo>
                    <a:pt x="473869" y="300038"/>
                    <a:pt x="428625" y="376238"/>
                    <a:pt x="411956" y="473869"/>
                  </a:cubicBezTo>
                  <a:cubicBezTo>
                    <a:pt x="321469" y="440531"/>
                    <a:pt x="230981" y="440531"/>
                    <a:pt x="138113" y="476250"/>
                  </a:cubicBezTo>
                  <a:cubicBezTo>
                    <a:pt x="119063" y="381000"/>
                    <a:pt x="76200" y="302419"/>
                    <a:pt x="0" y="238125"/>
                  </a:cubicBezTo>
                  <a:close/>
                  <a:moveTo>
                    <a:pt x="42863" y="238125"/>
                  </a:moveTo>
                  <a:cubicBezTo>
                    <a:pt x="114300" y="326231"/>
                    <a:pt x="114300" y="330994"/>
                    <a:pt x="152400" y="450056"/>
                  </a:cubicBezTo>
                  <a:cubicBezTo>
                    <a:pt x="228600" y="421481"/>
                    <a:pt x="307181" y="416719"/>
                    <a:pt x="388144" y="438150"/>
                  </a:cubicBezTo>
                  <a:cubicBezTo>
                    <a:pt x="411956" y="357188"/>
                    <a:pt x="454819" y="290512"/>
                    <a:pt x="519113" y="238125"/>
                  </a:cubicBezTo>
                  <a:cubicBezTo>
                    <a:pt x="452438" y="183356"/>
                    <a:pt x="411956" y="116681"/>
                    <a:pt x="388144" y="38100"/>
                  </a:cubicBezTo>
                  <a:cubicBezTo>
                    <a:pt x="307181" y="59531"/>
                    <a:pt x="228600" y="54769"/>
                    <a:pt x="150019" y="26194"/>
                  </a:cubicBezTo>
                  <a:cubicBezTo>
                    <a:pt x="135731" y="109538"/>
                    <a:pt x="100012" y="178594"/>
                    <a:pt x="42863" y="238125"/>
                  </a:cubicBezTo>
                  <a:close/>
                </a:path>
              </a:pathLst>
            </a:custGeom>
            <a:grpFill/>
            <a:ln w="23813" cap="flat">
              <a:noFill/>
              <a:prstDash val="solid"/>
              <a:miter/>
            </a:ln>
          </p:spPr>
          <p:txBody>
            <a:bodyPr rtlCol="0" anchor="ctr"/>
            <a:lstStyle/>
            <a:p>
              <a:endParaRPr lang="en-ID"/>
            </a:p>
          </p:txBody>
        </p:sp>
        <p:sp>
          <p:nvSpPr>
            <p:cNvPr id="1208" name="Freeform: Shape 1207">
              <a:extLst>
                <a:ext uri="{FF2B5EF4-FFF2-40B4-BE49-F238E27FC236}">
                  <a16:creationId xmlns:a16="http://schemas.microsoft.com/office/drawing/2014/main" id="{E33DC96F-759A-BAC9-94A5-276175B3686E}"/>
                </a:ext>
              </a:extLst>
            </p:cNvPr>
            <p:cNvSpPr/>
            <p:nvPr/>
          </p:nvSpPr>
          <p:spPr>
            <a:xfrm>
              <a:off x="11422856" y="3755231"/>
              <a:ext cx="545306" cy="473868"/>
            </a:xfrm>
            <a:custGeom>
              <a:avLst/>
              <a:gdLst>
                <a:gd name="connsiteX0" fmla="*/ 411956 w 545306"/>
                <a:gd name="connsiteY0" fmla="*/ 473869 h 473868"/>
                <a:gd name="connsiteX1" fmla="*/ 138113 w 545306"/>
                <a:gd name="connsiteY1" fmla="*/ 471488 h 473868"/>
                <a:gd name="connsiteX2" fmla="*/ 0 w 545306"/>
                <a:gd name="connsiteY2" fmla="*/ 238125 h 473868"/>
                <a:gd name="connsiteX3" fmla="*/ 138113 w 545306"/>
                <a:gd name="connsiteY3" fmla="*/ 2381 h 473868"/>
                <a:gd name="connsiteX4" fmla="*/ 411956 w 545306"/>
                <a:gd name="connsiteY4" fmla="*/ 0 h 473868"/>
                <a:gd name="connsiteX5" fmla="*/ 545306 w 545306"/>
                <a:gd name="connsiteY5" fmla="*/ 238125 h 473868"/>
                <a:gd name="connsiteX6" fmla="*/ 457200 w 545306"/>
                <a:gd name="connsiteY6" fmla="*/ 342900 h 473868"/>
                <a:gd name="connsiteX7" fmla="*/ 411956 w 545306"/>
                <a:gd name="connsiteY7" fmla="*/ 473869 h 473868"/>
                <a:gd name="connsiteX8" fmla="*/ 395287 w 545306"/>
                <a:gd name="connsiteY8" fmla="*/ 26194 h 473868"/>
                <a:gd name="connsiteX9" fmla="*/ 157162 w 545306"/>
                <a:gd name="connsiteY9" fmla="*/ 40481 h 473868"/>
                <a:gd name="connsiteX10" fmla="*/ 28575 w 545306"/>
                <a:gd name="connsiteY10" fmla="*/ 238125 h 473868"/>
                <a:gd name="connsiteX11" fmla="*/ 157162 w 545306"/>
                <a:gd name="connsiteY11" fmla="*/ 435769 h 473868"/>
                <a:gd name="connsiteX12" fmla="*/ 395287 w 545306"/>
                <a:gd name="connsiteY12" fmla="*/ 450056 h 473868"/>
                <a:gd name="connsiteX13" fmla="*/ 502444 w 545306"/>
                <a:gd name="connsiteY13" fmla="*/ 238125 h 473868"/>
                <a:gd name="connsiteX14" fmla="*/ 395287 w 545306"/>
                <a:gd name="connsiteY14" fmla="*/ 26194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5306" h="473868">
                  <a:moveTo>
                    <a:pt x="411956" y="473869"/>
                  </a:moveTo>
                  <a:cubicBezTo>
                    <a:pt x="290512" y="440531"/>
                    <a:pt x="269081" y="440531"/>
                    <a:pt x="138113" y="471488"/>
                  </a:cubicBezTo>
                  <a:cubicBezTo>
                    <a:pt x="121444" y="378619"/>
                    <a:pt x="76200" y="300038"/>
                    <a:pt x="0" y="238125"/>
                  </a:cubicBezTo>
                  <a:cubicBezTo>
                    <a:pt x="76200" y="176213"/>
                    <a:pt x="121444" y="100012"/>
                    <a:pt x="138113" y="2381"/>
                  </a:cubicBezTo>
                  <a:cubicBezTo>
                    <a:pt x="228600" y="35719"/>
                    <a:pt x="319088" y="35719"/>
                    <a:pt x="411956" y="0"/>
                  </a:cubicBezTo>
                  <a:cubicBezTo>
                    <a:pt x="428625" y="95250"/>
                    <a:pt x="471488" y="173831"/>
                    <a:pt x="545306" y="238125"/>
                  </a:cubicBezTo>
                  <a:cubicBezTo>
                    <a:pt x="509588" y="269081"/>
                    <a:pt x="478631" y="304800"/>
                    <a:pt x="457200" y="342900"/>
                  </a:cubicBezTo>
                  <a:cubicBezTo>
                    <a:pt x="433387" y="383381"/>
                    <a:pt x="419100" y="426244"/>
                    <a:pt x="411956" y="473869"/>
                  </a:cubicBezTo>
                  <a:close/>
                  <a:moveTo>
                    <a:pt x="395287" y="26194"/>
                  </a:moveTo>
                  <a:cubicBezTo>
                    <a:pt x="316706" y="57150"/>
                    <a:pt x="238125" y="59531"/>
                    <a:pt x="157162" y="40481"/>
                  </a:cubicBezTo>
                  <a:cubicBezTo>
                    <a:pt x="133350" y="119063"/>
                    <a:pt x="92869" y="185738"/>
                    <a:pt x="28575" y="238125"/>
                  </a:cubicBezTo>
                  <a:cubicBezTo>
                    <a:pt x="92869" y="290512"/>
                    <a:pt x="133350" y="357188"/>
                    <a:pt x="157162" y="435769"/>
                  </a:cubicBezTo>
                  <a:cubicBezTo>
                    <a:pt x="238125" y="416719"/>
                    <a:pt x="316706" y="419100"/>
                    <a:pt x="395287" y="450056"/>
                  </a:cubicBezTo>
                  <a:cubicBezTo>
                    <a:pt x="409575" y="366713"/>
                    <a:pt x="445294" y="297656"/>
                    <a:pt x="502444" y="238125"/>
                  </a:cubicBezTo>
                  <a:cubicBezTo>
                    <a:pt x="445294" y="178594"/>
                    <a:pt x="411956" y="109538"/>
                    <a:pt x="395287" y="26194"/>
                  </a:cubicBezTo>
                  <a:close/>
                </a:path>
              </a:pathLst>
            </a:custGeom>
            <a:grpFill/>
            <a:ln w="23813" cap="flat">
              <a:noFill/>
              <a:prstDash val="solid"/>
              <a:miter/>
            </a:ln>
          </p:spPr>
          <p:txBody>
            <a:bodyPr rtlCol="0" anchor="ctr"/>
            <a:lstStyle/>
            <a:p>
              <a:endParaRPr lang="en-ID"/>
            </a:p>
          </p:txBody>
        </p:sp>
        <p:sp>
          <p:nvSpPr>
            <p:cNvPr id="1209" name="Freeform: Shape 1208">
              <a:extLst>
                <a:ext uri="{FF2B5EF4-FFF2-40B4-BE49-F238E27FC236}">
                  <a16:creationId xmlns:a16="http://schemas.microsoft.com/office/drawing/2014/main" id="{D130FDEA-22AE-3162-9FF9-EB28185BAB2D}"/>
                </a:ext>
              </a:extLst>
            </p:cNvPr>
            <p:cNvSpPr/>
            <p:nvPr/>
          </p:nvSpPr>
          <p:spPr>
            <a:xfrm>
              <a:off x="8170068" y="376237"/>
              <a:ext cx="545306" cy="473868"/>
            </a:xfrm>
            <a:custGeom>
              <a:avLst/>
              <a:gdLst>
                <a:gd name="connsiteX0" fmla="*/ 407194 w 545306"/>
                <a:gd name="connsiteY0" fmla="*/ 2381 h 473868"/>
                <a:gd name="connsiteX1" fmla="*/ 545306 w 545306"/>
                <a:gd name="connsiteY1" fmla="*/ 238125 h 473868"/>
                <a:gd name="connsiteX2" fmla="*/ 454819 w 545306"/>
                <a:gd name="connsiteY2" fmla="*/ 342900 h 473868"/>
                <a:gd name="connsiteX3" fmla="*/ 409575 w 545306"/>
                <a:gd name="connsiteY3" fmla="*/ 471487 h 473868"/>
                <a:gd name="connsiteX4" fmla="*/ 135731 w 545306"/>
                <a:gd name="connsiteY4" fmla="*/ 473869 h 473868"/>
                <a:gd name="connsiteX5" fmla="*/ 90488 w 545306"/>
                <a:gd name="connsiteY5" fmla="*/ 342900 h 473868"/>
                <a:gd name="connsiteX6" fmla="*/ 0 w 545306"/>
                <a:gd name="connsiteY6" fmla="*/ 235744 h 473868"/>
                <a:gd name="connsiteX7" fmla="*/ 133350 w 545306"/>
                <a:gd name="connsiteY7" fmla="*/ 0 h 473868"/>
                <a:gd name="connsiteX8" fmla="*/ 269081 w 545306"/>
                <a:gd name="connsiteY8" fmla="*/ 26194 h 473868"/>
                <a:gd name="connsiteX9" fmla="*/ 407194 w 545306"/>
                <a:gd name="connsiteY9" fmla="*/ 2381 h 473868"/>
                <a:gd name="connsiteX10" fmla="*/ 385763 w 545306"/>
                <a:gd name="connsiteY10" fmla="*/ 45244 h 473868"/>
                <a:gd name="connsiteX11" fmla="*/ 264319 w 545306"/>
                <a:gd name="connsiteY11" fmla="*/ 52387 h 473868"/>
                <a:gd name="connsiteX12" fmla="*/ 150019 w 545306"/>
                <a:gd name="connsiteY12" fmla="*/ 33338 h 473868"/>
                <a:gd name="connsiteX13" fmla="*/ 109537 w 545306"/>
                <a:gd name="connsiteY13" fmla="*/ 140494 h 473868"/>
                <a:gd name="connsiteX14" fmla="*/ 40481 w 545306"/>
                <a:gd name="connsiteY14" fmla="*/ 238125 h 473868"/>
                <a:gd name="connsiteX15" fmla="*/ 147638 w 545306"/>
                <a:gd name="connsiteY15" fmla="*/ 450056 h 473868"/>
                <a:gd name="connsiteX16" fmla="*/ 385763 w 545306"/>
                <a:gd name="connsiteY16" fmla="*/ 435769 h 473868"/>
                <a:gd name="connsiteX17" fmla="*/ 514350 w 545306"/>
                <a:gd name="connsiteY17" fmla="*/ 238125 h 473868"/>
                <a:gd name="connsiteX18" fmla="*/ 385763 w 545306"/>
                <a:gd name="connsiteY18" fmla="*/ 45244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5306" h="473868">
                  <a:moveTo>
                    <a:pt x="407194" y="2381"/>
                  </a:moveTo>
                  <a:cubicBezTo>
                    <a:pt x="423862" y="97631"/>
                    <a:pt x="469106" y="176213"/>
                    <a:pt x="545306" y="238125"/>
                  </a:cubicBezTo>
                  <a:cubicBezTo>
                    <a:pt x="507206" y="269081"/>
                    <a:pt x="476250" y="302419"/>
                    <a:pt x="454819" y="342900"/>
                  </a:cubicBezTo>
                  <a:cubicBezTo>
                    <a:pt x="431006" y="383381"/>
                    <a:pt x="416719" y="426244"/>
                    <a:pt x="409575" y="471487"/>
                  </a:cubicBezTo>
                  <a:cubicBezTo>
                    <a:pt x="264319" y="440531"/>
                    <a:pt x="250031" y="440531"/>
                    <a:pt x="135731" y="473869"/>
                  </a:cubicBezTo>
                  <a:cubicBezTo>
                    <a:pt x="126206" y="428625"/>
                    <a:pt x="114300" y="383381"/>
                    <a:pt x="90488" y="342900"/>
                  </a:cubicBezTo>
                  <a:cubicBezTo>
                    <a:pt x="66675" y="302419"/>
                    <a:pt x="38100" y="269081"/>
                    <a:pt x="0" y="235744"/>
                  </a:cubicBezTo>
                  <a:cubicBezTo>
                    <a:pt x="73819" y="173831"/>
                    <a:pt x="119063" y="95250"/>
                    <a:pt x="133350" y="0"/>
                  </a:cubicBezTo>
                  <a:cubicBezTo>
                    <a:pt x="178594" y="16669"/>
                    <a:pt x="223838" y="26194"/>
                    <a:pt x="269081" y="26194"/>
                  </a:cubicBezTo>
                  <a:cubicBezTo>
                    <a:pt x="314325" y="28575"/>
                    <a:pt x="359569" y="19050"/>
                    <a:pt x="407194" y="2381"/>
                  </a:cubicBezTo>
                  <a:close/>
                  <a:moveTo>
                    <a:pt x="385763" y="45244"/>
                  </a:moveTo>
                  <a:cubicBezTo>
                    <a:pt x="345281" y="47625"/>
                    <a:pt x="304800" y="54769"/>
                    <a:pt x="264319" y="52387"/>
                  </a:cubicBezTo>
                  <a:cubicBezTo>
                    <a:pt x="226219" y="50006"/>
                    <a:pt x="185738" y="40481"/>
                    <a:pt x="150019" y="33338"/>
                  </a:cubicBezTo>
                  <a:cubicBezTo>
                    <a:pt x="138113" y="69056"/>
                    <a:pt x="126206" y="104775"/>
                    <a:pt x="109537" y="140494"/>
                  </a:cubicBezTo>
                  <a:cubicBezTo>
                    <a:pt x="92869" y="176213"/>
                    <a:pt x="69056" y="209550"/>
                    <a:pt x="40481" y="238125"/>
                  </a:cubicBezTo>
                  <a:cubicBezTo>
                    <a:pt x="97631" y="297656"/>
                    <a:pt x="133350" y="369094"/>
                    <a:pt x="147638" y="450056"/>
                  </a:cubicBezTo>
                  <a:cubicBezTo>
                    <a:pt x="226219" y="419100"/>
                    <a:pt x="304800" y="419100"/>
                    <a:pt x="385763" y="435769"/>
                  </a:cubicBezTo>
                  <a:cubicBezTo>
                    <a:pt x="409575" y="354806"/>
                    <a:pt x="452438" y="290513"/>
                    <a:pt x="514350" y="238125"/>
                  </a:cubicBezTo>
                  <a:cubicBezTo>
                    <a:pt x="450056" y="183356"/>
                    <a:pt x="409575" y="119062"/>
                    <a:pt x="385763" y="45244"/>
                  </a:cubicBezTo>
                  <a:close/>
                </a:path>
              </a:pathLst>
            </a:custGeom>
            <a:grpFill/>
            <a:ln w="23813" cap="flat">
              <a:noFill/>
              <a:prstDash val="solid"/>
              <a:miter/>
            </a:ln>
          </p:spPr>
          <p:txBody>
            <a:bodyPr rtlCol="0" anchor="ctr"/>
            <a:lstStyle/>
            <a:p>
              <a:endParaRPr lang="en-ID"/>
            </a:p>
          </p:txBody>
        </p:sp>
        <p:sp>
          <p:nvSpPr>
            <p:cNvPr id="1210" name="Freeform: Shape 1209">
              <a:extLst>
                <a:ext uri="{FF2B5EF4-FFF2-40B4-BE49-F238E27FC236}">
                  <a16:creationId xmlns:a16="http://schemas.microsoft.com/office/drawing/2014/main" id="{D0B95EEC-A369-23B4-36C4-E25B079918AE}"/>
                </a:ext>
              </a:extLst>
            </p:cNvPr>
            <p:cNvSpPr/>
            <p:nvPr/>
          </p:nvSpPr>
          <p:spPr>
            <a:xfrm>
              <a:off x="6217443" y="6007893"/>
              <a:ext cx="542925" cy="473868"/>
            </a:xfrm>
            <a:custGeom>
              <a:avLst/>
              <a:gdLst>
                <a:gd name="connsiteX0" fmla="*/ 0 w 542925"/>
                <a:gd name="connsiteY0" fmla="*/ 235744 h 473868"/>
                <a:gd name="connsiteX1" fmla="*/ 130969 w 542925"/>
                <a:gd name="connsiteY1" fmla="*/ 0 h 473868"/>
                <a:gd name="connsiteX2" fmla="*/ 404813 w 542925"/>
                <a:gd name="connsiteY2" fmla="*/ 2381 h 473868"/>
                <a:gd name="connsiteX3" fmla="*/ 542925 w 542925"/>
                <a:gd name="connsiteY3" fmla="*/ 238125 h 473868"/>
                <a:gd name="connsiteX4" fmla="*/ 404813 w 542925"/>
                <a:gd name="connsiteY4" fmla="*/ 471488 h 473868"/>
                <a:gd name="connsiteX5" fmla="*/ 133350 w 542925"/>
                <a:gd name="connsiteY5" fmla="*/ 473869 h 473868"/>
                <a:gd name="connsiteX6" fmla="*/ 104775 w 542925"/>
                <a:gd name="connsiteY6" fmla="*/ 385762 h 473868"/>
                <a:gd name="connsiteX7" fmla="*/ 61913 w 542925"/>
                <a:gd name="connsiteY7" fmla="*/ 307181 h 473868"/>
                <a:gd name="connsiteX8" fmla="*/ 0 w 542925"/>
                <a:gd name="connsiteY8" fmla="*/ 235744 h 473868"/>
                <a:gd name="connsiteX9" fmla="*/ 511969 w 542925"/>
                <a:gd name="connsiteY9" fmla="*/ 238125 h 473868"/>
                <a:gd name="connsiteX10" fmla="*/ 383381 w 542925"/>
                <a:gd name="connsiteY10" fmla="*/ 38100 h 473868"/>
                <a:gd name="connsiteX11" fmla="*/ 147638 w 542925"/>
                <a:gd name="connsiteY11" fmla="*/ 23813 h 473868"/>
                <a:gd name="connsiteX12" fmla="*/ 40481 w 542925"/>
                <a:gd name="connsiteY12" fmla="*/ 235744 h 473868"/>
                <a:gd name="connsiteX13" fmla="*/ 147638 w 542925"/>
                <a:gd name="connsiteY13" fmla="*/ 447675 h 473868"/>
                <a:gd name="connsiteX14" fmla="*/ 385763 w 542925"/>
                <a:gd name="connsiteY14" fmla="*/ 433387 h 473868"/>
                <a:gd name="connsiteX15" fmla="*/ 511969 w 542925"/>
                <a:gd name="connsiteY15" fmla="*/ 238125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2925" h="473868">
                  <a:moveTo>
                    <a:pt x="0" y="235744"/>
                  </a:moveTo>
                  <a:cubicBezTo>
                    <a:pt x="73819" y="173831"/>
                    <a:pt x="116681" y="95250"/>
                    <a:pt x="130969" y="0"/>
                  </a:cubicBezTo>
                  <a:cubicBezTo>
                    <a:pt x="221456" y="35719"/>
                    <a:pt x="311944" y="35719"/>
                    <a:pt x="404813" y="2381"/>
                  </a:cubicBezTo>
                  <a:cubicBezTo>
                    <a:pt x="421481" y="97631"/>
                    <a:pt x="466725" y="176213"/>
                    <a:pt x="542925" y="238125"/>
                  </a:cubicBezTo>
                  <a:cubicBezTo>
                    <a:pt x="466725" y="300037"/>
                    <a:pt x="421481" y="376238"/>
                    <a:pt x="404813" y="471488"/>
                  </a:cubicBezTo>
                  <a:cubicBezTo>
                    <a:pt x="254794" y="440531"/>
                    <a:pt x="242888" y="440531"/>
                    <a:pt x="133350" y="473869"/>
                  </a:cubicBezTo>
                  <a:cubicBezTo>
                    <a:pt x="123825" y="445294"/>
                    <a:pt x="116681" y="414338"/>
                    <a:pt x="104775" y="385762"/>
                  </a:cubicBezTo>
                  <a:cubicBezTo>
                    <a:pt x="92869" y="357187"/>
                    <a:pt x="78581" y="330994"/>
                    <a:pt x="61913" y="307181"/>
                  </a:cubicBezTo>
                  <a:cubicBezTo>
                    <a:pt x="45244" y="283369"/>
                    <a:pt x="21431" y="261937"/>
                    <a:pt x="0" y="235744"/>
                  </a:cubicBezTo>
                  <a:close/>
                  <a:moveTo>
                    <a:pt x="511969" y="238125"/>
                  </a:moveTo>
                  <a:cubicBezTo>
                    <a:pt x="440531" y="164306"/>
                    <a:pt x="433388" y="164306"/>
                    <a:pt x="383381" y="38100"/>
                  </a:cubicBezTo>
                  <a:cubicBezTo>
                    <a:pt x="304800" y="57150"/>
                    <a:pt x="226219" y="52387"/>
                    <a:pt x="147638" y="23813"/>
                  </a:cubicBezTo>
                  <a:cubicBezTo>
                    <a:pt x="133350" y="104775"/>
                    <a:pt x="97631" y="176213"/>
                    <a:pt x="40481" y="235744"/>
                  </a:cubicBezTo>
                  <a:cubicBezTo>
                    <a:pt x="97631" y="295275"/>
                    <a:pt x="133350" y="366713"/>
                    <a:pt x="147638" y="447675"/>
                  </a:cubicBezTo>
                  <a:cubicBezTo>
                    <a:pt x="226219" y="416718"/>
                    <a:pt x="304800" y="416718"/>
                    <a:pt x="385763" y="433387"/>
                  </a:cubicBezTo>
                  <a:cubicBezTo>
                    <a:pt x="407194" y="354806"/>
                    <a:pt x="450056" y="290512"/>
                    <a:pt x="511969" y="238125"/>
                  </a:cubicBezTo>
                  <a:close/>
                </a:path>
              </a:pathLst>
            </a:custGeom>
            <a:grpFill/>
            <a:ln w="23813" cap="flat">
              <a:noFill/>
              <a:prstDash val="solid"/>
              <a:miter/>
            </a:ln>
          </p:spPr>
          <p:txBody>
            <a:bodyPr rtlCol="0" anchor="ctr"/>
            <a:lstStyle/>
            <a:p>
              <a:endParaRPr lang="en-ID"/>
            </a:p>
          </p:txBody>
        </p:sp>
        <p:sp>
          <p:nvSpPr>
            <p:cNvPr id="1211" name="Freeform: Shape 1210">
              <a:extLst>
                <a:ext uri="{FF2B5EF4-FFF2-40B4-BE49-F238E27FC236}">
                  <a16:creationId xmlns:a16="http://schemas.microsoft.com/office/drawing/2014/main" id="{E247E915-E781-1DC4-81E7-EE70DBDDDF73}"/>
                </a:ext>
              </a:extLst>
            </p:cNvPr>
            <p:cNvSpPr/>
            <p:nvPr/>
          </p:nvSpPr>
          <p:spPr>
            <a:xfrm>
              <a:off x="8167687" y="6007893"/>
              <a:ext cx="545306" cy="476249"/>
            </a:xfrm>
            <a:custGeom>
              <a:avLst/>
              <a:gdLst>
                <a:gd name="connsiteX0" fmla="*/ 409575 w 545306"/>
                <a:gd name="connsiteY0" fmla="*/ 473869 h 476249"/>
                <a:gd name="connsiteX1" fmla="*/ 135731 w 545306"/>
                <a:gd name="connsiteY1" fmla="*/ 476250 h 476249"/>
                <a:gd name="connsiteX2" fmla="*/ 90488 w 545306"/>
                <a:gd name="connsiteY2" fmla="*/ 345281 h 476249"/>
                <a:gd name="connsiteX3" fmla="*/ 0 w 545306"/>
                <a:gd name="connsiteY3" fmla="*/ 238125 h 476249"/>
                <a:gd name="connsiteX4" fmla="*/ 133350 w 545306"/>
                <a:gd name="connsiteY4" fmla="*/ 0 h 476249"/>
                <a:gd name="connsiteX5" fmla="*/ 407194 w 545306"/>
                <a:gd name="connsiteY5" fmla="*/ 2381 h 476249"/>
                <a:gd name="connsiteX6" fmla="*/ 545306 w 545306"/>
                <a:gd name="connsiteY6" fmla="*/ 238125 h 476249"/>
                <a:gd name="connsiteX7" fmla="*/ 409575 w 545306"/>
                <a:gd name="connsiteY7" fmla="*/ 473869 h 476249"/>
                <a:gd name="connsiteX8" fmla="*/ 388144 w 545306"/>
                <a:gd name="connsiteY8" fmla="*/ 40481 h 476249"/>
                <a:gd name="connsiteX9" fmla="*/ 150019 w 545306"/>
                <a:gd name="connsiteY9" fmla="*/ 26194 h 476249"/>
                <a:gd name="connsiteX10" fmla="*/ 42863 w 545306"/>
                <a:gd name="connsiteY10" fmla="*/ 238125 h 476249"/>
                <a:gd name="connsiteX11" fmla="*/ 150019 w 545306"/>
                <a:gd name="connsiteY11" fmla="*/ 450056 h 476249"/>
                <a:gd name="connsiteX12" fmla="*/ 388144 w 545306"/>
                <a:gd name="connsiteY12" fmla="*/ 435769 h 476249"/>
                <a:gd name="connsiteX13" fmla="*/ 516731 w 545306"/>
                <a:gd name="connsiteY13" fmla="*/ 238125 h 476249"/>
                <a:gd name="connsiteX14" fmla="*/ 388144 w 545306"/>
                <a:gd name="connsiteY14" fmla="*/ 40481 h 4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5306" h="476249">
                  <a:moveTo>
                    <a:pt x="409575" y="473869"/>
                  </a:moveTo>
                  <a:cubicBezTo>
                    <a:pt x="319087" y="440531"/>
                    <a:pt x="228600" y="440531"/>
                    <a:pt x="135731" y="476250"/>
                  </a:cubicBezTo>
                  <a:cubicBezTo>
                    <a:pt x="126206" y="428625"/>
                    <a:pt x="114300" y="385762"/>
                    <a:pt x="90488" y="345281"/>
                  </a:cubicBezTo>
                  <a:cubicBezTo>
                    <a:pt x="66675" y="304800"/>
                    <a:pt x="38100" y="271463"/>
                    <a:pt x="0" y="238125"/>
                  </a:cubicBezTo>
                  <a:cubicBezTo>
                    <a:pt x="73819" y="176213"/>
                    <a:pt x="119063" y="97631"/>
                    <a:pt x="133350" y="0"/>
                  </a:cubicBezTo>
                  <a:cubicBezTo>
                    <a:pt x="223837" y="35719"/>
                    <a:pt x="314325" y="35719"/>
                    <a:pt x="407194" y="2381"/>
                  </a:cubicBezTo>
                  <a:cubicBezTo>
                    <a:pt x="423863" y="97631"/>
                    <a:pt x="469106" y="176213"/>
                    <a:pt x="545306" y="238125"/>
                  </a:cubicBezTo>
                  <a:cubicBezTo>
                    <a:pt x="471488" y="300037"/>
                    <a:pt x="426244" y="376238"/>
                    <a:pt x="409575" y="473869"/>
                  </a:cubicBezTo>
                  <a:close/>
                  <a:moveTo>
                    <a:pt x="388144" y="40481"/>
                  </a:moveTo>
                  <a:cubicBezTo>
                    <a:pt x="307181" y="59531"/>
                    <a:pt x="228600" y="57150"/>
                    <a:pt x="150019" y="26194"/>
                  </a:cubicBezTo>
                  <a:cubicBezTo>
                    <a:pt x="135731" y="109537"/>
                    <a:pt x="100012" y="178593"/>
                    <a:pt x="42863" y="238125"/>
                  </a:cubicBezTo>
                  <a:cubicBezTo>
                    <a:pt x="100012" y="297656"/>
                    <a:pt x="135731" y="369093"/>
                    <a:pt x="150019" y="450056"/>
                  </a:cubicBezTo>
                  <a:cubicBezTo>
                    <a:pt x="228600" y="421481"/>
                    <a:pt x="307181" y="416718"/>
                    <a:pt x="388144" y="435769"/>
                  </a:cubicBezTo>
                  <a:cubicBezTo>
                    <a:pt x="411956" y="357187"/>
                    <a:pt x="452438" y="290512"/>
                    <a:pt x="516731" y="238125"/>
                  </a:cubicBezTo>
                  <a:cubicBezTo>
                    <a:pt x="452438" y="185738"/>
                    <a:pt x="411956" y="119062"/>
                    <a:pt x="388144" y="40481"/>
                  </a:cubicBezTo>
                  <a:close/>
                </a:path>
              </a:pathLst>
            </a:custGeom>
            <a:grpFill/>
            <a:ln w="23813" cap="flat">
              <a:noFill/>
              <a:prstDash val="solid"/>
              <a:miter/>
            </a:ln>
          </p:spPr>
          <p:txBody>
            <a:bodyPr rtlCol="0" anchor="ctr"/>
            <a:lstStyle/>
            <a:p>
              <a:endParaRPr lang="en-ID"/>
            </a:p>
          </p:txBody>
        </p:sp>
        <p:sp>
          <p:nvSpPr>
            <p:cNvPr id="1212" name="Freeform: Shape 1211">
              <a:extLst>
                <a:ext uri="{FF2B5EF4-FFF2-40B4-BE49-F238E27FC236}">
                  <a16:creationId xmlns:a16="http://schemas.microsoft.com/office/drawing/2014/main" id="{3B71B2DE-5950-E357-765C-18763090C68B}"/>
                </a:ext>
              </a:extLst>
            </p:cNvPr>
            <p:cNvSpPr/>
            <p:nvPr/>
          </p:nvSpPr>
          <p:spPr>
            <a:xfrm>
              <a:off x="10122693" y="6007893"/>
              <a:ext cx="545306" cy="476249"/>
            </a:xfrm>
            <a:custGeom>
              <a:avLst/>
              <a:gdLst>
                <a:gd name="connsiteX0" fmla="*/ 545306 w 545306"/>
                <a:gd name="connsiteY0" fmla="*/ 238125 h 476249"/>
                <a:gd name="connsiteX1" fmla="*/ 407194 w 545306"/>
                <a:gd name="connsiteY1" fmla="*/ 473869 h 476249"/>
                <a:gd name="connsiteX2" fmla="*/ 133350 w 545306"/>
                <a:gd name="connsiteY2" fmla="*/ 476250 h 476249"/>
                <a:gd name="connsiteX3" fmla="*/ 0 w 545306"/>
                <a:gd name="connsiteY3" fmla="*/ 238125 h 476249"/>
                <a:gd name="connsiteX4" fmla="*/ 133350 w 545306"/>
                <a:gd name="connsiteY4" fmla="*/ 0 h 476249"/>
                <a:gd name="connsiteX5" fmla="*/ 407194 w 545306"/>
                <a:gd name="connsiteY5" fmla="*/ 2381 h 476249"/>
                <a:gd name="connsiteX6" fmla="*/ 545306 w 545306"/>
                <a:gd name="connsiteY6" fmla="*/ 238125 h 476249"/>
                <a:gd name="connsiteX7" fmla="*/ 516731 w 545306"/>
                <a:gd name="connsiteY7" fmla="*/ 238125 h 476249"/>
                <a:gd name="connsiteX8" fmla="*/ 388143 w 545306"/>
                <a:gd name="connsiteY8" fmla="*/ 40481 h 476249"/>
                <a:gd name="connsiteX9" fmla="*/ 150018 w 545306"/>
                <a:gd name="connsiteY9" fmla="*/ 28575 h 476249"/>
                <a:gd name="connsiteX10" fmla="*/ 42862 w 545306"/>
                <a:gd name="connsiteY10" fmla="*/ 240506 h 476249"/>
                <a:gd name="connsiteX11" fmla="*/ 150018 w 545306"/>
                <a:gd name="connsiteY11" fmla="*/ 452437 h 476249"/>
                <a:gd name="connsiteX12" fmla="*/ 388143 w 545306"/>
                <a:gd name="connsiteY12" fmla="*/ 438150 h 476249"/>
                <a:gd name="connsiteX13" fmla="*/ 516731 w 545306"/>
                <a:gd name="connsiteY13" fmla="*/ 238125 h 4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5306" h="476249">
                  <a:moveTo>
                    <a:pt x="545306" y="238125"/>
                  </a:moveTo>
                  <a:cubicBezTo>
                    <a:pt x="469106" y="300037"/>
                    <a:pt x="423862" y="378619"/>
                    <a:pt x="407194" y="473869"/>
                  </a:cubicBezTo>
                  <a:cubicBezTo>
                    <a:pt x="314325" y="440531"/>
                    <a:pt x="226219" y="440531"/>
                    <a:pt x="133350" y="476250"/>
                  </a:cubicBezTo>
                  <a:cubicBezTo>
                    <a:pt x="116681" y="381000"/>
                    <a:pt x="73819" y="302419"/>
                    <a:pt x="0" y="238125"/>
                  </a:cubicBezTo>
                  <a:cubicBezTo>
                    <a:pt x="73819" y="176213"/>
                    <a:pt x="119063" y="97631"/>
                    <a:pt x="133350" y="0"/>
                  </a:cubicBezTo>
                  <a:cubicBezTo>
                    <a:pt x="226219" y="35719"/>
                    <a:pt x="314325" y="35719"/>
                    <a:pt x="407194" y="2381"/>
                  </a:cubicBezTo>
                  <a:cubicBezTo>
                    <a:pt x="426244" y="97631"/>
                    <a:pt x="469106" y="176213"/>
                    <a:pt x="545306" y="238125"/>
                  </a:cubicBezTo>
                  <a:close/>
                  <a:moveTo>
                    <a:pt x="516731" y="238125"/>
                  </a:moveTo>
                  <a:cubicBezTo>
                    <a:pt x="452438" y="183356"/>
                    <a:pt x="409575" y="119062"/>
                    <a:pt x="388143" y="40481"/>
                  </a:cubicBezTo>
                  <a:cubicBezTo>
                    <a:pt x="307181" y="59531"/>
                    <a:pt x="228600" y="57150"/>
                    <a:pt x="150018" y="28575"/>
                  </a:cubicBezTo>
                  <a:cubicBezTo>
                    <a:pt x="135731" y="111919"/>
                    <a:pt x="100012" y="180975"/>
                    <a:pt x="42862" y="240506"/>
                  </a:cubicBezTo>
                  <a:cubicBezTo>
                    <a:pt x="102393" y="300037"/>
                    <a:pt x="135731" y="371475"/>
                    <a:pt x="150018" y="452437"/>
                  </a:cubicBezTo>
                  <a:cubicBezTo>
                    <a:pt x="228600" y="421481"/>
                    <a:pt x="307181" y="421481"/>
                    <a:pt x="388143" y="438150"/>
                  </a:cubicBezTo>
                  <a:cubicBezTo>
                    <a:pt x="409575" y="354806"/>
                    <a:pt x="452438" y="290512"/>
                    <a:pt x="516731" y="238125"/>
                  </a:cubicBezTo>
                  <a:close/>
                </a:path>
              </a:pathLst>
            </a:custGeom>
            <a:grpFill/>
            <a:ln w="23813" cap="flat">
              <a:noFill/>
              <a:prstDash val="solid"/>
              <a:miter/>
            </a:ln>
          </p:spPr>
          <p:txBody>
            <a:bodyPr rtlCol="0" anchor="ctr"/>
            <a:lstStyle/>
            <a:p>
              <a:endParaRPr lang="en-ID"/>
            </a:p>
          </p:txBody>
        </p:sp>
        <p:sp>
          <p:nvSpPr>
            <p:cNvPr id="1213" name="Freeform: Shape 1212">
              <a:extLst>
                <a:ext uri="{FF2B5EF4-FFF2-40B4-BE49-F238E27FC236}">
                  <a16:creationId xmlns:a16="http://schemas.microsoft.com/office/drawing/2014/main" id="{55CF7542-CA75-E3C9-903D-0B203E3B24FB}"/>
                </a:ext>
              </a:extLst>
            </p:cNvPr>
            <p:cNvSpPr/>
            <p:nvPr/>
          </p:nvSpPr>
          <p:spPr>
            <a:xfrm>
              <a:off x="9467850" y="3757612"/>
              <a:ext cx="545306" cy="473868"/>
            </a:xfrm>
            <a:custGeom>
              <a:avLst/>
              <a:gdLst>
                <a:gd name="connsiteX0" fmla="*/ 411956 w 545306"/>
                <a:gd name="connsiteY0" fmla="*/ 473869 h 473868"/>
                <a:gd name="connsiteX1" fmla="*/ 138112 w 545306"/>
                <a:gd name="connsiteY1" fmla="*/ 471488 h 473868"/>
                <a:gd name="connsiteX2" fmla="*/ 0 w 545306"/>
                <a:gd name="connsiteY2" fmla="*/ 235744 h 473868"/>
                <a:gd name="connsiteX3" fmla="*/ 138112 w 545306"/>
                <a:gd name="connsiteY3" fmla="*/ 2381 h 473868"/>
                <a:gd name="connsiteX4" fmla="*/ 411956 w 545306"/>
                <a:gd name="connsiteY4" fmla="*/ 0 h 473868"/>
                <a:gd name="connsiteX5" fmla="*/ 545306 w 545306"/>
                <a:gd name="connsiteY5" fmla="*/ 235744 h 473868"/>
                <a:gd name="connsiteX6" fmla="*/ 411956 w 545306"/>
                <a:gd name="connsiteY6" fmla="*/ 473869 h 473868"/>
                <a:gd name="connsiteX7" fmla="*/ 159544 w 545306"/>
                <a:gd name="connsiteY7" fmla="*/ 38100 h 473868"/>
                <a:gd name="connsiteX8" fmla="*/ 30956 w 545306"/>
                <a:gd name="connsiteY8" fmla="*/ 235744 h 473868"/>
                <a:gd name="connsiteX9" fmla="*/ 159544 w 545306"/>
                <a:gd name="connsiteY9" fmla="*/ 433387 h 473868"/>
                <a:gd name="connsiteX10" fmla="*/ 397669 w 545306"/>
                <a:gd name="connsiteY10" fmla="*/ 447675 h 473868"/>
                <a:gd name="connsiteX11" fmla="*/ 504825 w 545306"/>
                <a:gd name="connsiteY11" fmla="*/ 235744 h 473868"/>
                <a:gd name="connsiteX12" fmla="*/ 397669 w 545306"/>
                <a:gd name="connsiteY12" fmla="*/ 26194 h 473868"/>
                <a:gd name="connsiteX13" fmla="*/ 159544 w 545306"/>
                <a:gd name="connsiteY13" fmla="*/ 38100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5306" h="473868">
                  <a:moveTo>
                    <a:pt x="411956" y="473869"/>
                  </a:moveTo>
                  <a:cubicBezTo>
                    <a:pt x="321469" y="438150"/>
                    <a:pt x="230981" y="438150"/>
                    <a:pt x="138112" y="471488"/>
                  </a:cubicBezTo>
                  <a:cubicBezTo>
                    <a:pt x="121444" y="376238"/>
                    <a:pt x="76200" y="297656"/>
                    <a:pt x="0" y="235744"/>
                  </a:cubicBezTo>
                  <a:cubicBezTo>
                    <a:pt x="76200" y="173831"/>
                    <a:pt x="121444" y="95250"/>
                    <a:pt x="138112" y="2381"/>
                  </a:cubicBezTo>
                  <a:cubicBezTo>
                    <a:pt x="273844" y="33337"/>
                    <a:pt x="292893" y="33337"/>
                    <a:pt x="411956" y="0"/>
                  </a:cubicBezTo>
                  <a:cubicBezTo>
                    <a:pt x="426244" y="92869"/>
                    <a:pt x="471487" y="173831"/>
                    <a:pt x="545306" y="235744"/>
                  </a:cubicBezTo>
                  <a:cubicBezTo>
                    <a:pt x="471487" y="297656"/>
                    <a:pt x="428625" y="376238"/>
                    <a:pt x="411956" y="473869"/>
                  </a:cubicBezTo>
                  <a:close/>
                  <a:moveTo>
                    <a:pt x="159544" y="38100"/>
                  </a:moveTo>
                  <a:cubicBezTo>
                    <a:pt x="135731" y="116681"/>
                    <a:pt x="95250" y="180975"/>
                    <a:pt x="30956" y="235744"/>
                  </a:cubicBezTo>
                  <a:cubicBezTo>
                    <a:pt x="95250" y="288131"/>
                    <a:pt x="135731" y="354806"/>
                    <a:pt x="159544" y="433387"/>
                  </a:cubicBezTo>
                  <a:cubicBezTo>
                    <a:pt x="240506" y="414337"/>
                    <a:pt x="319087" y="416719"/>
                    <a:pt x="397669" y="447675"/>
                  </a:cubicBezTo>
                  <a:cubicBezTo>
                    <a:pt x="411956" y="364331"/>
                    <a:pt x="447675" y="295275"/>
                    <a:pt x="504825" y="235744"/>
                  </a:cubicBezTo>
                  <a:cubicBezTo>
                    <a:pt x="447675" y="176212"/>
                    <a:pt x="411956" y="107156"/>
                    <a:pt x="397669" y="26194"/>
                  </a:cubicBezTo>
                  <a:cubicBezTo>
                    <a:pt x="307181" y="50006"/>
                    <a:pt x="290512" y="57150"/>
                    <a:pt x="159544" y="38100"/>
                  </a:cubicBezTo>
                  <a:close/>
                </a:path>
              </a:pathLst>
            </a:custGeom>
            <a:grpFill/>
            <a:ln w="23813" cap="flat">
              <a:noFill/>
              <a:prstDash val="solid"/>
              <a:miter/>
            </a:ln>
          </p:spPr>
          <p:txBody>
            <a:bodyPr rtlCol="0" anchor="ctr"/>
            <a:lstStyle/>
            <a:p>
              <a:endParaRPr lang="en-ID"/>
            </a:p>
          </p:txBody>
        </p:sp>
        <p:sp>
          <p:nvSpPr>
            <p:cNvPr id="1214" name="Freeform: Shape 1213">
              <a:extLst>
                <a:ext uri="{FF2B5EF4-FFF2-40B4-BE49-F238E27FC236}">
                  <a16:creationId xmlns:a16="http://schemas.microsoft.com/office/drawing/2014/main" id="{65961885-F96D-2957-2DB3-934CB865DF81}"/>
                </a:ext>
              </a:extLst>
            </p:cNvPr>
            <p:cNvSpPr/>
            <p:nvPr/>
          </p:nvSpPr>
          <p:spPr>
            <a:xfrm>
              <a:off x="5560218" y="3755231"/>
              <a:ext cx="547687" cy="473868"/>
            </a:xfrm>
            <a:custGeom>
              <a:avLst/>
              <a:gdLst>
                <a:gd name="connsiteX0" fmla="*/ 547688 w 547687"/>
                <a:gd name="connsiteY0" fmla="*/ 238125 h 473868"/>
                <a:gd name="connsiteX1" fmla="*/ 457200 w 547687"/>
                <a:gd name="connsiteY1" fmla="*/ 345281 h 473868"/>
                <a:gd name="connsiteX2" fmla="*/ 411956 w 547687"/>
                <a:gd name="connsiteY2" fmla="*/ 473869 h 473868"/>
                <a:gd name="connsiteX3" fmla="*/ 138113 w 547687"/>
                <a:gd name="connsiteY3" fmla="*/ 471488 h 473868"/>
                <a:gd name="connsiteX4" fmla="*/ 0 w 547687"/>
                <a:gd name="connsiteY4" fmla="*/ 238125 h 473868"/>
                <a:gd name="connsiteX5" fmla="*/ 90488 w 547687"/>
                <a:gd name="connsiteY5" fmla="*/ 133350 h 473868"/>
                <a:gd name="connsiteX6" fmla="*/ 138113 w 547687"/>
                <a:gd name="connsiteY6" fmla="*/ 2381 h 473868"/>
                <a:gd name="connsiteX7" fmla="*/ 411956 w 547687"/>
                <a:gd name="connsiteY7" fmla="*/ 0 h 473868"/>
                <a:gd name="connsiteX8" fmla="*/ 457200 w 547687"/>
                <a:gd name="connsiteY8" fmla="*/ 130969 h 473868"/>
                <a:gd name="connsiteX9" fmla="*/ 547688 w 547687"/>
                <a:gd name="connsiteY9" fmla="*/ 238125 h 473868"/>
                <a:gd name="connsiteX10" fmla="*/ 397669 w 547687"/>
                <a:gd name="connsiteY10" fmla="*/ 450056 h 473868"/>
                <a:gd name="connsiteX11" fmla="*/ 504825 w 547687"/>
                <a:gd name="connsiteY11" fmla="*/ 238125 h 473868"/>
                <a:gd name="connsiteX12" fmla="*/ 435769 w 547687"/>
                <a:gd name="connsiteY12" fmla="*/ 140494 h 473868"/>
                <a:gd name="connsiteX13" fmla="*/ 392906 w 547687"/>
                <a:gd name="connsiteY13" fmla="*/ 26194 h 473868"/>
                <a:gd name="connsiteX14" fmla="*/ 159544 w 547687"/>
                <a:gd name="connsiteY14" fmla="*/ 38100 h 473868"/>
                <a:gd name="connsiteX15" fmla="*/ 30956 w 547687"/>
                <a:gd name="connsiteY15" fmla="*/ 235744 h 473868"/>
                <a:gd name="connsiteX16" fmla="*/ 159544 w 547687"/>
                <a:gd name="connsiteY16" fmla="*/ 433387 h 473868"/>
                <a:gd name="connsiteX17" fmla="*/ 397669 w 547687"/>
                <a:gd name="connsiteY17" fmla="*/ 450056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7687" h="473868">
                  <a:moveTo>
                    <a:pt x="547688" y="238125"/>
                  </a:moveTo>
                  <a:cubicBezTo>
                    <a:pt x="509588" y="269081"/>
                    <a:pt x="481013" y="304800"/>
                    <a:pt x="457200" y="345281"/>
                  </a:cubicBezTo>
                  <a:cubicBezTo>
                    <a:pt x="433388" y="385762"/>
                    <a:pt x="421481" y="428625"/>
                    <a:pt x="411956" y="473869"/>
                  </a:cubicBezTo>
                  <a:cubicBezTo>
                    <a:pt x="273844" y="435769"/>
                    <a:pt x="242888" y="445294"/>
                    <a:pt x="138113" y="471488"/>
                  </a:cubicBezTo>
                  <a:cubicBezTo>
                    <a:pt x="121444" y="378619"/>
                    <a:pt x="76200" y="300038"/>
                    <a:pt x="0" y="238125"/>
                  </a:cubicBezTo>
                  <a:cubicBezTo>
                    <a:pt x="38100" y="207169"/>
                    <a:pt x="66675" y="173831"/>
                    <a:pt x="90488" y="133350"/>
                  </a:cubicBezTo>
                  <a:cubicBezTo>
                    <a:pt x="114300" y="92869"/>
                    <a:pt x="128587" y="50006"/>
                    <a:pt x="138113" y="2381"/>
                  </a:cubicBezTo>
                  <a:cubicBezTo>
                    <a:pt x="228600" y="35719"/>
                    <a:pt x="319088" y="35719"/>
                    <a:pt x="411956" y="0"/>
                  </a:cubicBezTo>
                  <a:cubicBezTo>
                    <a:pt x="421481" y="47625"/>
                    <a:pt x="433388" y="90488"/>
                    <a:pt x="457200" y="130969"/>
                  </a:cubicBezTo>
                  <a:cubicBezTo>
                    <a:pt x="481013" y="171450"/>
                    <a:pt x="509588" y="207169"/>
                    <a:pt x="547688" y="238125"/>
                  </a:cubicBezTo>
                  <a:close/>
                  <a:moveTo>
                    <a:pt x="397669" y="450056"/>
                  </a:moveTo>
                  <a:cubicBezTo>
                    <a:pt x="411956" y="369094"/>
                    <a:pt x="447675" y="297656"/>
                    <a:pt x="504825" y="238125"/>
                  </a:cubicBezTo>
                  <a:cubicBezTo>
                    <a:pt x="476250" y="207169"/>
                    <a:pt x="452438" y="178594"/>
                    <a:pt x="435769" y="140494"/>
                  </a:cubicBezTo>
                  <a:cubicBezTo>
                    <a:pt x="419100" y="104775"/>
                    <a:pt x="407194" y="66675"/>
                    <a:pt x="392906" y="26194"/>
                  </a:cubicBezTo>
                  <a:cubicBezTo>
                    <a:pt x="319088" y="54769"/>
                    <a:pt x="240506" y="57150"/>
                    <a:pt x="159544" y="38100"/>
                  </a:cubicBezTo>
                  <a:cubicBezTo>
                    <a:pt x="135731" y="119063"/>
                    <a:pt x="92869" y="183356"/>
                    <a:pt x="30956" y="235744"/>
                  </a:cubicBezTo>
                  <a:cubicBezTo>
                    <a:pt x="95250" y="288131"/>
                    <a:pt x="135731" y="354806"/>
                    <a:pt x="159544" y="433387"/>
                  </a:cubicBezTo>
                  <a:cubicBezTo>
                    <a:pt x="240506" y="416719"/>
                    <a:pt x="319088" y="419100"/>
                    <a:pt x="397669" y="450056"/>
                  </a:cubicBezTo>
                  <a:close/>
                </a:path>
              </a:pathLst>
            </a:custGeom>
            <a:grpFill/>
            <a:ln w="23813" cap="flat">
              <a:noFill/>
              <a:prstDash val="solid"/>
              <a:miter/>
            </a:ln>
          </p:spPr>
          <p:txBody>
            <a:bodyPr rtlCol="0" anchor="ctr"/>
            <a:lstStyle/>
            <a:p>
              <a:endParaRPr lang="en-ID"/>
            </a:p>
          </p:txBody>
        </p:sp>
        <p:sp>
          <p:nvSpPr>
            <p:cNvPr id="1215" name="Freeform: Shape 1214">
              <a:extLst>
                <a:ext uri="{FF2B5EF4-FFF2-40B4-BE49-F238E27FC236}">
                  <a16:creationId xmlns:a16="http://schemas.microsoft.com/office/drawing/2014/main" id="{83032387-7935-F344-4B56-D5C7D6FA05C9}"/>
                </a:ext>
              </a:extLst>
            </p:cNvPr>
            <p:cNvSpPr/>
            <p:nvPr/>
          </p:nvSpPr>
          <p:spPr>
            <a:xfrm>
              <a:off x="10122693" y="3755231"/>
              <a:ext cx="545306" cy="476250"/>
            </a:xfrm>
            <a:custGeom>
              <a:avLst/>
              <a:gdLst>
                <a:gd name="connsiteX0" fmla="*/ 133350 w 545306"/>
                <a:gd name="connsiteY0" fmla="*/ 476250 h 476250"/>
                <a:gd name="connsiteX1" fmla="*/ 0 w 545306"/>
                <a:gd name="connsiteY1" fmla="*/ 238125 h 476250"/>
                <a:gd name="connsiteX2" fmla="*/ 133350 w 545306"/>
                <a:gd name="connsiteY2" fmla="*/ 0 h 476250"/>
                <a:gd name="connsiteX3" fmla="*/ 407194 w 545306"/>
                <a:gd name="connsiteY3" fmla="*/ 2381 h 476250"/>
                <a:gd name="connsiteX4" fmla="*/ 545306 w 545306"/>
                <a:gd name="connsiteY4" fmla="*/ 238125 h 476250"/>
                <a:gd name="connsiteX5" fmla="*/ 407194 w 545306"/>
                <a:gd name="connsiteY5" fmla="*/ 471488 h 476250"/>
                <a:gd name="connsiteX6" fmla="*/ 269081 w 545306"/>
                <a:gd name="connsiteY6" fmla="*/ 447675 h 476250"/>
                <a:gd name="connsiteX7" fmla="*/ 133350 w 545306"/>
                <a:gd name="connsiteY7" fmla="*/ 476250 h 476250"/>
                <a:gd name="connsiteX8" fmla="*/ 385762 w 545306"/>
                <a:gd name="connsiteY8" fmla="*/ 435769 h 476250"/>
                <a:gd name="connsiteX9" fmla="*/ 514350 w 545306"/>
                <a:gd name="connsiteY9" fmla="*/ 238125 h 476250"/>
                <a:gd name="connsiteX10" fmla="*/ 385762 w 545306"/>
                <a:gd name="connsiteY10" fmla="*/ 40481 h 476250"/>
                <a:gd name="connsiteX11" fmla="*/ 152400 w 545306"/>
                <a:gd name="connsiteY11" fmla="*/ 28575 h 476250"/>
                <a:gd name="connsiteX12" fmla="*/ 111919 w 545306"/>
                <a:gd name="connsiteY12" fmla="*/ 140494 h 476250"/>
                <a:gd name="connsiteX13" fmla="*/ 42862 w 545306"/>
                <a:gd name="connsiteY13" fmla="*/ 238125 h 476250"/>
                <a:gd name="connsiteX14" fmla="*/ 150018 w 545306"/>
                <a:gd name="connsiteY14" fmla="*/ 450056 h 476250"/>
                <a:gd name="connsiteX15" fmla="*/ 385762 w 545306"/>
                <a:gd name="connsiteY15" fmla="*/ 435769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5306" h="476250">
                  <a:moveTo>
                    <a:pt x="133350" y="476250"/>
                  </a:moveTo>
                  <a:cubicBezTo>
                    <a:pt x="116681" y="378619"/>
                    <a:pt x="73819" y="302419"/>
                    <a:pt x="0" y="238125"/>
                  </a:cubicBezTo>
                  <a:cubicBezTo>
                    <a:pt x="73819" y="176213"/>
                    <a:pt x="119063" y="97631"/>
                    <a:pt x="133350" y="0"/>
                  </a:cubicBezTo>
                  <a:cubicBezTo>
                    <a:pt x="223837" y="33338"/>
                    <a:pt x="314325" y="35719"/>
                    <a:pt x="407194" y="2381"/>
                  </a:cubicBezTo>
                  <a:cubicBezTo>
                    <a:pt x="423862" y="97631"/>
                    <a:pt x="469106" y="176213"/>
                    <a:pt x="545306" y="238125"/>
                  </a:cubicBezTo>
                  <a:cubicBezTo>
                    <a:pt x="469106" y="300038"/>
                    <a:pt x="423862" y="376238"/>
                    <a:pt x="407194" y="471488"/>
                  </a:cubicBezTo>
                  <a:cubicBezTo>
                    <a:pt x="361950" y="457200"/>
                    <a:pt x="316706" y="447675"/>
                    <a:pt x="269081" y="447675"/>
                  </a:cubicBezTo>
                  <a:cubicBezTo>
                    <a:pt x="223837" y="447675"/>
                    <a:pt x="180975" y="459581"/>
                    <a:pt x="133350" y="476250"/>
                  </a:cubicBezTo>
                  <a:close/>
                  <a:moveTo>
                    <a:pt x="385762" y="435769"/>
                  </a:moveTo>
                  <a:cubicBezTo>
                    <a:pt x="409575" y="357188"/>
                    <a:pt x="450056" y="290512"/>
                    <a:pt x="514350" y="238125"/>
                  </a:cubicBezTo>
                  <a:cubicBezTo>
                    <a:pt x="450056" y="185738"/>
                    <a:pt x="409575" y="119063"/>
                    <a:pt x="385762" y="40481"/>
                  </a:cubicBezTo>
                  <a:cubicBezTo>
                    <a:pt x="304800" y="59531"/>
                    <a:pt x="226219" y="57150"/>
                    <a:pt x="152400" y="28575"/>
                  </a:cubicBezTo>
                  <a:cubicBezTo>
                    <a:pt x="138112" y="66675"/>
                    <a:pt x="126206" y="104775"/>
                    <a:pt x="111919" y="140494"/>
                  </a:cubicBezTo>
                  <a:cubicBezTo>
                    <a:pt x="95250" y="176213"/>
                    <a:pt x="71438" y="209550"/>
                    <a:pt x="42862" y="238125"/>
                  </a:cubicBezTo>
                  <a:cubicBezTo>
                    <a:pt x="100012" y="297656"/>
                    <a:pt x="135731" y="369094"/>
                    <a:pt x="150018" y="450056"/>
                  </a:cubicBezTo>
                  <a:cubicBezTo>
                    <a:pt x="228600" y="419100"/>
                    <a:pt x="307181" y="416719"/>
                    <a:pt x="385762" y="435769"/>
                  </a:cubicBezTo>
                  <a:close/>
                </a:path>
              </a:pathLst>
            </a:custGeom>
            <a:grpFill/>
            <a:ln w="23813" cap="flat">
              <a:noFill/>
              <a:prstDash val="solid"/>
              <a:miter/>
            </a:ln>
          </p:spPr>
          <p:txBody>
            <a:bodyPr rtlCol="0" anchor="ctr"/>
            <a:lstStyle/>
            <a:p>
              <a:endParaRPr lang="en-ID"/>
            </a:p>
          </p:txBody>
        </p:sp>
        <p:sp>
          <p:nvSpPr>
            <p:cNvPr id="1216" name="Freeform: Shape 1215">
              <a:extLst>
                <a:ext uri="{FF2B5EF4-FFF2-40B4-BE49-F238E27FC236}">
                  <a16:creationId xmlns:a16="http://schemas.microsoft.com/office/drawing/2014/main" id="{85DA1D33-CDC8-71E1-8461-3BDACBCC059C}"/>
                </a:ext>
              </a:extLst>
            </p:cNvPr>
            <p:cNvSpPr/>
            <p:nvPr/>
          </p:nvSpPr>
          <p:spPr>
            <a:xfrm>
              <a:off x="8170068" y="3755231"/>
              <a:ext cx="545306" cy="476250"/>
            </a:xfrm>
            <a:custGeom>
              <a:avLst/>
              <a:gdLst>
                <a:gd name="connsiteX0" fmla="*/ 0 w 545306"/>
                <a:gd name="connsiteY0" fmla="*/ 238125 h 476250"/>
                <a:gd name="connsiteX1" fmla="*/ 133350 w 545306"/>
                <a:gd name="connsiteY1" fmla="*/ 0 h 476250"/>
                <a:gd name="connsiteX2" fmla="*/ 407194 w 545306"/>
                <a:gd name="connsiteY2" fmla="*/ 2381 h 476250"/>
                <a:gd name="connsiteX3" fmla="*/ 545306 w 545306"/>
                <a:gd name="connsiteY3" fmla="*/ 238125 h 476250"/>
                <a:gd name="connsiteX4" fmla="*/ 407194 w 545306"/>
                <a:gd name="connsiteY4" fmla="*/ 473869 h 476250"/>
                <a:gd name="connsiteX5" fmla="*/ 133350 w 545306"/>
                <a:gd name="connsiteY5" fmla="*/ 476250 h 476250"/>
                <a:gd name="connsiteX6" fmla="*/ 88106 w 545306"/>
                <a:gd name="connsiteY6" fmla="*/ 345281 h 476250"/>
                <a:gd name="connsiteX7" fmla="*/ 0 w 545306"/>
                <a:gd name="connsiteY7" fmla="*/ 238125 h 476250"/>
                <a:gd name="connsiteX8" fmla="*/ 514350 w 545306"/>
                <a:gd name="connsiteY8" fmla="*/ 238125 h 476250"/>
                <a:gd name="connsiteX9" fmla="*/ 385763 w 545306"/>
                <a:gd name="connsiteY9" fmla="*/ 40481 h 476250"/>
                <a:gd name="connsiteX10" fmla="*/ 147638 w 545306"/>
                <a:gd name="connsiteY10" fmla="*/ 26194 h 476250"/>
                <a:gd name="connsiteX11" fmla="*/ 42863 w 545306"/>
                <a:gd name="connsiteY11" fmla="*/ 233363 h 476250"/>
                <a:gd name="connsiteX12" fmla="*/ 107156 w 545306"/>
                <a:gd name="connsiteY12" fmla="*/ 333375 h 476250"/>
                <a:gd name="connsiteX13" fmla="*/ 150019 w 545306"/>
                <a:gd name="connsiteY13" fmla="*/ 445294 h 476250"/>
                <a:gd name="connsiteX14" fmla="*/ 383381 w 545306"/>
                <a:gd name="connsiteY14" fmla="*/ 433387 h 476250"/>
                <a:gd name="connsiteX15" fmla="*/ 514350 w 545306"/>
                <a:gd name="connsiteY15" fmla="*/ 23812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5306" h="476250">
                  <a:moveTo>
                    <a:pt x="0" y="238125"/>
                  </a:moveTo>
                  <a:cubicBezTo>
                    <a:pt x="76200" y="173831"/>
                    <a:pt x="119063" y="95250"/>
                    <a:pt x="133350" y="0"/>
                  </a:cubicBezTo>
                  <a:cubicBezTo>
                    <a:pt x="223838" y="35719"/>
                    <a:pt x="314325" y="35719"/>
                    <a:pt x="407194" y="2381"/>
                  </a:cubicBezTo>
                  <a:cubicBezTo>
                    <a:pt x="423862" y="97631"/>
                    <a:pt x="469106" y="176213"/>
                    <a:pt x="545306" y="238125"/>
                  </a:cubicBezTo>
                  <a:cubicBezTo>
                    <a:pt x="469106" y="300038"/>
                    <a:pt x="423862" y="378619"/>
                    <a:pt x="407194" y="473869"/>
                  </a:cubicBezTo>
                  <a:cubicBezTo>
                    <a:pt x="316706" y="440531"/>
                    <a:pt x="226219" y="440531"/>
                    <a:pt x="133350" y="476250"/>
                  </a:cubicBezTo>
                  <a:cubicBezTo>
                    <a:pt x="123825" y="428625"/>
                    <a:pt x="111919" y="385762"/>
                    <a:pt x="88106" y="345281"/>
                  </a:cubicBezTo>
                  <a:cubicBezTo>
                    <a:pt x="66675" y="304800"/>
                    <a:pt x="35719" y="269081"/>
                    <a:pt x="0" y="238125"/>
                  </a:cubicBezTo>
                  <a:close/>
                  <a:moveTo>
                    <a:pt x="514350" y="238125"/>
                  </a:moveTo>
                  <a:cubicBezTo>
                    <a:pt x="450056" y="185738"/>
                    <a:pt x="407194" y="119063"/>
                    <a:pt x="385763" y="40481"/>
                  </a:cubicBezTo>
                  <a:cubicBezTo>
                    <a:pt x="304800" y="59531"/>
                    <a:pt x="226219" y="57150"/>
                    <a:pt x="147638" y="26194"/>
                  </a:cubicBezTo>
                  <a:cubicBezTo>
                    <a:pt x="133350" y="107156"/>
                    <a:pt x="97631" y="178594"/>
                    <a:pt x="42863" y="233363"/>
                  </a:cubicBezTo>
                  <a:cubicBezTo>
                    <a:pt x="66675" y="269081"/>
                    <a:pt x="90488" y="300038"/>
                    <a:pt x="107156" y="333375"/>
                  </a:cubicBezTo>
                  <a:cubicBezTo>
                    <a:pt x="123825" y="369094"/>
                    <a:pt x="135731" y="407194"/>
                    <a:pt x="150019" y="445294"/>
                  </a:cubicBezTo>
                  <a:cubicBezTo>
                    <a:pt x="223838" y="416719"/>
                    <a:pt x="302419" y="414338"/>
                    <a:pt x="383381" y="433387"/>
                  </a:cubicBezTo>
                  <a:cubicBezTo>
                    <a:pt x="409575" y="357188"/>
                    <a:pt x="450056" y="290512"/>
                    <a:pt x="514350" y="238125"/>
                  </a:cubicBezTo>
                  <a:close/>
                </a:path>
              </a:pathLst>
            </a:custGeom>
            <a:grpFill/>
            <a:ln w="23813" cap="flat">
              <a:noFill/>
              <a:prstDash val="solid"/>
              <a:miter/>
            </a:ln>
          </p:spPr>
          <p:txBody>
            <a:bodyPr rtlCol="0" anchor="ctr"/>
            <a:lstStyle/>
            <a:p>
              <a:endParaRPr lang="en-ID"/>
            </a:p>
          </p:txBody>
        </p:sp>
        <p:sp>
          <p:nvSpPr>
            <p:cNvPr id="1217" name="Freeform: Shape 1216">
              <a:extLst>
                <a:ext uri="{FF2B5EF4-FFF2-40B4-BE49-F238E27FC236}">
                  <a16:creationId xmlns:a16="http://schemas.microsoft.com/office/drawing/2014/main" id="{3F50E615-77F5-F48C-BC50-DC590B3B524E}"/>
                </a:ext>
              </a:extLst>
            </p:cNvPr>
            <p:cNvSpPr/>
            <p:nvPr/>
          </p:nvSpPr>
          <p:spPr>
            <a:xfrm>
              <a:off x="6215062" y="3755231"/>
              <a:ext cx="545306" cy="476250"/>
            </a:xfrm>
            <a:custGeom>
              <a:avLst/>
              <a:gdLst>
                <a:gd name="connsiteX0" fmla="*/ 545306 w 545306"/>
                <a:gd name="connsiteY0" fmla="*/ 238125 h 476250"/>
                <a:gd name="connsiteX1" fmla="*/ 407194 w 545306"/>
                <a:gd name="connsiteY1" fmla="*/ 473869 h 476250"/>
                <a:gd name="connsiteX2" fmla="*/ 133350 w 545306"/>
                <a:gd name="connsiteY2" fmla="*/ 476250 h 476250"/>
                <a:gd name="connsiteX3" fmla="*/ 0 w 545306"/>
                <a:gd name="connsiteY3" fmla="*/ 238125 h 476250"/>
                <a:gd name="connsiteX4" fmla="*/ 133350 w 545306"/>
                <a:gd name="connsiteY4" fmla="*/ 0 h 476250"/>
                <a:gd name="connsiteX5" fmla="*/ 407194 w 545306"/>
                <a:gd name="connsiteY5" fmla="*/ 2381 h 476250"/>
                <a:gd name="connsiteX6" fmla="*/ 545306 w 545306"/>
                <a:gd name="connsiteY6" fmla="*/ 238125 h 476250"/>
                <a:gd name="connsiteX7" fmla="*/ 42862 w 545306"/>
                <a:gd name="connsiteY7" fmla="*/ 238125 h 476250"/>
                <a:gd name="connsiteX8" fmla="*/ 150019 w 545306"/>
                <a:gd name="connsiteY8" fmla="*/ 450056 h 476250"/>
                <a:gd name="connsiteX9" fmla="*/ 388144 w 545306"/>
                <a:gd name="connsiteY9" fmla="*/ 435769 h 476250"/>
                <a:gd name="connsiteX10" fmla="*/ 516731 w 545306"/>
                <a:gd name="connsiteY10" fmla="*/ 238125 h 476250"/>
                <a:gd name="connsiteX11" fmla="*/ 388144 w 545306"/>
                <a:gd name="connsiteY11" fmla="*/ 40481 h 476250"/>
                <a:gd name="connsiteX12" fmla="*/ 150019 w 545306"/>
                <a:gd name="connsiteY12" fmla="*/ 26194 h 476250"/>
                <a:gd name="connsiteX13" fmla="*/ 42862 w 545306"/>
                <a:gd name="connsiteY13" fmla="*/ 23812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5306" h="476250">
                  <a:moveTo>
                    <a:pt x="545306" y="238125"/>
                  </a:moveTo>
                  <a:cubicBezTo>
                    <a:pt x="469106" y="300038"/>
                    <a:pt x="423862" y="378619"/>
                    <a:pt x="407194" y="473869"/>
                  </a:cubicBezTo>
                  <a:cubicBezTo>
                    <a:pt x="314325" y="440531"/>
                    <a:pt x="226219" y="440531"/>
                    <a:pt x="133350" y="476250"/>
                  </a:cubicBezTo>
                  <a:cubicBezTo>
                    <a:pt x="116681" y="381000"/>
                    <a:pt x="73819" y="302419"/>
                    <a:pt x="0" y="238125"/>
                  </a:cubicBezTo>
                  <a:cubicBezTo>
                    <a:pt x="73819" y="176213"/>
                    <a:pt x="119063" y="97631"/>
                    <a:pt x="133350" y="0"/>
                  </a:cubicBezTo>
                  <a:cubicBezTo>
                    <a:pt x="226219" y="35719"/>
                    <a:pt x="314325" y="35719"/>
                    <a:pt x="407194" y="2381"/>
                  </a:cubicBezTo>
                  <a:cubicBezTo>
                    <a:pt x="426244" y="97631"/>
                    <a:pt x="469106" y="176213"/>
                    <a:pt x="545306" y="238125"/>
                  </a:cubicBezTo>
                  <a:close/>
                  <a:moveTo>
                    <a:pt x="42862" y="238125"/>
                  </a:moveTo>
                  <a:cubicBezTo>
                    <a:pt x="102394" y="297656"/>
                    <a:pt x="135731" y="369094"/>
                    <a:pt x="150019" y="450056"/>
                  </a:cubicBezTo>
                  <a:cubicBezTo>
                    <a:pt x="228600" y="419100"/>
                    <a:pt x="307181" y="416719"/>
                    <a:pt x="388144" y="435769"/>
                  </a:cubicBezTo>
                  <a:cubicBezTo>
                    <a:pt x="411956" y="357188"/>
                    <a:pt x="452438" y="290512"/>
                    <a:pt x="516731" y="238125"/>
                  </a:cubicBezTo>
                  <a:cubicBezTo>
                    <a:pt x="452438" y="185738"/>
                    <a:pt x="411956" y="119063"/>
                    <a:pt x="388144" y="40481"/>
                  </a:cubicBezTo>
                  <a:cubicBezTo>
                    <a:pt x="307181" y="59531"/>
                    <a:pt x="228600" y="57150"/>
                    <a:pt x="150019" y="26194"/>
                  </a:cubicBezTo>
                  <a:cubicBezTo>
                    <a:pt x="135731" y="109538"/>
                    <a:pt x="100013" y="178594"/>
                    <a:pt x="42862" y="238125"/>
                  </a:cubicBezTo>
                  <a:close/>
                </a:path>
              </a:pathLst>
            </a:custGeom>
            <a:grpFill/>
            <a:ln w="23813" cap="flat">
              <a:noFill/>
              <a:prstDash val="solid"/>
              <a:miter/>
            </a:ln>
          </p:spPr>
          <p:txBody>
            <a:bodyPr rtlCol="0" anchor="ctr"/>
            <a:lstStyle/>
            <a:p>
              <a:endParaRPr lang="en-ID"/>
            </a:p>
          </p:txBody>
        </p:sp>
        <p:sp>
          <p:nvSpPr>
            <p:cNvPr id="1218" name="Freeform: Shape 1217">
              <a:extLst>
                <a:ext uri="{FF2B5EF4-FFF2-40B4-BE49-F238E27FC236}">
                  <a16:creationId xmlns:a16="http://schemas.microsoft.com/office/drawing/2014/main" id="{BD42B907-0199-1F74-BCBF-C4C786C616EC}"/>
                </a:ext>
              </a:extLst>
            </p:cNvPr>
            <p:cNvSpPr/>
            <p:nvPr/>
          </p:nvSpPr>
          <p:spPr>
            <a:xfrm>
              <a:off x="9467850" y="376237"/>
              <a:ext cx="547687" cy="476249"/>
            </a:xfrm>
            <a:custGeom>
              <a:avLst/>
              <a:gdLst>
                <a:gd name="connsiteX0" fmla="*/ 0 w 547687"/>
                <a:gd name="connsiteY0" fmla="*/ 238125 h 476249"/>
                <a:gd name="connsiteX1" fmla="*/ 138112 w 547687"/>
                <a:gd name="connsiteY1" fmla="*/ 2381 h 476249"/>
                <a:gd name="connsiteX2" fmla="*/ 411956 w 547687"/>
                <a:gd name="connsiteY2" fmla="*/ 0 h 476249"/>
                <a:gd name="connsiteX3" fmla="*/ 457200 w 547687"/>
                <a:gd name="connsiteY3" fmla="*/ 130969 h 476249"/>
                <a:gd name="connsiteX4" fmla="*/ 547688 w 547687"/>
                <a:gd name="connsiteY4" fmla="*/ 238125 h 476249"/>
                <a:gd name="connsiteX5" fmla="*/ 414337 w 547687"/>
                <a:gd name="connsiteY5" fmla="*/ 476250 h 476249"/>
                <a:gd name="connsiteX6" fmla="*/ 278606 w 547687"/>
                <a:gd name="connsiteY6" fmla="*/ 450056 h 476249"/>
                <a:gd name="connsiteX7" fmla="*/ 140494 w 547687"/>
                <a:gd name="connsiteY7" fmla="*/ 473869 h 476249"/>
                <a:gd name="connsiteX8" fmla="*/ 0 w 547687"/>
                <a:gd name="connsiteY8" fmla="*/ 238125 h 476249"/>
                <a:gd name="connsiteX9" fmla="*/ 30956 w 547687"/>
                <a:gd name="connsiteY9" fmla="*/ 238125 h 476249"/>
                <a:gd name="connsiteX10" fmla="*/ 159544 w 547687"/>
                <a:gd name="connsiteY10" fmla="*/ 435769 h 476249"/>
                <a:gd name="connsiteX11" fmla="*/ 397669 w 547687"/>
                <a:gd name="connsiteY11" fmla="*/ 450056 h 476249"/>
                <a:gd name="connsiteX12" fmla="*/ 504825 w 547687"/>
                <a:gd name="connsiteY12" fmla="*/ 238125 h 476249"/>
                <a:gd name="connsiteX13" fmla="*/ 397669 w 547687"/>
                <a:gd name="connsiteY13" fmla="*/ 26194 h 476249"/>
                <a:gd name="connsiteX14" fmla="*/ 161925 w 547687"/>
                <a:gd name="connsiteY14" fmla="*/ 40481 h 476249"/>
                <a:gd name="connsiteX15" fmla="*/ 30956 w 547687"/>
                <a:gd name="connsiteY15" fmla="*/ 238125 h 4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7687" h="476249">
                  <a:moveTo>
                    <a:pt x="0" y="238125"/>
                  </a:moveTo>
                  <a:cubicBezTo>
                    <a:pt x="76200" y="176213"/>
                    <a:pt x="121444" y="97631"/>
                    <a:pt x="138112" y="2381"/>
                  </a:cubicBezTo>
                  <a:cubicBezTo>
                    <a:pt x="228600" y="35719"/>
                    <a:pt x="319087" y="35719"/>
                    <a:pt x="411956" y="0"/>
                  </a:cubicBezTo>
                  <a:cubicBezTo>
                    <a:pt x="421481" y="47625"/>
                    <a:pt x="433387" y="90488"/>
                    <a:pt x="457200" y="130969"/>
                  </a:cubicBezTo>
                  <a:cubicBezTo>
                    <a:pt x="481012" y="171450"/>
                    <a:pt x="509587" y="204787"/>
                    <a:pt x="547688" y="238125"/>
                  </a:cubicBezTo>
                  <a:cubicBezTo>
                    <a:pt x="473869" y="300038"/>
                    <a:pt x="428625" y="378619"/>
                    <a:pt x="414337" y="476250"/>
                  </a:cubicBezTo>
                  <a:cubicBezTo>
                    <a:pt x="369094" y="459581"/>
                    <a:pt x="323850" y="450056"/>
                    <a:pt x="278606" y="450056"/>
                  </a:cubicBezTo>
                  <a:cubicBezTo>
                    <a:pt x="233362" y="450056"/>
                    <a:pt x="188119" y="459581"/>
                    <a:pt x="140494" y="473869"/>
                  </a:cubicBezTo>
                  <a:cubicBezTo>
                    <a:pt x="121444" y="378619"/>
                    <a:pt x="78581" y="300038"/>
                    <a:pt x="0" y="238125"/>
                  </a:cubicBezTo>
                  <a:close/>
                  <a:moveTo>
                    <a:pt x="30956" y="238125"/>
                  </a:moveTo>
                  <a:cubicBezTo>
                    <a:pt x="95250" y="290513"/>
                    <a:pt x="135731" y="357187"/>
                    <a:pt x="159544" y="435769"/>
                  </a:cubicBezTo>
                  <a:cubicBezTo>
                    <a:pt x="240506" y="416719"/>
                    <a:pt x="319087" y="419100"/>
                    <a:pt x="397669" y="450056"/>
                  </a:cubicBezTo>
                  <a:cubicBezTo>
                    <a:pt x="411956" y="369094"/>
                    <a:pt x="447675" y="297656"/>
                    <a:pt x="504825" y="238125"/>
                  </a:cubicBezTo>
                  <a:cubicBezTo>
                    <a:pt x="447675" y="178594"/>
                    <a:pt x="411956" y="109537"/>
                    <a:pt x="397669" y="26194"/>
                  </a:cubicBezTo>
                  <a:cubicBezTo>
                    <a:pt x="319087" y="57150"/>
                    <a:pt x="240506" y="59531"/>
                    <a:pt x="161925" y="40481"/>
                  </a:cubicBezTo>
                  <a:cubicBezTo>
                    <a:pt x="111919" y="159544"/>
                    <a:pt x="102393" y="171450"/>
                    <a:pt x="30956" y="238125"/>
                  </a:cubicBezTo>
                  <a:close/>
                </a:path>
              </a:pathLst>
            </a:custGeom>
            <a:grpFill/>
            <a:ln w="23813" cap="flat">
              <a:noFill/>
              <a:prstDash val="solid"/>
              <a:miter/>
            </a:ln>
          </p:spPr>
          <p:txBody>
            <a:bodyPr rtlCol="0" anchor="ctr"/>
            <a:lstStyle/>
            <a:p>
              <a:endParaRPr lang="en-ID"/>
            </a:p>
          </p:txBody>
        </p:sp>
        <p:sp>
          <p:nvSpPr>
            <p:cNvPr id="1219" name="Freeform: Shape 1218">
              <a:extLst>
                <a:ext uri="{FF2B5EF4-FFF2-40B4-BE49-F238E27FC236}">
                  <a16:creationId xmlns:a16="http://schemas.microsoft.com/office/drawing/2014/main" id="{D6BEA8CE-A26D-5DB5-9F8C-A095EDEBEEC9}"/>
                </a:ext>
              </a:extLst>
            </p:cNvPr>
            <p:cNvSpPr/>
            <p:nvPr/>
          </p:nvSpPr>
          <p:spPr>
            <a:xfrm>
              <a:off x="5335058" y="4319587"/>
              <a:ext cx="448997" cy="473868"/>
            </a:xfrm>
            <a:custGeom>
              <a:avLst/>
              <a:gdLst>
                <a:gd name="connsiteX0" fmla="*/ 310885 w 448997"/>
                <a:gd name="connsiteY0" fmla="*/ 0 h 473868"/>
                <a:gd name="connsiteX1" fmla="*/ 448998 w 448997"/>
                <a:gd name="connsiteY1" fmla="*/ 235744 h 473868"/>
                <a:gd name="connsiteX2" fmla="*/ 310885 w 448997"/>
                <a:gd name="connsiteY2" fmla="*/ 471488 h 473868"/>
                <a:gd name="connsiteX3" fmla="*/ 37042 w 448997"/>
                <a:gd name="connsiteY3" fmla="*/ 473869 h 473868"/>
                <a:gd name="connsiteX4" fmla="*/ 27517 w 448997"/>
                <a:gd name="connsiteY4" fmla="*/ 435769 h 473868"/>
                <a:gd name="connsiteX5" fmla="*/ 8467 w 448997"/>
                <a:gd name="connsiteY5" fmla="*/ 378619 h 473868"/>
                <a:gd name="connsiteX6" fmla="*/ 1323 w 448997"/>
                <a:gd name="connsiteY6" fmla="*/ 316706 h 473868"/>
                <a:gd name="connsiteX7" fmla="*/ 51329 w 448997"/>
                <a:gd name="connsiteY7" fmla="*/ 445294 h 473868"/>
                <a:gd name="connsiteX8" fmla="*/ 170392 w 448997"/>
                <a:gd name="connsiteY8" fmla="*/ 426244 h 473868"/>
                <a:gd name="connsiteX9" fmla="*/ 287073 w 448997"/>
                <a:gd name="connsiteY9" fmla="*/ 433388 h 473868"/>
                <a:gd name="connsiteX10" fmla="*/ 339460 w 448997"/>
                <a:gd name="connsiteY10" fmla="*/ 328613 h 473868"/>
                <a:gd name="connsiteX11" fmla="*/ 420423 w 448997"/>
                <a:gd name="connsiteY11" fmla="*/ 238125 h 473868"/>
                <a:gd name="connsiteX12" fmla="*/ 289454 w 448997"/>
                <a:gd name="connsiteY12" fmla="*/ 38100 h 473868"/>
                <a:gd name="connsiteX13" fmla="*/ 53710 w 448997"/>
                <a:gd name="connsiteY13" fmla="*/ 26194 h 473868"/>
                <a:gd name="connsiteX14" fmla="*/ 34660 w 448997"/>
                <a:gd name="connsiteY14" fmla="*/ 95250 h 473868"/>
                <a:gd name="connsiteX15" fmla="*/ 1323 w 448997"/>
                <a:gd name="connsiteY15" fmla="*/ 154781 h 473868"/>
                <a:gd name="connsiteX16" fmla="*/ 3704 w 448997"/>
                <a:gd name="connsiteY16" fmla="*/ 111919 h 473868"/>
                <a:gd name="connsiteX17" fmla="*/ 41804 w 448997"/>
                <a:gd name="connsiteY17" fmla="*/ 2381 h 473868"/>
                <a:gd name="connsiteX18" fmla="*/ 310885 w 448997"/>
                <a:gd name="connsiteY18" fmla="*/ 0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48997" h="473868">
                  <a:moveTo>
                    <a:pt x="310885" y="0"/>
                  </a:moveTo>
                  <a:cubicBezTo>
                    <a:pt x="327554" y="95250"/>
                    <a:pt x="372798" y="173831"/>
                    <a:pt x="448998" y="235744"/>
                  </a:cubicBezTo>
                  <a:cubicBezTo>
                    <a:pt x="372798" y="297656"/>
                    <a:pt x="327554" y="373857"/>
                    <a:pt x="310885" y="471488"/>
                  </a:cubicBezTo>
                  <a:cubicBezTo>
                    <a:pt x="218017" y="438150"/>
                    <a:pt x="129910" y="438150"/>
                    <a:pt x="37042" y="473869"/>
                  </a:cubicBezTo>
                  <a:cubicBezTo>
                    <a:pt x="34660" y="459581"/>
                    <a:pt x="32279" y="447675"/>
                    <a:pt x="27517" y="435769"/>
                  </a:cubicBezTo>
                  <a:cubicBezTo>
                    <a:pt x="22754" y="416719"/>
                    <a:pt x="15610" y="395288"/>
                    <a:pt x="8467" y="378619"/>
                  </a:cubicBezTo>
                  <a:cubicBezTo>
                    <a:pt x="-1058" y="359569"/>
                    <a:pt x="-1058" y="340519"/>
                    <a:pt x="1323" y="316706"/>
                  </a:cubicBezTo>
                  <a:cubicBezTo>
                    <a:pt x="29898" y="359569"/>
                    <a:pt x="41804" y="402431"/>
                    <a:pt x="51329" y="445294"/>
                  </a:cubicBezTo>
                  <a:cubicBezTo>
                    <a:pt x="91810" y="438150"/>
                    <a:pt x="129910" y="428625"/>
                    <a:pt x="170392" y="426244"/>
                  </a:cubicBezTo>
                  <a:cubicBezTo>
                    <a:pt x="208492" y="423863"/>
                    <a:pt x="248973" y="431006"/>
                    <a:pt x="287073" y="433388"/>
                  </a:cubicBezTo>
                  <a:cubicBezTo>
                    <a:pt x="303742" y="400050"/>
                    <a:pt x="320410" y="364331"/>
                    <a:pt x="339460" y="328613"/>
                  </a:cubicBezTo>
                  <a:cubicBezTo>
                    <a:pt x="358510" y="292894"/>
                    <a:pt x="387085" y="264319"/>
                    <a:pt x="420423" y="238125"/>
                  </a:cubicBezTo>
                  <a:cubicBezTo>
                    <a:pt x="356129" y="185738"/>
                    <a:pt x="313267" y="119063"/>
                    <a:pt x="289454" y="38100"/>
                  </a:cubicBezTo>
                  <a:cubicBezTo>
                    <a:pt x="208492" y="59531"/>
                    <a:pt x="132292" y="54769"/>
                    <a:pt x="53710" y="26194"/>
                  </a:cubicBezTo>
                  <a:cubicBezTo>
                    <a:pt x="46567" y="50006"/>
                    <a:pt x="41804" y="73819"/>
                    <a:pt x="34660" y="95250"/>
                  </a:cubicBezTo>
                  <a:cubicBezTo>
                    <a:pt x="27517" y="116681"/>
                    <a:pt x="20373" y="138113"/>
                    <a:pt x="1323" y="154781"/>
                  </a:cubicBezTo>
                  <a:cubicBezTo>
                    <a:pt x="1323" y="140494"/>
                    <a:pt x="1323" y="126206"/>
                    <a:pt x="3704" y="111919"/>
                  </a:cubicBezTo>
                  <a:cubicBezTo>
                    <a:pt x="15610" y="76200"/>
                    <a:pt x="27517" y="40482"/>
                    <a:pt x="41804" y="2381"/>
                  </a:cubicBezTo>
                  <a:cubicBezTo>
                    <a:pt x="127529" y="33338"/>
                    <a:pt x="218017" y="33338"/>
                    <a:pt x="310885" y="0"/>
                  </a:cubicBezTo>
                  <a:close/>
                </a:path>
              </a:pathLst>
            </a:custGeom>
            <a:grpFill/>
            <a:ln w="23813" cap="flat">
              <a:noFill/>
              <a:prstDash val="solid"/>
              <a:miter/>
            </a:ln>
          </p:spPr>
          <p:txBody>
            <a:bodyPr rtlCol="0" anchor="ctr"/>
            <a:lstStyle/>
            <a:p>
              <a:endParaRPr lang="en-ID"/>
            </a:p>
          </p:txBody>
        </p:sp>
        <p:sp>
          <p:nvSpPr>
            <p:cNvPr id="1220" name="Freeform: Shape 1219">
              <a:extLst>
                <a:ext uri="{FF2B5EF4-FFF2-40B4-BE49-F238E27FC236}">
                  <a16:creationId xmlns:a16="http://schemas.microsoft.com/office/drawing/2014/main" id="{96604AB7-E575-D4B1-B704-A48B843FEEA8}"/>
                </a:ext>
              </a:extLst>
            </p:cNvPr>
            <p:cNvSpPr/>
            <p:nvPr/>
          </p:nvSpPr>
          <p:spPr>
            <a:xfrm>
              <a:off x="5334000" y="940593"/>
              <a:ext cx="450056" cy="476250"/>
            </a:xfrm>
            <a:custGeom>
              <a:avLst/>
              <a:gdLst>
                <a:gd name="connsiteX0" fmla="*/ 311944 w 450056"/>
                <a:gd name="connsiteY0" fmla="*/ 473869 h 476250"/>
                <a:gd name="connsiteX1" fmla="*/ 38100 w 450056"/>
                <a:gd name="connsiteY1" fmla="*/ 476250 h 476250"/>
                <a:gd name="connsiteX2" fmla="*/ 28575 w 450056"/>
                <a:gd name="connsiteY2" fmla="*/ 438150 h 476250"/>
                <a:gd name="connsiteX3" fmla="*/ 9525 w 450056"/>
                <a:gd name="connsiteY3" fmla="*/ 378619 h 476250"/>
                <a:gd name="connsiteX4" fmla="*/ 4763 w 450056"/>
                <a:gd name="connsiteY4" fmla="*/ 321469 h 476250"/>
                <a:gd name="connsiteX5" fmla="*/ 54769 w 450056"/>
                <a:gd name="connsiteY5" fmla="*/ 450056 h 476250"/>
                <a:gd name="connsiteX6" fmla="*/ 290513 w 450056"/>
                <a:gd name="connsiteY6" fmla="*/ 438150 h 476250"/>
                <a:gd name="connsiteX7" fmla="*/ 421481 w 450056"/>
                <a:gd name="connsiteY7" fmla="*/ 238125 h 476250"/>
                <a:gd name="connsiteX8" fmla="*/ 292894 w 450056"/>
                <a:gd name="connsiteY8" fmla="*/ 42862 h 476250"/>
                <a:gd name="connsiteX9" fmla="*/ 171450 w 450056"/>
                <a:gd name="connsiteY9" fmla="*/ 50006 h 476250"/>
                <a:gd name="connsiteX10" fmla="*/ 52388 w 450056"/>
                <a:gd name="connsiteY10" fmla="*/ 28575 h 476250"/>
                <a:gd name="connsiteX11" fmla="*/ 7144 w 450056"/>
                <a:gd name="connsiteY11" fmla="*/ 152400 h 476250"/>
                <a:gd name="connsiteX12" fmla="*/ 0 w 450056"/>
                <a:gd name="connsiteY12" fmla="*/ 152400 h 476250"/>
                <a:gd name="connsiteX13" fmla="*/ 4763 w 450056"/>
                <a:gd name="connsiteY13" fmla="*/ 109537 h 476250"/>
                <a:gd name="connsiteX14" fmla="*/ 42863 w 450056"/>
                <a:gd name="connsiteY14" fmla="*/ 0 h 476250"/>
                <a:gd name="connsiteX15" fmla="*/ 311944 w 450056"/>
                <a:gd name="connsiteY15" fmla="*/ 0 h 476250"/>
                <a:gd name="connsiteX16" fmla="*/ 450056 w 450056"/>
                <a:gd name="connsiteY16" fmla="*/ 235744 h 476250"/>
                <a:gd name="connsiteX17" fmla="*/ 311944 w 450056"/>
                <a:gd name="connsiteY17" fmla="*/ 473869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0056" h="476250">
                  <a:moveTo>
                    <a:pt x="311944" y="473869"/>
                  </a:moveTo>
                  <a:cubicBezTo>
                    <a:pt x="219075" y="438150"/>
                    <a:pt x="130969" y="440531"/>
                    <a:pt x="38100" y="476250"/>
                  </a:cubicBezTo>
                  <a:cubicBezTo>
                    <a:pt x="35719" y="461963"/>
                    <a:pt x="33338" y="450056"/>
                    <a:pt x="28575" y="438150"/>
                  </a:cubicBezTo>
                  <a:cubicBezTo>
                    <a:pt x="23813" y="416719"/>
                    <a:pt x="19050" y="397669"/>
                    <a:pt x="9525" y="378619"/>
                  </a:cubicBezTo>
                  <a:cubicBezTo>
                    <a:pt x="2381" y="359569"/>
                    <a:pt x="0" y="340519"/>
                    <a:pt x="4763" y="321469"/>
                  </a:cubicBezTo>
                  <a:cubicBezTo>
                    <a:pt x="33338" y="359569"/>
                    <a:pt x="42863" y="402431"/>
                    <a:pt x="54769" y="450056"/>
                  </a:cubicBezTo>
                  <a:cubicBezTo>
                    <a:pt x="133350" y="421481"/>
                    <a:pt x="209550" y="416719"/>
                    <a:pt x="290513" y="438150"/>
                  </a:cubicBezTo>
                  <a:cubicBezTo>
                    <a:pt x="314325" y="359569"/>
                    <a:pt x="354806" y="292894"/>
                    <a:pt x="421481" y="238125"/>
                  </a:cubicBezTo>
                  <a:cubicBezTo>
                    <a:pt x="357188" y="185737"/>
                    <a:pt x="314325" y="119063"/>
                    <a:pt x="292894" y="42862"/>
                  </a:cubicBezTo>
                  <a:cubicBezTo>
                    <a:pt x="250031" y="45244"/>
                    <a:pt x="211931" y="52388"/>
                    <a:pt x="171450" y="50006"/>
                  </a:cubicBezTo>
                  <a:cubicBezTo>
                    <a:pt x="133350" y="47625"/>
                    <a:pt x="95250" y="35719"/>
                    <a:pt x="52388" y="28575"/>
                  </a:cubicBezTo>
                  <a:cubicBezTo>
                    <a:pt x="42863" y="69056"/>
                    <a:pt x="30956" y="114300"/>
                    <a:pt x="7144" y="152400"/>
                  </a:cubicBezTo>
                  <a:cubicBezTo>
                    <a:pt x="4763" y="152400"/>
                    <a:pt x="2381" y="152400"/>
                    <a:pt x="0" y="152400"/>
                  </a:cubicBezTo>
                  <a:cubicBezTo>
                    <a:pt x="0" y="138112"/>
                    <a:pt x="0" y="123825"/>
                    <a:pt x="4763" y="109537"/>
                  </a:cubicBezTo>
                  <a:cubicBezTo>
                    <a:pt x="16669" y="73819"/>
                    <a:pt x="28575" y="38100"/>
                    <a:pt x="42863" y="0"/>
                  </a:cubicBezTo>
                  <a:cubicBezTo>
                    <a:pt x="128588" y="33338"/>
                    <a:pt x="219075" y="33338"/>
                    <a:pt x="311944" y="0"/>
                  </a:cubicBezTo>
                  <a:cubicBezTo>
                    <a:pt x="328613" y="95250"/>
                    <a:pt x="373856" y="173831"/>
                    <a:pt x="450056" y="235744"/>
                  </a:cubicBezTo>
                  <a:cubicBezTo>
                    <a:pt x="376238" y="297656"/>
                    <a:pt x="328613" y="376237"/>
                    <a:pt x="311944" y="473869"/>
                  </a:cubicBezTo>
                  <a:close/>
                </a:path>
              </a:pathLst>
            </a:custGeom>
            <a:grpFill/>
            <a:ln w="23813" cap="flat">
              <a:noFill/>
              <a:prstDash val="solid"/>
              <a:miter/>
            </a:ln>
          </p:spPr>
          <p:txBody>
            <a:bodyPr rtlCol="0" anchor="ctr"/>
            <a:lstStyle/>
            <a:p>
              <a:endParaRPr lang="en-ID"/>
            </a:p>
          </p:txBody>
        </p:sp>
        <p:sp>
          <p:nvSpPr>
            <p:cNvPr id="1221" name="Freeform: Shape 1220">
              <a:extLst>
                <a:ext uri="{FF2B5EF4-FFF2-40B4-BE49-F238E27FC236}">
                  <a16:creationId xmlns:a16="http://schemas.microsoft.com/office/drawing/2014/main" id="{3133811C-AC82-1C3F-7436-1484F4D6725F}"/>
                </a:ext>
              </a:extLst>
            </p:cNvPr>
            <p:cNvSpPr/>
            <p:nvPr/>
          </p:nvSpPr>
          <p:spPr>
            <a:xfrm>
              <a:off x="5331618" y="3193256"/>
              <a:ext cx="447675" cy="473868"/>
            </a:xfrm>
            <a:custGeom>
              <a:avLst/>
              <a:gdLst>
                <a:gd name="connsiteX0" fmla="*/ 314325 w 447675"/>
                <a:gd name="connsiteY0" fmla="*/ 471487 h 473868"/>
                <a:gd name="connsiteX1" fmla="*/ 40481 w 447675"/>
                <a:gd name="connsiteY1" fmla="*/ 473869 h 473868"/>
                <a:gd name="connsiteX2" fmla="*/ 33338 w 447675"/>
                <a:gd name="connsiteY2" fmla="*/ 440531 h 473868"/>
                <a:gd name="connsiteX3" fmla="*/ 11906 w 447675"/>
                <a:gd name="connsiteY3" fmla="*/ 378619 h 473868"/>
                <a:gd name="connsiteX4" fmla="*/ 4763 w 447675"/>
                <a:gd name="connsiteY4" fmla="*/ 316706 h 473868"/>
                <a:gd name="connsiteX5" fmla="*/ 54769 w 447675"/>
                <a:gd name="connsiteY5" fmla="*/ 450056 h 473868"/>
                <a:gd name="connsiteX6" fmla="*/ 290513 w 447675"/>
                <a:gd name="connsiteY6" fmla="*/ 438150 h 473868"/>
                <a:gd name="connsiteX7" fmla="*/ 421481 w 447675"/>
                <a:gd name="connsiteY7" fmla="*/ 238125 h 473868"/>
                <a:gd name="connsiteX8" fmla="*/ 292894 w 447675"/>
                <a:gd name="connsiteY8" fmla="*/ 42862 h 473868"/>
                <a:gd name="connsiteX9" fmla="*/ 171450 w 447675"/>
                <a:gd name="connsiteY9" fmla="*/ 50006 h 473868"/>
                <a:gd name="connsiteX10" fmla="*/ 54769 w 447675"/>
                <a:gd name="connsiteY10" fmla="*/ 30956 h 473868"/>
                <a:gd name="connsiteX11" fmla="*/ 35719 w 447675"/>
                <a:gd name="connsiteY11" fmla="*/ 95250 h 473868"/>
                <a:gd name="connsiteX12" fmla="*/ 7144 w 447675"/>
                <a:gd name="connsiteY12" fmla="*/ 154781 h 473868"/>
                <a:gd name="connsiteX13" fmla="*/ 0 w 447675"/>
                <a:gd name="connsiteY13" fmla="*/ 152400 h 473868"/>
                <a:gd name="connsiteX14" fmla="*/ 2381 w 447675"/>
                <a:gd name="connsiteY14" fmla="*/ 109537 h 473868"/>
                <a:gd name="connsiteX15" fmla="*/ 40481 w 447675"/>
                <a:gd name="connsiteY15" fmla="*/ 0 h 473868"/>
                <a:gd name="connsiteX16" fmla="*/ 309563 w 447675"/>
                <a:gd name="connsiteY16" fmla="*/ 0 h 473868"/>
                <a:gd name="connsiteX17" fmla="*/ 447675 w 447675"/>
                <a:gd name="connsiteY17" fmla="*/ 235744 h 473868"/>
                <a:gd name="connsiteX18" fmla="*/ 314325 w 447675"/>
                <a:gd name="connsiteY18" fmla="*/ 471487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47675" h="473868">
                  <a:moveTo>
                    <a:pt x="314325" y="471487"/>
                  </a:moveTo>
                  <a:cubicBezTo>
                    <a:pt x="190500" y="440531"/>
                    <a:pt x="176213" y="440531"/>
                    <a:pt x="40481" y="473869"/>
                  </a:cubicBezTo>
                  <a:cubicBezTo>
                    <a:pt x="38100" y="461962"/>
                    <a:pt x="35719" y="452438"/>
                    <a:pt x="33338" y="440531"/>
                  </a:cubicBezTo>
                  <a:cubicBezTo>
                    <a:pt x="26194" y="419100"/>
                    <a:pt x="21431" y="397669"/>
                    <a:pt x="11906" y="378619"/>
                  </a:cubicBezTo>
                  <a:cubicBezTo>
                    <a:pt x="2381" y="359569"/>
                    <a:pt x="2381" y="340518"/>
                    <a:pt x="4763" y="316706"/>
                  </a:cubicBezTo>
                  <a:cubicBezTo>
                    <a:pt x="33338" y="359569"/>
                    <a:pt x="45244" y="402431"/>
                    <a:pt x="54769" y="450056"/>
                  </a:cubicBezTo>
                  <a:cubicBezTo>
                    <a:pt x="133350" y="421481"/>
                    <a:pt x="209550" y="416719"/>
                    <a:pt x="290513" y="438150"/>
                  </a:cubicBezTo>
                  <a:cubicBezTo>
                    <a:pt x="314325" y="359569"/>
                    <a:pt x="354806" y="292893"/>
                    <a:pt x="421481" y="238125"/>
                  </a:cubicBezTo>
                  <a:cubicBezTo>
                    <a:pt x="357188" y="185737"/>
                    <a:pt x="314325" y="119063"/>
                    <a:pt x="292894" y="42862"/>
                  </a:cubicBezTo>
                  <a:cubicBezTo>
                    <a:pt x="250031" y="45244"/>
                    <a:pt x="211931" y="52387"/>
                    <a:pt x="171450" y="50006"/>
                  </a:cubicBezTo>
                  <a:cubicBezTo>
                    <a:pt x="133350" y="47625"/>
                    <a:pt x="95250" y="38100"/>
                    <a:pt x="54769" y="30956"/>
                  </a:cubicBezTo>
                  <a:cubicBezTo>
                    <a:pt x="50006" y="50006"/>
                    <a:pt x="42863" y="73819"/>
                    <a:pt x="35719" y="95250"/>
                  </a:cubicBezTo>
                  <a:cubicBezTo>
                    <a:pt x="28575" y="116681"/>
                    <a:pt x="19050" y="138112"/>
                    <a:pt x="7144" y="154781"/>
                  </a:cubicBezTo>
                  <a:cubicBezTo>
                    <a:pt x="4763" y="154781"/>
                    <a:pt x="2381" y="154781"/>
                    <a:pt x="0" y="152400"/>
                  </a:cubicBezTo>
                  <a:cubicBezTo>
                    <a:pt x="0" y="138112"/>
                    <a:pt x="0" y="123825"/>
                    <a:pt x="2381" y="109537"/>
                  </a:cubicBezTo>
                  <a:cubicBezTo>
                    <a:pt x="14288" y="73819"/>
                    <a:pt x="26194" y="38100"/>
                    <a:pt x="40481" y="0"/>
                  </a:cubicBezTo>
                  <a:cubicBezTo>
                    <a:pt x="126206" y="33337"/>
                    <a:pt x="216694" y="33337"/>
                    <a:pt x="309563" y="0"/>
                  </a:cubicBezTo>
                  <a:cubicBezTo>
                    <a:pt x="326231" y="95250"/>
                    <a:pt x="371475" y="173831"/>
                    <a:pt x="447675" y="235744"/>
                  </a:cubicBezTo>
                  <a:cubicBezTo>
                    <a:pt x="378619" y="297656"/>
                    <a:pt x="330994" y="376237"/>
                    <a:pt x="314325" y="471487"/>
                  </a:cubicBezTo>
                  <a:close/>
                </a:path>
              </a:pathLst>
            </a:custGeom>
            <a:grpFill/>
            <a:ln w="23813" cap="flat">
              <a:noFill/>
              <a:prstDash val="solid"/>
              <a:miter/>
            </a:ln>
          </p:spPr>
          <p:txBody>
            <a:bodyPr rtlCol="0" anchor="ctr"/>
            <a:lstStyle/>
            <a:p>
              <a:endParaRPr lang="en-ID"/>
            </a:p>
          </p:txBody>
        </p:sp>
        <p:sp>
          <p:nvSpPr>
            <p:cNvPr id="1222" name="Freeform: Shape 1221">
              <a:extLst>
                <a:ext uri="{FF2B5EF4-FFF2-40B4-BE49-F238E27FC236}">
                  <a16:creationId xmlns:a16="http://schemas.microsoft.com/office/drawing/2014/main" id="{AD99EFD8-E5A6-6CB4-4352-EAEF1EF15ABD}"/>
                </a:ext>
              </a:extLst>
            </p:cNvPr>
            <p:cNvSpPr/>
            <p:nvPr/>
          </p:nvSpPr>
          <p:spPr>
            <a:xfrm>
              <a:off x="5337198" y="5445918"/>
              <a:ext cx="451620" cy="473868"/>
            </a:xfrm>
            <a:custGeom>
              <a:avLst/>
              <a:gdLst>
                <a:gd name="connsiteX0" fmla="*/ 39664 w 451620"/>
                <a:gd name="connsiteY0" fmla="*/ 473869 h 473868"/>
                <a:gd name="connsiteX1" fmla="*/ 3945 w 451620"/>
                <a:gd name="connsiteY1" fmla="*/ 366713 h 473868"/>
                <a:gd name="connsiteX2" fmla="*/ 1564 w 451620"/>
                <a:gd name="connsiteY2" fmla="*/ 321469 h 473868"/>
                <a:gd name="connsiteX3" fmla="*/ 34902 w 451620"/>
                <a:gd name="connsiteY3" fmla="*/ 381000 h 473868"/>
                <a:gd name="connsiteX4" fmla="*/ 53952 w 451620"/>
                <a:gd name="connsiteY4" fmla="*/ 447675 h 473868"/>
                <a:gd name="connsiteX5" fmla="*/ 289695 w 451620"/>
                <a:gd name="connsiteY5" fmla="*/ 435769 h 473868"/>
                <a:gd name="connsiteX6" fmla="*/ 420664 w 451620"/>
                <a:gd name="connsiteY6" fmla="*/ 235744 h 473868"/>
                <a:gd name="connsiteX7" fmla="*/ 292077 w 451620"/>
                <a:gd name="connsiteY7" fmla="*/ 40481 h 473868"/>
                <a:gd name="connsiteX8" fmla="*/ 170633 w 451620"/>
                <a:gd name="connsiteY8" fmla="*/ 47625 h 473868"/>
                <a:gd name="connsiteX9" fmla="*/ 53952 w 451620"/>
                <a:gd name="connsiteY9" fmla="*/ 28575 h 473868"/>
                <a:gd name="connsiteX10" fmla="*/ 8708 w 451620"/>
                <a:gd name="connsiteY10" fmla="*/ 152400 h 473868"/>
                <a:gd name="connsiteX11" fmla="*/ 3945 w 451620"/>
                <a:gd name="connsiteY11" fmla="*/ 152400 h 473868"/>
                <a:gd name="connsiteX12" fmla="*/ 6327 w 451620"/>
                <a:gd name="connsiteY12" fmla="*/ 111919 h 473868"/>
                <a:gd name="connsiteX13" fmla="*/ 44427 w 451620"/>
                <a:gd name="connsiteY13" fmla="*/ 0 h 473868"/>
                <a:gd name="connsiteX14" fmla="*/ 313508 w 451620"/>
                <a:gd name="connsiteY14" fmla="*/ 0 h 473868"/>
                <a:gd name="connsiteX15" fmla="*/ 451620 w 451620"/>
                <a:gd name="connsiteY15" fmla="*/ 235744 h 473868"/>
                <a:gd name="connsiteX16" fmla="*/ 313508 w 451620"/>
                <a:gd name="connsiteY16" fmla="*/ 471488 h 473868"/>
                <a:gd name="connsiteX17" fmla="*/ 39664 w 451620"/>
                <a:gd name="connsiteY17" fmla="*/ 473869 h 47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1620" h="473868">
                  <a:moveTo>
                    <a:pt x="39664" y="473869"/>
                  </a:moveTo>
                  <a:cubicBezTo>
                    <a:pt x="27758" y="435769"/>
                    <a:pt x="13470" y="402431"/>
                    <a:pt x="3945" y="366713"/>
                  </a:cubicBezTo>
                  <a:cubicBezTo>
                    <a:pt x="-817" y="352425"/>
                    <a:pt x="-817" y="335756"/>
                    <a:pt x="1564" y="321469"/>
                  </a:cubicBezTo>
                  <a:cubicBezTo>
                    <a:pt x="18233" y="338137"/>
                    <a:pt x="27758" y="359569"/>
                    <a:pt x="34902" y="381000"/>
                  </a:cubicBezTo>
                  <a:cubicBezTo>
                    <a:pt x="42045" y="402431"/>
                    <a:pt x="46808" y="423863"/>
                    <a:pt x="53952" y="447675"/>
                  </a:cubicBezTo>
                  <a:cubicBezTo>
                    <a:pt x="130152" y="419100"/>
                    <a:pt x="208733" y="414338"/>
                    <a:pt x="289695" y="435769"/>
                  </a:cubicBezTo>
                  <a:cubicBezTo>
                    <a:pt x="313508" y="357188"/>
                    <a:pt x="353989" y="290512"/>
                    <a:pt x="420664" y="235744"/>
                  </a:cubicBezTo>
                  <a:cubicBezTo>
                    <a:pt x="356370" y="183356"/>
                    <a:pt x="313508" y="116681"/>
                    <a:pt x="292077" y="40481"/>
                  </a:cubicBezTo>
                  <a:cubicBezTo>
                    <a:pt x="249214" y="42863"/>
                    <a:pt x="208733" y="50006"/>
                    <a:pt x="170633" y="47625"/>
                  </a:cubicBezTo>
                  <a:cubicBezTo>
                    <a:pt x="132533" y="45244"/>
                    <a:pt x="94433" y="35719"/>
                    <a:pt x="53952" y="28575"/>
                  </a:cubicBezTo>
                  <a:cubicBezTo>
                    <a:pt x="44427" y="69056"/>
                    <a:pt x="32520" y="114300"/>
                    <a:pt x="8708" y="152400"/>
                  </a:cubicBezTo>
                  <a:cubicBezTo>
                    <a:pt x="6327" y="152400"/>
                    <a:pt x="3945" y="152400"/>
                    <a:pt x="3945" y="152400"/>
                  </a:cubicBezTo>
                  <a:cubicBezTo>
                    <a:pt x="3945" y="138113"/>
                    <a:pt x="1564" y="123825"/>
                    <a:pt x="6327" y="111919"/>
                  </a:cubicBezTo>
                  <a:cubicBezTo>
                    <a:pt x="18233" y="73819"/>
                    <a:pt x="32520" y="38100"/>
                    <a:pt x="44427" y="0"/>
                  </a:cubicBezTo>
                  <a:cubicBezTo>
                    <a:pt x="130152" y="33338"/>
                    <a:pt x="220639" y="33338"/>
                    <a:pt x="313508" y="0"/>
                  </a:cubicBezTo>
                  <a:cubicBezTo>
                    <a:pt x="330177" y="95250"/>
                    <a:pt x="375420" y="173831"/>
                    <a:pt x="451620" y="235744"/>
                  </a:cubicBezTo>
                  <a:cubicBezTo>
                    <a:pt x="375420" y="297656"/>
                    <a:pt x="330177" y="373856"/>
                    <a:pt x="313508" y="471488"/>
                  </a:cubicBezTo>
                  <a:cubicBezTo>
                    <a:pt x="218258" y="438150"/>
                    <a:pt x="127770" y="438150"/>
                    <a:pt x="39664" y="473869"/>
                  </a:cubicBezTo>
                  <a:close/>
                </a:path>
              </a:pathLst>
            </a:custGeom>
            <a:grpFill/>
            <a:ln w="23813" cap="flat">
              <a:noFill/>
              <a:prstDash val="solid"/>
              <a:miter/>
            </a:ln>
          </p:spPr>
          <p:txBody>
            <a:bodyPr rtlCol="0" anchor="ctr"/>
            <a:lstStyle/>
            <a:p>
              <a:endParaRPr lang="en-ID"/>
            </a:p>
          </p:txBody>
        </p:sp>
        <p:sp>
          <p:nvSpPr>
            <p:cNvPr id="1223" name="Freeform: Shape 1222">
              <a:extLst>
                <a:ext uri="{FF2B5EF4-FFF2-40B4-BE49-F238E27FC236}">
                  <a16:creationId xmlns:a16="http://schemas.microsoft.com/office/drawing/2014/main" id="{11661030-653A-E305-8D76-1DED9C021688}"/>
                </a:ext>
              </a:extLst>
            </p:cNvPr>
            <p:cNvSpPr/>
            <p:nvPr/>
          </p:nvSpPr>
          <p:spPr>
            <a:xfrm>
              <a:off x="5336381" y="2066925"/>
              <a:ext cx="450056" cy="471487"/>
            </a:xfrm>
            <a:custGeom>
              <a:avLst/>
              <a:gdLst>
                <a:gd name="connsiteX0" fmla="*/ 52388 w 450056"/>
                <a:gd name="connsiteY0" fmla="*/ 23813 h 471487"/>
                <a:gd name="connsiteX1" fmla="*/ 2381 w 450056"/>
                <a:gd name="connsiteY1" fmla="*/ 154781 h 471487"/>
                <a:gd name="connsiteX2" fmla="*/ 4763 w 450056"/>
                <a:gd name="connsiteY2" fmla="*/ 107156 h 471487"/>
                <a:gd name="connsiteX3" fmla="*/ 40481 w 450056"/>
                <a:gd name="connsiteY3" fmla="*/ 0 h 471487"/>
                <a:gd name="connsiteX4" fmla="*/ 309563 w 450056"/>
                <a:gd name="connsiteY4" fmla="*/ 0 h 471487"/>
                <a:gd name="connsiteX5" fmla="*/ 450056 w 450056"/>
                <a:gd name="connsiteY5" fmla="*/ 235744 h 471487"/>
                <a:gd name="connsiteX6" fmla="*/ 311944 w 450056"/>
                <a:gd name="connsiteY6" fmla="*/ 471487 h 471487"/>
                <a:gd name="connsiteX7" fmla="*/ 42863 w 450056"/>
                <a:gd name="connsiteY7" fmla="*/ 471487 h 471487"/>
                <a:gd name="connsiteX8" fmla="*/ 4763 w 450056"/>
                <a:gd name="connsiteY8" fmla="*/ 359569 h 471487"/>
                <a:gd name="connsiteX9" fmla="*/ 4763 w 450056"/>
                <a:gd name="connsiteY9" fmla="*/ 319087 h 471487"/>
                <a:gd name="connsiteX10" fmla="*/ 54769 w 450056"/>
                <a:gd name="connsiteY10" fmla="*/ 447675 h 471487"/>
                <a:gd name="connsiteX11" fmla="*/ 292894 w 450056"/>
                <a:gd name="connsiteY11" fmla="*/ 435769 h 471487"/>
                <a:gd name="connsiteX12" fmla="*/ 423863 w 450056"/>
                <a:gd name="connsiteY12" fmla="*/ 235744 h 471487"/>
                <a:gd name="connsiteX13" fmla="*/ 292894 w 450056"/>
                <a:gd name="connsiteY13" fmla="*/ 35719 h 471487"/>
                <a:gd name="connsiteX14" fmla="*/ 52388 w 450056"/>
                <a:gd name="connsiteY14" fmla="*/ 23813 h 47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0056" h="471487">
                  <a:moveTo>
                    <a:pt x="52388" y="23813"/>
                  </a:moveTo>
                  <a:cubicBezTo>
                    <a:pt x="35719" y="95250"/>
                    <a:pt x="23813" y="126206"/>
                    <a:pt x="2381" y="154781"/>
                  </a:cubicBezTo>
                  <a:cubicBezTo>
                    <a:pt x="0" y="135731"/>
                    <a:pt x="-2381" y="121444"/>
                    <a:pt x="4763" y="107156"/>
                  </a:cubicBezTo>
                  <a:cubicBezTo>
                    <a:pt x="16669" y="73819"/>
                    <a:pt x="28575" y="38100"/>
                    <a:pt x="40481" y="0"/>
                  </a:cubicBezTo>
                  <a:cubicBezTo>
                    <a:pt x="126206" y="33337"/>
                    <a:pt x="216694" y="35719"/>
                    <a:pt x="309563" y="0"/>
                  </a:cubicBezTo>
                  <a:cubicBezTo>
                    <a:pt x="328613" y="95250"/>
                    <a:pt x="371475" y="173831"/>
                    <a:pt x="450056" y="235744"/>
                  </a:cubicBezTo>
                  <a:cubicBezTo>
                    <a:pt x="373856" y="297656"/>
                    <a:pt x="328613" y="376237"/>
                    <a:pt x="311944" y="471487"/>
                  </a:cubicBezTo>
                  <a:cubicBezTo>
                    <a:pt x="219075" y="438150"/>
                    <a:pt x="128588" y="438150"/>
                    <a:pt x="42863" y="471487"/>
                  </a:cubicBezTo>
                  <a:cubicBezTo>
                    <a:pt x="28575" y="433387"/>
                    <a:pt x="16669" y="397669"/>
                    <a:pt x="4763" y="359569"/>
                  </a:cubicBezTo>
                  <a:cubicBezTo>
                    <a:pt x="0" y="347662"/>
                    <a:pt x="2381" y="333375"/>
                    <a:pt x="4763" y="319087"/>
                  </a:cubicBezTo>
                  <a:cubicBezTo>
                    <a:pt x="30956" y="357188"/>
                    <a:pt x="45244" y="400050"/>
                    <a:pt x="54769" y="447675"/>
                  </a:cubicBezTo>
                  <a:cubicBezTo>
                    <a:pt x="133350" y="419100"/>
                    <a:pt x="211931" y="414337"/>
                    <a:pt x="292894" y="435769"/>
                  </a:cubicBezTo>
                  <a:cubicBezTo>
                    <a:pt x="316706" y="357188"/>
                    <a:pt x="357188" y="290512"/>
                    <a:pt x="423863" y="235744"/>
                  </a:cubicBezTo>
                  <a:cubicBezTo>
                    <a:pt x="359569" y="183356"/>
                    <a:pt x="316706" y="116681"/>
                    <a:pt x="292894" y="35719"/>
                  </a:cubicBezTo>
                  <a:cubicBezTo>
                    <a:pt x="209550" y="57150"/>
                    <a:pt x="130969" y="54769"/>
                    <a:pt x="52388" y="23813"/>
                  </a:cubicBezTo>
                  <a:close/>
                </a:path>
              </a:pathLst>
            </a:custGeom>
            <a:grpFill/>
            <a:ln w="23813" cap="flat">
              <a:noFill/>
              <a:prstDash val="solid"/>
              <a:miter/>
            </a:ln>
          </p:spPr>
          <p:txBody>
            <a:bodyPr rtlCol="0" anchor="ctr"/>
            <a:lstStyle/>
            <a:p>
              <a:endParaRPr lang="en-ID"/>
            </a:p>
          </p:txBody>
        </p:sp>
        <p:sp>
          <p:nvSpPr>
            <p:cNvPr id="1224" name="Freeform: Shape 1223">
              <a:extLst>
                <a:ext uri="{FF2B5EF4-FFF2-40B4-BE49-F238E27FC236}">
                  <a16:creationId xmlns:a16="http://schemas.microsoft.com/office/drawing/2014/main" id="{A7A8BF80-93C4-A46A-B7FD-D3E1C59072CE}"/>
                </a:ext>
              </a:extLst>
            </p:cNvPr>
            <p:cNvSpPr/>
            <p:nvPr/>
          </p:nvSpPr>
          <p:spPr>
            <a:xfrm>
              <a:off x="6543674" y="1914"/>
              <a:ext cx="538162" cy="288598"/>
            </a:xfrm>
            <a:custGeom>
              <a:avLst/>
              <a:gdLst>
                <a:gd name="connsiteX0" fmla="*/ 390525 w 538162"/>
                <a:gd name="connsiteY0" fmla="*/ 262405 h 288598"/>
                <a:gd name="connsiteX1" fmla="*/ 428625 w 538162"/>
                <a:gd name="connsiteY1" fmla="*/ 145723 h 288598"/>
                <a:gd name="connsiteX2" fmla="*/ 492919 w 538162"/>
                <a:gd name="connsiteY2" fmla="*/ 48092 h 288598"/>
                <a:gd name="connsiteX3" fmla="*/ 457200 w 538162"/>
                <a:gd name="connsiteY3" fmla="*/ 2848 h 288598"/>
                <a:gd name="connsiteX4" fmla="*/ 502444 w 538162"/>
                <a:gd name="connsiteY4" fmla="*/ 12373 h 288598"/>
                <a:gd name="connsiteX5" fmla="*/ 538163 w 538162"/>
                <a:gd name="connsiteY5" fmla="*/ 52855 h 288598"/>
                <a:gd name="connsiteX6" fmla="*/ 407194 w 538162"/>
                <a:gd name="connsiteY6" fmla="*/ 288598 h 288598"/>
                <a:gd name="connsiteX7" fmla="*/ 271463 w 538162"/>
                <a:gd name="connsiteY7" fmla="*/ 260023 h 288598"/>
                <a:gd name="connsiteX8" fmla="*/ 133350 w 538162"/>
                <a:gd name="connsiteY8" fmla="*/ 286217 h 288598"/>
                <a:gd name="connsiteX9" fmla="*/ 0 w 538162"/>
                <a:gd name="connsiteY9" fmla="*/ 55236 h 288598"/>
                <a:gd name="connsiteX10" fmla="*/ 42862 w 538162"/>
                <a:gd name="connsiteY10" fmla="*/ 7611 h 288598"/>
                <a:gd name="connsiteX11" fmla="*/ 71438 w 538162"/>
                <a:gd name="connsiteY11" fmla="*/ 2848 h 288598"/>
                <a:gd name="connsiteX12" fmla="*/ 26194 w 538162"/>
                <a:gd name="connsiteY12" fmla="*/ 50473 h 288598"/>
                <a:gd name="connsiteX13" fmla="*/ 154781 w 538162"/>
                <a:gd name="connsiteY13" fmla="*/ 248117 h 288598"/>
                <a:gd name="connsiteX14" fmla="*/ 390525 w 538162"/>
                <a:gd name="connsiteY14" fmla="*/ 262405 h 28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8162" h="288598">
                  <a:moveTo>
                    <a:pt x="390525" y="262405"/>
                  </a:moveTo>
                  <a:cubicBezTo>
                    <a:pt x="397669" y="219542"/>
                    <a:pt x="409575" y="181442"/>
                    <a:pt x="428625" y="145723"/>
                  </a:cubicBezTo>
                  <a:cubicBezTo>
                    <a:pt x="447675" y="112386"/>
                    <a:pt x="471487" y="81430"/>
                    <a:pt x="492919" y="48092"/>
                  </a:cubicBezTo>
                  <a:cubicBezTo>
                    <a:pt x="483394" y="36186"/>
                    <a:pt x="471487" y="19517"/>
                    <a:pt x="457200" y="2848"/>
                  </a:cubicBezTo>
                  <a:cubicBezTo>
                    <a:pt x="478631" y="-1914"/>
                    <a:pt x="490538" y="-1914"/>
                    <a:pt x="502444" y="12373"/>
                  </a:cubicBezTo>
                  <a:cubicBezTo>
                    <a:pt x="511969" y="26661"/>
                    <a:pt x="526256" y="38567"/>
                    <a:pt x="538163" y="52855"/>
                  </a:cubicBezTo>
                  <a:cubicBezTo>
                    <a:pt x="469106" y="112386"/>
                    <a:pt x="421481" y="190967"/>
                    <a:pt x="407194" y="288598"/>
                  </a:cubicBezTo>
                  <a:cubicBezTo>
                    <a:pt x="361950" y="271930"/>
                    <a:pt x="316706" y="260023"/>
                    <a:pt x="271463" y="260023"/>
                  </a:cubicBezTo>
                  <a:cubicBezTo>
                    <a:pt x="223838" y="260023"/>
                    <a:pt x="178594" y="269548"/>
                    <a:pt x="133350" y="286217"/>
                  </a:cubicBezTo>
                  <a:cubicBezTo>
                    <a:pt x="116681" y="190967"/>
                    <a:pt x="71438" y="112386"/>
                    <a:pt x="0" y="55236"/>
                  </a:cubicBezTo>
                  <a:cubicBezTo>
                    <a:pt x="14288" y="38567"/>
                    <a:pt x="28575" y="21898"/>
                    <a:pt x="42862" y="7611"/>
                  </a:cubicBezTo>
                  <a:cubicBezTo>
                    <a:pt x="50006" y="-1914"/>
                    <a:pt x="59531" y="2848"/>
                    <a:pt x="71438" y="2848"/>
                  </a:cubicBezTo>
                  <a:cubicBezTo>
                    <a:pt x="59531" y="21898"/>
                    <a:pt x="42862" y="33805"/>
                    <a:pt x="26194" y="50473"/>
                  </a:cubicBezTo>
                  <a:cubicBezTo>
                    <a:pt x="88106" y="102861"/>
                    <a:pt x="133350" y="167155"/>
                    <a:pt x="154781" y="248117"/>
                  </a:cubicBezTo>
                  <a:cubicBezTo>
                    <a:pt x="233362" y="229067"/>
                    <a:pt x="311944" y="231448"/>
                    <a:pt x="390525" y="262405"/>
                  </a:cubicBezTo>
                  <a:close/>
                </a:path>
              </a:pathLst>
            </a:custGeom>
            <a:grpFill/>
            <a:ln w="23813" cap="flat">
              <a:noFill/>
              <a:prstDash val="solid"/>
              <a:miter/>
            </a:ln>
          </p:spPr>
          <p:txBody>
            <a:bodyPr rtlCol="0" anchor="ctr"/>
            <a:lstStyle/>
            <a:p>
              <a:endParaRPr lang="en-ID"/>
            </a:p>
          </p:txBody>
        </p:sp>
        <p:sp>
          <p:nvSpPr>
            <p:cNvPr id="1225" name="Freeform: Shape 1224">
              <a:extLst>
                <a:ext uri="{FF2B5EF4-FFF2-40B4-BE49-F238E27FC236}">
                  <a16:creationId xmlns:a16="http://schemas.microsoft.com/office/drawing/2014/main" id="{3D8CD290-5882-7051-B71A-C313CA27A872}"/>
                </a:ext>
              </a:extLst>
            </p:cNvPr>
            <p:cNvSpPr/>
            <p:nvPr/>
          </p:nvSpPr>
          <p:spPr>
            <a:xfrm>
              <a:off x="10451306" y="1200"/>
              <a:ext cx="538162" cy="289311"/>
            </a:xfrm>
            <a:custGeom>
              <a:avLst/>
              <a:gdLst>
                <a:gd name="connsiteX0" fmla="*/ 154781 w 538162"/>
                <a:gd name="connsiteY0" fmla="*/ 248831 h 289311"/>
                <a:gd name="connsiteX1" fmla="*/ 392906 w 538162"/>
                <a:gd name="connsiteY1" fmla="*/ 260737 h 289311"/>
                <a:gd name="connsiteX2" fmla="*/ 500063 w 538162"/>
                <a:gd name="connsiteY2" fmla="*/ 48806 h 289311"/>
                <a:gd name="connsiteX3" fmla="*/ 461963 w 538162"/>
                <a:gd name="connsiteY3" fmla="*/ 1181 h 289311"/>
                <a:gd name="connsiteX4" fmla="*/ 502444 w 538162"/>
                <a:gd name="connsiteY4" fmla="*/ 13087 h 289311"/>
                <a:gd name="connsiteX5" fmla="*/ 538163 w 538162"/>
                <a:gd name="connsiteY5" fmla="*/ 53568 h 289311"/>
                <a:gd name="connsiteX6" fmla="*/ 407194 w 538162"/>
                <a:gd name="connsiteY6" fmla="*/ 289312 h 289311"/>
                <a:gd name="connsiteX7" fmla="*/ 271463 w 538162"/>
                <a:gd name="connsiteY7" fmla="*/ 263118 h 289311"/>
                <a:gd name="connsiteX8" fmla="*/ 133350 w 538162"/>
                <a:gd name="connsiteY8" fmla="*/ 286931 h 289311"/>
                <a:gd name="connsiteX9" fmla="*/ 0 w 538162"/>
                <a:gd name="connsiteY9" fmla="*/ 55949 h 289311"/>
                <a:gd name="connsiteX10" fmla="*/ 42863 w 538162"/>
                <a:gd name="connsiteY10" fmla="*/ 8324 h 289311"/>
                <a:gd name="connsiteX11" fmla="*/ 73819 w 538162"/>
                <a:gd name="connsiteY11" fmla="*/ 3562 h 289311"/>
                <a:gd name="connsiteX12" fmla="*/ 26194 w 538162"/>
                <a:gd name="connsiteY12" fmla="*/ 53568 h 289311"/>
                <a:gd name="connsiteX13" fmla="*/ 154781 w 538162"/>
                <a:gd name="connsiteY13" fmla="*/ 248831 h 28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38162" h="289311">
                  <a:moveTo>
                    <a:pt x="154781" y="248831"/>
                  </a:moveTo>
                  <a:cubicBezTo>
                    <a:pt x="235744" y="227399"/>
                    <a:pt x="314325" y="232162"/>
                    <a:pt x="392906" y="260737"/>
                  </a:cubicBezTo>
                  <a:cubicBezTo>
                    <a:pt x="407194" y="177393"/>
                    <a:pt x="442913" y="108337"/>
                    <a:pt x="500063" y="48806"/>
                  </a:cubicBezTo>
                  <a:cubicBezTo>
                    <a:pt x="485775" y="32137"/>
                    <a:pt x="473869" y="17849"/>
                    <a:pt x="461963" y="1181"/>
                  </a:cubicBezTo>
                  <a:cubicBezTo>
                    <a:pt x="478631" y="-1201"/>
                    <a:pt x="490538" y="-1201"/>
                    <a:pt x="502444" y="13087"/>
                  </a:cubicBezTo>
                  <a:cubicBezTo>
                    <a:pt x="511969" y="27374"/>
                    <a:pt x="526256" y="39281"/>
                    <a:pt x="538163" y="53568"/>
                  </a:cubicBezTo>
                  <a:cubicBezTo>
                    <a:pt x="469107" y="113099"/>
                    <a:pt x="421482" y="191681"/>
                    <a:pt x="407194" y="289312"/>
                  </a:cubicBezTo>
                  <a:cubicBezTo>
                    <a:pt x="361950" y="275024"/>
                    <a:pt x="316706" y="263118"/>
                    <a:pt x="271463" y="263118"/>
                  </a:cubicBezTo>
                  <a:cubicBezTo>
                    <a:pt x="223838" y="263118"/>
                    <a:pt x="178594" y="272643"/>
                    <a:pt x="133350" y="286931"/>
                  </a:cubicBezTo>
                  <a:cubicBezTo>
                    <a:pt x="116681" y="191681"/>
                    <a:pt x="71438" y="113099"/>
                    <a:pt x="0" y="55949"/>
                  </a:cubicBezTo>
                  <a:cubicBezTo>
                    <a:pt x="14288" y="39281"/>
                    <a:pt x="28575" y="22612"/>
                    <a:pt x="42863" y="8324"/>
                  </a:cubicBezTo>
                  <a:cubicBezTo>
                    <a:pt x="50006" y="-1201"/>
                    <a:pt x="59531" y="3562"/>
                    <a:pt x="73819" y="3562"/>
                  </a:cubicBezTo>
                  <a:cubicBezTo>
                    <a:pt x="61913" y="24993"/>
                    <a:pt x="42863" y="36899"/>
                    <a:pt x="26194" y="53568"/>
                  </a:cubicBezTo>
                  <a:cubicBezTo>
                    <a:pt x="88107" y="103574"/>
                    <a:pt x="130969" y="167868"/>
                    <a:pt x="154781" y="248831"/>
                  </a:cubicBezTo>
                  <a:close/>
                </a:path>
              </a:pathLst>
            </a:custGeom>
            <a:grpFill/>
            <a:ln w="23813" cap="flat">
              <a:noFill/>
              <a:prstDash val="solid"/>
              <a:miter/>
            </a:ln>
          </p:spPr>
          <p:txBody>
            <a:bodyPr rtlCol="0" anchor="ctr"/>
            <a:lstStyle/>
            <a:p>
              <a:endParaRPr lang="en-ID"/>
            </a:p>
          </p:txBody>
        </p:sp>
        <p:sp>
          <p:nvSpPr>
            <p:cNvPr id="1226" name="Freeform: Shape 1225">
              <a:extLst>
                <a:ext uri="{FF2B5EF4-FFF2-40B4-BE49-F238E27FC236}">
                  <a16:creationId xmlns:a16="http://schemas.microsoft.com/office/drawing/2014/main" id="{A9261A66-277C-E47C-8A53-42012BF85781}"/>
                </a:ext>
              </a:extLst>
            </p:cNvPr>
            <p:cNvSpPr/>
            <p:nvPr/>
          </p:nvSpPr>
          <p:spPr>
            <a:xfrm>
              <a:off x="8489156" y="1787"/>
              <a:ext cx="542925" cy="288725"/>
            </a:xfrm>
            <a:custGeom>
              <a:avLst/>
              <a:gdLst>
                <a:gd name="connsiteX0" fmla="*/ 504825 w 542925"/>
                <a:gd name="connsiteY0" fmla="*/ 48219 h 288725"/>
                <a:gd name="connsiteX1" fmla="*/ 466725 w 542925"/>
                <a:gd name="connsiteY1" fmla="*/ 2975 h 288725"/>
                <a:gd name="connsiteX2" fmla="*/ 507206 w 542925"/>
                <a:gd name="connsiteY2" fmla="*/ 10119 h 288725"/>
                <a:gd name="connsiteX3" fmla="*/ 542925 w 542925"/>
                <a:gd name="connsiteY3" fmla="*/ 52982 h 288725"/>
                <a:gd name="connsiteX4" fmla="*/ 411956 w 542925"/>
                <a:gd name="connsiteY4" fmla="*/ 288725 h 288725"/>
                <a:gd name="connsiteX5" fmla="*/ 138113 w 542925"/>
                <a:gd name="connsiteY5" fmla="*/ 286344 h 288725"/>
                <a:gd name="connsiteX6" fmla="*/ 0 w 542925"/>
                <a:gd name="connsiteY6" fmla="*/ 52982 h 288725"/>
                <a:gd name="connsiteX7" fmla="*/ 47625 w 542925"/>
                <a:gd name="connsiteY7" fmla="*/ 5357 h 288725"/>
                <a:gd name="connsiteX8" fmla="*/ 73819 w 542925"/>
                <a:gd name="connsiteY8" fmla="*/ 5357 h 288725"/>
                <a:gd name="connsiteX9" fmla="*/ 26194 w 542925"/>
                <a:gd name="connsiteY9" fmla="*/ 50600 h 288725"/>
                <a:gd name="connsiteX10" fmla="*/ 157163 w 542925"/>
                <a:gd name="connsiteY10" fmla="*/ 250625 h 288725"/>
                <a:gd name="connsiteX11" fmla="*/ 392906 w 542925"/>
                <a:gd name="connsiteY11" fmla="*/ 262532 h 288725"/>
                <a:gd name="connsiteX12" fmla="*/ 504825 w 542925"/>
                <a:gd name="connsiteY12" fmla="*/ 48219 h 288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2925" h="288725">
                  <a:moveTo>
                    <a:pt x="504825" y="48219"/>
                  </a:moveTo>
                  <a:cubicBezTo>
                    <a:pt x="492919" y="33932"/>
                    <a:pt x="481012" y="19644"/>
                    <a:pt x="466725" y="2975"/>
                  </a:cubicBezTo>
                  <a:cubicBezTo>
                    <a:pt x="483394" y="-1787"/>
                    <a:pt x="497681" y="-1787"/>
                    <a:pt x="507206" y="10119"/>
                  </a:cubicBezTo>
                  <a:cubicBezTo>
                    <a:pt x="519113" y="24407"/>
                    <a:pt x="531019" y="36313"/>
                    <a:pt x="542925" y="52982"/>
                  </a:cubicBezTo>
                  <a:cubicBezTo>
                    <a:pt x="473869" y="112513"/>
                    <a:pt x="426244" y="191094"/>
                    <a:pt x="411956" y="288725"/>
                  </a:cubicBezTo>
                  <a:cubicBezTo>
                    <a:pt x="321469" y="253007"/>
                    <a:pt x="230981" y="253007"/>
                    <a:pt x="138113" y="286344"/>
                  </a:cubicBezTo>
                  <a:cubicBezTo>
                    <a:pt x="121444" y="191094"/>
                    <a:pt x="76200" y="112513"/>
                    <a:pt x="0" y="52982"/>
                  </a:cubicBezTo>
                  <a:cubicBezTo>
                    <a:pt x="16669" y="36313"/>
                    <a:pt x="30956" y="19644"/>
                    <a:pt x="47625" y="5357"/>
                  </a:cubicBezTo>
                  <a:cubicBezTo>
                    <a:pt x="52387" y="594"/>
                    <a:pt x="64294" y="2975"/>
                    <a:pt x="73819" y="5357"/>
                  </a:cubicBezTo>
                  <a:cubicBezTo>
                    <a:pt x="59531" y="19644"/>
                    <a:pt x="42863" y="33932"/>
                    <a:pt x="26194" y="50600"/>
                  </a:cubicBezTo>
                  <a:cubicBezTo>
                    <a:pt x="90488" y="105369"/>
                    <a:pt x="133350" y="169663"/>
                    <a:pt x="157163" y="250625"/>
                  </a:cubicBezTo>
                  <a:cubicBezTo>
                    <a:pt x="238125" y="229194"/>
                    <a:pt x="316706" y="233957"/>
                    <a:pt x="392906" y="262532"/>
                  </a:cubicBezTo>
                  <a:cubicBezTo>
                    <a:pt x="431006" y="143469"/>
                    <a:pt x="433387" y="141088"/>
                    <a:pt x="504825" y="48219"/>
                  </a:cubicBezTo>
                  <a:close/>
                </a:path>
              </a:pathLst>
            </a:custGeom>
            <a:grpFill/>
            <a:ln w="23813" cap="flat">
              <a:noFill/>
              <a:prstDash val="solid"/>
              <a:miter/>
            </a:ln>
          </p:spPr>
          <p:txBody>
            <a:bodyPr rtlCol="0" anchor="ctr"/>
            <a:lstStyle/>
            <a:p>
              <a:endParaRPr lang="en-ID"/>
            </a:p>
          </p:txBody>
        </p:sp>
        <p:sp>
          <p:nvSpPr>
            <p:cNvPr id="1227" name="Freeform: Shape 1226">
              <a:extLst>
                <a:ext uri="{FF2B5EF4-FFF2-40B4-BE49-F238E27FC236}">
                  <a16:creationId xmlns:a16="http://schemas.microsoft.com/office/drawing/2014/main" id="{C49ABB9A-237D-C138-DF46-4EDEC8BE6B1A}"/>
                </a:ext>
              </a:extLst>
            </p:cNvPr>
            <p:cNvSpPr/>
            <p:nvPr/>
          </p:nvSpPr>
          <p:spPr>
            <a:xfrm>
              <a:off x="11103768" y="1787"/>
              <a:ext cx="538162" cy="288725"/>
            </a:xfrm>
            <a:custGeom>
              <a:avLst/>
              <a:gdLst>
                <a:gd name="connsiteX0" fmla="*/ 383381 w 538162"/>
                <a:gd name="connsiteY0" fmla="*/ 248244 h 288725"/>
                <a:gd name="connsiteX1" fmla="*/ 511968 w 538162"/>
                <a:gd name="connsiteY1" fmla="*/ 50600 h 288725"/>
                <a:gd name="connsiteX2" fmla="*/ 464343 w 538162"/>
                <a:gd name="connsiteY2" fmla="*/ 2975 h 288725"/>
                <a:gd name="connsiteX3" fmla="*/ 500062 w 538162"/>
                <a:gd name="connsiteY3" fmla="*/ 10119 h 288725"/>
                <a:gd name="connsiteX4" fmla="*/ 538162 w 538162"/>
                <a:gd name="connsiteY4" fmla="*/ 55363 h 288725"/>
                <a:gd name="connsiteX5" fmla="*/ 404812 w 538162"/>
                <a:gd name="connsiteY5" fmla="*/ 286344 h 288725"/>
                <a:gd name="connsiteX6" fmla="*/ 266700 w 538162"/>
                <a:gd name="connsiteY6" fmla="*/ 262532 h 288725"/>
                <a:gd name="connsiteX7" fmla="*/ 130969 w 538162"/>
                <a:gd name="connsiteY7" fmla="*/ 288725 h 288725"/>
                <a:gd name="connsiteX8" fmla="*/ 0 w 538162"/>
                <a:gd name="connsiteY8" fmla="*/ 52982 h 288725"/>
                <a:gd name="connsiteX9" fmla="*/ 42863 w 538162"/>
                <a:gd name="connsiteY9" fmla="*/ 7738 h 288725"/>
                <a:gd name="connsiteX10" fmla="*/ 76200 w 538162"/>
                <a:gd name="connsiteY10" fmla="*/ 2975 h 288725"/>
                <a:gd name="connsiteX11" fmla="*/ 40481 w 538162"/>
                <a:gd name="connsiteY11" fmla="*/ 52982 h 288725"/>
                <a:gd name="connsiteX12" fmla="*/ 147637 w 538162"/>
                <a:gd name="connsiteY12" fmla="*/ 264913 h 288725"/>
                <a:gd name="connsiteX13" fmla="*/ 383381 w 538162"/>
                <a:gd name="connsiteY13" fmla="*/ 248244 h 288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38162" h="288725">
                  <a:moveTo>
                    <a:pt x="383381" y="248244"/>
                  </a:moveTo>
                  <a:cubicBezTo>
                    <a:pt x="407194" y="169663"/>
                    <a:pt x="447675" y="102988"/>
                    <a:pt x="511968" y="50600"/>
                  </a:cubicBezTo>
                  <a:cubicBezTo>
                    <a:pt x="495300" y="33932"/>
                    <a:pt x="481012" y="19644"/>
                    <a:pt x="464343" y="2975"/>
                  </a:cubicBezTo>
                  <a:cubicBezTo>
                    <a:pt x="481012" y="-1787"/>
                    <a:pt x="490537" y="-1787"/>
                    <a:pt x="500062" y="10119"/>
                  </a:cubicBezTo>
                  <a:cubicBezTo>
                    <a:pt x="511968" y="24407"/>
                    <a:pt x="523875" y="38694"/>
                    <a:pt x="538162" y="55363"/>
                  </a:cubicBezTo>
                  <a:cubicBezTo>
                    <a:pt x="469106" y="112513"/>
                    <a:pt x="421481" y="188713"/>
                    <a:pt x="404812" y="286344"/>
                  </a:cubicBezTo>
                  <a:cubicBezTo>
                    <a:pt x="359569" y="272057"/>
                    <a:pt x="314325" y="262532"/>
                    <a:pt x="266700" y="262532"/>
                  </a:cubicBezTo>
                  <a:cubicBezTo>
                    <a:pt x="219075" y="262532"/>
                    <a:pt x="176212" y="274438"/>
                    <a:pt x="130969" y="288725"/>
                  </a:cubicBezTo>
                  <a:cubicBezTo>
                    <a:pt x="116681" y="191094"/>
                    <a:pt x="71438" y="114894"/>
                    <a:pt x="0" y="52982"/>
                  </a:cubicBezTo>
                  <a:cubicBezTo>
                    <a:pt x="14287" y="36313"/>
                    <a:pt x="28575" y="22025"/>
                    <a:pt x="42863" y="7738"/>
                  </a:cubicBezTo>
                  <a:cubicBezTo>
                    <a:pt x="52387" y="-1787"/>
                    <a:pt x="64294" y="2975"/>
                    <a:pt x="76200" y="2975"/>
                  </a:cubicBezTo>
                  <a:cubicBezTo>
                    <a:pt x="69056" y="24407"/>
                    <a:pt x="52387" y="33932"/>
                    <a:pt x="40481" y="52982"/>
                  </a:cubicBezTo>
                  <a:cubicBezTo>
                    <a:pt x="95250" y="112513"/>
                    <a:pt x="133350" y="181569"/>
                    <a:pt x="147637" y="264913"/>
                  </a:cubicBezTo>
                  <a:cubicBezTo>
                    <a:pt x="223837" y="233957"/>
                    <a:pt x="302419" y="226813"/>
                    <a:pt x="383381" y="248244"/>
                  </a:cubicBezTo>
                  <a:close/>
                </a:path>
              </a:pathLst>
            </a:custGeom>
            <a:grpFill/>
            <a:ln w="23813" cap="flat">
              <a:noFill/>
              <a:prstDash val="solid"/>
              <a:miter/>
            </a:ln>
          </p:spPr>
          <p:txBody>
            <a:bodyPr rtlCol="0" anchor="ctr"/>
            <a:lstStyle/>
            <a:p>
              <a:endParaRPr lang="en-ID"/>
            </a:p>
          </p:txBody>
        </p:sp>
        <p:sp>
          <p:nvSpPr>
            <p:cNvPr id="1228" name="Freeform: Shape 1227">
              <a:extLst>
                <a:ext uri="{FF2B5EF4-FFF2-40B4-BE49-F238E27FC236}">
                  <a16:creationId xmlns:a16="http://schemas.microsoft.com/office/drawing/2014/main" id="{F6752117-1023-5095-24A4-FAE58EFA53B6}"/>
                </a:ext>
              </a:extLst>
            </p:cNvPr>
            <p:cNvSpPr/>
            <p:nvPr/>
          </p:nvSpPr>
          <p:spPr>
            <a:xfrm>
              <a:off x="9148762" y="3571"/>
              <a:ext cx="540543" cy="289321"/>
            </a:xfrm>
            <a:custGeom>
              <a:avLst/>
              <a:gdLst>
                <a:gd name="connsiteX0" fmla="*/ 0 w 540543"/>
                <a:gd name="connsiteY0" fmla="*/ 51197 h 289321"/>
                <a:gd name="connsiteX1" fmla="*/ 42863 w 540543"/>
                <a:gd name="connsiteY1" fmla="*/ 5953 h 289321"/>
                <a:gd name="connsiteX2" fmla="*/ 76200 w 540543"/>
                <a:gd name="connsiteY2" fmla="*/ 1191 h 289321"/>
                <a:gd name="connsiteX3" fmla="*/ 42863 w 540543"/>
                <a:gd name="connsiteY3" fmla="*/ 46434 h 289321"/>
                <a:gd name="connsiteX4" fmla="*/ 109538 w 540543"/>
                <a:gd name="connsiteY4" fmla="*/ 146447 h 289321"/>
                <a:gd name="connsiteX5" fmla="*/ 147637 w 540543"/>
                <a:gd name="connsiteY5" fmla="*/ 260747 h 289321"/>
                <a:gd name="connsiteX6" fmla="*/ 385762 w 540543"/>
                <a:gd name="connsiteY6" fmla="*/ 248841 h 289321"/>
                <a:gd name="connsiteX7" fmla="*/ 514350 w 540543"/>
                <a:gd name="connsiteY7" fmla="*/ 51197 h 289321"/>
                <a:gd name="connsiteX8" fmla="*/ 466725 w 540543"/>
                <a:gd name="connsiteY8" fmla="*/ 3572 h 289321"/>
                <a:gd name="connsiteX9" fmla="*/ 502444 w 540543"/>
                <a:gd name="connsiteY9" fmla="*/ 10716 h 289321"/>
                <a:gd name="connsiteX10" fmla="*/ 540544 w 540543"/>
                <a:gd name="connsiteY10" fmla="*/ 55959 h 289321"/>
                <a:gd name="connsiteX11" fmla="*/ 407194 w 540543"/>
                <a:gd name="connsiteY11" fmla="*/ 286941 h 289321"/>
                <a:gd name="connsiteX12" fmla="*/ 133350 w 540543"/>
                <a:gd name="connsiteY12" fmla="*/ 289322 h 289321"/>
                <a:gd name="connsiteX13" fmla="*/ 88106 w 540543"/>
                <a:gd name="connsiteY13" fmla="*/ 155972 h 289321"/>
                <a:gd name="connsiteX14" fmla="*/ 0 w 540543"/>
                <a:gd name="connsiteY14" fmla="*/ 51197 h 289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0543" h="289321">
                  <a:moveTo>
                    <a:pt x="0" y="51197"/>
                  </a:moveTo>
                  <a:cubicBezTo>
                    <a:pt x="14288" y="34528"/>
                    <a:pt x="28575" y="20241"/>
                    <a:pt x="42863" y="5953"/>
                  </a:cubicBezTo>
                  <a:cubicBezTo>
                    <a:pt x="52387" y="-3572"/>
                    <a:pt x="64294" y="1191"/>
                    <a:pt x="76200" y="1191"/>
                  </a:cubicBezTo>
                  <a:cubicBezTo>
                    <a:pt x="69056" y="22622"/>
                    <a:pt x="52387" y="32147"/>
                    <a:pt x="42863" y="46434"/>
                  </a:cubicBezTo>
                  <a:cubicBezTo>
                    <a:pt x="64294" y="79772"/>
                    <a:pt x="88106" y="113109"/>
                    <a:pt x="109538" y="146447"/>
                  </a:cubicBezTo>
                  <a:cubicBezTo>
                    <a:pt x="130969" y="182166"/>
                    <a:pt x="140494" y="220266"/>
                    <a:pt x="147637" y="260747"/>
                  </a:cubicBezTo>
                  <a:cubicBezTo>
                    <a:pt x="226219" y="232172"/>
                    <a:pt x="304800" y="227409"/>
                    <a:pt x="385762" y="248841"/>
                  </a:cubicBezTo>
                  <a:cubicBezTo>
                    <a:pt x="409575" y="170259"/>
                    <a:pt x="450056" y="103584"/>
                    <a:pt x="514350" y="51197"/>
                  </a:cubicBezTo>
                  <a:cubicBezTo>
                    <a:pt x="497681" y="34528"/>
                    <a:pt x="483394" y="20241"/>
                    <a:pt x="466725" y="3572"/>
                  </a:cubicBezTo>
                  <a:cubicBezTo>
                    <a:pt x="483394" y="-1191"/>
                    <a:pt x="492919" y="-1191"/>
                    <a:pt x="502444" y="10716"/>
                  </a:cubicBezTo>
                  <a:cubicBezTo>
                    <a:pt x="514350" y="25003"/>
                    <a:pt x="526256" y="39291"/>
                    <a:pt x="540544" y="55959"/>
                  </a:cubicBezTo>
                  <a:cubicBezTo>
                    <a:pt x="471488" y="113109"/>
                    <a:pt x="426244" y="189309"/>
                    <a:pt x="407194" y="286941"/>
                  </a:cubicBezTo>
                  <a:cubicBezTo>
                    <a:pt x="314325" y="253603"/>
                    <a:pt x="223838" y="253603"/>
                    <a:pt x="133350" y="289322"/>
                  </a:cubicBezTo>
                  <a:cubicBezTo>
                    <a:pt x="126206" y="241697"/>
                    <a:pt x="111919" y="196453"/>
                    <a:pt x="88106" y="155972"/>
                  </a:cubicBezTo>
                  <a:cubicBezTo>
                    <a:pt x="61913" y="113109"/>
                    <a:pt x="33338" y="79772"/>
                    <a:pt x="0" y="51197"/>
                  </a:cubicBezTo>
                  <a:close/>
                </a:path>
              </a:pathLst>
            </a:custGeom>
            <a:grpFill/>
            <a:ln w="23813" cap="flat">
              <a:noFill/>
              <a:prstDash val="solid"/>
              <a:miter/>
            </a:ln>
          </p:spPr>
          <p:txBody>
            <a:bodyPr rtlCol="0" anchor="ctr"/>
            <a:lstStyle/>
            <a:p>
              <a:endParaRPr lang="en-ID"/>
            </a:p>
          </p:txBody>
        </p:sp>
        <p:sp>
          <p:nvSpPr>
            <p:cNvPr id="1229" name="Freeform: Shape 1228">
              <a:extLst>
                <a:ext uri="{FF2B5EF4-FFF2-40B4-BE49-F238E27FC236}">
                  <a16:creationId xmlns:a16="http://schemas.microsoft.com/office/drawing/2014/main" id="{3C590505-2071-CC9A-CAE3-8FD2AE865C3B}"/>
                </a:ext>
              </a:extLst>
            </p:cNvPr>
            <p:cNvSpPr/>
            <p:nvPr/>
          </p:nvSpPr>
          <p:spPr>
            <a:xfrm>
              <a:off x="7193756" y="0"/>
              <a:ext cx="540543" cy="290512"/>
            </a:xfrm>
            <a:custGeom>
              <a:avLst/>
              <a:gdLst>
                <a:gd name="connsiteX0" fmla="*/ 407194 w 540543"/>
                <a:gd name="connsiteY0" fmla="*/ 288131 h 290512"/>
                <a:gd name="connsiteX1" fmla="*/ 133350 w 540543"/>
                <a:gd name="connsiteY1" fmla="*/ 290513 h 290512"/>
                <a:gd name="connsiteX2" fmla="*/ 0 w 540543"/>
                <a:gd name="connsiteY2" fmla="*/ 52388 h 290512"/>
                <a:gd name="connsiteX3" fmla="*/ 47625 w 540543"/>
                <a:gd name="connsiteY3" fmla="*/ 4763 h 290512"/>
                <a:gd name="connsiteX4" fmla="*/ 76200 w 540543"/>
                <a:gd name="connsiteY4" fmla="*/ 0 h 290512"/>
                <a:gd name="connsiteX5" fmla="*/ 78581 w 540543"/>
                <a:gd name="connsiteY5" fmla="*/ 4763 h 290512"/>
                <a:gd name="connsiteX6" fmla="*/ 40481 w 540543"/>
                <a:gd name="connsiteY6" fmla="*/ 52388 h 290512"/>
                <a:gd name="connsiteX7" fmla="*/ 147638 w 540543"/>
                <a:gd name="connsiteY7" fmla="*/ 264319 h 290512"/>
                <a:gd name="connsiteX8" fmla="*/ 385763 w 540543"/>
                <a:gd name="connsiteY8" fmla="*/ 252413 h 290512"/>
                <a:gd name="connsiteX9" fmla="*/ 514350 w 540543"/>
                <a:gd name="connsiteY9" fmla="*/ 54769 h 290512"/>
                <a:gd name="connsiteX10" fmla="*/ 466725 w 540543"/>
                <a:gd name="connsiteY10" fmla="*/ 7144 h 290512"/>
                <a:gd name="connsiteX11" fmla="*/ 500063 w 540543"/>
                <a:gd name="connsiteY11" fmla="*/ 11906 h 290512"/>
                <a:gd name="connsiteX12" fmla="*/ 540544 w 540543"/>
                <a:gd name="connsiteY12" fmla="*/ 59531 h 290512"/>
                <a:gd name="connsiteX13" fmla="*/ 407194 w 540543"/>
                <a:gd name="connsiteY13" fmla="*/ 288131 h 29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0543" h="290512">
                  <a:moveTo>
                    <a:pt x="407194" y="288131"/>
                  </a:moveTo>
                  <a:cubicBezTo>
                    <a:pt x="314325" y="254794"/>
                    <a:pt x="226219" y="254794"/>
                    <a:pt x="133350" y="290513"/>
                  </a:cubicBezTo>
                  <a:cubicBezTo>
                    <a:pt x="116681" y="195263"/>
                    <a:pt x="73819" y="116681"/>
                    <a:pt x="0" y="52388"/>
                  </a:cubicBezTo>
                  <a:cubicBezTo>
                    <a:pt x="16669" y="35719"/>
                    <a:pt x="30956" y="19050"/>
                    <a:pt x="47625" y="4763"/>
                  </a:cubicBezTo>
                  <a:cubicBezTo>
                    <a:pt x="52388" y="0"/>
                    <a:pt x="66675" y="2381"/>
                    <a:pt x="76200" y="0"/>
                  </a:cubicBezTo>
                  <a:cubicBezTo>
                    <a:pt x="76200" y="2381"/>
                    <a:pt x="78581" y="2381"/>
                    <a:pt x="78581" y="4763"/>
                  </a:cubicBezTo>
                  <a:cubicBezTo>
                    <a:pt x="66675" y="19050"/>
                    <a:pt x="54769" y="33338"/>
                    <a:pt x="40481" y="52388"/>
                  </a:cubicBezTo>
                  <a:cubicBezTo>
                    <a:pt x="95250" y="111919"/>
                    <a:pt x="133350" y="180975"/>
                    <a:pt x="147638" y="264319"/>
                  </a:cubicBezTo>
                  <a:cubicBezTo>
                    <a:pt x="226219" y="235744"/>
                    <a:pt x="304800" y="230981"/>
                    <a:pt x="385763" y="252413"/>
                  </a:cubicBezTo>
                  <a:cubicBezTo>
                    <a:pt x="409575" y="173831"/>
                    <a:pt x="450056" y="107156"/>
                    <a:pt x="514350" y="54769"/>
                  </a:cubicBezTo>
                  <a:cubicBezTo>
                    <a:pt x="497681" y="38100"/>
                    <a:pt x="483394" y="23813"/>
                    <a:pt x="466725" y="7144"/>
                  </a:cubicBezTo>
                  <a:cubicBezTo>
                    <a:pt x="481013" y="4763"/>
                    <a:pt x="490537" y="2381"/>
                    <a:pt x="500063" y="11906"/>
                  </a:cubicBezTo>
                  <a:cubicBezTo>
                    <a:pt x="514350" y="26194"/>
                    <a:pt x="526256" y="42863"/>
                    <a:pt x="540544" y="59531"/>
                  </a:cubicBezTo>
                  <a:cubicBezTo>
                    <a:pt x="469106" y="111919"/>
                    <a:pt x="423863" y="190500"/>
                    <a:pt x="407194" y="288131"/>
                  </a:cubicBezTo>
                  <a:close/>
                </a:path>
              </a:pathLst>
            </a:custGeom>
            <a:grpFill/>
            <a:ln w="23813" cap="flat">
              <a:noFill/>
              <a:prstDash val="solid"/>
              <a:miter/>
            </a:ln>
          </p:spPr>
          <p:txBody>
            <a:bodyPr rtlCol="0" anchor="ctr"/>
            <a:lstStyle/>
            <a:p>
              <a:endParaRPr lang="en-ID"/>
            </a:p>
          </p:txBody>
        </p:sp>
        <p:sp>
          <p:nvSpPr>
            <p:cNvPr id="1230" name="Freeform: Shape 1229">
              <a:extLst>
                <a:ext uri="{FF2B5EF4-FFF2-40B4-BE49-F238E27FC236}">
                  <a16:creationId xmlns:a16="http://schemas.microsoft.com/office/drawing/2014/main" id="{48760978-9727-F99F-824E-15363A775F5E}"/>
                </a:ext>
              </a:extLst>
            </p:cNvPr>
            <p:cNvSpPr/>
            <p:nvPr/>
          </p:nvSpPr>
          <p:spPr>
            <a:xfrm>
              <a:off x="5336284" y="1136"/>
              <a:ext cx="443009" cy="286994"/>
            </a:xfrm>
            <a:custGeom>
              <a:avLst/>
              <a:gdLst>
                <a:gd name="connsiteX0" fmla="*/ 285847 w 443009"/>
                <a:gd name="connsiteY0" fmla="*/ 248894 h 286994"/>
                <a:gd name="connsiteX1" fmla="*/ 416815 w 443009"/>
                <a:gd name="connsiteY1" fmla="*/ 48869 h 286994"/>
                <a:gd name="connsiteX2" fmla="*/ 393003 w 443009"/>
                <a:gd name="connsiteY2" fmla="*/ 25057 h 286994"/>
                <a:gd name="connsiteX3" fmla="*/ 371571 w 443009"/>
                <a:gd name="connsiteY3" fmla="*/ 1244 h 286994"/>
                <a:gd name="connsiteX4" fmla="*/ 407290 w 443009"/>
                <a:gd name="connsiteY4" fmla="*/ 10769 h 286994"/>
                <a:gd name="connsiteX5" fmla="*/ 443009 w 443009"/>
                <a:gd name="connsiteY5" fmla="*/ 53632 h 286994"/>
                <a:gd name="connsiteX6" fmla="*/ 309659 w 443009"/>
                <a:gd name="connsiteY6" fmla="*/ 284613 h 286994"/>
                <a:gd name="connsiteX7" fmla="*/ 38196 w 443009"/>
                <a:gd name="connsiteY7" fmla="*/ 286994 h 286994"/>
                <a:gd name="connsiteX8" fmla="*/ 7240 w 443009"/>
                <a:gd name="connsiteY8" fmla="*/ 191744 h 286994"/>
                <a:gd name="connsiteX9" fmla="*/ 2478 w 443009"/>
                <a:gd name="connsiteY9" fmla="*/ 129832 h 286994"/>
                <a:gd name="connsiteX10" fmla="*/ 52484 w 443009"/>
                <a:gd name="connsiteY10" fmla="*/ 263182 h 286994"/>
                <a:gd name="connsiteX11" fmla="*/ 285847 w 443009"/>
                <a:gd name="connsiteY11" fmla="*/ 248894 h 286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3009" h="286994">
                  <a:moveTo>
                    <a:pt x="285847" y="248894"/>
                  </a:moveTo>
                  <a:cubicBezTo>
                    <a:pt x="338234" y="129832"/>
                    <a:pt x="338234" y="129832"/>
                    <a:pt x="416815" y="48869"/>
                  </a:cubicBezTo>
                  <a:cubicBezTo>
                    <a:pt x="409671" y="41726"/>
                    <a:pt x="400146" y="34582"/>
                    <a:pt x="393003" y="25057"/>
                  </a:cubicBezTo>
                  <a:cubicBezTo>
                    <a:pt x="385859" y="17913"/>
                    <a:pt x="378715" y="10769"/>
                    <a:pt x="371571" y="1244"/>
                  </a:cubicBezTo>
                  <a:cubicBezTo>
                    <a:pt x="385859" y="-1137"/>
                    <a:pt x="397765" y="-1137"/>
                    <a:pt x="407290" y="10769"/>
                  </a:cubicBezTo>
                  <a:cubicBezTo>
                    <a:pt x="419197" y="25057"/>
                    <a:pt x="431103" y="39344"/>
                    <a:pt x="443009" y="53632"/>
                  </a:cubicBezTo>
                  <a:cubicBezTo>
                    <a:pt x="371571" y="110782"/>
                    <a:pt x="326328" y="189363"/>
                    <a:pt x="309659" y="284613"/>
                  </a:cubicBezTo>
                  <a:cubicBezTo>
                    <a:pt x="216790" y="251276"/>
                    <a:pt x="126303" y="251276"/>
                    <a:pt x="38196" y="286994"/>
                  </a:cubicBezTo>
                  <a:cubicBezTo>
                    <a:pt x="28671" y="253657"/>
                    <a:pt x="19146" y="222701"/>
                    <a:pt x="7240" y="191744"/>
                  </a:cubicBezTo>
                  <a:cubicBezTo>
                    <a:pt x="96" y="165551"/>
                    <a:pt x="-2285" y="165551"/>
                    <a:pt x="2478" y="129832"/>
                  </a:cubicBezTo>
                  <a:cubicBezTo>
                    <a:pt x="31053" y="172694"/>
                    <a:pt x="40578" y="215557"/>
                    <a:pt x="52484" y="263182"/>
                  </a:cubicBezTo>
                  <a:cubicBezTo>
                    <a:pt x="128684" y="234607"/>
                    <a:pt x="207265" y="229844"/>
                    <a:pt x="285847" y="248894"/>
                  </a:cubicBezTo>
                  <a:close/>
                </a:path>
              </a:pathLst>
            </a:custGeom>
            <a:grpFill/>
            <a:ln w="23813" cap="flat">
              <a:noFill/>
              <a:prstDash val="solid"/>
              <a:miter/>
            </a:ln>
          </p:spPr>
          <p:txBody>
            <a:bodyPr rtlCol="0" anchor="ctr"/>
            <a:lstStyle/>
            <a:p>
              <a:endParaRPr lang="en-ID"/>
            </a:p>
          </p:txBody>
        </p:sp>
        <p:sp>
          <p:nvSpPr>
            <p:cNvPr id="1231" name="Freeform: Shape 1230">
              <a:extLst>
                <a:ext uri="{FF2B5EF4-FFF2-40B4-BE49-F238E27FC236}">
                  <a16:creationId xmlns:a16="http://schemas.microsoft.com/office/drawing/2014/main" id="{4BC564D2-30B1-E21C-7A8B-B4286ED8D611}"/>
                </a:ext>
              </a:extLst>
            </p:cNvPr>
            <p:cNvSpPr/>
            <p:nvPr/>
          </p:nvSpPr>
          <p:spPr>
            <a:xfrm>
              <a:off x="7234151" y="4868848"/>
              <a:ext cx="319173" cy="211233"/>
            </a:xfrm>
            <a:custGeom>
              <a:avLst/>
              <a:gdLst>
                <a:gd name="connsiteX0" fmla="*/ 319173 w 319173"/>
                <a:gd name="connsiteY0" fmla="*/ 10333 h 211233"/>
                <a:gd name="connsiteX1" fmla="*/ 86 w 319173"/>
                <a:gd name="connsiteY1" fmla="*/ 198452 h 211233"/>
                <a:gd name="connsiteX2" fmla="*/ 97717 w 319173"/>
                <a:gd name="connsiteY2" fmla="*/ 46052 h 211233"/>
                <a:gd name="connsiteX3" fmla="*/ 319173 w 319173"/>
                <a:gd name="connsiteY3" fmla="*/ 10333 h 211233"/>
                <a:gd name="connsiteX4" fmla="*/ 2467 w 319173"/>
                <a:gd name="connsiteY4" fmla="*/ 193689 h 211233"/>
                <a:gd name="connsiteX5" fmla="*/ 283454 w 319173"/>
                <a:gd name="connsiteY5" fmla="*/ 29383 h 211233"/>
                <a:gd name="connsiteX6" fmla="*/ 2467 w 319173"/>
                <a:gd name="connsiteY6" fmla="*/ 193689 h 211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173" h="211233">
                  <a:moveTo>
                    <a:pt x="319173" y="10333"/>
                  </a:moveTo>
                  <a:cubicBezTo>
                    <a:pt x="292979" y="155589"/>
                    <a:pt x="128673" y="246077"/>
                    <a:pt x="86" y="198452"/>
                  </a:cubicBezTo>
                  <a:cubicBezTo>
                    <a:pt x="-2296" y="155589"/>
                    <a:pt x="45329" y="81770"/>
                    <a:pt x="97717" y="46052"/>
                  </a:cubicBezTo>
                  <a:cubicBezTo>
                    <a:pt x="164392" y="808"/>
                    <a:pt x="238211" y="-11098"/>
                    <a:pt x="319173" y="10333"/>
                  </a:cubicBezTo>
                  <a:close/>
                  <a:moveTo>
                    <a:pt x="2467" y="193689"/>
                  </a:moveTo>
                  <a:cubicBezTo>
                    <a:pt x="138198" y="231789"/>
                    <a:pt x="266786" y="129395"/>
                    <a:pt x="283454" y="29383"/>
                  </a:cubicBezTo>
                  <a:cubicBezTo>
                    <a:pt x="159629" y="-1573"/>
                    <a:pt x="31042" y="81770"/>
                    <a:pt x="2467" y="193689"/>
                  </a:cubicBezTo>
                  <a:close/>
                </a:path>
              </a:pathLst>
            </a:custGeom>
            <a:grpFill/>
            <a:ln w="23813" cap="flat">
              <a:noFill/>
              <a:prstDash val="solid"/>
              <a:miter/>
            </a:ln>
          </p:spPr>
          <p:txBody>
            <a:bodyPr rtlCol="0" anchor="ctr"/>
            <a:lstStyle/>
            <a:p>
              <a:endParaRPr lang="en-ID"/>
            </a:p>
          </p:txBody>
        </p:sp>
        <p:sp>
          <p:nvSpPr>
            <p:cNvPr id="1232" name="Freeform: Shape 1231">
              <a:extLst>
                <a:ext uri="{FF2B5EF4-FFF2-40B4-BE49-F238E27FC236}">
                  <a16:creationId xmlns:a16="http://schemas.microsoft.com/office/drawing/2014/main" id="{A0A69667-0955-DD4C-4061-AFE4145D8F33}"/>
                </a:ext>
              </a:extLst>
            </p:cNvPr>
            <p:cNvSpPr/>
            <p:nvPr/>
          </p:nvSpPr>
          <p:spPr>
            <a:xfrm>
              <a:off x="6722268" y="4869358"/>
              <a:ext cx="321468" cy="211779"/>
            </a:xfrm>
            <a:custGeom>
              <a:avLst/>
              <a:gdLst>
                <a:gd name="connsiteX0" fmla="*/ 0 w 321468"/>
                <a:gd name="connsiteY0" fmla="*/ 12204 h 211779"/>
                <a:gd name="connsiteX1" fmla="*/ 321469 w 321468"/>
                <a:gd name="connsiteY1" fmla="*/ 197942 h 211779"/>
                <a:gd name="connsiteX2" fmla="*/ 0 w 321468"/>
                <a:gd name="connsiteY2" fmla="*/ 12204 h 211779"/>
                <a:gd name="connsiteX3" fmla="*/ 316706 w 321468"/>
                <a:gd name="connsiteY3" fmla="*/ 193179 h 211779"/>
                <a:gd name="connsiteX4" fmla="*/ 33338 w 321468"/>
                <a:gd name="connsiteY4" fmla="*/ 31254 h 211779"/>
                <a:gd name="connsiteX5" fmla="*/ 316706 w 321468"/>
                <a:gd name="connsiteY5" fmla="*/ 193179 h 21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1779">
                  <a:moveTo>
                    <a:pt x="0" y="12204"/>
                  </a:moveTo>
                  <a:cubicBezTo>
                    <a:pt x="152400" y="-37802"/>
                    <a:pt x="304800" y="74117"/>
                    <a:pt x="321469" y="197942"/>
                  </a:cubicBezTo>
                  <a:cubicBezTo>
                    <a:pt x="221456" y="243185"/>
                    <a:pt x="35719" y="176510"/>
                    <a:pt x="0" y="12204"/>
                  </a:cubicBezTo>
                  <a:close/>
                  <a:moveTo>
                    <a:pt x="316706" y="193179"/>
                  </a:moveTo>
                  <a:cubicBezTo>
                    <a:pt x="290513" y="81260"/>
                    <a:pt x="154781" y="-4465"/>
                    <a:pt x="33338" y="31254"/>
                  </a:cubicBezTo>
                  <a:cubicBezTo>
                    <a:pt x="64294" y="152698"/>
                    <a:pt x="204788" y="228898"/>
                    <a:pt x="316706" y="193179"/>
                  </a:cubicBezTo>
                  <a:close/>
                </a:path>
              </a:pathLst>
            </a:custGeom>
            <a:grpFill/>
            <a:ln w="23813" cap="flat">
              <a:noFill/>
              <a:prstDash val="solid"/>
              <a:miter/>
            </a:ln>
          </p:spPr>
          <p:txBody>
            <a:bodyPr rtlCol="0" anchor="ctr"/>
            <a:lstStyle/>
            <a:p>
              <a:endParaRPr lang="en-ID"/>
            </a:p>
          </p:txBody>
        </p:sp>
        <p:sp>
          <p:nvSpPr>
            <p:cNvPr id="1233" name="Freeform: Shape 1232">
              <a:extLst>
                <a:ext uri="{FF2B5EF4-FFF2-40B4-BE49-F238E27FC236}">
                  <a16:creationId xmlns:a16="http://schemas.microsoft.com/office/drawing/2014/main" id="{B64DC642-1828-00D5-39BF-54D8CECB0955}"/>
                </a:ext>
              </a:extLst>
            </p:cNvPr>
            <p:cNvSpPr/>
            <p:nvPr/>
          </p:nvSpPr>
          <p:spPr>
            <a:xfrm>
              <a:off x="6722268" y="5995517"/>
              <a:ext cx="321468" cy="211047"/>
            </a:xfrm>
            <a:custGeom>
              <a:avLst/>
              <a:gdLst>
                <a:gd name="connsiteX0" fmla="*/ 0 w 321468"/>
                <a:gd name="connsiteY0" fmla="*/ 12377 h 211047"/>
                <a:gd name="connsiteX1" fmla="*/ 321469 w 321468"/>
                <a:gd name="connsiteY1" fmla="*/ 198114 h 211047"/>
                <a:gd name="connsiteX2" fmla="*/ 0 w 321468"/>
                <a:gd name="connsiteY2" fmla="*/ 12377 h 211047"/>
                <a:gd name="connsiteX3" fmla="*/ 316706 w 321468"/>
                <a:gd name="connsiteY3" fmla="*/ 193351 h 211047"/>
                <a:gd name="connsiteX4" fmla="*/ 35719 w 321468"/>
                <a:gd name="connsiteY4" fmla="*/ 31427 h 211047"/>
                <a:gd name="connsiteX5" fmla="*/ 316706 w 321468"/>
                <a:gd name="connsiteY5" fmla="*/ 193351 h 211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1047">
                  <a:moveTo>
                    <a:pt x="0" y="12377"/>
                  </a:moveTo>
                  <a:cubicBezTo>
                    <a:pt x="159544" y="-40011"/>
                    <a:pt x="309563" y="83814"/>
                    <a:pt x="321469" y="198114"/>
                  </a:cubicBezTo>
                  <a:cubicBezTo>
                    <a:pt x="204788" y="243358"/>
                    <a:pt x="33338" y="167157"/>
                    <a:pt x="0" y="12377"/>
                  </a:cubicBezTo>
                  <a:close/>
                  <a:moveTo>
                    <a:pt x="316706" y="193351"/>
                  </a:moveTo>
                  <a:cubicBezTo>
                    <a:pt x="290513" y="83814"/>
                    <a:pt x="159544" y="-6674"/>
                    <a:pt x="35719" y="31427"/>
                  </a:cubicBezTo>
                  <a:cubicBezTo>
                    <a:pt x="61913" y="143345"/>
                    <a:pt x="197644" y="229070"/>
                    <a:pt x="316706" y="193351"/>
                  </a:cubicBezTo>
                  <a:close/>
                </a:path>
              </a:pathLst>
            </a:custGeom>
            <a:grpFill/>
            <a:ln w="23813" cap="flat">
              <a:noFill/>
              <a:prstDash val="solid"/>
              <a:miter/>
            </a:ln>
          </p:spPr>
          <p:txBody>
            <a:bodyPr rtlCol="0" anchor="ctr"/>
            <a:lstStyle/>
            <a:p>
              <a:endParaRPr lang="en-ID"/>
            </a:p>
          </p:txBody>
        </p:sp>
        <p:sp>
          <p:nvSpPr>
            <p:cNvPr id="1234" name="Freeform: Shape 1233">
              <a:extLst>
                <a:ext uri="{FF2B5EF4-FFF2-40B4-BE49-F238E27FC236}">
                  <a16:creationId xmlns:a16="http://schemas.microsoft.com/office/drawing/2014/main" id="{23949ED6-056B-BBC4-0E53-8A29537A5AEE}"/>
                </a:ext>
              </a:extLst>
            </p:cNvPr>
            <p:cNvSpPr/>
            <p:nvPr/>
          </p:nvSpPr>
          <p:spPr>
            <a:xfrm>
              <a:off x="7231856" y="5995193"/>
              <a:ext cx="319087" cy="211233"/>
            </a:xfrm>
            <a:custGeom>
              <a:avLst/>
              <a:gdLst>
                <a:gd name="connsiteX0" fmla="*/ 0 w 319087"/>
                <a:gd name="connsiteY0" fmla="*/ 198438 h 211233"/>
                <a:gd name="connsiteX1" fmla="*/ 319088 w 319087"/>
                <a:gd name="connsiteY1" fmla="*/ 12700 h 211233"/>
                <a:gd name="connsiteX2" fmla="*/ 0 w 319087"/>
                <a:gd name="connsiteY2" fmla="*/ 198438 h 211233"/>
                <a:gd name="connsiteX3" fmla="*/ 4763 w 319087"/>
                <a:gd name="connsiteY3" fmla="*/ 193675 h 211233"/>
                <a:gd name="connsiteX4" fmla="*/ 285750 w 319087"/>
                <a:gd name="connsiteY4" fmla="*/ 29369 h 211233"/>
                <a:gd name="connsiteX5" fmla="*/ 4763 w 319087"/>
                <a:gd name="connsiteY5" fmla="*/ 193675 h 211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9087" h="211233">
                  <a:moveTo>
                    <a:pt x="0" y="198438"/>
                  </a:moveTo>
                  <a:cubicBezTo>
                    <a:pt x="14288" y="79375"/>
                    <a:pt x="169069" y="-39687"/>
                    <a:pt x="319088" y="12700"/>
                  </a:cubicBezTo>
                  <a:cubicBezTo>
                    <a:pt x="297656" y="155575"/>
                    <a:pt x="126206" y="246063"/>
                    <a:pt x="0" y="198438"/>
                  </a:cubicBezTo>
                  <a:close/>
                  <a:moveTo>
                    <a:pt x="4763" y="193675"/>
                  </a:moveTo>
                  <a:cubicBezTo>
                    <a:pt x="145256" y="231775"/>
                    <a:pt x="271463" y="124619"/>
                    <a:pt x="285750" y="29369"/>
                  </a:cubicBezTo>
                  <a:cubicBezTo>
                    <a:pt x="159544" y="-1588"/>
                    <a:pt x="33338" y="84137"/>
                    <a:pt x="4763" y="193675"/>
                  </a:cubicBezTo>
                  <a:close/>
                </a:path>
              </a:pathLst>
            </a:custGeom>
            <a:grpFill/>
            <a:ln w="23813" cap="flat">
              <a:noFill/>
              <a:prstDash val="solid"/>
              <a:miter/>
            </a:ln>
          </p:spPr>
          <p:txBody>
            <a:bodyPr rtlCol="0" anchor="ctr"/>
            <a:lstStyle/>
            <a:p>
              <a:endParaRPr lang="en-ID"/>
            </a:p>
          </p:txBody>
        </p:sp>
        <p:sp>
          <p:nvSpPr>
            <p:cNvPr id="1235" name="Freeform: Shape 1234">
              <a:extLst>
                <a:ext uri="{FF2B5EF4-FFF2-40B4-BE49-F238E27FC236}">
                  <a16:creationId xmlns:a16="http://schemas.microsoft.com/office/drawing/2014/main" id="{7D0BBB91-862D-5866-C78E-B247C9A4011F}"/>
                </a:ext>
              </a:extLst>
            </p:cNvPr>
            <p:cNvSpPr/>
            <p:nvPr/>
          </p:nvSpPr>
          <p:spPr>
            <a:xfrm>
              <a:off x="8677274" y="5994501"/>
              <a:ext cx="321468" cy="212964"/>
            </a:xfrm>
            <a:custGeom>
              <a:avLst/>
              <a:gdLst>
                <a:gd name="connsiteX0" fmla="*/ 0 w 321468"/>
                <a:gd name="connsiteY0" fmla="*/ 13392 h 212964"/>
                <a:gd name="connsiteX1" fmla="*/ 321469 w 321468"/>
                <a:gd name="connsiteY1" fmla="*/ 199130 h 212964"/>
                <a:gd name="connsiteX2" fmla="*/ 0 w 321468"/>
                <a:gd name="connsiteY2" fmla="*/ 13392 h 212964"/>
                <a:gd name="connsiteX3" fmla="*/ 33338 w 321468"/>
                <a:gd name="connsiteY3" fmla="*/ 32442 h 212964"/>
                <a:gd name="connsiteX4" fmla="*/ 316706 w 321468"/>
                <a:gd name="connsiteY4" fmla="*/ 194367 h 212964"/>
                <a:gd name="connsiteX5" fmla="*/ 33338 w 321468"/>
                <a:gd name="connsiteY5" fmla="*/ 32442 h 212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2964">
                  <a:moveTo>
                    <a:pt x="0" y="13392"/>
                  </a:moveTo>
                  <a:cubicBezTo>
                    <a:pt x="140494" y="-38995"/>
                    <a:pt x="302419" y="70542"/>
                    <a:pt x="321469" y="199130"/>
                  </a:cubicBezTo>
                  <a:cubicBezTo>
                    <a:pt x="207169" y="246755"/>
                    <a:pt x="28575" y="168173"/>
                    <a:pt x="0" y="13392"/>
                  </a:cubicBezTo>
                  <a:close/>
                  <a:moveTo>
                    <a:pt x="33338" y="32442"/>
                  </a:moveTo>
                  <a:cubicBezTo>
                    <a:pt x="61913" y="149124"/>
                    <a:pt x="200025" y="230086"/>
                    <a:pt x="316706" y="194367"/>
                  </a:cubicBezTo>
                  <a:cubicBezTo>
                    <a:pt x="290513" y="84830"/>
                    <a:pt x="157163" y="-3276"/>
                    <a:pt x="33338" y="32442"/>
                  </a:cubicBezTo>
                  <a:close/>
                </a:path>
              </a:pathLst>
            </a:custGeom>
            <a:grpFill/>
            <a:ln w="23813" cap="flat">
              <a:noFill/>
              <a:prstDash val="solid"/>
              <a:miter/>
            </a:ln>
          </p:spPr>
          <p:txBody>
            <a:bodyPr rtlCol="0" anchor="ctr"/>
            <a:lstStyle/>
            <a:p>
              <a:endParaRPr lang="en-ID"/>
            </a:p>
          </p:txBody>
        </p:sp>
        <p:sp>
          <p:nvSpPr>
            <p:cNvPr id="1236" name="Freeform: Shape 1235">
              <a:extLst>
                <a:ext uri="{FF2B5EF4-FFF2-40B4-BE49-F238E27FC236}">
                  <a16:creationId xmlns:a16="http://schemas.microsoft.com/office/drawing/2014/main" id="{AEDFA870-84AA-34B4-07C6-7A52860C31F4}"/>
                </a:ext>
              </a:extLst>
            </p:cNvPr>
            <p:cNvSpPr/>
            <p:nvPr/>
          </p:nvSpPr>
          <p:spPr>
            <a:xfrm>
              <a:off x="9186862" y="5994531"/>
              <a:ext cx="319087" cy="211703"/>
            </a:xfrm>
            <a:custGeom>
              <a:avLst/>
              <a:gdLst>
                <a:gd name="connsiteX0" fmla="*/ 0 w 319087"/>
                <a:gd name="connsiteY0" fmla="*/ 199100 h 211703"/>
                <a:gd name="connsiteX1" fmla="*/ 319087 w 319087"/>
                <a:gd name="connsiteY1" fmla="*/ 13362 h 211703"/>
                <a:gd name="connsiteX2" fmla="*/ 0 w 319087"/>
                <a:gd name="connsiteY2" fmla="*/ 199100 h 211703"/>
                <a:gd name="connsiteX3" fmla="*/ 2381 w 319087"/>
                <a:gd name="connsiteY3" fmla="*/ 194337 h 211703"/>
                <a:gd name="connsiteX4" fmla="*/ 285750 w 319087"/>
                <a:gd name="connsiteY4" fmla="*/ 32412 h 211703"/>
                <a:gd name="connsiteX5" fmla="*/ 2381 w 319087"/>
                <a:gd name="connsiteY5" fmla="*/ 194337 h 211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9087" h="211703">
                  <a:moveTo>
                    <a:pt x="0" y="199100"/>
                  </a:moveTo>
                  <a:cubicBezTo>
                    <a:pt x="11906" y="82418"/>
                    <a:pt x="164306" y="-41407"/>
                    <a:pt x="319087" y="13362"/>
                  </a:cubicBezTo>
                  <a:cubicBezTo>
                    <a:pt x="297656" y="153856"/>
                    <a:pt x="128587" y="246725"/>
                    <a:pt x="0" y="199100"/>
                  </a:cubicBezTo>
                  <a:close/>
                  <a:moveTo>
                    <a:pt x="2381" y="194337"/>
                  </a:moveTo>
                  <a:cubicBezTo>
                    <a:pt x="126206" y="227674"/>
                    <a:pt x="254794" y="146712"/>
                    <a:pt x="285750" y="32412"/>
                  </a:cubicBezTo>
                  <a:cubicBezTo>
                    <a:pt x="171450" y="-3306"/>
                    <a:pt x="33337" y="77656"/>
                    <a:pt x="2381" y="194337"/>
                  </a:cubicBezTo>
                  <a:close/>
                </a:path>
              </a:pathLst>
            </a:custGeom>
            <a:grpFill/>
            <a:ln w="23813" cap="flat">
              <a:noFill/>
              <a:prstDash val="solid"/>
              <a:miter/>
            </a:ln>
          </p:spPr>
          <p:txBody>
            <a:bodyPr rtlCol="0" anchor="ctr"/>
            <a:lstStyle/>
            <a:p>
              <a:endParaRPr lang="en-ID"/>
            </a:p>
          </p:txBody>
        </p:sp>
        <p:sp>
          <p:nvSpPr>
            <p:cNvPr id="1237" name="Freeform: Shape 1236">
              <a:extLst>
                <a:ext uri="{FF2B5EF4-FFF2-40B4-BE49-F238E27FC236}">
                  <a16:creationId xmlns:a16="http://schemas.microsoft.com/office/drawing/2014/main" id="{4942C30F-8E40-A65F-CDAC-FD9A286ED4A1}"/>
                </a:ext>
              </a:extLst>
            </p:cNvPr>
            <p:cNvSpPr/>
            <p:nvPr/>
          </p:nvSpPr>
          <p:spPr>
            <a:xfrm>
              <a:off x="10629899" y="5995193"/>
              <a:ext cx="321468" cy="211588"/>
            </a:xfrm>
            <a:custGeom>
              <a:avLst/>
              <a:gdLst>
                <a:gd name="connsiteX0" fmla="*/ 0 w 321468"/>
                <a:gd name="connsiteY0" fmla="*/ 12700 h 211588"/>
                <a:gd name="connsiteX1" fmla="*/ 321469 w 321468"/>
                <a:gd name="connsiteY1" fmla="*/ 198438 h 211588"/>
                <a:gd name="connsiteX2" fmla="*/ 0 w 321468"/>
                <a:gd name="connsiteY2" fmla="*/ 12700 h 211588"/>
                <a:gd name="connsiteX3" fmla="*/ 33338 w 321468"/>
                <a:gd name="connsiteY3" fmla="*/ 31750 h 211588"/>
                <a:gd name="connsiteX4" fmla="*/ 316706 w 321468"/>
                <a:gd name="connsiteY4" fmla="*/ 193675 h 211588"/>
                <a:gd name="connsiteX5" fmla="*/ 33338 w 321468"/>
                <a:gd name="connsiteY5" fmla="*/ 31750 h 211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1588">
                  <a:moveTo>
                    <a:pt x="0" y="12700"/>
                  </a:moveTo>
                  <a:cubicBezTo>
                    <a:pt x="154781" y="-39687"/>
                    <a:pt x="309563" y="79375"/>
                    <a:pt x="321469" y="198438"/>
                  </a:cubicBezTo>
                  <a:cubicBezTo>
                    <a:pt x="207169" y="243681"/>
                    <a:pt x="35719" y="169862"/>
                    <a:pt x="0" y="12700"/>
                  </a:cubicBezTo>
                  <a:close/>
                  <a:moveTo>
                    <a:pt x="33338" y="31750"/>
                  </a:moveTo>
                  <a:cubicBezTo>
                    <a:pt x="69056" y="157956"/>
                    <a:pt x="207169" y="227012"/>
                    <a:pt x="316706" y="193675"/>
                  </a:cubicBezTo>
                  <a:cubicBezTo>
                    <a:pt x="292894" y="86519"/>
                    <a:pt x="161925" y="-3969"/>
                    <a:pt x="33338" y="31750"/>
                  </a:cubicBezTo>
                  <a:close/>
                </a:path>
              </a:pathLst>
            </a:custGeom>
            <a:grpFill/>
            <a:ln w="23813" cap="flat">
              <a:noFill/>
              <a:prstDash val="solid"/>
              <a:miter/>
            </a:ln>
          </p:spPr>
          <p:txBody>
            <a:bodyPr rtlCol="0" anchor="ctr"/>
            <a:lstStyle/>
            <a:p>
              <a:endParaRPr lang="en-ID"/>
            </a:p>
          </p:txBody>
        </p:sp>
        <p:sp>
          <p:nvSpPr>
            <p:cNvPr id="1238" name="Freeform: Shape 1237">
              <a:extLst>
                <a:ext uri="{FF2B5EF4-FFF2-40B4-BE49-F238E27FC236}">
                  <a16:creationId xmlns:a16="http://schemas.microsoft.com/office/drawing/2014/main" id="{CB851763-A80B-F346-CBD9-58C744E81393}"/>
                </a:ext>
              </a:extLst>
            </p:cNvPr>
            <p:cNvSpPr/>
            <p:nvPr/>
          </p:nvSpPr>
          <p:spPr>
            <a:xfrm>
              <a:off x="11141788" y="5992296"/>
              <a:ext cx="319167" cy="213650"/>
            </a:xfrm>
            <a:custGeom>
              <a:avLst/>
              <a:gdLst>
                <a:gd name="connsiteX0" fmla="*/ 319167 w 319167"/>
                <a:gd name="connsiteY0" fmla="*/ 15598 h 213650"/>
                <a:gd name="connsiteX1" fmla="*/ 80 w 319167"/>
                <a:gd name="connsiteY1" fmla="*/ 201335 h 213650"/>
                <a:gd name="connsiteX2" fmla="*/ 319167 w 319167"/>
                <a:gd name="connsiteY2" fmla="*/ 15598 h 213650"/>
                <a:gd name="connsiteX3" fmla="*/ 2461 w 319167"/>
                <a:gd name="connsiteY3" fmla="*/ 196573 h 213650"/>
                <a:gd name="connsiteX4" fmla="*/ 283449 w 319167"/>
                <a:gd name="connsiteY4" fmla="*/ 34648 h 213650"/>
                <a:gd name="connsiteX5" fmla="*/ 2461 w 319167"/>
                <a:gd name="connsiteY5" fmla="*/ 196573 h 213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9167" h="213650">
                  <a:moveTo>
                    <a:pt x="319167" y="15598"/>
                  </a:moveTo>
                  <a:cubicBezTo>
                    <a:pt x="290593" y="163235"/>
                    <a:pt x="123905" y="246579"/>
                    <a:pt x="80" y="201335"/>
                  </a:cubicBezTo>
                  <a:cubicBezTo>
                    <a:pt x="-4683" y="77510"/>
                    <a:pt x="204867" y="-43933"/>
                    <a:pt x="319167" y="15598"/>
                  </a:cubicBezTo>
                  <a:close/>
                  <a:moveTo>
                    <a:pt x="2461" y="196573"/>
                  </a:moveTo>
                  <a:cubicBezTo>
                    <a:pt x="126286" y="232291"/>
                    <a:pt x="259636" y="141804"/>
                    <a:pt x="283449" y="34648"/>
                  </a:cubicBezTo>
                  <a:cubicBezTo>
                    <a:pt x="157242" y="-1071"/>
                    <a:pt x="26274" y="91798"/>
                    <a:pt x="2461" y="196573"/>
                  </a:cubicBezTo>
                  <a:close/>
                </a:path>
              </a:pathLst>
            </a:custGeom>
            <a:grpFill/>
            <a:ln w="23813" cap="flat">
              <a:noFill/>
              <a:prstDash val="solid"/>
              <a:miter/>
            </a:ln>
          </p:spPr>
          <p:txBody>
            <a:bodyPr rtlCol="0" anchor="ctr"/>
            <a:lstStyle/>
            <a:p>
              <a:endParaRPr lang="en-ID"/>
            </a:p>
          </p:txBody>
        </p:sp>
        <p:sp>
          <p:nvSpPr>
            <p:cNvPr id="1239" name="Freeform: Shape 1238">
              <a:extLst>
                <a:ext uri="{FF2B5EF4-FFF2-40B4-BE49-F238E27FC236}">
                  <a16:creationId xmlns:a16="http://schemas.microsoft.com/office/drawing/2014/main" id="{63337ED3-7626-C600-3A5A-44EFE101D93A}"/>
                </a:ext>
              </a:extLst>
            </p:cNvPr>
            <p:cNvSpPr/>
            <p:nvPr/>
          </p:nvSpPr>
          <p:spPr>
            <a:xfrm>
              <a:off x="10629899" y="3742854"/>
              <a:ext cx="321468" cy="211047"/>
            </a:xfrm>
            <a:custGeom>
              <a:avLst/>
              <a:gdLst>
                <a:gd name="connsiteX0" fmla="*/ 0 w 321468"/>
                <a:gd name="connsiteY0" fmla="*/ 12377 h 211047"/>
                <a:gd name="connsiteX1" fmla="*/ 321469 w 321468"/>
                <a:gd name="connsiteY1" fmla="*/ 198114 h 211047"/>
                <a:gd name="connsiteX2" fmla="*/ 0 w 321468"/>
                <a:gd name="connsiteY2" fmla="*/ 12377 h 211047"/>
                <a:gd name="connsiteX3" fmla="*/ 35719 w 321468"/>
                <a:gd name="connsiteY3" fmla="*/ 31427 h 211047"/>
                <a:gd name="connsiteX4" fmla="*/ 316706 w 321468"/>
                <a:gd name="connsiteY4" fmla="*/ 193352 h 211047"/>
                <a:gd name="connsiteX5" fmla="*/ 35719 w 321468"/>
                <a:gd name="connsiteY5" fmla="*/ 31427 h 211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1047">
                  <a:moveTo>
                    <a:pt x="0" y="12377"/>
                  </a:moveTo>
                  <a:cubicBezTo>
                    <a:pt x="157163" y="-40011"/>
                    <a:pt x="309563" y="83814"/>
                    <a:pt x="321469" y="198114"/>
                  </a:cubicBezTo>
                  <a:cubicBezTo>
                    <a:pt x="204788" y="243358"/>
                    <a:pt x="33338" y="167158"/>
                    <a:pt x="0" y="12377"/>
                  </a:cubicBezTo>
                  <a:close/>
                  <a:moveTo>
                    <a:pt x="35719" y="31427"/>
                  </a:moveTo>
                  <a:cubicBezTo>
                    <a:pt x="61913" y="145727"/>
                    <a:pt x="200025" y="229070"/>
                    <a:pt x="316706" y="193352"/>
                  </a:cubicBezTo>
                  <a:cubicBezTo>
                    <a:pt x="292894" y="83814"/>
                    <a:pt x="159544" y="-4292"/>
                    <a:pt x="35719" y="31427"/>
                  </a:cubicBezTo>
                  <a:close/>
                </a:path>
              </a:pathLst>
            </a:custGeom>
            <a:grpFill/>
            <a:ln w="23813" cap="flat">
              <a:noFill/>
              <a:prstDash val="solid"/>
              <a:miter/>
            </a:ln>
          </p:spPr>
          <p:txBody>
            <a:bodyPr rtlCol="0" anchor="ctr"/>
            <a:lstStyle/>
            <a:p>
              <a:endParaRPr lang="en-ID"/>
            </a:p>
          </p:txBody>
        </p:sp>
        <p:sp>
          <p:nvSpPr>
            <p:cNvPr id="1240" name="Freeform: Shape 1239">
              <a:extLst>
                <a:ext uri="{FF2B5EF4-FFF2-40B4-BE49-F238E27FC236}">
                  <a16:creationId xmlns:a16="http://schemas.microsoft.com/office/drawing/2014/main" id="{EEEC07DD-51DF-0D60-6FF8-FB620B36939C}"/>
                </a:ext>
              </a:extLst>
            </p:cNvPr>
            <p:cNvSpPr/>
            <p:nvPr/>
          </p:nvSpPr>
          <p:spPr>
            <a:xfrm>
              <a:off x="9186862" y="3742192"/>
              <a:ext cx="321468" cy="212149"/>
            </a:xfrm>
            <a:custGeom>
              <a:avLst/>
              <a:gdLst>
                <a:gd name="connsiteX0" fmla="*/ 321469 w 321468"/>
                <a:gd name="connsiteY0" fmla="*/ 13038 h 212149"/>
                <a:gd name="connsiteX1" fmla="*/ 0 w 321468"/>
                <a:gd name="connsiteY1" fmla="*/ 198776 h 212149"/>
                <a:gd name="connsiteX2" fmla="*/ 321469 w 321468"/>
                <a:gd name="connsiteY2" fmla="*/ 13038 h 212149"/>
                <a:gd name="connsiteX3" fmla="*/ 285750 w 321468"/>
                <a:gd name="connsiteY3" fmla="*/ 32088 h 212149"/>
                <a:gd name="connsiteX4" fmla="*/ 2381 w 321468"/>
                <a:gd name="connsiteY4" fmla="*/ 194013 h 212149"/>
                <a:gd name="connsiteX5" fmla="*/ 285750 w 321468"/>
                <a:gd name="connsiteY5" fmla="*/ 32088 h 21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2149">
                  <a:moveTo>
                    <a:pt x="321469" y="13038"/>
                  </a:moveTo>
                  <a:cubicBezTo>
                    <a:pt x="285750" y="172582"/>
                    <a:pt x="109537" y="244019"/>
                    <a:pt x="0" y="198776"/>
                  </a:cubicBezTo>
                  <a:cubicBezTo>
                    <a:pt x="14287" y="74951"/>
                    <a:pt x="171450" y="-39349"/>
                    <a:pt x="321469" y="13038"/>
                  </a:cubicBezTo>
                  <a:close/>
                  <a:moveTo>
                    <a:pt x="285750" y="32088"/>
                  </a:moveTo>
                  <a:cubicBezTo>
                    <a:pt x="150019" y="-6012"/>
                    <a:pt x="23813" y="94001"/>
                    <a:pt x="2381" y="194013"/>
                  </a:cubicBezTo>
                  <a:cubicBezTo>
                    <a:pt x="119063" y="227351"/>
                    <a:pt x="252412" y="153532"/>
                    <a:pt x="285750" y="32088"/>
                  </a:cubicBezTo>
                  <a:close/>
                </a:path>
              </a:pathLst>
            </a:custGeom>
            <a:grpFill/>
            <a:ln w="23813" cap="flat">
              <a:noFill/>
              <a:prstDash val="solid"/>
              <a:miter/>
            </a:ln>
          </p:spPr>
          <p:txBody>
            <a:bodyPr rtlCol="0" anchor="ctr"/>
            <a:lstStyle/>
            <a:p>
              <a:endParaRPr lang="en-ID"/>
            </a:p>
          </p:txBody>
        </p:sp>
        <p:sp>
          <p:nvSpPr>
            <p:cNvPr id="1241" name="Freeform: Shape 1240">
              <a:extLst>
                <a:ext uri="{FF2B5EF4-FFF2-40B4-BE49-F238E27FC236}">
                  <a16:creationId xmlns:a16="http://schemas.microsoft.com/office/drawing/2014/main" id="{380EA51C-FAE2-6F05-F215-F519E5832C5B}"/>
                </a:ext>
              </a:extLst>
            </p:cNvPr>
            <p:cNvSpPr/>
            <p:nvPr/>
          </p:nvSpPr>
          <p:spPr>
            <a:xfrm>
              <a:off x="11141782" y="3742517"/>
              <a:ext cx="319173" cy="211040"/>
            </a:xfrm>
            <a:custGeom>
              <a:avLst/>
              <a:gdLst>
                <a:gd name="connsiteX0" fmla="*/ 319173 w 319173"/>
                <a:gd name="connsiteY0" fmla="*/ 10333 h 211040"/>
                <a:gd name="connsiteX1" fmla="*/ 86 w 319173"/>
                <a:gd name="connsiteY1" fmla="*/ 198452 h 211040"/>
                <a:gd name="connsiteX2" fmla="*/ 97717 w 319173"/>
                <a:gd name="connsiteY2" fmla="*/ 46052 h 211040"/>
                <a:gd name="connsiteX3" fmla="*/ 319173 w 319173"/>
                <a:gd name="connsiteY3" fmla="*/ 10333 h 211040"/>
                <a:gd name="connsiteX4" fmla="*/ 2467 w 319173"/>
                <a:gd name="connsiteY4" fmla="*/ 193689 h 211040"/>
                <a:gd name="connsiteX5" fmla="*/ 285836 w 319173"/>
                <a:gd name="connsiteY5" fmla="*/ 31764 h 211040"/>
                <a:gd name="connsiteX6" fmla="*/ 2467 w 319173"/>
                <a:gd name="connsiteY6" fmla="*/ 193689 h 211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173" h="211040">
                  <a:moveTo>
                    <a:pt x="319173" y="10333"/>
                  </a:moveTo>
                  <a:cubicBezTo>
                    <a:pt x="292980" y="153208"/>
                    <a:pt x="128673" y="246077"/>
                    <a:pt x="86" y="198452"/>
                  </a:cubicBezTo>
                  <a:cubicBezTo>
                    <a:pt x="-2295" y="155589"/>
                    <a:pt x="45330" y="81771"/>
                    <a:pt x="97717" y="46052"/>
                  </a:cubicBezTo>
                  <a:cubicBezTo>
                    <a:pt x="164392" y="808"/>
                    <a:pt x="238211" y="-11098"/>
                    <a:pt x="319173" y="10333"/>
                  </a:cubicBezTo>
                  <a:close/>
                  <a:moveTo>
                    <a:pt x="2467" y="193689"/>
                  </a:moveTo>
                  <a:cubicBezTo>
                    <a:pt x="131054" y="229408"/>
                    <a:pt x="262023" y="136539"/>
                    <a:pt x="285836" y="31764"/>
                  </a:cubicBezTo>
                  <a:cubicBezTo>
                    <a:pt x="166773" y="-1573"/>
                    <a:pt x="33423" y="77008"/>
                    <a:pt x="2467" y="193689"/>
                  </a:cubicBezTo>
                  <a:close/>
                </a:path>
              </a:pathLst>
            </a:custGeom>
            <a:grpFill/>
            <a:ln w="23813" cap="flat">
              <a:noFill/>
              <a:prstDash val="solid"/>
              <a:miter/>
            </a:ln>
          </p:spPr>
          <p:txBody>
            <a:bodyPr rtlCol="0" anchor="ctr"/>
            <a:lstStyle/>
            <a:p>
              <a:endParaRPr lang="en-ID"/>
            </a:p>
          </p:txBody>
        </p:sp>
        <p:sp>
          <p:nvSpPr>
            <p:cNvPr id="1242" name="Freeform: Shape 1241">
              <a:extLst>
                <a:ext uri="{FF2B5EF4-FFF2-40B4-BE49-F238E27FC236}">
                  <a16:creationId xmlns:a16="http://schemas.microsoft.com/office/drawing/2014/main" id="{3EE872B0-A21F-637E-C52D-34D8B1131E2D}"/>
                </a:ext>
              </a:extLst>
            </p:cNvPr>
            <p:cNvSpPr/>
            <p:nvPr/>
          </p:nvSpPr>
          <p:spPr>
            <a:xfrm>
              <a:off x="8677274" y="3742088"/>
              <a:ext cx="321468" cy="212272"/>
            </a:xfrm>
            <a:custGeom>
              <a:avLst/>
              <a:gdLst>
                <a:gd name="connsiteX0" fmla="*/ 321469 w 321468"/>
                <a:gd name="connsiteY0" fmla="*/ 198881 h 212272"/>
                <a:gd name="connsiteX1" fmla="*/ 0 w 321468"/>
                <a:gd name="connsiteY1" fmla="*/ 15524 h 212272"/>
                <a:gd name="connsiteX2" fmla="*/ 321469 w 321468"/>
                <a:gd name="connsiteY2" fmla="*/ 198881 h 212272"/>
                <a:gd name="connsiteX3" fmla="*/ 316706 w 321468"/>
                <a:gd name="connsiteY3" fmla="*/ 194118 h 212272"/>
                <a:gd name="connsiteX4" fmla="*/ 33338 w 321468"/>
                <a:gd name="connsiteY4" fmla="*/ 32193 h 212272"/>
                <a:gd name="connsiteX5" fmla="*/ 316706 w 321468"/>
                <a:gd name="connsiteY5" fmla="*/ 194118 h 212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2272">
                  <a:moveTo>
                    <a:pt x="321469" y="198881"/>
                  </a:moveTo>
                  <a:cubicBezTo>
                    <a:pt x="207169" y="244124"/>
                    <a:pt x="35719" y="172687"/>
                    <a:pt x="0" y="15524"/>
                  </a:cubicBezTo>
                  <a:cubicBezTo>
                    <a:pt x="133350" y="-41626"/>
                    <a:pt x="304800" y="67912"/>
                    <a:pt x="321469" y="198881"/>
                  </a:cubicBezTo>
                  <a:close/>
                  <a:moveTo>
                    <a:pt x="316706" y="194118"/>
                  </a:moveTo>
                  <a:cubicBezTo>
                    <a:pt x="283369" y="67912"/>
                    <a:pt x="138113" y="-3526"/>
                    <a:pt x="33338" y="32193"/>
                  </a:cubicBezTo>
                  <a:cubicBezTo>
                    <a:pt x="66675" y="153637"/>
                    <a:pt x="202406" y="227456"/>
                    <a:pt x="316706" y="194118"/>
                  </a:cubicBezTo>
                  <a:close/>
                </a:path>
              </a:pathLst>
            </a:custGeom>
            <a:grpFill/>
            <a:ln w="23813" cap="flat">
              <a:noFill/>
              <a:prstDash val="solid"/>
              <a:miter/>
            </a:ln>
          </p:spPr>
          <p:txBody>
            <a:bodyPr rtlCol="0" anchor="ctr"/>
            <a:lstStyle/>
            <a:p>
              <a:endParaRPr lang="en-ID"/>
            </a:p>
          </p:txBody>
        </p:sp>
        <p:sp>
          <p:nvSpPr>
            <p:cNvPr id="1243" name="Freeform: Shape 1242">
              <a:extLst>
                <a:ext uri="{FF2B5EF4-FFF2-40B4-BE49-F238E27FC236}">
                  <a16:creationId xmlns:a16="http://schemas.microsoft.com/office/drawing/2014/main" id="{17F2CC9C-1E47-FCFB-4056-20C83DD4A68F}"/>
                </a:ext>
              </a:extLst>
            </p:cNvPr>
            <p:cNvSpPr/>
            <p:nvPr/>
          </p:nvSpPr>
          <p:spPr>
            <a:xfrm>
              <a:off x="7231856" y="3742034"/>
              <a:ext cx="319087" cy="211349"/>
            </a:xfrm>
            <a:custGeom>
              <a:avLst/>
              <a:gdLst>
                <a:gd name="connsiteX0" fmla="*/ 0 w 319087"/>
                <a:gd name="connsiteY0" fmla="*/ 198934 h 211349"/>
                <a:gd name="connsiteX1" fmla="*/ 319088 w 319087"/>
                <a:gd name="connsiteY1" fmla="*/ 13196 h 211349"/>
                <a:gd name="connsiteX2" fmla="*/ 0 w 319087"/>
                <a:gd name="connsiteY2" fmla="*/ 198934 h 211349"/>
                <a:gd name="connsiteX3" fmla="*/ 288131 w 319087"/>
                <a:gd name="connsiteY3" fmla="*/ 32246 h 211349"/>
                <a:gd name="connsiteX4" fmla="*/ 7144 w 319087"/>
                <a:gd name="connsiteY4" fmla="*/ 196553 h 211349"/>
                <a:gd name="connsiteX5" fmla="*/ 288131 w 319087"/>
                <a:gd name="connsiteY5" fmla="*/ 32246 h 21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9087" h="211349">
                  <a:moveTo>
                    <a:pt x="0" y="198934"/>
                  </a:moveTo>
                  <a:cubicBezTo>
                    <a:pt x="11906" y="84634"/>
                    <a:pt x="164306" y="-41573"/>
                    <a:pt x="319088" y="13196"/>
                  </a:cubicBezTo>
                  <a:cubicBezTo>
                    <a:pt x="300038" y="151309"/>
                    <a:pt x="130969" y="246559"/>
                    <a:pt x="0" y="198934"/>
                  </a:cubicBezTo>
                  <a:close/>
                  <a:moveTo>
                    <a:pt x="288131" y="32246"/>
                  </a:moveTo>
                  <a:cubicBezTo>
                    <a:pt x="176213" y="-3472"/>
                    <a:pt x="14288" y="91778"/>
                    <a:pt x="7144" y="196553"/>
                  </a:cubicBezTo>
                  <a:cubicBezTo>
                    <a:pt x="126206" y="227509"/>
                    <a:pt x="257175" y="148928"/>
                    <a:pt x="288131" y="32246"/>
                  </a:cubicBezTo>
                  <a:close/>
                </a:path>
              </a:pathLst>
            </a:custGeom>
            <a:grpFill/>
            <a:ln w="23813" cap="flat">
              <a:noFill/>
              <a:prstDash val="solid"/>
              <a:miter/>
            </a:ln>
          </p:spPr>
          <p:txBody>
            <a:bodyPr rtlCol="0" anchor="ctr"/>
            <a:lstStyle/>
            <a:p>
              <a:endParaRPr lang="en-ID"/>
            </a:p>
          </p:txBody>
        </p:sp>
        <p:sp>
          <p:nvSpPr>
            <p:cNvPr id="1244" name="Freeform: Shape 1243">
              <a:extLst>
                <a:ext uri="{FF2B5EF4-FFF2-40B4-BE49-F238E27FC236}">
                  <a16:creationId xmlns:a16="http://schemas.microsoft.com/office/drawing/2014/main" id="{D076A0AD-A8F2-4E6E-37B9-CCAEAAB2087C}"/>
                </a:ext>
              </a:extLst>
            </p:cNvPr>
            <p:cNvSpPr/>
            <p:nvPr/>
          </p:nvSpPr>
          <p:spPr>
            <a:xfrm>
              <a:off x="7234156" y="361501"/>
              <a:ext cx="319168" cy="212788"/>
            </a:xfrm>
            <a:custGeom>
              <a:avLst/>
              <a:gdLst>
                <a:gd name="connsiteX0" fmla="*/ 319168 w 319168"/>
                <a:gd name="connsiteY0" fmla="*/ 14736 h 212788"/>
                <a:gd name="connsiteX1" fmla="*/ 81 w 319168"/>
                <a:gd name="connsiteY1" fmla="*/ 200473 h 212788"/>
                <a:gd name="connsiteX2" fmla="*/ 319168 w 319168"/>
                <a:gd name="connsiteY2" fmla="*/ 14736 h 212788"/>
                <a:gd name="connsiteX3" fmla="*/ 283449 w 319168"/>
                <a:gd name="connsiteY3" fmla="*/ 33786 h 212788"/>
                <a:gd name="connsiteX4" fmla="*/ 2462 w 319168"/>
                <a:gd name="connsiteY4" fmla="*/ 195711 h 212788"/>
                <a:gd name="connsiteX5" fmla="*/ 283449 w 319168"/>
                <a:gd name="connsiteY5" fmla="*/ 33786 h 21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9168" h="212788">
                  <a:moveTo>
                    <a:pt x="319168" y="14736"/>
                  </a:moveTo>
                  <a:cubicBezTo>
                    <a:pt x="290593" y="162373"/>
                    <a:pt x="123906" y="245717"/>
                    <a:pt x="81" y="200473"/>
                  </a:cubicBezTo>
                  <a:cubicBezTo>
                    <a:pt x="-4682" y="76648"/>
                    <a:pt x="202487" y="-42414"/>
                    <a:pt x="319168" y="14736"/>
                  </a:cubicBezTo>
                  <a:close/>
                  <a:moveTo>
                    <a:pt x="283449" y="33786"/>
                  </a:moveTo>
                  <a:cubicBezTo>
                    <a:pt x="159624" y="-1933"/>
                    <a:pt x="26274" y="86173"/>
                    <a:pt x="2462" y="195711"/>
                  </a:cubicBezTo>
                  <a:cubicBezTo>
                    <a:pt x="121524" y="231430"/>
                    <a:pt x="257256" y="148086"/>
                    <a:pt x="283449" y="33786"/>
                  </a:cubicBezTo>
                  <a:close/>
                </a:path>
              </a:pathLst>
            </a:custGeom>
            <a:grpFill/>
            <a:ln w="23813" cap="flat">
              <a:noFill/>
              <a:prstDash val="solid"/>
              <a:miter/>
            </a:ln>
          </p:spPr>
          <p:txBody>
            <a:bodyPr rtlCol="0" anchor="ctr"/>
            <a:lstStyle/>
            <a:p>
              <a:endParaRPr lang="en-ID"/>
            </a:p>
          </p:txBody>
        </p:sp>
        <p:sp>
          <p:nvSpPr>
            <p:cNvPr id="1245" name="Freeform: Shape 1244">
              <a:extLst>
                <a:ext uri="{FF2B5EF4-FFF2-40B4-BE49-F238E27FC236}">
                  <a16:creationId xmlns:a16="http://schemas.microsoft.com/office/drawing/2014/main" id="{86111ADB-0445-87BB-EEA3-C15DBF25FCDE}"/>
                </a:ext>
              </a:extLst>
            </p:cNvPr>
            <p:cNvSpPr/>
            <p:nvPr/>
          </p:nvSpPr>
          <p:spPr>
            <a:xfrm>
              <a:off x="6722268" y="3741261"/>
              <a:ext cx="321468" cy="212113"/>
            </a:xfrm>
            <a:custGeom>
              <a:avLst/>
              <a:gdLst>
                <a:gd name="connsiteX0" fmla="*/ 0 w 321468"/>
                <a:gd name="connsiteY0" fmla="*/ 13969 h 212113"/>
                <a:gd name="connsiteX1" fmla="*/ 321469 w 321468"/>
                <a:gd name="connsiteY1" fmla="*/ 197325 h 212113"/>
                <a:gd name="connsiteX2" fmla="*/ 0 w 321468"/>
                <a:gd name="connsiteY2" fmla="*/ 13969 h 212113"/>
                <a:gd name="connsiteX3" fmla="*/ 319087 w 321468"/>
                <a:gd name="connsiteY3" fmla="*/ 194944 h 212113"/>
                <a:gd name="connsiteX4" fmla="*/ 35719 w 321468"/>
                <a:gd name="connsiteY4" fmla="*/ 33019 h 212113"/>
                <a:gd name="connsiteX5" fmla="*/ 319087 w 321468"/>
                <a:gd name="connsiteY5" fmla="*/ 194944 h 21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2113">
                  <a:moveTo>
                    <a:pt x="0" y="13969"/>
                  </a:moveTo>
                  <a:cubicBezTo>
                    <a:pt x="135731" y="-38418"/>
                    <a:pt x="300038" y="63976"/>
                    <a:pt x="321469" y="197325"/>
                  </a:cubicBezTo>
                  <a:cubicBezTo>
                    <a:pt x="219075" y="244950"/>
                    <a:pt x="33338" y="175894"/>
                    <a:pt x="0" y="13969"/>
                  </a:cubicBezTo>
                  <a:close/>
                  <a:moveTo>
                    <a:pt x="319087" y="194944"/>
                  </a:moveTo>
                  <a:cubicBezTo>
                    <a:pt x="288131" y="75882"/>
                    <a:pt x="147638" y="-5081"/>
                    <a:pt x="35719" y="33019"/>
                  </a:cubicBezTo>
                  <a:cubicBezTo>
                    <a:pt x="66675" y="149700"/>
                    <a:pt x="197644" y="228282"/>
                    <a:pt x="319087" y="194944"/>
                  </a:cubicBezTo>
                  <a:close/>
                </a:path>
              </a:pathLst>
            </a:custGeom>
            <a:grpFill/>
            <a:ln w="23813" cap="flat">
              <a:noFill/>
              <a:prstDash val="solid"/>
              <a:miter/>
            </a:ln>
          </p:spPr>
          <p:txBody>
            <a:bodyPr rtlCol="0" anchor="ctr"/>
            <a:lstStyle/>
            <a:p>
              <a:endParaRPr lang="en-ID"/>
            </a:p>
          </p:txBody>
        </p:sp>
        <p:sp>
          <p:nvSpPr>
            <p:cNvPr id="1246" name="Freeform: Shape 1245">
              <a:extLst>
                <a:ext uri="{FF2B5EF4-FFF2-40B4-BE49-F238E27FC236}">
                  <a16:creationId xmlns:a16="http://schemas.microsoft.com/office/drawing/2014/main" id="{F87A8DCC-9FA6-6A22-83C5-B033D6B4E1FD}"/>
                </a:ext>
              </a:extLst>
            </p:cNvPr>
            <p:cNvSpPr/>
            <p:nvPr/>
          </p:nvSpPr>
          <p:spPr>
            <a:xfrm>
              <a:off x="6722268" y="362460"/>
              <a:ext cx="321468" cy="212365"/>
            </a:xfrm>
            <a:custGeom>
              <a:avLst/>
              <a:gdLst>
                <a:gd name="connsiteX0" fmla="*/ 0 w 321468"/>
                <a:gd name="connsiteY0" fmla="*/ 13777 h 212365"/>
                <a:gd name="connsiteX1" fmla="*/ 321469 w 321468"/>
                <a:gd name="connsiteY1" fmla="*/ 197133 h 212365"/>
                <a:gd name="connsiteX2" fmla="*/ 0 w 321468"/>
                <a:gd name="connsiteY2" fmla="*/ 13777 h 212365"/>
                <a:gd name="connsiteX3" fmla="*/ 33338 w 321468"/>
                <a:gd name="connsiteY3" fmla="*/ 32827 h 212365"/>
                <a:gd name="connsiteX4" fmla="*/ 316706 w 321468"/>
                <a:gd name="connsiteY4" fmla="*/ 194752 h 212365"/>
                <a:gd name="connsiteX5" fmla="*/ 33338 w 321468"/>
                <a:gd name="connsiteY5" fmla="*/ 32827 h 212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2365">
                  <a:moveTo>
                    <a:pt x="0" y="13777"/>
                  </a:moveTo>
                  <a:cubicBezTo>
                    <a:pt x="138112" y="-38611"/>
                    <a:pt x="302419" y="66164"/>
                    <a:pt x="321469" y="197133"/>
                  </a:cubicBezTo>
                  <a:cubicBezTo>
                    <a:pt x="214313" y="247139"/>
                    <a:pt x="30956" y="170939"/>
                    <a:pt x="0" y="13777"/>
                  </a:cubicBezTo>
                  <a:close/>
                  <a:moveTo>
                    <a:pt x="33338" y="32827"/>
                  </a:moveTo>
                  <a:cubicBezTo>
                    <a:pt x="69056" y="166177"/>
                    <a:pt x="221456" y="230471"/>
                    <a:pt x="316706" y="194752"/>
                  </a:cubicBezTo>
                  <a:cubicBezTo>
                    <a:pt x="288131" y="82833"/>
                    <a:pt x="159544" y="-511"/>
                    <a:pt x="33338" y="32827"/>
                  </a:cubicBezTo>
                  <a:close/>
                </a:path>
              </a:pathLst>
            </a:custGeom>
            <a:grpFill/>
            <a:ln w="23813" cap="flat">
              <a:noFill/>
              <a:prstDash val="solid"/>
              <a:miter/>
            </a:ln>
          </p:spPr>
          <p:txBody>
            <a:bodyPr rtlCol="0" anchor="ctr"/>
            <a:lstStyle/>
            <a:p>
              <a:endParaRPr lang="en-ID"/>
            </a:p>
          </p:txBody>
        </p:sp>
        <p:sp>
          <p:nvSpPr>
            <p:cNvPr id="1247" name="Freeform: Shape 1246">
              <a:extLst>
                <a:ext uri="{FF2B5EF4-FFF2-40B4-BE49-F238E27FC236}">
                  <a16:creationId xmlns:a16="http://schemas.microsoft.com/office/drawing/2014/main" id="{B24152D8-BE6F-C814-5219-443C986BD979}"/>
                </a:ext>
              </a:extLst>
            </p:cNvPr>
            <p:cNvSpPr/>
            <p:nvPr/>
          </p:nvSpPr>
          <p:spPr>
            <a:xfrm>
              <a:off x="11139487" y="363370"/>
              <a:ext cx="321468" cy="211598"/>
            </a:xfrm>
            <a:custGeom>
              <a:avLst/>
              <a:gdLst>
                <a:gd name="connsiteX0" fmla="*/ 0 w 321468"/>
                <a:gd name="connsiteY0" fmla="*/ 198605 h 211598"/>
                <a:gd name="connsiteX1" fmla="*/ 321468 w 321468"/>
                <a:gd name="connsiteY1" fmla="*/ 12867 h 211598"/>
                <a:gd name="connsiteX2" fmla="*/ 0 w 321468"/>
                <a:gd name="connsiteY2" fmla="*/ 198605 h 211598"/>
                <a:gd name="connsiteX3" fmla="*/ 4762 w 321468"/>
                <a:gd name="connsiteY3" fmla="*/ 196223 h 211598"/>
                <a:gd name="connsiteX4" fmla="*/ 285750 w 321468"/>
                <a:gd name="connsiteY4" fmla="*/ 34299 h 211598"/>
                <a:gd name="connsiteX5" fmla="*/ 4762 w 321468"/>
                <a:gd name="connsiteY5" fmla="*/ 196223 h 211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1598">
                  <a:moveTo>
                    <a:pt x="0" y="198605"/>
                  </a:moveTo>
                  <a:cubicBezTo>
                    <a:pt x="14287" y="77161"/>
                    <a:pt x="171450" y="-39520"/>
                    <a:pt x="321468" y="12867"/>
                  </a:cubicBezTo>
                  <a:cubicBezTo>
                    <a:pt x="297656" y="158123"/>
                    <a:pt x="123825" y="246230"/>
                    <a:pt x="0" y="198605"/>
                  </a:cubicBezTo>
                  <a:close/>
                  <a:moveTo>
                    <a:pt x="4762" y="196223"/>
                  </a:moveTo>
                  <a:cubicBezTo>
                    <a:pt x="135731" y="231942"/>
                    <a:pt x="266700" y="134311"/>
                    <a:pt x="285750" y="34299"/>
                  </a:cubicBezTo>
                  <a:cubicBezTo>
                    <a:pt x="164306" y="-1420"/>
                    <a:pt x="35719" y="79542"/>
                    <a:pt x="4762" y="196223"/>
                  </a:cubicBezTo>
                  <a:close/>
                </a:path>
              </a:pathLst>
            </a:custGeom>
            <a:grpFill/>
            <a:ln w="23813" cap="flat">
              <a:noFill/>
              <a:prstDash val="solid"/>
              <a:miter/>
            </a:ln>
          </p:spPr>
          <p:txBody>
            <a:bodyPr rtlCol="0" anchor="ctr"/>
            <a:lstStyle/>
            <a:p>
              <a:endParaRPr lang="en-ID"/>
            </a:p>
          </p:txBody>
        </p:sp>
        <p:sp>
          <p:nvSpPr>
            <p:cNvPr id="1248" name="Freeform: Shape 1247">
              <a:extLst>
                <a:ext uri="{FF2B5EF4-FFF2-40B4-BE49-F238E27FC236}">
                  <a16:creationId xmlns:a16="http://schemas.microsoft.com/office/drawing/2014/main" id="{EDE896FC-18A2-8818-B3C2-055DB4B1105F}"/>
                </a:ext>
              </a:extLst>
            </p:cNvPr>
            <p:cNvSpPr/>
            <p:nvPr/>
          </p:nvSpPr>
          <p:spPr>
            <a:xfrm>
              <a:off x="6724650" y="2616034"/>
              <a:ext cx="323849" cy="211340"/>
            </a:xfrm>
            <a:custGeom>
              <a:avLst/>
              <a:gdLst>
                <a:gd name="connsiteX0" fmla="*/ 323850 w 323849"/>
                <a:gd name="connsiteY0" fmla="*/ 198603 h 211340"/>
                <a:gd name="connsiteX1" fmla="*/ 0 w 323849"/>
                <a:gd name="connsiteY1" fmla="*/ 15247 h 211340"/>
                <a:gd name="connsiteX2" fmla="*/ 183356 w 323849"/>
                <a:gd name="connsiteY2" fmla="*/ 24772 h 211340"/>
                <a:gd name="connsiteX3" fmla="*/ 323850 w 323849"/>
                <a:gd name="connsiteY3" fmla="*/ 198603 h 211340"/>
                <a:gd name="connsiteX4" fmla="*/ 314325 w 323849"/>
                <a:gd name="connsiteY4" fmla="*/ 196222 h 211340"/>
                <a:gd name="connsiteX5" fmla="*/ 30956 w 323849"/>
                <a:gd name="connsiteY5" fmla="*/ 34297 h 211340"/>
                <a:gd name="connsiteX6" fmla="*/ 314325 w 323849"/>
                <a:gd name="connsiteY6" fmla="*/ 196222 h 211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3849" h="211340">
                  <a:moveTo>
                    <a:pt x="323850" y="198603"/>
                  </a:moveTo>
                  <a:cubicBezTo>
                    <a:pt x="197644" y="243847"/>
                    <a:pt x="33337" y="165265"/>
                    <a:pt x="0" y="15247"/>
                  </a:cubicBezTo>
                  <a:cubicBezTo>
                    <a:pt x="35719" y="-8566"/>
                    <a:pt x="126206" y="-3803"/>
                    <a:pt x="183356" y="24772"/>
                  </a:cubicBezTo>
                  <a:cubicBezTo>
                    <a:pt x="254794" y="60490"/>
                    <a:pt x="302419" y="117640"/>
                    <a:pt x="323850" y="198603"/>
                  </a:cubicBezTo>
                  <a:close/>
                  <a:moveTo>
                    <a:pt x="314325" y="196222"/>
                  </a:moveTo>
                  <a:cubicBezTo>
                    <a:pt x="283369" y="77159"/>
                    <a:pt x="142875" y="-1422"/>
                    <a:pt x="30956" y="34297"/>
                  </a:cubicBezTo>
                  <a:cubicBezTo>
                    <a:pt x="61912" y="148597"/>
                    <a:pt x="192881" y="229559"/>
                    <a:pt x="314325" y="196222"/>
                  </a:cubicBezTo>
                  <a:close/>
                </a:path>
              </a:pathLst>
            </a:custGeom>
            <a:grpFill/>
            <a:ln w="23813" cap="flat">
              <a:noFill/>
              <a:prstDash val="solid"/>
              <a:miter/>
            </a:ln>
          </p:spPr>
          <p:txBody>
            <a:bodyPr rtlCol="0" anchor="ctr"/>
            <a:lstStyle/>
            <a:p>
              <a:endParaRPr lang="en-ID"/>
            </a:p>
          </p:txBody>
        </p:sp>
        <p:sp>
          <p:nvSpPr>
            <p:cNvPr id="1249" name="Freeform: Shape 1248">
              <a:extLst>
                <a:ext uri="{FF2B5EF4-FFF2-40B4-BE49-F238E27FC236}">
                  <a16:creationId xmlns:a16="http://schemas.microsoft.com/office/drawing/2014/main" id="{A976088D-8A47-6869-60E4-BEB2E6467CFF}"/>
                </a:ext>
              </a:extLst>
            </p:cNvPr>
            <p:cNvSpPr/>
            <p:nvPr/>
          </p:nvSpPr>
          <p:spPr>
            <a:xfrm>
              <a:off x="7231856" y="2615537"/>
              <a:ext cx="321468" cy="212250"/>
            </a:xfrm>
            <a:custGeom>
              <a:avLst/>
              <a:gdLst>
                <a:gd name="connsiteX0" fmla="*/ 321469 w 321468"/>
                <a:gd name="connsiteY0" fmla="*/ 13362 h 212250"/>
                <a:gd name="connsiteX1" fmla="*/ 0 w 321468"/>
                <a:gd name="connsiteY1" fmla="*/ 199100 h 212250"/>
                <a:gd name="connsiteX2" fmla="*/ 321469 w 321468"/>
                <a:gd name="connsiteY2" fmla="*/ 13362 h 212250"/>
                <a:gd name="connsiteX3" fmla="*/ 288131 w 321468"/>
                <a:gd name="connsiteY3" fmla="*/ 32412 h 212250"/>
                <a:gd name="connsiteX4" fmla="*/ 4763 w 321468"/>
                <a:gd name="connsiteY4" fmla="*/ 194337 h 212250"/>
                <a:gd name="connsiteX5" fmla="*/ 288131 w 321468"/>
                <a:gd name="connsiteY5" fmla="*/ 32412 h 21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2250">
                  <a:moveTo>
                    <a:pt x="321469" y="13362"/>
                  </a:moveTo>
                  <a:cubicBezTo>
                    <a:pt x="288131" y="170525"/>
                    <a:pt x="116681" y="244343"/>
                    <a:pt x="0" y="199100"/>
                  </a:cubicBezTo>
                  <a:cubicBezTo>
                    <a:pt x="11906" y="82419"/>
                    <a:pt x="164306" y="-41407"/>
                    <a:pt x="321469" y="13362"/>
                  </a:cubicBezTo>
                  <a:close/>
                  <a:moveTo>
                    <a:pt x="288131" y="32412"/>
                  </a:moveTo>
                  <a:cubicBezTo>
                    <a:pt x="166688" y="-3307"/>
                    <a:pt x="33338" y="82419"/>
                    <a:pt x="4763" y="194337"/>
                  </a:cubicBezTo>
                  <a:cubicBezTo>
                    <a:pt x="119063" y="230056"/>
                    <a:pt x="257175" y="151475"/>
                    <a:pt x="288131" y="32412"/>
                  </a:cubicBezTo>
                  <a:close/>
                </a:path>
              </a:pathLst>
            </a:custGeom>
            <a:grpFill/>
            <a:ln w="23813" cap="flat">
              <a:noFill/>
              <a:prstDash val="solid"/>
              <a:miter/>
            </a:ln>
          </p:spPr>
          <p:txBody>
            <a:bodyPr rtlCol="0" anchor="ctr"/>
            <a:lstStyle/>
            <a:p>
              <a:endParaRPr lang="en-ID"/>
            </a:p>
          </p:txBody>
        </p:sp>
        <p:sp>
          <p:nvSpPr>
            <p:cNvPr id="1250" name="Freeform: Shape 1249">
              <a:extLst>
                <a:ext uri="{FF2B5EF4-FFF2-40B4-BE49-F238E27FC236}">
                  <a16:creationId xmlns:a16="http://schemas.microsoft.com/office/drawing/2014/main" id="{3166BF7A-3A0F-1D99-2C54-589770756715}"/>
                </a:ext>
              </a:extLst>
            </p:cNvPr>
            <p:cNvSpPr/>
            <p:nvPr/>
          </p:nvSpPr>
          <p:spPr>
            <a:xfrm>
              <a:off x="8674893" y="2615017"/>
              <a:ext cx="321468" cy="212341"/>
            </a:xfrm>
            <a:custGeom>
              <a:avLst/>
              <a:gdLst>
                <a:gd name="connsiteX0" fmla="*/ 321469 w 321468"/>
                <a:gd name="connsiteY0" fmla="*/ 199620 h 212341"/>
                <a:gd name="connsiteX1" fmla="*/ 0 w 321468"/>
                <a:gd name="connsiteY1" fmla="*/ 13882 h 212341"/>
                <a:gd name="connsiteX2" fmla="*/ 321469 w 321468"/>
                <a:gd name="connsiteY2" fmla="*/ 199620 h 212341"/>
                <a:gd name="connsiteX3" fmla="*/ 35719 w 321468"/>
                <a:gd name="connsiteY3" fmla="*/ 32932 h 212341"/>
                <a:gd name="connsiteX4" fmla="*/ 319087 w 321468"/>
                <a:gd name="connsiteY4" fmla="*/ 194857 h 212341"/>
                <a:gd name="connsiteX5" fmla="*/ 35719 w 321468"/>
                <a:gd name="connsiteY5" fmla="*/ 32932 h 212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2341">
                  <a:moveTo>
                    <a:pt x="321469" y="199620"/>
                  </a:moveTo>
                  <a:cubicBezTo>
                    <a:pt x="202406" y="244864"/>
                    <a:pt x="30956" y="166283"/>
                    <a:pt x="0" y="13882"/>
                  </a:cubicBezTo>
                  <a:cubicBezTo>
                    <a:pt x="145256" y="-40886"/>
                    <a:pt x="309563" y="75795"/>
                    <a:pt x="321469" y="199620"/>
                  </a:cubicBezTo>
                  <a:close/>
                  <a:moveTo>
                    <a:pt x="35719" y="32932"/>
                  </a:moveTo>
                  <a:cubicBezTo>
                    <a:pt x="66675" y="154376"/>
                    <a:pt x="207169" y="230576"/>
                    <a:pt x="319087" y="194857"/>
                  </a:cubicBezTo>
                  <a:cubicBezTo>
                    <a:pt x="290512" y="82939"/>
                    <a:pt x="157162" y="-2786"/>
                    <a:pt x="35719" y="32932"/>
                  </a:cubicBezTo>
                  <a:close/>
                </a:path>
              </a:pathLst>
            </a:custGeom>
            <a:grpFill/>
            <a:ln w="23813" cap="flat">
              <a:noFill/>
              <a:prstDash val="solid"/>
              <a:miter/>
            </a:ln>
          </p:spPr>
          <p:txBody>
            <a:bodyPr rtlCol="0" anchor="ctr"/>
            <a:lstStyle/>
            <a:p>
              <a:endParaRPr lang="en-ID"/>
            </a:p>
          </p:txBody>
        </p:sp>
        <p:sp>
          <p:nvSpPr>
            <p:cNvPr id="1251" name="Freeform: Shape 1250">
              <a:extLst>
                <a:ext uri="{FF2B5EF4-FFF2-40B4-BE49-F238E27FC236}">
                  <a16:creationId xmlns:a16="http://schemas.microsoft.com/office/drawing/2014/main" id="{F9A172AE-E8FF-3699-A82A-3B30A9358FB6}"/>
                </a:ext>
              </a:extLst>
            </p:cNvPr>
            <p:cNvSpPr/>
            <p:nvPr/>
          </p:nvSpPr>
          <p:spPr>
            <a:xfrm>
              <a:off x="8677274" y="362661"/>
              <a:ext cx="321468" cy="213148"/>
            </a:xfrm>
            <a:custGeom>
              <a:avLst/>
              <a:gdLst>
                <a:gd name="connsiteX0" fmla="*/ 0 w 321468"/>
                <a:gd name="connsiteY0" fmla="*/ 13576 h 213148"/>
                <a:gd name="connsiteX1" fmla="*/ 321469 w 321468"/>
                <a:gd name="connsiteY1" fmla="*/ 199313 h 213148"/>
                <a:gd name="connsiteX2" fmla="*/ 0 w 321468"/>
                <a:gd name="connsiteY2" fmla="*/ 13576 h 213148"/>
                <a:gd name="connsiteX3" fmla="*/ 316706 w 321468"/>
                <a:gd name="connsiteY3" fmla="*/ 196932 h 213148"/>
                <a:gd name="connsiteX4" fmla="*/ 33338 w 321468"/>
                <a:gd name="connsiteY4" fmla="*/ 35007 h 213148"/>
                <a:gd name="connsiteX5" fmla="*/ 316706 w 321468"/>
                <a:gd name="connsiteY5" fmla="*/ 196932 h 213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3148">
                  <a:moveTo>
                    <a:pt x="0" y="13576"/>
                  </a:moveTo>
                  <a:cubicBezTo>
                    <a:pt x="140494" y="-38812"/>
                    <a:pt x="302419" y="68344"/>
                    <a:pt x="321469" y="199313"/>
                  </a:cubicBezTo>
                  <a:cubicBezTo>
                    <a:pt x="209550" y="246938"/>
                    <a:pt x="28575" y="168357"/>
                    <a:pt x="0" y="13576"/>
                  </a:cubicBezTo>
                  <a:close/>
                  <a:moveTo>
                    <a:pt x="316706" y="196932"/>
                  </a:moveTo>
                  <a:cubicBezTo>
                    <a:pt x="283369" y="73107"/>
                    <a:pt x="140494" y="-712"/>
                    <a:pt x="33338" y="35007"/>
                  </a:cubicBezTo>
                  <a:cubicBezTo>
                    <a:pt x="66675" y="154069"/>
                    <a:pt x="200025" y="227888"/>
                    <a:pt x="316706" y="196932"/>
                  </a:cubicBezTo>
                  <a:close/>
                </a:path>
              </a:pathLst>
            </a:custGeom>
            <a:grpFill/>
            <a:ln w="23813" cap="flat">
              <a:noFill/>
              <a:prstDash val="solid"/>
              <a:miter/>
            </a:ln>
          </p:spPr>
          <p:txBody>
            <a:bodyPr rtlCol="0" anchor="ctr"/>
            <a:lstStyle/>
            <a:p>
              <a:endParaRPr lang="en-ID"/>
            </a:p>
          </p:txBody>
        </p:sp>
        <p:sp>
          <p:nvSpPr>
            <p:cNvPr id="1252" name="Freeform: Shape 1251">
              <a:extLst>
                <a:ext uri="{FF2B5EF4-FFF2-40B4-BE49-F238E27FC236}">
                  <a16:creationId xmlns:a16="http://schemas.microsoft.com/office/drawing/2014/main" id="{1A56A7C3-67B6-5DDB-9428-6DD0E4CCFEE7}"/>
                </a:ext>
              </a:extLst>
            </p:cNvPr>
            <p:cNvSpPr/>
            <p:nvPr/>
          </p:nvSpPr>
          <p:spPr>
            <a:xfrm>
              <a:off x="10629899" y="2615866"/>
              <a:ext cx="321468" cy="211704"/>
            </a:xfrm>
            <a:custGeom>
              <a:avLst/>
              <a:gdLst>
                <a:gd name="connsiteX0" fmla="*/ 0 w 321468"/>
                <a:gd name="connsiteY0" fmla="*/ 13034 h 211704"/>
                <a:gd name="connsiteX1" fmla="*/ 321469 w 321468"/>
                <a:gd name="connsiteY1" fmla="*/ 198771 h 211704"/>
                <a:gd name="connsiteX2" fmla="*/ 0 w 321468"/>
                <a:gd name="connsiteY2" fmla="*/ 13034 h 211704"/>
                <a:gd name="connsiteX3" fmla="*/ 35719 w 321468"/>
                <a:gd name="connsiteY3" fmla="*/ 34465 h 211704"/>
                <a:gd name="connsiteX4" fmla="*/ 319088 w 321468"/>
                <a:gd name="connsiteY4" fmla="*/ 194009 h 211704"/>
                <a:gd name="connsiteX5" fmla="*/ 35719 w 321468"/>
                <a:gd name="connsiteY5" fmla="*/ 34465 h 211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1704">
                  <a:moveTo>
                    <a:pt x="0" y="13034"/>
                  </a:moveTo>
                  <a:cubicBezTo>
                    <a:pt x="159544" y="-41735"/>
                    <a:pt x="309563" y="86853"/>
                    <a:pt x="321469" y="198771"/>
                  </a:cubicBezTo>
                  <a:cubicBezTo>
                    <a:pt x="202406" y="244015"/>
                    <a:pt x="33338" y="167815"/>
                    <a:pt x="0" y="13034"/>
                  </a:cubicBezTo>
                  <a:close/>
                  <a:moveTo>
                    <a:pt x="35719" y="34465"/>
                  </a:moveTo>
                  <a:cubicBezTo>
                    <a:pt x="69056" y="160671"/>
                    <a:pt x="216694" y="229728"/>
                    <a:pt x="319088" y="194009"/>
                  </a:cubicBezTo>
                  <a:cubicBezTo>
                    <a:pt x="288131" y="74946"/>
                    <a:pt x="147638" y="-3635"/>
                    <a:pt x="35719" y="34465"/>
                  </a:cubicBezTo>
                  <a:close/>
                </a:path>
              </a:pathLst>
            </a:custGeom>
            <a:grpFill/>
            <a:ln w="23813" cap="flat">
              <a:noFill/>
              <a:prstDash val="solid"/>
              <a:miter/>
            </a:ln>
          </p:spPr>
          <p:txBody>
            <a:bodyPr rtlCol="0" anchor="ctr"/>
            <a:lstStyle/>
            <a:p>
              <a:endParaRPr lang="en-ID"/>
            </a:p>
          </p:txBody>
        </p:sp>
        <p:sp>
          <p:nvSpPr>
            <p:cNvPr id="1253" name="Freeform: Shape 1252">
              <a:extLst>
                <a:ext uri="{FF2B5EF4-FFF2-40B4-BE49-F238E27FC236}">
                  <a16:creationId xmlns:a16="http://schemas.microsoft.com/office/drawing/2014/main" id="{35AE007F-EE85-F323-E091-FFDE13326E35}"/>
                </a:ext>
              </a:extLst>
            </p:cNvPr>
            <p:cNvSpPr/>
            <p:nvPr/>
          </p:nvSpPr>
          <p:spPr>
            <a:xfrm>
              <a:off x="11141782" y="2616105"/>
              <a:ext cx="319172" cy="211313"/>
            </a:xfrm>
            <a:custGeom>
              <a:avLst/>
              <a:gdLst>
                <a:gd name="connsiteX0" fmla="*/ 319173 w 319172"/>
                <a:gd name="connsiteY0" fmla="*/ 10413 h 211313"/>
                <a:gd name="connsiteX1" fmla="*/ 86 w 319172"/>
                <a:gd name="connsiteY1" fmla="*/ 198532 h 211313"/>
                <a:gd name="connsiteX2" fmla="*/ 100098 w 319172"/>
                <a:gd name="connsiteY2" fmla="*/ 43751 h 211313"/>
                <a:gd name="connsiteX3" fmla="*/ 319173 w 319172"/>
                <a:gd name="connsiteY3" fmla="*/ 10413 h 211313"/>
                <a:gd name="connsiteX4" fmla="*/ 285836 w 319172"/>
                <a:gd name="connsiteY4" fmla="*/ 31845 h 211313"/>
                <a:gd name="connsiteX5" fmla="*/ 2467 w 319172"/>
                <a:gd name="connsiteY5" fmla="*/ 193770 h 211313"/>
                <a:gd name="connsiteX6" fmla="*/ 285836 w 319172"/>
                <a:gd name="connsiteY6" fmla="*/ 31845 h 211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172" h="211313">
                  <a:moveTo>
                    <a:pt x="319173" y="10413"/>
                  </a:moveTo>
                  <a:cubicBezTo>
                    <a:pt x="292980" y="155670"/>
                    <a:pt x="128673" y="246157"/>
                    <a:pt x="86" y="198532"/>
                  </a:cubicBezTo>
                  <a:cubicBezTo>
                    <a:pt x="-2295" y="153288"/>
                    <a:pt x="45330" y="79470"/>
                    <a:pt x="100098" y="43751"/>
                  </a:cubicBezTo>
                  <a:cubicBezTo>
                    <a:pt x="166773" y="888"/>
                    <a:pt x="240592" y="-11018"/>
                    <a:pt x="319173" y="10413"/>
                  </a:cubicBezTo>
                  <a:close/>
                  <a:moveTo>
                    <a:pt x="285836" y="31845"/>
                  </a:moveTo>
                  <a:cubicBezTo>
                    <a:pt x="166773" y="-3874"/>
                    <a:pt x="31042" y="79470"/>
                    <a:pt x="2467" y="193770"/>
                  </a:cubicBezTo>
                  <a:cubicBezTo>
                    <a:pt x="109623" y="229488"/>
                    <a:pt x="252498" y="155670"/>
                    <a:pt x="285836" y="31845"/>
                  </a:cubicBezTo>
                  <a:close/>
                </a:path>
              </a:pathLst>
            </a:custGeom>
            <a:grpFill/>
            <a:ln w="23813" cap="flat">
              <a:noFill/>
              <a:prstDash val="solid"/>
              <a:miter/>
            </a:ln>
          </p:spPr>
          <p:txBody>
            <a:bodyPr rtlCol="0" anchor="ctr"/>
            <a:lstStyle/>
            <a:p>
              <a:endParaRPr lang="en-ID"/>
            </a:p>
          </p:txBody>
        </p:sp>
        <p:sp>
          <p:nvSpPr>
            <p:cNvPr id="1254" name="Freeform: Shape 1253">
              <a:extLst>
                <a:ext uri="{FF2B5EF4-FFF2-40B4-BE49-F238E27FC236}">
                  <a16:creationId xmlns:a16="http://schemas.microsoft.com/office/drawing/2014/main" id="{ECD42801-E385-2676-26A1-53BB65909478}"/>
                </a:ext>
              </a:extLst>
            </p:cNvPr>
            <p:cNvSpPr/>
            <p:nvPr/>
          </p:nvSpPr>
          <p:spPr>
            <a:xfrm>
              <a:off x="11139487" y="4868366"/>
              <a:ext cx="319087" cy="211349"/>
            </a:xfrm>
            <a:custGeom>
              <a:avLst/>
              <a:gdLst>
                <a:gd name="connsiteX0" fmla="*/ 0 w 319087"/>
                <a:gd name="connsiteY0" fmla="*/ 198934 h 211349"/>
                <a:gd name="connsiteX1" fmla="*/ 319088 w 319087"/>
                <a:gd name="connsiteY1" fmla="*/ 13196 h 211349"/>
                <a:gd name="connsiteX2" fmla="*/ 0 w 319087"/>
                <a:gd name="connsiteY2" fmla="*/ 198934 h 211349"/>
                <a:gd name="connsiteX3" fmla="*/ 4762 w 319087"/>
                <a:gd name="connsiteY3" fmla="*/ 194171 h 211349"/>
                <a:gd name="connsiteX4" fmla="*/ 285750 w 319087"/>
                <a:gd name="connsiteY4" fmla="*/ 32246 h 211349"/>
                <a:gd name="connsiteX5" fmla="*/ 4762 w 319087"/>
                <a:gd name="connsiteY5" fmla="*/ 194171 h 21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9087" h="211349">
                  <a:moveTo>
                    <a:pt x="0" y="198934"/>
                  </a:moveTo>
                  <a:cubicBezTo>
                    <a:pt x="11906" y="84634"/>
                    <a:pt x="161925" y="-41573"/>
                    <a:pt x="319088" y="13196"/>
                  </a:cubicBezTo>
                  <a:cubicBezTo>
                    <a:pt x="300037" y="151309"/>
                    <a:pt x="130969" y="246559"/>
                    <a:pt x="0" y="198934"/>
                  </a:cubicBezTo>
                  <a:close/>
                  <a:moveTo>
                    <a:pt x="4762" y="194171"/>
                  </a:moveTo>
                  <a:cubicBezTo>
                    <a:pt x="135731" y="229890"/>
                    <a:pt x="266700" y="132259"/>
                    <a:pt x="285750" y="32246"/>
                  </a:cubicBezTo>
                  <a:cubicBezTo>
                    <a:pt x="164306" y="-1091"/>
                    <a:pt x="35719" y="79871"/>
                    <a:pt x="4762" y="194171"/>
                  </a:cubicBezTo>
                  <a:close/>
                </a:path>
              </a:pathLst>
            </a:custGeom>
            <a:grpFill/>
            <a:ln w="23813" cap="flat">
              <a:noFill/>
              <a:prstDash val="solid"/>
              <a:miter/>
            </a:ln>
          </p:spPr>
          <p:txBody>
            <a:bodyPr rtlCol="0" anchor="ctr"/>
            <a:lstStyle/>
            <a:p>
              <a:endParaRPr lang="en-ID"/>
            </a:p>
          </p:txBody>
        </p:sp>
        <p:sp>
          <p:nvSpPr>
            <p:cNvPr id="1255" name="Freeform: Shape 1254">
              <a:extLst>
                <a:ext uri="{FF2B5EF4-FFF2-40B4-BE49-F238E27FC236}">
                  <a16:creationId xmlns:a16="http://schemas.microsoft.com/office/drawing/2014/main" id="{0BF13E28-2129-2216-24B9-5153EE35E534}"/>
                </a:ext>
              </a:extLst>
            </p:cNvPr>
            <p:cNvSpPr/>
            <p:nvPr/>
          </p:nvSpPr>
          <p:spPr>
            <a:xfrm>
              <a:off x="11139487" y="1489176"/>
              <a:ext cx="321468" cy="211733"/>
            </a:xfrm>
            <a:custGeom>
              <a:avLst/>
              <a:gdLst>
                <a:gd name="connsiteX0" fmla="*/ 0 w 321468"/>
                <a:gd name="connsiteY0" fmla="*/ 199130 h 211733"/>
                <a:gd name="connsiteX1" fmla="*/ 321468 w 321468"/>
                <a:gd name="connsiteY1" fmla="*/ 13392 h 211733"/>
                <a:gd name="connsiteX2" fmla="*/ 0 w 321468"/>
                <a:gd name="connsiteY2" fmla="*/ 199130 h 211733"/>
                <a:gd name="connsiteX3" fmla="*/ 4762 w 321468"/>
                <a:gd name="connsiteY3" fmla="*/ 196749 h 211733"/>
                <a:gd name="connsiteX4" fmla="*/ 288131 w 321468"/>
                <a:gd name="connsiteY4" fmla="*/ 34824 h 211733"/>
                <a:gd name="connsiteX5" fmla="*/ 4762 w 321468"/>
                <a:gd name="connsiteY5" fmla="*/ 196749 h 211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1733">
                  <a:moveTo>
                    <a:pt x="0" y="199130"/>
                  </a:moveTo>
                  <a:cubicBezTo>
                    <a:pt x="19050" y="70542"/>
                    <a:pt x="178594" y="-38995"/>
                    <a:pt x="321468" y="13392"/>
                  </a:cubicBezTo>
                  <a:cubicBezTo>
                    <a:pt x="295275" y="153886"/>
                    <a:pt x="133350" y="246755"/>
                    <a:pt x="0" y="199130"/>
                  </a:cubicBezTo>
                  <a:close/>
                  <a:moveTo>
                    <a:pt x="4762" y="196749"/>
                  </a:moveTo>
                  <a:cubicBezTo>
                    <a:pt x="128587" y="230086"/>
                    <a:pt x="257175" y="149124"/>
                    <a:pt x="288131" y="34824"/>
                  </a:cubicBezTo>
                  <a:cubicBezTo>
                    <a:pt x="173831" y="-3276"/>
                    <a:pt x="35719" y="77686"/>
                    <a:pt x="4762" y="196749"/>
                  </a:cubicBezTo>
                  <a:close/>
                </a:path>
              </a:pathLst>
            </a:custGeom>
            <a:grpFill/>
            <a:ln w="23813" cap="flat">
              <a:noFill/>
              <a:prstDash val="solid"/>
              <a:miter/>
            </a:ln>
          </p:spPr>
          <p:txBody>
            <a:bodyPr rtlCol="0" anchor="ctr"/>
            <a:lstStyle/>
            <a:p>
              <a:endParaRPr lang="en-ID"/>
            </a:p>
          </p:txBody>
        </p:sp>
        <p:sp>
          <p:nvSpPr>
            <p:cNvPr id="1256" name="Freeform: Shape 1255">
              <a:extLst>
                <a:ext uri="{FF2B5EF4-FFF2-40B4-BE49-F238E27FC236}">
                  <a16:creationId xmlns:a16="http://schemas.microsoft.com/office/drawing/2014/main" id="{1EA6FEB7-4559-EB8D-3384-4636ABAE7B69}"/>
                </a:ext>
              </a:extLst>
            </p:cNvPr>
            <p:cNvSpPr/>
            <p:nvPr/>
          </p:nvSpPr>
          <p:spPr>
            <a:xfrm>
              <a:off x="10629899" y="362661"/>
              <a:ext cx="321468" cy="211916"/>
            </a:xfrm>
            <a:custGeom>
              <a:avLst/>
              <a:gdLst>
                <a:gd name="connsiteX0" fmla="*/ 321469 w 321468"/>
                <a:gd name="connsiteY0" fmla="*/ 199313 h 211916"/>
                <a:gd name="connsiteX1" fmla="*/ 0 w 321468"/>
                <a:gd name="connsiteY1" fmla="*/ 13576 h 211916"/>
                <a:gd name="connsiteX2" fmla="*/ 321469 w 321468"/>
                <a:gd name="connsiteY2" fmla="*/ 199313 h 211916"/>
                <a:gd name="connsiteX3" fmla="*/ 316706 w 321468"/>
                <a:gd name="connsiteY3" fmla="*/ 194551 h 211916"/>
                <a:gd name="connsiteX4" fmla="*/ 33338 w 321468"/>
                <a:gd name="connsiteY4" fmla="*/ 35007 h 211916"/>
                <a:gd name="connsiteX5" fmla="*/ 316706 w 321468"/>
                <a:gd name="connsiteY5" fmla="*/ 194551 h 211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1916">
                  <a:moveTo>
                    <a:pt x="321469" y="199313"/>
                  </a:moveTo>
                  <a:cubicBezTo>
                    <a:pt x="190500" y="246938"/>
                    <a:pt x="26194" y="154069"/>
                    <a:pt x="0" y="13576"/>
                  </a:cubicBezTo>
                  <a:cubicBezTo>
                    <a:pt x="140494" y="-38812"/>
                    <a:pt x="304800" y="68344"/>
                    <a:pt x="321469" y="199313"/>
                  </a:cubicBezTo>
                  <a:close/>
                  <a:moveTo>
                    <a:pt x="316706" y="194551"/>
                  </a:moveTo>
                  <a:cubicBezTo>
                    <a:pt x="290513" y="77869"/>
                    <a:pt x="142875" y="-5474"/>
                    <a:pt x="33338" y="35007"/>
                  </a:cubicBezTo>
                  <a:cubicBezTo>
                    <a:pt x="71438" y="161213"/>
                    <a:pt x="209550" y="227888"/>
                    <a:pt x="316706" y="194551"/>
                  </a:cubicBezTo>
                  <a:close/>
                </a:path>
              </a:pathLst>
            </a:custGeom>
            <a:grpFill/>
            <a:ln w="23813" cap="flat">
              <a:noFill/>
              <a:prstDash val="solid"/>
              <a:miter/>
            </a:ln>
          </p:spPr>
          <p:txBody>
            <a:bodyPr rtlCol="0" anchor="ctr"/>
            <a:lstStyle/>
            <a:p>
              <a:endParaRPr lang="en-ID"/>
            </a:p>
          </p:txBody>
        </p:sp>
        <p:sp>
          <p:nvSpPr>
            <p:cNvPr id="1257" name="Freeform: Shape 1256">
              <a:extLst>
                <a:ext uri="{FF2B5EF4-FFF2-40B4-BE49-F238E27FC236}">
                  <a16:creationId xmlns:a16="http://schemas.microsoft.com/office/drawing/2014/main" id="{91153EDC-8464-8804-8EF4-BEA9ABDA49C7}"/>
                </a:ext>
              </a:extLst>
            </p:cNvPr>
            <p:cNvSpPr/>
            <p:nvPr/>
          </p:nvSpPr>
          <p:spPr>
            <a:xfrm>
              <a:off x="9186862" y="363679"/>
              <a:ext cx="321468" cy="212976"/>
            </a:xfrm>
            <a:custGeom>
              <a:avLst/>
              <a:gdLst>
                <a:gd name="connsiteX0" fmla="*/ 321469 w 321468"/>
                <a:gd name="connsiteY0" fmla="*/ 12558 h 212976"/>
                <a:gd name="connsiteX1" fmla="*/ 0 w 321468"/>
                <a:gd name="connsiteY1" fmla="*/ 200676 h 212976"/>
                <a:gd name="connsiteX2" fmla="*/ 321469 w 321468"/>
                <a:gd name="connsiteY2" fmla="*/ 12558 h 212976"/>
                <a:gd name="connsiteX3" fmla="*/ 4762 w 321468"/>
                <a:gd name="connsiteY3" fmla="*/ 193533 h 212976"/>
                <a:gd name="connsiteX4" fmla="*/ 288131 w 321468"/>
                <a:gd name="connsiteY4" fmla="*/ 31608 h 212976"/>
                <a:gd name="connsiteX5" fmla="*/ 4762 w 321468"/>
                <a:gd name="connsiteY5" fmla="*/ 193533 h 212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2976">
                  <a:moveTo>
                    <a:pt x="321469" y="12558"/>
                  </a:moveTo>
                  <a:cubicBezTo>
                    <a:pt x="292894" y="162576"/>
                    <a:pt x="123825" y="245920"/>
                    <a:pt x="0" y="200676"/>
                  </a:cubicBezTo>
                  <a:cubicBezTo>
                    <a:pt x="7144" y="93520"/>
                    <a:pt x="154781" y="-42211"/>
                    <a:pt x="321469" y="12558"/>
                  </a:cubicBezTo>
                  <a:close/>
                  <a:moveTo>
                    <a:pt x="4762" y="193533"/>
                  </a:moveTo>
                  <a:cubicBezTo>
                    <a:pt x="119063" y="229251"/>
                    <a:pt x="257175" y="148289"/>
                    <a:pt x="288131" y="31608"/>
                  </a:cubicBezTo>
                  <a:cubicBezTo>
                    <a:pt x="164306" y="-4111"/>
                    <a:pt x="30956" y="83995"/>
                    <a:pt x="4762" y="193533"/>
                  </a:cubicBezTo>
                  <a:close/>
                </a:path>
              </a:pathLst>
            </a:custGeom>
            <a:grpFill/>
            <a:ln w="23813" cap="flat">
              <a:noFill/>
              <a:prstDash val="solid"/>
              <a:miter/>
            </a:ln>
          </p:spPr>
          <p:txBody>
            <a:bodyPr rtlCol="0" anchor="ctr"/>
            <a:lstStyle/>
            <a:p>
              <a:endParaRPr lang="en-ID"/>
            </a:p>
          </p:txBody>
        </p:sp>
        <p:sp>
          <p:nvSpPr>
            <p:cNvPr id="1258" name="Freeform: Shape 1257">
              <a:extLst>
                <a:ext uri="{FF2B5EF4-FFF2-40B4-BE49-F238E27FC236}">
                  <a16:creationId xmlns:a16="http://schemas.microsoft.com/office/drawing/2014/main" id="{A8F262F2-483E-8A5E-8651-79CBD9E11DA9}"/>
                </a:ext>
              </a:extLst>
            </p:cNvPr>
            <p:cNvSpPr/>
            <p:nvPr/>
          </p:nvSpPr>
          <p:spPr>
            <a:xfrm>
              <a:off x="10629899" y="1489163"/>
              <a:ext cx="321468" cy="211111"/>
            </a:xfrm>
            <a:custGeom>
              <a:avLst/>
              <a:gdLst>
                <a:gd name="connsiteX0" fmla="*/ 0 w 321468"/>
                <a:gd name="connsiteY0" fmla="*/ 13405 h 211111"/>
                <a:gd name="connsiteX1" fmla="*/ 321469 w 321468"/>
                <a:gd name="connsiteY1" fmla="*/ 196762 h 211111"/>
                <a:gd name="connsiteX2" fmla="*/ 0 w 321468"/>
                <a:gd name="connsiteY2" fmla="*/ 13405 h 211111"/>
                <a:gd name="connsiteX3" fmla="*/ 319088 w 321468"/>
                <a:gd name="connsiteY3" fmla="*/ 194380 h 211111"/>
                <a:gd name="connsiteX4" fmla="*/ 35719 w 321468"/>
                <a:gd name="connsiteY4" fmla="*/ 32455 h 211111"/>
                <a:gd name="connsiteX5" fmla="*/ 319088 w 321468"/>
                <a:gd name="connsiteY5" fmla="*/ 194380 h 21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1111">
                  <a:moveTo>
                    <a:pt x="0" y="13405"/>
                  </a:moveTo>
                  <a:cubicBezTo>
                    <a:pt x="142875" y="-38982"/>
                    <a:pt x="304800" y="70555"/>
                    <a:pt x="321469" y="196762"/>
                  </a:cubicBezTo>
                  <a:cubicBezTo>
                    <a:pt x="219075" y="242005"/>
                    <a:pt x="38100" y="180093"/>
                    <a:pt x="0" y="13405"/>
                  </a:cubicBezTo>
                  <a:close/>
                  <a:moveTo>
                    <a:pt x="319088" y="194380"/>
                  </a:moveTo>
                  <a:cubicBezTo>
                    <a:pt x="285750" y="68174"/>
                    <a:pt x="140494" y="-3264"/>
                    <a:pt x="35719" y="32455"/>
                  </a:cubicBezTo>
                  <a:cubicBezTo>
                    <a:pt x="69056" y="153899"/>
                    <a:pt x="202406" y="227718"/>
                    <a:pt x="319088" y="194380"/>
                  </a:cubicBezTo>
                  <a:close/>
                </a:path>
              </a:pathLst>
            </a:custGeom>
            <a:grpFill/>
            <a:ln w="23813" cap="flat">
              <a:noFill/>
              <a:prstDash val="solid"/>
              <a:miter/>
            </a:ln>
          </p:spPr>
          <p:txBody>
            <a:bodyPr rtlCol="0" anchor="ctr"/>
            <a:lstStyle/>
            <a:p>
              <a:endParaRPr lang="en-ID"/>
            </a:p>
          </p:txBody>
        </p:sp>
        <p:sp>
          <p:nvSpPr>
            <p:cNvPr id="1259" name="Freeform: Shape 1258">
              <a:extLst>
                <a:ext uri="{FF2B5EF4-FFF2-40B4-BE49-F238E27FC236}">
                  <a16:creationId xmlns:a16="http://schemas.microsoft.com/office/drawing/2014/main" id="{0D8C08AA-1C44-35B3-4B41-C45EA5F14B12}"/>
                </a:ext>
              </a:extLst>
            </p:cNvPr>
            <p:cNvSpPr/>
            <p:nvPr/>
          </p:nvSpPr>
          <p:spPr>
            <a:xfrm>
              <a:off x="9184481" y="1489176"/>
              <a:ext cx="321468" cy="211733"/>
            </a:xfrm>
            <a:custGeom>
              <a:avLst/>
              <a:gdLst>
                <a:gd name="connsiteX0" fmla="*/ 0 w 321468"/>
                <a:gd name="connsiteY0" fmla="*/ 199130 h 211733"/>
                <a:gd name="connsiteX1" fmla="*/ 321469 w 321468"/>
                <a:gd name="connsiteY1" fmla="*/ 13392 h 211733"/>
                <a:gd name="connsiteX2" fmla="*/ 0 w 321468"/>
                <a:gd name="connsiteY2" fmla="*/ 199130 h 211733"/>
                <a:gd name="connsiteX3" fmla="*/ 4762 w 321468"/>
                <a:gd name="connsiteY3" fmla="*/ 196749 h 211733"/>
                <a:gd name="connsiteX4" fmla="*/ 285750 w 321468"/>
                <a:gd name="connsiteY4" fmla="*/ 32442 h 211733"/>
                <a:gd name="connsiteX5" fmla="*/ 4762 w 321468"/>
                <a:gd name="connsiteY5" fmla="*/ 196749 h 211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1733">
                  <a:moveTo>
                    <a:pt x="0" y="199130"/>
                  </a:moveTo>
                  <a:cubicBezTo>
                    <a:pt x="16669" y="70542"/>
                    <a:pt x="178594" y="-38995"/>
                    <a:pt x="321469" y="13392"/>
                  </a:cubicBezTo>
                  <a:cubicBezTo>
                    <a:pt x="297656" y="153886"/>
                    <a:pt x="135731" y="246755"/>
                    <a:pt x="0" y="199130"/>
                  </a:cubicBezTo>
                  <a:close/>
                  <a:moveTo>
                    <a:pt x="4762" y="196749"/>
                  </a:moveTo>
                  <a:cubicBezTo>
                    <a:pt x="142875" y="234849"/>
                    <a:pt x="269081" y="130074"/>
                    <a:pt x="285750" y="32442"/>
                  </a:cubicBezTo>
                  <a:cubicBezTo>
                    <a:pt x="161925" y="-895"/>
                    <a:pt x="33338" y="84830"/>
                    <a:pt x="4762" y="196749"/>
                  </a:cubicBezTo>
                  <a:close/>
                </a:path>
              </a:pathLst>
            </a:custGeom>
            <a:grpFill/>
            <a:ln w="23813" cap="flat">
              <a:noFill/>
              <a:prstDash val="solid"/>
              <a:miter/>
            </a:ln>
          </p:spPr>
          <p:txBody>
            <a:bodyPr rtlCol="0" anchor="ctr"/>
            <a:lstStyle/>
            <a:p>
              <a:endParaRPr lang="en-ID"/>
            </a:p>
          </p:txBody>
        </p:sp>
        <p:sp>
          <p:nvSpPr>
            <p:cNvPr id="1260" name="Freeform: Shape 1259">
              <a:extLst>
                <a:ext uri="{FF2B5EF4-FFF2-40B4-BE49-F238E27FC236}">
                  <a16:creationId xmlns:a16="http://schemas.microsoft.com/office/drawing/2014/main" id="{6DB7FFD3-F748-C2A8-51D2-EA1F2110A748}"/>
                </a:ext>
              </a:extLst>
            </p:cNvPr>
            <p:cNvSpPr/>
            <p:nvPr/>
          </p:nvSpPr>
          <p:spPr>
            <a:xfrm>
              <a:off x="8677274" y="1489481"/>
              <a:ext cx="321468" cy="210675"/>
            </a:xfrm>
            <a:custGeom>
              <a:avLst/>
              <a:gdLst>
                <a:gd name="connsiteX0" fmla="*/ 321469 w 321468"/>
                <a:gd name="connsiteY0" fmla="*/ 198825 h 210675"/>
                <a:gd name="connsiteX1" fmla="*/ 0 w 321468"/>
                <a:gd name="connsiteY1" fmla="*/ 15468 h 210675"/>
                <a:gd name="connsiteX2" fmla="*/ 321469 w 321468"/>
                <a:gd name="connsiteY2" fmla="*/ 198825 h 210675"/>
                <a:gd name="connsiteX3" fmla="*/ 316706 w 321468"/>
                <a:gd name="connsiteY3" fmla="*/ 194062 h 210675"/>
                <a:gd name="connsiteX4" fmla="*/ 33338 w 321468"/>
                <a:gd name="connsiteY4" fmla="*/ 32137 h 210675"/>
                <a:gd name="connsiteX5" fmla="*/ 316706 w 321468"/>
                <a:gd name="connsiteY5" fmla="*/ 194062 h 21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0675">
                  <a:moveTo>
                    <a:pt x="321469" y="198825"/>
                  </a:moveTo>
                  <a:cubicBezTo>
                    <a:pt x="197644" y="241687"/>
                    <a:pt x="33338" y="165487"/>
                    <a:pt x="0" y="15468"/>
                  </a:cubicBezTo>
                  <a:cubicBezTo>
                    <a:pt x="126206" y="-39300"/>
                    <a:pt x="300038" y="58331"/>
                    <a:pt x="321469" y="198825"/>
                  </a:cubicBezTo>
                  <a:close/>
                  <a:moveTo>
                    <a:pt x="316706" y="194062"/>
                  </a:moveTo>
                  <a:cubicBezTo>
                    <a:pt x="290513" y="82143"/>
                    <a:pt x="157163" y="-3582"/>
                    <a:pt x="33338" y="32137"/>
                  </a:cubicBezTo>
                  <a:cubicBezTo>
                    <a:pt x="61913" y="151200"/>
                    <a:pt x="200025" y="229781"/>
                    <a:pt x="316706" y="194062"/>
                  </a:cubicBezTo>
                  <a:close/>
                </a:path>
              </a:pathLst>
            </a:custGeom>
            <a:grpFill/>
            <a:ln w="23813" cap="flat">
              <a:noFill/>
              <a:prstDash val="solid"/>
              <a:miter/>
            </a:ln>
          </p:spPr>
          <p:txBody>
            <a:bodyPr rtlCol="0" anchor="ctr"/>
            <a:lstStyle/>
            <a:p>
              <a:endParaRPr lang="en-ID"/>
            </a:p>
          </p:txBody>
        </p:sp>
        <p:sp>
          <p:nvSpPr>
            <p:cNvPr id="1261" name="Freeform: Shape 1260">
              <a:extLst>
                <a:ext uri="{FF2B5EF4-FFF2-40B4-BE49-F238E27FC236}">
                  <a16:creationId xmlns:a16="http://schemas.microsoft.com/office/drawing/2014/main" id="{DECE1E77-0E6E-2F74-4C08-431B88DC680D}"/>
                </a:ext>
              </a:extLst>
            </p:cNvPr>
            <p:cNvSpPr/>
            <p:nvPr/>
          </p:nvSpPr>
          <p:spPr>
            <a:xfrm>
              <a:off x="10629899" y="4867313"/>
              <a:ext cx="321468" cy="212919"/>
            </a:xfrm>
            <a:custGeom>
              <a:avLst/>
              <a:gdLst>
                <a:gd name="connsiteX0" fmla="*/ 321469 w 321468"/>
                <a:gd name="connsiteY0" fmla="*/ 199986 h 212919"/>
                <a:gd name="connsiteX1" fmla="*/ 0 w 321468"/>
                <a:gd name="connsiteY1" fmla="*/ 14249 h 212919"/>
                <a:gd name="connsiteX2" fmla="*/ 321469 w 321468"/>
                <a:gd name="connsiteY2" fmla="*/ 199986 h 212919"/>
                <a:gd name="connsiteX3" fmla="*/ 35719 w 321468"/>
                <a:gd name="connsiteY3" fmla="*/ 35680 h 212919"/>
                <a:gd name="connsiteX4" fmla="*/ 319088 w 321468"/>
                <a:gd name="connsiteY4" fmla="*/ 195224 h 212919"/>
                <a:gd name="connsiteX5" fmla="*/ 35719 w 321468"/>
                <a:gd name="connsiteY5" fmla="*/ 35680 h 212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2919">
                  <a:moveTo>
                    <a:pt x="321469" y="199986"/>
                  </a:moveTo>
                  <a:cubicBezTo>
                    <a:pt x="204788" y="245230"/>
                    <a:pt x="33338" y="169030"/>
                    <a:pt x="0" y="14249"/>
                  </a:cubicBezTo>
                  <a:cubicBezTo>
                    <a:pt x="138113" y="-40520"/>
                    <a:pt x="307181" y="71399"/>
                    <a:pt x="321469" y="199986"/>
                  </a:cubicBezTo>
                  <a:close/>
                  <a:moveTo>
                    <a:pt x="35719" y="35680"/>
                  </a:moveTo>
                  <a:cubicBezTo>
                    <a:pt x="69056" y="161886"/>
                    <a:pt x="216694" y="230943"/>
                    <a:pt x="319088" y="195224"/>
                  </a:cubicBezTo>
                  <a:cubicBezTo>
                    <a:pt x="288131" y="76161"/>
                    <a:pt x="147638" y="-2420"/>
                    <a:pt x="35719" y="35680"/>
                  </a:cubicBezTo>
                  <a:close/>
                </a:path>
              </a:pathLst>
            </a:custGeom>
            <a:grpFill/>
            <a:ln w="23813" cap="flat">
              <a:noFill/>
              <a:prstDash val="solid"/>
              <a:miter/>
            </a:ln>
          </p:spPr>
          <p:txBody>
            <a:bodyPr rtlCol="0" anchor="ctr"/>
            <a:lstStyle/>
            <a:p>
              <a:endParaRPr lang="en-ID"/>
            </a:p>
          </p:txBody>
        </p:sp>
        <p:sp>
          <p:nvSpPr>
            <p:cNvPr id="1262" name="Freeform: Shape 1261">
              <a:extLst>
                <a:ext uri="{FF2B5EF4-FFF2-40B4-BE49-F238E27FC236}">
                  <a16:creationId xmlns:a16="http://schemas.microsoft.com/office/drawing/2014/main" id="{F450D648-CCE4-D78F-AA5B-947DD67BDE4B}"/>
                </a:ext>
              </a:extLst>
            </p:cNvPr>
            <p:cNvSpPr/>
            <p:nvPr/>
          </p:nvSpPr>
          <p:spPr>
            <a:xfrm>
              <a:off x="7231856" y="1489693"/>
              <a:ext cx="321468" cy="211334"/>
            </a:xfrm>
            <a:custGeom>
              <a:avLst/>
              <a:gdLst>
                <a:gd name="connsiteX0" fmla="*/ 321469 w 321468"/>
                <a:gd name="connsiteY0" fmla="*/ 12875 h 211334"/>
                <a:gd name="connsiteX1" fmla="*/ 0 w 321468"/>
                <a:gd name="connsiteY1" fmla="*/ 198612 h 211334"/>
                <a:gd name="connsiteX2" fmla="*/ 321469 w 321468"/>
                <a:gd name="connsiteY2" fmla="*/ 12875 h 211334"/>
                <a:gd name="connsiteX3" fmla="*/ 4763 w 321468"/>
                <a:gd name="connsiteY3" fmla="*/ 196231 h 211334"/>
                <a:gd name="connsiteX4" fmla="*/ 285750 w 321468"/>
                <a:gd name="connsiteY4" fmla="*/ 31925 h 211334"/>
                <a:gd name="connsiteX5" fmla="*/ 4763 w 321468"/>
                <a:gd name="connsiteY5" fmla="*/ 196231 h 211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1334">
                  <a:moveTo>
                    <a:pt x="321469" y="12875"/>
                  </a:moveTo>
                  <a:cubicBezTo>
                    <a:pt x="290513" y="165275"/>
                    <a:pt x="121444" y="243856"/>
                    <a:pt x="0" y="198612"/>
                  </a:cubicBezTo>
                  <a:cubicBezTo>
                    <a:pt x="9525" y="89075"/>
                    <a:pt x="159544" y="-41894"/>
                    <a:pt x="321469" y="12875"/>
                  </a:cubicBezTo>
                  <a:close/>
                  <a:moveTo>
                    <a:pt x="4763" y="196231"/>
                  </a:moveTo>
                  <a:cubicBezTo>
                    <a:pt x="142875" y="234331"/>
                    <a:pt x="269081" y="129556"/>
                    <a:pt x="285750" y="31925"/>
                  </a:cubicBezTo>
                  <a:cubicBezTo>
                    <a:pt x="159544" y="-1413"/>
                    <a:pt x="33338" y="84312"/>
                    <a:pt x="4763" y="196231"/>
                  </a:cubicBezTo>
                  <a:close/>
                </a:path>
              </a:pathLst>
            </a:custGeom>
            <a:grpFill/>
            <a:ln w="23813" cap="flat">
              <a:noFill/>
              <a:prstDash val="solid"/>
              <a:miter/>
            </a:ln>
          </p:spPr>
          <p:txBody>
            <a:bodyPr rtlCol="0" anchor="ctr"/>
            <a:lstStyle/>
            <a:p>
              <a:endParaRPr lang="en-ID"/>
            </a:p>
          </p:txBody>
        </p:sp>
        <p:sp>
          <p:nvSpPr>
            <p:cNvPr id="1263" name="Freeform: Shape 1262">
              <a:extLst>
                <a:ext uri="{FF2B5EF4-FFF2-40B4-BE49-F238E27FC236}">
                  <a16:creationId xmlns:a16="http://schemas.microsoft.com/office/drawing/2014/main" id="{36FD2165-88CD-7EAC-0A5E-B75C4B2FB8C6}"/>
                </a:ext>
              </a:extLst>
            </p:cNvPr>
            <p:cNvSpPr/>
            <p:nvPr/>
          </p:nvSpPr>
          <p:spPr>
            <a:xfrm>
              <a:off x="9186862" y="4868528"/>
              <a:ext cx="321468" cy="211704"/>
            </a:xfrm>
            <a:custGeom>
              <a:avLst/>
              <a:gdLst>
                <a:gd name="connsiteX0" fmla="*/ 321469 w 321468"/>
                <a:gd name="connsiteY0" fmla="*/ 13034 h 211704"/>
                <a:gd name="connsiteX1" fmla="*/ 0 w 321468"/>
                <a:gd name="connsiteY1" fmla="*/ 198771 h 211704"/>
                <a:gd name="connsiteX2" fmla="*/ 321469 w 321468"/>
                <a:gd name="connsiteY2" fmla="*/ 13034 h 211704"/>
                <a:gd name="connsiteX3" fmla="*/ 2381 w 321468"/>
                <a:gd name="connsiteY3" fmla="*/ 194009 h 211704"/>
                <a:gd name="connsiteX4" fmla="*/ 285750 w 321468"/>
                <a:gd name="connsiteY4" fmla="*/ 32084 h 211704"/>
                <a:gd name="connsiteX5" fmla="*/ 2381 w 321468"/>
                <a:gd name="connsiteY5" fmla="*/ 194009 h 211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1704">
                  <a:moveTo>
                    <a:pt x="321469" y="13034"/>
                  </a:moveTo>
                  <a:cubicBezTo>
                    <a:pt x="288131" y="167815"/>
                    <a:pt x="119063" y="244015"/>
                    <a:pt x="0" y="198771"/>
                  </a:cubicBezTo>
                  <a:cubicBezTo>
                    <a:pt x="9525" y="86853"/>
                    <a:pt x="159544" y="-41735"/>
                    <a:pt x="321469" y="13034"/>
                  </a:cubicBezTo>
                  <a:close/>
                  <a:moveTo>
                    <a:pt x="2381" y="194009"/>
                  </a:moveTo>
                  <a:cubicBezTo>
                    <a:pt x="126206" y="227346"/>
                    <a:pt x="254794" y="146384"/>
                    <a:pt x="285750" y="32084"/>
                  </a:cubicBezTo>
                  <a:cubicBezTo>
                    <a:pt x="171450" y="-3635"/>
                    <a:pt x="33337" y="77328"/>
                    <a:pt x="2381" y="194009"/>
                  </a:cubicBezTo>
                  <a:close/>
                </a:path>
              </a:pathLst>
            </a:custGeom>
            <a:grpFill/>
            <a:ln w="23813" cap="flat">
              <a:noFill/>
              <a:prstDash val="solid"/>
              <a:miter/>
            </a:ln>
          </p:spPr>
          <p:txBody>
            <a:bodyPr rtlCol="0" anchor="ctr"/>
            <a:lstStyle/>
            <a:p>
              <a:endParaRPr lang="en-ID"/>
            </a:p>
          </p:txBody>
        </p:sp>
        <p:sp>
          <p:nvSpPr>
            <p:cNvPr id="1264" name="Freeform: Shape 1263">
              <a:extLst>
                <a:ext uri="{FF2B5EF4-FFF2-40B4-BE49-F238E27FC236}">
                  <a16:creationId xmlns:a16="http://schemas.microsoft.com/office/drawing/2014/main" id="{61BCB644-D82A-18B0-E4EE-B7C041290794}"/>
                </a:ext>
              </a:extLst>
            </p:cNvPr>
            <p:cNvSpPr/>
            <p:nvPr/>
          </p:nvSpPr>
          <p:spPr>
            <a:xfrm>
              <a:off x="6722268" y="1490032"/>
              <a:ext cx="321468" cy="211424"/>
            </a:xfrm>
            <a:custGeom>
              <a:avLst/>
              <a:gdLst>
                <a:gd name="connsiteX0" fmla="*/ 0 w 321468"/>
                <a:gd name="connsiteY0" fmla="*/ 12536 h 211424"/>
                <a:gd name="connsiteX1" fmla="*/ 321469 w 321468"/>
                <a:gd name="connsiteY1" fmla="*/ 198274 h 211424"/>
                <a:gd name="connsiteX2" fmla="*/ 0 w 321468"/>
                <a:gd name="connsiteY2" fmla="*/ 12536 h 211424"/>
                <a:gd name="connsiteX3" fmla="*/ 35719 w 321468"/>
                <a:gd name="connsiteY3" fmla="*/ 31587 h 211424"/>
                <a:gd name="connsiteX4" fmla="*/ 316706 w 321468"/>
                <a:gd name="connsiteY4" fmla="*/ 193511 h 211424"/>
                <a:gd name="connsiteX5" fmla="*/ 35719 w 321468"/>
                <a:gd name="connsiteY5" fmla="*/ 31587 h 2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1424">
                  <a:moveTo>
                    <a:pt x="0" y="12536"/>
                  </a:moveTo>
                  <a:cubicBezTo>
                    <a:pt x="157163" y="-39851"/>
                    <a:pt x="309563" y="81593"/>
                    <a:pt x="321469" y="198274"/>
                  </a:cubicBezTo>
                  <a:cubicBezTo>
                    <a:pt x="207169" y="243518"/>
                    <a:pt x="33338" y="169699"/>
                    <a:pt x="0" y="12536"/>
                  </a:cubicBezTo>
                  <a:close/>
                  <a:moveTo>
                    <a:pt x="35719" y="31587"/>
                  </a:moveTo>
                  <a:cubicBezTo>
                    <a:pt x="61913" y="145886"/>
                    <a:pt x="197644" y="229230"/>
                    <a:pt x="316706" y="193511"/>
                  </a:cubicBezTo>
                  <a:cubicBezTo>
                    <a:pt x="292894" y="86355"/>
                    <a:pt x="159544" y="-4132"/>
                    <a:pt x="35719" y="31587"/>
                  </a:cubicBezTo>
                  <a:close/>
                </a:path>
              </a:pathLst>
            </a:custGeom>
            <a:grpFill/>
            <a:ln w="23813" cap="flat">
              <a:noFill/>
              <a:prstDash val="solid"/>
              <a:miter/>
            </a:ln>
          </p:spPr>
          <p:txBody>
            <a:bodyPr rtlCol="0" anchor="ctr"/>
            <a:lstStyle/>
            <a:p>
              <a:endParaRPr lang="en-ID"/>
            </a:p>
          </p:txBody>
        </p:sp>
        <p:sp>
          <p:nvSpPr>
            <p:cNvPr id="1265" name="Freeform: Shape 1264">
              <a:extLst>
                <a:ext uri="{FF2B5EF4-FFF2-40B4-BE49-F238E27FC236}">
                  <a16:creationId xmlns:a16="http://schemas.microsoft.com/office/drawing/2014/main" id="{8C03A195-713A-81B5-597F-5300AD9A2640}"/>
                </a:ext>
              </a:extLst>
            </p:cNvPr>
            <p:cNvSpPr/>
            <p:nvPr/>
          </p:nvSpPr>
          <p:spPr>
            <a:xfrm>
              <a:off x="8677274" y="4868862"/>
              <a:ext cx="321468" cy="211811"/>
            </a:xfrm>
            <a:custGeom>
              <a:avLst/>
              <a:gdLst>
                <a:gd name="connsiteX0" fmla="*/ 0 w 321468"/>
                <a:gd name="connsiteY0" fmla="*/ 12700 h 211811"/>
                <a:gd name="connsiteX1" fmla="*/ 321469 w 321468"/>
                <a:gd name="connsiteY1" fmla="*/ 198438 h 211811"/>
                <a:gd name="connsiteX2" fmla="*/ 0 w 321468"/>
                <a:gd name="connsiteY2" fmla="*/ 12700 h 211811"/>
                <a:gd name="connsiteX3" fmla="*/ 33338 w 321468"/>
                <a:gd name="connsiteY3" fmla="*/ 31750 h 211811"/>
                <a:gd name="connsiteX4" fmla="*/ 316706 w 321468"/>
                <a:gd name="connsiteY4" fmla="*/ 193675 h 211811"/>
                <a:gd name="connsiteX5" fmla="*/ 33338 w 321468"/>
                <a:gd name="connsiteY5" fmla="*/ 31750 h 211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468" h="211811">
                  <a:moveTo>
                    <a:pt x="0" y="12700"/>
                  </a:moveTo>
                  <a:cubicBezTo>
                    <a:pt x="154781" y="-39687"/>
                    <a:pt x="309563" y="79375"/>
                    <a:pt x="321469" y="198438"/>
                  </a:cubicBezTo>
                  <a:cubicBezTo>
                    <a:pt x="207169" y="243681"/>
                    <a:pt x="33338" y="172244"/>
                    <a:pt x="0" y="12700"/>
                  </a:cubicBezTo>
                  <a:close/>
                  <a:moveTo>
                    <a:pt x="33338" y="31750"/>
                  </a:moveTo>
                  <a:cubicBezTo>
                    <a:pt x="66675" y="155575"/>
                    <a:pt x="207169" y="229394"/>
                    <a:pt x="316706" y="193675"/>
                  </a:cubicBezTo>
                  <a:cubicBezTo>
                    <a:pt x="288131" y="79375"/>
                    <a:pt x="152400" y="-3969"/>
                    <a:pt x="33338" y="31750"/>
                  </a:cubicBezTo>
                  <a:close/>
                </a:path>
              </a:pathLst>
            </a:custGeom>
            <a:grpFill/>
            <a:ln w="23813" cap="flat">
              <a:noFill/>
              <a:prstDash val="solid"/>
              <a:miter/>
            </a:ln>
          </p:spPr>
          <p:txBody>
            <a:bodyPr rtlCol="0" anchor="ctr"/>
            <a:lstStyle/>
            <a:p>
              <a:endParaRPr lang="en-ID"/>
            </a:p>
          </p:txBody>
        </p:sp>
        <p:sp>
          <p:nvSpPr>
            <p:cNvPr id="1266" name="Freeform: Shape 1265">
              <a:extLst>
                <a:ext uri="{FF2B5EF4-FFF2-40B4-BE49-F238E27FC236}">
                  <a16:creationId xmlns:a16="http://schemas.microsoft.com/office/drawing/2014/main" id="{D2966673-2728-9C6D-0FDE-5CBCBDC7D2C3}"/>
                </a:ext>
              </a:extLst>
            </p:cNvPr>
            <p:cNvSpPr/>
            <p:nvPr/>
          </p:nvSpPr>
          <p:spPr>
            <a:xfrm>
              <a:off x="9186776" y="2615579"/>
              <a:ext cx="319173" cy="211661"/>
            </a:xfrm>
            <a:custGeom>
              <a:avLst/>
              <a:gdLst>
                <a:gd name="connsiteX0" fmla="*/ 319173 w 319173"/>
                <a:gd name="connsiteY0" fmla="*/ 13321 h 211661"/>
                <a:gd name="connsiteX1" fmla="*/ 86 w 319173"/>
                <a:gd name="connsiteY1" fmla="*/ 199058 h 211661"/>
                <a:gd name="connsiteX2" fmla="*/ 97717 w 319173"/>
                <a:gd name="connsiteY2" fmla="*/ 46658 h 211661"/>
                <a:gd name="connsiteX3" fmla="*/ 319173 w 319173"/>
                <a:gd name="connsiteY3" fmla="*/ 13321 h 211661"/>
                <a:gd name="connsiteX4" fmla="*/ 285836 w 319173"/>
                <a:gd name="connsiteY4" fmla="*/ 32371 h 211661"/>
                <a:gd name="connsiteX5" fmla="*/ 2467 w 319173"/>
                <a:gd name="connsiteY5" fmla="*/ 194296 h 211661"/>
                <a:gd name="connsiteX6" fmla="*/ 285836 w 319173"/>
                <a:gd name="connsiteY6" fmla="*/ 32371 h 21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173" h="211661">
                  <a:moveTo>
                    <a:pt x="319173" y="13321"/>
                  </a:moveTo>
                  <a:cubicBezTo>
                    <a:pt x="292980" y="153815"/>
                    <a:pt x="131054" y="246683"/>
                    <a:pt x="86" y="199058"/>
                  </a:cubicBezTo>
                  <a:cubicBezTo>
                    <a:pt x="-2296" y="156196"/>
                    <a:pt x="45329" y="82377"/>
                    <a:pt x="97717" y="46658"/>
                  </a:cubicBezTo>
                  <a:cubicBezTo>
                    <a:pt x="178679" y="-8111"/>
                    <a:pt x="276310" y="-8111"/>
                    <a:pt x="319173" y="13321"/>
                  </a:cubicBezTo>
                  <a:close/>
                  <a:moveTo>
                    <a:pt x="285836" y="32371"/>
                  </a:moveTo>
                  <a:cubicBezTo>
                    <a:pt x="164392" y="-3348"/>
                    <a:pt x="31042" y="82377"/>
                    <a:pt x="2467" y="194296"/>
                  </a:cubicBezTo>
                  <a:cubicBezTo>
                    <a:pt x="114386" y="230014"/>
                    <a:pt x="254879" y="153815"/>
                    <a:pt x="285836" y="32371"/>
                  </a:cubicBezTo>
                  <a:close/>
                </a:path>
              </a:pathLst>
            </a:custGeom>
            <a:grpFill/>
            <a:ln w="23813" cap="flat">
              <a:noFill/>
              <a:prstDash val="solid"/>
              <a:miter/>
            </a:ln>
          </p:spPr>
          <p:txBody>
            <a:bodyPr rtlCol="0" anchor="ctr"/>
            <a:lstStyle/>
            <a:p>
              <a:endParaRPr lang="en-ID"/>
            </a:p>
          </p:txBody>
        </p:sp>
        <p:sp>
          <p:nvSpPr>
            <p:cNvPr id="1267" name="Freeform: Shape 1266">
              <a:extLst>
                <a:ext uri="{FF2B5EF4-FFF2-40B4-BE49-F238E27FC236}">
                  <a16:creationId xmlns:a16="http://schemas.microsoft.com/office/drawing/2014/main" id="{C4A2F8AC-B994-030A-7EA3-36D808F1C048}"/>
                </a:ext>
              </a:extLst>
            </p:cNvPr>
            <p:cNvSpPr/>
            <p:nvPr/>
          </p:nvSpPr>
          <p:spPr>
            <a:xfrm>
              <a:off x="7698581" y="3178142"/>
              <a:ext cx="323946" cy="210430"/>
            </a:xfrm>
            <a:custGeom>
              <a:avLst/>
              <a:gdLst>
                <a:gd name="connsiteX0" fmla="*/ 321469 w 323946"/>
                <a:gd name="connsiteY0" fmla="*/ 188945 h 210430"/>
                <a:gd name="connsiteX1" fmla="*/ 316706 w 323946"/>
                <a:gd name="connsiteY1" fmla="*/ 200851 h 210430"/>
                <a:gd name="connsiteX2" fmla="*/ 254794 w 323946"/>
                <a:gd name="connsiteY2" fmla="*/ 210376 h 210430"/>
                <a:gd name="connsiteX3" fmla="*/ 4762 w 323946"/>
                <a:gd name="connsiteY3" fmla="*/ 29401 h 210430"/>
                <a:gd name="connsiteX4" fmla="*/ 0 w 323946"/>
                <a:gd name="connsiteY4" fmla="*/ 12732 h 210430"/>
                <a:gd name="connsiteX5" fmla="*/ 59531 w 323946"/>
                <a:gd name="connsiteY5" fmla="*/ 826 h 210430"/>
                <a:gd name="connsiteX6" fmla="*/ 316706 w 323946"/>
                <a:gd name="connsiteY6" fmla="*/ 172276 h 210430"/>
                <a:gd name="connsiteX7" fmla="*/ 321469 w 323946"/>
                <a:gd name="connsiteY7" fmla="*/ 188945 h 210430"/>
                <a:gd name="connsiteX8" fmla="*/ 309563 w 323946"/>
                <a:gd name="connsiteY8" fmla="*/ 167513 h 210430"/>
                <a:gd name="connsiteX9" fmla="*/ 50006 w 323946"/>
                <a:gd name="connsiteY9" fmla="*/ 24638 h 210430"/>
                <a:gd name="connsiteX10" fmla="*/ 30956 w 323946"/>
                <a:gd name="connsiteY10" fmla="*/ 29401 h 210430"/>
                <a:gd name="connsiteX11" fmla="*/ 109537 w 323946"/>
                <a:gd name="connsiteY11" fmla="*/ 146082 h 210430"/>
                <a:gd name="connsiteX12" fmla="*/ 300037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1" y="196088"/>
                    <a:pt x="323850" y="200851"/>
                    <a:pt x="316706" y="200851"/>
                  </a:cubicBezTo>
                  <a:cubicBezTo>
                    <a:pt x="295275" y="203232"/>
                    <a:pt x="276225" y="210376"/>
                    <a:pt x="254794" y="210376"/>
                  </a:cubicBezTo>
                  <a:cubicBezTo>
                    <a:pt x="142875" y="212757"/>
                    <a:pt x="35719" y="136557"/>
                    <a:pt x="4762" y="29401"/>
                  </a:cubicBezTo>
                  <a:cubicBezTo>
                    <a:pt x="2381" y="24638"/>
                    <a:pt x="2381" y="17495"/>
                    <a:pt x="0" y="12732"/>
                  </a:cubicBezTo>
                  <a:cubicBezTo>
                    <a:pt x="19050" y="3207"/>
                    <a:pt x="40481" y="826"/>
                    <a:pt x="59531" y="826"/>
                  </a:cubicBezTo>
                  <a:cubicBezTo>
                    <a:pt x="171450" y="-8699"/>
                    <a:pt x="280987" y="65120"/>
                    <a:pt x="316706" y="172276"/>
                  </a:cubicBezTo>
                  <a:cubicBezTo>
                    <a:pt x="319087" y="177038"/>
                    <a:pt x="321469" y="184182"/>
                    <a:pt x="321469" y="188945"/>
                  </a:cubicBezTo>
                  <a:cubicBezTo>
                    <a:pt x="319087" y="181801"/>
                    <a:pt x="314325" y="177038"/>
                    <a:pt x="309563" y="167513"/>
                  </a:cubicBezTo>
                  <a:cubicBezTo>
                    <a:pt x="264319" y="65120"/>
                    <a:pt x="161925" y="10351"/>
                    <a:pt x="50006" y="24638"/>
                  </a:cubicBezTo>
                  <a:cubicBezTo>
                    <a:pt x="45244" y="24638"/>
                    <a:pt x="38100" y="27020"/>
                    <a:pt x="30956" y="29401"/>
                  </a:cubicBezTo>
                  <a:cubicBezTo>
                    <a:pt x="45244" y="77026"/>
                    <a:pt x="71438" y="115126"/>
                    <a:pt x="109537" y="146082"/>
                  </a:cubicBezTo>
                  <a:cubicBezTo>
                    <a:pt x="164306" y="191326"/>
                    <a:pt x="228600" y="207995"/>
                    <a:pt x="300037" y="198470"/>
                  </a:cubicBezTo>
                  <a:cubicBezTo>
                    <a:pt x="309563" y="198470"/>
                    <a:pt x="319087" y="198470"/>
                    <a:pt x="321469" y="188945"/>
                  </a:cubicBezTo>
                  <a:close/>
                </a:path>
              </a:pathLst>
            </a:custGeom>
            <a:grpFill/>
            <a:ln w="23813" cap="flat">
              <a:noFill/>
              <a:prstDash val="solid"/>
              <a:miter/>
            </a:ln>
          </p:spPr>
          <p:txBody>
            <a:bodyPr rtlCol="0" anchor="ctr"/>
            <a:lstStyle/>
            <a:p>
              <a:endParaRPr lang="en-ID"/>
            </a:p>
          </p:txBody>
        </p:sp>
        <p:sp>
          <p:nvSpPr>
            <p:cNvPr id="1268" name="Freeform: Shape 1267">
              <a:extLst>
                <a:ext uri="{FF2B5EF4-FFF2-40B4-BE49-F238E27FC236}">
                  <a16:creationId xmlns:a16="http://schemas.microsoft.com/office/drawing/2014/main" id="{FE44428B-9460-AFBC-1F86-399A466E94C3}"/>
                </a:ext>
              </a:extLst>
            </p:cNvPr>
            <p:cNvSpPr/>
            <p:nvPr/>
          </p:nvSpPr>
          <p:spPr>
            <a:xfrm>
              <a:off x="5745956" y="3178142"/>
              <a:ext cx="323946" cy="210430"/>
            </a:xfrm>
            <a:custGeom>
              <a:avLst/>
              <a:gdLst>
                <a:gd name="connsiteX0" fmla="*/ 321469 w 323946"/>
                <a:gd name="connsiteY0" fmla="*/ 188945 h 210430"/>
                <a:gd name="connsiteX1" fmla="*/ 316706 w 323946"/>
                <a:gd name="connsiteY1" fmla="*/ 200851 h 210430"/>
                <a:gd name="connsiteX2" fmla="*/ 254794 w 323946"/>
                <a:gd name="connsiteY2" fmla="*/ 210376 h 210430"/>
                <a:gd name="connsiteX3" fmla="*/ 4763 w 323946"/>
                <a:gd name="connsiteY3" fmla="*/ 29401 h 210430"/>
                <a:gd name="connsiteX4" fmla="*/ 0 w 323946"/>
                <a:gd name="connsiteY4" fmla="*/ 12732 h 210430"/>
                <a:gd name="connsiteX5" fmla="*/ 59531 w 323946"/>
                <a:gd name="connsiteY5" fmla="*/ 826 h 210430"/>
                <a:gd name="connsiteX6" fmla="*/ 316706 w 323946"/>
                <a:gd name="connsiteY6" fmla="*/ 172276 h 210430"/>
                <a:gd name="connsiteX7" fmla="*/ 321469 w 323946"/>
                <a:gd name="connsiteY7" fmla="*/ 188945 h 210430"/>
                <a:gd name="connsiteX8" fmla="*/ 309563 w 323946"/>
                <a:gd name="connsiteY8" fmla="*/ 167513 h 210430"/>
                <a:gd name="connsiteX9" fmla="*/ 50006 w 323946"/>
                <a:gd name="connsiteY9" fmla="*/ 24638 h 210430"/>
                <a:gd name="connsiteX10" fmla="*/ 30956 w 323946"/>
                <a:gd name="connsiteY10" fmla="*/ 29401 h 210430"/>
                <a:gd name="connsiteX11" fmla="*/ 109538 w 323946"/>
                <a:gd name="connsiteY11" fmla="*/ 146082 h 210430"/>
                <a:gd name="connsiteX12" fmla="*/ 300038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1" y="196088"/>
                    <a:pt x="323850" y="200851"/>
                    <a:pt x="316706" y="200851"/>
                  </a:cubicBezTo>
                  <a:cubicBezTo>
                    <a:pt x="295275" y="203232"/>
                    <a:pt x="276225" y="210376"/>
                    <a:pt x="254794" y="210376"/>
                  </a:cubicBezTo>
                  <a:cubicBezTo>
                    <a:pt x="142875" y="212757"/>
                    <a:pt x="35719" y="136557"/>
                    <a:pt x="4763" y="29401"/>
                  </a:cubicBezTo>
                  <a:cubicBezTo>
                    <a:pt x="2381" y="24638"/>
                    <a:pt x="2381" y="17495"/>
                    <a:pt x="0" y="12732"/>
                  </a:cubicBezTo>
                  <a:cubicBezTo>
                    <a:pt x="19050" y="3207"/>
                    <a:pt x="40481" y="826"/>
                    <a:pt x="59531" y="826"/>
                  </a:cubicBezTo>
                  <a:cubicBezTo>
                    <a:pt x="171450" y="-8699"/>
                    <a:pt x="280988" y="65120"/>
                    <a:pt x="316706" y="172276"/>
                  </a:cubicBezTo>
                  <a:cubicBezTo>
                    <a:pt x="319088" y="177038"/>
                    <a:pt x="319088" y="184182"/>
                    <a:pt x="321469" y="188945"/>
                  </a:cubicBezTo>
                  <a:cubicBezTo>
                    <a:pt x="319088" y="181801"/>
                    <a:pt x="314325" y="177038"/>
                    <a:pt x="309563" y="167513"/>
                  </a:cubicBezTo>
                  <a:cubicBezTo>
                    <a:pt x="264319" y="65120"/>
                    <a:pt x="161925" y="10351"/>
                    <a:pt x="50006" y="24638"/>
                  </a:cubicBezTo>
                  <a:cubicBezTo>
                    <a:pt x="45244" y="24638"/>
                    <a:pt x="38100" y="27020"/>
                    <a:pt x="30956" y="29401"/>
                  </a:cubicBezTo>
                  <a:cubicBezTo>
                    <a:pt x="45244" y="77026"/>
                    <a:pt x="71438" y="115126"/>
                    <a:pt x="109538" y="146082"/>
                  </a:cubicBezTo>
                  <a:cubicBezTo>
                    <a:pt x="164306" y="191326"/>
                    <a:pt x="228600" y="207995"/>
                    <a:pt x="300038" y="198470"/>
                  </a:cubicBezTo>
                  <a:cubicBezTo>
                    <a:pt x="307181" y="198470"/>
                    <a:pt x="316706" y="198470"/>
                    <a:pt x="321469" y="188945"/>
                  </a:cubicBezTo>
                  <a:close/>
                </a:path>
              </a:pathLst>
            </a:custGeom>
            <a:grpFill/>
            <a:ln w="23813" cap="flat">
              <a:noFill/>
              <a:prstDash val="solid"/>
              <a:miter/>
            </a:ln>
          </p:spPr>
          <p:txBody>
            <a:bodyPr rtlCol="0" anchor="ctr"/>
            <a:lstStyle/>
            <a:p>
              <a:endParaRPr lang="en-ID"/>
            </a:p>
          </p:txBody>
        </p:sp>
        <p:sp>
          <p:nvSpPr>
            <p:cNvPr id="1269" name="Freeform: Shape 1268">
              <a:extLst>
                <a:ext uri="{FF2B5EF4-FFF2-40B4-BE49-F238E27FC236}">
                  <a16:creationId xmlns:a16="http://schemas.microsoft.com/office/drawing/2014/main" id="{56108C63-8CF1-C3A8-15A2-20F6DC8340BC}"/>
                </a:ext>
              </a:extLst>
            </p:cNvPr>
            <p:cNvSpPr/>
            <p:nvPr/>
          </p:nvSpPr>
          <p:spPr>
            <a:xfrm>
              <a:off x="6255543" y="4304279"/>
              <a:ext cx="321468" cy="211432"/>
            </a:xfrm>
            <a:custGeom>
              <a:avLst/>
              <a:gdLst>
                <a:gd name="connsiteX0" fmla="*/ 0 w 321468"/>
                <a:gd name="connsiteY0" fmla="*/ 191521 h 211432"/>
                <a:gd name="connsiteX1" fmla="*/ 95250 w 321468"/>
                <a:gd name="connsiteY1" fmla="*/ 51027 h 211432"/>
                <a:gd name="connsiteX2" fmla="*/ 311944 w 321468"/>
                <a:gd name="connsiteY2" fmla="*/ 8164 h 211432"/>
                <a:gd name="connsiteX3" fmla="*/ 319087 w 321468"/>
                <a:gd name="connsiteY3" fmla="*/ 10545 h 211432"/>
                <a:gd name="connsiteX4" fmla="*/ 321469 w 321468"/>
                <a:gd name="connsiteY4" fmla="*/ 12927 h 211432"/>
                <a:gd name="connsiteX5" fmla="*/ 321469 w 321468"/>
                <a:gd name="connsiteY5" fmla="*/ 24833 h 211432"/>
                <a:gd name="connsiteX6" fmla="*/ 23813 w 321468"/>
                <a:gd name="connsiteY6" fmla="*/ 205808 h 211432"/>
                <a:gd name="connsiteX7" fmla="*/ 4763 w 321468"/>
                <a:gd name="connsiteY7" fmla="*/ 201045 h 211432"/>
                <a:gd name="connsiteX8" fmla="*/ 0 w 321468"/>
                <a:gd name="connsiteY8" fmla="*/ 191521 h 211432"/>
                <a:gd name="connsiteX9" fmla="*/ 33337 w 321468"/>
                <a:gd name="connsiteY9" fmla="*/ 203427 h 211432"/>
                <a:gd name="connsiteX10" fmla="*/ 238125 w 321468"/>
                <a:gd name="connsiteY10" fmla="*/ 124845 h 211432"/>
                <a:gd name="connsiteX11" fmla="*/ 288131 w 321468"/>
                <a:gd name="connsiteY11" fmla="*/ 34358 h 211432"/>
                <a:gd name="connsiteX12" fmla="*/ 271462 w 321468"/>
                <a:gd name="connsiteY12" fmla="*/ 29595 h 211432"/>
                <a:gd name="connsiteX13" fmla="*/ 11906 w 321468"/>
                <a:gd name="connsiteY13" fmla="*/ 172470 h 211432"/>
                <a:gd name="connsiteX14" fmla="*/ 0 w 321468"/>
                <a:gd name="connsiteY14" fmla="*/ 191521 h 21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1468" h="211432">
                  <a:moveTo>
                    <a:pt x="0" y="191521"/>
                  </a:moveTo>
                  <a:cubicBezTo>
                    <a:pt x="14287" y="131989"/>
                    <a:pt x="47625" y="86745"/>
                    <a:pt x="95250" y="51027"/>
                  </a:cubicBezTo>
                  <a:cubicBezTo>
                    <a:pt x="159544" y="3402"/>
                    <a:pt x="233362" y="-10886"/>
                    <a:pt x="311944" y="8164"/>
                  </a:cubicBezTo>
                  <a:cubicBezTo>
                    <a:pt x="314325" y="8164"/>
                    <a:pt x="316706" y="10545"/>
                    <a:pt x="319087" y="10545"/>
                  </a:cubicBezTo>
                  <a:cubicBezTo>
                    <a:pt x="319087" y="10545"/>
                    <a:pt x="321469" y="10545"/>
                    <a:pt x="321469" y="12927"/>
                  </a:cubicBezTo>
                  <a:cubicBezTo>
                    <a:pt x="321469" y="15308"/>
                    <a:pt x="321469" y="20071"/>
                    <a:pt x="321469" y="24833"/>
                  </a:cubicBezTo>
                  <a:cubicBezTo>
                    <a:pt x="288131" y="151039"/>
                    <a:pt x="150019" y="234383"/>
                    <a:pt x="23813" y="205808"/>
                  </a:cubicBezTo>
                  <a:cubicBezTo>
                    <a:pt x="16669" y="203427"/>
                    <a:pt x="11906" y="203427"/>
                    <a:pt x="4763" y="201045"/>
                  </a:cubicBezTo>
                  <a:cubicBezTo>
                    <a:pt x="0" y="201045"/>
                    <a:pt x="0" y="193902"/>
                    <a:pt x="0" y="191521"/>
                  </a:cubicBezTo>
                  <a:cubicBezTo>
                    <a:pt x="7144" y="203427"/>
                    <a:pt x="21431" y="201045"/>
                    <a:pt x="33337" y="203427"/>
                  </a:cubicBezTo>
                  <a:cubicBezTo>
                    <a:pt x="114300" y="210571"/>
                    <a:pt x="183356" y="184377"/>
                    <a:pt x="238125" y="124845"/>
                  </a:cubicBezTo>
                  <a:cubicBezTo>
                    <a:pt x="261938" y="98652"/>
                    <a:pt x="280987" y="70077"/>
                    <a:pt x="288131" y="34358"/>
                  </a:cubicBezTo>
                  <a:cubicBezTo>
                    <a:pt x="280987" y="31977"/>
                    <a:pt x="276225" y="29595"/>
                    <a:pt x="271462" y="29595"/>
                  </a:cubicBezTo>
                  <a:cubicBezTo>
                    <a:pt x="159544" y="12927"/>
                    <a:pt x="59531" y="70077"/>
                    <a:pt x="11906" y="172470"/>
                  </a:cubicBezTo>
                  <a:cubicBezTo>
                    <a:pt x="7144" y="177233"/>
                    <a:pt x="2381" y="184377"/>
                    <a:pt x="0" y="191521"/>
                  </a:cubicBezTo>
                  <a:close/>
                </a:path>
              </a:pathLst>
            </a:custGeom>
            <a:grpFill/>
            <a:ln w="23813" cap="flat">
              <a:noFill/>
              <a:prstDash val="solid"/>
              <a:miter/>
            </a:ln>
          </p:spPr>
          <p:txBody>
            <a:bodyPr rtlCol="0" anchor="ctr"/>
            <a:lstStyle/>
            <a:p>
              <a:endParaRPr lang="en-ID"/>
            </a:p>
          </p:txBody>
        </p:sp>
        <p:sp>
          <p:nvSpPr>
            <p:cNvPr id="1270" name="Freeform: Shape 1269">
              <a:extLst>
                <a:ext uri="{FF2B5EF4-FFF2-40B4-BE49-F238E27FC236}">
                  <a16:creationId xmlns:a16="http://schemas.microsoft.com/office/drawing/2014/main" id="{7F6910A6-E9BD-3145-7219-FE46B3B8DC3B}"/>
                </a:ext>
              </a:extLst>
            </p:cNvPr>
            <p:cNvSpPr/>
            <p:nvPr/>
          </p:nvSpPr>
          <p:spPr>
            <a:xfrm>
              <a:off x="10627518" y="655159"/>
              <a:ext cx="319087" cy="210092"/>
            </a:xfrm>
            <a:custGeom>
              <a:avLst/>
              <a:gdLst>
                <a:gd name="connsiteX0" fmla="*/ 319087 w 319087"/>
                <a:gd name="connsiteY0" fmla="*/ 28259 h 210092"/>
                <a:gd name="connsiteX1" fmla="*/ 314325 w 319087"/>
                <a:gd name="connsiteY1" fmla="*/ 49690 h 210092"/>
                <a:gd name="connsiteX2" fmla="*/ 95250 w 319087"/>
                <a:gd name="connsiteY2" fmla="*/ 209234 h 210092"/>
                <a:gd name="connsiteX3" fmla="*/ 0 w 319087"/>
                <a:gd name="connsiteY3" fmla="*/ 199709 h 210092"/>
                <a:gd name="connsiteX4" fmla="*/ 4762 w 319087"/>
                <a:gd name="connsiteY4" fmla="*/ 178278 h 210092"/>
                <a:gd name="connsiteX5" fmla="*/ 300037 w 319087"/>
                <a:gd name="connsiteY5" fmla="*/ 4446 h 210092"/>
                <a:gd name="connsiteX6" fmla="*/ 307181 w 319087"/>
                <a:gd name="connsiteY6" fmla="*/ 9209 h 210092"/>
                <a:gd name="connsiteX7" fmla="*/ 307181 w 319087"/>
                <a:gd name="connsiteY7" fmla="*/ 9209 h 210092"/>
                <a:gd name="connsiteX8" fmla="*/ 276225 w 319087"/>
                <a:gd name="connsiteY8" fmla="*/ 9209 h 210092"/>
                <a:gd name="connsiteX9" fmla="*/ 157162 w 319087"/>
                <a:gd name="connsiteY9" fmla="*/ 33021 h 210092"/>
                <a:gd name="connsiteX10" fmla="*/ 30956 w 319087"/>
                <a:gd name="connsiteY10" fmla="*/ 180659 h 210092"/>
                <a:gd name="connsiteX11" fmla="*/ 59531 w 319087"/>
                <a:gd name="connsiteY11" fmla="*/ 185421 h 210092"/>
                <a:gd name="connsiteX12" fmla="*/ 309563 w 319087"/>
                <a:gd name="connsiteY12" fmla="*/ 42546 h 210092"/>
                <a:gd name="connsiteX13" fmla="*/ 319087 w 319087"/>
                <a:gd name="connsiteY13" fmla="*/ 28259 h 210092"/>
                <a:gd name="connsiteX14" fmla="*/ 319087 w 319087"/>
                <a:gd name="connsiteY14" fmla="*/ 28259 h 21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092">
                  <a:moveTo>
                    <a:pt x="319087" y="28259"/>
                  </a:moveTo>
                  <a:cubicBezTo>
                    <a:pt x="316706" y="35403"/>
                    <a:pt x="316706" y="42546"/>
                    <a:pt x="314325" y="49690"/>
                  </a:cubicBezTo>
                  <a:cubicBezTo>
                    <a:pt x="271462" y="144940"/>
                    <a:pt x="200025" y="199709"/>
                    <a:pt x="95250" y="209234"/>
                  </a:cubicBezTo>
                  <a:cubicBezTo>
                    <a:pt x="64294" y="211615"/>
                    <a:pt x="30956" y="209234"/>
                    <a:pt x="0" y="199709"/>
                  </a:cubicBezTo>
                  <a:cubicBezTo>
                    <a:pt x="2381" y="192565"/>
                    <a:pt x="2381" y="185421"/>
                    <a:pt x="4762" y="178278"/>
                  </a:cubicBezTo>
                  <a:cubicBezTo>
                    <a:pt x="45244" y="54453"/>
                    <a:pt x="171450" y="-19366"/>
                    <a:pt x="300037" y="4446"/>
                  </a:cubicBezTo>
                  <a:cubicBezTo>
                    <a:pt x="302419" y="4446"/>
                    <a:pt x="304800" y="6828"/>
                    <a:pt x="307181" y="9209"/>
                  </a:cubicBezTo>
                  <a:lnTo>
                    <a:pt x="307181" y="9209"/>
                  </a:lnTo>
                  <a:cubicBezTo>
                    <a:pt x="297656" y="9209"/>
                    <a:pt x="285750" y="9209"/>
                    <a:pt x="276225" y="9209"/>
                  </a:cubicBezTo>
                  <a:cubicBezTo>
                    <a:pt x="235744" y="6828"/>
                    <a:pt x="195262" y="13971"/>
                    <a:pt x="157162" y="33021"/>
                  </a:cubicBezTo>
                  <a:cubicBezTo>
                    <a:pt x="95250" y="63978"/>
                    <a:pt x="54769" y="111603"/>
                    <a:pt x="30956" y="180659"/>
                  </a:cubicBezTo>
                  <a:cubicBezTo>
                    <a:pt x="40481" y="183040"/>
                    <a:pt x="50006" y="185421"/>
                    <a:pt x="59531" y="185421"/>
                  </a:cubicBezTo>
                  <a:cubicBezTo>
                    <a:pt x="169069" y="194946"/>
                    <a:pt x="261938" y="142559"/>
                    <a:pt x="309563" y="42546"/>
                  </a:cubicBezTo>
                  <a:cubicBezTo>
                    <a:pt x="314325" y="37784"/>
                    <a:pt x="316706" y="33021"/>
                    <a:pt x="319087" y="28259"/>
                  </a:cubicBezTo>
                  <a:lnTo>
                    <a:pt x="319087" y="28259"/>
                  </a:lnTo>
                  <a:close/>
                </a:path>
              </a:pathLst>
            </a:custGeom>
            <a:grpFill/>
            <a:ln w="23813" cap="flat">
              <a:noFill/>
              <a:prstDash val="solid"/>
              <a:miter/>
            </a:ln>
          </p:spPr>
          <p:txBody>
            <a:bodyPr rtlCol="0" anchor="ctr"/>
            <a:lstStyle/>
            <a:p>
              <a:endParaRPr lang="en-ID"/>
            </a:p>
          </p:txBody>
        </p:sp>
        <p:sp>
          <p:nvSpPr>
            <p:cNvPr id="1271" name="Freeform: Shape 1270">
              <a:extLst>
                <a:ext uri="{FF2B5EF4-FFF2-40B4-BE49-F238E27FC236}">
                  <a16:creationId xmlns:a16="http://schemas.microsoft.com/office/drawing/2014/main" id="{C960600B-484E-07DD-918C-405BA237D81B}"/>
                </a:ext>
              </a:extLst>
            </p:cNvPr>
            <p:cNvSpPr/>
            <p:nvPr/>
          </p:nvSpPr>
          <p:spPr>
            <a:xfrm>
              <a:off x="8674893" y="655159"/>
              <a:ext cx="319087" cy="210092"/>
            </a:xfrm>
            <a:custGeom>
              <a:avLst/>
              <a:gdLst>
                <a:gd name="connsiteX0" fmla="*/ 319087 w 319087"/>
                <a:gd name="connsiteY0" fmla="*/ 28259 h 210092"/>
                <a:gd name="connsiteX1" fmla="*/ 314325 w 319087"/>
                <a:gd name="connsiteY1" fmla="*/ 49690 h 210092"/>
                <a:gd name="connsiteX2" fmla="*/ 95250 w 319087"/>
                <a:gd name="connsiteY2" fmla="*/ 209234 h 210092"/>
                <a:gd name="connsiteX3" fmla="*/ 0 w 319087"/>
                <a:gd name="connsiteY3" fmla="*/ 199709 h 210092"/>
                <a:gd name="connsiteX4" fmla="*/ 4762 w 319087"/>
                <a:gd name="connsiteY4" fmla="*/ 178278 h 210092"/>
                <a:gd name="connsiteX5" fmla="*/ 300037 w 319087"/>
                <a:gd name="connsiteY5" fmla="*/ 4446 h 210092"/>
                <a:gd name="connsiteX6" fmla="*/ 307181 w 319087"/>
                <a:gd name="connsiteY6" fmla="*/ 9209 h 210092"/>
                <a:gd name="connsiteX7" fmla="*/ 307181 w 319087"/>
                <a:gd name="connsiteY7" fmla="*/ 9209 h 210092"/>
                <a:gd name="connsiteX8" fmla="*/ 276225 w 319087"/>
                <a:gd name="connsiteY8" fmla="*/ 9209 h 210092"/>
                <a:gd name="connsiteX9" fmla="*/ 157162 w 319087"/>
                <a:gd name="connsiteY9" fmla="*/ 33021 h 210092"/>
                <a:gd name="connsiteX10" fmla="*/ 30956 w 319087"/>
                <a:gd name="connsiteY10" fmla="*/ 180659 h 210092"/>
                <a:gd name="connsiteX11" fmla="*/ 59531 w 319087"/>
                <a:gd name="connsiteY11" fmla="*/ 185421 h 210092"/>
                <a:gd name="connsiteX12" fmla="*/ 309563 w 319087"/>
                <a:gd name="connsiteY12" fmla="*/ 42546 h 210092"/>
                <a:gd name="connsiteX13" fmla="*/ 319087 w 319087"/>
                <a:gd name="connsiteY13" fmla="*/ 28259 h 210092"/>
                <a:gd name="connsiteX14" fmla="*/ 319087 w 319087"/>
                <a:gd name="connsiteY14" fmla="*/ 28259 h 21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092">
                  <a:moveTo>
                    <a:pt x="319087" y="28259"/>
                  </a:moveTo>
                  <a:cubicBezTo>
                    <a:pt x="316706" y="35403"/>
                    <a:pt x="316706" y="42546"/>
                    <a:pt x="314325" y="49690"/>
                  </a:cubicBezTo>
                  <a:cubicBezTo>
                    <a:pt x="271462" y="144940"/>
                    <a:pt x="200025" y="199709"/>
                    <a:pt x="95250" y="209234"/>
                  </a:cubicBezTo>
                  <a:cubicBezTo>
                    <a:pt x="64294" y="211615"/>
                    <a:pt x="30956" y="209234"/>
                    <a:pt x="0" y="199709"/>
                  </a:cubicBezTo>
                  <a:cubicBezTo>
                    <a:pt x="2381" y="192565"/>
                    <a:pt x="2381" y="185421"/>
                    <a:pt x="4762" y="178278"/>
                  </a:cubicBezTo>
                  <a:cubicBezTo>
                    <a:pt x="45244" y="54453"/>
                    <a:pt x="171450" y="-19366"/>
                    <a:pt x="300037" y="4446"/>
                  </a:cubicBezTo>
                  <a:cubicBezTo>
                    <a:pt x="302419" y="4446"/>
                    <a:pt x="304800" y="6828"/>
                    <a:pt x="307181" y="9209"/>
                  </a:cubicBezTo>
                  <a:lnTo>
                    <a:pt x="307181" y="9209"/>
                  </a:lnTo>
                  <a:cubicBezTo>
                    <a:pt x="297656" y="9209"/>
                    <a:pt x="285750" y="9209"/>
                    <a:pt x="276225" y="9209"/>
                  </a:cubicBezTo>
                  <a:cubicBezTo>
                    <a:pt x="235744" y="6828"/>
                    <a:pt x="195262" y="13971"/>
                    <a:pt x="157162" y="33021"/>
                  </a:cubicBezTo>
                  <a:cubicBezTo>
                    <a:pt x="95250" y="63978"/>
                    <a:pt x="54769" y="111603"/>
                    <a:pt x="30956" y="180659"/>
                  </a:cubicBezTo>
                  <a:cubicBezTo>
                    <a:pt x="40481" y="183040"/>
                    <a:pt x="50006" y="185421"/>
                    <a:pt x="59531" y="185421"/>
                  </a:cubicBezTo>
                  <a:cubicBezTo>
                    <a:pt x="169069" y="194946"/>
                    <a:pt x="261938" y="142559"/>
                    <a:pt x="309563" y="42546"/>
                  </a:cubicBezTo>
                  <a:cubicBezTo>
                    <a:pt x="311944" y="37784"/>
                    <a:pt x="316706" y="33021"/>
                    <a:pt x="319087" y="28259"/>
                  </a:cubicBezTo>
                  <a:lnTo>
                    <a:pt x="319087" y="28259"/>
                  </a:lnTo>
                  <a:close/>
                </a:path>
              </a:pathLst>
            </a:custGeom>
            <a:grpFill/>
            <a:ln w="23813" cap="flat">
              <a:noFill/>
              <a:prstDash val="solid"/>
              <a:miter/>
            </a:ln>
          </p:spPr>
          <p:txBody>
            <a:bodyPr rtlCol="0" anchor="ctr"/>
            <a:lstStyle/>
            <a:p>
              <a:endParaRPr lang="en-ID"/>
            </a:p>
          </p:txBody>
        </p:sp>
        <p:sp>
          <p:nvSpPr>
            <p:cNvPr id="1272" name="Freeform: Shape 1271">
              <a:extLst>
                <a:ext uri="{FF2B5EF4-FFF2-40B4-BE49-F238E27FC236}">
                  <a16:creationId xmlns:a16="http://schemas.microsoft.com/office/drawing/2014/main" id="{4A713F27-1B6D-3430-5160-3F119C4A0D77}"/>
                </a:ext>
              </a:extLst>
            </p:cNvPr>
            <p:cNvSpPr/>
            <p:nvPr/>
          </p:nvSpPr>
          <p:spPr>
            <a:xfrm>
              <a:off x="6719887" y="652778"/>
              <a:ext cx="319087" cy="212795"/>
            </a:xfrm>
            <a:custGeom>
              <a:avLst/>
              <a:gdLst>
                <a:gd name="connsiteX0" fmla="*/ 319087 w 319087"/>
                <a:gd name="connsiteY0" fmla="*/ 30640 h 212795"/>
                <a:gd name="connsiteX1" fmla="*/ 314325 w 319087"/>
                <a:gd name="connsiteY1" fmla="*/ 52071 h 212795"/>
                <a:gd name="connsiteX2" fmla="*/ 95250 w 319087"/>
                <a:gd name="connsiteY2" fmla="*/ 211615 h 212795"/>
                <a:gd name="connsiteX3" fmla="*/ 0 w 319087"/>
                <a:gd name="connsiteY3" fmla="*/ 199709 h 212795"/>
                <a:gd name="connsiteX4" fmla="*/ 4763 w 319087"/>
                <a:gd name="connsiteY4" fmla="*/ 178278 h 212795"/>
                <a:gd name="connsiteX5" fmla="*/ 300038 w 319087"/>
                <a:gd name="connsiteY5" fmla="*/ 4446 h 212795"/>
                <a:gd name="connsiteX6" fmla="*/ 307181 w 319087"/>
                <a:gd name="connsiteY6" fmla="*/ 9209 h 212795"/>
                <a:gd name="connsiteX7" fmla="*/ 307181 w 319087"/>
                <a:gd name="connsiteY7" fmla="*/ 9209 h 212795"/>
                <a:gd name="connsiteX8" fmla="*/ 276225 w 319087"/>
                <a:gd name="connsiteY8" fmla="*/ 9209 h 212795"/>
                <a:gd name="connsiteX9" fmla="*/ 157163 w 319087"/>
                <a:gd name="connsiteY9" fmla="*/ 33021 h 212795"/>
                <a:gd name="connsiteX10" fmla="*/ 30956 w 319087"/>
                <a:gd name="connsiteY10" fmla="*/ 180659 h 212795"/>
                <a:gd name="connsiteX11" fmla="*/ 59531 w 319087"/>
                <a:gd name="connsiteY11" fmla="*/ 185421 h 212795"/>
                <a:gd name="connsiteX12" fmla="*/ 309562 w 319087"/>
                <a:gd name="connsiteY12" fmla="*/ 42546 h 212795"/>
                <a:gd name="connsiteX13" fmla="*/ 319087 w 319087"/>
                <a:gd name="connsiteY13" fmla="*/ 30640 h 212795"/>
                <a:gd name="connsiteX14" fmla="*/ 319087 w 319087"/>
                <a:gd name="connsiteY14" fmla="*/ 30640 h 212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2795">
                  <a:moveTo>
                    <a:pt x="319087" y="30640"/>
                  </a:moveTo>
                  <a:cubicBezTo>
                    <a:pt x="316706" y="37784"/>
                    <a:pt x="316706" y="44928"/>
                    <a:pt x="314325" y="52071"/>
                  </a:cubicBezTo>
                  <a:cubicBezTo>
                    <a:pt x="271462" y="147321"/>
                    <a:pt x="200025" y="202090"/>
                    <a:pt x="95250" y="211615"/>
                  </a:cubicBezTo>
                  <a:cubicBezTo>
                    <a:pt x="64294" y="213996"/>
                    <a:pt x="30956" y="213996"/>
                    <a:pt x="0" y="199709"/>
                  </a:cubicBezTo>
                  <a:cubicBezTo>
                    <a:pt x="2381" y="192565"/>
                    <a:pt x="2381" y="185421"/>
                    <a:pt x="4763" y="178278"/>
                  </a:cubicBezTo>
                  <a:cubicBezTo>
                    <a:pt x="45244" y="54453"/>
                    <a:pt x="171450" y="-19366"/>
                    <a:pt x="300038" y="4446"/>
                  </a:cubicBezTo>
                  <a:cubicBezTo>
                    <a:pt x="302419" y="4446"/>
                    <a:pt x="304800" y="6828"/>
                    <a:pt x="307181" y="9209"/>
                  </a:cubicBezTo>
                  <a:lnTo>
                    <a:pt x="307181" y="9209"/>
                  </a:lnTo>
                  <a:cubicBezTo>
                    <a:pt x="297656" y="9209"/>
                    <a:pt x="285750" y="9209"/>
                    <a:pt x="276225" y="9209"/>
                  </a:cubicBezTo>
                  <a:cubicBezTo>
                    <a:pt x="235744" y="6828"/>
                    <a:pt x="195263" y="13971"/>
                    <a:pt x="157163" y="33021"/>
                  </a:cubicBezTo>
                  <a:cubicBezTo>
                    <a:pt x="95250" y="63978"/>
                    <a:pt x="54769" y="111603"/>
                    <a:pt x="30956" y="180659"/>
                  </a:cubicBezTo>
                  <a:cubicBezTo>
                    <a:pt x="40481" y="183040"/>
                    <a:pt x="50006" y="185421"/>
                    <a:pt x="59531" y="185421"/>
                  </a:cubicBezTo>
                  <a:cubicBezTo>
                    <a:pt x="169069" y="194946"/>
                    <a:pt x="261937" y="142559"/>
                    <a:pt x="309562" y="42546"/>
                  </a:cubicBezTo>
                  <a:cubicBezTo>
                    <a:pt x="314325" y="40165"/>
                    <a:pt x="316706" y="35403"/>
                    <a:pt x="319087" y="30640"/>
                  </a:cubicBezTo>
                  <a:lnTo>
                    <a:pt x="319087" y="30640"/>
                  </a:lnTo>
                  <a:close/>
                </a:path>
              </a:pathLst>
            </a:custGeom>
            <a:grpFill/>
            <a:ln w="23813" cap="flat">
              <a:noFill/>
              <a:prstDash val="solid"/>
              <a:miter/>
            </a:ln>
          </p:spPr>
          <p:txBody>
            <a:bodyPr rtlCol="0" anchor="ctr"/>
            <a:lstStyle/>
            <a:p>
              <a:endParaRPr lang="en-ID"/>
            </a:p>
          </p:txBody>
        </p:sp>
        <p:sp>
          <p:nvSpPr>
            <p:cNvPr id="1273" name="Freeform: Shape 1272">
              <a:extLst>
                <a:ext uri="{FF2B5EF4-FFF2-40B4-BE49-F238E27FC236}">
                  <a16:creationId xmlns:a16="http://schemas.microsoft.com/office/drawing/2014/main" id="{1E7BD600-68DF-788D-4D2D-39FA8C37D624}"/>
                </a:ext>
              </a:extLst>
            </p:cNvPr>
            <p:cNvSpPr/>
            <p:nvPr/>
          </p:nvSpPr>
          <p:spPr>
            <a:xfrm>
              <a:off x="10163175" y="5430610"/>
              <a:ext cx="321468" cy="213814"/>
            </a:xfrm>
            <a:custGeom>
              <a:avLst/>
              <a:gdLst>
                <a:gd name="connsiteX0" fmla="*/ 0 w 321468"/>
                <a:gd name="connsiteY0" fmla="*/ 191521 h 213814"/>
                <a:gd name="connsiteX1" fmla="*/ 95250 w 321468"/>
                <a:gd name="connsiteY1" fmla="*/ 51027 h 213814"/>
                <a:gd name="connsiteX2" fmla="*/ 311944 w 321468"/>
                <a:gd name="connsiteY2" fmla="*/ 8164 h 213814"/>
                <a:gd name="connsiteX3" fmla="*/ 321469 w 321468"/>
                <a:gd name="connsiteY3" fmla="*/ 12927 h 213814"/>
                <a:gd name="connsiteX4" fmla="*/ 319087 w 321468"/>
                <a:gd name="connsiteY4" fmla="*/ 27214 h 213814"/>
                <a:gd name="connsiteX5" fmla="*/ 21431 w 321468"/>
                <a:gd name="connsiteY5" fmla="*/ 208189 h 213814"/>
                <a:gd name="connsiteX6" fmla="*/ 2381 w 321468"/>
                <a:gd name="connsiteY6" fmla="*/ 203427 h 213814"/>
                <a:gd name="connsiteX7" fmla="*/ 0 w 321468"/>
                <a:gd name="connsiteY7" fmla="*/ 191521 h 213814"/>
                <a:gd name="connsiteX8" fmla="*/ 33337 w 321468"/>
                <a:gd name="connsiteY8" fmla="*/ 203427 h 213814"/>
                <a:gd name="connsiteX9" fmla="*/ 238125 w 321468"/>
                <a:gd name="connsiteY9" fmla="*/ 124846 h 213814"/>
                <a:gd name="connsiteX10" fmla="*/ 288131 w 321468"/>
                <a:gd name="connsiteY10" fmla="*/ 34358 h 213814"/>
                <a:gd name="connsiteX11" fmla="*/ 271462 w 321468"/>
                <a:gd name="connsiteY11" fmla="*/ 29596 h 213814"/>
                <a:gd name="connsiteX12" fmla="*/ 11906 w 321468"/>
                <a:gd name="connsiteY12" fmla="*/ 172471 h 213814"/>
                <a:gd name="connsiteX13" fmla="*/ 0 w 321468"/>
                <a:gd name="connsiteY13" fmla="*/ 191521 h 213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468" h="213814">
                  <a:moveTo>
                    <a:pt x="0" y="191521"/>
                  </a:moveTo>
                  <a:cubicBezTo>
                    <a:pt x="14287" y="131989"/>
                    <a:pt x="47625" y="86745"/>
                    <a:pt x="95250" y="51027"/>
                  </a:cubicBezTo>
                  <a:cubicBezTo>
                    <a:pt x="159544" y="3402"/>
                    <a:pt x="233363" y="-10886"/>
                    <a:pt x="311944" y="8164"/>
                  </a:cubicBezTo>
                  <a:cubicBezTo>
                    <a:pt x="314325" y="8164"/>
                    <a:pt x="319087" y="10546"/>
                    <a:pt x="321469" y="12927"/>
                  </a:cubicBezTo>
                  <a:cubicBezTo>
                    <a:pt x="321469" y="17689"/>
                    <a:pt x="321469" y="22452"/>
                    <a:pt x="319087" y="27214"/>
                  </a:cubicBezTo>
                  <a:cubicBezTo>
                    <a:pt x="285750" y="153421"/>
                    <a:pt x="147637" y="236764"/>
                    <a:pt x="21431" y="208189"/>
                  </a:cubicBezTo>
                  <a:cubicBezTo>
                    <a:pt x="14287" y="205808"/>
                    <a:pt x="9525" y="205808"/>
                    <a:pt x="2381" y="203427"/>
                  </a:cubicBezTo>
                  <a:cubicBezTo>
                    <a:pt x="0" y="201046"/>
                    <a:pt x="0" y="193902"/>
                    <a:pt x="0" y="191521"/>
                  </a:cubicBezTo>
                  <a:cubicBezTo>
                    <a:pt x="7144" y="203427"/>
                    <a:pt x="21431" y="201046"/>
                    <a:pt x="33337" y="203427"/>
                  </a:cubicBezTo>
                  <a:cubicBezTo>
                    <a:pt x="114300" y="210570"/>
                    <a:pt x="183356" y="184377"/>
                    <a:pt x="238125" y="124846"/>
                  </a:cubicBezTo>
                  <a:cubicBezTo>
                    <a:pt x="261938" y="98652"/>
                    <a:pt x="280988" y="70077"/>
                    <a:pt x="288131" y="34358"/>
                  </a:cubicBezTo>
                  <a:cubicBezTo>
                    <a:pt x="280988" y="31977"/>
                    <a:pt x="276225" y="29596"/>
                    <a:pt x="271462" y="29596"/>
                  </a:cubicBezTo>
                  <a:cubicBezTo>
                    <a:pt x="159544" y="12927"/>
                    <a:pt x="59531" y="70077"/>
                    <a:pt x="11906" y="172471"/>
                  </a:cubicBezTo>
                  <a:cubicBezTo>
                    <a:pt x="7144" y="177233"/>
                    <a:pt x="2381" y="184377"/>
                    <a:pt x="0" y="191521"/>
                  </a:cubicBezTo>
                  <a:close/>
                </a:path>
              </a:pathLst>
            </a:custGeom>
            <a:grpFill/>
            <a:ln w="23813" cap="flat">
              <a:noFill/>
              <a:prstDash val="solid"/>
              <a:miter/>
            </a:ln>
          </p:spPr>
          <p:txBody>
            <a:bodyPr rtlCol="0" anchor="ctr"/>
            <a:lstStyle/>
            <a:p>
              <a:endParaRPr lang="en-ID"/>
            </a:p>
          </p:txBody>
        </p:sp>
        <p:sp>
          <p:nvSpPr>
            <p:cNvPr id="1274" name="Freeform: Shape 1273">
              <a:extLst>
                <a:ext uri="{FF2B5EF4-FFF2-40B4-BE49-F238E27FC236}">
                  <a16:creationId xmlns:a16="http://schemas.microsoft.com/office/drawing/2014/main" id="{D30A2101-191F-8F69-0F9D-EBE05E5A8996}"/>
                </a:ext>
              </a:extLst>
            </p:cNvPr>
            <p:cNvSpPr/>
            <p:nvPr/>
          </p:nvSpPr>
          <p:spPr>
            <a:xfrm>
              <a:off x="8208168" y="5430610"/>
              <a:ext cx="321468" cy="213814"/>
            </a:xfrm>
            <a:custGeom>
              <a:avLst/>
              <a:gdLst>
                <a:gd name="connsiteX0" fmla="*/ 0 w 321468"/>
                <a:gd name="connsiteY0" fmla="*/ 191521 h 213814"/>
                <a:gd name="connsiteX1" fmla="*/ 95250 w 321468"/>
                <a:gd name="connsiteY1" fmla="*/ 51027 h 213814"/>
                <a:gd name="connsiteX2" fmla="*/ 311944 w 321468"/>
                <a:gd name="connsiteY2" fmla="*/ 8164 h 213814"/>
                <a:gd name="connsiteX3" fmla="*/ 321469 w 321468"/>
                <a:gd name="connsiteY3" fmla="*/ 12927 h 213814"/>
                <a:gd name="connsiteX4" fmla="*/ 319088 w 321468"/>
                <a:gd name="connsiteY4" fmla="*/ 27214 h 213814"/>
                <a:gd name="connsiteX5" fmla="*/ 21431 w 321468"/>
                <a:gd name="connsiteY5" fmla="*/ 208189 h 213814"/>
                <a:gd name="connsiteX6" fmla="*/ 2381 w 321468"/>
                <a:gd name="connsiteY6" fmla="*/ 203427 h 213814"/>
                <a:gd name="connsiteX7" fmla="*/ 0 w 321468"/>
                <a:gd name="connsiteY7" fmla="*/ 191521 h 213814"/>
                <a:gd name="connsiteX8" fmla="*/ 33338 w 321468"/>
                <a:gd name="connsiteY8" fmla="*/ 203427 h 213814"/>
                <a:gd name="connsiteX9" fmla="*/ 238125 w 321468"/>
                <a:gd name="connsiteY9" fmla="*/ 124846 h 213814"/>
                <a:gd name="connsiteX10" fmla="*/ 288131 w 321468"/>
                <a:gd name="connsiteY10" fmla="*/ 34358 h 213814"/>
                <a:gd name="connsiteX11" fmla="*/ 271463 w 321468"/>
                <a:gd name="connsiteY11" fmla="*/ 29596 h 213814"/>
                <a:gd name="connsiteX12" fmla="*/ 11906 w 321468"/>
                <a:gd name="connsiteY12" fmla="*/ 172471 h 213814"/>
                <a:gd name="connsiteX13" fmla="*/ 0 w 321468"/>
                <a:gd name="connsiteY13" fmla="*/ 191521 h 213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468" h="213814">
                  <a:moveTo>
                    <a:pt x="0" y="191521"/>
                  </a:moveTo>
                  <a:cubicBezTo>
                    <a:pt x="14288" y="131989"/>
                    <a:pt x="47625" y="86745"/>
                    <a:pt x="95250" y="51027"/>
                  </a:cubicBezTo>
                  <a:cubicBezTo>
                    <a:pt x="159544" y="3402"/>
                    <a:pt x="233363" y="-10886"/>
                    <a:pt x="311944" y="8164"/>
                  </a:cubicBezTo>
                  <a:cubicBezTo>
                    <a:pt x="314325" y="8164"/>
                    <a:pt x="319088" y="10546"/>
                    <a:pt x="321469" y="12927"/>
                  </a:cubicBezTo>
                  <a:cubicBezTo>
                    <a:pt x="321469" y="17689"/>
                    <a:pt x="321469" y="22452"/>
                    <a:pt x="319088" y="27214"/>
                  </a:cubicBezTo>
                  <a:cubicBezTo>
                    <a:pt x="285750" y="153421"/>
                    <a:pt x="147638" y="236764"/>
                    <a:pt x="21431" y="208189"/>
                  </a:cubicBezTo>
                  <a:cubicBezTo>
                    <a:pt x="14288" y="205808"/>
                    <a:pt x="9525" y="205808"/>
                    <a:pt x="2381" y="203427"/>
                  </a:cubicBezTo>
                  <a:cubicBezTo>
                    <a:pt x="2381" y="201046"/>
                    <a:pt x="2381" y="193902"/>
                    <a:pt x="0" y="191521"/>
                  </a:cubicBezTo>
                  <a:cubicBezTo>
                    <a:pt x="7144" y="203427"/>
                    <a:pt x="21431" y="201046"/>
                    <a:pt x="33338" y="203427"/>
                  </a:cubicBezTo>
                  <a:cubicBezTo>
                    <a:pt x="114300" y="210570"/>
                    <a:pt x="183356" y="184377"/>
                    <a:pt x="238125" y="124846"/>
                  </a:cubicBezTo>
                  <a:cubicBezTo>
                    <a:pt x="261938" y="98652"/>
                    <a:pt x="280988" y="70077"/>
                    <a:pt x="288131" y="34358"/>
                  </a:cubicBezTo>
                  <a:cubicBezTo>
                    <a:pt x="280988" y="31977"/>
                    <a:pt x="276225" y="29596"/>
                    <a:pt x="271463" y="29596"/>
                  </a:cubicBezTo>
                  <a:cubicBezTo>
                    <a:pt x="159544" y="12927"/>
                    <a:pt x="59531" y="70077"/>
                    <a:pt x="11906" y="172471"/>
                  </a:cubicBezTo>
                  <a:cubicBezTo>
                    <a:pt x="9525" y="177233"/>
                    <a:pt x="4763" y="184377"/>
                    <a:pt x="0" y="191521"/>
                  </a:cubicBezTo>
                  <a:close/>
                </a:path>
              </a:pathLst>
            </a:custGeom>
            <a:grpFill/>
            <a:ln w="23813" cap="flat">
              <a:noFill/>
              <a:prstDash val="solid"/>
              <a:miter/>
            </a:ln>
          </p:spPr>
          <p:txBody>
            <a:bodyPr rtlCol="0" anchor="ctr"/>
            <a:lstStyle/>
            <a:p>
              <a:endParaRPr lang="en-ID"/>
            </a:p>
          </p:txBody>
        </p:sp>
        <p:sp>
          <p:nvSpPr>
            <p:cNvPr id="1275" name="Freeform: Shape 1274">
              <a:extLst>
                <a:ext uri="{FF2B5EF4-FFF2-40B4-BE49-F238E27FC236}">
                  <a16:creationId xmlns:a16="http://schemas.microsoft.com/office/drawing/2014/main" id="{2922B46C-2AD4-E1D7-5286-B9BE02BAA85A}"/>
                </a:ext>
              </a:extLst>
            </p:cNvPr>
            <p:cNvSpPr/>
            <p:nvPr/>
          </p:nvSpPr>
          <p:spPr>
            <a:xfrm>
              <a:off x="6255543" y="5430610"/>
              <a:ext cx="321468" cy="213814"/>
            </a:xfrm>
            <a:custGeom>
              <a:avLst/>
              <a:gdLst>
                <a:gd name="connsiteX0" fmla="*/ 0 w 321468"/>
                <a:gd name="connsiteY0" fmla="*/ 191521 h 213814"/>
                <a:gd name="connsiteX1" fmla="*/ 95250 w 321468"/>
                <a:gd name="connsiteY1" fmla="*/ 51027 h 213814"/>
                <a:gd name="connsiteX2" fmla="*/ 311944 w 321468"/>
                <a:gd name="connsiteY2" fmla="*/ 8164 h 213814"/>
                <a:gd name="connsiteX3" fmla="*/ 321469 w 321468"/>
                <a:gd name="connsiteY3" fmla="*/ 12927 h 213814"/>
                <a:gd name="connsiteX4" fmla="*/ 319087 w 321468"/>
                <a:gd name="connsiteY4" fmla="*/ 27214 h 213814"/>
                <a:gd name="connsiteX5" fmla="*/ 21431 w 321468"/>
                <a:gd name="connsiteY5" fmla="*/ 208189 h 213814"/>
                <a:gd name="connsiteX6" fmla="*/ 2381 w 321468"/>
                <a:gd name="connsiteY6" fmla="*/ 203427 h 213814"/>
                <a:gd name="connsiteX7" fmla="*/ 0 w 321468"/>
                <a:gd name="connsiteY7" fmla="*/ 191521 h 213814"/>
                <a:gd name="connsiteX8" fmla="*/ 33337 w 321468"/>
                <a:gd name="connsiteY8" fmla="*/ 203427 h 213814"/>
                <a:gd name="connsiteX9" fmla="*/ 238125 w 321468"/>
                <a:gd name="connsiteY9" fmla="*/ 124846 h 213814"/>
                <a:gd name="connsiteX10" fmla="*/ 288131 w 321468"/>
                <a:gd name="connsiteY10" fmla="*/ 34358 h 213814"/>
                <a:gd name="connsiteX11" fmla="*/ 271462 w 321468"/>
                <a:gd name="connsiteY11" fmla="*/ 29596 h 213814"/>
                <a:gd name="connsiteX12" fmla="*/ 11906 w 321468"/>
                <a:gd name="connsiteY12" fmla="*/ 172471 h 213814"/>
                <a:gd name="connsiteX13" fmla="*/ 0 w 321468"/>
                <a:gd name="connsiteY13" fmla="*/ 191521 h 213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468" h="213814">
                  <a:moveTo>
                    <a:pt x="0" y="191521"/>
                  </a:moveTo>
                  <a:cubicBezTo>
                    <a:pt x="14287" y="131989"/>
                    <a:pt x="47625" y="86745"/>
                    <a:pt x="95250" y="51027"/>
                  </a:cubicBezTo>
                  <a:cubicBezTo>
                    <a:pt x="159544" y="3402"/>
                    <a:pt x="233362" y="-10886"/>
                    <a:pt x="311944" y="8164"/>
                  </a:cubicBezTo>
                  <a:cubicBezTo>
                    <a:pt x="314325" y="8164"/>
                    <a:pt x="319087" y="10546"/>
                    <a:pt x="321469" y="12927"/>
                  </a:cubicBezTo>
                  <a:cubicBezTo>
                    <a:pt x="321469" y="17689"/>
                    <a:pt x="321469" y="22452"/>
                    <a:pt x="319087" y="27214"/>
                  </a:cubicBezTo>
                  <a:cubicBezTo>
                    <a:pt x="285750" y="153421"/>
                    <a:pt x="147638" y="236764"/>
                    <a:pt x="21431" y="208189"/>
                  </a:cubicBezTo>
                  <a:cubicBezTo>
                    <a:pt x="14287" y="205808"/>
                    <a:pt x="9525" y="205808"/>
                    <a:pt x="2381" y="203427"/>
                  </a:cubicBezTo>
                  <a:cubicBezTo>
                    <a:pt x="0" y="201046"/>
                    <a:pt x="0" y="193902"/>
                    <a:pt x="0" y="191521"/>
                  </a:cubicBezTo>
                  <a:cubicBezTo>
                    <a:pt x="7144" y="203427"/>
                    <a:pt x="21431" y="201046"/>
                    <a:pt x="33337" y="203427"/>
                  </a:cubicBezTo>
                  <a:cubicBezTo>
                    <a:pt x="114300" y="210570"/>
                    <a:pt x="183356" y="184377"/>
                    <a:pt x="238125" y="124846"/>
                  </a:cubicBezTo>
                  <a:cubicBezTo>
                    <a:pt x="261938" y="98652"/>
                    <a:pt x="280987" y="70077"/>
                    <a:pt x="288131" y="34358"/>
                  </a:cubicBezTo>
                  <a:cubicBezTo>
                    <a:pt x="280987" y="31977"/>
                    <a:pt x="276225" y="29596"/>
                    <a:pt x="271462" y="29596"/>
                  </a:cubicBezTo>
                  <a:cubicBezTo>
                    <a:pt x="159544" y="12927"/>
                    <a:pt x="59531" y="70077"/>
                    <a:pt x="11906" y="172471"/>
                  </a:cubicBezTo>
                  <a:cubicBezTo>
                    <a:pt x="7144" y="177233"/>
                    <a:pt x="2381" y="184377"/>
                    <a:pt x="0" y="191521"/>
                  </a:cubicBezTo>
                  <a:close/>
                </a:path>
              </a:pathLst>
            </a:custGeom>
            <a:grpFill/>
            <a:ln w="23813" cap="flat">
              <a:noFill/>
              <a:prstDash val="solid"/>
              <a:miter/>
            </a:ln>
          </p:spPr>
          <p:txBody>
            <a:bodyPr rtlCol="0" anchor="ctr"/>
            <a:lstStyle/>
            <a:p>
              <a:endParaRPr lang="en-ID"/>
            </a:p>
          </p:txBody>
        </p:sp>
        <p:sp>
          <p:nvSpPr>
            <p:cNvPr id="1276" name="Freeform: Shape 1275">
              <a:extLst>
                <a:ext uri="{FF2B5EF4-FFF2-40B4-BE49-F238E27FC236}">
                  <a16:creationId xmlns:a16="http://schemas.microsoft.com/office/drawing/2014/main" id="{A9E26652-358E-61B7-3C58-C5FA881FE1D5}"/>
                </a:ext>
              </a:extLst>
            </p:cNvPr>
            <p:cNvSpPr/>
            <p:nvPr/>
          </p:nvSpPr>
          <p:spPr>
            <a:xfrm>
              <a:off x="11144250" y="654843"/>
              <a:ext cx="316705" cy="212539"/>
            </a:xfrm>
            <a:custGeom>
              <a:avLst/>
              <a:gdLst>
                <a:gd name="connsiteX0" fmla="*/ 9525 w 316705"/>
                <a:gd name="connsiteY0" fmla="*/ 9525 h 212539"/>
                <a:gd name="connsiteX1" fmla="*/ 73819 w 316705"/>
                <a:gd name="connsiteY1" fmla="*/ 0 h 212539"/>
                <a:gd name="connsiteX2" fmla="*/ 316706 w 316705"/>
                <a:gd name="connsiteY2" fmla="*/ 197644 h 212539"/>
                <a:gd name="connsiteX3" fmla="*/ 304800 w 316705"/>
                <a:gd name="connsiteY3" fmla="*/ 204787 h 212539"/>
                <a:gd name="connsiteX4" fmla="*/ 7144 w 316705"/>
                <a:gd name="connsiteY4" fmla="*/ 57150 h 212539"/>
                <a:gd name="connsiteX5" fmla="*/ 0 w 316705"/>
                <a:gd name="connsiteY5" fmla="*/ 28575 h 212539"/>
                <a:gd name="connsiteX6" fmla="*/ 0 w 316705"/>
                <a:gd name="connsiteY6" fmla="*/ 28575 h 212539"/>
                <a:gd name="connsiteX7" fmla="*/ 9525 w 316705"/>
                <a:gd name="connsiteY7" fmla="*/ 45244 h 212539"/>
                <a:gd name="connsiteX8" fmla="*/ 188119 w 316705"/>
                <a:gd name="connsiteY8" fmla="*/ 183356 h 212539"/>
                <a:gd name="connsiteX9" fmla="*/ 285750 w 316705"/>
                <a:gd name="connsiteY9" fmla="*/ 180975 h 212539"/>
                <a:gd name="connsiteX10" fmla="*/ 283369 w 316705"/>
                <a:gd name="connsiteY10" fmla="*/ 169069 h 212539"/>
                <a:gd name="connsiteX11" fmla="*/ 64294 w 316705"/>
                <a:gd name="connsiteY11" fmla="*/ 9525 h 212539"/>
                <a:gd name="connsiteX12" fmla="*/ 9525 w 316705"/>
                <a:gd name="connsiteY12" fmla="*/ 9525 h 212539"/>
                <a:gd name="connsiteX13" fmla="*/ 9525 w 316705"/>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5" h="212539">
                  <a:moveTo>
                    <a:pt x="9525" y="9525"/>
                  </a:moveTo>
                  <a:cubicBezTo>
                    <a:pt x="30956" y="0"/>
                    <a:pt x="52387" y="0"/>
                    <a:pt x="73819" y="0"/>
                  </a:cubicBezTo>
                  <a:cubicBezTo>
                    <a:pt x="190500" y="2381"/>
                    <a:pt x="292893" y="85725"/>
                    <a:pt x="316706" y="197644"/>
                  </a:cubicBezTo>
                  <a:cubicBezTo>
                    <a:pt x="311944" y="200025"/>
                    <a:pt x="309563" y="202406"/>
                    <a:pt x="304800" y="204787"/>
                  </a:cubicBezTo>
                  <a:cubicBezTo>
                    <a:pt x="183356" y="235744"/>
                    <a:pt x="54769" y="171450"/>
                    <a:pt x="7144" y="57150"/>
                  </a:cubicBezTo>
                  <a:cubicBezTo>
                    <a:pt x="2381" y="47625"/>
                    <a:pt x="2381" y="38100"/>
                    <a:pt x="0" y="28575"/>
                  </a:cubicBezTo>
                  <a:lnTo>
                    <a:pt x="0" y="28575"/>
                  </a:lnTo>
                  <a:cubicBezTo>
                    <a:pt x="2381" y="33337"/>
                    <a:pt x="7144" y="38100"/>
                    <a:pt x="9525" y="45244"/>
                  </a:cubicBezTo>
                  <a:cubicBezTo>
                    <a:pt x="45244" y="121444"/>
                    <a:pt x="104775" y="166688"/>
                    <a:pt x="188119" y="183356"/>
                  </a:cubicBezTo>
                  <a:cubicBezTo>
                    <a:pt x="219075" y="190500"/>
                    <a:pt x="252413" y="188119"/>
                    <a:pt x="285750" y="180975"/>
                  </a:cubicBezTo>
                  <a:cubicBezTo>
                    <a:pt x="285750" y="176213"/>
                    <a:pt x="283369" y="173831"/>
                    <a:pt x="283369" y="169069"/>
                  </a:cubicBezTo>
                  <a:cubicBezTo>
                    <a:pt x="252413" y="76200"/>
                    <a:pt x="161925" y="11906"/>
                    <a:pt x="64294" y="9525"/>
                  </a:cubicBezTo>
                  <a:cubicBezTo>
                    <a:pt x="45244" y="7144"/>
                    <a:pt x="26194" y="7144"/>
                    <a:pt x="9525" y="9525"/>
                  </a:cubicBezTo>
                  <a:lnTo>
                    <a:pt x="9525" y="9525"/>
                  </a:lnTo>
                  <a:close/>
                </a:path>
              </a:pathLst>
            </a:custGeom>
            <a:grpFill/>
            <a:ln w="23813" cap="flat">
              <a:noFill/>
              <a:prstDash val="solid"/>
              <a:miter/>
            </a:ln>
          </p:spPr>
          <p:txBody>
            <a:bodyPr rtlCol="0" anchor="ctr"/>
            <a:lstStyle/>
            <a:p>
              <a:endParaRPr lang="en-ID"/>
            </a:p>
          </p:txBody>
        </p:sp>
        <p:sp>
          <p:nvSpPr>
            <p:cNvPr id="1277" name="Freeform: Shape 1276">
              <a:extLst>
                <a:ext uri="{FF2B5EF4-FFF2-40B4-BE49-F238E27FC236}">
                  <a16:creationId xmlns:a16="http://schemas.microsoft.com/office/drawing/2014/main" id="{39326C2F-B0FE-4719-D2DE-BA2D453FB67F}"/>
                </a:ext>
              </a:extLst>
            </p:cNvPr>
            <p:cNvSpPr/>
            <p:nvPr/>
          </p:nvSpPr>
          <p:spPr>
            <a:xfrm>
              <a:off x="9191625" y="654843"/>
              <a:ext cx="316706" cy="212539"/>
            </a:xfrm>
            <a:custGeom>
              <a:avLst/>
              <a:gdLst>
                <a:gd name="connsiteX0" fmla="*/ 9525 w 316706"/>
                <a:gd name="connsiteY0" fmla="*/ 9525 h 212539"/>
                <a:gd name="connsiteX1" fmla="*/ 73819 w 316706"/>
                <a:gd name="connsiteY1" fmla="*/ 0 h 212539"/>
                <a:gd name="connsiteX2" fmla="*/ 316706 w 316706"/>
                <a:gd name="connsiteY2" fmla="*/ 197644 h 212539"/>
                <a:gd name="connsiteX3" fmla="*/ 304800 w 316706"/>
                <a:gd name="connsiteY3" fmla="*/ 204787 h 212539"/>
                <a:gd name="connsiteX4" fmla="*/ 7144 w 316706"/>
                <a:gd name="connsiteY4" fmla="*/ 57150 h 212539"/>
                <a:gd name="connsiteX5" fmla="*/ 0 w 316706"/>
                <a:gd name="connsiteY5" fmla="*/ 28575 h 212539"/>
                <a:gd name="connsiteX6" fmla="*/ 0 w 316706"/>
                <a:gd name="connsiteY6" fmla="*/ 28575 h 212539"/>
                <a:gd name="connsiteX7" fmla="*/ 9525 w 316706"/>
                <a:gd name="connsiteY7" fmla="*/ 45244 h 212539"/>
                <a:gd name="connsiteX8" fmla="*/ 188119 w 316706"/>
                <a:gd name="connsiteY8" fmla="*/ 183356 h 212539"/>
                <a:gd name="connsiteX9" fmla="*/ 285750 w 316706"/>
                <a:gd name="connsiteY9" fmla="*/ 180975 h 212539"/>
                <a:gd name="connsiteX10" fmla="*/ 283369 w 316706"/>
                <a:gd name="connsiteY10" fmla="*/ 169069 h 212539"/>
                <a:gd name="connsiteX11" fmla="*/ 64294 w 316706"/>
                <a:gd name="connsiteY11" fmla="*/ 9525 h 212539"/>
                <a:gd name="connsiteX12" fmla="*/ 9525 w 316706"/>
                <a:gd name="connsiteY12" fmla="*/ 9525 h 212539"/>
                <a:gd name="connsiteX13" fmla="*/ 9525 w 316706"/>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6" h="212539">
                  <a:moveTo>
                    <a:pt x="9525" y="9525"/>
                  </a:moveTo>
                  <a:cubicBezTo>
                    <a:pt x="30956" y="0"/>
                    <a:pt x="52387" y="0"/>
                    <a:pt x="73819" y="0"/>
                  </a:cubicBezTo>
                  <a:cubicBezTo>
                    <a:pt x="190500" y="2381"/>
                    <a:pt x="292894" y="85725"/>
                    <a:pt x="316706" y="197644"/>
                  </a:cubicBezTo>
                  <a:cubicBezTo>
                    <a:pt x="311944" y="200025"/>
                    <a:pt x="309563" y="202406"/>
                    <a:pt x="304800" y="204787"/>
                  </a:cubicBezTo>
                  <a:cubicBezTo>
                    <a:pt x="183356" y="235744"/>
                    <a:pt x="54769" y="171450"/>
                    <a:pt x="7144" y="57150"/>
                  </a:cubicBezTo>
                  <a:cubicBezTo>
                    <a:pt x="2381" y="47625"/>
                    <a:pt x="2381" y="38100"/>
                    <a:pt x="0" y="28575"/>
                  </a:cubicBezTo>
                  <a:lnTo>
                    <a:pt x="0" y="28575"/>
                  </a:lnTo>
                  <a:cubicBezTo>
                    <a:pt x="2381" y="33337"/>
                    <a:pt x="7144" y="38100"/>
                    <a:pt x="9525" y="45244"/>
                  </a:cubicBezTo>
                  <a:cubicBezTo>
                    <a:pt x="45244" y="121444"/>
                    <a:pt x="104775" y="166688"/>
                    <a:pt x="188119" y="183356"/>
                  </a:cubicBezTo>
                  <a:cubicBezTo>
                    <a:pt x="219075" y="190500"/>
                    <a:pt x="252413" y="188119"/>
                    <a:pt x="285750" y="180975"/>
                  </a:cubicBezTo>
                  <a:cubicBezTo>
                    <a:pt x="285750" y="176213"/>
                    <a:pt x="283369" y="173831"/>
                    <a:pt x="283369" y="169069"/>
                  </a:cubicBezTo>
                  <a:cubicBezTo>
                    <a:pt x="252413" y="76200"/>
                    <a:pt x="161925" y="11906"/>
                    <a:pt x="64294" y="9525"/>
                  </a:cubicBezTo>
                  <a:cubicBezTo>
                    <a:pt x="42863" y="7144"/>
                    <a:pt x="26194" y="7144"/>
                    <a:pt x="9525" y="9525"/>
                  </a:cubicBezTo>
                  <a:lnTo>
                    <a:pt x="9525" y="9525"/>
                  </a:lnTo>
                  <a:close/>
                </a:path>
              </a:pathLst>
            </a:custGeom>
            <a:grpFill/>
            <a:ln w="23813" cap="flat">
              <a:noFill/>
              <a:prstDash val="solid"/>
              <a:miter/>
            </a:ln>
          </p:spPr>
          <p:txBody>
            <a:bodyPr rtlCol="0" anchor="ctr"/>
            <a:lstStyle/>
            <a:p>
              <a:endParaRPr lang="en-ID"/>
            </a:p>
          </p:txBody>
        </p:sp>
        <p:sp>
          <p:nvSpPr>
            <p:cNvPr id="1278" name="Freeform: Shape 1277">
              <a:extLst>
                <a:ext uri="{FF2B5EF4-FFF2-40B4-BE49-F238E27FC236}">
                  <a16:creationId xmlns:a16="http://schemas.microsoft.com/office/drawing/2014/main" id="{FB590236-5CC1-011C-CC89-47C8A2E473BC}"/>
                </a:ext>
              </a:extLst>
            </p:cNvPr>
            <p:cNvSpPr/>
            <p:nvPr/>
          </p:nvSpPr>
          <p:spPr>
            <a:xfrm>
              <a:off x="7236618" y="654843"/>
              <a:ext cx="316706" cy="212539"/>
            </a:xfrm>
            <a:custGeom>
              <a:avLst/>
              <a:gdLst>
                <a:gd name="connsiteX0" fmla="*/ 9525 w 316706"/>
                <a:gd name="connsiteY0" fmla="*/ 9525 h 212539"/>
                <a:gd name="connsiteX1" fmla="*/ 73819 w 316706"/>
                <a:gd name="connsiteY1" fmla="*/ 0 h 212539"/>
                <a:gd name="connsiteX2" fmla="*/ 316706 w 316706"/>
                <a:gd name="connsiteY2" fmla="*/ 197644 h 212539"/>
                <a:gd name="connsiteX3" fmla="*/ 304800 w 316706"/>
                <a:gd name="connsiteY3" fmla="*/ 204787 h 212539"/>
                <a:gd name="connsiteX4" fmla="*/ 7144 w 316706"/>
                <a:gd name="connsiteY4" fmla="*/ 57150 h 212539"/>
                <a:gd name="connsiteX5" fmla="*/ 0 w 316706"/>
                <a:gd name="connsiteY5" fmla="*/ 28575 h 212539"/>
                <a:gd name="connsiteX6" fmla="*/ 0 w 316706"/>
                <a:gd name="connsiteY6" fmla="*/ 28575 h 212539"/>
                <a:gd name="connsiteX7" fmla="*/ 9525 w 316706"/>
                <a:gd name="connsiteY7" fmla="*/ 45244 h 212539"/>
                <a:gd name="connsiteX8" fmla="*/ 188119 w 316706"/>
                <a:gd name="connsiteY8" fmla="*/ 183356 h 212539"/>
                <a:gd name="connsiteX9" fmla="*/ 285750 w 316706"/>
                <a:gd name="connsiteY9" fmla="*/ 180975 h 212539"/>
                <a:gd name="connsiteX10" fmla="*/ 283369 w 316706"/>
                <a:gd name="connsiteY10" fmla="*/ 169069 h 212539"/>
                <a:gd name="connsiteX11" fmla="*/ 64294 w 316706"/>
                <a:gd name="connsiteY11" fmla="*/ 9525 h 212539"/>
                <a:gd name="connsiteX12" fmla="*/ 9525 w 316706"/>
                <a:gd name="connsiteY12" fmla="*/ 9525 h 212539"/>
                <a:gd name="connsiteX13" fmla="*/ 9525 w 316706"/>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6" h="212539">
                  <a:moveTo>
                    <a:pt x="9525" y="9525"/>
                  </a:moveTo>
                  <a:cubicBezTo>
                    <a:pt x="30956" y="0"/>
                    <a:pt x="52387" y="0"/>
                    <a:pt x="73819" y="0"/>
                  </a:cubicBezTo>
                  <a:cubicBezTo>
                    <a:pt x="190500" y="2381"/>
                    <a:pt x="292894" y="85725"/>
                    <a:pt x="316706" y="197644"/>
                  </a:cubicBezTo>
                  <a:cubicBezTo>
                    <a:pt x="311944" y="200025"/>
                    <a:pt x="309563" y="202406"/>
                    <a:pt x="304800" y="204787"/>
                  </a:cubicBezTo>
                  <a:cubicBezTo>
                    <a:pt x="183356" y="235744"/>
                    <a:pt x="54769" y="171450"/>
                    <a:pt x="7144" y="57150"/>
                  </a:cubicBezTo>
                  <a:cubicBezTo>
                    <a:pt x="2381" y="47625"/>
                    <a:pt x="2381" y="38100"/>
                    <a:pt x="0" y="28575"/>
                  </a:cubicBezTo>
                  <a:lnTo>
                    <a:pt x="0" y="28575"/>
                  </a:lnTo>
                  <a:cubicBezTo>
                    <a:pt x="2381" y="33337"/>
                    <a:pt x="7144" y="38100"/>
                    <a:pt x="9525" y="45244"/>
                  </a:cubicBezTo>
                  <a:cubicBezTo>
                    <a:pt x="45244" y="121444"/>
                    <a:pt x="104775" y="166688"/>
                    <a:pt x="188119" y="183356"/>
                  </a:cubicBezTo>
                  <a:cubicBezTo>
                    <a:pt x="219075" y="190500"/>
                    <a:pt x="252412" y="188119"/>
                    <a:pt x="285750" y="180975"/>
                  </a:cubicBezTo>
                  <a:cubicBezTo>
                    <a:pt x="285750" y="176213"/>
                    <a:pt x="283369" y="173831"/>
                    <a:pt x="283369" y="169069"/>
                  </a:cubicBezTo>
                  <a:cubicBezTo>
                    <a:pt x="252412" y="76200"/>
                    <a:pt x="161925" y="11906"/>
                    <a:pt x="64294" y="9525"/>
                  </a:cubicBezTo>
                  <a:cubicBezTo>
                    <a:pt x="45244" y="7144"/>
                    <a:pt x="26194" y="7144"/>
                    <a:pt x="9525" y="9525"/>
                  </a:cubicBezTo>
                  <a:lnTo>
                    <a:pt x="9525" y="9525"/>
                  </a:lnTo>
                  <a:close/>
                </a:path>
              </a:pathLst>
            </a:custGeom>
            <a:grpFill/>
            <a:ln w="23813" cap="flat">
              <a:noFill/>
              <a:prstDash val="solid"/>
              <a:miter/>
            </a:ln>
          </p:spPr>
          <p:txBody>
            <a:bodyPr rtlCol="0" anchor="ctr"/>
            <a:lstStyle/>
            <a:p>
              <a:endParaRPr lang="en-ID"/>
            </a:p>
          </p:txBody>
        </p:sp>
        <p:sp>
          <p:nvSpPr>
            <p:cNvPr id="1279" name="Freeform: Shape 1278">
              <a:extLst>
                <a:ext uri="{FF2B5EF4-FFF2-40B4-BE49-F238E27FC236}">
                  <a16:creationId xmlns:a16="http://schemas.microsoft.com/office/drawing/2014/main" id="{9872A992-4F84-309C-0118-94C44C869F81}"/>
                </a:ext>
              </a:extLst>
            </p:cNvPr>
            <p:cNvSpPr/>
            <p:nvPr/>
          </p:nvSpPr>
          <p:spPr>
            <a:xfrm>
              <a:off x="10163175" y="3177948"/>
              <a:ext cx="321468" cy="211432"/>
            </a:xfrm>
            <a:custGeom>
              <a:avLst/>
              <a:gdLst>
                <a:gd name="connsiteX0" fmla="*/ 0 w 321468"/>
                <a:gd name="connsiteY0" fmla="*/ 191520 h 211432"/>
                <a:gd name="connsiteX1" fmla="*/ 95250 w 321468"/>
                <a:gd name="connsiteY1" fmla="*/ 51027 h 211432"/>
                <a:gd name="connsiteX2" fmla="*/ 311944 w 321468"/>
                <a:gd name="connsiteY2" fmla="*/ 8164 h 211432"/>
                <a:gd name="connsiteX3" fmla="*/ 319087 w 321468"/>
                <a:gd name="connsiteY3" fmla="*/ 10545 h 211432"/>
                <a:gd name="connsiteX4" fmla="*/ 321469 w 321468"/>
                <a:gd name="connsiteY4" fmla="*/ 12927 h 211432"/>
                <a:gd name="connsiteX5" fmla="*/ 321469 w 321468"/>
                <a:gd name="connsiteY5" fmla="*/ 24833 h 211432"/>
                <a:gd name="connsiteX6" fmla="*/ 23813 w 321468"/>
                <a:gd name="connsiteY6" fmla="*/ 205808 h 211432"/>
                <a:gd name="connsiteX7" fmla="*/ 4762 w 321468"/>
                <a:gd name="connsiteY7" fmla="*/ 201045 h 211432"/>
                <a:gd name="connsiteX8" fmla="*/ 0 w 321468"/>
                <a:gd name="connsiteY8" fmla="*/ 191520 h 211432"/>
                <a:gd name="connsiteX9" fmla="*/ 21431 w 321468"/>
                <a:gd name="connsiteY9" fmla="*/ 201045 h 211432"/>
                <a:gd name="connsiteX10" fmla="*/ 240506 w 321468"/>
                <a:gd name="connsiteY10" fmla="*/ 120083 h 211432"/>
                <a:gd name="connsiteX11" fmla="*/ 288131 w 321468"/>
                <a:gd name="connsiteY11" fmla="*/ 31977 h 211432"/>
                <a:gd name="connsiteX12" fmla="*/ 271462 w 321468"/>
                <a:gd name="connsiteY12" fmla="*/ 27214 h 211432"/>
                <a:gd name="connsiteX13" fmla="*/ 11906 w 321468"/>
                <a:gd name="connsiteY13" fmla="*/ 170089 h 211432"/>
                <a:gd name="connsiteX14" fmla="*/ 0 w 321468"/>
                <a:gd name="connsiteY14" fmla="*/ 191520 h 21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1468" h="211432">
                  <a:moveTo>
                    <a:pt x="0" y="191520"/>
                  </a:moveTo>
                  <a:cubicBezTo>
                    <a:pt x="14287" y="131989"/>
                    <a:pt x="47625" y="86746"/>
                    <a:pt x="95250" y="51027"/>
                  </a:cubicBezTo>
                  <a:cubicBezTo>
                    <a:pt x="159544" y="3402"/>
                    <a:pt x="233363" y="-10886"/>
                    <a:pt x="311944" y="8164"/>
                  </a:cubicBezTo>
                  <a:cubicBezTo>
                    <a:pt x="314325" y="8164"/>
                    <a:pt x="316706" y="10545"/>
                    <a:pt x="319087" y="10545"/>
                  </a:cubicBezTo>
                  <a:cubicBezTo>
                    <a:pt x="319087" y="10545"/>
                    <a:pt x="321469" y="10545"/>
                    <a:pt x="321469" y="12927"/>
                  </a:cubicBezTo>
                  <a:cubicBezTo>
                    <a:pt x="321469" y="15308"/>
                    <a:pt x="321469" y="20071"/>
                    <a:pt x="321469" y="24833"/>
                  </a:cubicBezTo>
                  <a:cubicBezTo>
                    <a:pt x="288131" y="151039"/>
                    <a:pt x="150019" y="234383"/>
                    <a:pt x="23813" y="205808"/>
                  </a:cubicBezTo>
                  <a:cubicBezTo>
                    <a:pt x="16669" y="203427"/>
                    <a:pt x="11906" y="203427"/>
                    <a:pt x="4762" y="201045"/>
                  </a:cubicBezTo>
                  <a:cubicBezTo>
                    <a:pt x="0" y="201045"/>
                    <a:pt x="0" y="193902"/>
                    <a:pt x="0" y="191520"/>
                  </a:cubicBezTo>
                  <a:cubicBezTo>
                    <a:pt x="4762" y="201045"/>
                    <a:pt x="14287" y="201045"/>
                    <a:pt x="21431" y="201045"/>
                  </a:cubicBezTo>
                  <a:cubicBezTo>
                    <a:pt x="109537" y="212952"/>
                    <a:pt x="183356" y="186758"/>
                    <a:pt x="240506" y="120083"/>
                  </a:cubicBezTo>
                  <a:cubicBezTo>
                    <a:pt x="261938" y="93889"/>
                    <a:pt x="278606" y="67696"/>
                    <a:pt x="288131" y="31977"/>
                  </a:cubicBezTo>
                  <a:cubicBezTo>
                    <a:pt x="280988" y="29595"/>
                    <a:pt x="276225" y="27214"/>
                    <a:pt x="271462" y="27214"/>
                  </a:cubicBezTo>
                  <a:cubicBezTo>
                    <a:pt x="159544" y="10545"/>
                    <a:pt x="59531" y="67696"/>
                    <a:pt x="11906" y="170089"/>
                  </a:cubicBezTo>
                  <a:cubicBezTo>
                    <a:pt x="7144" y="177233"/>
                    <a:pt x="2381" y="184377"/>
                    <a:pt x="0" y="191520"/>
                  </a:cubicBezTo>
                  <a:close/>
                </a:path>
              </a:pathLst>
            </a:custGeom>
            <a:grpFill/>
            <a:ln w="23813" cap="flat">
              <a:noFill/>
              <a:prstDash val="solid"/>
              <a:miter/>
            </a:ln>
          </p:spPr>
          <p:txBody>
            <a:bodyPr rtlCol="0" anchor="ctr"/>
            <a:lstStyle/>
            <a:p>
              <a:endParaRPr lang="en-ID"/>
            </a:p>
          </p:txBody>
        </p:sp>
        <p:sp>
          <p:nvSpPr>
            <p:cNvPr id="1280" name="Freeform: Shape 1279">
              <a:extLst>
                <a:ext uri="{FF2B5EF4-FFF2-40B4-BE49-F238E27FC236}">
                  <a16:creationId xmlns:a16="http://schemas.microsoft.com/office/drawing/2014/main" id="{51D5C8F7-2852-E937-57C7-80C0D189E87C}"/>
                </a:ext>
              </a:extLst>
            </p:cNvPr>
            <p:cNvSpPr/>
            <p:nvPr/>
          </p:nvSpPr>
          <p:spPr>
            <a:xfrm>
              <a:off x="8208168" y="3177948"/>
              <a:ext cx="321468" cy="213813"/>
            </a:xfrm>
            <a:custGeom>
              <a:avLst/>
              <a:gdLst>
                <a:gd name="connsiteX0" fmla="*/ 0 w 321468"/>
                <a:gd name="connsiteY0" fmla="*/ 191520 h 213813"/>
                <a:gd name="connsiteX1" fmla="*/ 95250 w 321468"/>
                <a:gd name="connsiteY1" fmla="*/ 51027 h 213813"/>
                <a:gd name="connsiteX2" fmla="*/ 311944 w 321468"/>
                <a:gd name="connsiteY2" fmla="*/ 8164 h 213813"/>
                <a:gd name="connsiteX3" fmla="*/ 321469 w 321468"/>
                <a:gd name="connsiteY3" fmla="*/ 12927 h 213813"/>
                <a:gd name="connsiteX4" fmla="*/ 319088 w 321468"/>
                <a:gd name="connsiteY4" fmla="*/ 27214 h 213813"/>
                <a:gd name="connsiteX5" fmla="*/ 21431 w 321468"/>
                <a:gd name="connsiteY5" fmla="*/ 208189 h 213813"/>
                <a:gd name="connsiteX6" fmla="*/ 2381 w 321468"/>
                <a:gd name="connsiteY6" fmla="*/ 203427 h 213813"/>
                <a:gd name="connsiteX7" fmla="*/ 0 w 321468"/>
                <a:gd name="connsiteY7" fmla="*/ 191520 h 213813"/>
                <a:gd name="connsiteX8" fmla="*/ 21431 w 321468"/>
                <a:gd name="connsiteY8" fmla="*/ 201045 h 213813"/>
                <a:gd name="connsiteX9" fmla="*/ 240506 w 321468"/>
                <a:gd name="connsiteY9" fmla="*/ 120083 h 213813"/>
                <a:gd name="connsiteX10" fmla="*/ 288131 w 321468"/>
                <a:gd name="connsiteY10" fmla="*/ 31977 h 213813"/>
                <a:gd name="connsiteX11" fmla="*/ 271463 w 321468"/>
                <a:gd name="connsiteY11" fmla="*/ 27214 h 213813"/>
                <a:gd name="connsiteX12" fmla="*/ 11906 w 321468"/>
                <a:gd name="connsiteY12" fmla="*/ 170089 h 213813"/>
                <a:gd name="connsiteX13" fmla="*/ 0 w 321468"/>
                <a:gd name="connsiteY13" fmla="*/ 191520 h 213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468" h="213813">
                  <a:moveTo>
                    <a:pt x="0" y="191520"/>
                  </a:moveTo>
                  <a:cubicBezTo>
                    <a:pt x="14288" y="131989"/>
                    <a:pt x="47625" y="86746"/>
                    <a:pt x="95250" y="51027"/>
                  </a:cubicBezTo>
                  <a:cubicBezTo>
                    <a:pt x="159544" y="3402"/>
                    <a:pt x="233363" y="-10886"/>
                    <a:pt x="311944" y="8164"/>
                  </a:cubicBezTo>
                  <a:cubicBezTo>
                    <a:pt x="314325" y="8164"/>
                    <a:pt x="319088" y="10545"/>
                    <a:pt x="321469" y="12927"/>
                  </a:cubicBezTo>
                  <a:cubicBezTo>
                    <a:pt x="321469" y="17689"/>
                    <a:pt x="321469" y="22452"/>
                    <a:pt x="319088" y="27214"/>
                  </a:cubicBezTo>
                  <a:cubicBezTo>
                    <a:pt x="285750" y="153420"/>
                    <a:pt x="147638" y="236764"/>
                    <a:pt x="21431" y="208189"/>
                  </a:cubicBezTo>
                  <a:cubicBezTo>
                    <a:pt x="14288" y="205808"/>
                    <a:pt x="9525" y="205808"/>
                    <a:pt x="2381" y="203427"/>
                  </a:cubicBezTo>
                  <a:cubicBezTo>
                    <a:pt x="2381" y="201045"/>
                    <a:pt x="2381" y="193902"/>
                    <a:pt x="0" y="191520"/>
                  </a:cubicBezTo>
                  <a:cubicBezTo>
                    <a:pt x="4763" y="201045"/>
                    <a:pt x="14288" y="201045"/>
                    <a:pt x="21431" y="201045"/>
                  </a:cubicBezTo>
                  <a:cubicBezTo>
                    <a:pt x="109538" y="212952"/>
                    <a:pt x="183356" y="186758"/>
                    <a:pt x="240506" y="120083"/>
                  </a:cubicBezTo>
                  <a:cubicBezTo>
                    <a:pt x="261938" y="93889"/>
                    <a:pt x="278606" y="67696"/>
                    <a:pt x="288131" y="31977"/>
                  </a:cubicBezTo>
                  <a:cubicBezTo>
                    <a:pt x="280988" y="29595"/>
                    <a:pt x="276225" y="27214"/>
                    <a:pt x="271463" y="27214"/>
                  </a:cubicBezTo>
                  <a:cubicBezTo>
                    <a:pt x="159544" y="10545"/>
                    <a:pt x="59531" y="67696"/>
                    <a:pt x="11906" y="170089"/>
                  </a:cubicBezTo>
                  <a:cubicBezTo>
                    <a:pt x="9525" y="177233"/>
                    <a:pt x="4763" y="184377"/>
                    <a:pt x="0" y="191520"/>
                  </a:cubicBezTo>
                  <a:close/>
                </a:path>
              </a:pathLst>
            </a:custGeom>
            <a:grpFill/>
            <a:ln w="23813" cap="flat">
              <a:noFill/>
              <a:prstDash val="solid"/>
              <a:miter/>
            </a:ln>
          </p:spPr>
          <p:txBody>
            <a:bodyPr rtlCol="0" anchor="ctr"/>
            <a:lstStyle/>
            <a:p>
              <a:endParaRPr lang="en-ID"/>
            </a:p>
          </p:txBody>
        </p:sp>
        <p:sp>
          <p:nvSpPr>
            <p:cNvPr id="1281" name="Freeform: Shape 1280">
              <a:extLst>
                <a:ext uri="{FF2B5EF4-FFF2-40B4-BE49-F238E27FC236}">
                  <a16:creationId xmlns:a16="http://schemas.microsoft.com/office/drawing/2014/main" id="{D573DC69-1AA3-E0DB-A48E-A6FC0872E95B}"/>
                </a:ext>
              </a:extLst>
            </p:cNvPr>
            <p:cNvSpPr/>
            <p:nvPr/>
          </p:nvSpPr>
          <p:spPr>
            <a:xfrm>
              <a:off x="6255543" y="3177948"/>
              <a:ext cx="321468" cy="211432"/>
            </a:xfrm>
            <a:custGeom>
              <a:avLst/>
              <a:gdLst>
                <a:gd name="connsiteX0" fmla="*/ 0 w 321468"/>
                <a:gd name="connsiteY0" fmla="*/ 191520 h 211432"/>
                <a:gd name="connsiteX1" fmla="*/ 95250 w 321468"/>
                <a:gd name="connsiteY1" fmla="*/ 51027 h 211432"/>
                <a:gd name="connsiteX2" fmla="*/ 311944 w 321468"/>
                <a:gd name="connsiteY2" fmla="*/ 8164 h 211432"/>
                <a:gd name="connsiteX3" fmla="*/ 319087 w 321468"/>
                <a:gd name="connsiteY3" fmla="*/ 10545 h 211432"/>
                <a:gd name="connsiteX4" fmla="*/ 321469 w 321468"/>
                <a:gd name="connsiteY4" fmla="*/ 12927 h 211432"/>
                <a:gd name="connsiteX5" fmla="*/ 321469 w 321468"/>
                <a:gd name="connsiteY5" fmla="*/ 24833 h 211432"/>
                <a:gd name="connsiteX6" fmla="*/ 23813 w 321468"/>
                <a:gd name="connsiteY6" fmla="*/ 205808 h 211432"/>
                <a:gd name="connsiteX7" fmla="*/ 4763 w 321468"/>
                <a:gd name="connsiteY7" fmla="*/ 201045 h 211432"/>
                <a:gd name="connsiteX8" fmla="*/ 0 w 321468"/>
                <a:gd name="connsiteY8" fmla="*/ 191520 h 211432"/>
                <a:gd name="connsiteX9" fmla="*/ 33337 w 321468"/>
                <a:gd name="connsiteY9" fmla="*/ 203427 h 211432"/>
                <a:gd name="connsiteX10" fmla="*/ 238125 w 321468"/>
                <a:gd name="connsiteY10" fmla="*/ 124845 h 211432"/>
                <a:gd name="connsiteX11" fmla="*/ 288131 w 321468"/>
                <a:gd name="connsiteY11" fmla="*/ 34358 h 211432"/>
                <a:gd name="connsiteX12" fmla="*/ 271462 w 321468"/>
                <a:gd name="connsiteY12" fmla="*/ 29595 h 211432"/>
                <a:gd name="connsiteX13" fmla="*/ 11906 w 321468"/>
                <a:gd name="connsiteY13" fmla="*/ 172470 h 211432"/>
                <a:gd name="connsiteX14" fmla="*/ 0 w 321468"/>
                <a:gd name="connsiteY14" fmla="*/ 191520 h 21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1468" h="211432">
                  <a:moveTo>
                    <a:pt x="0" y="191520"/>
                  </a:moveTo>
                  <a:cubicBezTo>
                    <a:pt x="14287" y="131989"/>
                    <a:pt x="47625" y="86746"/>
                    <a:pt x="95250" y="51027"/>
                  </a:cubicBezTo>
                  <a:cubicBezTo>
                    <a:pt x="159544" y="3402"/>
                    <a:pt x="233362" y="-10886"/>
                    <a:pt x="311944" y="8164"/>
                  </a:cubicBezTo>
                  <a:cubicBezTo>
                    <a:pt x="314325" y="8164"/>
                    <a:pt x="316706" y="10545"/>
                    <a:pt x="319087" y="10545"/>
                  </a:cubicBezTo>
                  <a:cubicBezTo>
                    <a:pt x="319087" y="10545"/>
                    <a:pt x="321469" y="10545"/>
                    <a:pt x="321469" y="12927"/>
                  </a:cubicBezTo>
                  <a:cubicBezTo>
                    <a:pt x="321469" y="15308"/>
                    <a:pt x="321469" y="20071"/>
                    <a:pt x="321469" y="24833"/>
                  </a:cubicBezTo>
                  <a:cubicBezTo>
                    <a:pt x="288131" y="151039"/>
                    <a:pt x="150019" y="234383"/>
                    <a:pt x="23813" y="205808"/>
                  </a:cubicBezTo>
                  <a:cubicBezTo>
                    <a:pt x="16669" y="203427"/>
                    <a:pt x="11906" y="203427"/>
                    <a:pt x="4763" y="201045"/>
                  </a:cubicBezTo>
                  <a:cubicBezTo>
                    <a:pt x="0" y="201045"/>
                    <a:pt x="0" y="193902"/>
                    <a:pt x="0" y="191520"/>
                  </a:cubicBezTo>
                  <a:cubicBezTo>
                    <a:pt x="7144" y="203427"/>
                    <a:pt x="21431" y="201045"/>
                    <a:pt x="33337" y="203427"/>
                  </a:cubicBezTo>
                  <a:cubicBezTo>
                    <a:pt x="114300" y="210571"/>
                    <a:pt x="183356" y="184377"/>
                    <a:pt x="238125" y="124845"/>
                  </a:cubicBezTo>
                  <a:cubicBezTo>
                    <a:pt x="261938" y="98652"/>
                    <a:pt x="280987" y="70077"/>
                    <a:pt x="288131" y="34358"/>
                  </a:cubicBezTo>
                  <a:cubicBezTo>
                    <a:pt x="280987" y="31977"/>
                    <a:pt x="276225" y="29595"/>
                    <a:pt x="271462" y="29595"/>
                  </a:cubicBezTo>
                  <a:cubicBezTo>
                    <a:pt x="159544" y="12927"/>
                    <a:pt x="59531" y="70077"/>
                    <a:pt x="11906" y="172470"/>
                  </a:cubicBezTo>
                  <a:cubicBezTo>
                    <a:pt x="7144" y="177233"/>
                    <a:pt x="2381" y="184377"/>
                    <a:pt x="0" y="191520"/>
                  </a:cubicBezTo>
                  <a:close/>
                </a:path>
              </a:pathLst>
            </a:custGeom>
            <a:grpFill/>
            <a:ln w="23813" cap="flat">
              <a:noFill/>
              <a:prstDash val="solid"/>
              <a:miter/>
            </a:ln>
          </p:spPr>
          <p:txBody>
            <a:bodyPr rtlCol="0" anchor="ctr"/>
            <a:lstStyle/>
            <a:p>
              <a:endParaRPr lang="en-ID"/>
            </a:p>
          </p:txBody>
        </p:sp>
        <p:sp>
          <p:nvSpPr>
            <p:cNvPr id="1282" name="Freeform: Shape 1281">
              <a:extLst>
                <a:ext uri="{FF2B5EF4-FFF2-40B4-BE49-F238E27FC236}">
                  <a16:creationId xmlns:a16="http://schemas.microsoft.com/office/drawing/2014/main" id="{290184A1-D43E-584C-6E42-130E8544D393}"/>
                </a:ext>
              </a:extLst>
            </p:cNvPr>
            <p:cNvSpPr/>
            <p:nvPr/>
          </p:nvSpPr>
          <p:spPr>
            <a:xfrm>
              <a:off x="8208168" y="2051616"/>
              <a:ext cx="321468" cy="211432"/>
            </a:xfrm>
            <a:custGeom>
              <a:avLst/>
              <a:gdLst>
                <a:gd name="connsiteX0" fmla="*/ 0 w 321468"/>
                <a:gd name="connsiteY0" fmla="*/ 191520 h 211432"/>
                <a:gd name="connsiteX1" fmla="*/ 95250 w 321468"/>
                <a:gd name="connsiteY1" fmla="*/ 51027 h 211432"/>
                <a:gd name="connsiteX2" fmla="*/ 311944 w 321468"/>
                <a:gd name="connsiteY2" fmla="*/ 8164 h 211432"/>
                <a:gd name="connsiteX3" fmla="*/ 319088 w 321468"/>
                <a:gd name="connsiteY3" fmla="*/ 10546 h 211432"/>
                <a:gd name="connsiteX4" fmla="*/ 321469 w 321468"/>
                <a:gd name="connsiteY4" fmla="*/ 12927 h 211432"/>
                <a:gd name="connsiteX5" fmla="*/ 321469 w 321468"/>
                <a:gd name="connsiteY5" fmla="*/ 24833 h 211432"/>
                <a:gd name="connsiteX6" fmla="*/ 23813 w 321468"/>
                <a:gd name="connsiteY6" fmla="*/ 205808 h 211432"/>
                <a:gd name="connsiteX7" fmla="*/ 4763 w 321468"/>
                <a:gd name="connsiteY7" fmla="*/ 201046 h 211432"/>
                <a:gd name="connsiteX8" fmla="*/ 0 w 321468"/>
                <a:gd name="connsiteY8" fmla="*/ 191520 h 211432"/>
                <a:gd name="connsiteX9" fmla="*/ 33338 w 321468"/>
                <a:gd name="connsiteY9" fmla="*/ 203427 h 211432"/>
                <a:gd name="connsiteX10" fmla="*/ 238125 w 321468"/>
                <a:gd name="connsiteY10" fmla="*/ 124846 h 211432"/>
                <a:gd name="connsiteX11" fmla="*/ 288131 w 321468"/>
                <a:gd name="connsiteY11" fmla="*/ 34358 h 211432"/>
                <a:gd name="connsiteX12" fmla="*/ 271463 w 321468"/>
                <a:gd name="connsiteY12" fmla="*/ 29596 h 211432"/>
                <a:gd name="connsiteX13" fmla="*/ 11906 w 321468"/>
                <a:gd name="connsiteY13" fmla="*/ 172471 h 211432"/>
                <a:gd name="connsiteX14" fmla="*/ 0 w 321468"/>
                <a:gd name="connsiteY14" fmla="*/ 191520 h 21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1468" h="211432">
                  <a:moveTo>
                    <a:pt x="0" y="191520"/>
                  </a:moveTo>
                  <a:cubicBezTo>
                    <a:pt x="14288" y="131989"/>
                    <a:pt x="47625" y="86746"/>
                    <a:pt x="95250" y="51027"/>
                  </a:cubicBezTo>
                  <a:cubicBezTo>
                    <a:pt x="159544" y="3402"/>
                    <a:pt x="233363" y="-10886"/>
                    <a:pt x="311944" y="8164"/>
                  </a:cubicBezTo>
                  <a:cubicBezTo>
                    <a:pt x="314325" y="8164"/>
                    <a:pt x="316706" y="10546"/>
                    <a:pt x="319088" y="10546"/>
                  </a:cubicBezTo>
                  <a:cubicBezTo>
                    <a:pt x="319088" y="10546"/>
                    <a:pt x="321469" y="10546"/>
                    <a:pt x="321469" y="12927"/>
                  </a:cubicBezTo>
                  <a:cubicBezTo>
                    <a:pt x="321469" y="15308"/>
                    <a:pt x="321469" y="20071"/>
                    <a:pt x="321469" y="24833"/>
                  </a:cubicBezTo>
                  <a:cubicBezTo>
                    <a:pt x="288131" y="151039"/>
                    <a:pt x="150019" y="234383"/>
                    <a:pt x="23813" y="205808"/>
                  </a:cubicBezTo>
                  <a:cubicBezTo>
                    <a:pt x="16669" y="203427"/>
                    <a:pt x="11906" y="203427"/>
                    <a:pt x="4763" y="201046"/>
                  </a:cubicBezTo>
                  <a:cubicBezTo>
                    <a:pt x="2381" y="201046"/>
                    <a:pt x="2381" y="193902"/>
                    <a:pt x="0" y="191520"/>
                  </a:cubicBezTo>
                  <a:cubicBezTo>
                    <a:pt x="7144" y="203427"/>
                    <a:pt x="21431" y="201046"/>
                    <a:pt x="33338" y="203427"/>
                  </a:cubicBezTo>
                  <a:cubicBezTo>
                    <a:pt x="114300" y="210571"/>
                    <a:pt x="183356" y="184377"/>
                    <a:pt x="238125" y="124846"/>
                  </a:cubicBezTo>
                  <a:cubicBezTo>
                    <a:pt x="261938" y="98652"/>
                    <a:pt x="280988" y="70077"/>
                    <a:pt x="288131" y="34358"/>
                  </a:cubicBezTo>
                  <a:cubicBezTo>
                    <a:pt x="280988" y="31977"/>
                    <a:pt x="276225" y="29596"/>
                    <a:pt x="271463" y="29596"/>
                  </a:cubicBezTo>
                  <a:cubicBezTo>
                    <a:pt x="159544" y="12927"/>
                    <a:pt x="59531" y="70077"/>
                    <a:pt x="11906" y="172471"/>
                  </a:cubicBezTo>
                  <a:cubicBezTo>
                    <a:pt x="9525" y="177233"/>
                    <a:pt x="4763" y="184377"/>
                    <a:pt x="0" y="191520"/>
                  </a:cubicBezTo>
                  <a:close/>
                </a:path>
              </a:pathLst>
            </a:custGeom>
            <a:grpFill/>
            <a:ln w="23813" cap="flat">
              <a:noFill/>
              <a:prstDash val="solid"/>
              <a:miter/>
            </a:ln>
          </p:spPr>
          <p:txBody>
            <a:bodyPr rtlCol="0" anchor="ctr"/>
            <a:lstStyle/>
            <a:p>
              <a:endParaRPr lang="en-ID"/>
            </a:p>
          </p:txBody>
        </p:sp>
        <p:sp>
          <p:nvSpPr>
            <p:cNvPr id="1283" name="Freeform: Shape 1282">
              <a:extLst>
                <a:ext uri="{FF2B5EF4-FFF2-40B4-BE49-F238E27FC236}">
                  <a16:creationId xmlns:a16="http://schemas.microsoft.com/office/drawing/2014/main" id="{E782160C-E7F2-4765-5BDB-3A9BD301DC2A}"/>
                </a:ext>
              </a:extLst>
            </p:cNvPr>
            <p:cNvSpPr/>
            <p:nvPr/>
          </p:nvSpPr>
          <p:spPr>
            <a:xfrm>
              <a:off x="10163175" y="2051616"/>
              <a:ext cx="321468" cy="211432"/>
            </a:xfrm>
            <a:custGeom>
              <a:avLst/>
              <a:gdLst>
                <a:gd name="connsiteX0" fmla="*/ 0 w 321468"/>
                <a:gd name="connsiteY0" fmla="*/ 191520 h 211432"/>
                <a:gd name="connsiteX1" fmla="*/ 95250 w 321468"/>
                <a:gd name="connsiteY1" fmla="*/ 51027 h 211432"/>
                <a:gd name="connsiteX2" fmla="*/ 311944 w 321468"/>
                <a:gd name="connsiteY2" fmla="*/ 8164 h 211432"/>
                <a:gd name="connsiteX3" fmla="*/ 319087 w 321468"/>
                <a:gd name="connsiteY3" fmla="*/ 10546 h 211432"/>
                <a:gd name="connsiteX4" fmla="*/ 321469 w 321468"/>
                <a:gd name="connsiteY4" fmla="*/ 12927 h 211432"/>
                <a:gd name="connsiteX5" fmla="*/ 321469 w 321468"/>
                <a:gd name="connsiteY5" fmla="*/ 24833 h 211432"/>
                <a:gd name="connsiteX6" fmla="*/ 23813 w 321468"/>
                <a:gd name="connsiteY6" fmla="*/ 205808 h 211432"/>
                <a:gd name="connsiteX7" fmla="*/ 4762 w 321468"/>
                <a:gd name="connsiteY7" fmla="*/ 201046 h 211432"/>
                <a:gd name="connsiteX8" fmla="*/ 0 w 321468"/>
                <a:gd name="connsiteY8" fmla="*/ 191520 h 211432"/>
                <a:gd name="connsiteX9" fmla="*/ 33337 w 321468"/>
                <a:gd name="connsiteY9" fmla="*/ 203427 h 211432"/>
                <a:gd name="connsiteX10" fmla="*/ 238125 w 321468"/>
                <a:gd name="connsiteY10" fmla="*/ 124846 h 211432"/>
                <a:gd name="connsiteX11" fmla="*/ 288131 w 321468"/>
                <a:gd name="connsiteY11" fmla="*/ 34358 h 211432"/>
                <a:gd name="connsiteX12" fmla="*/ 271462 w 321468"/>
                <a:gd name="connsiteY12" fmla="*/ 29596 h 211432"/>
                <a:gd name="connsiteX13" fmla="*/ 11906 w 321468"/>
                <a:gd name="connsiteY13" fmla="*/ 172471 h 211432"/>
                <a:gd name="connsiteX14" fmla="*/ 0 w 321468"/>
                <a:gd name="connsiteY14" fmla="*/ 191520 h 21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1468" h="211432">
                  <a:moveTo>
                    <a:pt x="0" y="191520"/>
                  </a:moveTo>
                  <a:cubicBezTo>
                    <a:pt x="14287" y="131989"/>
                    <a:pt x="47625" y="86746"/>
                    <a:pt x="95250" y="51027"/>
                  </a:cubicBezTo>
                  <a:cubicBezTo>
                    <a:pt x="159544" y="3402"/>
                    <a:pt x="233363" y="-10886"/>
                    <a:pt x="311944" y="8164"/>
                  </a:cubicBezTo>
                  <a:cubicBezTo>
                    <a:pt x="314325" y="8164"/>
                    <a:pt x="316706" y="10546"/>
                    <a:pt x="319087" y="10546"/>
                  </a:cubicBezTo>
                  <a:cubicBezTo>
                    <a:pt x="319087" y="10546"/>
                    <a:pt x="321469" y="10546"/>
                    <a:pt x="321469" y="12927"/>
                  </a:cubicBezTo>
                  <a:cubicBezTo>
                    <a:pt x="321469" y="15308"/>
                    <a:pt x="321469" y="20071"/>
                    <a:pt x="321469" y="24833"/>
                  </a:cubicBezTo>
                  <a:cubicBezTo>
                    <a:pt x="288131" y="151039"/>
                    <a:pt x="150019" y="234383"/>
                    <a:pt x="23813" y="205808"/>
                  </a:cubicBezTo>
                  <a:cubicBezTo>
                    <a:pt x="16669" y="203427"/>
                    <a:pt x="11906" y="203427"/>
                    <a:pt x="4762" y="201046"/>
                  </a:cubicBezTo>
                  <a:cubicBezTo>
                    <a:pt x="0" y="201046"/>
                    <a:pt x="0" y="193902"/>
                    <a:pt x="0" y="191520"/>
                  </a:cubicBezTo>
                  <a:cubicBezTo>
                    <a:pt x="7144" y="203427"/>
                    <a:pt x="21431" y="201046"/>
                    <a:pt x="33337" y="203427"/>
                  </a:cubicBezTo>
                  <a:cubicBezTo>
                    <a:pt x="114300" y="210571"/>
                    <a:pt x="183356" y="184377"/>
                    <a:pt x="238125" y="124846"/>
                  </a:cubicBezTo>
                  <a:cubicBezTo>
                    <a:pt x="261938" y="98652"/>
                    <a:pt x="280988" y="70077"/>
                    <a:pt x="288131" y="34358"/>
                  </a:cubicBezTo>
                  <a:cubicBezTo>
                    <a:pt x="280988" y="31977"/>
                    <a:pt x="276225" y="29596"/>
                    <a:pt x="271462" y="29596"/>
                  </a:cubicBezTo>
                  <a:cubicBezTo>
                    <a:pt x="159544" y="12927"/>
                    <a:pt x="59531" y="70077"/>
                    <a:pt x="11906" y="172471"/>
                  </a:cubicBezTo>
                  <a:cubicBezTo>
                    <a:pt x="7144" y="177233"/>
                    <a:pt x="2381" y="184377"/>
                    <a:pt x="0" y="191520"/>
                  </a:cubicBezTo>
                  <a:close/>
                </a:path>
              </a:pathLst>
            </a:custGeom>
            <a:grpFill/>
            <a:ln w="23813" cap="flat">
              <a:noFill/>
              <a:prstDash val="solid"/>
              <a:miter/>
            </a:ln>
          </p:spPr>
          <p:txBody>
            <a:bodyPr rtlCol="0" anchor="ctr"/>
            <a:lstStyle/>
            <a:p>
              <a:endParaRPr lang="en-ID"/>
            </a:p>
          </p:txBody>
        </p:sp>
        <p:sp>
          <p:nvSpPr>
            <p:cNvPr id="1284" name="Freeform: Shape 1283">
              <a:extLst>
                <a:ext uri="{FF2B5EF4-FFF2-40B4-BE49-F238E27FC236}">
                  <a16:creationId xmlns:a16="http://schemas.microsoft.com/office/drawing/2014/main" id="{182E4BAE-E428-AA5F-EAC8-AFDA3D3C9FA3}"/>
                </a:ext>
              </a:extLst>
            </p:cNvPr>
            <p:cNvSpPr/>
            <p:nvPr/>
          </p:nvSpPr>
          <p:spPr>
            <a:xfrm>
              <a:off x="11606212" y="925456"/>
              <a:ext cx="323946" cy="210454"/>
            </a:xfrm>
            <a:custGeom>
              <a:avLst/>
              <a:gdLst>
                <a:gd name="connsiteX0" fmla="*/ 321469 w 323946"/>
                <a:gd name="connsiteY0" fmla="*/ 188969 h 210454"/>
                <a:gd name="connsiteX1" fmla="*/ 316707 w 323946"/>
                <a:gd name="connsiteY1" fmla="*/ 200875 h 210454"/>
                <a:gd name="connsiteX2" fmla="*/ 254794 w 323946"/>
                <a:gd name="connsiteY2" fmla="*/ 210400 h 210454"/>
                <a:gd name="connsiteX3" fmla="*/ 4763 w 323946"/>
                <a:gd name="connsiteY3" fmla="*/ 29425 h 210454"/>
                <a:gd name="connsiteX4" fmla="*/ 0 w 323946"/>
                <a:gd name="connsiteY4" fmla="*/ 12756 h 210454"/>
                <a:gd name="connsiteX5" fmla="*/ 57150 w 323946"/>
                <a:gd name="connsiteY5" fmla="*/ 850 h 210454"/>
                <a:gd name="connsiteX6" fmla="*/ 316707 w 323946"/>
                <a:gd name="connsiteY6" fmla="*/ 169919 h 210454"/>
                <a:gd name="connsiteX7" fmla="*/ 321469 w 323946"/>
                <a:gd name="connsiteY7" fmla="*/ 188969 h 210454"/>
                <a:gd name="connsiteX8" fmla="*/ 309563 w 323946"/>
                <a:gd name="connsiteY8" fmla="*/ 167537 h 210454"/>
                <a:gd name="connsiteX9" fmla="*/ 50006 w 323946"/>
                <a:gd name="connsiteY9" fmla="*/ 24662 h 210454"/>
                <a:gd name="connsiteX10" fmla="*/ 33337 w 323946"/>
                <a:gd name="connsiteY10" fmla="*/ 29425 h 210454"/>
                <a:gd name="connsiteX11" fmla="*/ 109538 w 323946"/>
                <a:gd name="connsiteY11" fmla="*/ 146106 h 210454"/>
                <a:gd name="connsiteX12" fmla="*/ 300038 w 323946"/>
                <a:gd name="connsiteY12" fmla="*/ 198494 h 210454"/>
                <a:gd name="connsiteX13" fmla="*/ 321469 w 323946"/>
                <a:gd name="connsiteY13" fmla="*/ 188969 h 210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54">
                  <a:moveTo>
                    <a:pt x="321469" y="188969"/>
                  </a:moveTo>
                  <a:cubicBezTo>
                    <a:pt x="326232" y="196112"/>
                    <a:pt x="323850" y="200875"/>
                    <a:pt x="316707" y="200875"/>
                  </a:cubicBezTo>
                  <a:cubicBezTo>
                    <a:pt x="295275" y="203256"/>
                    <a:pt x="276225" y="210400"/>
                    <a:pt x="254794" y="210400"/>
                  </a:cubicBezTo>
                  <a:cubicBezTo>
                    <a:pt x="142875" y="212781"/>
                    <a:pt x="35719" y="136581"/>
                    <a:pt x="4763" y="29425"/>
                  </a:cubicBezTo>
                  <a:cubicBezTo>
                    <a:pt x="2381" y="24662"/>
                    <a:pt x="2381" y="17519"/>
                    <a:pt x="0" y="12756"/>
                  </a:cubicBezTo>
                  <a:cubicBezTo>
                    <a:pt x="19050" y="3231"/>
                    <a:pt x="38100" y="3231"/>
                    <a:pt x="57150" y="850"/>
                  </a:cubicBezTo>
                  <a:cubicBezTo>
                    <a:pt x="169069" y="-8675"/>
                    <a:pt x="278607" y="62762"/>
                    <a:pt x="316707" y="169919"/>
                  </a:cubicBezTo>
                  <a:cubicBezTo>
                    <a:pt x="319087" y="177062"/>
                    <a:pt x="321469" y="184206"/>
                    <a:pt x="321469" y="188969"/>
                  </a:cubicBezTo>
                  <a:cubicBezTo>
                    <a:pt x="319087" y="181825"/>
                    <a:pt x="314325" y="177062"/>
                    <a:pt x="309563" y="167537"/>
                  </a:cubicBezTo>
                  <a:cubicBezTo>
                    <a:pt x="264319" y="65144"/>
                    <a:pt x="161925" y="10375"/>
                    <a:pt x="50006" y="24662"/>
                  </a:cubicBezTo>
                  <a:cubicBezTo>
                    <a:pt x="45244" y="24662"/>
                    <a:pt x="38100" y="27044"/>
                    <a:pt x="33337" y="29425"/>
                  </a:cubicBezTo>
                  <a:cubicBezTo>
                    <a:pt x="45244" y="77050"/>
                    <a:pt x="78582" y="122294"/>
                    <a:pt x="109538" y="146106"/>
                  </a:cubicBezTo>
                  <a:cubicBezTo>
                    <a:pt x="164306" y="191350"/>
                    <a:pt x="228600" y="208019"/>
                    <a:pt x="300038" y="198494"/>
                  </a:cubicBezTo>
                  <a:cubicBezTo>
                    <a:pt x="309563" y="198494"/>
                    <a:pt x="319087" y="200875"/>
                    <a:pt x="321469" y="188969"/>
                  </a:cubicBezTo>
                  <a:close/>
                </a:path>
              </a:pathLst>
            </a:custGeom>
            <a:grpFill/>
            <a:ln w="23813" cap="flat">
              <a:noFill/>
              <a:prstDash val="solid"/>
              <a:miter/>
            </a:ln>
          </p:spPr>
          <p:txBody>
            <a:bodyPr rtlCol="0" anchor="ctr"/>
            <a:lstStyle/>
            <a:p>
              <a:endParaRPr lang="en-ID"/>
            </a:p>
          </p:txBody>
        </p:sp>
        <p:sp>
          <p:nvSpPr>
            <p:cNvPr id="1285" name="Freeform: Shape 1284">
              <a:extLst>
                <a:ext uri="{FF2B5EF4-FFF2-40B4-BE49-F238E27FC236}">
                  <a16:creationId xmlns:a16="http://schemas.microsoft.com/office/drawing/2014/main" id="{97FFCE5F-61E7-52C6-54E9-DD28D7EAF9D5}"/>
                </a:ext>
              </a:extLst>
            </p:cNvPr>
            <p:cNvSpPr/>
            <p:nvPr/>
          </p:nvSpPr>
          <p:spPr>
            <a:xfrm>
              <a:off x="10627518" y="5160484"/>
              <a:ext cx="319087" cy="210092"/>
            </a:xfrm>
            <a:custGeom>
              <a:avLst/>
              <a:gdLst>
                <a:gd name="connsiteX0" fmla="*/ 319087 w 319087"/>
                <a:gd name="connsiteY0" fmla="*/ 28259 h 210092"/>
                <a:gd name="connsiteX1" fmla="*/ 314325 w 319087"/>
                <a:gd name="connsiteY1" fmla="*/ 49690 h 210092"/>
                <a:gd name="connsiteX2" fmla="*/ 95250 w 319087"/>
                <a:gd name="connsiteY2" fmla="*/ 209234 h 210092"/>
                <a:gd name="connsiteX3" fmla="*/ 0 w 319087"/>
                <a:gd name="connsiteY3" fmla="*/ 199709 h 210092"/>
                <a:gd name="connsiteX4" fmla="*/ 4762 w 319087"/>
                <a:gd name="connsiteY4" fmla="*/ 178278 h 210092"/>
                <a:gd name="connsiteX5" fmla="*/ 300037 w 319087"/>
                <a:gd name="connsiteY5" fmla="*/ 4446 h 210092"/>
                <a:gd name="connsiteX6" fmla="*/ 307181 w 319087"/>
                <a:gd name="connsiteY6" fmla="*/ 9209 h 210092"/>
                <a:gd name="connsiteX7" fmla="*/ 307181 w 319087"/>
                <a:gd name="connsiteY7" fmla="*/ 9209 h 210092"/>
                <a:gd name="connsiteX8" fmla="*/ 276225 w 319087"/>
                <a:gd name="connsiteY8" fmla="*/ 9209 h 210092"/>
                <a:gd name="connsiteX9" fmla="*/ 157162 w 319087"/>
                <a:gd name="connsiteY9" fmla="*/ 33022 h 210092"/>
                <a:gd name="connsiteX10" fmla="*/ 30956 w 319087"/>
                <a:gd name="connsiteY10" fmla="*/ 180659 h 210092"/>
                <a:gd name="connsiteX11" fmla="*/ 59531 w 319087"/>
                <a:gd name="connsiteY11" fmla="*/ 185422 h 210092"/>
                <a:gd name="connsiteX12" fmla="*/ 309563 w 319087"/>
                <a:gd name="connsiteY12" fmla="*/ 42547 h 210092"/>
                <a:gd name="connsiteX13" fmla="*/ 319087 w 319087"/>
                <a:gd name="connsiteY13" fmla="*/ 28259 h 210092"/>
                <a:gd name="connsiteX14" fmla="*/ 319087 w 319087"/>
                <a:gd name="connsiteY14" fmla="*/ 28259 h 21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092">
                  <a:moveTo>
                    <a:pt x="319087" y="28259"/>
                  </a:moveTo>
                  <a:cubicBezTo>
                    <a:pt x="316706" y="35403"/>
                    <a:pt x="316706" y="42547"/>
                    <a:pt x="314325" y="49690"/>
                  </a:cubicBezTo>
                  <a:cubicBezTo>
                    <a:pt x="271462" y="144940"/>
                    <a:pt x="200025" y="199709"/>
                    <a:pt x="95250" y="209234"/>
                  </a:cubicBezTo>
                  <a:cubicBezTo>
                    <a:pt x="64294" y="211615"/>
                    <a:pt x="30956" y="209234"/>
                    <a:pt x="0" y="199709"/>
                  </a:cubicBezTo>
                  <a:cubicBezTo>
                    <a:pt x="2381" y="192565"/>
                    <a:pt x="2381" y="185422"/>
                    <a:pt x="4762" y="178278"/>
                  </a:cubicBezTo>
                  <a:cubicBezTo>
                    <a:pt x="45244" y="54453"/>
                    <a:pt x="171450" y="-19366"/>
                    <a:pt x="300037" y="4446"/>
                  </a:cubicBezTo>
                  <a:cubicBezTo>
                    <a:pt x="302419" y="4446"/>
                    <a:pt x="304800" y="6828"/>
                    <a:pt x="307181" y="9209"/>
                  </a:cubicBezTo>
                  <a:lnTo>
                    <a:pt x="307181" y="9209"/>
                  </a:lnTo>
                  <a:cubicBezTo>
                    <a:pt x="297656" y="9209"/>
                    <a:pt x="285750" y="9209"/>
                    <a:pt x="276225" y="9209"/>
                  </a:cubicBezTo>
                  <a:cubicBezTo>
                    <a:pt x="235744" y="6828"/>
                    <a:pt x="195262" y="13972"/>
                    <a:pt x="157162" y="33022"/>
                  </a:cubicBezTo>
                  <a:cubicBezTo>
                    <a:pt x="95250" y="63978"/>
                    <a:pt x="54769" y="111603"/>
                    <a:pt x="30956" y="180659"/>
                  </a:cubicBezTo>
                  <a:cubicBezTo>
                    <a:pt x="40481" y="183040"/>
                    <a:pt x="50006" y="185422"/>
                    <a:pt x="59531" y="185422"/>
                  </a:cubicBezTo>
                  <a:cubicBezTo>
                    <a:pt x="169069" y="194946"/>
                    <a:pt x="261938" y="142559"/>
                    <a:pt x="309563" y="42547"/>
                  </a:cubicBezTo>
                  <a:cubicBezTo>
                    <a:pt x="314325" y="37784"/>
                    <a:pt x="316706" y="33022"/>
                    <a:pt x="319087" y="28259"/>
                  </a:cubicBezTo>
                  <a:lnTo>
                    <a:pt x="319087" y="28259"/>
                  </a:lnTo>
                  <a:close/>
                </a:path>
              </a:pathLst>
            </a:custGeom>
            <a:grpFill/>
            <a:ln w="23813" cap="flat">
              <a:noFill/>
              <a:prstDash val="solid"/>
              <a:miter/>
            </a:ln>
          </p:spPr>
          <p:txBody>
            <a:bodyPr rtlCol="0" anchor="ctr"/>
            <a:lstStyle/>
            <a:p>
              <a:endParaRPr lang="en-ID"/>
            </a:p>
          </p:txBody>
        </p:sp>
        <p:sp>
          <p:nvSpPr>
            <p:cNvPr id="1286" name="Freeform: Shape 1285">
              <a:extLst>
                <a:ext uri="{FF2B5EF4-FFF2-40B4-BE49-F238E27FC236}">
                  <a16:creationId xmlns:a16="http://schemas.microsoft.com/office/drawing/2014/main" id="{08EA69BA-6567-AC8D-6F8F-99F889AD774C}"/>
                </a:ext>
              </a:extLst>
            </p:cNvPr>
            <p:cNvSpPr/>
            <p:nvPr/>
          </p:nvSpPr>
          <p:spPr>
            <a:xfrm>
              <a:off x="8674893" y="5160484"/>
              <a:ext cx="319087" cy="210092"/>
            </a:xfrm>
            <a:custGeom>
              <a:avLst/>
              <a:gdLst>
                <a:gd name="connsiteX0" fmla="*/ 319087 w 319087"/>
                <a:gd name="connsiteY0" fmla="*/ 28259 h 210092"/>
                <a:gd name="connsiteX1" fmla="*/ 314325 w 319087"/>
                <a:gd name="connsiteY1" fmla="*/ 49690 h 210092"/>
                <a:gd name="connsiteX2" fmla="*/ 95250 w 319087"/>
                <a:gd name="connsiteY2" fmla="*/ 209234 h 210092"/>
                <a:gd name="connsiteX3" fmla="*/ 0 w 319087"/>
                <a:gd name="connsiteY3" fmla="*/ 199709 h 210092"/>
                <a:gd name="connsiteX4" fmla="*/ 4762 w 319087"/>
                <a:gd name="connsiteY4" fmla="*/ 178278 h 210092"/>
                <a:gd name="connsiteX5" fmla="*/ 300037 w 319087"/>
                <a:gd name="connsiteY5" fmla="*/ 4446 h 210092"/>
                <a:gd name="connsiteX6" fmla="*/ 307181 w 319087"/>
                <a:gd name="connsiteY6" fmla="*/ 9209 h 210092"/>
                <a:gd name="connsiteX7" fmla="*/ 307181 w 319087"/>
                <a:gd name="connsiteY7" fmla="*/ 9209 h 210092"/>
                <a:gd name="connsiteX8" fmla="*/ 276225 w 319087"/>
                <a:gd name="connsiteY8" fmla="*/ 9209 h 210092"/>
                <a:gd name="connsiteX9" fmla="*/ 157162 w 319087"/>
                <a:gd name="connsiteY9" fmla="*/ 33022 h 210092"/>
                <a:gd name="connsiteX10" fmla="*/ 30956 w 319087"/>
                <a:gd name="connsiteY10" fmla="*/ 180659 h 210092"/>
                <a:gd name="connsiteX11" fmla="*/ 59531 w 319087"/>
                <a:gd name="connsiteY11" fmla="*/ 185422 h 210092"/>
                <a:gd name="connsiteX12" fmla="*/ 309563 w 319087"/>
                <a:gd name="connsiteY12" fmla="*/ 42547 h 210092"/>
                <a:gd name="connsiteX13" fmla="*/ 319087 w 319087"/>
                <a:gd name="connsiteY13" fmla="*/ 28259 h 210092"/>
                <a:gd name="connsiteX14" fmla="*/ 319087 w 319087"/>
                <a:gd name="connsiteY14" fmla="*/ 28259 h 21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092">
                  <a:moveTo>
                    <a:pt x="319087" y="28259"/>
                  </a:moveTo>
                  <a:cubicBezTo>
                    <a:pt x="316706" y="35403"/>
                    <a:pt x="316706" y="42547"/>
                    <a:pt x="314325" y="49690"/>
                  </a:cubicBezTo>
                  <a:cubicBezTo>
                    <a:pt x="271462" y="144940"/>
                    <a:pt x="200025" y="199709"/>
                    <a:pt x="95250" y="209234"/>
                  </a:cubicBezTo>
                  <a:cubicBezTo>
                    <a:pt x="64294" y="211615"/>
                    <a:pt x="30956" y="209234"/>
                    <a:pt x="0" y="199709"/>
                  </a:cubicBezTo>
                  <a:cubicBezTo>
                    <a:pt x="2381" y="192565"/>
                    <a:pt x="2381" y="185422"/>
                    <a:pt x="4762" y="178278"/>
                  </a:cubicBezTo>
                  <a:cubicBezTo>
                    <a:pt x="45244" y="54453"/>
                    <a:pt x="171450" y="-19366"/>
                    <a:pt x="300037" y="4446"/>
                  </a:cubicBezTo>
                  <a:cubicBezTo>
                    <a:pt x="302419" y="4446"/>
                    <a:pt x="304800" y="6828"/>
                    <a:pt x="307181" y="9209"/>
                  </a:cubicBezTo>
                  <a:lnTo>
                    <a:pt x="307181" y="9209"/>
                  </a:lnTo>
                  <a:cubicBezTo>
                    <a:pt x="297656" y="9209"/>
                    <a:pt x="285750" y="9209"/>
                    <a:pt x="276225" y="9209"/>
                  </a:cubicBezTo>
                  <a:cubicBezTo>
                    <a:pt x="235744" y="6828"/>
                    <a:pt x="195262" y="13972"/>
                    <a:pt x="157162" y="33022"/>
                  </a:cubicBezTo>
                  <a:cubicBezTo>
                    <a:pt x="95250" y="63978"/>
                    <a:pt x="54769" y="111603"/>
                    <a:pt x="30956" y="180659"/>
                  </a:cubicBezTo>
                  <a:cubicBezTo>
                    <a:pt x="40481" y="183040"/>
                    <a:pt x="50006" y="185422"/>
                    <a:pt x="59531" y="185422"/>
                  </a:cubicBezTo>
                  <a:cubicBezTo>
                    <a:pt x="169069" y="194946"/>
                    <a:pt x="261938" y="142559"/>
                    <a:pt x="309563" y="42547"/>
                  </a:cubicBezTo>
                  <a:cubicBezTo>
                    <a:pt x="311944" y="37784"/>
                    <a:pt x="316706" y="33022"/>
                    <a:pt x="319087" y="28259"/>
                  </a:cubicBezTo>
                  <a:lnTo>
                    <a:pt x="319087" y="28259"/>
                  </a:lnTo>
                  <a:close/>
                </a:path>
              </a:pathLst>
            </a:custGeom>
            <a:grpFill/>
            <a:ln w="23813" cap="flat">
              <a:noFill/>
              <a:prstDash val="solid"/>
              <a:miter/>
            </a:ln>
          </p:spPr>
          <p:txBody>
            <a:bodyPr rtlCol="0" anchor="ctr"/>
            <a:lstStyle/>
            <a:p>
              <a:endParaRPr lang="en-ID"/>
            </a:p>
          </p:txBody>
        </p:sp>
        <p:sp>
          <p:nvSpPr>
            <p:cNvPr id="1287" name="Freeform: Shape 1286">
              <a:extLst>
                <a:ext uri="{FF2B5EF4-FFF2-40B4-BE49-F238E27FC236}">
                  <a16:creationId xmlns:a16="http://schemas.microsoft.com/office/drawing/2014/main" id="{34B0CA74-4252-058E-CC94-928968F274BD}"/>
                </a:ext>
              </a:extLst>
            </p:cNvPr>
            <p:cNvSpPr/>
            <p:nvPr/>
          </p:nvSpPr>
          <p:spPr>
            <a:xfrm>
              <a:off x="6722268" y="5160484"/>
              <a:ext cx="316706" cy="211533"/>
            </a:xfrm>
            <a:custGeom>
              <a:avLst/>
              <a:gdLst>
                <a:gd name="connsiteX0" fmla="*/ 316706 w 316706"/>
                <a:gd name="connsiteY0" fmla="*/ 28259 h 211533"/>
                <a:gd name="connsiteX1" fmla="*/ 314325 w 316706"/>
                <a:gd name="connsiteY1" fmla="*/ 47309 h 211533"/>
                <a:gd name="connsiteX2" fmla="*/ 97631 w 316706"/>
                <a:gd name="connsiteY2" fmla="*/ 209234 h 211533"/>
                <a:gd name="connsiteX3" fmla="*/ 0 w 316706"/>
                <a:gd name="connsiteY3" fmla="*/ 199709 h 211533"/>
                <a:gd name="connsiteX4" fmla="*/ 4763 w 316706"/>
                <a:gd name="connsiteY4" fmla="*/ 178278 h 211533"/>
                <a:gd name="connsiteX5" fmla="*/ 300038 w 316706"/>
                <a:gd name="connsiteY5" fmla="*/ 4446 h 211533"/>
                <a:gd name="connsiteX6" fmla="*/ 307181 w 316706"/>
                <a:gd name="connsiteY6" fmla="*/ 9209 h 211533"/>
                <a:gd name="connsiteX7" fmla="*/ 307181 w 316706"/>
                <a:gd name="connsiteY7" fmla="*/ 9209 h 211533"/>
                <a:gd name="connsiteX8" fmla="*/ 276225 w 316706"/>
                <a:gd name="connsiteY8" fmla="*/ 9209 h 211533"/>
                <a:gd name="connsiteX9" fmla="*/ 157163 w 316706"/>
                <a:gd name="connsiteY9" fmla="*/ 33022 h 211533"/>
                <a:gd name="connsiteX10" fmla="*/ 30956 w 316706"/>
                <a:gd name="connsiteY10" fmla="*/ 180659 h 211533"/>
                <a:gd name="connsiteX11" fmla="*/ 59531 w 316706"/>
                <a:gd name="connsiteY11" fmla="*/ 185422 h 211533"/>
                <a:gd name="connsiteX12" fmla="*/ 309563 w 316706"/>
                <a:gd name="connsiteY12" fmla="*/ 42547 h 211533"/>
                <a:gd name="connsiteX13" fmla="*/ 316706 w 316706"/>
                <a:gd name="connsiteY13" fmla="*/ 28259 h 211533"/>
                <a:gd name="connsiteX14" fmla="*/ 316706 w 316706"/>
                <a:gd name="connsiteY14" fmla="*/ 28259 h 211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6706" h="211533">
                  <a:moveTo>
                    <a:pt x="316706" y="28259"/>
                  </a:moveTo>
                  <a:cubicBezTo>
                    <a:pt x="316706" y="35403"/>
                    <a:pt x="316706" y="40165"/>
                    <a:pt x="314325" y="47309"/>
                  </a:cubicBezTo>
                  <a:cubicBezTo>
                    <a:pt x="273844" y="142559"/>
                    <a:pt x="200025" y="197328"/>
                    <a:pt x="97631" y="209234"/>
                  </a:cubicBezTo>
                  <a:cubicBezTo>
                    <a:pt x="64294" y="213996"/>
                    <a:pt x="33338" y="211615"/>
                    <a:pt x="0" y="199709"/>
                  </a:cubicBezTo>
                  <a:cubicBezTo>
                    <a:pt x="2381" y="192565"/>
                    <a:pt x="2381" y="185422"/>
                    <a:pt x="4763" y="178278"/>
                  </a:cubicBezTo>
                  <a:cubicBezTo>
                    <a:pt x="45244" y="54453"/>
                    <a:pt x="171450" y="-19366"/>
                    <a:pt x="300038" y="4446"/>
                  </a:cubicBezTo>
                  <a:cubicBezTo>
                    <a:pt x="302419" y="4446"/>
                    <a:pt x="304800" y="6828"/>
                    <a:pt x="307181" y="9209"/>
                  </a:cubicBezTo>
                  <a:lnTo>
                    <a:pt x="307181" y="9209"/>
                  </a:lnTo>
                  <a:cubicBezTo>
                    <a:pt x="297656" y="9209"/>
                    <a:pt x="285750" y="9209"/>
                    <a:pt x="276225" y="9209"/>
                  </a:cubicBezTo>
                  <a:cubicBezTo>
                    <a:pt x="235744" y="6828"/>
                    <a:pt x="195263" y="13972"/>
                    <a:pt x="157163" y="33022"/>
                  </a:cubicBezTo>
                  <a:cubicBezTo>
                    <a:pt x="95250" y="63978"/>
                    <a:pt x="54769" y="111603"/>
                    <a:pt x="30956" y="180659"/>
                  </a:cubicBezTo>
                  <a:cubicBezTo>
                    <a:pt x="40481" y="183040"/>
                    <a:pt x="50006" y="185422"/>
                    <a:pt x="59531" y="185422"/>
                  </a:cubicBezTo>
                  <a:cubicBezTo>
                    <a:pt x="169069" y="194946"/>
                    <a:pt x="261938" y="142559"/>
                    <a:pt x="309563" y="42547"/>
                  </a:cubicBezTo>
                  <a:cubicBezTo>
                    <a:pt x="311944" y="37784"/>
                    <a:pt x="314325" y="33022"/>
                    <a:pt x="316706" y="28259"/>
                  </a:cubicBezTo>
                  <a:lnTo>
                    <a:pt x="316706" y="28259"/>
                  </a:lnTo>
                  <a:close/>
                </a:path>
              </a:pathLst>
            </a:custGeom>
            <a:grpFill/>
            <a:ln w="23813" cap="flat">
              <a:noFill/>
              <a:prstDash val="solid"/>
              <a:miter/>
            </a:ln>
          </p:spPr>
          <p:txBody>
            <a:bodyPr rtlCol="0" anchor="ctr"/>
            <a:lstStyle/>
            <a:p>
              <a:endParaRPr lang="en-ID"/>
            </a:p>
          </p:txBody>
        </p:sp>
        <p:sp>
          <p:nvSpPr>
            <p:cNvPr id="1288" name="Freeform: Shape 1287">
              <a:extLst>
                <a:ext uri="{FF2B5EF4-FFF2-40B4-BE49-F238E27FC236}">
                  <a16:creationId xmlns:a16="http://schemas.microsoft.com/office/drawing/2014/main" id="{98F36DC9-1181-AEA0-EBB4-AF6A7BB0F589}"/>
                </a:ext>
              </a:extLst>
            </p:cNvPr>
            <p:cNvSpPr/>
            <p:nvPr/>
          </p:nvSpPr>
          <p:spPr>
            <a:xfrm>
              <a:off x="5745956" y="2051811"/>
              <a:ext cx="323946" cy="210430"/>
            </a:xfrm>
            <a:custGeom>
              <a:avLst/>
              <a:gdLst>
                <a:gd name="connsiteX0" fmla="*/ 321469 w 323946"/>
                <a:gd name="connsiteY0" fmla="*/ 188945 h 210430"/>
                <a:gd name="connsiteX1" fmla="*/ 316706 w 323946"/>
                <a:gd name="connsiteY1" fmla="*/ 200851 h 210430"/>
                <a:gd name="connsiteX2" fmla="*/ 254794 w 323946"/>
                <a:gd name="connsiteY2" fmla="*/ 210376 h 210430"/>
                <a:gd name="connsiteX3" fmla="*/ 4763 w 323946"/>
                <a:gd name="connsiteY3" fmla="*/ 29401 h 210430"/>
                <a:gd name="connsiteX4" fmla="*/ 0 w 323946"/>
                <a:gd name="connsiteY4" fmla="*/ 12732 h 210430"/>
                <a:gd name="connsiteX5" fmla="*/ 59531 w 323946"/>
                <a:gd name="connsiteY5" fmla="*/ 826 h 210430"/>
                <a:gd name="connsiteX6" fmla="*/ 316706 w 323946"/>
                <a:gd name="connsiteY6" fmla="*/ 172276 h 210430"/>
                <a:gd name="connsiteX7" fmla="*/ 321469 w 323946"/>
                <a:gd name="connsiteY7" fmla="*/ 188945 h 210430"/>
                <a:gd name="connsiteX8" fmla="*/ 309563 w 323946"/>
                <a:gd name="connsiteY8" fmla="*/ 167513 h 210430"/>
                <a:gd name="connsiteX9" fmla="*/ 50006 w 323946"/>
                <a:gd name="connsiteY9" fmla="*/ 24638 h 210430"/>
                <a:gd name="connsiteX10" fmla="*/ 33338 w 323946"/>
                <a:gd name="connsiteY10" fmla="*/ 29401 h 210430"/>
                <a:gd name="connsiteX11" fmla="*/ 109538 w 323946"/>
                <a:gd name="connsiteY11" fmla="*/ 146082 h 210430"/>
                <a:gd name="connsiteX12" fmla="*/ 300038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1" y="196089"/>
                    <a:pt x="323850" y="200851"/>
                    <a:pt x="316706" y="200851"/>
                  </a:cubicBezTo>
                  <a:cubicBezTo>
                    <a:pt x="295275" y="205614"/>
                    <a:pt x="273844" y="210376"/>
                    <a:pt x="254794" y="210376"/>
                  </a:cubicBezTo>
                  <a:cubicBezTo>
                    <a:pt x="142875" y="212757"/>
                    <a:pt x="35719" y="136557"/>
                    <a:pt x="4763" y="29401"/>
                  </a:cubicBezTo>
                  <a:cubicBezTo>
                    <a:pt x="2381" y="24638"/>
                    <a:pt x="2381" y="17495"/>
                    <a:pt x="0" y="12732"/>
                  </a:cubicBezTo>
                  <a:cubicBezTo>
                    <a:pt x="19050" y="3207"/>
                    <a:pt x="40481" y="826"/>
                    <a:pt x="59531" y="826"/>
                  </a:cubicBezTo>
                  <a:cubicBezTo>
                    <a:pt x="171450" y="-8699"/>
                    <a:pt x="280988" y="65120"/>
                    <a:pt x="316706" y="172276"/>
                  </a:cubicBezTo>
                  <a:cubicBezTo>
                    <a:pt x="319088" y="177039"/>
                    <a:pt x="319088" y="184182"/>
                    <a:pt x="321469" y="188945"/>
                  </a:cubicBezTo>
                  <a:cubicBezTo>
                    <a:pt x="319088" y="181801"/>
                    <a:pt x="314325" y="177039"/>
                    <a:pt x="309563" y="167513"/>
                  </a:cubicBezTo>
                  <a:cubicBezTo>
                    <a:pt x="264319" y="65120"/>
                    <a:pt x="161925" y="10351"/>
                    <a:pt x="50006" y="24638"/>
                  </a:cubicBezTo>
                  <a:cubicBezTo>
                    <a:pt x="45244" y="24638"/>
                    <a:pt x="38100" y="27020"/>
                    <a:pt x="33338" y="29401"/>
                  </a:cubicBezTo>
                  <a:cubicBezTo>
                    <a:pt x="45244" y="77026"/>
                    <a:pt x="78581" y="122270"/>
                    <a:pt x="109538" y="146082"/>
                  </a:cubicBezTo>
                  <a:cubicBezTo>
                    <a:pt x="164306" y="191326"/>
                    <a:pt x="228600" y="207995"/>
                    <a:pt x="300038" y="198470"/>
                  </a:cubicBezTo>
                  <a:cubicBezTo>
                    <a:pt x="307181" y="198470"/>
                    <a:pt x="316706" y="198470"/>
                    <a:pt x="321469" y="188945"/>
                  </a:cubicBezTo>
                  <a:close/>
                </a:path>
              </a:pathLst>
            </a:custGeom>
            <a:grpFill/>
            <a:ln w="23813" cap="flat">
              <a:noFill/>
              <a:prstDash val="solid"/>
              <a:miter/>
            </a:ln>
          </p:spPr>
          <p:txBody>
            <a:bodyPr rtlCol="0" anchor="ctr"/>
            <a:lstStyle/>
            <a:p>
              <a:endParaRPr lang="en-ID"/>
            </a:p>
          </p:txBody>
        </p:sp>
        <p:sp>
          <p:nvSpPr>
            <p:cNvPr id="1289" name="Freeform: Shape 1288">
              <a:extLst>
                <a:ext uri="{FF2B5EF4-FFF2-40B4-BE49-F238E27FC236}">
                  <a16:creationId xmlns:a16="http://schemas.microsoft.com/office/drawing/2014/main" id="{69CFAFD6-D582-A8F6-D6F6-DF24F824E56D}"/>
                </a:ext>
              </a:extLst>
            </p:cNvPr>
            <p:cNvSpPr/>
            <p:nvPr/>
          </p:nvSpPr>
          <p:spPr>
            <a:xfrm>
              <a:off x="7698581" y="2051811"/>
              <a:ext cx="323946" cy="210430"/>
            </a:xfrm>
            <a:custGeom>
              <a:avLst/>
              <a:gdLst>
                <a:gd name="connsiteX0" fmla="*/ 321469 w 323946"/>
                <a:gd name="connsiteY0" fmla="*/ 188945 h 210430"/>
                <a:gd name="connsiteX1" fmla="*/ 316706 w 323946"/>
                <a:gd name="connsiteY1" fmla="*/ 200851 h 210430"/>
                <a:gd name="connsiteX2" fmla="*/ 254794 w 323946"/>
                <a:gd name="connsiteY2" fmla="*/ 210376 h 210430"/>
                <a:gd name="connsiteX3" fmla="*/ 4762 w 323946"/>
                <a:gd name="connsiteY3" fmla="*/ 29401 h 210430"/>
                <a:gd name="connsiteX4" fmla="*/ 0 w 323946"/>
                <a:gd name="connsiteY4" fmla="*/ 12732 h 210430"/>
                <a:gd name="connsiteX5" fmla="*/ 59531 w 323946"/>
                <a:gd name="connsiteY5" fmla="*/ 826 h 210430"/>
                <a:gd name="connsiteX6" fmla="*/ 316706 w 323946"/>
                <a:gd name="connsiteY6" fmla="*/ 172276 h 210430"/>
                <a:gd name="connsiteX7" fmla="*/ 321469 w 323946"/>
                <a:gd name="connsiteY7" fmla="*/ 188945 h 210430"/>
                <a:gd name="connsiteX8" fmla="*/ 309563 w 323946"/>
                <a:gd name="connsiteY8" fmla="*/ 167513 h 210430"/>
                <a:gd name="connsiteX9" fmla="*/ 50006 w 323946"/>
                <a:gd name="connsiteY9" fmla="*/ 24638 h 210430"/>
                <a:gd name="connsiteX10" fmla="*/ 33337 w 323946"/>
                <a:gd name="connsiteY10" fmla="*/ 29401 h 210430"/>
                <a:gd name="connsiteX11" fmla="*/ 109537 w 323946"/>
                <a:gd name="connsiteY11" fmla="*/ 146082 h 210430"/>
                <a:gd name="connsiteX12" fmla="*/ 300037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1" y="196089"/>
                    <a:pt x="323850" y="200851"/>
                    <a:pt x="316706" y="200851"/>
                  </a:cubicBezTo>
                  <a:cubicBezTo>
                    <a:pt x="295275" y="203232"/>
                    <a:pt x="276225" y="210376"/>
                    <a:pt x="254794" y="210376"/>
                  </a:cubicBezTo>
                  <a:cubicBezTo>
                    <a:pt x="142875" y="212757"/>
                    <a:pt x="35719" y="136557"/>
                    <a:pt x="4762" y="29401"/>
                  </a:cubicBezTo>
                  <a:cubicBezTo>
                    <a:pt x="2381" y="24638"/>
                    <a:pt x="2381" y="17495"/>
                    <a:pt x="0" y="12732"/>
                  </a:cubicBezTo>
                  <a:cubicBezTo>
                    <a:pt x="19050" y="3207"/>
                    <a:pt x="40481" y="826"/>
                    <a:pt x="59531" y="826"/>
                  </a:cubicBezTo>
                  <a:cubicBezTo>
                    <a:pt x="171450" y="-8699"/>
                    <a:pt x="280987" y="65120"/>
                    <a:pt x="316706" y="172276"/>
                  </a:cubicBezTo>
                  <a:cubicBezTo>
                    <a:pt x="319087" y="177039"/>
                    <a:pt x="321469" y="184182"/>
                    <a:pt x="321469" y="188945"/>
                  </a:cubicBezTo>
                  <a:cubicBezTo>
                    <a:pt x="319087" y="181801"/>
                    <a:pt x="314325" y="177039"/>
                    <a:pt x="309563" y="167513"/>
                  </a:cubicBezTo>
                  <a:cubicBezTo>
                    <a:pt x="264319" y="65120"/>
                    <a:pt x="161925" y="10351"/>
                    <a:pt x="50006" y="24638"/>
                  </a:cubicBezTo>
                  <a:cubicBezTo>
                    <a:pt x="45244" y="24638"/>
                    <a:pt x="38100" y="27020"/>
                    <a:pt x="33337" y="29401"/>
                  </a:cubicBezTo>
                  <a:cubicBezTo>
                    <a:pt x="45244" y="77026"/>
                    <a:pt x="78581" y="122270"/>
                    <a:pt x="109537" y="146082"/>
                  </a:cubicBezTo>
                  <a:cubicBezTo>
                    <a:pt x="164306" y="191326"/>
                    <a:pt x="228600" y="207995"/>
                    <a:pt x="300037" y="198470"/>
                  </a:cubicBezTo>
                  <a:cubicBezTo>
                    <a:pt x="309563" y="198470"/>
                    <a:pt x="319087" y="198470"/>
                    <a:pt x="321469" y="188945"/>
                  </a:cubicBezTo>
                  <a:close/>
                </a:path>
              </a:pathLst>
            </a:custGeom>
            <a:grpFill/>
            <a:ln w="23813" cap="flat">
              <a:noFill/>
              <a:prstDash val="solid"/>
              <a:miter/>
            </a:ln>
          </p:spPr>
          <p:txBody>
            <a:bodyPr rtlCol="0" anchor="ctr"/>
            <a:lstStyle/>
            <a:p>
              <a:endParaRPr lang="en-ID"/>
            </a:p>
          </p:txBody>
        </p:sp>
        <p:sp>
          <p:nvSpPr>
            <p:cNvPr id="1290" name="Freeform: Shape 1289">
              <a:extLst>
                <a:ext uri="{FF2B5EF4-FFF2-40B4-BE49-F238E27FC236}">
                  <a16:creationId xmlns:a16="http://schemas.microsoft.com/office/drawing/2014/main" id="{218A8DE5-4A68-C13B-65EA-7B56FD7BC7D4}"/>
                </a:ext>
              </a:extLst>
            </p:cNvPr>
            <p:cNvSpPr/>
            <p:nvPr/>
          </p:nvSpPr>
          <p:spPr>
            <a:xfrm>
              <a:off x="9653587" y="2051811"/>
              <a:ext cx="323946" cy="210430"/>
            </a:xfrm>
            <a:custGeom>
              <a:avLst/>
              <a:gdLst>
                <a:gd name="connsiteX0" fmla="*/ 321469 w 323946"/>
                <a:gd name="connsiteY0" fmla="*/ 188945 h 210430"/>
                <a:gd name="connsiteX1" fmla="*/ 316706 w 323946"/>
                <a:gd name="connsiteY1" fmla="*/ 200851 h 210430"/>
                <a:gd name="connsiteX2" fmla="*/ 254794 w 323946"/>
                <a:gd name="connsiteY2" fmla="*/ 210376 h 210430"/>
                <a:gd name="connsiteX3" fmla="*/ 4763 w 323946"/>
                <a:gd name="connsiteY3" fmla="*/ 29401 h 210430"/>
                <a:gd name="connsiteX4" fmla="*/ 0 w 323946"/>
                <a:gd name="connsiteY4" fmla="*/ 12732 h 210430"/>
                <a:gd name="connsiteX5" fmla="*/ 59531 w 323946"/>
                <a:gd name="connsiteY5" fmla="*/ 826 h 210430"/>
                <a:gd name="connsiteX6" fmla="*/ 316706 w 323946"/>
                <a:gd name="connsiteY6" fmla="*/ 172276 h 210430"/>
                <a:gd name="connsiteX7" fmla="*/ 321469 w 323946"/>
                <a:gd name="connsiteY7" fmla="*/ 188945 h 210430"/>
                <a:gd name="connsiteX8" fmla="*/ 309563 w 323946"/>
                <a:gd name="connsiteY8" fmla="*/ 167513 h 210430"/>
                <a:gd name="connsiteX9" fmla="*/ 50006 w 323946"/>
                <a:gd name="connsiteY9" fmla="*/ 24638 h 210430"/>
                <a:gd name="connsiteX10" fmla="*/ 33338 w 323946"/>
                <a:gd name="connsiteY10" fmla="*/ 29401 h 210430"/>
                <a:gd name="connsiteX11" fmla="*/ 109538 w 323946"/>
                <a:gd name="connsiteY11" fmla="*/ 146082 h 210430"/>
                <a:gd name="connsiteX12" fmla="*/ 300038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2" y="196089"/>
                    <a:pt x="323850" y="200851"/>
                    <a:pt x="316706" y="200851"/>
                  </a:cubicBezTo>
                  <a:cubicBezTo>
                    <a:pt x="295275" y="203232"/>
                    <a:pt x="276225" y="210376"/>
                    <a:pt x="254794" y="210376"/>
                  </a:cubicBezTo>
                  <a:cubicBezTo>
                    <a:pt x="142875" y="212757"/>
                    <a:pt x="35719" y="136557"/>
                    <a:pt x="4763" y="29401"/>
                  </a:cubicBezTo>
                  <a:cubicBezTo>
                    <a:pt x="2381" y="24638"/>
                    <a:pt x="2381" y="17495"/>
                    <a:pt x="0" y="12732"/>
                  </a:cubicBezTo>
                  <a:cubicBezTo>
                    <a:pt x="19050" y="3207"/>
                    <a:pt x="40482" y="826"/>
                    <a:pt x="59531" y="826"/>
                  </a:cubicBezTo>
                  <a:cubicBezTo>
                    <a:pt x="171450" y="-8699"/>
                    <a:pt x="280988" y="65120"/>
                    <a:pt x="316706" y="172276"/>
                  </a:cubicBezTo>
                  <a:cubicBezTo>
                    <a:pt x="319088" y="177039"/>
                    <a:pt x="319088" y="184182"/>
                    <a:pt x="321469" y="188945"/>
                  </a:cubicBezTo>
                  <a:cubicBezTo>
                    <a:pt x="319088" y="181801"/>
                    <a:pt x="314325" y="177039"/>
                    <a:pt x="309563" y="167513"/>
                  </a:cubicBezTo>
                  <a:cubicBezTo>
                    <a:pt x="264319" y="65120"/>
                    <a:pt x="161925" y="10351"/>
                    <a:pt x="50006" y="24638"/>
                  </a:cubicBezTo>
                  <a:cubicBezTo>
                    <a:pt x="45244" y="24638"/>
                    <a:pt x="38100" y="27020"/>
                    <a:pt x="33338" y="29401"/>
                  </a:cubicBezTo>
                  <a:cubicBezTo>
                    <a:pt x="45244" y="77026"/>
                    <a:pt x="78581" y="122270"/>
                    <a:pt x="109538" y="146082"/>
                  </a:cubicBezTo>
                  <a:cubicBezTo>
                    <a:pt x="164306" y="191326"/>
                    <a:pt x="228600" y="207995"/>
                    <a:pt x="300038" y="198470"/>
                  </a:cubicBezTo>
                  <a:cubicBezTo>
                    <a:pt x="307181" y="198470"/>
                    <a:pt x="316706" y="198470"/>
                    <a:pt x="321469" y="188945"/>
                  </a:cubicBezTo>
                  <a:close/>
                </a:path>
              </a:pathLst>
            </a:custGeom>
            <a:grpFill/>
            <a:ln w="23813" cap="flat">
              <a:noFill/>
              <a:prstDash val="solid"/>
              <a:miter/>
            </a:ln>
          </p:spPr>
          <p:txBody>
            <a:bodyPr rtlCol="0" anchor="ctr"/>
            <a:lstStyle/>
            <a:p>
              <a:endParaRPr lang="en-ID"/>
            </a:p>
          </p:txBody>
        </p:sp>
        <p:sp>
          <p:nvSpPr>
            <p:cNvPr id="1291" name="Freeform: Shape 1290">
              <a:extLst>
                <a:ext uri="{FF2B5EF4-FFF2-40B4-BE49-F238E27FC236}">
                  <a16:creationId xmlns:a16="http://schemas.microsoft.com/office/drawing/2014/main" id="{11D4CEA2-A45A-F4EE-F810-B67EA026F72E}"/>
                </a:ext>
              </a:extLst>
            </p:cNvPr>
            <p:cNvSpPr/>
            <p:nvPr/>
          </p:nvSpPr>
          <p:spPr>
            <a:xfrm>
              <a:off x="11606212" y="2051811"/>
              <a:ext cx="323946" cy="210430"/>
            </a:xfrm>
            <a:custGeom>
              <a:avLst/>
              <a:gdLst>
                <a:gd name="connsiteX0" fmla="*/ 321469 w 323946"/>
                <a:gd name="connsiteY0" fmla="*/ 188945 h 210430"/>
                <a:gd name="connsiteX1" fmla="*/ 316707 w 323946"/>
                <a:gd name="connsiteY1" fmla="*/ 200851 h 210430"/>
                <a:gd name="connsiteX2" fmla="*/ 254794 w 323946"/>
                <a:gd name="connsiteY2" fmla="*/ 210376 h 210430"/>
                <a:gd name="connsiteX3" fmla="*/ 4763 w 323946"/>
                <a:gd name="connsiteY3" fmla="*/ 29401 h 210430"/>
                <a:gd name="connsiteX4" fmla="*/ 0 w 323946"/>
                <a:gd name="connsiteY4" fmla="*/ 12732 h 210430"/>
                <a:gd name="connsiteX5" fmla="*/ 59531 w 323946"/>
                <a:gd name="connsiteY5" fmla="*/ 826 h 210430"/>
                <a:gd name="connsiteX6" fmla="*/ 316707 w 323946"/>
                <a:gd name="connsiteY6" fmla="*/ 172276 h 210430"/>
                <a:gd name="connsiteX7" fmla="*/ 321469 w 323946"/>
                <a:gd name="connsiteY7" fmla="*/ 188945 h 210430"/>
                <a:gd name="connsiteX8" fmla="*/ 309563 w 323946"/>
                <a:gd name="connsiteY8" fmla="*/ 167513 h 210430"/>
                <a:gd name="connsiteX9" fmla="*/ 50006 w 323946"/>
                <a:gd name="connsiteY9" fmla="*/ 24638 h 210430"/>
                <a:gd name="connsiteX10" fmla="*/ 30957 w 323946"/>
                <a:gd name="connsiteY10" fmla="*/ 29401 h 210430"/>
                <a:gd name="connsiteX11" fmla="*/ 109538 w 323946"/>
                <a:gd name="connsiteY11" fmla="*/ 146082 h 210430"/>
                <a:gd name="connsiteX12" fmla="*/ 300038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2" y="196089"/>
                    <a:pt x="323850" y="200851"/>
                    <a:pt x="316707" y="200851"/>
                  </a:cubicBezTo>
                  <a:cubicBezTo>
                    <a:pt x="295275" y="203232"/>
                    <a:pt x="276225" y="210376"/>
                    <a:pt x="254794" y="210376"/>
                  </a:cubicBezTo>
                  <a:cubicBezTo>
                    <a:pt x="142875" y="212757"/>
                    <a:pt x="35719" y="136557"/>
                    <a:pt x="4763" y="29401"/>
                  </a:cubicBezTo>
                  <a:cubicBezTo>
                    <a:pt x="2381" y="24638"/>
                    <a:pt x="2381" y="17495"/>
                    <a:pt x="0" y="12732"/>
                  </a:cubicBezTo>
                  <a:cubicBezTo>
                    <a:pt x="19050" y="3207"/>
                    <a:pt x="40482" y="826"/>
                    <a:pt x="59531" y="826"/>
                  </a:cubicBezTo>
                  <a:cubicBezTo>
                    <a:pt x="171450" y="-8699"/>
                    <a:pt x="280988" y="65120"/>
                    <a:pt x="316707" y="172276"/>
                  </a:cubicBezTo>
                  <a:cubicBezTo>
                    <a:pt x="319087" y="177039"/>
                    <a:pt x="321469" y="184182"/>
                    <a:pt x="321469" y="188945"/>
                  </a:cubicBezTo>
                  <a:cubicBezTo>
                    <a:pt x="319087" y="181801"/>
                    <a:pt x="314325" y="177039"/>
                    <a:pt x="309563" y="167513"/>
                  </a:cubicBezTo>
                  <a:cubicBezTo>
                    <a:pt x="264319" y="65120"/>
                    <a:pt x="161925" y="10351"/>
                    <a:pt x="50006" y="24638"/>
                  </a:cubicBezTo>
                  <a:cubicBezTo>
                    <a:pt x="45244" y="24638"/>
                    <a:pt x="38100" y="27020"/>
                    <a:pt x="30957" y="29401"/>
                  </a:cubicBezTo>
                  <a:cubicBezTo>
                    <a:pt x="45244" y="77026"/>
                    <a:pt x="71438" y="115126"/>
                    <a:pt x="109538" y="146082"/>
                  </a:cubicBezTo>
                  <a:cubicBezTo>
                    <a:pt x="164306" y="191326"/>
                    <a:pt x="228600" y="207995"/>
                    <a:pt x="300038" y="198470"/>
                  </a:cubicBezTo>
                  <a:cubicBezTo>
                    <a:pt x="309563" y="198470"/>
                    <a:pt x="319087" y="198470"/>
                    <a:pt x="321469" y="188945"/>
                  </a:cubicBezTo>
                  <a:close/>
                </a:path>
              </a:pathLst>
            </a:custGeom>
            <a:grpFill/>
            <a:ln w="23813" cap="flat">
              <a:noFill/>
              <a:prstDash val="solid"/>
              <a:miter/>
            </a:ln>
          </p:spPr>
          <p:txBody>
            <a:bodyPr rtlCol="0" anchor="ctr"/>
            <a:lstStyle/>
            <a:p>
              <a:endParaRPr lang="en-ID"/>
            </a:p>
          </p:txBody>
        </p:sp>
        <p:sp>
          <p:nvSpPr>
            <p:cNvPr id="1292" name="Freeform: Shape 1291">
              <a:extLst>
                <a:ext uri="{FF2B5EF4-FFF2-40B4-BE49-F238E27FC236}">
                  <a16:creationId xmlns:a16="http://schemas.microsoft.com/office/drawing/2014/main" id="{69420978-4C62-921C-0B26-9244D0596493}"/>
                </a:ext>
              </a:extLst>
            </p:cNvPr>
            <p:cNvSpPr/>
            <p:nvPr/>
          </p:nvSpPr>
          <p:spPr>
            <a:xfrm>
              <a:off x="11144250" y="5160168"/>
              <a:ext cx="316705" cy="212539"/>
            </a:xfrm>
            <a:custGeom>
              <a:avLst/>
              <a:gdLst>
                <a:gd name="connsiteX0" fmla="*/ 9525 w 316705"/>
                <a:gd name="connsiteY0" fmla="*/ 9525 h 212539"/>
                <a:gd name="connsiteX1" fmla="*/ 73819 w 316705"/>
                <a:gd name="connsiteY1" fmla="*/ 0 h 212539"/>
                <a:gd name="connsiteX2" fmla="*/ 316706 w 316705"/>
                <a:gd name="connsiteY2" fmla="*/ 197644 h 212539"/>
                <a:gd name="connsiteX3" fmla="*/ 304800 w 316705"/>
                <a:gd name="connsiteY3" fmla="*/ 204788 h 212539"/>
                <a:gd name="connsiteX4" fmla="*/ 7144 w 316705"/>
                <a:gd name="connsiteY4" fmla="*/ 57150 h 212539"/>
                <a:gd name="connsiteX5" fmla="*/ 0 w 316705"/>
                <a:gd name="connsiteY5" fmla="*/ 28575 h 212539"/>
                <a:gd name="connsiteX6" fmla="*/ 0 w 316705"/>
                <a:gd name="connsiteY6" fmla="*/ 28575 h 212539"/>
                <a:gd name="connsiteX7" fmla="*/ 9525 w 316705"/>
                <a:gd name="connsiteY7" fmla="*/ 45244 h 212539"/>
                <a:gd name="connsiteX8" fmla="*/ 188119 w 316705"/>
                <a:gd name="connsiteY8" fmla="*/ 183356 h 212539"/>
                <a:gd name="connsiteX9" fmla="*/ 285750 w 316705"/>
                <a:gd name="connsiteY9" fmla="*/ 180975 h 212539"/>
                <a:gd name="connsiteX10" fmla="*/ 283369 w 316705"/>
                <a:gd name="connsiteY10" fmla="*/ 169069 h 212539"/>
                <a:gd name="connsiteX11" fmla="*/ 64294 w 316705"/>
                <a:gd name="connsiteY11" fmla="*/ 9525 h 212539"/>
                <a:gd name="connsiteX12" fmla="*/ 9525 w 316705"/>
                <a:gd name="connsiteY12" fmla="*/ 9525 h 212539"/>
                <a:gd name="connsiteX13" fmla="*/ 9525 w 316705"/>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5" h="212539">
                  <a:moveTo>
                    <a:pt x="9525" y="9525"/>
                  </a:moveTo>
                  <a:cubicBezTo>
                    <a:pt x="30956" y="0"/>
                    <a:pt x="52387" y="0"/>
                    <a:pt x="73819" y="0"/>
                  </a:cubicBezTo>
                  <a:cubicBezTo>
                    <a:pt x="190500" y="2381"/>
                    <a:pt x="292893" y="85725"/>
                    <a:pt x="316706" y="197644"/>
                  </a:cubicBezTo>
                  <a:cubicBezTo>
                    <a:pt x="311944" y="200025"/>
                    <a:pt x="309563" y="202406"/>
                    <a:pt x="304800" y="204788"/>
                  </a:cubicBezTo>
                  <a:cubicBezTo>
                    <a:pt x="183356" y="235744"/>
                    <a:pt x="54769" y="171450"/>
                    <a:pt x="7144" y="57150"/>
                  </a:cubicBezTo>
                  <a:cubicBezTo>
                    <a:pt x="2381" y="47625"/>
                    <a:pt x="2381" y="38100"/>
                    <a:pt x="0" y="28575"/>
                  </a:cubicBezTo>
                  <a:lnTo>
                    <a:pt x="0" y="28575"/>
                  </a:lnTo>
                  <a:cubicBezTo>
                    <a:pt x="2381" y="33338"/>
                    <a:pt x="7144" y="38100"/>
                    <a:pt x="9525" y="45244"/>
                  </a:cubicBezTo>
                  <a:cubicBezTo>
                    <a:pt x="45244" y="121444"/>
                    <a:pt x="104775" y="166688"/>
                    <a:pt x="188119" y="183356"/>
                  </a:cubicBezTo>
                  <a:cubicBezTo>
                    <a:pt x="219075" y="190500"/>
                    <a:pt x="252413" y="188119"/>
                    <a:pt x="285750" y="180975"/>
                  </a:cubicBezTo>
                  <a:cubicBezTo>
                    <a:pt x="285750" y="176213"/>
                    <a:pt x="283369" y="173831"/>
                    <a:pt x="283369" y="169069"/>
                  </a:cubicBezTo>
                  <a:cubicBezTo>
                    <a:pt x="252413" y="76200"/>
                    <a:pt x="161925" y="11906"/>
                    <a:pt x="64294" y="9525"/>
                  </a:cubicBezTo>
                  <a:cubicBezTo>
                    <a:pt x="45244" y="7144"/>
                    <a:pt x="26194" y="7144"/>
                    <a:pt x="9525" y="9525"/>
                  </a:cubicBezTo>
                  <a:lnTo>
                    <a:pt x="9525" y="9525"/>
                  </a:lnTo>
                  <a:close/>
                </a:path>
              </a:pathLst>
            </a:custGeom>
            <a:grpFill/>
            <a:ln w="23813" cap="flat">
              <a:noFill/>
              <a:prstDash val="solid"/>
              <a:miter/>
            </a:ln>
          </p:spPr>
          <p:txBody>
            <a:bodyPr rtlCol="0" anchor="ctr"/>
            <a:lstStyle/>
            <a:p>
              <a:endParaRPr lang="en-ID"/>
            </a:p>
          </p:txBody>
        </p:sp>
        <p:sp>
          <p:nvSpPr>
            <p:cNvPr id="1293" name="Freeform: Shape 1292">
              <a:extLst>
                <a:ext uri="{FF2B5EF4-FFF2-40B4-BE49-F238E27FC236}">
                  <a16:creationId xmlns:a16="http://schemas.microsoft.com/office/drawing/2014/main" id="{DCCCA655-6F7F-5EDF-B74A-F61F82FD0481}"/>
                </a:ext>
              </a:extLst>
            </p:cNvPr>
            <p:cNvSpPr/>
            <p:nvPr/>
          </p:nvSpPr>
          <p:spPr>
            <a:xfrm>
              <a:off x="9191625" y="5160168"/>
              <a:ext cx="316706" cy="212539"/>
            </a:xfrm>
            <a:custGeom>
              <a:avLst/>
              <a:gdLst>
                <a:gd name="connsiteX0" fmla="*/ 9525 w 316706"/>
                <a:gd name="connsiteY0" fmla="*/ 9525 h 212539"/>
                <a:gd name="connsiteX1" fmla="*/ 73819 w 316706"/>
                <a:gd name="connsiteY1" fmla="*/ 0 h 212539"/>
                <a:gd name="connsiteX2" fmla="*/ 316706 w 316706"/>
                <a:gd name="connsiteY2" fmla="*/ 197644 h 212539"/>
                <a:gd name="connsiteX3" fmla="*/ 304800 w 316706"/>
                <a:gd name="connsiteY3" fmla="*/ 204788 h 212539"/>
                <a:gd name="connsiteX4" fmla="*/ 7144 w 316706"/>
                <a:gd name="connsiteY4" fmla="*/ 57150 h 212539"/>
                <a:gd name="connsiteX5" fmla="*/ 0 w 316706"/>
                <a:gd name="connsiteY5" fmla="*/ 28575 h 212539"/>
                <a:gd name="connsiteX6" fmla="*/ 0 w 316706"/>
                <a:gd name="connsiteY6" fmla="*/ 28575 h 212539"/>
                <a:gd name="connsiteX7" fmla="*/ 9525 w 316706"/>
                <a:gd name="connsiteY7" fmla="*/ 45244 h 212539"/>
                <a:gd name="connsiteX8" fmla="*/ 188119 w 316706"/>
                <a:gd name="connsiteY8" fmla="*/ 183356 h 212539"/>
                <a:gd name="connsiteX9" fmla="*/ 285750 w 316706"/>
                <a:gd name="connsiteY9" fmla="*/ 180975 h 212539"/>
                <a:gd name="connsiteX10" fmla="*/ 283369 w 316706"/>
                <a:gd name="connsiteY10" fmla="*/ 169069 h 212539"/>
                <a:gd name="connsiteX11" fmla="*/ 64294 w 316706"/>
                <a:gd name="connsiteY11" fmla="*/ 9525 h 212539"/>
                <a:gd name="connsiteX12" fmla="*/ 9525 w 316706"/>
                <a:gd name="connsiteY12" fmla="*/ 9525 h 212539"/>
                <a:gd name="connsiteX13" fmla="*/ 9525 w 316706"/>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6" h="212539">
                  <a:moveTo>
                    <a:pt x="9525" y="9525"/>
                  </a:moveTo>
                  <a:cubicBezTo>
                    <a:pt x="30956" y="0"/>
                    <a:pt x="52387" y="0"/>
                    <a:pt x="73819" y="0"/>
                  </a:cubicBezTo>
                  <a:cubicBezTo>
                    <a:pt x="190500" y="2381"/>
                    <a:pt x="292894" y="85725"/>
                    <a:pt x="316706" y="197644"/>
                  </a:cubicBezTo>
                  <a:cubicBezTo>
                    <a:pt x="311944" y="200025"/>
                    <a:pt x="309563" y="202406"/>
                    <a:pt x="304800" y="204788"/>
                  </a:cubicBezTo>
                  <a:cubicBezTo>
                    <a:pt x="183356" y="235744"/>
                    <a:pt x="54769" y="171450"/>
                    <a:pt x="7144" y="57150"/>
                  </a:cubicBezTo>
                  <a:cubicBezTo>
                    <a:pt x="2381" y="47625"/>
                    <a:pt x="2381" y="38100"/>
                    <a:pt x="0" y="28575"/>
                  </a:cubicBezTo>
                  <a:lnTo>
                    <a:pt x="0" y="28575"/>
                  </a:lnTo>
                  <a:cubicBezTo>
                    <a:pt x="2381" y="33338"/>
                    <a:pt x="7144" y="38100"/>
                    <a:pt x="9525" y="45244"/>
                  </a:cubicBezTo>
                  <a:cubicBezTo>
                    <a:pt x="45244" y="121444"/>
                    <a:pt x="104775" y="166688"/>
                    <a:pt x="188119" y="183356"/>
                  </a:cubicBezTo>
                  <a:cubicBezTo>
                    <a:pt x="219075" y="190500"/>
                    <a:pt x="252413" y="188119"/>
                    <a:pt x="285750" y="180975"/>
                  </a:cubicBezTo>
                  <a:cubicBezTo>
                    <a:pt x="285750" y="176213"/>
                    <a:pt x="283369" y="173831"/>
                    <a:pt x="283369" y="169069"/>
                  </a:cubicBezTo>
                  <a:cubicBezTo>
                    <a:pt x="252413" y="76200"/>
                    <a:pt x="161925" y="11906"/>
                    <a:pt x="64294" y="9525"/>
                  </a:cubicBezTo>
                  <a:cubicBezTo>
                    <a:pt x="42863" y="7144"/>
                    <a:pt x="26194" y="7144"/>
                    <a:pt x="9525" y="9525"/>
                  </a:cubicBezTo>
                  <a:lnTo>
                    <a:pt x="9525" y="9525"/>
                  </a:lnTo>
                  <a:close/>
                </a:path>
              </a:pathLst>
            </a:custGeom>
            <a:grpFill/>
            <a:ln w="23813" cap="flat">
              <a:noFill/>
              <a:prstDash val="solid"/>
              <a:miter/>
            </a:ln>
          </p:spPr>
          <p:txBody>
            <a:bodyPr rtlCol="0" anchor="ctr"/>
            <a:lstStyle/>
            <a:p>
              <a:endParaRPr lang="en-ID"/>
            </a:p>
          </p:txBody>
        </p:sp>
        <p:sp>
          <p:nvSpPr>
            <p:cNvPr id="1294" name="Freeform: Shape 1293">
              <a:extLst>
                <a:ext uri="{FF2B5EF4-FFF2-40B4-BE49-F238E27FC236}">
                  <a16:creationId xmlns:a16="http://schemas.microsoft.com/office/drawing/2014/main" id="{7C8907C4-6CE9-C167-E34B-3DB669971EEB}"/>
                </a:ext>
              </a:extLst>
            </p:cNvPr>
            <p:cNvSpPr/>
            <p:nvPr/>
          </p:nvSpPr>
          <p:spPr>
            <a:xfrm>
              <a:off x="7236618" y="5160168"/>
              <a:ext cx="316706" cy="212539"/>
            </a:xfrm>
            <a:custGeom>
              <a:avLst/>
              <a:gdLst>
                <a:gd name="connsiteX0" fmla="*/ 9525 w 316706"/>
                <a:gd name="connsiteY0" fmla="*/ 9525 h 212539"/>
                <a:gd name="connsiteX1" fmla="*/ 73819 w 316706"/>
                <a:gd name="connsiteY1" fmla="*/ 0 h 212539"/>
                <a:gd name="connsiteX2" fmla="*/ 316706 w 316706"/>
                <a:gd name="connsiteY2" fmla="*/ 197644 h 212539"/>
                <a:gd name="connsiteX3" fmla="*/ 304800 w 316706"/>
                <a:gd name="connsiteY3" fmla="*/ 204788 h 212539"/>
                <a:gd name="connsiteX4" fmla="*/ 7144 w 316706"/>
                <a:gd name="connsiteY4" fmla="*/ 57150 h 212539"/>
                <a:gd name="connsiteX5" fmla="*/ 0 w 316706"/>
                <a:gd name="connsiteY5" fmla="*/ 28575 h 212539"/>
                <a:gd name="connsiteX6" fmla="*/ 0 w 316706"/>
                <a:gd name="connsiteY6" fmla="*/ 28575 h 212539"/>
                <a:gd name="connsiteX7" fmla="*/ 9525 w 316706"/>
                <a:gd name="connsiteY7" fmla="*/ 45244 h 212539"/>
                <a:gd name="connsiteX8" fmla="*/ 188119 w 316706"/>
                <a:gd name="connsiteY8" fmla="*/ 183356 h 212539"/>
                <a:gd name="connsiteX9" fmla="*/ 285750 w 316706"/>
                <a:gd name="connsiteY9" fmla="*/ 180975 h 212539"/>
                <a:gd name="connsiteX10" fmla="*/ 283369 w 316706"/>
                <a:gd name="connsiteY10" fmla="*/ 169069 h 212539"/>
                <a:gd name="connsiteX11" fmla="*/ 64294 w 316706"/>
                <a:gd name="connsiteY11" fmla="*/ 9525 h 212539"/>
                <a:gd name="connsiteX12" fmla="*/ 9525 w 316706"/>
                <a:gd name="connsiteY12" fmla="*/ 9525 h 212539"/>
                <a:gd name="connsiteX13" fmla="*/ 9525 w 316706"/>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6" h="212539">
                  <a:moveTo>
                    <a:pt x="9525" y="9525"/>
                  </a:moveTo>
                  <a:cubicBezTo>
                    <a:pt x="30956" y="0"/>
                    <a:pt x="52387" y="0"/>
                    <a:pt x="73819" y="0"/>
                  </a:cubicBezTo>
                  <a:cubicBezTo>
                    <a:pt x="190500" y="2381"/>
                    <a:pt x="292894" y="85725"/>
                    <a:pt x="316706" y="197644"/>
                  </a:cubicBezTo>
                  <a:cubicBezTo>
                    <a:pt x="311944" y="200025"/>
                    <a:pt x="309563" y="202406"/>
                    <a:pt x="304800" y="204788"/>
                  </a:cubicBezTo>
                  <a:cubicBezTo>
                    <a:pt x="183356" y="235744"/>
                    <a:pt x="54769" y="171450"/>
                    <a:pt x="7144" y="57150"/>
                  </a:cubicBezTo>
                  <a:cubicBezTo>
                    <a:pt x="2381" y="47625"/>
                    <a:pt x="2381" y="38100"/>
                    <a:pt x="0" y="28575"/>
                  </a:cubicBezTo>
                  <a:lnTo>
                    <a:pt x="0" y="28575"/>
                  </a:lnTo>
                  <a:cubicBezTo>
                    <a:pt x="2381" y="33338"/>
                    <a:pt x="7144" y="38100"/>
                    <a:pt x="9525" y="45244"/>
                  </a:cubicBezTo>
                  <a:cubicBezTo>
                    <a:pt x="45244" y="121444"/>
                    <a:pt x="104775" y="166688"/>
                    <a:pt x="188119" y="183356"/>
                  </a:cubicBezTo>
                  <a:cubicBezTo>
                    <a:pt x="219075" y="190500"/>
                    <a:pt x="252412" y="188119"/>
                    <a:pt x="285750" y="180975"/>
                  </a:cubicBezTo>
                  <a:cubicBezTo>
                    <a:pt x="285750" y="176213"/>
                    <a:pt x="283369" y="173831"/>
                    <a:pt x="283369" y="169069"/>
                  </a:cubicBezTo>
                  <a:cubicBezTo>
                    <a:pt x="252412" y="76200"/>
                    <a:pt x="161925" y="11906"/>
                    <a:pt x="64294" y="9525"/>
                  </a:cubicBezTo>
                  <a:cubicBezTo>
                    <a:pt x="45244" y="7144"/>
                    <a:pt x="26194" y="7144"/>
                    <a:pt x="9525" y="9525"/>
                  </a:cubicBezTo>
                  <a:lnTo>
                    <a:pt x="9525" y="9525"/>
                  </a:lnTo>
                  <a:close/>
                </a:path>
              </a:pathLst>
            </a:custGeom>
            <a:grpFill/>
            <a:ln w="23813" cap="flat">
              <a:noFill/>
              <a:prstDash val="solid"/>
              <a:miter/>
            </a:ln>
          </p:spPr>
          <p:txBody>
            <a:bodyPr rtlCol="0" anchor="ctr"/>
            <a:lstStyle/>
            <a:p>
              <a:endParaRPr lang="en-ID"/>
            </a:p>
          </p:txBody>
        </p:sp>
        <p:sp>
          <p:nvSpPr>
            <p:cNvPr id="1295" name="Freeform: Shape 1294">
              <a:extLst>
                <a:ext uri="{FF2B5EF4-FFF2-40B4-BE49-F238E27FC236}">
                  <a16:creationId xmlns:a16="http://schemas.microsoft.com/office/drawing/2014/main" id="{8E4707DA-4F73-D61C-3ED9-5259487F9900}"/>
                </a:ext>
              </a:extLst>
            </p:cNvPr>
            <p:cNvSpPr/>
            <p:nvPr/>
          </p:nvSpPr>
          <p:spPr>
            <a:xfrm>
              <a:off x="7236618" y="4033837"/>
              <a:ext cx="316706" cy="212539"/>
            </a:xfrm>
            <a:custGeom>
              <a:avLst/>
              <a:gdLst>
                <a:gd name="connsiteX0" fmla="*/ 9525 w 316706"/>
                <a:gd name="connsiteY0" fmla="*/ 9525 h 212539"/>
                <a:gd name="connsiteX1" fmla="*/ 73819 w 316706"/>
                <a:gd name="connsiteY1" fmla="*/ 0 h 212539"/>
                <a:gd name="connsiteX2" fmla="*/ 316706 w 316706"/>
                <a:gd name="connsiteY2" fmla="*/ 197644 h 212539"/>
                <a:gd name="connsiteX3" fmla="*/ 304800 w 316706"/>
                <a:gd name="connsiteY3" fmla="*/ 204788 h 212539"/>
                <a:gd name="connsiteX4" fmla="*/ 7144 w 316706"/>
                <a:gd name="connsiteY4" fmla="*/ 57150 h 212539"/>
                <a:gd name="connsiteX5" fmla="*/ 0 w 316706"/>
                <a:gd name="connsiteY5" fmla="*/ 28575 h 212539"/>
                <a:gd name="connsiteX6" fmla="*/ 0 w 316706"/>
                <a:gd name="connsiteY6" fmla="*/ 28575 h 212539"/>
                <a:gd name="connsiteX7" fmla="*/ 9525 w 316706"/>
                <a:gd name="connsiteY7" fmla="*/ 45244 h 212539"/>
                <a:gd name="connsiteX8" fmla="*/ 188119 w 316706"/>
                <a:gd name="connsiteY8" fmla="*/ 183357 h 212539"/>
                <a:gd name="connsiteX9" fmla="*/ 285750 w 316706"/>
                <a:gd name="connsiteY9" fmla="*/ 180975 h 212539"/>
                <a:gd name="connsiteX10" fmla="*/ 283369 w 316706"/>
                <a:gd name="connsiteY10" fmla="*/ 169069 h 212539"/>
                <a:gd name="connsiteX11" fmla="*/ 64294 w 316706"/>
                <a:gd name="connsiteY11" fmla="*/ 9525 h 212539"/>
                <a:gd name="connsiteX12" fmla="*/ 9525 w 316706"/>
                <a:gd name="connsiteY12" fmla="*/ 9525 h 212539"/>
                <a:gd name="connsiteX13" fmla="*/ 9525 w 316706"/>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6" h="212539">
                  <a:moveTo>
                    <a:pt x="9525" y="9525"/>
                  </a:moveTo>
                  <a:cubicBezTo>
                    <a:pt x="30956" y="0"/>
                    <a:pt x="52387" y="0"/>
                    <a:pt x="73819" y="0"/>
                  </a:cubicBezTo>
                  <a:cubicBezTo>
                    <a:pt x="190500" y="2381"/>
                    <a:pt x="292894" y="85725"/>
                    <a:pt x="316706" y="197644"/>
                  </a:cubicBezTo>
                  <a:cubicBezTo>
                    <a:pt x="311944" y="200025"/>
                    <a:pt x="309563" y="202406"/>
                    <a:pt x="304800" y="204788"/>
                  </a:cubicBezTo>
                  <a:cubicBezTo>
                    <a:pt x="183356" y="235744"/>
                    <a:pt x="54769" y="171450"/>
                    <a:pt x="7144" y="57150"/>
                  </a:cubicBezTo>
                  <a:cubicBezTo>
                    <a:pt x="2381" y="47625"/>
                    <a:pt x="2381" y="38100"/>
                    <a:pt x="0" y="28575"/>
                  </a:cubicBezTo>
                  <a:lnTo>
                    <a:pt x="0" y="28575"/>
                  </a:lnTo>
                  <a:cubicBezTo>
                    <a:pt x="2381" y="33338"/>
                    <a:pt x="7144" y="38100"/>
                    <a:pt x="9525" y="45244"/>
                  </a:cubicBezTo>
                  <a:cubicBezTo>
                    <a:pt x="45244" y="121444"/>
                    <a:pt x="104775" y="166688"/>
                    <a:pt x="188119" y="183357"/>
                  </a:cubicBezTo>
                  <a:cubicBezTo>
                    <a:pt x="219075" y="190500"/>
                    <a:pt x="252412" y="188119"/>
                    <a:pt x="285750" y="180975"/>
                  </a:cubicBezTo>
                  <a:cubicBezTo>
                    <a:pt x="285750" y="176213"/>
                    <a:pt x="283369" y="173831"/>
                    <a:pt x="283369" y="169069"/>
                  </a:cubicBezTo>
                  <a:cubicBezTo>
                    <a:pt x="252412" y="76200"/>
                    <a:pt x="161925" y="11906"/>
                    <a:pt x="64294" y="9525"/>
                  </a:cubicBezTo>
                  <a:cubicBezTo>
                    <a:pt x="45244" y="7144"/>
                    <a:pt x="26194" y="7144"/>
                    <a:pt x="9525" y="9525"/>
                  </a:cubicBezTo>
                  <a:lnTo>
                    <a:pt x="9525" y="9525"/>
                  </a:lnTo>
                  <a:close/>
                </a:path>
              </a:pathLst>
            </a:custGeom>
            <a:grpFill/>
            <a:ln w="23813" cap="flat">
              <a:noFill/>
              <a:prstDash val="solid"/>
              <a:miter/>
            </a:ln>
          </p:spPr>
          <p:txBody>
            <a:bodyPr rtlCol="0" anchor="ctr"/>
            <a:lstStyle/>
            <a:p>
              <a:endParaRPr lang="en-ID"/>
            </a:p>
          </p:txBody>
        </p:sp>
        <p:sp>
          <p:nvSpPr>
            <p:cNvPr id="1296" name="Freeform: Shape 1295">
              <a:extLst>
                <a:ext uri="{FF2B5EF4-FFF2-40B4-BE49-F238E27FC236}">
                  <a16:creationId xmlns:a16="http://schemas.microsoft.com/office/drawing/2014/main" id="{9499E5A8-4BF1-94D1-73F7-96E1DE83DF0A}"/>
                </a:ext>
              </a:extLst>
            </p:cNvPr>
            <p:cNvSpPr/>
            <p:nvPr/>
          </p:nvSpPr>
          <p:spPr>
            <a:xfrm>
              <a:off x="9191625" y="4033837"/>
              <a:ext cx="316706" cy="212539"/>
            </a:xfrm>
            <a:custGeom>
              <a:avLst/>
              <a:gdLst>
                <a:gd name="connsiteX0" fmla="*/ 9525 w 316706"/>
                <a:gd name="connsiteY0" fmla="*/ 9525 h 212539"/>
                <a:gd name="connsiteX1" fmla="*/ 73819 w 316706"/>
                <a:gd name="connsiteY1" fmla="*/ 0 h 212539"/>
                <a:gd name="connsiteX2" fmla="*/ 316706 w 316706"/>
                <a:gd name="connsiteY2" fmla="*/ 197644 h 212539"/>
                <a:gd name="connsiteX3" fmla="*/ 304800 w 316706"/>
                <a:gd name="connsiteY3" fmla="*/ 204788 h 212539"/>
                <a:gd name="connsiteX4" fmla="*/ 7144 w 316706"/>
                <a:gd name="connsiteY4" fmla="*/ 57150 h 212539"/>
                <a:gd name="connsiteX5" fmla="*/ 0 w 316706"/>
                <a:gd name="connsiteY5" fmla="*/ 28575 h 212539"/>
                <a:gd name="connsiteX6" fmla="*/ 0 w 316706"/>
                <a:gd name="connsiteY6" fmla="*/ 28575 h 212539"/>
                <a:gd name="connsiteX7" fmla="*/ 9525 w 316706"/>
                <a:gd name="connsiteY7" fmla="*/ 45244 h 212539"/>
                <a:gd name="connsiteX8" fmla="*/ 188119 w 316706"/>
                <a:gd name="connsiteY8" fmla="*/ 183357 h 212539"/>
                <a:gd name="connsiteX9" fmla="*/ 285750 w 316706"/>
                <a:gd name="connsiteY9" fmla="*/ 180975 h 212539"/>
                <a:gd name="connsiteX10" fmla="*/ 283369 w 316706"/>
                <a:gd name="connsiteY10" fmla="*/ 169069 h 212539"/>
                <a:gd name="connsiteX11" fmla="*/ 64294 w 316706"/>
                <a:gd name="connsiteY11" fmla="*/ 9525 h 212539"/>
                <a:gd name="connsiteX12" fmla="*/ 9525 w 316706"/>
                <a:gd name="connsiteY12" fmla="*/ 9525 h 212539"/>
                <a:gd name="connsiteX13" fmla="*/ 9525 w 316706"/>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6" h="212539">
                  <a:moveTo>
                    <a:pt x="9525" y="9525"/>
                  </a:moveTo>
                  <a:cubicBezTo>
                    <a:pt x="30956" y="0"/>
                    <a:pt x="52387" y="0"/>
                    <a:pt x="73819" y="0"/>
                  </a:cubicBezTo>
                  <a:cubicBezTo>
                    <a:pt x="190500" y="2381"/>
                    <a:pt x="292894" y="85725"/>
                    <a:pt x="316706" y="197644"/>
                  </a:cubicBezTo>
                  <a:cubicBezTo>
                    <a:pt x="311944" y="200025"/>
                    <a:pt x="309563" y="202406"/>
                    <a:pt x="304800" y="204788"/>
                  </a:cubicBezTo>
                  <a:cubicBezTo>
                    <a:pt x="183356" y="235744"/>
                    <a:pt x="54769" y="171450"/>
                    <a:pt x="7144" y="57150"/>
                  </a:cubicBezTo>
                  <a:cubicBezTo>
                    <a:pt x="2381" y="47625"/>
                    <a:pt x="2381" y="38100"/>
                    <a:pt x="0" y="28575"/>
                  </a:cubicBezTo>
                  <a:lnTo>
                    <a:pt x="0" y="28575"/>
                  </a:lnTo>
                  <a:cubicBezTo>
                    <a:pt x="2381" y="33338"/>
                    <a:pt x="7144" y="38100"/>
                    <a:pt x="9525" y="45244"/>
                  </a:cubicBezTo>
                  <a:cubicBezTo>
                    <a:pt x="45244" y="121444"/>
                    <a:pt x="104775" y="166688"/>
                    <a:pt x="188119" y="183357"/>
                  </a:cubicBezTo>
                  <a:cubicBezTo>
                    <a:pt x="219075" y="190500"/>
                    <a:pt x="252413" y="188119"/>
                    <a:pt x="285750" y="180975"/>
                  </a:cubicBezTo>
                  <a:cubicBezTo>
                    <a:pt x="285750" y="176213"/>
                    <a:pt x="283369" y="173831"/>
                    <a:pt x="283369" y="169069"/>
                  </a:cubicBezTo>
                  <a:cubicBezTo>
                    <a:pt x="252413" y="76200"/>
                    <a:pt x="161925" y="11906"/>
                    <a:pt x="64294" y="9525"/>
                  </a:cubicBezTo>
                  <a:cubicBezTo>
                    <a:pt x="42863" y="7144"/>
                    <a:pt x="26194" y="7144"/>
                    <a:pt x="9525" y="9525"/>
                  </a:cubicBezTo>
                  <a:lnTo>
                    <a:pt x="9525" y="9525"/>
                  </a:lnTo>
                  <a:close/>
                </a:path>
              </a:pathLst>
            </a:custGeom>
            <a:grpFill/>
            <a:ln w="23813" cap="flat">
              <a:noFill/>
              <a:prstDash val="solid"/>
              <a:miter/>
            </a:ln>
          </p:spPr>
          <p:txBody>
            <a:bodyPr rtlCol="0" anchor="ctr"/>
            <a:lstStyle/>
            <a:p>
              <a:endParaRPr lang="en-ID"/>
            </a:p>
          </p:txBody>
        </p:sp>
        <p:sp>
          <p:nvSpPr>
            <p:cNvPr id="1297" name="Freeform: Shape 1296">
              <a:extLst>
                <a:ext uri="{FF2B5EF4-FFF2-40B4-BE49-F238E27FC236}">
                  <a16:creationId xmlns:a16="http://schemas.microsoft.com/office/drawing/2014/main" id="{B48CEA63-DC18-CBE0-A6C1-8587DE3EB1BE}"/>
                </a:ext>
              </a:extLst>
            </p:cNvPr>
            <p:cNvSpPr/>
            <p:nvPr/>
          </p:nvSpPr>
          <p:spPr>
            <a:xfrm>
              <a:off x="11144250" y="4033837"/>
              <a:ext cx="316705" cy="212539"/>
            </a:xfrm>
            <a:custGeom>
              <a:avLst/>
              <a:gdLst>
                <a:gd name="connsiteX0" fmla="*/ 9525 w 316705"/>
                <a:gd name="connsiteY0" fmla="*/ 9525 h 212539"/>
                <a:gd name="connsiteX1" fmla="*/ 73819 w 316705"/>
                <a:gd name="connsiteY1" fmla="*/ 0 h 212539"/>
                <a:gd name="connsiteX2" fmla="*/ 316706 w 316705"/>
                <a:gd name="connsiteY2" fmla="*/ 197644 h 212539"/>
                <a:gd name="connsiteX3" fmla="*/ 304800 w 316705"/>
                <a:gd name="connsiteY3" fmla="*/ 204788 h 212539"/>
                <a:gd name="connsiteX4" fmla="*/ 7144 w 316705"/>
                <a:gd name="connsiteY4" fmla="*/ 57150 h 212539"/>
                <a:gd name="connsiteX5" fmla="*/ 0 w 316705"/>
                <a:gd name="connsiteY5" fmla="*/ 28575 h 212539"/>
                <a:gd name="connsiteX6" fmla="*/ 0 w 316705"/>
                <a:gd name="connsiteY6" fmla="*/ 28575 h 212539"/>
                <a:gd name="connsiteX7" fmla="*/ 9525 w 316705"/>
                <a:gd name="connsiteY7" fmla="*/ 45244 h 212539"/>
                <a:gd name="connsiteX8" fmla="*/ 188119 w 316705"/>
                <a:gd name="connsiteY8" fmla="*/ 183357 h 212539"/>
                <a:gd name="connsiteX9" fmla="*/ 285750 w 316705"/>
                <a:gd name="connsiteY9" fmla="*/ 180975 h 212539"/>
                <a:gd name="connsiteX10" fmla="*/ 283369 w 316705"/>
                <a:gd name="connsiteY10" fmla="*/ 169069 h 212539"/>
                <a:gd name="connsiteX11" fmla="*/ 64294 w 316705"/>
                <a:gd name="connsiteY11" fmla="*/ 9525 h 212539"/>
                <a:gd name="connsiteX12" fmla="*/ 9525 w 316705"/>
                <a:gd name="connsiteY12" fmla="*/ 9525 h 212539"/>
                <a:gd name="connsiteX13" fmla="*/ 9525 w 316705"/>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5" h="212539">
                  <a:moveTo>
                    <a:pt x="9525" y="9525"/>
                  </a:moveTo>
                  <a:cubicBezTo>
                    <a:pt x="30956" y="0"/>
                    <a:pt x="52387" y="0"/>
                    <a:pt x="73819" y="0"/>
                  </a:cubicBezTo>
                  <a:cubicBezTo>
                    <a:pt x="190500" y="2381"/>
                    <a:pt x="292893" y="85725"/>
                    <a:pt x="316706" y="197644"/>
                  </a:cubicBezTo>
                  <a:cubicBezTo>
                    <a:pt x="311944" y="200025"/>
                    <a:pt x="309563" y="202406"/>
                    <a:pt x="304800" y="204788"/>
                  </a:cubicBezTo>
                  <a:cubicBezTo>
                    <a:pt x="183356" y="235744"/>
                    <a:pt x="54769" y="171450"/>
                    <a:pt x="7144" y="57150"/>
                  </a:cubicBezTo>
                  <a:cubicBezTo>
                    <a:pt x="2381" y="47625"/>
                    <a:pt x="2381" y="38100"/>
                    <a:pt x="0" y="28575"/>
                  </a:cubicBezTo>
                  <a:lnTo>
                    <a:pt x="0" y="28575"/>
                  </a:lnTo>
                  <a:cubicBezTo>
                    <a:pt x="2381" y="33338"/>
                    <a:pt x="7144" y="38100"/>
                    <a:pt x="9525" y="45244"/>
                  </a:cubicBezTo>
                  <a:cubicBezTo>
                    <a:pt x="45244" y="121444"/>
                    <a:pt x="104775" y="166688"/>
                    <a:pt x="188119" y="183357"/>
                  </a:cubicBezTo>
                  <a:cubicBezTo>
                    <a:pt x="219075" y="190500"/>
                    <a:pt x="252413" y="188119"/>
                    <a:pt x="285750" y="180975"/>
                  </a:cubicBezTo>
                  <a:cubicBezTo>
                    <a:pt x="285750" y="176213"/>
                    <a:pt x="283369" y="173831"/>
                    <a:pt x="283369" y="169069"/>
                  </a:cubicBezTo>
                  <a:cubicBezTo>
                    <a:pt x="252413" y="76200"/>
                    <a:pt x="161925" y="11906"/>
                    <a:pt x="64294" y="9525"/>
                  </a:cubicBezTo>
                  <a:cubicBezTo>
                    <a:pt x="45244" y="7144"/>
                    <a:pt x="26194" y="7144"/>
                    <a:pt x="9525" y="9525"/>
                  </a:cubicBezTo>
                  <a:lnTo>
                    <a:pt x="9525" y="9525"/>
                  </a:lnTo>
                  <a:close/>
                </a:path>
              </a:pathLst>
            </a:custGeom>
            <a:grpFill/>
            <a:ln w="23813" cap="flat">
              <a:noFill/>
              <a:prstDash val="solid"/>
              <a:miter/>
            </a:ln>
          </p:spPr>
          <p:txBody>
            <a:bodyPr rtlCol="0" anchor="ctr"/>
            <a:lstStyle/>
            <a:p>
              <a:endParaRPr lang="en-ID"/>
            </a:p>
          </p:txBody>
        </p:sp>
        <p:sp>
          <p:nvSpPr>
            <p:cNvPr id="1298" name="Freeform: Shape 1297">
              <a:extLst>
                <a:ext uri="{FF2B5EF4-FFF2-40B4-BE49-F238E27FC236}">
                  <a16:creationId xmlns:a16="http://schemas.microsoft.com/office/drawing/2014/main" id="{90970687-F849-51C2-06D4-E9F3C7FC1AAC}"/>
                </a:ext>
              </a:extLst>
            </p:cNvPr>
            <p:cNvSpPr/>
            <p:nvPr/>
          </p:nvSpPr>
          <p:spPr>
            <a:xfrm>
              <a:off x="8674893" y="6286816"/>
              <a:ext cx="319087" cy="210092"/>
            </a:xfrm>
            <a:custGeom>
              <a:avLst/>
              <a:gdLst>
                <a:gd name="connsiteX0" fmla="*/ 319087 w 319087"/>
                <a:gd name="connsiteY0" fmla="*/ 28259 h 210092"/>
                <a:gd name="connsiteX1" fmla="*/ 314325 w 319087"/>
                <a:gd name="connsiteY1" fmla="*/ 49690 h 210092"/>
                <a:gd name="connsiteX2" fmla="*/ 95250 w 319087"/>
                <a:gd name="connsiteY2" fmla="*/ 209233 h 210092"/>
                <a:gd name="connsiteX3" fmla="*/ 0 w 319087"/>
                <a:gd name="connsiteY3" fmla="*/ 199709 h 210092"/>
                <a:gd name="connsiteX4" fmla="*/ 4762 w 319087"/>
                <a:gd name="connsiteY4" fmla="*/ 178277 h 210092"/>
                <a:gd name="connsiteX5" fmla="*/ 300037 w 319087"/>
                <a:gd name="connsiteY5" fmla="*/ 4446 h 210092"/>
                <a:gd name="connsiteX6" fmla="*/ 307181 w 319087"/>
                <a:gd name="connsiteY6" fmla="*/ 9209 h 210092"/>
                <a:gd name="connsiteX7" fmla="*/ 307181 w 319087"/>
                <a:gd name="connsiteY7" fmla="*/ 9209 h 210092"/>
                <a:gd name="connsiteX8" fmla="*/ 276225 w 319087"/>
                <a:gd name="connsiteY8" fmla="*/ 9209 h 210092"/>
                <a:gd name="connsiteX9" fmla="*/ 157162 w 319087"/>
                <a:gd name="connsiteY9" fmla="*/ 33021 h 210092"/>
                <a:gd name="connsiteX10" fmla="*/ 30956 w 319087"/>
                <a:gd name="connsiteY10" fmla="*/ 180659 h 210092"/>
                <a:gd name="connsiteX11" fmla="*/ 59531 w 319087"/>
                <a:gd name="connsiteY11" fmla="*/ 185421 h 210092"/>
                <a:gd name="connsiteX12" fmla="*/ 309563 w 319087"/>
                <a:gd name="connsiteY12" fmla="*/ 42546 h 210092"/>
                <a:gd name="connsiteX13" fmla="*/ 319087 w 319087"/>
                <a:gd name="connsiteY13" fmla="*/ 28259 h 210092"/>
                <a:gd name="connsiteX14" fmla="*/ 319087 w 319087"/>
                <a:gd name="connsiteY14" fmla="*/ 28259 h 21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092">
                  <a:moveTo>
                    <a:pt x="319087" y="28259"/>
                  </a:moveTo>
                  <a:cubicBezTo>
                    <a:pt x="316706" y="35402"/>
                    <a:pt x="316706" y="42546"/>
                    <a:pt x="314325" y="49690"/>
                  </a:cubicBezTo>
                  <a:cubicBezTo>
                    <a:pt x="271462" y="144940"/>
                    <a:pt x="200025" y="199709"/>
                    <a:pt x="95250" y="209233"/>
                  </a:cubicBezTo>
                  <a:cubicBezTo>
                    <a:pt x="64294" y="211615"/>
                    <a:pt x="30956" y="209233"/>
                    <a:pt x="0" y="199709"/>
                  </a:cubicBezTo>
                  <a:cubicBezTo>
                    <a:pt x="2381" y="192565"/>
                    <a:pt x="2381" y="185421"/>
                    <a:pt x="4762" y="178277"/>
                  </a:cubicBezTo>
                  <a:cubicBezTo>
                    <a:pt x="45244" y="54452"/>
                    <a:pt x="171450" y="-19366"/>
                    <a:pt x="300037" y="4446"/>
                  </a:cubicBezTo>
                  <a:cubicBezTo>
                    <a:pt x="302419" y="4446"/>
                    <a:pt x="304800" y="6827"/>
                    <a:pt x="307181" y="9209"/>
                  </a:cubicBezTo>
                  <a:lnTo>
                    <a:pt x="307181" y="9209"/>
                  </a:lnTo>
                  <a:cubicBezTo>
                    <a:pt x="297656" y="9209"/>
                    <a:pt x="285750" y="9209"/>
                    <a:pt x="276225" y="9209"/>
                  </a:cubicBezTo>
                  <a:cubicBezTo>
                    <a:pt x="235744" y="6827"/>
                    <a:pt x="195262" y="13971"/>
                    <a:pt x="157162" y="33021"/>
                  </a:cubicBezTo>
                  <a:cubicBezTo>
                    <a:pt x="95250" y="63978"/>
                    <a:pt x="54769" y="111603"/>
                    <a:pt x="30956" y="180659"/>
                  </a:cubicBezTo>
                  <a:cubicBezTo>
                    <a:pt x="40481" y="183040"/>
                    <a:pt x="50006" y="185421"/>
                    <a:pt x="59531" y="185421"/>
                  </a:cubicBezTo>
                  <a:cubicBezTo>
                    <a:pt x="169069" y="194946"/>
                    <a:pt x="261938" y="142559"/>
                    <a:pt x="309563" y="42546"/>
                  </a:cubicBezTo>
                  <a:cubicBezTo>
                    <a:pt x="311944" y="37784"/>
                    <a:pt x="316706" y="33021"/>
                    <a:pt x="319087" y="28259"/>
                  </a:cubicBezTo>
                  <a:lnTo>
                    <a:pt x="319087" y="28259"/>
                  </a:lnTo>
                  <a:close/>
                </a:path>
              </a:pathLst>
            </a:custGeom>
            <a:grpFill/>
            <a:ln w="23813" cap="flat">
              <a:noFill/>
              <a:prstDash val="solid"/>
              <a:miter/>
            </a:ln>
          </p:spPr>
          <p:txBody>
            <a:bodyPr rtlCol="0" anchor="ctr"/>
            <a:lstStyle/>
            <a:p>
              <a:endParaRPr lang="en-ID"/>
            </a:p>
          </p:txBody>
        </p:sp>
        <p:sp>
          <p:nvSpPr>
            <p:cNvPr id="1299" name="Freeform: Shape 1298">
              <a:extLst>
                <a:ext uri="{FF2B5EF4-FFF2-40B4-BE49-F238E27FC236}">
                  <a16:creationId xmlns:a16="http://schemas.microsoft.com/office/drawing/2014/main" id="{7EB6F405-941F-3D6C-E009-6A0CFD8BF8C8}"/>
                </a:ext>
              </a:extLst>
            </p:cNvPr>
            <p:cNvSpPr/>
            <p:nvPr/>
          </p:nvSpPr>
          <p:spPr>
            <a:xfrm>
              <a:off x="10627518" y="6286816"/>
              <a:ext cx="319087" cy="210092"/>
            </a:xfrm>
            <a:custGeom>
              <a:avLst/>
              <a:gdLst>
                <a:gd name="connsiteX0" fmla="*/ 319087 w 319087"/>
                <a:gd name="connsiteY0" fmla="*/ 28259 h 210092"/>
                <a:gd name="connsiteX1" fmla="*/ 314325 w 319087"/>
                <a:gd name="connsiteY1" fmla="*/ 49690 h 210092"/>
                <a:gd name="connsiteX2" fmla="*/ 95250 w 319087"/>
                <a:gd name="connsiteY2" fmla="*/ 209233 h 210092"/>
                <a:gd name="connsiteX3" fmla="*/ 0 w 319087"/>
                <a:gd name="connsiteY3" fmla="*/ 199709 h 210092"/>
                <a:gd name="connsiteX4" fmla="*/ 4762 w 319087"/>
                <a:gd name="connsiteY4" fmla="*/ 178277 h 210092"/>
                <a:gd name="connsiteX5" fmla="*/ 300037 w 319087"/>
                <a:gd name="connsiteY5" fmla="*/ 4446 h 210092"/>
                <a:gd name="connsiteX6" fmla="*/ 307181 w 319087"/>
                <a:gd name="connsiteY6" fmla="*/ 9209 h 210092"/>
                <a:gd name="connsiteX7" fmla="*/ 307181 w 319087"/>
                <a:gd name="connsiteY7" fmla="*/ 9209 h 210092"/>
                <a:gd name="connsiteX8" fmla="*/ 276225 w 319087"/>
                <a:gd name="connsiteY8" fmla="*/ 9209 h 210092"/>
                <a:gd name="connsiteX9" fmla="*/ 157162 w 319087"/>
                <a:gd name="connsiteY9" fmla="*/ 33021 h 210092"/>
                <a:gd name="connsiteX10" fmla="*/ 30956 w 319087"/>
                <a:gd name="connsiteY10" fmla="*/ 180659 h 210092"/>
                <a:gd name="connsiteX11" fmla="*/ 59531 w 319087"/>
                <a:gd name="connsiteY11" fmla="*/ 185421 h 210092"/>
                <a:gd name="connsiteX12" fmla="*/ 309563 w 319087"/>
                <a:gd name="connsiteY12" fmla="*/ 42546 h 210092"/>
                <a:gd name="connsiteX13" fmla="*/ 319087 w 319087"/>
                <a:gd name="connsiteY13" fmla="*/ 28259 h 210092"/>
                <a:gd name="connsiteX14" fmla="*/ 319087 w 319087"/>
                <a:gd name="connsiteY14" fmla="*/ 28259 h 21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092">
                  <a:moveTo>
                    <a:pt x="319087" y="28259"/>
                  </a:moveTo>
                  <a:cubicBezTo>
                    <a:pt x="316706" y="35402"/>
                    <a:pt x="316706" y="42546"/>
                    <a:pt x="314325" y="49690"/>
                  </a:cubicBezTo>
                  <a:cubicBezTo>
                    <a:pt x="271462" y="144940"/>
                    <a:pt x="200025" y="199709"/>
                    <a:pt x="95250" y="209233"/>
                  </a:cubicBezTo>
                  <a:cubicBezTo>
                    <a:pt x="64294" y="211615"/>
                    <a:pt x="30956" y="209233"/>
                    <a:pt x="0" y="199709"/>
                  </a:cubicBezTo>
                  <a:cubicBezTo>
                    <a:pt x="2381" y="192565"/>
                    <a:pt x="2381" y="185421"/>
                    <a:pt x="4762" y="178277"/>
                  </a:cubicBezTo>
                  <a:cubicBezTo>
                    <a:pt x="45244" y="54452"/>
                    <a:pt x="171450" y="-19366"/>
                    <a:pt x="300037" y="4446"/>
                  </a:cubicBezTo>
                  <a:cubicBezTo>
                    <a:pt x="302419" y="4446"/>
                    <a:pt x="304800" y="6827"/>
                    <a:pt x="307181" y="9209"/>
                  </a:cubicBezTo>
                  <a:lnTo>
                    <a:pt x="307181" y="9209"/>
                  </a:lnTo>
                  <a:cubicBezTo>
                    <a:pt x="297656" y="9209"/>
                    <a:pt x="285750" y="9209"/>
                    <a:pt x="276225" y="9209"/>
                  </a:cubicBezTo>
                  <a:cubicBezTo>
                    <a:pt x="235744" y="6827"/>
                    <a:pt x="195262" y="13971"/>
                    <a:pt x="157162" y="33021"/>
                  </a:cubicBezTo>
                  <a:cubicBezTo>
                    <a:pt x="95250" y="63978"/>
                    <a:pt x="54769" y="111603"/>
                    <a:pt x="30956" y="180659"/>
                  </a:cubicBezTo>
                  <a:cubicBezTo>
                    <a:pt x="40481" y="183040"/>
                    <a:pt x="50006" y="185421"/>
                    <a:pt x="59531" y="185421"/>
                  </a:cubicBezTo>
                  <a:cubicBezTo>
                    <a:pt x="169069" y="194946"/>
                    <a:pt x="261938" y="142559"/>
                    <a:pt x="309563" y="42546"/>
                  </a:cubicBezTo>
                  <a:cubicBezTo>
                    <a:pt x="314325" y="37784"/>
                    <a:pt x="316706" y="33021"/>
                    <a:pt x="319087" y="28259"/>
                  </a:cubicBezTo>
                  <a:lnTo>
                    <a:pt x="319087" y="28259"/>
                  </a:lnTo>
                  <a:close/>
                </a:path>
              </a:pathLst>
            </a:custGeom>
            <a:grpFill/>
            <a:ln w="23813" cap="flat">
              <a:noFill/>
              <a:prstDash val="solid"/>
              <a:miter/>
            </a:ln>
          </p:spPr>
          <p:txBody>
            <a:bodyPr rtlCol="0" anchor="ctr"/>
            <a:lstStyle/>
            <a:p>
              <a:endParaRPr lang="en-ID"/>
            </a:p>
          </p:txBody>
        </p:sp>
        <p:sp>
          <p:nvSpPr>
            <p:cNvPr id="1300" name="Freeform: Shape 1299">
              <a:extLst>
                <a:ext uri="{FF2B5EF4-FFF2-40B4-BE49-F238E27FC236}">
                  <a16:creationId xmlns:a16="http://schemas.microsoft.com/office/drawing/2014/main" id="{098C9BE6-9E80-ADD7-862D-FA7E33E2CC1C}"/>
                </a:ext>
              </a:extLst>
            </p:cNvPr>
            <p:cNvSpPr/>
            <p:nvPr/>
          </p:nvSpPr>
          <p:spPr>
            <a:xfrm>
              <a:off x="6255543" y="6554560"/>
              <a:ext cx="321468" cy="213814"/>
            </a:xfrm>
            <a:custGeom>
              <a:avLst/>
              <a:gdLst>
                <a:gd name="connsiteX0" fmla="*/ 0 w 321468"/>
                <a:gd name="connsiteY0" fmla="*/ 191520 h 213814"/>
                <a:gd name="connsiteX1" fmla="*/ 95250 w 321468"/>
                <a:gd name="connsiteY1" fmla="*/ 51027 h 213814"/>
                <a:gd name="connsiteX2" fmla="*/ 311944 w 321468"/>
                <a:gd name="connsiteY2" fmla="*/ 8165 h 213814"/>
                <a:gd name="connsiteX3" fmla="*/ 321469 w 321468"/>
                <a:gd name="connsiteY3" fmla="*/ 12927 h 213814"/>
                <a:gd name="connsiteX4" fmla="*/ 319087 w 321468"/>
                <a:gd name="connsiteY4" fmla="*/ 27214 h 213814"/>
                <a:gd name="connsiteX5" fmla="*/ 21431 w 321468"/>
                <a:gd name="connsiteY5" fmla="*/ 208189 h 213814"/>
                <a:gd name="connsiteX6" fmla="*/ 2381 w 321468"/>
                <a:gd name="connsiteY6" fmla="*/ 203427 h 213814"/>
                <a:gd name="connsiteX7" fmla="*/ 0 w 321468"/>
                <a:gd name="connsiteY7" fmla="*/ 191520 h 213814"/>
                <a:gd name="connsiteX8" fmla="*/ 33337 w 321468"/>
                <a:gd name="connsiteY8" fmla="*/ 203427 h 213814"/>
                <a:gd name="connsiteX9" fmla="*/ 238125 w 321468"/>
                <a:gd name="connsiteY9" fmla="*/ 124846 h 213814"/>
                <a:gd name="connsiteX10" fmla="*/ 288131 w 321468"/>
                <a:gd name="connsiteY10" fmla="*/ 34358 h 213814"/>
                <a:gd name="connsiteX11" fmla="*/ 271462 w 321468"/>
                <a:gd name="connsiteY11" fmla="*/ 29596 h 213814"/>
                <a:gd name="connsiteX12" fmla="*/ 11906 w 321468"/>
                <a:gd name="connsiteY12" fmla="*/ 172471 h 213814"/>
                <a:gd name="connsiteX13" fmla="*/ 0 w 321468"/>
                <a:gd name="connsiteY13" fmla="*/ 191520 h 213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468" h="213814">
                  <a:moveTo>
                    <a:pt x="0" y="191520"/>
                  </a:moveTo>
                  <a:cubicBezTo>
                    <a:pt x="14287" y="131989"/>
                    <a:pt x="47625" y="86745"/>
                    <a:pt x="95250" y="51027"/>
                  </a:cubicBezTo>
                  <a:cubicBezTo>
                    <a:pt x="159544" y="3402"/>
                    <a:pt x="233362" y="-10886"/>
                    <a:pt x="311944" y="8165"/>
                  </a:cubicBezTo>
                  <a:cubicBezTo>
                    <a:pt x="314325" y="8165"/>
                    <a:pt x="319087" y="10546"/>
                    <a:pt x="321469" y="12927"/>
                  </a:cubicBezTo>
                  <a:cubicBezTo>
                    <a:pt x="321469" y="17689"/>
                    <a:pt x="321469" y="22452"/>
                    <a:pt x="319087" y="27214"/>
                  </a:cubicBezTo>
                  <a:cubicBezTo>
                    <a:pt x="285750" y="153421"/>
                    <a:pt x="147638" y="236765"/>
                    <a:pt x="21431" y="208189"/>
                  </a:cubicBezTo>
                  <a:cubicBezTo>
                    <a:pt x="14287" y="205808"/>
                    <a:pt x="9525" y="205808"/>
                    <a:pt x="2381" y="203427"/>
                  </a:cubicBezTo>
                  <a:cubicBezTo>
                    <a:pt x="0" y="201046"/>
                    <a:pt x="0" y="196283"/>
                    <a:pt x="0" y="191520"/>
                  </a:cubicBezTo>
                  <a:cubicBezTo>
                    <a:pt x="7144" y="203427"/>
                    <a:pt x="21431" y="201046"/>
                    <a:pt x="33337" y="203427"/>
                  </a:cubicBezTo>
                  <a:cubicBezTo>
                    <a:pt x="114300" y="210571"/>
                    <a:pt x="183356" y="184377"/>
                    <a:pt x="238125" y="124846"/>
                  </a:cubicBezTo>
                  <a:cubicBezTo>
                    <a:pt x="261938" y="98652"/>
                    <a:pt x="280987" y="70077"/>
                    <a:pt x="288131" y="34358"/>
                  </a:cubicBezTo>
                  <a:cubicBezTo>
                    <a:pt x="280987" y="31977"/>
                    <a:pt x="276225" y="29596"/>
                    <a:pt x="271462" y="29596"/>
                  </a:cubicBezTo>
                  <a:cubicBezTo>
                    <a:pt x="159544" y="12927"/>
                    <a:pt x="59531" y="70077"/>
                    <a:pt x="11906" y="172471"/>
                  </a:cubicBezTo>
                  <a:cubicBezTo>
                    <a:pt x="7144" y="179614"/>
                    <a:pt x="2381" y="186758"/>
                    <a:pt x="0" y="191520"/>
                  </a:cubicBezTo>
                  <a:close/>
                </a:path>
              </a:pathLst>
            </a:custGeom>
            <a:grpFill/>
            <a:ln w="23813" cap="flat">
              <a:noFill/>
              <a:prstDash val="solid"/>
              <a:miter/>
            </a:ln>
          </p:spPr>
          <p:txBody>
            <a:bodyPr rtlCol="0" anchor="ctr"/>
            <a:lstStyle/>
            <a:p>
              <a:endParaRPr lang="en-ID"/>
            </a:p>
          </p:txBody>
        </p:sp>
        <p:sp>
          <p:nvSpPr>
            <p:cNvPr id="1301" name="Freeform: Shape 1300">
              <a:extLst>
                <a:ext uri="{FF2B5EF4-FFF2-40B4-BE49-F238E27FC236}">
                  <a16:creationId xmlns:a16="http://schemas.microsoft.com/office/drawing/2014/main" id="{51927161-A16A-2E56-FA92-E384407AB4D4}"/>
                </a:ext>
              </a:extLst>
            </p:cNvPr>
            <p:cNvSpPr/>
            <p:nvPr/>
          </p:nvSpPr>
          <p:spPr>
            <a:xfrm>
              <a:off x="8208168" y="6554560"/>
              <a:ext cx="321468" cy="213814"/>
            </a:xfrm>
            <a:custGeom>
              <a:avLst/>
              <a:gdLst>
                <a:gd name="connsiteX0" fmla="*/ 0 w 321468"/>
                <a:gd name="connsiteY0" fmla="*/ 191520 h 213814"/>
                <a:gd name="connsiteX1" fmla="*/ 95250 w 321468"/>
                <a:gd name="connsiteY1" fmla="*/ 51027 h 213814"/>
                <a:gd name="connsiteX2" fmla="*/ 311944 w 321468"/>
                <a:gd name="connsiteY2" fmla="*/ 8165 h 213814"/>
                <a:gd name="connsiteX3" fmla="*/ 321469 w 321468"/>
                <a:gd name="connsiteY3" fmla="*/ 12927 h 213814"/>
                <a:gd name="connsiteX4" fmla="*/ 319088 w 321468"/>
                <a:gd name="connsiteY4" fmla="*/ 27214 h 213814"/>
                <a:gd name="connsiteX5" fmla="*/ 21431 w 321468"/>
                <a:gd name="connsiteY5" fmla="*/ 208189 h 213814"/>
                <a:gd name="connsiteX6" fmla="*/ 2381 w 321468"/>
                <a:gd name="connsiteY6" fmla="*/ 203427 h 213814"/>
                <a:gd name="connsiteX7" fmla="*/ 0 w 321468"/>
                <a:gd name="connsiteY7" fmla="*/ 191520 h 213814"/>
                <a:gd name="connsiteX8" fmla="*/ 33338 w 321468"/>
                <a:gd name="connsiteY8" fmla="*/ 203427 h 213814"/>
                <a:gd name="connsiteX9" fmla="*/ 238125 w 321468"/>
                <a:gd name="connsiteY9" fmla="*/ 124846 h 213814"/>
                <a:gd name="connsiteX10" fmla="*/ 288131 w 321468"/>
                <a:gd name="connsiteY10" fmla="*/ 34358 h 213814"/>
                <a:gd name="connsiteX11" fmla="*/ 271463 w 321468"/>
                <a:gd name="connsiteY11" fmla="*/ 29596 h 213814"/>
                <a:gd name="connsiteX12" fmla="*/ 11906 w 321468"/>
                <a:gd name="connsiteY12" fmla="*/ 172471 h 213814"/>
                <a:gd name="connsiteX13" fmla="*/ 0 w 321468"/>
                <a:gd name="connsiteY13" fmla="*/ 191520 h 213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468" h="213814">
                  <a:moveTo>
                    <a:pt x="0" y="191520"/>
                  </a:moveTo>
                  <a:cubicBezTo>
                    <a:pt x="14288" y="131989"/>
                    <a:pt x="47625" y="86745"/>
                    <a:pt x="95250" y="51027"/>
                  </a:cubicBezTo>
                  <a:cubicBezTo>
                    <a:pt x="159544" y="3402"/>
                    <a:pt x="233363" y="-10886"/>
                    <a:pt x="311944" y="8165"/>
                  </a:cubicBezTo>
                  <a:cubicBezTo>
                    <a:pt x="314325" y="8165"/>
                    <a:pt x="319088" y="10546"/>
                    <a:pt x="321469" y="12927"/>
                  </a:cubicBezTo>
                  <a:cubicBezTo>
                    <a:pt x="321469" y="17689"/>
                    <a:pt x="321469" y="22452"/>
                    <a:pt x="319088" y="27214"/>
                  </a:cubicBezTo>
                  <a:cubicBezTo>
                    <a:pt x="285750" y="153421"/>
                    <a:pt x="147638" y="236765"/>
                    <a:pt x="21431" y="208189"/>
                  </a:cubicBezTo>
                  <a:cubicBezTo>
                    <a:pt x="14288" y="205808"/>
                    <a:pt x="9525" y="205808"/>
                    <a:pt x="2381" y="203427"/>
                  </a:cubicBezTo>
                  <a:cubicBezTo>
                    <a:pt x="2381" y="201046"/>
                    <a:pt x="2381" y="196283"/>
                    <a:pt x="0" y="191520"/>
                  </a:cubicBezTo>
                  <a:cubicBezTo>
                    <a:pt x="7144" y="203427"/>
                    <a:pt x="21431" y="201046"/>
                    <a:pt x="33338" y="203427"/>
                  </a:cubicBezTo>
                  <a:cubicBezTo>
                    <a:pt x="114300" y="210571"/>
                    <a:pt x="183356" y="184377"/>
                    <a:pt x="238125" y="124846"/>
                  </a:cubicBezTo>
                  <a:cubicBezTo>
                    <a:pt x="261938" y="98652"/>
                    <a:pt x="280988" y="70077"/>
                    <a:pt x="288131" y="34358"/>
                  </a:cubicBezTo>
                  <a:cubicBezTo>
                    <a:pt x="280988" y="31977"/>
                    <a:pt x="276225" y="29596"/>
                    <a:pt x="271463" y="29596"/>
                  </a:cubicBezTo>
                  <a:cubicBezTo>
                    <a:pt x="159544" y="12927"/>
                    <a:pt x="59531" y="70077"/>
                    <a:pt x="11906" y="172471"/>
                  </a:cubicBezTo>
                  <a:cubicBezTo>
                    <a:pt x="9525" y="179614"/>
                    <a:pt x="4763" y="186758"/>
                    <a:pt x="0" y="191520"/>
                  </a:cubicBezTo>
                  <a:close/>
                </a:path>
              </a:pathLst>
            </a:custGeom>
            <a:grpFill/>
            <a:ln w="23813" cap="flat">
              <a:noFill/>
              <a:prstDash val="solid"/>
              <a:miter/>
            </a:ln>
          </p:spPr>
          <p:txBody>
            <a:bodyPr rtlCol="0" anchor="ctr"/>
            <a:lstStyle/>
            <a:p>
              <a:endParaRPr lang="en-ID"/>
            </a:p>
          </p:txBody>
        </p:sp>
        <p:sp>
          <p:nvSpPr>
            <p:cNvPr id="1302" name="Freeform: Shape 1301">
              <a:extLst>
                <a:ext uri="{FF2B5EF4-FFF2-40B4-BE49-F238E27FC236}">
                  <a16:creationId xmlns:a16="http://schemas.microsoft.com/office/drawing/2014/main" id="{17F6812B-C64D-6BA9-C4C1-6EF75726608A}"/>
                </a:ext>
              </a:extLst>
            </p:cNvPr>
            <p:cNvSpPr/>
            <p:nvPr/>
          </p:nvSpPr>
          <p:spPr>
            <a:xfrm>
              <a:off x="10163175" y="6554560"/>
              <a:ext cx="321468" cy="213814"/>
            </a:xfrm>
            <a:custGeom>
              <a:avLst/>
              <a:gdLst>
                <a:gd name="connsiteX0" fmla="*/ 0 w 321468"/>
                <a:gd name="connsiteY0" fmla="*/ 191520 h 213814"/>
                <a:gd name="connsiteX1" fmla="*/ 95250 w 321468"/>
                <a:gd name="connsiteY1" fmla="*/ 51027 h 213814"/>
                <a:gd name="connsiteX2" fmla="*/ 311944 w 321468"/>
                <a:gd name="connsiteY2" fmla="*/ 8165 h 213814"/>
                <a:gd name="connsiteX3" fmla="*/ 321469 w 321468"/>
                <a:gd name="connsiteY3" fmla="*/ 12927 h 213814"/>
                <a:gd name="connsiteX4" fmla="*/ 319087 w 321468"/>
                <a:gd name="connsiteY4" fmla="*/ 27214 h 213814"/>
                <a:gd name="connsiteX5" fmla="*/ 21431 w 321468"/>
                <a:gd name="connsiteY5" fmla="*/ 208189 h 213814"/>
                <a:gd name="connsiteX6" fmla="*/ 2381 w 321468"/>
                <a:gd name="connsiteY6" fmla="*/ 203427 h 213814"/>
                <a:gd name="connsiteX7" fmla="*/ 0 w 321468"/>
                <a:gd name="connsiteY7" fmla="*/ 191520 h 213814"/>
                <a:gd name="connsiteX8" fmla="*/ 33337 w 321468"/>
                <a:gd name="connsiteY8" fmla="*/ 203427 h 213814"/>
                <a:gd name="connsiteX9" fmla="*/ 238125 w 321468"/>
                <a:gd name="connsiteY9" fmla="*/ 124846 h 213814"/>
                <a:gd name="connsiteX10" fmla="*/ 288131 w 321468"/>
                <a:gd name="connsiteY10" fmla="*/ 34358 h 213814"/>
                <a:gd name="connsiteX11" fmla="*/ 271462 w 321468"/>
                <a:gd name="connsiteY11" fmla="*/ 29596 h 213814"/>
                <a:gd name="connsiteX12" fmla="*/ 11906 w 321468"/>
                <a:gd name="connsiteY12" fmla="*/ 172471 h 213814"/>
                <a:gd name="connsiteX13" fmla="*/ 0 w 321468"/>
                <a:gd name="connsiteY13" fmla="*/ 191520 h 213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468" h="213814">
                  <a:moveTo>
                    <a:pt x="0" y="191520"/>
                  </a:moveTo>
                  <a:cubicBezTo>
                    <a:pt x="14287" y="131989"/>
                    <a:pt x="47625" y="86745"/>
                    <a:pt x="95250" y="51027"/>
                  </a:cubicBezTo>
                  <a:cubicBezTo>
                    <a:pt x="159544" y="3402"/>
                    <a:pt x="233363" y="-10886"/>
                    <a:pt x="311944" y="8165"/>
                  </a:cubicBezTo>
                  <a:cubicBezTo>
                    <a:pt x="314325" y="8165"/>
                    <a:pt x="319087" y="10546"/>
                    <a:pt x="321469" y="12927"/>
                  </a:cubicBezTo>
                  <a:cubicBezTo>
                    <a:pt x="321469" y="17689"/>
                    <a:pt x="321469" y="22452"/>
                    <a:pt x="319087" y="27214"/>
                  </a:cubicBezTo>
                  <a:cubicBezTo>
                    <a:pt x="285750" y="153421"/>
                    <a:pt x="147637" y="236765"/>
                    <a:pt x="21431" y="208189"/>
                  </a:cubicBezTo>
                  <a:cubicBezTo>
                    <a:pt x="14287" y="205808"/>
                    <a:pt x="9525" y="205808"/>
                    <a:pt x="2381" y="203427"/>
                  </a:cubicBezTo>
                  <a:cubicBezTo>
                    <a:pt x="0" y="201046"/>
                    <a:pt x="0" y="196283"/>
                    <a:pt x="0" y="191520"/>
                  </a:cubicBezTo>
                  <a:cubicBezTo>
                    <a:pt x="7144" y="203427"/>
                    <a:pt x="21431" y="201046"/>
                    <a:pt x="33337" y="203427"/>
                  </a:cubicBezTo>
                  <a:cubicBezTo>
                    <a:pt x="114300" y="210571"/>
                    <a:pt x="183356" y="184377"/>
                    <a:pt x="238125" y="124846"/>
                  </a:cubicBezTo>
                  <a:cubicBezTo>
                    <a:pt x="261938" y="98652"/>
                    <a:pt x="280988" y="70077"/>
                    <a:pt x="288131" y="34358"/>
                  </a:cubicBezTo>
                  <a:cubicBezTo>
                    <a:pt x="280988" y="31977"/>
                    <a:pt x="276225" y="29596"/>
                    <a:pt x="271462" y="29596"/>
                  </a:cubicBezTo>
                  <a:cubicBezTo>
                    <a:pt x="159544" y="12927"/>
                    <a:pt x="59531" y="70077"/>
                    <a:pt x="11906" y="172471"/>
                  </a:cubicBezTo>
                  <a:cubicBezTo>
                    <a:pt x="7144" y="179614"/>
                    <a:pt x="2381" y="186758"/>
                    <a:pt x="0" y="191520"/>
                  </a:cubicBezTo>
                  <a:close/>
                </a:path>
              </a:pathLst>
            </a:custGeom>
            <a:grpFill/>
            <a:ln w="23813" cap="flat">
              <a:noFill/>
              <a:prstDash val="solid"/>
              <a:miter/>
            </a:ln>
          </p:spPr>
          <p:txBody>
            <a:bodyPr rtlCol="0" anchor="ctr"/>
            <a:lstStyle/>
            <a:p>
              <a:endParaRPr lang="en-ID"/>
            </a:p>
          </p:txBody>
        </p:sp>
        <p:sp>
          <p:nvSpPr>
            <p:cNvPr id="1303" name="Freeform: Shape 1302">
              <a:extLst>
                <a:ext uri="{FF2B5EF4-FFF2-40B4-BE49-F238E27FC236}">
                  <a16:creationId xmlns:a16="http://schemas.microsoft.com/office/drawing/2014/main" id="{492514C6-610E-BBF1-C115-7ADCBA20F8C7}"/>
                </a:ext>
              </a:extLst>
            </p:cNvPr>
            <p:cNvSpPr/>
            <p:nvPr/>
          </p:nvSpPr>
          <p:spPr>
            <a:xfrm>
              <a:off x="9653587" y="925480"/>
              <a:ext cx="323946" cy="210430"/>
            </a:xfrm>
            <a:custGeom>
              <a:avLst/>
              <a:gdLst>
                <a:gd name="connsiteX0" fmla="*/ 321469 w 323946"/>
                <a:gd name="connsiteY0" fmla="*/ 188945 h 210430"/>
                <a:gd name="connsiteX1" fmla="*/ 316706 w 323946"/>
                <a:gd name="connsiteY1" fmla="*/ 200851 h 210430"/>
                <a:gd name="connsiteX2" fmla="*/ 254794 w 323946"/>
                <a:gd name="connsiteY2" fmla="*/ 210376 h 210430"/>
                <a:gd name="connsiteX3" fmla="*/ 4763 w 323946"/>
                <a:gd name="connsiteY3" fmla="*/ 29401 h 210430"/>
                <a:gd name="connsiteX4" fmla="*/ 0 w 323946"/>
                <a:gd name="connsiteY4" fmla="*/ 12732 h 210430"/>
                <a:gd name="connsiteX5" fmla="*/ 59531 w 323946"/>
                <a:gd name="connsiteY5" fmla="*/ 826 h 210430"/>
                <a:gd name="connsiteX6" fmla="*/ 316706 w 323946"/>
                <a:gd name="connsiteY6" fmla="*/ 172276 h 210430"/>
                <a:gd name="connsiteX7" fmla="*/ 321469 w 323946"/>
                <a:gd name="connsiteY7" fmla="*/ 188945 h 210430"/>
                <a:gd name="connsiteX8" fmla="*/ 309563 w 323946"/>
                <a:gd name="connsiteY8" fmla="*/ 167514 h 210430"/>
                <a:gd name="connsiteX9" fmla="*/ 50006 w 323946"/>
                <a:gd name="connsiteY9" fmla="*/ 24639 h 210430"/>
                <a:gd name="connsiteX10" fmla="*/ 30956 w 323946"/>
                <a:gd name="connsiteY10" fmla="*/ 29401 h 210430"/>
                <a:gd name="connsiteX11" fmla="*/ 109538 w 323946"/>
                <a:gd name="connsiteY11" fmla="*/ 146082 h 210430"/>
                <a:gd name="connsiteX12" fmla="*/ 300038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2" y="196088"/>
                    <a:pt x="323850" y="200851"/>
                    <a:pt x="316706" y="200851"/>
                  </a:cubicBezTo>
                  <a:cubicBezTo>
                    <a:pt x="295275" y="203232"/>
                    <a:pt x="276225" y="210376"/>
                    <a:pt x="254794" y="210376"/>
                  </a:cubicBezTo>
                  <a:cubicBezTo>
                    <a:pt x="142875" y="212757"/>
                    <a:pt x="35719" y="136557"/>
                    <a:pt x="4763" y="29401"/>
                  </a:cubicBezTo>
                  <a:cubicBezTo>
                    <a:pt x="2381" y="24639"/>
                    <a:pt x="2381" y="17495"/>
                    <a:pt x="0" y="12732"/>
                  </a:cubicBezTo>
                  <a:cubicBezTo>
                    <a:pt x="19050" y="3207"/>
                    <a:pt x="40482" y="826"/>
                    <a:pt x="59531" y="826"/>
                  </a:cubicBezTo>
                  <a:cubicBezTo>
                    <a:pt x="171450" y="-8699"/>
                    <a:pt x="280988" y="65120"/>
                    <a:pt x="316706" y="172276"/>
                  </a:cubicBezTo>
                  <a:cubicBezTo>
                    <a:pt x="319088" y="177038"/>
                    <a:pt x="319088" y="184182"/>
                    <a:pt x="321469" y="188945"/>
                  </a:cubicBezTo>
                  <a:cubicBezTo>
                    <a:pt x="319088" y="181801"/>
                    <a:pt x="314325" y="177038"/>
                    <a:pt x="309563" y="167514"/>
                  </a:cubicBezTo>
                  <a:cubicBezTo>
                    <a:pt x="264319" y="65120"/>
                    <a:pt x="161925" y="10351"/>
                    <a:pt x="50006" y="24639"/>
                  </a:cubicBezTo>
                  <a:cubicBezTo>
                    <a:pt x="45244" y="24639"/>
                    <a:pt x="38100" y="27020"/>
                    <a:pt x="30956" y="29401"/>
                  </a:cubicBezTo>
                  <a:cubicBezTo>
                    <a:pt x="45244" y="77026"/>
                    <a:pt x="71438" y="115126"/>
                    <a:pt x="109538" y="146082"/>
                  </a:cubicBezTo>
                  <a:cubicBezTo>
                    <a:pt x="164306" y="191326"/>
                    <a:pt x="228600" y="207995"/>
                    <a:pt x="300038" y="198470"/>
                  </a:cubicBezTo>
                  <a:cubicBezTo>
                    <a:pt x="307181" y="198470"/>
                    <a:pt x="316706" y="200851"/>
                    <a:pt x="321469" y="188945"/>
                  </a:cubicBezTo>
                  <a:close/>
                </a:path>
              </a:pathLst>
            </a:custGeom>
            <a:grpFill/>
            <a:ln w="23813" cap="flat">
              <a:noFill/>
              <a:prstDash val="solid"/>
              <a:miter/>
            </a:ln>
          </p:spPr>
          <p:txBody>
            <a:bodyPr rtlCol="0" anchor="ctr"/>
            <a:lstStyle/>
            <a:p>
              <a:endParaRPr lang="en-ID"/>
            </a:p>
          </p:txBody>
        </p:sp>
        <p:sp>
          <p:nvSpPr>
            <p:cNvPr id="1304" name="Freeform: Shape 1303">
              <a:extLst>
                <a:ext uri="{FF2B5EF4-FFF2-40B4-BE49-F238E27FC236}">
                  <a16:creationId xmlns:a16="http://schemas.microsoft.com/office/drawing/2014/main" id="{83B2D7DF-F7F6-A76D-E8F7-156BE8D1A7B3}"/>
                </a:ext>
              </a:extLst>
            </p:cNvPr>
            <p:cNvSpPr/>
            <p:nvPr/>
          </p:nvSpPr>
          <p:spPr>
            <a:xfrm>
              <a:off x="7698581" y="925480"/>
              <a:ext cx="323946" cy="210430"/>
            </a:xfrm>
            <a:custGeom>
              <a:avLst/>
              <a:gdLst>
                <a:gd name="connsiteX0" fmla="*/ 321469 w 323946"/>
                <a:gd name="connsiteY0" fmla="*/ 188945 h 210430"/>
                <a:gd name="connsiteX1" fmla="*/ 316706 w 323946"/>
                <a:gd name="connsiteY1" fmla="*/ 200851 h 210430"/>
                <a:gd name="connsiteX2" fmla="*/ 254794 w 323946"/>
                <a:gd name="connsiteY2" fmla="*/ 210376 h 210430"/>
                <a:gd name="connsiteX3" fmla="*/ 4762 w 323946"/>
                <a:gd name="connsiteY3" fmla="*/ 29401 h 210430"/>
                <a:gd name="connsiteX4" fmla="*/ 0 w 323946"/>
                <a:gd name="connsiteY4" fmla="*/ 12732 h 210430"/>
                <a:gd name="connsiteX5" fmla="*/ 59531 w 323946"/>
                <a:gd name="connsiteY5" fmla="*/ 826 h 210430"/>
                <a:gd name="connsiteX6" fmla="*/ 316706 w 323946"/>
                <a:gd name="connsiteY6" fmla="*/ 172276 h 210430"/>
                <a:gd name="connsiteX7" fmla="*/ 321469 w 323946"/>
                <a:gd name="connsiteY7" fmla="*/ 188945 h 210430"/>
                <a:gd name="connsiteX8" fmla="*/ 309563 w 323946"/>
                <a:gd name="connsiteY8" fmla="*/ 167514 h 210430"/>
                <a:gd name="connsiteX9" fmla="*/ 50006 w 323946"/>
                <a:gd name="connsiteY9" fmla="*/ 24639 h 210430"/>
                <a:gd name="connsiteX10" fmla="*/ 33337 w 323946"/>
                <a:gd name="connsiteY10" fmla="*/ 29401 h 210430"/>
                <a:gd name="connsiteX11" fmla="*/ 109537 w 323946"/>
                <a:gd name="connsiteY11" fmla="*/ 146082 h 210430"/>
                <a:gd name="connsiteX12" fmla="*/ 300037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1" y="196088"/>
                    <a:pt x="323850" y="200851"/>
                    <a:pt x="316706" y="200851"/>
                  </a:cubicBezTo>
                  <a:cubicBezTo>
                    <a:pt x="295275" y="203232"/>
                    <a:pt x="276225" y="210376"/>
                    <a:pt x="254794" y="210376"/>
                  </a:cubicBezTo>
                  <a:cubicBezTo>
                    <a:pt x="142875" y="212757"/>
                    <a:pt x="35719" y="136557"/>
                    <a:pt x="4762" y="29401"/>
                  </a:cubicBezTo>
                  <a:cubicBezTo>
                    <a:pt x="2381" y="24639"/>
                    <a:pt x="2381" y="17495"/>
                    <a:pt x="0" y="12732"/>
                  </a:cubicBezTo>
                  <a:cubicBezTo>
                    <a:pt x="19050" y="3207"/>
                    <a:pt x="40481" y="826"/>
                    <a:pt x="59531" y="826"/>
                  </a:cubicBezTo>
                  <a:cubicBezTo>
                    <a:pt x="171450" y="-8699"/>
                    <a:pt x="280987" y="65120"/>
                    <a:pt x="316706" y="172276"/>
                  </a:cubicBezTo>
                  <a:cubicBezTo>
                    <a:pt x="319087" y="177038"/>
                    <a:pt x="321469" y="184182"/>
                    <a:pt x="321469" y="188945"/>
                  </a:cubicBezTo>
                  <a:cubicBezTo>
                    <a:pt x="319087" y="181801"/>
                    <a:pt x="314325" y="177038"/>
                    <a:pt x="309563" y="167514"/>
                  </a:cubicBezTo>
                  <a:cubicBezTo>
                    <a:pt x="264319" y="65120"/>
                    <a:pt x="161925" y="10351"/>
                    <a:pt x="50006" y="24639"/>
                  </a:cubicBezTo>
                  <a:cubicBezTo>
                    <a:pt x="45244" y="24639"/>
                    <a:pt x="38100" y="27020"/>
                    <a:pt x="33337" y="29401"/>
                  </a:cubicBezTo>
                  <a:cubicBezTo>
                    <a:pt x="45244" y="77026"/>
                    <a:pt x="78581" y="122270"/>
                    <a:pt x="109537" y="146082"/>
                  </a:cubicBezTo>
                  <a:cubicBezTo>
                    <a:pt x="164306" y="191326"/>
                    <a:pt x="228600" y="207995"/>
                    <a:pt x="300037" y="198470"/>
                  </a:cubicBezTo>
                  <a:cubicBezTo>
                    <a:pt x="309563" y="198470"/>
                    <a:pt x="319087" y="200851"/>
                    <a:pt x="321469" y="188945"/>
                  </a:cubicBezTo>
                  <a:close/>
                </a:path>
              </a:pathLst>
            </a:custGeom>
            <a:grpFill/>
            <a:ln w="23813" cap="flat">
              <a:noFill/>
              <a:prstDash val="solid"/>
              <a:miter/>
            </a:ln>
          </p:spPr>
          <p:txBody>
            <a:bodyPr rtlCol="0" anchor="ctr"/>
            <a:lstStyle/>
            <a:p>
              <a:endParaRPr lang="en-ID"/>
            </a:p>
          </p:txBody>
        </p:sp>
        <p:sp>
          <p:nvSpPr>
            <p:cNvPr id="1305" name="Freeform: Shape 1304">
              <a:extLst>
                <a:ext uri="{FF2B5EF4-FFF2-40B4-BE49-F238E27FC236}">
                  <a16:creationId xmlns:a16="http://schemas.microsoft.com/office/drawing/2014/main" id="{E7FBAEFB-2D13-0827-2CA3-18A6DBABAD67}"/>
                </a:ext>
              </a:extLst>
            </p:cNvPr>
            <p:cNvSpPr/>
            <p:nvPr/>
          </p:nvSpPr>
          <p:spPr>
            <a:xfrm>
              <a:off x="5745956" y="925480"/>
              <a:ext cx="323946" cy="210430"/>
            </a:xfrm>
            <a:custGeom>
              <a:avLst/>
              <a:gdLst>
                <a:gd name="connsiteX0" fmla="*/ 321469 w 323946"/>
                <a:gd name="connsiteY0" fmla="*/ 188945 h 210430"/>
                <a:gd name="connsiteX1" fmla="*/ 316706 w 323946"/>
                <a:gd name="connsiteY1" fmla="*/ 200851 h 210430"/>
                <a:gd name="connsiteX2" fmla="*/ 254794 w 323946"/>
                <a:gd name="connsiteY2" fmla="*/ 210376 h 210430"/>
                <a:gd name="connsiteX3" fmla="*/ 4763 w 323946"/>
                <a:gd name="connsiteY3" fmla="*/ 29401 h 210430"/>
                <a:gd name="connsiteX4" fmla="*/ 0 w 323946"/>
                <a:gd name="connsiteY4" fmla="*/ 12732 h 210430"/>
                <a:gd name="connsiteX5" fmla="*/ 59531 w 323946"/>
                <a:gd name="connsiteY5" fmla="*/ 826 h 210430"/>
                <a:gd name="connsiteX6" fmla="*/ 316706 w 323946"/>
                <a:gd name="connsiteY6" fmla="*/ 172276 h 210430"/>
                <a:gd name="connsiteX7" fmla="*/ 321469 w 323946"/>
                <a:gd name="connsiteY7" fmla="*/ 188945 h 210430"/>
                <a:gd name="connsiteX8" fmla="*/ 309563 w 323946"/>
                <a:gd name="connsiteY8" fmla="*/ 167514 h 210430"/>
                <a:gd name="connsiteX9" fmla="*/ 50006 w 323946"/>
                <a:gd name="connsiteY9" fmla="*/ 24639 h 210430"/>
                <a:gd name="connsiteX10" fmla="*/ 30956 w 323946"/>
                <a:gd name="connsiteY10" fmla="*/ 29401 h 210430"/>
                <a:gd name="connsiteX11" fmla="*/ 109538 w 323946"/>
                <a:gd name="connsiteY11" fmla="*/ 146082 h 210430"/>
                <a:gd name="connsiteX12" fmla="*/ 300038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1" y="196088"/>
                    <a:pt x="323850" y="200851"/>
                    <a:pt x="316706" y="200851"/>
                  </a:cubicBezTo>
                  <a:cubicBezTo>
                    <a:pt x="295275" y="203232"/>
                    <a:pt x="276225" y="210376"/>
                    <a:pt x="254794" y="210376"/>
                  </a:cubicBezTo>
                  <a:cubicBezTo>
                    <a:pt x="142875" y="212757"/>
                    <a:pt x="35719" y="136557"/>
                    <a:pt x="4763" y="29401"/>
                  </a:cubicBezTo>
                  <a:cubicBezTo>
                    <a:pt x="2381" y="24639"/>
                    <a:pt x="2381" y="17495"/>
                    <a:pt x="0" y="12732"/>
                  </a:cubicBezTo>
                  <a:cubicBezTo>
                    <a:pt x="19050" y="3207"/>
                    <a:pt x="40481" y="826"/>
                    <a:pt x="59531" y="826"/>
                  </a:cubicBezTo>
                  <a:cubicBezTo>
                    <a:pt x="171450" y="-8699"/>
                    <a:pt x="280988" y="65120"/>
                    <a:pt x="316706" y="172276"/>
                  </a:cubicBezTo>
                  <a:cubicBezTo>
                    <a:pt x="319088" y="177038"/>
                    <a:pt x="319088" y="184182"/>
                    <a:pt x="321469" y="188945"/>
                  </a:cubicBezTo>
                  <a:cubicBezTo>
                    <a:pt x="319088" y="181801"/>
                    <a:pt x="314325" y="177038"/>
                    <a:pt x="309563" y="167514"/>
                  </a:cubicBezTo>
                  <a:cubicBezTo>
                    <a:pt x="264319" y="65120"/>
                    <a:pt x="161925" y="10351"/>
                    <a:pt x="50006" y="24639"/>
                  </a:cubicBezTo>
                  <a:cubicBezTo>
                    <a:pt x="45244" y="24639"/>
                    <a:pt x="38100" y="27020"/>
                    <a:pt x="30956" y="29401"/>
                  </a:cubicBezTo>
                  <a:cubicBezTo>
                    <a:pt x="45244" y="77026"/>
                    <a:pt x="71438" y="115126"/>
                    <a:pt x="109538" y="146082"/>
                  </a:cubicBezTo>
                  <a:cubicBezTo>
                    <a:pt x="164306" y="191326"/>
                    <a:pt x="228600" y="207995"/>
                    <a:pt x="300038" y="198470"/>
                  </a:cubicBezTo>
                  <a:cubicBezTo>
                    <a:pt x="307181" y="198470"/>
                    <a:pt x="316706" y="200851"/>
                    <a:pt x="321469" y="188945"/>
                  </a:cubicBezTo>
                  <a:close/>
                </a:path>
              </a:pathLst>
            </a:custGeom>
            <a:grpFill/>
            <a:ln w="23813" cap="flat">
              <a:noFill/>
              <a:prstDash val="solid"/>
              <a:miter/>
            </a:ln>
          </p:spPr>
          <p:txBody>
            <a:bodyPr rtlCol="0" anchor="ctr"/>
            <a:lstStyle/>
            <a:p>
              <a:endParaRPr lang="en-ID"/>
            </a:p>
          </p:txBody>
        </p:sp>
        <p:sp>
          <p:nvSpPr>
            <p:cNvPr id="1306" name="Freeform: Shape 1305">
              <a:extLst>
                <a:ext uri="{FF2B5EF4-FFF2-40B4-BE49-F238E27FC236}">
                  <a16:creationId xmlns:a16="http://schemas.microsoft.com/office/drawing/2014/main" id="{23FC38A6-7A87-0A1B-6B62-8A3A5EEEBA30}"/>
                </a:ext>
              </a:extLst>
            </p:cNvPr>
            <p:cNvSpPr/>
            <p:nvPr/>
          </p:nvSpPr>
          <p:spPr>
            <a:xfrm>
              <a:off x="10163175" y="925285"/>
              <a:ext cx="321468" cy="213813"/>
            </a:xfrm>
            <a:custGeom>
              <a:avLst/>
              <a:gdLst>
                <a:gd name="connsiteX0" fmla="*/ 0 w 321468"/>
                <a:gd name="connsiteY0" fmla="*/ 191521 h 213813"/>
                <a:gd name="connsiteX1" fmla="*/ 95250 w 321468"/>
                <a:gd name="connsiteY1" fmla="*/ 51027 h 213813"/>
                <a:gd name="connsiteX2" fmla="*/ 311944 w 321468"/>
                <a:gd name="connsiteY2" fmla="*/ 8164 h 213813"/>
                <a:gd name="connsiteX3" fmla="*/ 321469 w 321468"/>
                <a:gd name="connsiteY3" fmla="*/ 12927 h 213813"/>
                <a:gd name="connsiteX4" fmla="*/ 319087 w 321468"/>
                <a:gd name="connsiteY4" fmla="*/ 27214 h 213813"/>
                <a:gd name="connsiteX5" fmla="*/ 21431 w 321468"/>
                <a:gd name="connsiteY5" fmla="*/ 208189 h 213813"/>
                <a:gd name="connsiteX6" fmla="*/ 2381 w 321468"/>
                <a:gd name="connsiteY6" fmla="*/ 203427 h 213813"/>
                <a:gd name="connsiteX7" fmla="*/ 0 w 321468"/>
                <a:gd name="connsiteY7" fmla="*/ 191521 h 213813"/>
                <a:gd name="connsiteX8" fmla="*/ 33337 w 321468"/>
                <a:gd name="connsiteY8" fmla="*/ 203427 h 213813"/>
                <a:gd name="connsiteX9" fmla="*/ 238125 w 321468"/>
                <a:gd name="connsiteY9" fmla="*/ 124845 h 213813"/>
                <a:gd name="connsiteX10" fmla="*/ 288131 w 321468"/>
                <a:gd name="connsiteY10" fmla="*/ 34358 h 213813"/>
                <a:gd name="connsiteX11" fmla="*/ 271462 w 321468"/>
                <a:gd name="connsiteY11" fmla="*/ 29595 h 213813"/>
                <a:gd name="connsiteX12" fmla="*/ 11906 w 321468"/>
                <a:gd name="connsiteY12" fmla="*/ 172470 h 213813"/>
                <a:gd name="connsiteX13" fmla="*/ 0 w 321468"/>
                <a:gd name="connsiteY13" fmla="*/ 191521 h 213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468" h="213813">
                  <a:moveTo>
                    <a:pt x="0" y="191521"/>
                  </a:moveTo>
                  <a:cubicBezTo>
                    <a:pt x="14287" y="131989"/>
                    <a:pt x="47625" y="86746"/>
                    <a:pt x="95250" y="51027"/>
                  </a:cubicBezTo>
                  <a:cubicBezTo>
                    <a:pt x="159544" y="3402"/>
                    <a:pt x="233363" y="-10886"/>
                    <a:pt x="311944" y="8164"/>
                  </a:cubicBezTo>
                  <a:cubicBezTo>
                    <a:pt x="314325" y="8164"/>
                    <a:pt x="319087" y="10545"/>
                    <a:pt x="321469" y="12927"/>
                  </a:cubicBezTo>
                  <a:cubicBezTo>
                    <a:pt x="321469" y="17689"/>
                    <a:pt x="321469" y="22452"/>
                    <a:pt x="319087" y="27214"/>
                  </a:cubicBezTo>
                  <a:cubicBezTo>
                    <a:pt x="285750" y="153421"/>
                    <a:pt x="147637" y="236764"/>
                    <a:pt x="21431" y="208189"/>
                  </a:cubicBezTo>
                  <a:cubicBezTo>
                    <a:pt x="14287" y="205808"/>
                    <a:pt x="9525" y="205808"/>
                    <a:pt x="2381" y="203427"/>
                  </a:cubicBezTo>
                  <a:cubicBezTo>
                    <a:pt x="0" y="201046"/>
                    <a:pt x="0" y="193902"/>
                    <a:pt x="0" y="191521"/>
                  </a:cubicBezTo>
                  <a:cubicBezTo>
                    <a:pt x="7144" y="203427"/>
                    <a:pt x="21431" y="201046"/>
                    <a:pt x="33337" y="203427"/>
                  </a:cubicBezTo>
                  <a:cubicBezTo>
                    <a:pt x="114300" y="210571"/>
                    <a:pt x="183356" y="184377"/>
                    <a:pt x="238125" y="124845"/>
                  </a:cubicBezTo>
                  <a:cubicBezTo>
                    <a:pt x="261938" y="98652"/>
                    <a:pt x="280988" y="70077"/>
                    <a:pt x="288131" y="34358"/>
                  </a:cubicBezTo>
                  <a:cubicBezTo>
                    <a:pt x="280988" y="31977"/>
                    <a:pt x="276225" y="29595"/>
                    <a:pt x="271462" y="29595"/>
                  </a:cubicBezTo>
                  <a:cubicBezTo>
                    <a:pt x="159544" y="12927"/>
                    <a:pt x="59531" y="70077"/>
                    <a:pt x="11906" y="172470"/>
                  </a:cubicBezTo>
                  <a:cubicBezTo>
                    <a:pt x="7144" y="177233"/>
                    <a:pt x="2381" y="184377"/>
                    <a:pt x="0" y="191521"/>
                  </a:cubicBezTo>
                  <a:close/>
                </a:path>
              </a:pathLst>
            </a:custGeom>
            <a:grpFill/>
            <a:ln w="23813" cap="flat">
              <a:noFill/>
              <a:prstDash val="solid"/>
              <a:miter/>
            </a:ln>
          </p:spPr>
          <p:txBody>
            <a:bodyPr rtlCol="0" anchor="ctr"/>
            <a:lstStyle/>
            <a:p>
              <a:endParaRPr lang="en-ID"/>
            </a:p>
          </p:txBody>
        </p:sp>
        <p:sp>
          <p:nvSpPr>
            <p:cNvPr id="1307" name="Freeform: Shape 1306">
              <a:extLst>
                <a:ext uri="{FF2B5EF4-FFF2-40B4-BE49-F238E27FC236}">
                  <a16:creationId xmlns:a16="http://schemas.microsoft.com/office/drawing/2014/main" id="{3A7E6E92-3095-667B-B295-2F494507054A}"/>
                </a:ext>
              </a:extLst>
            </p:cNvPr>
            <p:cNvSpPr/>
            <p:nvPr/>
          </p:nvSpPr>
          <p:spPr>
            <a:xfrm>
              <a:off x="8208168" y="925285"/>
              <a:ext cx="321468" cy="213813"/>
            </a:xfrm>
            <a:custGeom>
              <a:avLst/>
              <a:gdLst>
                <a:gd name="connsiteX0" fmla="*/ 0 w 321468"/>
                <a:gd name="connsiteY0" fmla="*/ 191521 h 213813"/>
                <a:gd name="connsiteX1" fmla="*/ 95250 w 321468"/>
                <a:gd name="connsiteY1" fmla="*/ 51027 h 213813"/>
                <a:gd name="connsiteX2" fmla="*/ 311944 w 321468"/>
                <a:gd name="connsiteY2" fmla="*/ 8164 h 213813"/>
                <a:gd name="connsiteX3" fmla="*/ 321469 w 321468"/>
                <a:gd name="connsiteY3" fmla="*/ 12927 h 213813"/>
                <a:gd name="connsiteX4" fmla="*/ 319088 w 321468"/>
                <a:gd name="connsiteY4" fmla="*/ 27214 h 213813"/>
                <a:gd name="connsiteX5" fmla="*/ 21431 w 321468"/>
                <a:gd name="connsiteY5" fmla="*/ 208189 h 213813"/>
                <a:gd name="connsiteX6" fmla="*/ 2381 w 321468"/>
                <a:gd name="connsiteY6" fmla="*/ 203427 h 213813"/>
                <a:gd name="connsiteX7" fmla="*/ 0 w 321468"/>
                <a:gd name="connsiteY7" fmla="*/ 191521 h 213813"/>
                <a:gd name="connsiteX8" fmla="*/ 33338 w 321468"/>
                <a:gd name="connsiteY8" fmla="*/ 203427 h 213813"/>
                <a:gd name="connsiteX9" fmla="*/ 238125 w 321468"/>
                <a:gd name="connsiteY9" fmla="*/ 124845 h 213813"/>
                <a:gd name="connsiteX10" fmla="*/ 288131 w 321468"/>
                <a:gd name="connsiteY10" fmla="*/ 34358 h 213813"/>
                <a:gd name="connsiteX11" fmla="*/ 271463 w 321468"/>
                <a:gd name="connsiteY11" fmla="*/ 29595 h 213813"/>
                <a:gd name="connsiteX12" fmla="*/ 11906 w 321468"/>
                <a:gd name="connsiteY12" fmla="*/ 172470 h 213813"/>
                <a:gd name="connsiteX13" fmla="*/ 0 w 321468"/>
                <a:gd name="connsiteY13" fmla="*/ 191521 h 213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468" h="213813">
                  <a:moveTo>
                    <a:pt x="0" y="191521"/>
                  </a:moveTo>
                  <a:cubicBezTo>
                    <a:pt x="14288" y="131989"/>
                    <a:pt x="47625" y="86746"/>
                    <a:pt x="95250" y="51027"/>
                  </a:cubicBezTo>
                  <a:cubicBezTo>
                    <a:pt x="159544" y="3402"/>
                    <a:pt x="233363" y="-10886"/>
                    <a:pt x="311944" y="8164"/>
                  </a:cubicBezTo>
                  <a:cubicBezTo>
                    <a:pt x="314325" y="8164"/>
                    <a:pt x="319088" y="10545"/>
                    <a:pt x="321469" y="12927"/>
                  </a:cubicBezTo>
                  <a:cubicBezTo>
                    <a:pt x="321469" y="17689"/>
                    <a:pt x="321469" y="22452"/>
                    <a:pt x="319088" y="27214"/>
                  </a:cubicBezTo>
                  <a:cubicBezTo>
                    <a:pt x="285750" y="153421"/>
                    <a:pt x="147638" y="236764"/>
                    <a:pt x="21431" y="208189"/>
                  </a:cubicBezTo>
                  <a:cubicBezTo>
                    <a:pt x="14288" y="205808"/>
                    <a:pt x="9525" y="205808"/>
                    <a:pt x="2381" y="203427"/>
                  </a:cubicBezTo>
                  <a:cubicBezTo>
                    <a:pt x="2381" y="201046"/>
                    <a:pt x="2381" y="193902"/>
                    <a:pt x="0" y="191521"/>
                  </a:cubicBezTo>
                  <a:cubicBezTo>
                    <a:pt x="7144" y="203427"/>
                    <a:pt x="21431" y="201046"/>
                    <a:pt x="33338" y="203427"/>
                  </a:cubicBezTo>
                  <a:cubicBezTo>
                    <a:pt x="114300" y="210571"/>
                    <a:pt x="183356" y="184377"/>
                    <a:pt x="238125" y="124845"/>
                  </a:cubicBezTo>
                  <a:cubicBezTo>
                    <a:pt x="261938" y="98652"/>
                    <a:pt x="280988" y="70077"/>
                    <a:pt x="288131" y="34358"/>
                  </a:cubicBezTo>
                  <a:cubicBezTo>
                    <a:pt x="280988" y="31977"/>
                    <a:pt x="276225" y="29595"/>
                    <a:pt x="271463" y="29595"/>
                  </a:cubicBezTo>
                  <a:cubicBezTo>
                    <a:pt x="159544" y="12927"/>
                    <a:pt x="59531" y="70077"/>
                    <a:pt x="11906" y="172470"/>
                  </a:cubicBezTo>
                  <a:cubicBezTo>
                    <a:pt x="9525" y="177233"/>
                    <a:pt x="4763" y="184377"/>
                    <a:pt x="0" y="191521"/>
                  </a:cubicBezTo>
                  <a:close/>
                </a:path>
              </a:pathLst>
            </a:custGeom>
            <a:grpFill/>
            <a:ln w="23813" cap="flat">
              <a:noFill/>
              <a:prstDash val="solid"/>
              <a:miter/>
            </a:ln>
          </p:spPr>
          <p:txBody>
            <a:bodyPr rtlCol="0" anchor="ctr"/>
            <a:lstStyle/>
            <a:p>
              <a:endParaRPr lang="en-ID"/>
            </a:p>
          </p:txBody>
        </p:sp>
        <p:sp>
          <p:nvSpPr>
            <p:cNvPr id="1308" name="Freeform: Shape 1307">
              <a:extLst>
                <a:ext uri="{FF2B5EF4-FFF2-40B4-BE49-F238E27FC236}">
                  <a16:creationId xmlns:a16="http://schemas.microsoft.com/office/drawing/2014/main" id="{BAAECA5F-0DB7-C3E8-3A5A-3670AD95A91B}"/>
                </a:ext>
              </a:extLst>
            </p:cNvPr>
            <p:cNvSpPr/>
            <p:nvPr/>
          </p:nvSpPr>
          <p:spPr>
            <a:xfrm>
              <a:off x="6255543" y="925285"/>
              <a:ext cx="321468" cy="211432"/>
            </a:xfrm>
            <a:custGeom>
              <a:avLst/>
              <a:gdLst>
                <a:gd name="connsiteX0" fmla="*/ 0 w 321468"/>
                <a:gd name="connsiteY0" fmla="*/ 191521 h 211432"/>
                <a:gd name="connsiteX1" fmla="*/ 95250 w 321468"/>
                <a:gd name="connsiteY1" fmla="*/ 51027 h 211432"/>
                <a:gd name="connsiteX2" fmla="*/ 311944 w 321468"/>
                <a:gd name="connsiteY2" fmla="*/ 8164 h 211432"/>
                <a:gd name="connsiteX3" fmla="*/ 319087 w 321468"/>
                <a:gd name="connsiteY3" fmla="*/ 10545 h 211432"/>
                <a:gd name="connsiteX4" fmla="*/ 321469 w 321468"/>
                <a:gd name="connsiteY4" fmla="*/ 12927 h 211432"/>
                <a:gd name="connsiteX5" fmla="*/ 321469 w 321468"/>
                <a:gd name="connsiteY5" fmla="*/ 24833 h 211432"/>
                <a:gd name="connsiteX6" fmla="*/ 23813 w 321468"/>
                <a:gd name="connsiteY6" fmla="*/ 205808 h 211432"/>
                <a:gd name="connsiteX7" fmla="*/ 4763 w 321468"/>
                <a:gd name="connsiteY7" fmla="*/ 201046 h 211432"/>
                <a:gd name="connsiteX8" fmla="*/ 0 w 321468"/>
                <a:gd name="connsiteY8" fmla="*/ 191521 h 211432"/>
                <a:gd name="connsiteX9" fmla="*/ 33337 w 321468"/>
                <a:gd name="connsiteY9" fmla="*/ 203427 h 211432"/>
                <a:gd name="connsiteX10" fmla="*/ 238125 w 321468"/>
                <a:gd name="connsiteY10" fmla="*/ 124845 h 211432"/>
                <a:gd name="connsiteX11" fmla="*/ 288131 w 321468"/>
                <a:gd name="connsiteY11" fmla="*/ 34358 h 211432"/>
                <a:gd name="connsiteX12" fmla="*/ 269081 w 321468"/>
                <a:gd name="connsiteY12" fmla="*/ 27214 h 211432"/>
                <a:gd name="connsiteX13" fmla="*/ 9525 w 321468"/>
                <a:gd name="connsiteY13" fmla="*/ 170089 h 211432"/>
                <a:gd name="connsiteX14" fmla="*/ 0 w 321468"/>
                <a:gd name="connsiteY14" fmla="*/ 191521 h 21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1468" h="211432">
                  <a:moveTo>
                    <a:pt x="0" y="191521"/>
                  </a:moveTo>
                  <a:cubicBezTo>
                    <a:pt x="14287" y="131989"/>
                    <a:pt x="47625" y="86746"/>
                    <a:pt x="95250" y="51027"/>
                  </a:cubicBezTo>
                  <a:cubicBezTo>
                    <a:pt x="159544" y="3402"/>
                    <a:pt x="233362" y="-10886"/>
                    <a:pt x="311944" y="8164"/>
                  </a:cubicBezTo>
                  <a:cubicBezTo>
                    <a:pt x="314325" y="8164"/>
                    <a:pt x="316706" y="10545"/>
                    <a:pt x="319087" y="10545"/>
                  </a:cubicBezTo>
                  <a:cubicBezTo>
                    <a:pt x="319087" y="10545"/>
                    <a:pt x="321469" y="10545"/>
                    <a:pt x="321469" y="12927"/>
                  </a:cubicBezTo>
                  <a:cubicBezTo>
                    <a:pt x="321469" y="15308"/>
                    <a:pt x="321469" y="20071"/>
                    <a:pt x="321469" y="24833"/>
                  </a:cubicBezTo>
                  <a:cubicBezTo>
                    <a:pt x="288131" y="151039"/>
                    <a:pt x="150019" y="234383"/>
                    <a:pt x="23813" y="205808"/>
                  </a:cubicBezTo>
                  <a:cubicBezTo>
                    <a:pt x="16669" y="203427"/>
                    <a:pt x="11906" y="203427"/>
                    <a:pt x="4763" y="201046"/>
                  </a:cubicBezTo>
                  <a:cubicBezTo>
                    <a:pt x="0" y="201046"/>
                    <a:pt x="0" y="193902"/>
                    <a:pt x="0" y="191521"/>
                  </a:cubicBezTo>
                  <a:cubicBezTo>
                    <a:pt x="7144" y="203427"/>
                    <a:pt x="21431" y="201046"/>
                    <a:pt x="33337" y="203427"/>
                  </a:cubicBezTo>
                  <a:cubicBezTo>
                    <a:pt x="114300" y="210571"/>
                    <a:pt x="183356" y="184377"/>
                    <a:pt x="238125" y="124845"/>
                  </a:cubicBezTo>
                  <a:cubicBezTo>
                    <a:pt x="261938" y="98652"/>
                    <a:pt x="280987" y="70077"/>
                    <a:pt x="288131" y="34358"/>
                  </a:cubicBezTo>
                  <a:cubicBezTo>
                    <a:pt x="280987" y="29595"/>
                    <a:pt x="276225" y="27214"/>
                    <a:pt x="269081" y="27214"/>
                  </a:cubicBezTo>
                  <a:cubicBezTo>
                    <a:pt x="157162" y="10545"/>
                    <a:pt x="57150" y="67696"/>
                    <a:pt x="9525" y="170089"/>
                  </a:cubicBezTo>
                  <a:cubicBezTo>
                    <a:pt x="7144" y="177233"/>
                    <a:pt x="2381" y="184377"/>
                    <a:pt x="0" y="191521"/>
                  </a:cubicBezTo>
                  <a:close/>
                </a:path>
              </a:pathLst>
            </a:custGeom>
            <a:grpFill/>
            <a:ln w="23813" cap="flat">
              <a:noFill/>
              <a:prstDash val="solid"/>
              <a:miter/>
            </a:ln>
          </p:spPr>
          <p:txBody>
            <a:bodyPr rtlCol="0" anchor="ctr"/>
            <a:lstStyle/>
            <a:p>
              <a:endParaRPr lang="en-ID"/>
            </a:p>
          </p:txBody>
        </p:sp>
        <p:sp>
          <p:nvSpPr>
            <p:cNvPr id="1309" name="Freeform: Shape 1308">
              <a:extLst>
                <a:ext uri="{FF2B5EF4-FFF2-40B4-BE49-F238E27FC236}">
                  <a16:creationId xmlns:a16="http://schemas.microsoft.com/office/drawing/2014/main" id="{A6974444-FAA7-FBC6-C6A6-D9F28D5E59D7}"/>
                </a:ext>
              </a:extLst>
            </p:cNvPr>
            <p:cNvSpPr/>
            <p:nvPr/>
          </p:nvSpPr>
          <p:spPr>
            <a:xfrm>
              <a:off x="6719887" y="4031772"/>
              <a:ext cx="319087" cy="212795"/>
            </a:xfrm>
            <a:custGeom>
              <a:avLst/>
              <a:gdLst>
                <a:gd name="connsiteX0" fmla="*/ 319087 w 319087"/>
                <a:gd name="connsiteY0" fmla="*/ 30640 h 212795"/>
                <a:gd name="connsiteX1" fmla="*/ 314325 w 319087"/>
                <a:gd name="connsiteY1" fmla="*/ 52071 h 212795"/>
                <a:gd name="connsiteX2" fmla="*/ 95250 w 319087"/>
                <a:gd name="connsiteY2" fmla="*/ 211615 h 212795"/>
                <a:gd name="connsiteX3" fmla="*/ 0 w 319087"/>
                <a:gd name="connsiteY3" fmla="*/ 199709 h 212795"/>
                <a:gd name="connsiteX4" fmla="*/ 4763 w 319087"/>
                <a:gd name="connsiteY4" fmla="*/ 178278 h 212795"/>
                <a:gd name="connsiteX5" fmla="*/ 300038 w 319087"/>
                <a:gd name="connsiteY5" fmla="*/ 4446 h 212795"/>
                <a:gd name="connsiteX6" fmla="*/ 307181 w 319087"/>
                <a:gd name="connsiteY6" fmla="*/ 9209 h 212795"/>
                <a:gd name="connsiteX7" fmla="*/ 307181 w 319087"/>
                <a:gd name="connsiteY7" fmla="*/ 9209 h 212795"/>
                <a:gd name="connsiteX8" fmla="*/ 276225 w 319087"/>
                <a:gd name="connsiteY8" fmla="*/ 9209 h 212795"/>
                <a:gd name="connsiteX9" fmla="*/ 157163 w 319087"/>
                <a:gd name="connsiteY9" fmla="*/ 33021 h 212795"/>
                <a:gd name="connsiteX10" fmla="*/ 30956 w 319087"/>
                <a:gd name="connsiteY10" fmla="*/ 180659 h 212795"/>
                <a:gd name="connsiteX11" fmla="*/ 59531 w 319087"/>
                <a:gd name="connsiteY11" fmla="*/ 185422 h 212795"/>
                <a:gd name="connsiteX12" fmla="*/ 309562 w 319087"/>
                <a:gd name="connsiteY12" fmla="*/ 42547 h 212795"/>
                <a:gd name="connsiteX13" fmla="*/ 319087 w 319087"/>
                <a:gd name="connsiteY13" fmla="*/ 30640 h 212795"/>
                <a:gd name="connsiteX14" fmla="*/ 319087 w 319087"/>
                <a:gd name="connsiteY14" fmla="*/ 30640 h 212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2795">
                  <a:moveTo>
                    <a:pt x="319087" y="30640"/>
                  </a:moveTo>
                  <a:cubicBezTo>
                    <a:pt x="316706" y="37784"/>
                    <a:pt x="316706" y="44928"/>
                    <a:pt x="314325" y="52071"/>
                  </a:cubicBezTo>
                  <a:cubicBezTo>
                    <a:pt x="271462" y="147321"/>
                    <a:pt x="200025" y="202090"/>
                    <a:pt x="95250" y="211615"/>
                  </a:cubicBezTo>
                  <a:cubicBezTo>
                    <a:pt x="64294" y="213996"/>
                    <a:pt x="30956" y="213996"/>
                    <a:pt x="0" y="199709"/>
                  </a:cubicBezTo>
                  <a:cubicBezTo>
                    <a:pt x="2381" y="192565"/>
                    <a:pt x="2381" y="185422"/>
                    <a:pt x="4763" y="178278"/>
                  </a:cubicBezTo>
                  <a:cubicBezTo>
                    <a:pt x="45244" y="54453"/>
                    <a:pt x="171450" y="-19366"/>
                    <a:pt x="300038" y="4446"/>
                  </a:cubicBezTo>
                  <a:cubicBezTo>
                    <a:pt x="302419" y="4446"/>
                    <a:pt x="304800" y="6828"/>
                    <a:pt x="307181" y="9209"/>
                  </a:cubicBezTo>
                  <a:lnTo>
                    <a:pt x="307181" y="9209"/>
                  </a:lnTo>
                  <a:cubicBezTo>
                    <a:pt x="297656" y="9209"/>
                    <a:pt x="285750" y="9209"/>
                    <a:pt x="276225" y="9209"/>
                  </a:cubicBezTo>
                  <a:cubicBezTo>
                    <a:pt x="235744" y="6828"/>
                    <a:pt x="195263" y="13971"/>
                    <a:pt x="157163" y="33021"/>
                  </a:cubicBezTo>
                  <a:cubicBezTo>
                    <a:pt x="95250" y="63978"/>
                    <a:pt x="54769" y="111603"/>
                    <a:pt x="30956" y="180659"/>
                  </a:cubicBezTo>
                  <a:cubicBezTo>
                    <a:pt x="40481" y="183040"/>
                    <a:pt x="50006" y="185422"/>
                    <a:pt x="59531" y="185422"/>
                  </a:cubicBezTo>
                  <a:cubicBezTo>
                    <a:pt x="169069" y="194946"/>
                    <a:pt x="261937" y="142559"/>
                    <a:pt x="309562" y="42547"/>
                  </a:cubicBezTo>
                  <a:cubicBezTo>
                    <a:pt x="314325" y="40165"/>
                    <a:pt x="316706" y="35403"/>
                    <a:pt x="319087" y="30640"/>
                  </a:cubicBezTo>
                  <a:lnTo>
                    <a:pt x="319087" y="30640"/>
                  </a:lnTo>
                  <a:close/>
                </a:path>
              </a:pathLst>
            </a:custGeom>
            <a:grpFill/>
            <a:ln w="23813" cap="flat">
              <a:noFill/>
              <a:prstDash val="solid"/>
              <a:miter/>
            </a:ln>
          </p:spPr>
          <p:txBody>
            <a:bodyPr rtlCol="0" anchor="ctr"/>
            <a:lstStyle/>
            <a:p>
              <a:endParaRPr lang="en-ID"/>
            </a:p>
          </p:txBody>
        </p:sp>
        <p:sp>
          <p:nvSpPr>
            <p:cNvPr id="1310" name="Freeform: Shape 1309">
              <a:extLst>
                <a:ext uri="{FF2B5EF4-FFF2-40B4-BE49-F238E27FC236}">
                  <a16:creationId xmlns:a16="http://schemas.microsoft.com/office/drawing/2014/main" id="{630E0013-0D4E-E690-B602-92D3AB8C35F1}"/>
                </a:ext>
              </a:extLst>
            </p:cNvPr>
            <p:cNvSpPr/>
            <p:nvPr/>
          </p:nvSpPr>
          <p:spPr>
            <a:xfrm>
              <a:off x="8674893" y="4034153"/>
              <a:ext cx="319087" cy="210092"/>
            </a:xfrm>
            <a:custGeom>
              <a:avLst/>
              <a:gdLst>
                <a:gd name="connsiteX0" fmla="*/ 319087 w 319087"/>
                <a:gd name="connsiteY0" fmla="*/ 28259 h 210092"/>
                <a:gd name="connsiteX1" fmla="*/ 314325 w 319087"/>
                <a:gd name="connsiteY1" fmla="*/ 49690 h 210092"/>
                <a:gd name="connsiteX2" fmla="*/ 95250 w 319087"/>
                <a:gd name="connsiteY2" fmla="*/ 209234 h 210092"/>
                <a:gd name="connsiteX3" fmla="*/ 0 w 319087"/>
                <a:gd name="connsiteY3" fmla="*/ 199709 h 210092"/>
                <a:gd name="connsiteX4" fmla="*/ 4762 w 319087"/>
                <a:gd name="connsiteY4" fmla="*/ 178277 h 210092"/>
                <a:gd name="connsiteX5" fmla="*/ 300037 w 319087"/>
                <a:gd name="connsiteY5" fmla="*/ 4446 h 210092"/>
                <a:gd name="connsiteX6" fmla="*/ 307181 w 319087"/>
                <a:gd name="connsiteY6" fmla="*/ 9209 h 210092"/>
                <a:gd name="connsiteX7" fmla="*/ 307181 w 319087"/>
                <a:gd name="connsiteY7" fmla="*/ 9209 h 210092"/>
                <a:gd name="connsiteX8" fmla="*/ 276225 w 319087"/>
                <a:gd name="connsiteY8" fmla="*/ 9209 h 210092"/>
                <a:gd name="connsiteX9" fmla="*/ 157162 w 319087"/>
                <a:gd name="connsiteY9" fmla="*/ 33021 h 210092"/>
                <a:gd name="connsiteX10" fmla="*/ 30956 w 319087"/>
                <a:gd name="connsiteY10" fmla="*/ 180659 h 210092"/>
                <a:gd name="connsiteX11" fmla="*/ 59531 w 319087"/>
                <a:gd name="connsiteY11" fmla="*/ 185421 h 210092"/>
                <a:gd name="connsiteX12" fmla="*/ 309563 w 319087"/>
                <a:gd name="connsiteY12" fmla="*/ 42546 h 210092"/>
                <a:gd name="connsiteX13" fmla="*/ 319087 w 319087"/>
                <a:gd name="connsiteY13" fmla="*/ 28259 h 210092"/>
                <a:gd name="connsiteX14" fmla="*/ 319087 w 319087"/>
                <a:gd name="connsiteY14" fmla="*/ 28259 h 21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092">
                  <a:moveTo>
                    <a:pt x="319087" y="28259"/>
                  </a:moveTo>
                  <a:cubicBezTo>
                    <a:pt x="316706" y="35402"/>
                    <a:pt x="316706" y="42546"/>
                    <a:pt x="314325" y="49690"/>
                  </a:cubicBezTo>
                  <a:cubicBezTo>
                    <a:pt x="271462" y="144940"/>
                    <a:pt x="200025" y="199709"/>
                    <a:pt x="95250" y="209234"/>
                  </a:cubicBezTo>
                  <a:cubicBezTo>
                    <a:pt x="64294" y="211615"/>
                    <a:pt x="30956" y="209234"/>
                    <a:pt x="0" y="199709"/>
                  </a:cubicBezTo>
                  <a:cubicBezTo>
                    <a:pt x="2381" y="192565"/>
                    <a:pt x="2381" y="185421"/>
                    <a:pt x="4762" y="178277"/>
                  </a:cubicBezTo>
                  <a:cubicBezTo>
                    <a:pt x="45244" y="54452"/>
                    <a:pt x="171450" y="-19366"/>
                    <a:pt x="300037" y="4446"/>
                  </a:cubicBezTo>
                  <a:cubicBezTo>
                    <a:pt x="302419" y="4446"/>
                    <a:pt x="304800" y="6827"/>
                    <a:pt x="307181" y="9209"/>
                  </a:cubicBezTo>
                  <a:lnTo>
                    <a:pt x="307181" y="9209"/>
                  </a:lnTo>
                  <a:cubicBezTo>
                    <a:pt x="297656" y="9209"/>
                    <a:pt x="285750" y="9209"/>
                    <a:pt x="276225" y="9209"/>
                  </a:cubicBezTo>
                  <a:cubicBezTo>
                    <a:pt x="235744" y="6827"/>
                    <a:pt x="195262" y="13971"/>
                    <a:pt x="157162" y="33021"/>
                  </a:cubicBezTo>
                  <a:cubicBezTo>
                    <a:pt x="95250" y="63978"/>
                    <a:pt x="54769" y="111603"/>
                    <a:pt x="30956" y="180659"/>
                  </a:cubicBezTo>
                  <a:cubicBezTo>
                    <a:pt x="40481" y="183040"/>
                    <a:pt x="50006" y="185421"/>
                    <a:pt x="59531" y="185421"/>
                  </a:cubicBezTo>
                  <a:cubicBezTo>
                    <a:pt x="169069" y="194946"/>
                    <a:pt x="261938" y="142559"/>
                    <a:pt x="309563" y="42546"/>
                  </a:cubicBezTo>
                  <a:cubicBezTo>
                    <a:pt x="311944" y="37784"/>
                    <a:pt x="316706" y="33021"/>
                    <a:pt x="319087" y="28259"/>
                  </a:cubicBezTo>
                  <a:lnTo>
                    <a:pt x="319087" y="28259"/>
                  </a:lnTo>
                  <a:close/>
                </a:path>
              </a:pathLst>
            </a:custGeom>
            <a:grpFill/>
            <a:ln w="23813" cap="flat">
              <a:noFill/>
              <a:prstDash val="solid"/>
              <a:miter/>
            </a:ln>
          </p:spPr>
          <p:txBody>
            <a:bodyPr rtlCol="0" anchor="ctr"/>
            <a:lstStyle/>
            <a:p>
              <a:endParaRPr lang="en-ID"/>
            </a:p>
          </p:txBody>
        </p:sp>
        <p:sp>
          <p:nvSpPr>
            <p:cNvPr id="1311" name="Freeform: Shape 1310">
              <a:extLst>
                <a:ext uri="{FF2B5EF4-FFF2-40B4-BE49-F238E27FC236}">
                  <a16:creationId xmlns:a16="http://schemas.microsoft.com/office/drawing/2014/main" id="{4D52AC8E-5683-3AB1-2A39-596FF25D1B1F}"/>
                </a:ext>
              </a:extLst>
            </p:cNvPr>
            <p:cNvSpPr/>
            <p:nvPr/>
          </p:nvSpPr>
          <p:spPr>
            <a:xfrm>
              <a:off x="10627518" y="4031772"/>
              <a:ext cx="319087" cy="212795"/>
            </a:xfrm>
            <a:custGeom>
              <a:avLst/>
              <a:gdLst>
                <a:gd name="connsiteX0" fmla="*/ 319087 w 319087"/>
                <a:gd name="connsiteY0" fmla="*/ 30640 h 212795"/>
                <a:gd name="connsiteX1" fmla="*/ 314325 w 319087"/>
                <a:gd name="connsiteY1" fmla="*/ 52071 h 212795"/>
                <a:gd name="connsiteX2" fmla="*/ 95250 w 319087"/>
                <a:gd name="connsiteY2" fmla="*/ 211615 h 212795"/>
                <a:gd name="connsiteX3" fmla="*/ 0 w 319087"/>
                <a:gd name="connsiteY3" fmla="*/ 199709 h 212795"/>
                <a:gd name="connsiteX4" fmla="*/ 4762 w 319087"/>
                <a:gd name="connsiteY4" fmla="*/ 178278 h 212795"/>
                <a:gd name="connsiteX5" fmla="*/ 300037 w 319087"/>
                <a:gd name="connsiteY5" fmla="*/ 4446 h 212795"/>
                <a:gd name="connsiteX6" fmla="*/ 307181 w 319087"/>
                <a:gd name="connsiteY6" fmla="*/ 9209 h 212795"/>
                <a:gd name="connsiteX7" fmla="*/ 307181 w 319087"/>
                <a:gd name="connsiteY7" fmla="*/ 9209 h 212795"/>
                <a:gd name="connsiteX8" fmla="*/ 276225 w 319087"/>
                <a:gd name="connsiteY8" fmla="*/ 9209 h 212795"/>
                <a:gd name="connsiteX9" fmla="*/ 157162 w 319087"/>
                <a:gd name="connsiteY9" fmla="*/ 33021 h 212795"/>
                <a:gd name="connsiteX10" fmla="*/ 30956 w 319087"/>
                <a:gd name="connsiteY10" fmla="*/ 180659 h 212795"/>
                <a:gd name="connsiteX11" fmla="*/ 59531 w 319087"/>
                <a:gd name="connsiteY11" fmla="*/ 185422 h 212795"/>
                <a:gd name="connsiteX12" fmla="*/ 309563 w 319087"/>
                <a:gd name="connsiteY12" fmla="*/ 42547 h 212795"/>
                <a:gd name="connsiteX13" fmla="*/ 319087 w 319087"/>
                <a:gd name="connsiteY13" fmla="*/ 30640 h 212795"/>
                <a:gd name="connsiteX14" fmla="*/ 319087 w 319087"/>
                <a:gd name="connsiteY14" fmla="*/ 30640 h 212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2795">
                  <a:moveTo>
                    <a:pt x="319087" y="30640"/>
                  </a:moveTo>
                  <a:cubicBezTo>
                    <a:pt x="316706" y="37784"/>
                    <a:pt x="316706" y="44928"/>
                    <a:pt x="314325" y="52071"/>
                  </a:cubicBezTo>
                  <a:cubicBezTo>
                    <a:pt x="271462" y="147321"/>
                    <a:pt x="200025" y="202090"/>
                    <a:pt x="95250" y="211615"/>
                  </a:cubicBezTo>
                  <a:cubicBezTo>
                    <a:pt x="64294" y="213996"/>
                    <a:pt x="30956" y="213996"/>
                    <a:pt x="0" y="199709"/>
                  </a:cubicBezTo>
                  <a:cubicBezTo>
                    <a:pt x="2381" y="192565"/>
                    <a:pt x="2381" y="185422"/>
                    <a:pt x="4762" y="178278"/>
                  </a:cubicBezTo>
                  <a:cubicBezTo>
                    <a:pt x="45244" y="54453"/>
                    <a:pt x="171450" y="-19366"/>
                    <a:pt x="300037" y="4446"/>
                  </a:cubicBezTo>
                  <a:cubicBezTo>
                    <a:pt x="302419" y="4446"/>
                    <a:pt x="304800" y="6828"/>
                    <a:pt x="307181" y="9209"/>
                  </a:cubicBezTo>
                  <a:lnTo>
                    <a:pt x="307181" y="9209"/>
                  </a:lnTo>
                  <a:cubicBezTo>
                    <a:pt x="297656" y="9209"/>
                    <a:pt x="285750" y="9209"/>
                    <a:pt x="276225" y="9209"/>
                  </a:cubicBezTo>
                  <a:cubicBezTo>
                    <a:pt x="235744" y="6828"/>
                    <a:pt x="195262" y="13971"/>
                    <a:pt x="157162" y="33021"/>
                  </a:cubicBezTo>
                  <a:cubicBezTo>
                    <a:pt x="95250" y="63978"/>
                    <a:pt x="54769" y="111603"/>
                    <a:pt x="30956" y="180659"/>
                  </a:cubicBezTo>
                  <a:cubicBezTo>
                    <a:pt x="40481" y="183040"/>
                    <a:pt x="50006" y="185422"/>
                    <a:pt x="59531" y="185422"/>
                  </a:cubicBezTo>
                  <a:cubicBezTo>
                    <a:pt x="169069" y="194946"/>
                    <a:pt x="261938" y="142559"/>
                    <a:pt x="309563" y="42547"/>
                  </a:cubicBezTo>
                  <a:cubicBezTo>
                    <a:pt x="314325" y="40165"/>
                    <a:pt x="316706" y="35403"/>
                    <a:pt x="319087" y="30640"/>
                  </a:cubicBezTo>
                  <a:lnTo>
                    <a:pt x="319087" y="30640"/>
                  </a:lnTo>
                  <a:close/>
                </a:path>
              </a:pathLst>
            </a:custGeom>
            <a:grpFill/>
            <a:ln w="23813" cap="flat">
              <a:noFill/>
              <a:prstDash val="solid"/>
              <a:miter/>
            </a:ln>
          </p:spPr>
          <p:txBody>
            <a:bodyPr rtlCol="0" anchor="ctr"/>
            <a:lstStyle/>
            <a:p>
              <a:endParaRPr lang="en-ID"/>
            </a:p>
          </p:txBody>
        </p:sp>
        <p:sp>
          <p:nvSpPr>
            <p:cNvPr id="1312" name="Freeform: Shape 1311">
              <a:extLst>
                <a:ext uri="{FF2B5EF4-FFF2-40B4-BE49-F238E27FC236}">
                  <a16:creationId xmlns:a16="http://schemas.microsoft.com/office/drawing/2014/main" id="{20A1CC54-6E45-6ECF-481F-17DF32D3B1E5}"/>
                </a:ext>
              </a:extLst>
            </p:cNvPr>
            <p:cNvSpPr/>
            <p:nvPr/>
          </p:nvSpPr>
          <p:spPr>
            <a:xfrm>
              <a:off x="11608593" y="92596"/>
              <a:ext cx="319087" cy="210842"/>
            </a:xfrm>
            <a:custGeom>
              <a:avLst/>
              <a:gdLst>
                <a:gd name="connsiteX0" fmla="*/ 319087 w 319087"/>
                <a:gd name="connsiteY0" fmla="*/ 21703 h 210842"/>
                <a:gd name="connsiteX1" fmla="*/ 226219 w 319087"/>
                <a:gd name="connsiteY1" fmla="*/ 159816 h 210842"/>
                <a:gd name="connsiteX2" fmla="*/ 9525 w 319087"/>
                <a:gd name="connsiteY2" fmla="*/ 202678 h 210842"/>
                <a:gd name="connsiteX3" fmla="*/ 2381 w 319087"/>
                <a:gd name="connsiteY3" fmla="*/ 200297 h 210842"/>
                <a:gd name="connsiteX4" fmla="*/ 0 w 319087"/>
                <a:gd name="connsiteY4" fmla="*/ 197916 h 210842"/>
                <a:gd name="connsiteX5" fmla="*/ 2381 w 319087"/>
                <a:gd name="connsiteY5" fmla="*/ 181247 h 210842"/>
                <a:gd name="connsiteX6" fmla="*/ 297656 w 319087"/>
                <a:gd name="connsiteY6" fmla="*/ 5034 h 210842"/>
                <a:gd name="connsiteX7" fmla="*/ 319087 w 319087"/>
                <a:gd name="connsiteY7" fmla="*/ 12178 h 210842"/>
                <a:gd name="connsiteX8" fmla="*/ 319087 w 319087"/>
                <a:gd name="connsiteY8" fmla="*/ 21703 h 210842"/>
                <a:gd name="connsiteX9" fmla="*/ 285750 w 319087"/>
                <a:gd name="connsiteY9" fmla="*/ 9797 h 210842"/>
                <a:gd name="connsiteX10" fmla="*/ 45244 w 319087"/>
                <a:gd name="connsiteY10" fmla="*/ 140766 h 210842"/>
                <a:gd name="connsiteX11" fmla="*/ 28575 w 319087"/>
                <a:gd name="connsiteY11" fmla="*/ 181247 h 210842"/>
                <a:gd name="connsiteX12" fmla="*/ 50006 w 319087"/>
                <a:gd name="connsiteY12" fmla="*/ 186009 h 210842"/>
                <a:gd name="connsiteX13" fmla="*/ 307181 w 319087"/>
                <a:gd name="connsiteY13" fmla="*/ 43134 h 210842"/>
                <a:gd name="connsiteX14" fmla="*/ 319087 w 319087"/>
                <a:gd name="connsiteY14" fmla="*/ 21703 h 21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842">
                  <a:moveTo>
                    <a:pt x="319087" y="21703"/>
                  </a:moveTo>
                  <a:cubicBezTo>
                    <a:pt x="304800" y="81234"/>
                    <a:pt x="273844" y="126478"/>
                    <a:pt x="226219" y="159816"/>
                  </a:cubicBezTo>
                  <a:cubicBezTo>
                    <a:pt x="161925" y="207441"/>
                    <a:pt x="88107" y="221728"/>
                    <a:pt x="9525" y="202678"/>
                  </a:cubicBezTo>
                  <a:cubicBezTo>
                    <a:pt x="7143" y="202678"/>
                    <a:pt x="4763" y="200297"/>
                    <a:pt x="2381" y="200297"/>
                  </a:cubicBezTo>
                  <a:cubicBezTo>
                    <a:pt x="2381" y="200297"/>
                    <a:pt x="0" y="200297"/>
                    <a:pt x="0" y="197916"/>
                  </a:cubicBezTo>
                  <a:cubicBezTo>
                    <a:pt x="0" y="193153"/>
                    <a:pt x="2381" y="186009"/>
                    <a:pt x="2381" y="181247"/>
                  </a:cubicBezTo>
                  <a:cubicBezTo>
                    <a:pt x="40482" y="57422"/>
                    <a:pt x="169069" y="-21159"/>
                    <a:pt x="297656" y="5034"/>
                  </a:cubicBezTo>
                  <a:cubicBezTo>
                    <a:pt x="304800" y="7416"/>
                    <a:pt x="311944" y="7416"/>
                    <a:pt x="319087" y="12178"/>
                  </a:cubicBezTo>
                  <a:cubicBezTo>
                    <a:pt x="319087" y="9797"/>
                    <a:pt x="319087" y="16941"/>
                    <a:pt x="319087" y="21703"/>
                  </a:cubicBezTo>
                  <a:cubicBezTo>
                    <a:pt x="311944" y="7416"/>
                    <a:pt x="297656" y="12178"/>
                    <a:pt x="285750" y="9797"/>
                  </a:cubicBezTo>
                  <a:cubicBezTo>
                    <a:pt x="185737" y="272"/>
                    <a:pt x="90487" y="50278"/>
                    <a:pt x="45244" y="140766"/>
                  </a:cubicBezTo>
                  <a:cubicBezTo>
                    <a:pt x="38100" y="152672"/>
                    <a:pt x="35719" y="164578"/>
                    <a:pt x="28575" y="181247"/>
                  </a:cubicBezTo>
                  <a:cubicBezTo>
                    <a:pt x="38100" y="183628"/>
                    <a:pt x="42862" y="186009"/>
                    <a:pt x="50006" y="186009"/>
                  </a:cubicBezTo>
                  <a:cubicBezTo>
                    <a:pt x="159544" y="200297"/>
                    <a:pt x="259556" y="145528"/>
                    <a:pt x="307181" y="43134"/>
                  </a:cubicBezTo>
                  <a:cubicBezTo>
                    <a:pt x="311944" y="33609"/>
                    <a:pt x="316706" y="26466"/>
                    <a:pt x="319087" y="21703"/>
                  </a:cubicBezTo>
                  <a:close/>
                </a:path>
              </a:pathLst>
            </a:custGeom>
            <a:grpFill/>
            <a:ln w="23813" cap="flat">
              <a:noFill/>
              <a:prstDash val="solid"/>
              <a:miter/>
            </a:ln>
          </p:spPr>
          <p:txBody>
            <a:bodyPr rtlCol="0" anchor="ctr"/>
            <a:lstStyle/>
            <a:p>
              <a:endParaRPr lang="en-ID"/>
            </a:p>
          </p:txBody>
        </p:sp>
        <p:sp>
          <p:nvSpPr>
            <p:cNvPr id="1313" name="Freeform: Shape 1312">
              <a:extLst>
                <a:ext uri="{FF2B5EF4-FFF2-40B4-BE49-F238E27FC236}">
                  <a16:creationId xmlns:a16="http://schemas.microsoft.com/office/drawing/2014/main" id="{AD8F6776-9BEE-2EDA-F36D-041480F9FBE2}"/>
                </a:ext>
              </a:extLst>
            </p:cNvPr>
            <p:cNvSpPr/>
            <p:nvPr/>
          </p:nvSpPr>
          <p:spPr>
            <a:xfrm>
              <a:off x="6252415" y="2345068"/>
              <a:ext cx="324597" cy="212091"/>
            </a:xfrm>
            <a:custGeom>
              <a:avLst/>
              <a:gdLst>
                <a:gd name="connsiteX0" fmla="*/ 3128 w 324597"/>
                <a:gd name="connsiteY0" fmla="*/ 21894 h 212091"/>
                <a:gd name="connsiteX1" fmla="*/ 7891 w 324597"/>
                <a:gd name="connsiteY1" fmla="*/ 9988 h 212091"/>
                <a:gd name="connsiteX2" fmla="*/ 60278 w 324597"/>
                <a:gd name="connsiteY2" fmla="*/ 462 h 212091"/>
                <a:gd name="connsiteX3" fmla="*/ 322216 w 324597"/>
                <a:gd name="connsiteY3" fmla="*/ 188581 h 212091"/>
                <a:gd name="connsiteX4" fmla="*/ 324597 w 324597"/>
                <a:gd name="connsiteY4" fmla="*/ 200488 h 212091"/>
                <a:gd name="connsiteX5" fmla="*/ 296022 w 324597"/>
                <a:gd name="connsiteY5" fmla="*/ 207631 h 212091"/>
                <a:gd name="connsiteX6" fmla="*/ 5509 w 324597"/>
                <a:gd name="connsiteY6" fmla="*/ 40944 h 212091"/>
                <a:gd name="connsiteX7" fmla="*/ 3128 w 324597"/>
                <a:gd name="connsiteY7" fmla="*/ 21894 h 212091"/>
                <a:gd name="connsiteX8" fmla="*/ 15035 w 324597"/>
                <a:gd name="connsiteY8" fmla="*/ 40944 h 212091"/>
                <a:gd name="connsiteX9" fmla="*/ 188866 w 324597"/>
                <a:gd name="connsiteY9" fmla="*/ 181437 h 212091"/>
                <a:gd name="connsiteX10" fmla="*/ 291260 w 324597"/>
                <a:gd name="connsiteY10" fmla="*/ 179056 h 212091"/>
                <a:gd name="connsiteX11" fmla="*/ 284116 w 324597"/>
                <a:gd name="connsiteY11" fmla="*/ 160006 h 212091"/>
                <a:gd name="connsiteX12" fmla="*/ 212678 w 324597"/>
                <a:gd name="connsiteY12" fmla="*/ 62375 h 212091"/>
                <a:gd name="connsiteX13" fmla="*/ 31703 w 324597"/>
                <a:gd name="connsiteY13" fmla="*/ 9988 h 212091"/>
                <a:gd name="connsiteX14" fmla="*/ 3128 w 324597"/>
                <a:gd name="connsiteY14" fmla="*/ 21894 h 212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7" h="212091">
                  <a:moveTo>
                    <a:pt x="3128" y="21894"/>
                  </a:moveTo>
                  <a:cubicBezTo>
                    <a:pt x="-1634" y="14750"/>
                    <a:pt x="-1634" y="9988"/>
                    <a:pt x="7891" y="9988"/>
                  </a:cubicBezTo>
                  <a:cubicBezTo>
                    <a:pt x="24559" y="7606"/>
                    <a:pt x="43610" y="2844"/>
                    <a:pt x="60278" y="462"/>
                  </a:cubicBezTo>
                  <a:cubicBezTo>
                    <a:pt x="179341" y="-6681"/>
                    <a:pt x="288878" y="69519"/>
                    <a:pt x="322216" y="188581"/>
                  </a:cubicBezTo>
                  <a:cubicBezTo>
                    <a:pt x="322216" y="190962"/>
                    <a:pt x="322216" y="195725"/>
                    <a:pt x="324597" y="200488"/>
                  </a:cubicBezTo>
                  <a:cubicBezTo>
                    <a:pt x="315072" y="202869"/>
                    <a:pt x="305547" y="205250"/>
                    <a:pt x="296022" y="207631"/>
                  </a:cubicBezTo>
                  <a:cubicBezTo>
                    <a:pt x="174578" y="231444"/>
                    <a:pt x="45991" y="157625"/>
                    <a:pt x="5509" y="40944"/>
                  </a:cubicBezTo>
                  <a:cubicBezTo>
                    <a:pt x="5509" y="33800"/>
                    <a:pt x="5509" y="26656"/>
                    <a:pt x="3128" y="21894"/>
                  </a:cubicBezTo>
                  <a:cubicBezTo>
                    <a:pt x="5509" y="29037"/>
                    <a:pt x="10272" y="33800"/>
                    <a:pt x="15035" y="40944"/>
                  </a:cubicBezTo>
                  <a:cubicBezTo>
                    <a:pt x="50753" y="114763"/>
                    <a:pt x="107903" y="164769"/>
                    <a:pt x="188866" y="181437"/>
                  </a:cubicBezTo>
                  <a:cubicBezTo>
                    <a:pt x="222203" y="188581"/>
                    <a:pt x="255541" y="188581"/>
                    <a:pt x="291260" y="179056"/>
                  </a:cubicBezTo>
                  <a:cubicBezTo>
                    <a:pt x="288878" y="171912"/>
                    <a:pt x="286497" y="164769"/>
                    <a:pt x="284116" y="160006"/>
                  </a:cubicBezTo>
                  <a:cubicBezTo>
                    <a:pt x="269828" y="121906"/>
                    <a:pt x="243635" y="88569"/>
                    <a:pt x="212678" y="62375"/>
                  </a:cubicBezTo>
                  <a:cubicBezTo>
                    <a:pt x="160291" y="19513"/>
                    <a:pt x="98378" y="2844"/>
                    <a:pt x="31703" y="9988"/>
                  </a:cubicBezTo>
                  <a:cubicBezTo>
                    <a:pt x="22178" y="9988"/>
                    <a:pt x="10272" y="7606"/>
                    <a:pt x="3128" y="21894"/>
                  </a:cubicBezTo>
                  <a:close/>
                </a:path>
              </a:pathLst>
            </a:custGeom>
            <a:grpFill/>
            <a:ln w="23813" cap="flat">
              <a:noFill/>
              <a:prstDash val="solid"/>
              <a:miter/>
            </a:ln>
          </p:spPr>
          <p:txBody>
            <a:bodyPr rtlCol="0" anchor="ctr"/>
            <a:lstStyle/>
            <a:p>
              <a:endParaRPr lang="en-ID"/>
            </a:p>
          </p:txBody>
        </p:sp>
        <p:sp>
          <p:nvSpPr>
            <p:cNvPr id="1314" name="Freeform: Shape 1313">
              <a:extLst>
                <a:ext uri="{FF2B5EF4-FFF2-40B4-BE49-F238E27FC236}">
                  <a16:creationId xmlns:a16="http://schemas.microsoft.com/office/drawing/2014/main" id="{5F2CB203-FB21-5AD3-B29B-55DC268434A0}"/>
                </a:ext>
              </a:extLst>
            </p:cNvPr>
            <p:cNvSpPr/>
            <p:nvPr/>
          </p:nvSpPr>
          <p:spPr>
            <a:xfrm>
              <a:off x="8207421" y="2345068"/>
              <a:ext cx="324597" cy="212091"/>
            </a:xfrm>
            <a:custGeom>
              <a:avLst/>
              <a:gdLst>
                <a:gd name="connsiteX0" fmla="*/ 3128 w 324597"/>
                <a:gd name="connsiteY0" fmla="*/ 21894 h 212091"/>
                <a:gd name="connsiteX1" fmla="*/ 7891 w 324597"/>
                <a:gd name="connsiteY1" fmla="*/ 9988 h 212091"/>
                <a:gd name="connsiteX2" fmla="*/ 60278 w 324597"/>
                <a:gd name="connsiteY2" fmla="*/ 462 h 212091"/>
                <a:gd name="connsiteX3" fmla="*/ 322216 w 324597"/>
                <a:gd name="connsiteY3" fmla="*/ 188581 h 212091"/>
                <a:gd name="connsiteX4" fmla="*/ 324597 w 324597"/>
                <a:gd name="connsiteY4" fmla="*/ 200488 h 212091"/>
                <a:gd name="connsiteX5" fmla="*/ 296022 w 324597"/>
                <a:gd name="connsiteY5" fmla="*/ 207631 h 212091"/>
                <a:gd name="connsiteX6" fmla="*/ 5510 w 324597"/>
                <a:gd name="connsiteY6" fmla="*/ 40944 h 212091"/>
                <a:gd name="connsiteX7" fmla="*/ 3128 w 324597"/>
                <a:gd name="connsiteY7" fmla="*/ 21894 h 212091"/>
                <a:gd name="connsiteX8" fmla="*/ 15035 w 324597"/>
                <a:gd name="connsiteY8" fmla="*/ 40944 h 212091"/>
                <a:gd name="connsiteX9" fmla="*/ 188866 w 324597"/>
                <a:gd name="connsiteY9" fmla="*/ 181437 h 212091"/>
                <a:gd name="connsiteX10" fmla="*/ 291259 w 324597"/>
                <a:gd name="connsiteY10" fmla="*/ 179056 h 212091"/>
                <a:gd name="connsiteX11" fmla="*/ 284116 w 324597"/>
                <a:gd name="connsiteY11" fmla="*/ 160006 h 212091"/>
                <a:gd name="connsiteX12" fmla="*/ 212678 w 324597"/>
                <a:gd name="connsiteY12" fmla="*/ 62375 h 212091"/>
                <a:gd name="connsiteX13" fmla="*/ 31703 w 324597"/>
                <a:gd name="connsiteY13" fmla="*/ 9988 h 212091"/>
                <a:gd name="connsiteX14" fmla="*/ 3128 w 324597"/>
                <a:gd name="connsiteY14" fmla="*/ 21894 h 212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7" h="212091">
                  <a:moveTo>
                    <a:pt x="3128" y="21894"/>
                  </a:moveTo>
                  <a:cubicBezTo>
                    <a:pt x="-1634" y="14750"/>
                    <a:pt x="-1634" y="9988"/>
                    <a:pt x="7891" y="9988"/>
                  </a:cubicBezTo>
                  <a:cubicBezTo>
                    <a:pt x="24559" y="7606"/>
                    <a:pt x="43610" y="2844"/>
                    <a:pt x="60278" y="462"/>
                  </a:cubicBezTo>
                  <a:cubicBezTo>
                    <a:pt x="179341" y="-6681"/>
                    <a:pt x="288878" y="69519"/>
                    <a:pt x="322216" y="188581"/>
                  </a:cubicBezTo>
                  <a:cubicBezTo>
                    <a:pt x="322216" y="190962"/>
                    <a:pt x="322216" y="195725"/>
                    <a:pt x="324597" y="200488"/>
                  </a:cubicBezTo>
                  <a:cubicBezTo>
                    <a:pt x="315072" y="202869"/>
                    <a:pt x="305547" y="205250"/>
                    <a:pt x="296022" y="207631"/>
                  </a:cubicBezTo>
                  <a:cubicBezTo>
                    <a:pt x="174578" y="231444"/>
                    <a:pt x="45991" y="157625"/>
                    <a:pt x="5510" y="40944"/>
                  </a:cubicBezTo>
                  <a:cubicBezTo>
                    <a:pt x="3128" y="33800"/>
                    <a:pt x="3128" y="26656"/>
                    <a:pt x="3128" y="21894"/>
                  </a:cubicBezTo>
                  <a:cubicBezTo>
                    <a:pt x="5510" y="29037"/>
                    <a:pt x="10272" y="33800"/>
                    <a:pt x="15035" y="40944"/>
                  </a:cubicBezTo>
                  <a:cubicBezTo>
                    <a:pt x="50753" y="114763"/>
                    <a:pt x="107903" y="164769"/>
                    <a:pt x="188866" y="181437"/>
                  </a:cubicBezTo>
                  <a:cubicBezTo>
                    <a:pt x="222203" y="188581"/>
                    <a:pt x="255541" y="188581"/>
                    <a:pt x="291259" y="179056"/>
                  </a:cubicBezTo>
                  <a:cubicBezTo>
                    <a:pt x="288878" y="171912"/>
                    <a:pt x="286497" y="164769"/>
                    <a:pt x="284116" y="160006"/>
                  </a:cubicBezTo>
                  <a:cubicBezTo>
                    <a:pt x="269828" y="121906"/>
                    <a:pt x="243634" y="88569"/>
                    <a:pt x="212678" y="62375"/>
                  </a:cubicBezTo>
                  <a:cubicBezTo>
                    <a:pt x="160291" y="19513"/>
                    <a:pt x="98378" y="2844"/>
                    <a:pt x="31703" y="9988"/>
                  </a:cubicBezTo>
                  <a:cubicBezTo>
                    <a:pt x="22178" y="9988"/>
                    <a:pt x="7891" y="7606"/>
                    <a:pt x="3128" y="21894"/>
                  </a:cubicBezTo>
                  <a:close/>
                </a:path>
              </a:pathLst>
            </a:custGeom>
            <a:grpFill/>
            <a:ln w="23813" cap="flat">
              <a:noFill/>
              <a:prstDash val="solid"/>
              <a:miter/>
            </a:ln>
          </p:spPr>
          <p:txBody>
            <a:bodyPr rtlCol="0" anchor="ctr"/>
            <a:lstStyle/>
            <a:p>
              <a:endParaRPr lang="en-ID"/>
            </a:p>
          </p:txBody>
        </p:sp>
        <p:sp>
          <p:nvSpPr>
            <p:cNvPr id="1315" name="Freeform: Shape 1314">
              <a:extLst>
                <a:ext uri="{FF2B5EF4-FFF2-40B4-BE49-F238E27FC236}">
                  <a16:creationId xmlns:a16="http://schemas.microsoft.com/office/drawing/2014/main" id="{0D8833F3-E7F0-467B-B002-370CEFC25E0B}"/>
                </a:ext>
              </a:extLst>
            </p:cNvPr>
            <p:cNvSpPr/>
            <p:nvPr/>
          </p:nvSpPr>
          <p:spPr>
            <a:xfrm>
              <a:off x="10160046" y="2345068"/>
              <a:ext cx="324596" cy="212091"/>
            </a:xfrm>
            <a:custGeom>
              <a:avLst/>
              <a:gdLst>
                <a:gd name="connsiteX0" fmla="*/ 3128 w 324596"/>
                <a:gd name="connsiteY0" fmla="*/ 21894 h 212091"/>
                <a:gd name="connsiteX1" fmla="*/ 7891 w 324596"/>
                <a:gd name="connsiteY1" fmla="*/ 9988 h 212091"/>
                <a:gd name="connsiteX2" fmla="*/ 60278 w 324596"/>
                <a:gd name="connsiteY2" fmla="*/ 462 h 212091"/>
                <a:gd name="connsiteX3" fmla="*/ 322216 w 324596"/>
                <a:gd name="connsiteY3" fmla="*/ 188581 h 212091"/>
                <a:gd name="connsiteX4" fmla="*/ 324597 w 324596"/>
                <a:gd name="connsiteY4" fmla="*/ 200488 h 212091"/>
                <a:gd name="connsiteX5" fmla="*/ 296022 w 324596"/>
                <a:gd name="connsiteY5" fmla="*/ 207631 h 212091"/>
                <a:gd name="connsiteX6" fmla="*/ 5509 w 324596"/>
                <a:gd name="connsiteY6" fmla="*/ 40944 h 212091"/>
                <a:gd name="connsiteX7" fmla="*/ 3128 w 324596"/>
                <a:gd name="connsiteY7" fmla="*/ 21894 h 212091"/>
                <a:gd name="connsiteX8" fmla="*/ 15034 w 324596"/>
                <a:gd name="connsiteY8" fmla="*/ 40944 h 212091"/>
                <a:gd name="connsiteX9" fmla="*/ 188866 w 324596"/>
                <a:gd name="connsiteY9" fmla="*/ 181437 h 212091"/>
                <a:gd name="connsiteX10" fmla="*/ 291259 w 324596"/>
                <a:gd name="connsiteY10" fmla="*/ 179056 h 212091"/>
                <a:gd name="connsiteX11" fmla="*/ 284116 w 324596"/>
                <a:gd name="connsiteY11" fmla="*/ 160006 h 212091"/>
                <a:gd name="connsiteX12" fmla="*/ 212678 w 324596"/>
                <a:gd name="connsiteY12" fmla="*/ 62375 h 212091"/>
                <a:gd name="connsiteX13" fmla="*/ 31703 w 324596"/>
                <a:gd name="connsiteY13" fmla="*/ 9988 h 212091"/>
                <a:gd name="connsiteX14" fmla="*/ 3128 w 324596"/>
                <a:gd name="connsiteY14" fmla="*/ 21894 h 212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6" h="212091">
                  <a:moveTo>
                    <a:pt x="3128" y="21894"/>
                  </a:moveTo>
                  <a:cubicBezTo>
                    <a:pt x="-1634" y="14750"/>
                    <a:pt x="-1634" y="9988"/>
                    <a:pt x="7891" y="9988"/>
                  </a:cubicBezTo>
                  <a:cubicBezTo>
                    <a:pt x="24559" y="7606"/>
                    <a:pt x="43609" y="2844"/>
                    <a:pt x="60278" y="462"/>
                  </a:cubicBezTo>
                  <a:cubicBezTo>
                    <a:pt x="179341" y="-6681"/>
                    <a:pt x="288878" y="69519"/>
                    <a:pt x="322216" y="188581"/>
                  </a:cubicBezTo>
                  <a:cubicBezTo>
                    <a:pt x="322216" y="190962"/>
                    <a:pt x="322216" y="195725"/>
                    <a:pt x="324597" y="200488"/>
                  </a:cubicBezTo>
                  <a:cubicBezTo>
                    <a:pt x="315072" y="202869"/>
                    <a:pt x="305547" y="205250"/>
                    <a:pt x="296022" y="207631"/>
                  </a:cubicBezTo>
                  <a:cubicBezTo>
                    <a:pt x="174578" y="231444"/>
                    <a:pt x="45991" y="157625"/>
                    <a:pt x="5509" y="40944"/>
                  </a:cubicBezTo>
                  <a:cubicBezTo>
                    <a:pt x="5509" y="33800"/>
                    <a:pt x="5509" y="26656"/>
                    <a:pt x="3128" y="21894"/>
                  </a:cubicBezTo>
                  <a:cubicBezTo>
                    <a:pt x="5509" y="29037"/>
                    <a:pt x="10272" y="33800"/>
                    <a:pt x="15034" y="40944"/>
                  </a:cubicBezTo>
                  <a:cubicBezTo>
                    <a:pt x="50753" y="114763"/>
                    <a:pt x="107903" y="164769"/>
                    <a:pt x="188866" y="181437"/>
                  </a:cubicBezTo>
                  <a:cubicBezTo>
                    <a:pt x="222203" y="188581"/>
                    <a:pt x="255541" y="188581"/>
                    <a:pt x="291259" y="179056"/>
                  </a:cubicBezTo>
                  <a:cubicBezTo>
                    <a:pt x="288878" y="171912"/>
                    <a:pt x="286497" y="164769"/>
                    <a:pt x="284116" y="160006"/>
                  </a:cubicBezTo>
                  <a:cubicBezTo>
                    <a:pt x="269828" y="121906"/>
                    <a:pt x="243634" y="88569"/>
                    <a:pt x="212678" y="62375"/>
                  </a:cubicBezTo>
                  <a:cubicBezTo>
                    <a:pt x="160291" y="19513"/>
                    <a:pt x="98378" y="2844"/>
                    <a:pt x="31703" y="9988"/>
                  </a:cubicBezTo>
                  <a:cubicBezTo>
                    <a:pt x="22178" y="9988"/>
                    <a:pt x="10272" y="7606"/>
                    <a:pt x="3128" y="21894"/>
                  </a:cubicBezTo>
                  <a:close/>
                </a:path>
              </a:pathLst>
            </a:custGeom>
            <a:grpFill/>
            <a:ln w="23813" cap="flat">
              <a:noFill/>
              <a:prstDash val="solid"/>
              <a:miter/>
            </a:ln>
          </p:spPr>
          <p:txBody>
            <a:bodyPr rtlCol="0" anchor="ctr"/>
            <a:lstStyle/>
            <a:p>
              <a:endParaRPr lang="en-ID"/>
            </a:p>
          </p:txBody>
        </p:sp>
        <p:sp>
          <p:nvSpPr>
            <p:cNvPr id="1316" name="Freeform: Shape 1315">
              <a:extLst>
                <a:ext uri="{FF2B5EF4-FFF2-40B4-BE49-F238E27FC236}">
                  <a16:creationId xmlns:a16="http://schemas.microsoft.com/office/drawing/2014/main" id="{B86E95F2-1B4D-F071-677E-0CF05AA0BA7E}"/>
                </a:ext>
              </a:extLst>
            </p:cNvPr>
            <p:cNvSpPr/>
            <p:nvPr/>
          </p:nvSpPr>
          <p:spPr>
            <a:xfrm>
              <a:off x="9655968" y="90215"/>
              <a:ext cx="319087" cy="213223"/>
            </a:xfrm>
            <a:custGeom>
              <a:avLst/>
              <a:gdLst>
                <a:gd name="connsiteX0" fmla="*/ 319087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7 w 319087"/>
                <a:gd name="connsiteY6" fmla="*/ 12178 h 213223"/>
                <a:gd name="connsiteX7" fmla="*/ 319087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6 h 213223"/>
                <a:gd name="connsiteX13" fmla="*/ 319087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7" y="24084"/>
                  </a:moveTo>
                  <a:cubicBezTo>
                    <a:pt x="304800" y="83616"/>
                    <a:pt x="273844" y="128859"/>
                    <a:pt x="226219" y="162197"/>
                  </a:cubicBezTo>
                  <a:cubicBezTo>
                    <a:pt x="161925" y="209822"/>
                    <a:pt x="88106" y="224109"/>
                    <a:pt x="9525" y="205059"/>
                  </a:cubicBezTo>
                  <a:cubicBezTo>
                    <a:pt x="7144" y="205059"/>
                    <a:pt x="2381" y="202678"/>
                    <a:pt x="0" y="200297"/>
                  </a:cubicBezTo>
                  <a:cubicBezTo>
                    <a:pt x="0" y="193153"/>
                    <a:pt x="2381" y="188391"/>
                    <a:pt x="2381" y="181247"/>
                  </a:cubicBezTo>
                  <a:cubicBezTo>
                    <a:pt x="40481" y="57422"/>
                    <a:pt x="169069" y="-21159"/>
                    <a:pt x="297656" y="5034"/>
                  </a:cubicBezTo>
                  <a:cubicBezTo>
                    <a:pt x="304800" y="7416"/>
                    <a:pt x="311944" y="7416"/>
                    <a:pt x="319087" y="12178"/>
                  </a:cubicBezTo>
                  <a:cubicBezTo>
                    <a:pt x="319087" y="12178"/>
                    <a:pt x="316706" y="19322"/>
                    <a:pt x="319087" y="24084"/>
                  </a:cubicBezTo>
                  <a:cubicBezTo>
                    <a:pt x="311944" y="9797"/>
                    <a:pt x="297656" y="14559"/>
                    <a:pt x="285750" y="12178"/>
                  </a:cubicBezTo>
                  <a:cubicBezTo>
                    <a:pt x="185738" y="2653"/>
                    <a:pt x="90488" y="52659"/>
                    <a:pt x="45244" y="143147"/>
                  </a:cubicBezTo>
                  <a:cubicBezTo>
                    <a:pt x="38100" y="155053"/>
                    <a:pt x="35719" y="166959"/>
                    <a:pt x="28575" y="183628"/>
                  </a:cubicBezTo>
                  <a:cubicBezTo>
                    <a:pt x="38100" y="186009"/>
                    <a:pt x="42863" y="188391"/>
                    <a:pt x="50006" y="188391"/>
                  </a:cubicBezTo>
                  <a:cubicBezTo>
                    <a:pt x="159544" y="202678"/>
                    <a:pt x="259556" y="147909"/>
                    <a:pt x="307181" y="45516"/>
                  </a:cubicBezTo>
                  <a:cubicBezTo>
                    <a:pt x="309563" y="35991"/>
                    <a:pt x="314325" y="28847"/>
                    <a:pt x="319087" y="24084"/>
                  </a:cubicBezTo>
                  <a:close/>
                </a:path>
              </a:pathLst>
            </a:custGeom>
            <a:grpFill/>
            <a:ln w="23813" cap="flat">
              <a:noFill/>
              <a:prstDash val="solid"/>
              <a:miter/>
            </a:ln>
          </p:spPr>
          <p:txBody>
            <a:bodyPr rtlCol="0" anchor="ctr"/>
            <a:lstStyle/>
            <a:p>
              <a:endParaRPr lang="en-ID"/>
            </a:p>
          </p:txBody>
        </p:sp>
        <p:sp>
          <p:nvSpPr>
            <p:cNvPr id="1317" name="Freeform: Shape 1316">
              <a:extLst>
                <a:ext uri="{FF2B5EF4-FFF2-40B4-BE49-F238E27FC236}">
                  <a16:creationId xmlns:a16="http://schemas.microsoft.com/office/drawing/2014/main" id="{3814A016-7F33-3CC7-C5F4-F374FDEF6140}"/>
                </a:ext>
              </a:extLst>
            </p:cNvPr>
            <p:cNvSpPr/>
            <p:nvPr/>
          </p:nvSpPr>
          <p:spPr>
            <a:xfrm>
              <a:off x="10160046" y="1218737"/>
              <a:ext cx="324596" cy="212900"/>
            </a:xfrm>
            <a:custGeom>
              <a:avLst/>
              <a:gdLst>
                <a:gd name="connsiteX0" fmla="*/ 3128 w 324596"/>
                <a:gd name="connsiteY0" fmla="*/ 21894 h 212900"/>
                <a:gd name="connsiteX1" fmla="*/ 7891 w 324596"/>
                <a:gd name="connsiteY1" fmla="*/ 9987 h 212900"/>
                <a:gd name="connsiteX2" fmla="*/ 60278 w 324596"/>
                <a:gd name="connsiteY2" fmla="*/ 462 h 212900"/>
                <a:gd name="connsiteX3" fmla="*/ 322216 w 324596"/>
                <a:gd name="connsiteY3" fmla="*/ 188581 h 212900"/>
                <a:gd name="connsiteX4" fmla="*/ 324597 w 324596"/>
                <a:gd name="connsiteY4" fmla="*/ 200487 h 212900"/>
                <a:gd name="connsiteX5" fmla="*/ 300784 w 324596"/>
                <a:gd name="connsiteY5" fmla="*/ 207631 h 212900"/>
                <a:gd name="connsiteX6" fmla="*/ 5509 w 324596"/>
                <a:gd name="connsiteY6" fmla="*/ 38562 h 212900"/>
                <a:gd name="connsiteX7" fmla="*/ 3128 w 324596"/>
                <a:gd name="connsiteY7" fmla="*/ 21894 h 212900"/>
                <a:gd name="connsiteX8" fmla="*/ 15034 w 324596"/>
                <a:gd name="connsiteY8" fmla="*/ 40944 h 212900"/>
                <a:gd name="connsiteX9" fmla="*/ 188866 w 324596"/>
                <a:gd name="connsiteY9" fmla="*/ 181437 h 212900"/>
                <a:gd name="connsiteX10" fmla="*/ 291259 w 324596"/>
                <a:gd name="connsiteY10" fmla="*/ 179056 h 212900"/>
                <a:gd name="connsiteX11" fmla="*/ 284116 w 324596"/>
                <a:gd name="connsiteY11" fmla="*/ 160006 h 212900"/>
                <a:gd name="connsiteX12" fmla="*/ 212678 w 324596"/>
                <a:gd name="connsiteY12" fmla="*/ 62375 h 212900"/>
                <a:gd name="connsiteX13" fmla="*/ 31703 w 324596"/>
                <a:gd name="connsiteY13" fmla="*/ 9987 h 212900"/>
                <a:gd name="connsiteX14" fmla="*/ 3128 w 324596"/>
                <a:gd name="connsiteY14" fmla="*/ 21894 h 21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6" h="212900">
                  <a:moveTo>
                    <a:pt x="3128" y="21894"/>
                  </a:moveTo>
                  <a:cubicBezTo>
                    <a:pt x="-1634" y="14750"/>
                    <a:pt x="-1634" y="9987"/>
                    <a:pt x="7891" y="9987"/>
                  </a:cubicBezTo>
                  <a:cubicBezTo>
                    <a:pt x="24559" y="7606"/>
                    <a:pt x="43609" y="2844"/>
                    <a:pt x="60278" y="462"/>
                  </a:cubicBezTo>
                  <a:cubicBezTo>
                    <a:pt x="179341" y="-6681"/>
                    <a:pt x="288878" y="69519"/>
                    <a:pt x="322216" y="188581"/>
                  </a:cubicBezTo>
                  <a:cubicBezTo>
                    <a:pt x="322216" y="190962"/>
                    <a:pt x="322216" y="195725"/>
                    <a:pt x="324597" y="200487"/>
                  </a:cubicBezTo>
                  <a:cubicBezTo>
                    <a:pt x="317453" y="202869"/>
                    <a:pt x="310309" y="205250"/>
                    <a:pt x="300784" y="207631"/>
                  </a:cubicBezTo>
                  <a:cubicBezTo>
                    <a:pt x="176960" y="233825"/>
                    <a:pt x="45991" y="160006"/>
                    <a:pt x="5509" y="38562"/>
                  </a:cubicBezTo>
                  <a:cubicBezTo>
                    <a:pt x="5509" y="31419"/>
                    <a:pt x="3128" y="26656"/>
                    <a:pt x="3128" y="21894"/>
                  </a:cubicBezTo>
                  <a:cubicBezTo>
                    <a:pt x="5509" y="29037"/>
                    <a:pt x="10272" y="33800"/>
                    <a:pt x="15034" y="40944"/>
                  </a:cubicBezTo>
                  <a:cubicBezTo>
                    <a:pt x="50753" y="114762"/>
                    <a:pt x="107903" y="164769"/>
                    <a:pt x="188866" y="181437"/>
                  </a:cubicBezTo>
                  <a:cubicBezTo>
                    <a:pt x="222203" y="188581"/>
                    <a:pt x="255541" y="188581"/>
                    <a:pt x="291259" y="179056"/>
                  </a:cubicBezTo>
                  <a:cubicBezTo>
                    <a:pt x="288878" y="171913"/>
                    <a:pt x="286497" y="164769"/>
                    <a:pt x="284116" y="160006"/>
                  </a:cubicBezTo>
                  <a:cubicBezTo>
                    <a:pt x="269828" y="121906"/>
                    <a:pt x="243634" y="88569"/>
                    <a:pt x="212678" y="62375"/>
                  </a:cubicBezTo>
                  <a:cubicBezTo>
                    <a:pt x="160291" y="19512"/>
                    <a:pt x="98378" y="2844"/>
                    <a:pt x="31703" y="9987"/>
                  </a:cubicBezTo>
                  <a:cubicBezTo>
                    <a:pt x="22178" y="9987"/>
                    <a:pt x="10272" y="7606"/>
                    <a:pt x="3128" y="21894"/>
                  </a:cubicBezTo>
                  <a:close/>
                </a:path>
              </a:pathLst>
            </a:custGeom>
            <a:grpFill/>
            <a:ln w="23813" cap="flat">
              <a:noFill/>
              <a:prstDash val="solid"/>
              <a:miter/>
            </a:ln>
          </p:spPr>
          <p:txBody>
            <a:bodyPr rtlCol="0" anchor="ctr"/>
            <a:lstStyle/>
            <a:p>
              <a:endParaRPr lang="en-ID"/>
            </a:p>
          </p:txBody>
        </p:sp>
        <p:sp>
          <p:nvSpPr>
            <p:cNvPr id="1318" name="Freeform: Shape 1317">
              <a:extLst>
                <a:ext uri="{FF2B5EF4-FFF2-40B4-BE49-F238E27FC236}">
                  <a16:creationId xmlns:a16="http://schemas.microsoft.com/office/drawing/2014/main" id="{A8CEDF9B-74C5-34A8-1C63-20CD83F2B87C}"/>
                </a:ext>
              </a:extLst>
            </p:cNvPr>
            <p:cNvSpPr/>
            <p:nvPr/>
          </p:nvSpPr>
          <p:spPr>
            <a:xfrm>
              <a:off x="8207421" y="1218737"/>
              <a:ext cx="324597" cy="212900"/>
            </a:xfrm>
            <a:custGeom>
              <a:avLst/>
              <a:gdLst>
                <a:gd name="connsiteX0" fmla="*/ 3128 w 324597"/>
                <a:gd name="connsiteY0" fmla="*/ 21894 h 212900"/>
                <a:gd name="connsiteX1" fmla="*/ 7891 w 324597"/>
                <a:gd name="connsiteY1" fmla="*/ 9987 h 212900"/>
                <a:gd name="connsiteX2" fmla="*/ 60278 w 324597"/>
                <a:gd name="connsiteY2" fmla="*/ 462 h 212900"/>
                <a:gd name="connsiteX3" fmla="*/ 322216 w 324597"/>
                <a:gd name="connsiteY3" fmla="*/ 188581 h 212900"/>
                <a:gd name="connsiteX4" fmla="*/ 324597 w 324597"/>
                <a:gd name="connsiteY4" fmla="*/ 200487 h 212900"/>
                <a:gd name="connsiteX5" fmla="*/ 300785 w 324597"/>
                <a:gd name="connsiteY5" fmla="*/ 207631 h 212900"/>
                <a:gd name="connsiteX6" fmla="*/ 5510 w 324597"/>
                <a:gd name="connsiteY6" fmla="*/ 38562 h 212900"/>
                <a:gd name="connsiteX7" fmla="*/ 3128 w 324597"/>
                <a:gd name="connsiteY7" fmla="*/ 21894 h 212900"/>
                <a:gd name="connsiteX8" fmla="*/ 15035 w 324597"/>
                <a:gd name="connsiteY8" fmla="*/ 40944 h 212900"/>
                <a:gd name="connsiteX9" fmla="*/ 188866 w 324597"/>
                <a:gd name="connsiteY9" fmla="*/ 181437 h 212900"/>
                <a:gd name="connsiteX10" fmla="*/ 291259 w 324597"/>
                <a:gd name="connsiteY10" fmla="*/ 179056 h 212900"/>
                <a:gd name="connsiteX11" fmla="*/ 284116 w 324597"/>
                <a:gd name="connsiteY11" fmla="*/ 160006 h 212900"/>
                <a:gd name="connsiteX12" fmla="*/ 212678 w 324597"/>
                <a:gd name="connsiteY12" fmla="*/ 62375 h 212900"/>
                <a:gd name="connsiteX13" fmla="*/ 31703 w 324597"/>
                <a:gd name="connsiteY13" fmla="*/ 9987 h 212900"/>
                <a:gd name="connsiteX14" fmla="*/ 3128 w 324597"/>
                <a:gd name="connsiteY14" fmla="*/ 21894 h 21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7" h="212900">
                  <a:moveTo>
                    <a:pt x="3128" y="21894"/>
                  </a:moveTo>
                  <a:cubicBezTo>
                    <a:pt x="-1634" y="14750"/>
                    <a:pt x="-1634" y="9987"/>
                    <a:pt x="7891" y="9987"/>
                  </a:cubicBezTo>
                  <a:cubicBezTo>
                    <a:pt x="24559" y="7606"/>
                    <a:pt x="43610" y="2844"/>
                    <a:pt x="60278" y="462"/>
                  </a:cubicBezTo>
                  <a:cubicBezTo>
                    <a:pt x="179341" y="-6681"/>
                    <a:pt x="288878" y="69519"/>
                    <a:pt x="322216" y="188581"/>
                  </a:cubicBezTo>
                  <a:cubicBezTo>
                    <a:pt x="322216" y="190962"/>
                    <a:pt x="322216" y="195725"/>
                    <a:pt x="324597" y="200487"/>
                  </a:cubicBezTo>
                  <a:cubicBezTo>
                    <a:pt x="317453" y="202869"/>
                    <a:pt x="310309" y="205250"/>
                    <a:pt x="300785" y="207631"/>
                  </a:cubicBezTo>
                  <a:cubicBezTo>
                    <a:pt x="176960" y="233825"/>
                    <a:pt x="45991" y="160006"/>
                    <a:pt x="5510" y="38562"/>
                  </a:cubicBezTo>
                  <a:cubicBezTo>
                    <a:pt x="3128" y="31419"/>
                    <a:pt x="3128" y="26656"/>
                    <a:pt x="3128" y="21894"/>
                  </a:cubicBezTo>
                  <a:cubicBezTo>
                    <a:pt x="5510" y="29037"/>
                    <a:pt x="10272" y="33800"/>
                    <a:pt x="15035" y="40944"/>
                  </a:cubicBezTo>
                  <a:cubicBezTo>
                    <a:pt x="50753" y="114762"/>
                    <a:pt x="107903" y="164769"/>
                    <a:pt x="188866" y="181437"/>
                  </a:cubicBezTo>
                  <a:cubicBezTo>
                    <a:pt x="222203" y="188581"/>
                    <a:pt x="255541" y="188581"/>
                    <a:pt x="291259" y="179056"/>
                  </a:cubicBezTo>
                  <a:cubicBezTo>
                    <a:pt x="288878" y="171913"/>
                    <a:pt x="286497" y="164769"/>
                    <a:pt x="284116" y="160006"/>
                  </a:cubicBezTo>
                  <a:cubicBezTo>
                    <a:pt x="269828" y="121906"/>
                    <a:pt x="243634" y="88569"/>
                    <a:pt x="212678" y="62375"/>
                  </a:cubicBezTo>
                  <a:cubicBezTo>
                    <a:pt x="160291" y="19512"/>
                    <a:pt x="98378" y="2844"/>
                    <a:pt x="31703" y="9987"/>
                  </a:cubicBezTo>
                  <a:cubicBezTo>
                    <a:pt x="22178" y="9987"/>
                    <a:pt x="7891" y="7606"/>
                    <a:pt x="3128" y="21894"/>
                  </a:cubicBezTo>
                  <a:close/>
                </a:path>
              </a:pathLst>
            </a:custGeom>
            <a:grpFill/>
            <a:ln w="23813" cap="flat">
              <a:noFill/>
              <a:prstDash val="solid"/>
              <a:miter/>
            </a:ln>
          </p:spPr>
          <p:txBody>
            <a:bodyPr rtlCol="0" anchor="ctr"/>
            <a:lstStyle/>
            <a:p>
              <a:endParaRPr lang="en-ID"/>
            </a:p>
          </p:txBody>
        </p:sp>
        <p:sp>
          <p:nvSpPr>
            <p:cNvPr id="1319" name="Freeform: Shape 1318">
              <a:extLst>
                <a:ext uri="{FF2B5EF4-FFF2-40B4-BE49-F238E27FC236}">
                  <a16:creationId xmlns:a16="http://schemas.microsoft.com/office/drawing/2014/main" id="{24E45956-8F0B-05B7-AEB8-FCA28D28E251}"/>
                </a:ext>
              </a:extLst>
            </p:cNvPr>
            <p:cNvSpPr/>
            <p:nvPr/>
          </p:nvSpPr>
          <p:spPr>
            <a:xfrm>
              <a:off x="6252415" y="1218737"/>
              <a:ext cx="324597" cy="212900"/>
            </a:xfrm>
            <a:custGeom>
              <a:avLst/>
              <a:gdLst>
                <a:gd name="connsiteX0" fmla="*/ 3128 w 324597"/>
                <a:gd name="connsiteY0" fmla="*/ 21894 h 212900"/>
                <a:gd name="connsiteX1" fmla="*/ 7891 w 324597"/>
                <a:gd name="connsiteY1" fmla="*/ 9987 h 212900"/>
                <a:gd name="connsiteX2" fmla="*/ 60278 w 324597"/>
                <a:gd name="connsiteY2" fmla="*/ 462 h 212900"/>
                <a:gd name="connsiteX3" fmla="*/ 322216 w 324597"/>
                <a:gd name="connsiteY3" fmla="*/ 188581 h 212900"/>
                <a:gd name="connsiteX4" fmla="*/ 324597 w 324597"/>
                <a:gd name="connsiteY4" fmla="*/ 200487 h 212900"/>
                <a:gd name="connsiteX5" fmla="*/ 300785 w 324597"/>
                <a:gd name="connsiteY5" fmla="*/ 207631 h 212900"/>
                <a:gd name="connsiteX6" fmla="*/ 5509 w 324597"/>
                <a:gd name="connsiteY6" fmla="*/ 38562 h 212900"/>
                <a:gd name="connsiteX7" fmla="*/ 3128 w 324597"/>
                <a:gd name="connsiteY7" fmla="*/ 21894 h 212900"/>
                <a:gd name="connsiteX8" fmla="*/ 15035 w 324597"/>
                <a:gd name="connsiteY8" fmla="*/ 40944 h 212900"/>
                <a:gd name="connsiteX9" fmla="*/ 188866 w 324597"/>
                <a:gd name="connsiteY9" fmla="*/ 181437 h 212900"/>
                <a:gd name="connsiteX10" fmla="*/ 291260 w 324597"/>
                <a:gd name="connsiteY10" fmla="*/ 179056 h 212900"/>
                <a:gd name="connsiteX11" fmla="*/ 291260 w 324597"/>
                <a:gd name="connsiteY11" fmla="*/ 169531 h 212900"/>
                <a:gd name="connsiteX12" fmla="*/ 286497 w 324597"/>
                <a:gd name="connsiteY12" fmla="*/ 157625 h 212900"/>
                <a:gd name="connsiteX13" fmla="*/ 215059 w 324597"/>
                <a:gd name="connsiteY13" fmla="*/ 59994 h 212900"/>
                <a:gd name="connsiteX14" fmla="*/ 34085 w 324597"/>
                <a:gd name="connsiteY14" fmla="*/ 7606 h 212900"/>
                <a:gd name="connsiteX15" fmla="*/ 3128 w 324597"/>
                <a:gd name="connsiteY15" fmla="*/ 21894 h 21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4597" h="212900">
                  <a:moveTo>
                    <a:pt x="3128" y="21894"/>
                  </a:moveTo>
                  <a:cubicBezTo>
                    <a:pt x="-1634" y="14750"/>
                    <a:pt x="-1634" y="9987"/>
                    <a:pt x="7891" y="9987"/>
                  </a:cubicBezTo>
                  <a:cubicBezTo>
                    <a:pt x="24559" y="7606"/>
                    <a:pt x="43610" y="2844"/>
                    <a:pt x="60278" y="462"/>
                  </a:cubicBezTo>
                  <a:cubicBezTo>
                    <a:pt x="179341" y="-6681"/>
                    <a:pt x="288878" y="69519"/>
                    <a:pt x="322216" y="188581"/>
                  </a:cubicBezTo>
                  <a:cubicBezTo>
                    <a:pt x="322216" y="190962"/>
                    <a:pt x="322216" y="195725"/>
                    <a:pt x="324597" y="200487"/>
                  </a:cubicBezTo>
                  <a:cubicBezTo>
                    <a:pt x="317453" y="202869"/>
                    <a:pt x="310309" y="205250"/>
                    <a:pt x="300785" y="207631"/>
                  </a:cubicBezTo>
                  <a:cubicBezTo>
                    <a:pt x="176960" y="233825"/>
                    <a:pt x="45991" y="160006"/>
                    <a:pt x="5509" y="38562"/>
                  </a:cubicBezTo>
                  <a:cubicBezTo>
                    <a:pt x="5509" y="31419"/>
                    <a:pt x="3128" y="26656"/>
                    <a:pt x="3128" y="21894"/>
                  </a:cubicBezTo>
                  <a:cubicBezTo>
                    <a:pt x="5509" y="29037"/>
                    <a:pt x="10272" y="33800"/>
                    <a:pt x="15035" y="40944"/>
                  </a:cubicBezTo>
                  <a:cubicBezTo>
                    <a:pt x="50753" y="114762"/>
                    <a:pt x="107903" y="164769"/>
                    <a:pt x="188866" y="181437"/>
                  </a:cubicBezTo>
                  <a:cubicBezTo>
                    <a:pt x="222203" y="188581"/>
                    <a:pt x="255541" y="188581"/>
                    <a:pt x="291260" y="179056"/>
                  </a:cubicBezTo>
                  <a:cubicBezTo>
                    <a:pt x="291260" y="174294"/>
                    <a:pt x="291260" y="171913"/>
                    <a:pt x="291260" y="169531"/>
                  </a:cubicBezTo>
                  <a:cubicBezTo>
                    <a:pt x="291260" y="164769"/>
                    <a:pt x="288878" y="162387"/>
                    <a:pt x="286497" y="157625"/>
                  </a:cubicBezTo>
                  <a:cubicBezTo>
                    <a:pt x="269828" y="119525"/>
                    <a:pt x="246016" y="86187"/>
                    <a:pt x="215059" y="59994"/>
                  </a:cubicBezTo>
                  <a:cubicBezTo>
                    <a:pt x="162672" y="17131"/>
                    <a:pt x="100759" y="462"/>
                    <a:pt x="34085" y="7606"/>
                  </a:cubicBezTo>
                  <a:cubicBezTo>
                    <a:pt x="22178" y="9987"/>
                    <a:pt x="10272" y="7606"/>
                    <a:pt x="3128" y="21894"/>
                  </a:cubicBezTo>
                  <a:close/>
                </a:path>
              </a:pathLst>
            </a:custGeom>
            <a:grpFill/>
            <a:ln w="23813" cap="flat">
              <a:noFill/>
              <a:prstDash val="solid"/>
              <a:miter/>
            </a:ln>
          </p:spPr>
          <p:txBody>
            <a:bodyPr rtlCol="0" anchor="ctr"/>
            <a:lstStyle/>
            <a:p>
              <a:endParaRPr lang="en-ID"/>
            </a:p>
          </p:txBody>
        </p:sp>
        <p:sp>
          <p:nvSpPr>
            <p:cNvPr id="1320" name="Freeform: Shape 1319">
              <a:extLst>
                <a:ext uri="{FF2B5EF4-FFF2-40B4-BE49-F238E27FC236}">
                  <a16:creationId xmlns:a16="http://schemas.microsoft.com/office/drawing/2014/main" id="{5F414D2C-3B1B-1D6D-68D9-95AD7E1698A7}"/>
                </a:ext>
              </a:extLst>
            </p:cNvPr>
            <p:cNvSpPr/>
            <p:nvPr/>
          </p:nvSpPr>
          <p:spPr>
            <a:xfrm>
              <a:off x="11608593" y="5721871"/>
              <a:ext cx="319087" cy="210842"/>
            </a:xfrm>
            <a:custGeom>
              <a:avLst/>
              <a:gdLst>
                <a:gd name="connsiteX0" fmla="*/ 319087 w 319087"/>
                <a:gd name="connsiteY0" fmla="*/ 21703 h 210842"/>
                <a:gd name="connsiteX1" fmla="*/ 226219 w 319087"/>
                <a:gd name="connsiteY1" fmla="*/ 159816 h 210842"/>
                <a:gd name="connsiteX2" fmla="*/ 9525 w 319087"/>
                <a:gd name="connsiteY2" fmla="*/ 202678 h 210842"/>
                <a:gd name="connsiteX3" fmla="*/ 2381 w 319087"/>
                <a:gd name="connsiteY3" fmla="*/ 200297 h 210842"/>
                <a:gd name="connsiteX4" fmla="*/ 0 w 319087"/>
                <a:gd name="connsiteY4" fmla="*/ 197916 h 210842"/>
                <a:gd name="connsiteX5" fmla="*/ 2381 w 319087"/>
                <a:gd name="connsiteY5" fmla="*/ 181247 h 210842"/>
                <a:gd name="connsiteX6" fmla="*/ 297656 w 319087"/>
                <a:gd name="connsiteY6" fmla="*/ 5034 h 210842"/>
                <a:gd name="connsiteX7" fmla="*/ 319087 w 319087"/>
                <a:gd name="connsiteY7" fmla="*/ 12178 h 210842"/>
                <a:gd name="connsiteX8" fmla="*/ 319087 w 319087"/>
                <a:gd name="connsiteY8" fmla="*/ 21703 h 210842"/>
                <a:gd name="connsiteX9" fmla="*/ 285750 w 319087"/>
                <a:gd name="connsiteY9" fmla="*/ 9797 h 210842"/>
                <a:gd name="connsiteX10" fmla="*/ 45244 w 319087"/>
                <a:gd name="connsiteY10" fmla="*/ 140766 h 210842"/>
                <a:gd name="connsiteX11" fmla="*/ 28575 w 319087"/>
                <a:gd name="connsiteY11" fmla="*/ 181247 h 210842"/>
                <a:gd name="connsiteX12" fmla="*/ 50006 w 319087"/>
                <a:gd name="connsiteY12" fmla="*/ 186009 h 210842"/>
                <a:gd name="connsiteX13" fmla="*/ 307181 w 319087"/>
                <a:gd name="connsiteY13" fmla="*/ 43134 h 210842"/>
                <a:gd name="connsiteX14" fmla="*/ 319087 w 319087"/>
                <a:gd name="connsiteY14" fmla="*/ 21703 h 21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842">
                  <a:moveTo>
                    <a:pt x="319087" y="21703"/>
                  </a:moveTo>
                  <a:cubicBezTo>
                    <a:pt x="304800" y="81234"/>
                    <a:pt x="273844" y="126478"/>
                    <a:pt x="226219" y="159816"/>
                  </a:cubicBezTo>
                  <a:cubicBezTo>
                    <a:pt x="161925" y="207441"/>
                    <a:pt x="88107" y="221728"/>
                    <a:pt x="9525" y="202678"/>
                  </a:cubicBezTo>
                  <a:cubicBezTo>
                    <a:pt x="7143" y="202678"/>
                    <a:pt x="4763" y="200297"/>
                    <a:pt x="2381" y="200297"/>
                  </a:cubicBezTo>
                  <a:cubicBezTo>
                    <a:pt x="2381" y="200297"/>
                    <a:pt x="0" y="200297"/>
                    <a:pt x="0" y="197916"/>
                  </a:cubicBezTo>
                  <a:cubicBezTo>
                    <a:pt x="0" y="193153"/>
                    <a:pt x="2381" y="186009"/>
                    <a:pt x="2381" y="181247"/>
                  </a:cubicBezTo>
                  <a:cubicBezTo>
                    <a:pt x="40482" y="57422"/>
                    <a:pt x="169069" y="-21160"/>
                    <a:pt x="297656" y="5034"/>
                  </a:cubicBezTo>
                  <a:cubicBezTo>
                    <a:pt x="304800" y="7416"/>
                    <a:pt x="311944" y="7416"/>
                    <a:pt x="319087" y="12178"/>
                  </a:cubicBezTo>
                  <a:cubicBezTo>
                    <a:pt x="319087" y="12178"/>
                    <a:pt x="319087" y="19322"/>
                    <a:pt x="319087" y="21703"/>
                  </a:cubicBezTo>
                  <a:cubicBezTo>
                    <a:pt x="311944" y="7416"/>
                    <a:pt x="297656" y="12178"/>
                    <a:pt x="285750" y="9797"/>
                  </a:cubicBezTo>
                  <a:cubicBezTo>
                    <a:pt x="185737" y="272"/>
                    <a:pt x="90487" y="50278"/>
                    <a:pt x="45244" y="140766"/>
                  </a:cubicBezTo>
                  <a:cubicBezTo>
                    <a:pt x="38100" y="152672"/>
                    <a:pt x="35719" y="164578"/>
                    <a:pt x="28575" y="181247"/>
                  </a:cubicBezTo>
                  <a:cubicBezTo>
                    <a:pt x="38100" y="183628"/>
                    <a:pt x="42862" y="186009"/>
                    <a:pt x="50006" y="186009"/>
                  </a:cubicBezTo>
                  <a:cubicBezTo>
                    <a:pt x="159544" y="200297"/>
                    <a:pt x="259556" y="145528"/>
                    <a:pt x="307181" y="43134"/>
                  </a:cubicBezTo>
                  <a:cubicBezTo>
                    <a:pt x="311944" y="35991"/>
                    <a:pt x="316706" y="28847"/>
                    <a:pt x="319087" y="21703"/>
                  </a:cubicBezTo>
                  <a:close/>
                </a:path>
              </a:pathLst>
            </a:custGeom>
            <a:grpFill/>
            <a:ln w="23813" cap="flat">
              <a:noFill/>
              <a:prstDash val="solid"/>
              <a:miter/>
            </a:ln>
          </p:spPr>
          <p:txBody>
            <a:bodyPr rtlCol="0" anchor="ctr"/>
            <a:lstStyle/>
            <a:p>
              <a:endParaRPr lang="en-ID"/>
            </a:p>
          </p:txBody>
        </p:sp>
        <p:sp>
          <p:nvSpPr>
            <p:cNvPr id="1321" name="Freeform: Shape 1320">
              <a:extLst>
                <a:ext uri="{FF2B5EF4-FFF2-40B4-BE49-F238E27FC236}">
                  <a16:creationId xmlns:a16="http://schemas.microsoft.com/office/drawing/2014/main" id="{D86F9ABA-6887-0A3B-7B67-FAF78FF993A0}"/>
                </a:ext>
              </a:extLst>
            </p:cNvPr>
            <p:cNvSpPr/>
            <p:nvPr/>
          </p:nvSpPr>
          <p:spPr>
            <a:xfrm>
              <a:off x="9655968" y="5719490"/>
              <a:ext cx="319087" cy="213223"/>
            </a:xfrm>
            <a:custGeom>
              <a:avLst/>
              <a:gdLst>
                <a:gd name="connsiteX0" fmla="*/ 319087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7 w 319087"/>
                <a:gd name="connsiteY6" fmla="*/ 12178 h 213223"/>
                <a:gd name="connsiteX7" fmla="*/ 319087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6 h 213223"/>
                <a:gd name="connsiteX13" fmla="*/ 319087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7" y="24084"/>
                  </a:moveTo>
                  <a:cubicBezTo>
                    <a:pt x="304800" y="83616"/>
                    <a:pt x="273844" y="128859"/>
                    <a:pt x="226219" y="162197"/>
                  </a:cubicBezTo>
                  <a:cubicBezTo>
                    <a:pt x="161925" y="209822"/>
                    <a:pt x="88106" y="224109"/>
                    <a:pt x="9525" y="205059"/>
                  </a:cubicBezTo>
                  <a:cubicBezTo>
                    <a:pt x="7144" y="205059"/>
                    <a:pt x="2381" y="202678"/>
                    <a:pt x="0" y="200297"/>
                  </a:cubicBezTo>
                  <a:cubicBezTo>
                    <a:pt x="0" y="193153"/>
                    <a:pt x="2381" y="188391"/>
                    <a:pt x="2381" y="181247"/>
                  </a:cubicBezTo>
                  <a:cubicBezTo>
                    <a:pt x="40481" y="57422"/>
                    <a:pt x="169069" y="-21159"/>
                    <a:pt x="297656" y="5034"/>
                  </a:cubicBezTo>
                  <a:cubicBezTo>
                    <a:pt x="304800" y="7416"/>
                    <a:pt x="311944" y="7416"/>
                    <a:pt x="319087" y="12178"/>
                  </a:cubicBezTo>
                  <a:cubicBezTo>
                    <a:pt x="319087" y="14559"/>
                    <a:pt x="316706" y="21703"/>
                    <a:pt x="319087" y="24084"/>
                  </a:cubicBezTo>
                  <a:cubicBezTo>
                    <a:pt x="311944" y="9797"/>
                    <a:pt x="297656" y="14559"/>
                    <a:pt x="285750" y="12178"/>
                  </a:cubicBezTo>
                  <a:cubicBezTo>
                    <a:pt x="185738" y="2653"/>
                    <a:pt x="90488" y="52659"/>
                    <a:pt x="45244" y="143147"/>
                  </a:cubicBezTo>
                  <a:cubicBezTo>
                    <a:pt x="38100" y="155053"/>
                    <a:pt x="35719" y="166959"/>
                    <a:pt x="28575" y="183628"/>
                  </a:cubicBezTo>
                  <a:cubicBezTo>
                    <a:pt x="38100" y="186009"/>
                    <a:pt x="42863" y="188391"/>
                    <a:pt x="50006" y="188391"/>
                  </a:cubicBezTo>
                  <a:cubicBezTo>
                    <a:pt x="159544" y="202678"/>
                    <a:pt x="259556" y="147909"/>
                    <a:pt x="307181" y="45516"/>
                  </a:cubicBezTo>
                  <a:cubicBezTo>
                    <a:pt x="309563" y="38372"/>
                    <a:pt x="314325" y="31228"/>
                    <a:pt x="319087" y="24084"/>
                  </a:cubicBezTo>
                  <a:close/>
                </a:path>
              </a:pathLst>
            </a:custGeom>
            <a:grpFill/>
            <a:ln w="23813" cap="flat">
              <a:noFill/>
              <a:prstDash val="solid"/>
              <a:miter/>
            </a:ln>
          </p:spPr>
          <p:txBody>
            <a:bodyPr rtlCol="0" anchor="ctr"/>
            <a:lstStyle/>
            <a:p>
              <a:endParaRPr lang="en-ID"/>
            </a:p>
          </p:txBody>
        </p:sp>
        <p:sp>
          <p:nvSpPr>
            <p:cNvPr id="1322" name="Freeform: Shape 1321">
              <a:extLst>
                <a:ext uri="{FF2B5EF4-FFF2-40B4-BE49-F238E27FC236}">
                  <a16:creationId xmlns:a16="http://schemas.microsoft.com/office/drawing/2014/main" id="{4B0D98A3-9EEC-6BA6-3A09-E2F0B477E734}"/>
                </a:ext>
              </a:extLst>
            </p:cNvPr>
            <p:cNvSpPr/>
            <p:nvPr/>
          </p:nvSpPr>
          <p:spPr>
            <a:xfrm>
              <a:off x="7700962" y="5719490"/>
              <a:ext cx="319087" cy="213223"/>
            </a:xfrm>
            <a:custGeom>
              <a:avLst/>
              <a:gdLst>
                <a:gd name="connsiteX0" fmla="*/ 319088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8 w 319087"/>
                <a:gd name="connsiteY6" fmla="*/ 12178 h 213223"/>
                <a:gd name="connsiteX7" fmla="*/ 319088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6 h 213223"/>
                <a:gd name="connsiteX13" fmla="*/ 319088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8" y="24084"/>
                  </a:moveTo>
                  <a:cubicBezTo>
                    <a:pt x="304800" y="83616"/>
                    <a:pt x="273844" y="128859"/>
                    <a:pt x="226219" y="162197"/>
                  </a:cubicBezTo>
                  <a:cubicBezTo>
                    <a:pt x="161925" y="209822"/>
                    <a:pt x="88106" y="224109"/>
                    <a:pt x="9525" y="205059"/>
                  </a:cubicBezTo>
                  <a:cubicBezTo>
                    <a:pt x="7144" y="205059"/>
                    <a:pt x="2381" y="202678"/>
                    <a:pt x="0" y="200297"/>
                  </a:cubicBezTo>
                  <a:cubicBezTo>
                    <a:pt x="0" y="193153"/>
                    <a:pt x="2381" y="188391"/>
                    <a:pt x="2381" y="181247"/>
                  </a:cubicBezTo>
                  <a:cubicBezTo>
                    <a:pt x="40481" y="57422"/>
                    <a:pt x="169069" y="-21159"/>
                    <a:pt x="297656" y="5034"/>
                  </a:cubicBezTo>
                  <a:cubicBezTo>
                    <a:pt x="304800" y="7416"/>
                    <a:pt x="311944" y="7416"/>
                    <a:pt x="319088" y="12178"/>
                  </a:cubicBezTo>
                  <a:cubicBezTo>
                    <a:pt x="319088" y="14559"/>
                    <a:pt x="319088" y="21703"/>
                    <a:pt x="319088" y="24084"/>
                  </a:cubicBezTo>
                  <a:cubicBezTo>
                    <a:pt x="311944" y="9797"/>
                    <a:pt x="297656" y="14559"/>
                    <a:pt x="285750" y="12178"/>
                  </a:cubicBezTo>
                  <a:cubicBezTo>
                    <a:pt x="185737" y="2653"/>
                    <a:pt x="90487" y="52659"/>
                    <a:pt x="45244" y="143147"/>
                  </a:cubicBezTo>
                  <a:cubicBezTo>
                    <a:pt x="38100" y="155053"/>
                    <a:pt x="35719" y="166959"/>
                    <a:pt x="28575" y="183628"/>
                  </a:cubicBezTo>
                  <a:cubicBezTo>
                    <a:pt x="38100" y="186009"/>
                    <a:pt x="42862" y="188391"/>
                    <a:pt x="50006" y="188391"/>
                  </a:cubicBezTo>
                  <a:cubicBezTo>
                    <a:pt x="159544" y="202678"/>
                    <a:pt x="259556" y="147909"/>
                    <a:pt x="307181" y="45516"/>
                  </a:cubicBezTo>
                  <a:cubicBezTo>
                    <a:pt x="311944" y="38372"/>
                    <a:pt x="316706" y="31228"/>
                    <a:pt x="319088" y="24084"/>
                  </a:cubicBezTo>
                  <a:close/>
                </a:path>
              </a:pathLst>
            </a:custGeom>
            <a:grpFill/>
            <a:ln w="23813" cap="flat">
              <a:noFill/>
              <a:prstDash val="solid"/>
              <a:miter/>
            </a:ln>
          </p:spPr>
          <p:txBody>
            <a:bodyPr rtlCol="0" anchor="ctr"/>
            <a:lstStyle/>
            <a:p>
              <a:endParaRPr lang="en-ID"/>
            </a:p>
          </p:txBody>
        </p:sp>
        <p:sp>
          <p:nvSpPr>
            <p:cNvPr id="1323" name="Freeform: Shape 1322">
              <a:extLst>
                <a:ext uri="{FF2B5EF4-FFF2-40B4-BE49-F238E27FC236}">
                  <a16:creationId xmlns:a16="http://schemas.microsoft.com/office/drawing/2014/main" id="{09C9F283-C9E7-48C4-B350-273D908E9A20}"/>
                </a:ext>
              </a:extLst>
            </p:cNvPr>
            <p:cNvSpPr/>
            <p:nvPr/>
          </p:nvSpPr>
          <p:spPr>
            <a:xfrm>
              <a:off x="5748337" y="5721871"/>
              <a:ext cx="319087" cy="210842"/>
            </a:xfrm>
            <a:custGeom>
              <a:avLst/>
              <a:gdLst>
                <a:gd name="connsiteX0" fmla="*/ 319088 w 319087"/>
                <a:gd name="connsiteY0" fmla="*/ 21703 h 210842"/>
                <a:gd name="connsiteX1" fmla="*/ 226219 w 319087"/>
                <a:gd name="connsiteY1" fmla="*/ 159816 h 210842"/>
                <a:gd name="connsiteX2" fmla="*/ 9525 w 319087"/>
                <a:gd name="connsiteY2" fmla="*/ 202678 h 210842"/>
                <a:gd name="connsiteX3" fmla="*/ 2381 w 319087"/>
                <a:gd name="connsiteY3" fmla="*/ 200297 h 210842"/>
                <a:gd name="connsiteX4" fmla="*/ 0 w 319087"/>
                <a:gd name="connsiteY4" fmla="*/ 197916 h 210842"/>
                <a:gd name="connsiteX5" fmla="*/ 2381 w 319087"/>
                <a:gd name="connsiteY5" fmla="*/ 181247 h 210842"/>
                <a:gd name="connsiteX6" fmla="*/ 297656 w 319087"/>
                <a:gd name="connsiteY6" fmla="*/ 5034 h 210842"/>
                <a:gd name="connsiteX7" fmla="*/ 319088 w 319087"/>
                <a:gd name="connsiteY7" fmla="*/ 12178 h 210842"/>
                <a:gd name="connsiteX8" fmla="*/ 319088 w 319087"/>
                <a:gd name="connsiteY8" fmla="*/ 21703 h 210842"/>
                <a:gd name="connsiteX9" fmla="*/ 285750 w 319087"/>
                <a:gd name="connsiteY9" fmla="*/ 9797 h 210842"/>
                <a:gd name="connsiteX10" fmla="*/ 45244 w 319087"/>
                <a:gd name="connsiteY10" fmla="*/ 140766 h 210842"/>
                <a:gd name="connsiteX11" fmla="*/ 28575 w 319087"/>
                <a:gd name="connsiteY11" fmla="*/ 181247 h 210842"/>
                <a:gd name="connsiteX12" fmla="*/ 50006 w 319087"/>
                <a:gd name="connsiteY12" fmla="*/ 186009 h 210842"/>
                <a:gd name="connsiteX13" fmla="*/ 307181 w 319087"/>
                <a:gd name="connsiteY13" fmla="*/ 43134 h 210842"/>
                <a:gd name="connsiteX14" fmla="*/ 319088 w 319087"/>
                <a:gd name="connsiteY14" fmla="*/ 21703 h 21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842">
                  <a:moveTo>
                    <a:pt x="319088" y="21703"/>
                  </a:moveTo>
                  <a:cubicBezTo>
                    <a:pt x="304800" y="81234"/>
                    <a:pt x="273844" y="126478"/>
                    <a:pt x="226219" y="159816"/>
                  </a:cubicBezTo>
                  <a:cubicBezTo>
                    <a:pt x="161925" y="207441"/>
                    <a:pt x="88106" y="221728"/>
                    <a:pt x="9525" y="202678"/>
                  </a:cubicBezTo>
                  <a:cubicBezTo>
                    <a:pt x="7144" y="202678"/>
                    <a:pt x="4763" y="200297"/>
                    <a:pt x="2381" y="200297"/>
                  </a:cubicBezTo>
                  <a:cubicBezTo>
                    <a:pt x="2381" y="200297"/>
                    <a:pt x="0" y="200297"/>
                    <a:pt x="0" y="197916"/>
                  </a:cubicBezTo>
                  <a:cubicBezTo>
                    <a:pt x="0" y="193153"/>
                    <a:pt x="2381" y="186009"/>
                    <a:pt x="2381" y="181247"/>
                  </a:cubicBezTo>
                  <a:cubicBezTo>
                    <a:pt x="40481" y="57422"/>
                    <a:pt x="169069" y="-21160"/>
                    <a:pt x="297656" y="5034"/>
                  </a:cubicBezTo>
                  <a:cubicBezTo>
                    <a:pt x="304800" y="7416"/>
                    <a:pt x="311944" y="7416"/>
                    <a:pt x="319088" y="12178"/>
                  </a:cubicBezTo>
                  <a:cubicBezTo>
                    <a:pt x="319088" y="12178"/>
                    <a:pt x="316706" y="19322"/>
                    <a:pt x="319088" y="21703"/>
                  </a:cubicBezTo>
                  <a:cubicBezTo>
                    <a:pt x="311944" y="7416"/>
                    <a:pt x="297656" y="12178"/>
                    <a:pt x="285750" y="9797"/>
                  </a:cubicBezTo>
                  <a:cubicBezTo>
                    <a:pt x="185738" y="272"/>
                    <a:pt x="90488" y="50278"/>
                    <a:pt x="45244" y="140766"/>
                  </a:cubicBezTo>
                  <a:cubicBezTo>
                    <a:pt x="38100" y="152672"/>
                    <a:pt x="35719" y="164578"/>
                    <a:pt x="28575" y="181247"/>
                  </a:cubicBezTo>
                  <a:cubicBezTo>
                    <a:pt x="38100" y="183628"/>
                    <a:pt x="42863" y="186009"/>
                    <a:pt x="50006" y="186009"/>
                  </a:cubicBezTo>
                  <a:cubicBezTo>
                    <a:pt x="159544" y="200297"/>
                    <a:pt x="259556" y="145528"/>
                    <a:pt x="307181" y="43134"/>
                  </a:cubicBezTo>
                  <a:cubicBezTo>
                    <a:pt x="309563" y="35991"/>
                    <a:pt x="314325" y="28847"/>
                    <a:pt x="319088" y="21703"/>
                  </a:cubicBezTo>
                  <a:close/>
                </a:path>
              </a:pathLst>
            </a:custGeom>
            <a:grpFill/>
            <a:ln w="23813" cap="flat">
              <a:noFill/>
              <a:prstDash val="solid"/>
              <a:miter/>
            </a:ln>
          </p:spPr>
          <p:txBody>
            <a:bodyPr rtlCol="0" anchor="ctr"/>
            <a:lstStyle/>
            <a:p>
              <a:endParaRPr lang="en-ID"/>
            </a:p>
          </p:txBody>
        </p:sp>
        <p:sp>
          <p:nvSpPr>
            <p:cNvPr id="1324" name="Freeform: Shape 1323">
              <a:extLst>
                <a:ext uri="{FF2B5EF4-FFF2-40B4-BE49-F238E27FC236}">
                  <a16:creationId xmlns:a16="http://schemas.microsoft.com/office/drawing/2014/main" id="{15C3E6D6-2E49-5B0C-CF6B-1512F56825EA}"/>
                </a:ext>
              </a:extLst>
            </p:cNvPr>
            <p:cNvSpPr/>
            <p:nvPr/>
          </p:nvSpPr>
          <p:spPr>
            <a:xfrm>
              <a:off x="7700962" y="90215"/>
              <a:ext cx="319087" cy="213223"/>
            </a:xfrm>
            <a:custGeom>
              <a:avLst/>
              <a:gdLst>
                <a:gd name="connsiteX0" fmla="*/ 319088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8 w 319087"/>
                <a:gd name="connsiteY6" fmla="*/ 12178 h 213223"/>
                <a:gd name="connsiteX7" fmla="*/ 319088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6 h 213223"/>
                <a:gd name="connsiteX13" fmla="*/ 319088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8" y="24084"/>
                  </a:moveTo>
                  <a:cubicBezTo>
                    <a:pt x="304800" y="83616"/>
                    <a:pt x="273844" y="128859"/>
                    <a:pt x="226219" y="162197"/>
                  </a:cubicBezTo>
                  <a:cubicBezTo>
                    <a:pt x="161925" y="209822"/>
                    <a:pt x="88106" y="224109"/>
                    <a:pt x="9525" y="205059"/>
                  </a:cubicBezTo>
                  <a:cubicBezTo>
                    <a:pt x="7144" y="205059"/>
                    <a:pt x="2381" y="202678"/>
                    <a:pt x="0" y="200297"/>
                  </a:cubicBezTo>
                  <a:cubicBezTo>
                    <a:pt x="0" y="193153"/>
                    <a:pt x="2381" y="188391"/>
                    <a:pt x="2381" y="181247"/>
                  </a:cubicBezTo>
                  <a:cubicBezTo>
                    <a:pt x="40481" y="57422"/>
                    <a:pt x="169069" y="-21159"/>
                    <a:pt x="297656" y="5034"/>
                  </a:cubicBezTo>
                  <a:cubicBezTo>
                    <a:pt x="304800" y="7416"/>
                    <a:pt x="311944" y="7416"/>
                    <a:pt x="319088" y="12178"/>
                  </a:cubicBezTo>
                  <a:cubicBezTo>
                    <a:pt x="319088" y="12178"/>
                    <a:pt x="319088" y="19322"/>
                    <a:pt x="319088" y="24084"/>
                  </a:cubicBezTo>
                  <a:cubicBezTo>
                    <a:pt x="311944" y="9797"/>
                    <a:pt x="297656" y="14559"/>
                    <a:pt x="285750" y="12178"/>
                  </a:cubicBezTo>
                  <a:cubicBezTo>
                    <a:pt x="185737" y="2653"/>
                    <a:pt x="90487" y="52659"/>
                    <a:pt x="45244" y="143147"/>
                  </a:cubicBezTo>
                  <a:cubicBezTo>
                    <a:pt x="38100" y="155053"/>
                    <a:pt x="35719" y="166959"/>
                    <a:pt x="28575" y="183628"/>
                  </a:cubicBezTo>
                  <a:cubicBezTo>
                    <a:pt x="38100" y="186009"/>
                    <a:pt x="42862" y="188391"/>
                    <a:pt x="50006" y="188391"/>
                  </a:cubicBezTo>
                  <a:cubicBezTo>
                    <a:pt x="159544" y="202678"/>
                    <a:pt x="259556" y="147909"/>
                    <a:pt x="307181" y="45516"/>
                  </a:cubicBezTo>
                  <a:cubicBezTo>
                    <a:pt x="311944" y="35991"/>
                    <a:pt x="316706" y="28847"/>
                    <a:pt x="319088" y="24084"/>
                  </a:cubicBezTo>
                  <a:close/>
                </a:path>
              </a:pathLst>
            </a:custGeom>
            <a:grpFill/>
            <a:ln w="23813" cap="flat">
              <a:noFill/>
              <a:prstDash val="solid"/>
              <a:miter/>
            </a:ln>
          </p:spPr>
          <p:txBody>
            <a:bodyPr rtlCol="0" anchor="ctr"/>
            <a:lstStyle/>
            <a:p>
              <a:endParaRPr lang="en-ID"/>
            </a:p>
          </p:txBody>
        </p:sp>
        <p:sp>
          <p:nvSpPr>
            <p:cNvPr id="1325" name="Freeform: Shape 1324">
              <a:extLst>
                <a:ext uri="{FF2B5EF4-FFF2-40B4-BE49-F238E27FC236}">
                  <a16:creationId xmlns:a16="http://schemas.microsoft.com/office/drawing/2014/main" id="{F6100F07-1755-DB8D-F79C-827038C4B30D}"/>
                </a:ext>
              </a:extLst>
            </p:cNvPr>
            <p:cNvSpPr/>
            <p:nvPr/>
          </p:nvSpPr>
          <p:spPr>
            <a:xfrm>
              <a:off x="5748337" y="2342878"/>
              <a:ext cx="319087" cy="213223"/>
            </a:xfrm>
            <a:custGeom>
              <a:avLst/>
              <a:gdLst>
                <a:gd name="connsiteX0" fmla="*/ 319088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8 w 319087"/>
                <a:gd name="connsiteY6" fmla="*/ 12178 h 213223"/>
                <a:gd name="connsiteX7" fmla="*/ 319088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6 h 213223"/>
                <a:gd name="connsiteX13" fmla="*/ 319088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8" y="24084"/>
                  </a:moveTo>
                  <a:cubicBezTo>
                    <a:pt x="304800" y="83616"/>
                    <a:pt x="273844" y="128859"/>
                    <a:pt x="226219" y="162197"/>
                  </a:cubicBezTo>
                  <a:cubicBezTo>
                    <a:pt x="161925" y="209822"/>
                    <a:pt x="88106" y="224109"/>
                    <a:pt x="9525" y="205059"/>
                  </a:cubicBezTo>
                  <a:cubicBezTo>
                    <a:pt x="7144" y="205059"/>
                    <a:pt x="2381" y="202678"/>
                    <a:pt x="0" y="200297"/>
                  </a:cubicBezTo>
                  <a:cubicBezTo>
                    <a:pt x="0" y="193153"/>
                    <a:pt x="2381" y="188391"/>
                    <a:pt x="2381" y="181247"/>
                  </a:cubicBezTo>
                  <a:cubicBezTo>
                    <a:pt x="40481" y="57422"/>
                    <a:pt x="169069" y="-21159"/>
                    <a:pt x="297656" y="5034"/>
                  </a:cubicBezTo>
                  <a:cubicBezTo>
                    <a:pt x="304800" y="7415"/>
                    <a:pt x="311944" y="7415"/>
                    <a:pt x="319088" y="12178"/>
                  </a:cubicBezTo>
                  <a:cubicBezTo>
                    <a:pt x="319088" y="12178"/>
                    <a:pt x="316706" y="19322"/>
                    <a:pt x="319088" y="24084"/>
                  </a:cubicBezTo>
                  <a:cubicBezTo>
                    <a:pt x="311944" y="9797"/>
                    <a:pt x="297656" y="14559"/>
                    <a:pt x="285750" y="12178"/>
                  </a:cubicBezTo>
                  <a:cubicBezTo>
                    <a:pt x="185738" y="2653"/>
                    <a:pt x="90488" y="52659"/>
                    <a:pt x="45244" y="143147"/>
                  </a:cubicBezTo>
                  <a:cubicBezTo>
                    <a:pt x="38100" y="155053"/>
                    <a:pt x="35719" y="166959"/>
                    <a:pt x="28575" y="183628"/>
                  </a:cubicBezTo>
                  <a:cubicBezTo>
                    <a:pt x="38100" y="186009"/>
                    <a:pt x="42863" y="188391"/>
                    <a:pt x="50006" y="188391"/>
                  </a:cubicBezTo>
                  <a:cubicBezTo>
                    <a:pt x="159544" y="202678"/>
                    <a:pt x="259556" y="147909"/>
                    <a:pt x="307181" y="45516"/>
                  </a:cubicBezTo>
                  <a:cubicBezTo>
                    <a:pt x="309563" y="35991"/>
                    <a:pt x="314325" y="28847"/>
                    <a:pt x="319088" y="24084"/>
                  </a:cubicBezTo>
                  <a:close/>
                </a:path>
              </a:pathLst>
            </a:custGeom>
            <a:grpFill/>
            <a:ln w="23813" cap="flat">
              <a:noFill/>
              <a:prstDash val="solid"/>
              <a:miter/>
            </a:ln>
          </p:spPr>
          <p:txBody>
            <a:bodyPr rtlCol="0" anchor="ctr"/>
            <a:lstStyle/>
            <a:p>
              <a:endParaRPr lang="en-ID"/>
            </a:p>
          </p:txBody>
        </p:sp>
        <p:sp>
          <p:nvSpPr>
            <p:cNvPr id="1326" name="Freeform: Shape 1325">
              <a:extLst>
                <a:ext uri="{FF2B5EF4-FFF2-40B4-BE49-F238E27FC236}">
                  <a16:creationId xmlns:a16="http://schemas.microsoft.com/office/drawing/2014/main" id="{F4F7B7AA-1FB0-D684-24D3-B051D2604EA2}"/>
                </a:ext>
              </a:extLst>
            </p:cNvPr>
            <p:cNvSpPr/>
            <p:nvPr/>
          </p:nvSpPr>
          <p:spPr>
            <a:xfrm>
              <a:off x="7700962" y="2342878"/>
              <a:ext cx="319087" cy="213223"/>
            </a:xfrm>
            <a:custGeom>
              <a:avLst/>
              <a:gdLst>
                <a:gd name="connsiteX0" fmla="*/ 319088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8 w 319087"/>
                <a:gd name="connsiteY6" fmla="*/ 12178 h 213223"/>
                <a:gd name="connsiteX7" fmla="*/ 319088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6 h 213223"/>
                <a:gd name="connsiteX13" fmla="*/ 319088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8" y="24084"/>
                  </a:moveTo>
                  <a:cubicBezTo>
                    <a:pt x="304800" y="83616"/>
                    <a:pt x="273844" y="128859"/>
                    <a:pt x="226219" y="162197"/>
                  </a:cubicBezTo>
                  <a:cubicBezTo>
                    <a:pt x="161925" y="209822"/>
                    <a:pt x="88106" y="224109"/>
                    <a:pt x="9525" y="205059"/>
                  </a:cubicBezTo>
                  <a:cubicBezTo>
                    <a:pt x="7144" y="205059"/>
                    <a:pt x="2381" y="202678"/>
                    <a:pt x="0" y="200297"/>
                  </a:cubicBezTo>
                  <a:cubicBezTo>
                    <a:pt x="0" y="193153"/>
                    <a:pt x="2381" y="188391"/>
                    <a:pt x="2381" y="181247"/>
                  </a:cubicBezTo>
                  <a:cubicBezTo>
                    <a:pt x="40481" y="57422"/>
                    <a:pt x="169069" y="-21159"/>
                    <a:pt x="297656" y="5034"/>
                  </a:cubicBezTo>
                  <a:cubicBezTo>
                    <a:pt x="304800" y="7415"/>
                    <a:pt x="311944" y="7415"/>
                    <a:pt x="319088" y="12178"/>
                  </a:cubicBezTo>
                  <a:cubicBezTo>
                    <a:pt x="319088" y="12178"/>
                    <a:pt x="319088" y="19322"/>
                    <a:pt x="319088" y="24084"/>
                  </a:cubicBezTo>
                  <a:cubicBezTo>
                    <a:pt x="311944" y="9797"/>
                    <a:pt x="297656" y="14559"/>
                    <a:pt x="285750" y="12178"/>
                  </a:cubicBezTo>
                  <a:cubicBezTo>
                    <a:pt x="185737" y="2653"/>
                    <a:pt x="90487" y="52659"/>
                    <a:pt x="45244" y="143147"/>
                  </a:cubicBezTo>
                  <a:cubicBezTo>
                    <a:pt x="38100" y="155053"/>
                    <a:pt x="35719" y="166959"/>
                    <a:pt x="28575" y="183628"/>
                  </a:cubicBezTo>
                  <a:cubicBezTo>
                    <a:pt x="38100" y="186009"/>
                    <a:pt x="42862" y="188391"/>
                    <a:pt x="50006" y="188391"/>
                  </a:cubicBezTo>
                  <a:cubicBezTo>
                    <a:pt x="159544" y="202678"/>
                    <a:pt x="259556" y="147909"/>
                    <a:pt x="307181" y="45516"/>
                  </a:cubicBezTo>
                  <a:cubicBezTo>
                    <a:pt x="311944" y="35991"/>
                    <a:pt x="316706" y="28847"/>
                    <a:pt x="319088" y="24084"/>
                  </a:cubicBezTo>
                  <a:close/>
                </a:path>
              </a:pathLst>
            </a:custGeom>
            <a:grpFill/>
            <a:ln w="23813" cap="flat">
              <a:noFill/>
              <a:prstDash val="solid"/>
              <a:miter/>
            </a:ln>
          </p:spPr>
          <p:txBody>
            <a:bodyPr rtlCol="0" anchor="ctr"/>
            <a:lstStyle/>
            <a:p>
              <a:endParaRPr lang="en-ID"/>
            </a:p>
          </p:txBody>
        </p:sp>
        <p:sp>
          <p:nvSpPr>
            <p:cNvPr id="1327" name="Freeform: Shape 1326">
              <a:extLst>
                <a:ext uri="{FF2B5EF4-FFF2-40B4-BE49-F238E27FC236}">
                  <a16:creationId xmlns:a16="http://schemas.microsoft.com/office/drawing/2014/main" id="{C68066D5-1480-22F3-9E1E-9A4EF4EE5E44}"/>
                </a:ext>
              </a:extLst>
            </p:cNvPr>
            <p:cNvSpPr/>
            <p:nvPr/>
          </p:nvSpPr>
          <p:spPr>
            <a:xfrm>
              <a:off x="9655968" y="2342878"/>
              <a:ext cx="319087" cy="213223"/>
            </a:xfrm>
            <a:custGeom>
              <a:avLst/>
              <a:gdLst>
                <a:gd name="connsiteX0" fmla="*/ 319087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7 w 319087"/>
                <a:gd name="connsiteY6" fmla="*/ 12178 h 213223"/>
                <a:gd name="connsiteX7" fmla="*/ 319087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6 h 213223"/>
                <a:gd name="connsiteX13" fmla="*/ 319087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7" y="24084"/>
                  </a:moveTo>
                  <a:cubicBezTo>
                    <a:pt x="304800" y="83616"/>
                    <a:pt x="273844" y="128859"/>
                    <a:pt x="226219" y="162197"/>
                  </a:cubicBezTo>
                  <a:cubicBezTo>
                    <a:pt x="161925" y="209822"/>
                    <a:pt x="88106" y="224109"/>
                    <a:pt x="9525" y="205059"/>
                  </a:cubicBezTo>
                  <a:cubicBezTo>
                    <a:pt x="7144" y="205059"/>
                    <a:pt x="2381" y="202678"/>
                    <a:pt x="0" y="200297"/>
                  </a:cubicBezTo>
                  <a:cubicBezTo>
                    <a:pt x="0" y="193153"/>
                    <a:pt x="2381" y="188391"/>
                    <a:pt x="2381" y="181247"/>
                  </a:cubicBezTo>
                  <a:cubicBezTo>
                    <a:pt x="40481" y="57422"/>
                    <a:pt x="169069" y="-21159"/>
                    <a:pt x="297656" y="5034"/>
                  </a:cubicBezTo>
                  <a:cubicBezTo>
                    <a:pt x="304800" y="7415"/>
                    <a:pt x="311944" y="7415"/>
                    <a:pt x="319087" y="12178"/>
                  </a:cubicBezTo>
                  <a:cubicBezTo>
                    <a:pt x="319087" y="12178"/>
                    <a:pt x="316706" y="19322"/>
                    <a:pt x="319087" y="24084"/>
                  </a:cubicBezTo>
                  <a:cubicBezTo>
                    <a:pt x="311944" y="9797"/>
                    <a:pt x="297656" y="14559"/>
                    <a:pt x="285750" y="12178"/>
                  </a:cubicBezTo>
                  <a:cubicBezTo>
                    <a:pt x="185738" y="2653"/>
                    <a:pt x="90488" y="52659"/>
                    <a:pt x="45244" y="143147"/>
                  </a:cubicBezTo>
                  <a:cubicBezTo>
                    <a:pt x="38100" y="155053"/>
                    <a:pt x="35719" y="166959"/>
                    <a:pt x="28575" y="183628"/>
                  </a:cubicBezTo>
                  <a:cubicBezTo>
                    <a:pt x="38100" y="186009"/>
                    <a:pt x="42863" y="188391"/>
                    <a:pt x="50006" y="188391"/>
                  </a:cubicBezTo>
                  <a:cubicBezTo>
                    <a:pt x="159544" y="202678"/>
                    <a:pt x="259556" y="147909"/>
                    <a:pt x="307181" y="45516"/>
                  </a:cubicBezTo>
                  <a:cubicBezTo>
                    <a:pt x="309563" y="35991"/>
                    <a:pt x="314325" y="28847"/>
                    <a:pt x="319087" y="24084"/>
                  </a:cubicBezTo>
                  <a:close/>
                </a:path>
              </a:pathLst>
            </a:custGeom>
            <a:grpFill/>
            <a:ln w="23813" cap="flat">
              <a:noFill/>
              <a:prstDash val="solid"/>
              <a:miter/>
            </a:ln>
          </p:spPr>
          <p:txBody>
            <a:bodyPr rtlCol="0" anchor="ctr"/>
            <a:lstStyle/>
            <a:p>
              <a:endParaRPr lang="en-ID"/>
            </a:p>
          </p:txBody>
        </p:sp>
        <p:sp>
          <p:nvSpPr>
            <p:cNvPr id="1328" name="Freeform: Shape 1327">
              <a:extLst>
                <a:ext uri="{FF2B5EF4-FFF2-40B4-BE49-F238E27FC236}">
                  <a16:creationId xmlns:a16="http://schemas.microsoft.com/office/drawing/2014/main" id="{BE068EBA-7ACE-EB78-79C7-0E4FCAAF10F1}"/>
                </a:ext>
              </a:extLst>
            </p:cNvPr>
            <p:cNvSpPr/>
            <p:nvPr/>
          </p:nvSpPr>
          <p:spPr>
            <a:xfrm>
              <a:off x="11608593" y="2345259"/>
              <a:ext cx="319087" cy="210842"/>
            </a:xfrm>
            <a:custGeom>
              <a:avLst/>
              <a:gdLst>
                <a:gd name="connsiteX0" fmla="*/ 319087 w 319087"/>
                <a:gd name="connsiteY0" fmla="*/ 21703 h 210842"/>
                <a:gd name="connsiteX1" fmla="*/ 226219 w 319087"/>
                <a:gd name="connsiteY1" fmla="*/ 159816 h 210842"/>
                <a:gd name="connsiteX2" fmla="*/ 9525 w 319087"/>
                <a:gd name="connsiteY2" fmla="*/ 202678 h 210842"/>
                <a:gd name="connsiteX3" fmla="*/ 2381 w 319087"/>
                <a:gd name="connsiteY3" fmla="*/ 200297 h 210842"/>
                <a:gd name="connsiteX4" fmla="*/ 0 w 319087"/>
                <a:gd name="connsiteY4" fmla="*/ 197916 h 210842"/>
                <a:gd name="connsiteX5" fmla="*/ 2381 w 319087"/>
                <a:gd name="connsiteY5" fmla="*/ 181247 h 210842"/>
                <a:gd name="connsiteX6" fmla="*/ 297656 w 319087"/>
                <a:gd name="connsiteY6" fmla="*/ 5034 h 210842"/>
                <a:gd name="connsiteX7" fmla="*/ 319087 w 319087"/>
                <a:gd name="connsiteY7" fmla="*/ 12178 h 210842"/>
                <a:gd name="connsiteX8" fmla="*/ 319087 w 319087"/>
                <a:gd name="connsiteY8" fmla="*/ 21703 h 210842"/>
                <a:gd name="connsiteX9" fmla="*/ 285750 w 319087"/>
                <a:gd name="connsiteY9" fmla="*/ 9797 h 210842"/>
                <a:gd name="connsiteX10" fmla="*/ 45244 w 319087"/>
                <a:gd name="connsiteY10" fmla="*/ 140766 h 210842"/>
                <a:gd name="connsiteX11" fmla="*/ 28575 w 319087"/>
                <a:gd name="connsiteY11" fmla="*/ 181247 h 210842"/>
                <a:gd name="connsiteX12" fmla="*/ 50006 w 319087"/>
                <a:gd name="connsiteY12" fmla="*/ 186009 h 210842"/>
                <a:gd name="connsiteX13" fmla="*/ 307181 w 319087"/>
                <a:gd name="connsiteY13" fmla="*/ 43134 h 210842"/>
                <a:gd name="connsiteX14" fmla="*/ 319087 w 319087"/>
                <a:gd name="connsiteY14" fmla="*/ 21703 h 21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842">
                  <a:moveTo>
                    <a:pt x="319087" y="21703"/>
                  </a:moveTo>
                  <a:cubicBezTo>
                    <a:pt x="304800" y="81234"/>
                    <a:pt x="273844" y="126478"/>
                    <a:pt x="226219" y="159816"/>
                  </a:cubicBezTo>
                  <a:cubicBezTo>
                    <a:pt x="161925" y="207441"/>
                    <a:pt x="88107" y="221728"/>
                    <a:pt x="9525" y="202678"/>
                  </a:cubicBezTo>
                  <a:cubicBezTo>
                    <a:pt x="7143" y="202678"/>
                    <a:pt x="4763" y="200297"/>
                    <a:pt x="2381" y="200297"/>
                  </a:cubicBezTo>
                  <a:cubicBezTo>
                    <a:pt x="2381" y="200297"/>
                    <a:pt x="0" y="200297"/>
                    <a:pt x="0" y="197916"/>
                  </a:cubicBezTo>
                  <a:cubicBezTo>
                    <a:pt x="0" y="193153"/>
                    <a:pt x="2381" y="186009"/>
                    <a:pt x="2381" y="181247"/>
                  </a:cubicBezTo>
                  <a:cubicBezTo>
                    <a:pt x="40482" y="57422"/>
                    <a:pt x="169069" y="-21159"/>
                    <a:pt x="297656" y="5034"/>
                  </a:cubicBezTo>
                  <a:cubicBezTo>
                    <a:pt x="304800" y="7416"/>
                    <a:pt x="311944" y="7416"/>
                    <a:pt x="319087" y="12178"/>
                  </a:cubicBezTo>
                  <a:cubicBezTo>
                    <a:pt x="319087" y="9797"/>
                    <a:pt x="319087" y="16941"/>
                    <a:pt x="319087" y="21703"/>
                  </a:cubicBezTo>
                  <a:cubicBezTo>
                    <a:pt x="311944" y="7416"/>
                    <a:pt x="297656" y="12178"/>
                    <a:pt x="285750" y="9797"/>
                  </a:cubicBezTo>
                  <a:cubicBezTo>
                    <a:pt x="185737" y="272"/>
                    <a:pt x="90487" y="50278"/>
                    <a:pt x="45244" y="140766"/>
                  </a:cubicBezTo>
                  <a:cubicBezTo>
                    <a:pt x="38100" y="152672"/>
                    <a:pt x="35719" y="164578"/>
                    <a:pt x="28575" y="181247"/>
                  </a:cubicBezTo>
                  <a:cubicBezTo>
                    <a:pt x="38100" y="183628"/>
                    <a:pt x="42862" y="186009"/>
                    <a:pt x="50006" y="186009"/>
                  </a:cubicBezTo>
                  <a:cubicBezTo>
                    <a:pt x="159544" y="200297"/>
                    <a:pt x="259556" y="145528"/>
                    <a:pt x="307181" y="43134"/>
                  </a:cubicBezTo>
                  <a:cubicBezTo>
                    <a:pt x="311944" y="33609"/>
                    <a:pt x="316706" y="26466"/>
                    <a:pt x="319087" y="21703"/>
                  </a:cubicBezTo>
                  <a:close/>
                </a:path>
              </a:pathLst>
            </a:custGeom>
            <a:grpFill/>
            <a:ln w="23813" cap="flat">
              <a:noFill/>
              <a:prstDash val="solid"/>
              <a:miter/>
            </a:ln>
          </p:spPr>
          <p:txBody>
            <a:bodyPr rtlCol="0" anchor="ctr"/>
            <a:lstStyle/>
            <a:p>
              <a:endParaRPr lang="en-ID"/>
            </a:p>
          </p:txBody>
        </p:sp>
        <p:sp>
          <p:nvSpPr>
            <p:cNvPr id="1329" name="Freeform: Shape 1328">
              <a:extLst>
                <a:ext uri="{FF2B5EF4-FFF2-40B4-BE49-F238E27FC236}">
                  <a16:creationId xmlns:a16="http://schemas.microsoft.com/office/drawing/2014/main" id="{A224F03E-C9A5-B0EA-9BE0-80881BE79F96}"/>
                </a:ext>
              </a:extLst>
            </p:cNvPr>
            <p:cNvSpPr/>
            <p:nvPr/>
          </p:nvSpPr>
          <p:spPr>
            <a:xfrm>
              <a:off x="5748337" y="90997"/>
              <a:ext cx="319087" cy="212441"/>
            </a:xfrm>
            <a:custGeom>
              <a:avLst/>
              <a:gdLst>
                <a:gd name="connsiteX0" fmla="*/ 319088 w 319087"/>
                <a:gd name="connsiteY0" fmla="*/ 23302 h 212441"/>
                <a:gd name="connsiteX1" fmla="*/ 226219 w 319087"/>
                <a:gd name="connsiteY1" fmla="*/ 161415 h 212441"/>
                <a:gd name="connsiteX2" fmla="*/ 9525 w 319087"/>
                <a:gd name="connsiteY2" fmla="*/ 204277 h 212441"/>
                <a:gd name="connsiteX3" fmla="*/ 0 w 319087"/>
                <a:gd name="connsiteY3" fmla="*/ 199515 h 212441"/>
                <a:gd name="connsiteX4" fmla="*/ 2381 w 319087"/>
                <a:gd name="connsiteY4" fmla="*/ 180465 h 212441"/>
                <a:gd name="connsiteX5" fmla="*/ 295275 w 319087"/>
                <a:gd name="connsiteY5" fmla="*/ 4252 h 212441"/>
                <a:gd name="connsiteX6" fmla="*/ 316706 w 319087"/>
                <a:gd name="connsiteY6" fmla="*/ 11396 h 212441"/>
                <a:gd name="connsiteX7" fmla="*/ 319088 w 319087"/>
                <a:gd name="connsiteY7" fmla="*/ 23302 h 212441"/>
                <a:gd name="connsiteX8" fmla="*/ 285750 w 319087"/>
                <a:gd name="connsiteY8" fmla="*/ 11396 h 212441"/>
                <a:gd name="connsiteX9" fmla="*/ 45244 w 319087"/>
                <a:gd name="connsiteY9" fmla="*/ 139983 h 212441"/>
                <a:gd name="connsiteX10" fmla="*/ 28575 w 319087"/>
                <a:gd name="connsiteY10" fmla="*/ 180465 h 212441"/>
                <a:gd name="connsiteX11" fmla="*/ 50006 w 319087"/>
                <a:gd name="connsiteY11" fmla="*/ 185227 h 212441"/>
                <a:gd name="connsiteX12" fmla="*/ 307181 w 319087"/>
                <a:gd name="connsiteY12" fmla="*/ 42352 h 212441"/>
                <a:gd name="connsiteX13" fmla="*/ 319088 w 319087"/>
                <a:gd name="connsiteY13" fmla="*/ 23302 h 212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2441">
                  <a:moveTo>
                    <a:pt x="319088" y="23302"/>
                  </a:moveTo>
                  <a:cubicBezTo>
                    <a:pt x="304800" y="82833"/>
                    <a:pt x="273844" y="128077"/>
                    <a:pt x="226219" y="161415"/>
                  </a:cubicBezTo>
                  <a:cubicBezTo>
                    <a:pt x="161925" y="209040"/>
                    <a:pt x="88106" y="223327"/>
                    <a:pt x="9525" y="204277"/>
                  </a:cubicBezTo>
                  <a:cubicBezTo>
                    <a:pt x="7144" y="204277"/>
                    <a:pt x="2381" y="201896"/>
                    <a:pt x="0" y="199515"/>
                  </a:cubicBezTo>
                  <a:cubicBezTo>
                    <a:pt x="0" y="192371"/>
                    <a:pt x="2381" y="187608"/>
                    <a:pt x="2381" y="180465"/>
                  </a:cubicBezTo>
                  <a:cubicBezTo>
                    <a:pt x="38100" y="59021"/>
                    <a:pt x="169069" y="-19560"/>
                    <a:pt x="295275" y="4252"/>
                  </a:cubicBezTo>
                  <a:cubicBezTo>
                    <a:pt x="302419" y="6633"/>
                    <a:pt x="309563" y="6633"/>
                    <a:pt x="316706" y="11396"/>
                  </a:cubicBezTo>
                  <a:cubicBezTo>
                    <a:pt x="319088" y="11396"/>
                    <a:pt x="316706" y="18540"/>
                    <a:pt x="319088" y="23302"/>
                  </a:cubicBezTo>
                  <a:cubicBezTo>
                    <a:pt x="311944" y="9015"/>
                    <a:pt x="297656" y="13777"/>
                    <a:pt x="285750" y="11396"/>
                  </a:cubicBezTo>
                  <a:cubicBezTo>
                    <a:pt x="185738" y="-510"/>
                    <a:pt x="90488" y="51877"/>
                    <a:pt x="45244" y="139983"/>
                  </a:cubicBezTo>
                  <a:cubicBezTo>
                    <a:pt x="38100" y="151890"/>
                    <a:pt x="35719" y="163796"/>
                    <a:pt x="28575" y="180465"/>
                  </a:cubicBezTo>
                  <a:cubicBezTo>
                    <a:pt x="38100" y="182846"/>
                    <a:pt x="42863" y="185227"/>
                    <a:pt x="50006" y="185227"/>
                  </a:cubicBezTo>
                  <a:cubicBezTo>
                    <a:pt x="159544" y="199515"/>
                    <a:pt x="259556" y="144746"/>
                    <a:pt x="307181" y="42352"/>
                  </a:cubicBezTo>
                  <a:cubicBezTo>
                    <a:pt x="309563" y="35208"/>
                    <a:pt x="314325" y="28065"/>
                    <a:pt x="319088" y="23302"/>
                  </a:cubicBezTo>
                  <a:close/>
                </a:path>
              </a:pathLst>
            </a:custGeom>
            <a:grpFill/>
            <a:ln w="23813" cap="flat">
              <a:noFill/>
              <a:prstDash val="solid"/>
              <a:miter/>
            </a:ln>
          </p:spPr>
          <p:txBody>
            <a:bodyPr rtlCol="0" anchor="ctr"/>
            <a:lstStyle/>
            <a:p>
              <a:endParaRPr lang="en-ID"/>
            </a:p>
          </p:txBody>
        </p:sp>
        <p:sp>
          <p:nvSpPr>
            <p:cNvPr id="1330" name="Freeform: Shape 1329">
              <a:extLst>
                <a:ext uri="{FF2B5EF4-FFF2-40B4-BE49-F238E27FC236}">
                  <a16:creationId xmlns:a16="http://schemas.microsoft.com/office/drawing/2014/main" id="{AD3A36BA-27EE-DE09-B0F1-2E0B69F89A4C}"/>
                </a:ext>
              </a:extLst>
            </p:cNvPr>
            <p:cNvSpPr/>
            <p:nvPr/>
          </p:nvSpPr>
          <p:spPr>
            <a:xfrm>
              <a:off x="8674893" y="2907822"/>
              <a:ext cx="319087" cy="210092"/>
            </a:xfrm>
            <a:custGeom>
              <a:avLst/>
              <a:gdLst>
                <a:gd name="connsiteX0" fmla="*/ 319087 w 319087"/>
                <a:gd name="connsiteY0" fmla="*/ 28259 h 210092"/>
                <a:gd name="connsiteX1" fmla="*/ 314325 w 319087"/>
                <a:gd name="connsiteY1" fmla="*/ 49690 h 210092"/>
                <a:gd name="connsiteX2" fmla="*/ 95250 w 319087"/>
                <a:gd name="connsiteY2" fmla="*/ 209234 h 210092"/>
                <a:gd name="connsiteX3" fmla="*/ 0 w 319087"/>
                <a:gd name="connsiteY3" fmla="*/ 199709 h 210092"/>
                <a:gd name="connsiteX4" fmla="*/ 4762 w 319087"/>
                <a:gd name="connsiteY4" fmla="*/ 178278 h 210092"/>
                <a:gd name="connsiteX5" fmla="*/ 300037 w 319087"/>
                <a:gd name="connsiteY5" fmla="*/ 4446 h 210092"/>
                <a:gd name="connsiteX6" fmla="*/ 307181 w 319087"/>
                <a:gd name="connsiteY6" fmla="*/ 9209 h 210092"/>
                <a:gd name="connsiteX7" fmla="*/ 307181 w 319087"/>
                <a:gd name="connsiteY7" fmla="*/ 9209 h 210092"/>
                <a:gd name="connsiteX8" fmla="*/ 276225 w 319087"/>
                <a:gd name="connsiteY8" fmla="*/ 9209 h 210092"/>
                <a:gd name="connsiteX9" fmla="*/ 157162 w 319087"/>
                <a:gd name="connsiteY9" fmla="*/ 33021 h 210092"/>
                <a:gd name="connsiteX10" fmla="*/ 30956 w 319087"/>
                <a:gd name="connsiteY10" fmla="*/ 180659 h 210092"/>
                <a:gd name="connsiteX11" fmla="*/ 59531 w 319087"/>
                <a:gd name="connsiteY11" fmla="*/ 185421 h 210092"/>
                <a:gd name="connsiteX12" fmla="*/ 309563 w 319087"/>
                <a:gd name="connsiteY12" fmla="*/ 42546 h 210092"/>
                <a:gd name="connsiteX13" fmla="*/ 319087 w 319087"/>
                <a:gd name="connsiteY13" fmla="*/ 28259 h 210092"/>
                <a:gd name="connsiteX14" fmla="*/ 319087 w 319087"/>
                <a:gd name="connsiteY14" fmla="*/ 28259 h 21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092">
                  <a:moveTo>
                    <a:pt x="319087" y="28259"/>
                  </a:moveTo>
                  <a:cubicBezTo>
                    <a:pt x="316706" y="35403"/>
                    <a:pt x="316706" y="42546"/>
                    <a:pt x="314325" y="49690"/>
                  </a:cubicBezTo>
                  <a:cubicBezTo>
                    <a:pt x="271462" y="144940"/>
                    <a:pt x="200025" y="199709"/>
                    <a:pt x="95250" y="209234"/>
                  </a:cubicBezTo>
                  <a:cubicBezTo>
                    <a:pt x="64294" y="211615"/>
                    <a:pt x="30956" y="209234"/>
                    <a:pt x="0" y="199709"/>
                  </a:cubicBezTo>
                  <a:cubicBezTo>
                    <a:pt x="2381" y="192565"/>
                    <a:pt x="2381" y="185421"/>
                    <a:pt x="4762" y="178278"/>
                  </a:cubicBezTo>
                  <a:cubicBezTo>
                    <a:pt x="45244" y="54453"/>
                    <a:pt x="171450" y="-19366"/>
                    <a:pt x="300037" y="4446"/>
                  </a:cubicBezTo>
                  <a:cubicBezTo>
                    <a:pt x="302419" y="4446"/>
                    <a:pt x="304800" y="6828"/>
                    <a:pt x="307181" y="9209"/>
                  </a:cubicBezTo>
                  <a:lnTo>
                    <a:pt x="307181" y="9209"/>
                  </a:lnTo>
                  <a:cubicBezTo>
                    <a:pt x="297656" y="9209"/>
                    <a:pt x="285750" y="9209"/>
                    <a:pt x="276225" y="9209"/>
                  </a:cubicBezTo>
                  <a:cubicBezTo>
                    <a:pt x="235744" y="6828"/>
                    <a:pt x="195262" y="13971"/>
                    <a:pt x="157162" y="33021"/>
                  </a:cubicBezTo>
                  <a:cubicBezTo>
                    <a:pt x="95250" y="63978"/>
                    <a:pt x="54769" y="111603"/>
                    <a:pt x="30956" y="180659"/>
                  </a:cubicBezTo>
                  <a:cubicBezTo>
                    <a:pt x="40481" y="183040"/>
                    <a:pt x="50006" y="185421"/>
                    <a:pt x="59531" y="185421"/>
                  </a:cubicBezTo>
                  <a:cubicBezTo>
                    <a:pt x="169069" y="194946"/>
                    <a:pt x="261938" y="142559"/>
                    <a:pt x="309563" y="42546"/>
                  </a:cubicBezTo>
                  <a:cubicBezTo>
                    <a:pt x="311944" y="37784"/>
                    <a:pt x="316706" y="33021"/>
                    <a:pt x="319087" y="28259"/>
                  </a:cubicBezTo>
                  <a:lnTo>
                    <a:pt x="319087" y="28259"/>
                  </a:lnTo>
                  <a:close/>
                </a:path>
              </a:pathLst>
            </a:custGeom>
            <a:grpFill/>
            <a:ln w="23813" cap="flat">
              <a:noFill/>
              <a:prstDash val="solid"/>
              <a:miter/>
            </a:ln>
          </p:spPr>
          <p:txBody>
            <a:bodyPr rtlCol="0" anchor="ctr"/>
            <a:lstStyle/>
            <a:p>
              <a:endParaRPr lang="en-ID"/>
            </a:p>
          </p:txBody>
        </p:sp>
        <p:sp>
          <p:nvSpPr>
            <p:cNvPr id="1331" name="Freeform: Shape 1330">
              <a:extLst>
                <a:ext uri="{FF2B5EF4-FFF2-40B4-BE49-F238E27FC236}">
                  <a16:creationId xmlns:a16="http://schemas.microsoft.com/office/drawing/2014/main" id="{2BADC4C3-6114-6B61-893E-67E148C1C6D7}"/>
                </a:ext>
              </a:extLst>
            </p:cNvPr>
            <p:cNvSpPr/>
            <p:nvPr/>
          </p:nvSpPr>
          <p:spPr>
            <a:xfrm>
              <a:off x="11608593" y="4595540"/>
              <a:ext cx="319087" cy="210842"/>
            </a:xfrm>
            <a:custGeom>
              <a:avLst/>
              <a:gdLst>
                <a:gd name="connsiteX0" fmla="*/ 319087 w 319087"/>
                <a:gd name="connsiteY0" fmla="*/ 21703 h 210842"/>
                <a:gd name="connsiteX1" fmla="*/ 226219 w 319087"/>
                <a:gd name="connsiteY1" fmla="*/ 159815 h 210842"/>
                <a:gd name="connsiteX2" fmla="*/ 9525 w 319087"/>
                <a:gd name="connsiteY2" fmla="*/ 202678 h 210842"/>
                <a:gd name="connsiteX3" fmla="*/ 2381 w 319087"/>
                <a:gd name="connsiteY3" fmla="*/ 200297 h 210842"/>
                <a:gd name="connsiteX4" fmla="*/ 0 w 319087"/>
                <a:gd name="connsiteY4" fmla="*/ 197916 h 210842"/>
                <a:gd name="connsiteX5" fmla="*/ 2381 w 319087"/>
                <a:gd name="connsiteY5" fmla="*/ 181247 h 210842"/>
                <a:gd name="connsiteX6" fmla="*/ 297656 w 319087"/>
                <a:gd name="connsiteY6" fmla="*/ 5034 h 210842"/>
                <a:gd name="connsiteX7" fmla="*/ 319087 w 319087"/>
                <a:gd name="connsiteY7" fmla="*/ 12178 h 210842"/>
                <a:gd name="connsiteX8" fmla="*/ 319087 w 319087"/>
                <a:gd name="connsiteY8" fmla="*/ 21703 h 210842"/>
                <a:gd name="connsiteX9" fmla="*/ 285750 w 319087"/>
                <a:gd name="connsiteY9" fmla="*/ 9797 h 210842"/>
                <a:gd name="connsiteX10" fmla="*/ 45244 w 319087"/>
                <a:gd name="connsiteY10" fmla="*/ 140765 h 210842"/>
                <a:gd name="connsiteX11" fmla="*/ 28575 w 319087"/>
                <a:gd name="connsiteY11" fmla="*/ 181247 h 210842"/>
                <a:gd name="connsiteX12" fmla="*/ 50006 w 319087"/>
                <a:gd name="connsiteY12" fmla="*/ 186009 h 210842"/>
                <a:gd name="connsiteX13" fmla="*/ 307181 w 319087"/>
                <a:gd name="connsiteY13" fmla="*/ 43134 h 210842"/>
                <a:gd name="connsiteX14" fmla="*/ 319087 w 319087"/>
                <a:gd name="connsiteY14" fmla="*/ 21703 h 21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842">
                  <a:moveTo>
                    <a:pt x="319087" y="21703"/>
                  </a:moveTo>
                  <a:cubicBezTo>
                    <a:pt x="304800" y="81234"/>
                    <a:pt x="273844" y="126478"/>
                    <a:pt x="226219" y="159815"/>
                  </a:cubicBezTo>
                  <a:cubicBezTo>
                    <a:pt x="161925" y="207440"/>
                    <a:pt x="88107" y="221728"/>
                    <a:pt x="9525" y="202678"/>
                  </a:cubicBezTo>
                  <a:cubicBezTo>
                    <a:pt x="7143" y="202678"/>
                    <a:pt x="4763" y="200297"/>
                    <a:pt x="2381" y="200297"/>
                  </a:cubicBezTo>
                  <a:cubicBezTo>
                    <a:pt x="2381" y="200297"/>
                    <a:pt x="0" y="200297"/>
                    <a:pt x="0" y="197916"/>
                  </a:cubicBezTo>
                  <a:cubicBezTo>
                    <a:pt x="0" y="193153"/>
                    <a:pt x="2381" y="186009"/>
                    <a:pt x="2381" y="181247"/>
                  </a:cubicBezTo>
                  <a:cubicBezTo>
                    <a:pt x="40482" y="57422"/>
                    <a:pt x="169069" y="-21159"/>
                    <a:pt x="297656" y="5034"/>
                  </a:cubicBezTo>
                  <a:cubicBezTo>
                    <a:pt x="304800" y="7416"/>
                    <a:pt x="311944" y="7416"/>
                    <a:pt x="319087" y="12178"/>
                  </a:cubicBezTo>
                  <a:cubicBezTo>
                    <a:pt x="319087" y="12178"/>
                    <a:pt x="319087" y="19322"/>
                    <a:pt x="319087" y="21703"/>
                  </a:cubicBezTo>
                  <a:cubicBezTo>
                    <a:pt x="311944" y="7416"/>
                    <a:pt x="297656" y="12178"/>
                    <a:pt x="285750" y="9797"/>
                  </a:cubicBezTo>
                  <a:cubicBezTo>
                    <a:pt x="185737" y="272"/>
                    <a:pt x="90487" y="50278"/>
                    <a:pt x="45244" y="140765"/>
                  </a:cubicBezTo>
                  <a:cubicBezTo>
                    <a:pt x="38100" y="152672"/>
                    <a:pt x="35719" y="164578"/>
                    <a:pt x="28575" y="181247"/>
                  </a:cubicBezTo>
                  <a:cubicBezTo>
                    <a:pt x="38100" y="183628"/>
                    <a:pt x="42862" y="186009"/>
                    <a:pt x="50006" y="186009"/>
                  </a:cubicBezTo>
                  <a:cubicBezTo>
                    <a:pt x="159544" y="200297"/>
                    <a:pt x="259556" y="145528"/>
                    <a:pt x="307181" y="43134"/>
                  </a:cubicBezTo>
                  <a:cubicBezTo>
                    <a:pt x="311944" y="35991"/>
                    <a:pt x="316706" y="28847"/>
                    <a:pt x="319087" y="21703"/>
                  </a:cubicBezTo>
                  <a:close/>
                </a:path>
              </a:pathLst>
            </a:custGeom>
            <a:grpFill/>
            <a:ln w="23813" cap="flat">
              <a:noFill/>
              <a:prstDash val="solid"/>
              <a:miter/>
            </a:ln>
          </p:spPr>
          <p:txBody>
            <a:bodyPr rtlCol="0" anchor="ctr"/>
            <a:lstStyle/>
            <a:p>
              <a:endParaRPr lang="en-ID"/>
            </a:p>
          </p:txBody>
        </p:sp>
        <p:sp>
          <p:nvSpPr>
            <p:cNvPr id="1332" name="Freeform: Shape 1331">
              <a:extLst>
                <a:ext uri="{FF2B5EF4-FFF2-40B4-BE49-F238E27FC236}">
                  <a16:creationId xmlns:a16="http://schemas.microsoft.com/office/drawing/2014/main" id="{0D509D69-5DD0-6A8F-45DE-791A1F8FF114}"/>
                </a:ext>
              </a:extLst>
            </p:cNvPr>
            <p:cNvSpPr/>
            <p:nvPr/>
          </p:nvSpPr>
          <p:spPr>
            <a:xfrm>
              <a:off x="10160046" y="92406"/>
              <a:ext cx="324596" cy="212900"/>
            </a:xfrm>
            <a:custGeom>
              <a:avLst/>
              <a:gdLst>
                <a:gd name="connsiteX0" fmla="*/ 3128 w 324596"/>
                <a:gd name="connsiteY0" fmla="*/ 21894 h 212900"/>
                <a:gd name="connsiteX1" fmla="*/ 7891 w 324596"/>
                <a:gd name="connsiteY1" fmla="*/ 9987 h 212900"/>
                <a:gd name="connsiteX2" fmla="*/ 60278 w 324596"/>
                <a:gd name="connsiteY2" fmla="*/ 462 h 212900"/>
                <a:gd name="connsiteX3" fmla="*/ 322216 w 324596"/>
                <a:gd name="connsiteY3" fmla="*/ 188581 h 212900"/>
                <a:gd name="connsiteX4" fmla="*/ 324597 w 324596"/>
                <a:gd name="connsiteY4" fmla="*/ 200487 h 212900"/>
                <a:gd name="connsiteX5" fmla="*/ 300784 w 324596"/>
                <a:gd name="connsiteY5" fmla="*/ 207631 h 212900"/>
                <a:gd name="connsiteX6" fmla="*/ 5509 w 324596"/>
                <a:gd name="connsiteY6" fmla="*/ 38562 h 212900"/>
                <a:gd name="connsiteX7" fmla="*/ 3128 w 324596"/>
                <a:gd name="connsiteY7" fmla="*/ 21894 h 212900"/>
                <a:gd name="connsiteX8" fmla="*/ 15034 w 324596"/>
                <a:gd name="connsiteY8" fmla="*/ 40944 h 212900"/>
                <a:gd name="connsiteX9" fmla="*/ 188866 w 324596"/>
                <a:gd name="connsiteY9" fmla="*/ 181437 h 212900"/>
                <a:gd name="connsiteX10" fmla="*/ 291259 w 324596"/>
                <a:gd name="connsiteY10" fmla="*/ 179056 h 212900"/>
                <a:gd name="connsiteX11" fmla="*/ 284116 w 324596"/>
                <a:gd name="connsiteY11" fmla="*/ 160006 h 212900"/>
                <a:gd name="connsiteX12" fmla="*/ 212678 w 324596"/>
                <a:gd name="connsiteY12" fmla="*/ 62375 h 212900"/>
                <a:gd name="connsiteX13" fmla="*/ 31703 w 324596"/>
                <a:gd name="connsiteY13" fmla="*/ 9987 h 212900"/>
                <a:gd name="connsiteX14" fmla="*/ 3128 w 324596"/>
                <a:gd name="connsiteY14" fmla="*/ 21894 h 21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6" h="212900">
                  <a:moveTo>
                    <a:pt x="3128" y="21894"/>
                  </a:moveTo>
                  <a:cubicBezTo>
                    <a:pt x="-1634" y="14750"/>
                    <a:pt x="-1634" y="9987"/>
                    <a:pt x="7891" y="9987"/>
                  </a:cubicBezTo>
                  <a:cubicBezTo>
                    <a:pt x="24559" y="7606"/>
                    <a:pt x="43609" y="2844"/>
                    <a:pt x="60278" y="462"/>
                  </a:cubicBezTo>
                  <a:cubicBezTo>
                    <a:pt x="179341" y="-6681"/>
                    <a:pt x="288878" y="69519"/>
                    <a:pt x="322216" y="188581"/>
                  </a:cubicBezTo>
                  <a:cubicBezTo>
                    <a:pt x="322216" y="190962"/>
                    <a:pt x="322216" y="195725"/>
                    <a:pt x="324597" y="200487"/>
                  </a:cubicBezTo>
                  <a:cubicBezTo>
                    <a:pt x="317453" y="202869"/>
                    <a:pt x="310309" y="205250"/>
                    <a:pt x="300784" y="207631"/>
                  </a:cubicBezTo>
                  <a:cubicBezTo>
                    <a:pt x="176960" y="233825"/>
                    <a:pt x="45991" y="160006"/>
                    <a:pt x="5509" y="38562"/>
                  </a:cubicBezTo>
                  <a:cubicBezTo>
                    <a:pt x="5509" y="31419"/>
                    <a:pt x="3128" y="26656"/>
                    <a:pt x="3128" y="21894"/>
                  </a:cubicBezTo>
                  <a:cubicBezTo>
                    <a:pt x="5509" y="29037"/>
                    <a:pt x="10272" y="33800"/>
                    <a:pt x="15034" y="40944"/>
                  </a:cubicBezTo>
                  <a:cubicBezTo>
                    <a:pt x="50753" y="114762"/>
                    <a:pt x="107903" y="164769"/>
                    <a:pt x="188866" y="181437"/>
                  </a:cubicBezTo>
                  <a:cubicBezTo>
                    <a:pt x="222203" y="188581"/>
                    <a:pt x="255541" y="188581"/>
                    <a:pt x="291259" y="179056"/>
                  </a:cubicBezTo>
                  <a:cubicBezTo>
                    <a:pt x="288878" y="171912"/>
                    <a:pt x="286497" y="164769"/>
                    <a:pt x="284116" y="160006"/>
                  </a:cubicBezTo>
                  <a:cubicBezTo>
                    <a:pt x="269828" y="121906"/>
                    <a:pt x="243634" y="88569"/>
                    <a:pt x="212678" y="62375"/>
                  </a:cubicBezTo>
                  <a:cubicBezTo>
                    <a:pt x="160291" y="19512"/>
                    <a:pt x="98378" y="2844"/>
                    <a:pt x="31703" y="9987"/>
                  </a:cubicBezTo>
                  <a:cubicBezTo>
                    <a:pt x="22178" y="9987"/>
                    <a:pt x="10272" y="7606"/>
                    <a:pt x="3128" y="21894"/>
                  </a:cubicBezTo>
                  <a:close/>
                </a:path>
              </a:pathLst>
            </a:custGeom>
            <a:grpFill/>
            <a:ln w="23813" cap="flat">
              <a:noFill/>
              <a:prstDash val="solid"/>
              <a:miter/>
            </a:ln>
          </p:spPr>
          <p:txBody>
            <a:bodyPr rtlCol="0" anchor="ctr"/>
            <a:lstStyle/>
            <a:p>
              <a:endParaRPr lang="en-ID"/>
            </a:p>
          </p:txBody>
        </p:sp>
        <p:sp>
          <p:nvSpPr>
            <p:cNvPr id="1333" name="Freeform: Shape 1332">
              <a:extLst>
                <a:ext uri="{FF2B5EF4-FFF2-40B4-BE49-F238E27FC236}">
                  <a16:creationId xmlns:a16="http://schemas.microsoft.com/office/drawing/2014/main" id="{1B779C98-B5B3-73D5-8177-7BEE1C19D91D}"/>
                </a:ext>
              </a:extLst>
            </p:cNvPr>
            <p:cNvSpPr/>
            <p:nvPr/>
          </p:nvSpPr>
          <p:spPr>
            <a:xfrm>
              <a:off x="8207421" y="92406"/>
              <a:ext cx="324597" cy="212900"/>
            </a:xfrm>
            <a:custGeom>
              <a:avLst/>
              <a:gdLst>
                <a:gd name="connsiteX0" fmla="*/ 3128 w 324597"/>
                <a:gd name="connsiteY0" fmla="*/ 21894 h 212900"/>
                <a:gd name="connsiteX1" fmla="*/ 7891 w 324597"/>
                <a:gd name="connsiteY1" fmla="*/ 9987 h 212900"/>
                <a:gd name="connsiteX2" fmla="*/ 60278 w 324597"/>
                <a:gd name="connsiteY2" fmla="*/ 462 h 212900"/>
                <a:gd name="connsiteX3" fmla="*/ 322216 w 324597"/>
                <a:gd name="connsiteY3" fmla="*/ 188581 h 212900"/>
                <a:gd name="connsiteX4" fmla="*/ 324597 w 324597"/>
                <a:gd name="connsiteY4" fmla="*/ 200487 h 212900"/>
                <a:gd name="connsiteX5" fmla="*/ 300785 w 324597"/>
                <a:gd name="connsiteY5" fmla="*/ 207631 h 212900"/>
                <a:gd name="connsiteX6" fmla="*/ 5510 w 324597"/>
                <a:gd name="connsiteY6" fmla="*/ 38562 h 212900"/>
                <a:gd name="connsiteX7" fmla="*/ 3128 w 324597"/>
                <a:gd name="connsiteY7" fmla="*/ 21894 h 212900"/>
                <a:gd name="connsiteX8" fmla="*/ 15035 w 324597"/>
                <a:gd name="connsiteY8" fmla="*/ 40944 h 212900"/>
                <a:gd name="connsiteX9" fmla="*/ 188866 w 324597"/>
                <a:gd name="connsiteY9" fmla="*/ 181437 h 212900"/>
                <a:gd name="connsiteX10" fmla="*/ 291259 w 324597"/>
                <a:gd name="connsiteY10" fmla="*/ 179056 h 212900"/>
                <a:gd name="connsiteX11" fmla="*/ 284116 w 324597"/>
                <a:gd name="connsiteY11" fmla="*/ 160006 h 212900"/>
                <a:gd name="connsiteX12" fmla="*/ 212678 w 324597"/>
                <a:gd name="connsiteY12" fmla="*/ 62375 h 212900"/>
                <a:gd name="connsiteX13" fmla="*/ 31703 w 324597"/>
                <a:gd name="connsiteY13" fmla="*/ 9987 h 212900"/>
                <a:gd name="connsiteX14" fmla="*/ 3128 w 324597"/>
                <a:gd name="connsiteY14" fmla="*/ 21894 h 21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7" h="212900">
                  <a:moveTo>
                    <a:pt x="3128" y="21894"/>
                  </a:moveTo>
                  <a:cubicBezTo>
                    <a:pt x="-1634" y="14750"/>
                    <a:pt x="-1634" y="9987"/>
                    <a:pt x="7891" y="9987"/>
                  </a:cubicBezTo>
                  <a:cubicBezTo>
                    <a:pt x="24559" y="7606"/>
                    <a:pt x="43610" y="2844"/>
                    <a:pt x="60278" y="462"/>
                  </a:cubicBezTo>
                  <a:cubicBezTo>
                    <a:pt x="179341" y="-6681"/>
                    <a:pt x="288878" y="69519"/>
                    <a:pt x="322216" y="188581"/>
                  </a:cubicBezTo>
                  <a:cubicBezTo>
                    <a:pt x="322216" y="190962"/>
                    <a:pt x="322216" y="195725"/>
                    <a:pt x="324597" y="200487"/>
                  </a:cubicBezTo>
                  <a:cubicBezTo>
                    <a:pt x="317453" y="202869"/>
                    <a:pt x="310309" y="205250"/>
                    <a:pt x="300785" y="207631"/>
                  </a:cubicBezTo>
                  <a:cubicBezTo>
                    <a:pt x="176960" y="233825"/>
                    <a:pt x="45991" y="160006"/>
                    <a:pt x="5510" y="38562"/>
                  </a:cubicBezTo>
                  <a:cubicBezTo>
                    <a:pt x="3128" y="31419"/>
                    <a:pt x="3128" y="26656"/>
                    <a:pt x="3128" y="21894"/>
                  </a:cubicBezTo>
                  <a:cubicBezTo>
                    <a:pt x="5510" y="29037"/>
                    <a:pt x="10272" y="33800"/>
                    <a:pt x="15035" y="40944"/>
                  </a:cubicBezTo>
                  <a:cubicBezTo>
                    <a:pt x="50753" y="114762"/>
                    <a:pt x="107903" y="164769"/>
                    <a:pt x="188866" y="181437"/>
                  </a:cubicBezTo>
                  <a:cubicBezTo>
                    <a:pt x="222203" y="188581"/>
                    <a:pt x="255541" y="188581"/>
                    <a:pt x="291259" y="179056"/>
                  </a:cubicBezTo>
                  <a:cubicBezTo>
                    <a:pt x="288878" y="171912"/>
                    <a:pt x="286497" y="164769"/>
                    <a:pt x="284116" y="160006"/>
                  </a:cubicBezTo>
                  <a:cubicBezTo>
                    <a:pt x="269828" y="121906"/>
                    <a:pt x="243634" y="88569"/>
                    <a:pt x="212678" y="62375"/>
                  </a:cubicBezTo>
                  <a:cubicBezTo>
                    <a:pt x="160291" y="19512"/>
                    <a:pt x="98378" y="2844"/>
                    <a:pt x="31703" y="9987"/>
                  </a:cubicBezTo>
                  <a:cubicBezTo>
                    <a:pt x="22178" y="9987"/>
                    <a:pt x="7891" y="7606"/>
                    <a:pt x="3128" y="21894"/>
                  </a:cubicBezTo>
                  <a:close/>
                </a:path>
              </a:pathLst>
            </a:custGeom>
            <a:grpFill/>
            <a:ln w="23813" cap="flat">
              <a:noFill/>
              <a:prstDash val="solid"/>
              <a:miter/>
            </a:ln>
          </p:spPr>
          <p:txBody>
            <a:bodyPr rtlCol="0" anchor="ctr"/>
            <a:lstStyle/>
            <a:p>
              <a:endParaRPr lang="en-ID"/>
            </a:p>
          </p:txBody>
        </p:sp>
        <p:sp>
          <p:nvSpPr>
            <p:cNvPr id="1334" name="Freeform: Shape 1333">
              <a:extLst>
                <a:ext uri="{FF2B5EF4-FFF2-40B4-BE49-F238E27FC236}">
                  <a16:creationId xmlns:a16="http://schemas.microsoft.com/office/drawing/2014/main" id="{19D68CFE-9C17-12A7-19C9-9C9E94C94CFF}"/>
                </a:ext>
              </a:extLst>
            </p:cNvPr>
            <p:cNvSpPr/>
            <p:nvPr/>
          </p:nvSpPr>
          <p:spPr>
            <a:xfrm>
              <a:off x="6252415" y="92406"/>
              <a:ext cx="324597" cy="212900"/>
            </a:xfrm>
            <a:custGeom>
              <a:avLst/>
              <a:gdLst>
                <a:gd name="connsiteX0" fmla="*/ 3128 w 324597"/>
                <a:gd name="connsiteY0" fmla="*/ 21894 h 212900"/>
                <a:gd name="connsiteX1" fmla="*/ 7891 w 324597"/>
                <a:gd name="connsiteY1" fmla="*/ 9987 h 212900"/>
                <a:gd name="connsiteX2" fmla="*/ 60278 w 324597"/>
                <a:gd name="connsiteY2" fmla="*/ 462 h 212900"/>
                <a:gd name="connsiteX3" fmla="*/ 322216 w 324597"/>
                <a:gd name="connsiteY3" fmla="*/ 188581 h 212900"/>
                <a:gd name="connsiteX4" fmla="*/ 324597 w 324597"/>
                <a:gd name="connsiteY4" fmla="*/ 200487 h 212900"/>
                <a:gd name="connsiteX5" fmla="*/ 300785 w 324597"/>
                <a:gd name="connsiteY5" fmla="*/ 207631 h 212900"/>
                <a:gd name="connsiteX6" fmla="*/ 5509 w 324597"/>
                <a:gd name="connsiteY6" fmla="*/ 38562 h 212900"/>
                <a:gd name="connsiteX7" fmla="*/ 3128 w 324597"/>
                <a:gd name="connsiteY7" fmla="*/ 21894 h 212900"/>
                <a:gd name="connsiteX8" fmla="*/ 15035 w 324597"/>
                <a:gd name="connsiteY8" fmla="*/ 40944 h 212900"/>
                <a:gd name="connsiteX9" fmla="*/ 188866 w 324597"/>
                <a:gd name="connsiteY9" fmla="*/ 181437 h 212900"/>
                <a:gd name="connsiteX10" fmla="*/ 291260 w 324597"/>
                <a:gd name="connsiteY10" fmla="*/ 179056 h 212900"/>
                <a:gd name="connsiteX11" fmla="*/ 284116 w 324597"/>
                <a:gd name="connsiteY11" fmla="*/ 160006 h 212900"/>
                <a:gd name="connsiteX12" fmla="*/ 212678 w 324597"/>
                <a:gd name="connsiteY12" fmla="*/ 62375 h 212900"/>
                <a:gd name="connsiteX13" fmla="*/ 34085 w 324597"/>
                <a:gd name="connsiteY13" fmla="*/ 9987 h 212900"/>
                <a:gd name="connsiteX14" fmla="*/ 3128 w 324597"/>
                <a:gd name="connsiteY14" fmla="*/ 21894 h 21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7" h="212900">
                  <a:moveTo>
                    <a:pt x="3128" y="21894"/>
                  </a:moveTo>
                  <a:cubicBezTo>
                    <a:pt x="-1634" y="14750"/>
                    <a:pt x="-1634" y="9987"/>
                    <a:pt x="7891" y="9987"/>
                  </a:cubicBezTo>
                  <a:cubicBezTo>
                    <a:pt x="24559" y="7606"/>
                    <a:pt x="43610" y="2844"/>
                    <a:pt x="60278" y="462"/>
                  </a:cubicBezTo>
                  <a:cubicBezTo>
                    <a:pt x="179341" y="-6681"/>
                    <a:pt x="288878" y="69519"/>
                    <a:pt x="322216" y="188581"/>
                  </a:cubicBezTo>
                  <a:cubicBezTo>
                    <a:pt x="322216" y="190962"/>
                    <a:pt x="322216" y="195725"/>
                    <a:pt x="324597" y="200487"/>
                  </a:cubicBezTo>
                  <a:cubicBezTo>
                    <a:pt x="317453" y="202869"/>
                    <a:pt x="310309" y="205250"/>
                    <a:pt x="300785" y="207631"/>
                  </a:cubicBezTo>
                  <a:cubicBezTo>
                    <a:pt x="176960" y="233825"/>
                    <a:pt x="45991" y="160006"/>
                    <a:pt x="5509" y="38562"/>
                  </a:cubicBezTo>
                  <a:cubicBezTo>
                    <a:pt x="5509" y="31419"/>
                    <a:pt x="3128" y="26656"/>
                    <a:pt x="3128" y="21894"/>
                  </a:cubicBezTo>
                  <a:cubicBezTo>
                    <a:pt x="5509" y="29037"/>
                    <a:pt x="10272" y="33800"/>
                    <a:pt x="15035" y="40944"/>
                  </a:cubicBezTo>
                  <a:cubicBezTo>
                    <a:pt x="50753" y="114762"/>
                    <a:pt x="107903" y="164769"/>
                    <a:pt x="188866" y="181437"/>
                  </a:cubicBezTo>
                  <a:cubicBezTo>
                    <a:pt x="222203" y="188581"/>
                    <a:pt x="255541" y="188581"/>
                    <a:pt x="291260" y="179056"/>
                  </a:cubicBezTo>
                  <a:cubicBezTo>
                    <a:pt x="288878" y="171912"/>
                    <a:pt x="286497" y="164769"/>
                    <a:pt x="284116" y="160006"/>
                  </a:cubicBezTo>
                  <a:cubicBezTo>
                    <a:pt x="269828" y="121906"/>
                    <a:pt x="243635" y="88569"/>
                    <a:pt x="212678" y="62375"/>
                  </a:cubicBezTo>
                  <a:cubicBezTo>
                    <a:pt x="160291" y="19512"/>
                    <a:pt x="100759" y="2844"/>
                    <a:pt x="34085" y="9987"/>
                  </a:cubicBezTo>
                  <a:cubicBezTo>
                    <a:pt x="22178" y="9987"/>
                    <a:pt x="10272" y="7606"/>
                    <a:pt x="3128" y="21894"/>
                  </a:cubicBezTo>
                  <a:close/>
                </a:path>
              </a:pathLst>
            </a:custGeom>
            <a:grpFill/>
            <a:ln w="23813" cap="flat">
              <a:noFill/>
              <a:prstDash val="solid"/>
              <a:miter/>
            </a:ln>
          </p:spPr>
          <p:txBody>
            <a:bodyPr rtlCol="0" anchor="ctr"/>
            <a:lstStyle/>
            <a:p>
              <a:endParaRPr lang="en-ID"/>
            </a:p>
          </p:txBody>
        </p:sp>
        <p:sp>
          <p:nvSpPr>
            <p:cNvPr id="1335" name="Freeform: Shape 1334">
              <a:extLst>
                <a:ext uri="{FF2B5EF4-FFF2-40B4-BE49-F238E27FC236}">
                  <a16:creationId xmlns:a16="http://schemas.microsoft.com/office/drawing/2014/main" id="{5C957363-82EB-00EF-1BD3-9646EFA6DC2A}"/>
                </a:ext>
              </a:extLst>
            </p:cNvPr>
            <p:cNvSpPr/>
            <p:nvPr/>
          </p:nvSpPr>
          <p:spPr>
            <a:xfrm>
              <a:off x="6252415" y="3471400"/>
              <a:ext cx="324597" cy="212091"/>
            </a:xfrm>
            <a:custGeom>
              <a:avLst/>
              <a:gdLst>
                <a:gd name="connsiteX0" fmla="*/ 3128 w 324597"/>
                <a:gd name="connsiteY0" fmla="*/ 21894 h 212091"/>
                <a:gd name="connsiteX1" fmla="*/ 7891 w 324597"/>
                <a:gd name="connsiteY1" fmla="*/ 9987 h 212091"/>
                <a:gd name="connsiteX2" fmla="*/ 60278 w 324597"/>
                <a:gd name="connsiteY2" fmla="*/ 462 h 212091"/>
                <a:gd name="connsiteX3" fmla="*/ 322216 w 324597"/>
                <a:gd name="connsiteY3" fmla="*/ 188581 h 212091"/>
                <a:gd name="connsiteX4" fmla="*/ 324597 w 324597"/>
                <a:gd name="connsiteY4" fmla="*/ 200487 h 212091"/>
                <a:gd name="connsiteX5" fmla="*/ 296022 w 324597"/>
                <a:gd name="connsiteY5" fmla="*/ 207631 h 212091"/>
                <a:gd name="connsiteX6" fmla="*/ 5509 w 324597"/>
                <a:gd name="connsiteY6" fmla="*/ 40944 h 212091"/>
                <a:gd name="connsiteX7" fmla="*/ 3128 w 324597"/>
                <a:gd name="connsiteY7" fmla="*/ 21894 h 212091"/>
                <a:gd name="connsiteX8" fmla="*/ 15035 w 324597"/>
                <a:gd name="connsiteY8" fmla="*/ 40944 h 212091"/>
                <a:gd name="connsiteX9" fmla="*/ 188866 w 324597"/>
                <a:gd name="connsiteY9" fmla="*/ 181437 h 212091"/>
                <a:gd name="connsiteX10" fmla="*/ 291260 w 324597"/>
                <a:gd name="connsiteY10" fmla="*/ 179056 h 212091"/>
                <a:gd name="connsiteX11" fmla="*/ 284116 w 324597"/>
                <a:gd name="connsiteY11" fmla="*/ 160006 h 212091"/>
                <a:gd name="connsiteX12" fmla="*/ 212678 w 324597"/>
                <a:gd name="connsiteY12" fmla="*/ 62375 h 212091"/>
                <a:gd name="connsiteX13" fmla="*/ 31703 w 324597"/>
                <a:gd name="connsiteY13" fmla="*/ 9987 h 212091"/>
                <a:gd name="connsiteX14" fmla="*/ 3128 w 324597"/>
                <a:gd name="connsiteY14" fmla="*/ 21894 h 212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7" h="212091">
                  <a:moveTo>
                    <a:pt x="3128" y="21894"/>
                  </a:moveTo>
                  <a:cubicBezTo>
                    <a:pt x="-1634" y="14750"/>
                    <a:pt x="-1634" y="9987"/>
                    <a:pt x="7891" y="9987"/>
                  </a:cubicBezTo>
                  <a:cubicBezTo>
                    <a:pt x="24559" y="7606"/>
                    <a:pt x="43610" y="2844"/>
                    <a:pt x="60278" y="462"/>
                  </a:cubicBezTo>
                  <a:cubicBezTo>
                    <a:pt x="179341" y="-6681"/>
                    <a:pt x="288878" y="69519"/>
                    <a:pt x="322216" y="188581"/>
                  </a:cubicBezTo>
                  <a:cubicBezTo>
                    <a:pt x="322216" y="190962"/>
                    <a:pt x="322216" y="195725"/>
                    <a:pt x="324597" y="200487"/>
                  </a:cubicBezTo>
                  <a:cubicBezTo>
                    <a:pt x="315072" y="202869"/>
                    <a:pt x="305547" y="205250"/>
                    <a:pt x="296022" y="207631"/>
                  </a:cubicBezTo>
                  <a:cubicBezTo>
                    <a:pt x="174578" y="231444"/>
                    <a:pt x="45991" y="157625"/>
                    <a:pt x="5509" y="40944"/>
                  </a:cubicBezTo>
                  <a:cubicBezTo>
                    <a:pt x="5509" y="33800"/>
                    <a:pt x="5509" y="26656"/>
                    <a:pt x="3128" y="21894"/>
                  </a:cubicBezTo>
                  <a:cubicBezTo>
                    <a:pt x="5509" y="29037"/>
                    <a:pt x="10272" y="33800"/>
                    <a:pt x="15035" y="40944"/>
                  </a:cubicBezTo>
                  <a:cubicBezTo>
                    <a:pt x="50753" y="114763"/>
                    <a:pt x="107903" y="164769"/>
                    <a:pt x="188866" y="181437"/>
                  </a:cubicBezTo>
                  <a:cubicBezTo>
                    <a:pt x="222203" y="188581"/>
                    <a:pt x="255541" y="188581"/>
                    <a:pt x="291260" y="179056"/>
                  </a:cubicBezTo>
                  <a:cubicBezTo>
                    <a:pt x="288878" y="171912"/>
                    <a:pt x="286497" y="164769"/>
                    <a:pt x="284116" y="160006"/>
                  </a:cubicBezTo>
                  <a:cubicBezTo>
                    <a:pt x="269828" y="121906"/>
                    <a:pt x="243635" y="88569"/>
                    <a:pt x="212678" y="62375"/>
                  </a:cubicBezTo>
                  <a:cubicBezTo>
                    <a:pt x="160291" y="19513"/>
                    <a:pt x="98378" y="2844"/>
                    <a:pt x="31703" y="9987"/>
                  </a:cubicBezTo>
                  <a:cubicBezTo>
                    <a:pt x="22178" y="9987"/>
                    <a:pt x="10272" y="7606"/>
                    <a:pt x="3128" y="21894"/>
                  </a:cubicBezTo>
                  <a:close/>
                </a:path>
              </a:pathLst>
            </a:custGeom>
            <a:grpFill/>
            <a:ln w="23813" cap="flat">
              <a:noFill/>
              <a:prstDash val="solid"/>
              <a:miter/>
            </a:ln>
          </p:spPr>
          <p:txBody>
            <a:bodyPr rtlCol="0" anchor="ctr"/>
            <a:lstStyle/>
            <a:p>
              <a:endParaRPr lang="en-ID"/>
            </a:p>
          </p:txBody>
        </p:sp>
        <p:sp>
          <p:nvSpPr>
            <p:cNvPr id="1336" name="Freeform: Shape 1335">
              <a:extLst>
                <a:ext uri="{FF2B5EF4-FFF2-40B4-BE49-F238E27FC236}">
                  <a16:creationId xmlns:a16="http://schemas.microsoft.com/office/drawing/2014/main" id="{667F7166-7E33-FBD5-4C44-EC4325A003E2}"/>
                </a:ext>
              </a:extLst>
            </p:cNvPr>
            <p:cNvSpPr/>
            <p:nvPr/>
          </p:nvSpPr>
          <p:spPr>
            <a:xfrm>
              <a:off x="9655968" y="4593159"/>
              <a:ext cx="319087" cy="213223"/>
            </a:xfrm>
            <a:custGeom>
              <a:avLst/>
              <a:gdLst>
                <a:gd name="connsiteX0" fmla="*/ 319087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7 w 319087"/>
                <a:gd name="connsiteY6" fmla="*/ 12178 h 213223"/>
                <a:gd name="connsiteX7" fmla="*/ 319087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5 h 213223"/>
                <a:gd name="connsiteX13" fmla="*/ 319087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7" y="24084"/>
                  </a:moveTo>
                  <a:cubicBezTo>
                    <a:pt x="304800" y="83615"/>
                    <a:pt x="273844" y="128859"/>
                    <a:pt x="226219" y="162197"/>
                  </a:cubicBezTo>
                  <a:cubicBezTo>
                    <a:pt x="161925" y="209822"/>
                    <a:pt x="88106" y="224109"/>
                    <a:pt x="9525" y="205059"/>
                  </a:cubicBezTo>
                  <a:cubicBezTo>
                    <a:pt x="7144" y="205059"/>
                    <a:pt x="2381" y="202678"/>
                    <a:pt x="0" y="200297"/>
                  </a:cubicBezTo>
                  <a:cubicBezTo>
                    <a:pt x="0" y="193153"/>
                    <a:pt x="2381" y="188391"/>
                    <a:pt x="2381" y="181247"/>
                  </a:cubicBezTo>
                  <a:cubicBezTo>
                    <a:pt x="40481" y="57422"/>
                    <a:pt x="169069" y="-21160"/>
                    <a:pt x="297656" y="5034"/>
                  </a:cubicBezTo>
                  <a:cubicBezTo>
                    <a:pt x="304800" y="7415"/>
                    <a:pt x="311944" y="7415"/>
                    <a:pt x="319087" y="12178"/>
                  </a:cubicBezTo>
                  <a:cubicBezTo>
                    <a:pt x="319087" y="14559"/>
                    <a:pt x="316706" y="21703"/>
                    <a:pt x="319087" y="24084"/>
                  </a:cubicBezTo>
                  <a:cubicBezTo>
                    <a:pt x="311944" y="9797"/>
                    <a:pt x="297656" y="14559"/>
                    <a:pt x="285750" y="12178"/>
                  </a:cubicBezTo>
                  <a:cubicBezTo>
                    <a:pt x="185738" y="2653"/>
                    <a:pt x="90488" y="52659"/>
                    <a:pt x="45244" y="143147"/>
                  </a:cubicBezTo>
                  <a:cubicBezTo>
                    <a:pt x="38100" y="155053"/>
                    <a:pt x="35719" y="166959"/>
                    <a:pt x="28575" y="183628"/>
                  </a:cubicBezTo>
                  <a:cubicBezTo>
                    <a:pt x="38100" y="186009"/>
                    <a:pt x="42863" y="188391"/>
                    <a:pt x="50006" y="188391"/>
                  </a:cubicBezTo>
                  <a:cubicBezTo>
                    <a:pt x="159544" y="202678"/>
                    <a:pt x="259556" y="147909"/>
                    <a:pt x="307181" y="45515"/>
                  </a:cubicBezTo>
                  <a:cubicBezTo>
                    <a:pt x="309563" y="38372"/>
                    <a:pt x="314325" y="31228"/>
                    <a:pt x="319087" y="24084"/>
                  </a:cubicBezTo>
                  <a:close/>
                </a:path>
              </a:pathLst>
            </a:custGeom>
            <a:grpFill/>
            <a:ln w="23813" cap="flat">
              <a:noFill/>
              <a:prstDash val="solid"/>
              <a:miter/>
            </a:ln>
          </p:spPr>
          <p:txBody>
            <a:bodyPr rtlCol="0" anchor="ctr"/>
            <a:lstStyle/>
            <a:p>
              <a:endParaRPr lang="en-ID"/>
            </a:p>
          </p:txBody>
        </p:sp>
        <p:sp>
          <p:nvSpPr>
            <p:cNvPr id="1337" name="Freeform: Shape 1336">
              <a:extLst>
                <a:ext uri="{FF2B5EF4-FFF2-40B4-BE49-F238E27FC236}">
                  <a16:creationId xmlns:a16="http://schemas.microsoft.com/office/drawing/2014/main" id="{1AAFF7B2-CBA5-F110-73DB-E9A632AE090C}"/>
                </a:ext>
              </a:extLst>
            </p:cNvPr>
            <p:cNvSpPr/>
            <p:nvPr/>
          </p:nvSpPr>
          <p:spPr>
            <a:xfrm>
              <a:off x="7700962" y="4593159"/>
              <a:ext cx="319087" cy="213223"/>
            </a:xfrm>
            <a:custGeom>
              <a:avLst/>
              <a:gdLst>
                <a:gd name="connsiteX0" fmla="*/ 319088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8 w 319087"/>
                <a:gd name="connsiteY6" fmla="*/ 12178 h 213223"/>
                <a:gd name="connsiteX7" fmla="*/ 319088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5 h 213223"/>
                <a:gd name="connsiteX13" fmla="*/ 319088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8" y="24084"/>
                  </a:moveTo>
                  <a:cubicBezTo>
                    <a:pt x="304800" y="83615"/>
                    <a:pt x="273844" y="128859"/>
                    <a:pt x="226219" y="162197"/>
                  </a:cubicBezTo>
                  <a:cubicBezTo>
                    <a:pt x="161925" y="209822"/>
                    <a:pt x="88106" y="224109"/>
                    <a:pt x="9525" y="205059"/>
                  </a:cubicBezTo>
                  <a:cubicBezTo>
                    <a:pt x="7144" y="205059"/>
                    <a:pt x="2381" y="202678"/>
                    <a:pt x="0" y="200297"/>
                  </a:cubicBezTo>
                  <a:cubicBezTo>
                    <a:pt x="0" y="193153"/>
                    <a:pt x="2381" y="188391"/>
                    <a:pt x="2381" y="181247"/>
                  </a:cubicBezTo>
                  <a:cubicBezTo>
                    <a:pt x="40481" y="57422"/>
                    <a:pt x="169069" y="-21160"/>
                    <a:pt x="297656" y="5034"/>
                  </a:cubicBezTo>
                  <a:cubicBezTo>
                    <a:pt x="304800" y="7415"/>
                    <a:pt x="311944" y="7415"/>
                    <a:pt x="319088" y="12178"/>
                  </a:cubicBezTo>
                  <a:cubicBezTo>
                    <a:pt x="319088" y="14559"/>
                    <a:pt x="319088" y="21703"/>
                    <a:pt x="319088" y="24084"/>
                  </a:cubicBezTo>
                  <a:cubicBezTo>
                    <a:pt x="311944" y="9797"/>
                    <a:pt x="297656" y="14559"/>
                    <a:pt x="285750" y="12178"/>
                  </a:cubicBezTo>
                  <a:cubicBezTo>
                    <a:pt x="185737" y="2653"/>
                    <a:pt x="90487" y="52659"/>
                    <a:pt x="45244" y="143147"/>
                  </a:cubicBezTo>
                  <a:cubicBezTo>
                    <a:pt x="38100" y="155053"/>
                    <a:pt x="35719" y="166959"/>
                    <a:pt x="28575" y="183628"/>
                  </a:cubicBezTo>
                  <a:cubicBezTo>
                    <a:pt x="38100" y="186009"/>
                    <a:pt x="42862" y="188391"/>
                    <a:pt x="50006" y="188391"/>
                  </a:cubicBezTo>
                  <a:cubicBezTo>
                    <a:pt x="159544" y="202678"/>
                    <a:pt x="259556" y="147909"/>
                    <a:pt x="307181" y="45515"/>
                  </a:cubicBezTo>
                  <a:cubicBezTo>
                    <a:pt x="311944" y="38372"/>
                    <a:pt x="316706" y="31228"/>
                    <a:pt x="319088" y="24084"/>
                  </a:cubicBezTo>
                  <a:close/>
                </a:path>
              </a:pathLst>
            </a:custGeom>
            <a:grpFill/>
            <a:ln w="23813" cap="flat">
              <a:noFill/>
              <a:prstDash val="solid"/>
              <a:miter/>
            </a:ln>
          </p:spPr>
          <p:txBody>
            <a:bodyPr rtlCol="0" anchor="ctr"/>
            <a:lstStyle/>
            <a:p>
              <a:endParaRPr lang="en-ID"/>
            </a:p>
          </p:txBody>
        </p:sp>
        <p:sp>
          <p:nvSpPr>
            <p:cNvPr id="1338" name="Freeform: Shape 1337">
              <a:extLst>
                <a:ext uri="{FF2B5EF4-FFF2-40B4-BE49-F238E27FC236}">
                  <a16:creationId xmlns:a16="http://schemas.microsoft.com/office/drawing/2014/main" id="{3A39F9A1-C5C3-60DA-73A3-EB60172F389C}"/>
                </a:ext>
              </a:extLst>
            </p:cNvPr>
            <p:cNvSpPr/>
            <p:nvPr/>
          </p:nvSpPr>
          <p:spPr>
            <a:xfrm>
              <a:off x="5748337" y="4593159"/>
              <a:ext cx="319087" cy="213223"/>
            </a:xfrm>
            <a:custGeom>
              <a:avLst/>
              <a:gdLst>
                <a:gd name="connsiteX0" fmla="*/ 319088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8 w 319087"/>
                <a:gd name="connsiteY6" fmla="*/ 12178 h 213223"/>
                <a:gd name="connsiteX7" fmla="*/ 319088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5 h 213223"/>
                <a:gd name="connsiteX13" fmla="*/ 319088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8" y="24084"/>
                  </a:moveTo>
                  <a:cubicBezTo>
                    <a:pt x="304800" y="83615"/>
                    <a:pt x="273844" y="128859"/>
                    <a:pt x="226219" y="162197"/>
                  </a:cubicBezTo>
                  <a:cubicBezTo>
                    <a:pt x="161925" y="209822"/>
                    <a:pt x="88106" y="224109"/>
                    <a:pt x="9525" y="205059"/>
                  </a:cubicBezTo>
                  <a:cubicBezTo>
                    <a:pt x="7144" y="205059"/>
                    <a:pt x="2381" y="202678"/>
                    <a:pt x="0" y="200297"/>
                  </a:cubicBezTo>
                  <a:cubicBezTo>
                    <a:pt x="0" y="193153"/>
                    <a:pt x="2381" y="188391"/>
                    <a:pt x="2381" y="181247"/>
                  </a:cubicBezTo>
                  <a:cubicBezTo>
                    <a:pt x="40481" y="57422"/>
                    <a:pt x="169069" y="-21160"/>
                    <a:pt x="297656" y="5034"/>
                  </a:cubicBezTo>
                  <a:cubicBezTo>
                    <a:pt x="304800" y="7415"/>
                    <a:pt x="311944" y="7415"/>
                    <a:pt x="319088" y="12178"/>
                  </a:cubicBezTo>
                  <a:cubicBezTo>
                    <a:pt x="319088" y="14559"/>
                    <a:pt x="316706" y="21703"/>
                    <a:pt x="319088" y="24084"/>
                  </a:cubicBezTo>
                  <a:cubicBezTo>
                    <a:pt x="311944" y="9797"/>
                    <a:pt x="297656" y="14559"/>
                    <a:pt x="285750" y="12178"/>
                  </a:cubicBezTo>
                  <a:cubicBezTo>
                    <a:pt x="185738" y="2653"/>
                    <a:pt x="90488" y="52659"/>
                    <a:pt x="45244" y="143147"/>
                  </a:cubicBezTo>
                  <a:cubicBezTo>
                    <a:pt x="38100" y="155053"/>
                    <a:pt x="35719" y="166959"/>
                    <a:pt x="28575" y="183628"/>
                  </a:cubicBezTo>
                  <a:cubicBezTo>
                    <a:pt x="38100" y="186009"/>
                    <a:pt x="42863" y="188391"/>
                    <a:pt x="50006" y="188391"/>
                  </a:cubicBezTo>
                  <a:cubicBezTo>
                    <a:pt x="159544" y="202678"/>
                    <a:pt x="259556" y="147909"/>
                    <a:pt x="307181" y="45515"/>
                  </a:cubicBezTo>
                  <a:cubicBezTo>
                    <a:pt x="309563" y="38372"/>
                    <a:pt x="314325" y="31228"/>
                    <a:pt x="319088" y="24084"/>
                  </a:cubicBezTo>
                  <a:close/>
                </a:path>
              </a:pathLst>
            </a:custGeom>
            <a:grpFill/>
            <a:ln w="23813" cap="flat">
              <a:noFill/>
              <a:prstDash val="solid"/>
              <a:miter/>
            </a:ln>
          </p:spPr>
          <p:txBody>
            <a:bodyPr rtlCol="0" anchor="ctr"/>
            <a:lstStyle/>
            <a:p>
              <a:endParaRPr lang="en-ID"/>
            </a:p>
          </p:txBody>
        </p:sp>
        <p:sp>
          <p:nvSpPr>
            <p:cNvPr id="1339" name="Freeform: Shape 1338">
              <a:extLst>
                <a:ext uri="{FF2B5EF4-FFF2-40B4-BE49-F238E27FC236}">
                  <a16:creationId xmlns:a16="http://schemas.microsoft.com/office/drawing/2014/main" id="{CDA0546C-6371-BBA7-025E-FF6FF9AEB1A7}"/>
                </a:ext>
              </a:extLst>
            </p:cNvPr>
            <p:cNvSpPr/>
            <p:nvPr/>
          </p:nvSpPr>
          <p:spPr>
            <a:xfrm>
              <a:off x="7236618" y="6286500"/>
              <a:ext cx="316706" cy="212539"/>
            </a:xfrm>
            <a:custGeom>
              <a:avLst/>
              <a:gdLst>
                <a:gd name="connsiteX0" fmla="*/ 9525 w 316706"/>
                <a:gd name="connsiteY0" fmla="*/ 9525 h 212539"/>
                <a:gd name="connsiteX1" fmla="*/ 73819 w 316706"/>
                <a:gd name="connsiteY1" fmla="*/ 0 h 212539"/>
                <a:gd name="connsiteX2" fmla="*/ 316706 w 316706"/>
                <a:gd name="connsiteY2" fmla="*/ 197643 h 212539"/>
                <a:gd name="connsiteX3" fmla="*/ 304800 w 316706"/>
                <a:gd name="connsiteY3" fmla="*/ 204788 h 212539"/>
                <a:gd name="connsiteX4" fmla="*/ 7144 w 316706"/>
                <a:gd name="connsiteY4" fmla="*/ 57150 h 212539"/>
                <a:gd name="connsiteX5" fmla="*/ 0 w 316706"/>
                <a:gd name="connsiteY5" fmla="*/ 28575 h 212539"/>
                <a:gd name="connsiteX6" fmla="*/ 0 w 316706"/>
                <a:gd name="connsiteY6" fmla="*/ 28575 h 212539"/>
                <a:gd name="connsiteX7" fmla="*/ 9525 w 316706"/>
                <a:gd name="connsiteY7" fmla="*/ 45244 h 212539"/>
                <a:gd name="connsiteX8" fmla="*/ 188119 w 316706"/>
                <a:gd name="connsiteY8" fmla="*/ 183357 h 212539"/>
                <a:gd name="connsiteX9" fmla="*/ 285750 w 316706"/>
                <a:gd name="connsiteY9" fmla="*/ 180975 h 212539"/>
                <a:gd name="connsiteX10" fmla="*/ 283369 w 316706"/>
                <a:gd name="connsiteY10" fmla="*/ 169069 h 212539"/>
                <a:gd name="connsiteX11" fmla="*/ 64294 w 316706"/>
                <a:gd name="connsiteY11" fmla="*/ 9525 h 212539"/>
                <a:gd name="connsiteX12" fmla="*/ 9525 w 316706"/>
                <a:gd name="connsiteY12" fmla="*/ 9525 h 212539"/>
                <a:gd name="connsiteX13" fmla="*/ 9525 w 316706"/>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6" h="212539">
                  <a:moveTo>
                    <a:pt x="9525" y="9525"/>
                  </a:moveTo>
                  <a:cubicBezTo>
                    <a:pt x="30956" y="0"/>
                    <a:pt x="52387" y="0"/>
                    <a:pt x="73819" y="0"/>
                  </a:cubicBezTo>
                  <a:cubicBezTo>
                    <a:pt x="190500" y="2381"/>
                    <a:pt x="292894" y="85725"/>
                    <a:pt x="316706" y="197643"/>
                  </a:cubicBezTo>
                  <a:cubicBezTo>
                    <a:pt x="311944" y="200025"/>
                    <a:pt x="309563" y="202406"/>
                    <a:pt x="304800" y="204788"/>
                  </a:cubicBezTo>
                  <a:cubicBezTo>
                    <a:pt x="183356" y="235744"/>
                    <a:pt x="54769" y="171450"/>
                    <a:pt x="7144" y="57150"/>
                  </a:cubicBezTo>
                  <a:cubicBezTo>
                    <a:pt x="2381" y="47625"/>
                    <a:pt x="2381" y="38100"/>
                    <a:pt x="0" y="28575"/>
                  </a:cubicBezTo>
                  <a:lnTo>
                    <a:pt x="0" y="28575"/>
                  </a:lnTo>
                  <a:cubicBezTo>
                    <a:pt x="2381" y="33337"/>
                    <a:pt x="7144" y="38100"/>
                    <a:pt x="9525" y="45244"/>
                  </a:cubicBezTo>
                  <a:cubicBezTo>
                    <a:pt x="45244" y="121444"/>
                    <a:pt x="104775" y="166688"/>
                    <a:pt x="188119" y="183357"/>
                  </a:cubicBezTo>
                  <a:cubicBezTo>
                    <a:pt x="219075" y="190500"/>
                    <a:pt x="252412" y="188119"/>
                    <a:pt x="285750" y="180975"/>
                  </a:cubicBezTo>
                  <a:cubicBezTo>
                    <a:pt x="285750" y="176212"/>
                    <a:pt x="283369" y="173831"/>
                    <a:pt x="283369" y="169069"/>
                  </a:cubicBezTo>
                  <a:cubicBezTo>
                    <a:pt x="252412" y="76200"/>
                    <a:pt x="161925" y="11906"/>
                    <a:pt x="64294" y="9525"/>
                  </a:cubicBezTo>
                  <a:cubicBezTo>
                    <a:pt x="45244" y="7143"/>
                    <a:pt x="26194" y="7143"/>
                    <a:pt x="9525" y="9525"/>
                  </a:cubicBezTo>
                  <a:lnTo>
                    <a:pt x="9525" y="9525"/>
                  </a:lnTo>
                  <a:close/>
                </a:path>
              </a:pathLst>
            </a:custGeom>
            <a:grpFill/>
            <a:ln w="23813" cap="flat">
              <a:noFill/>
              <a:prstDash val="solid"/>
              <a:miter/>
            </a:ln>
          </p:spPr>
          <p:txBody>
            <a:bodyPr rtlCol="0" anchor="ctr"/>
            <a:lstStyle/>
            <a:p>
              <a:endParaRPr lang="en-ID"/>
            </a:p>
          </p:txBody>
        </p:sp>
        <p:sp>
          <p:nvSpPr>
            <p:cNvPr id="1340" name="Freeform: Shape 1339">
              <a:extLst>
                <a:ext uri="{FF2B5EF4-FFF2-40B4-BE49-F238E27FC236}">
                  <a16:creationId xmlns:a16="http://schemas.microsoft.com/office/drawing/2014/main" id="{A42F87A6-F060-5288-7D12-7433BC52FB32}"/>
                </a:ext>
              </a:extLst>
            </p:cNvPr>
            <p:cNvSpPr/>
            <p:nvPr/>
          </p:nvSpPr>
          <p:spPr>
            <a:xfrm>
              <a:off x="8207421" y="3471400"/>
              <a:ext cx="324597" cy="212900"/>
            </a:xfrm>
            <a:custGeom>
              <a:avLst/>
              <a:gdLst>
                <a:gd name="connsiteX0" fmla="*/ 3128 w 324597"/>
                <a:gd name="connsiteY0" fmla="*/ 21894 h 212900"/>
                <a:gd name="connsiteX1" fmla="*/ 7891 w 324597"/>
                <a:gd name="connsiteY1" fmla="*/ 9987 h 212900"/>
                <a:gd name="connsiteX2" fmla="*/ 60278 w 324597"/>
                <a:gd name="connsiteY2" fmla="*/ 462 h 212900"/>
                <a:gd name="connsiteX3" fmla="*/ 322216 w 324597"/>
                <a:gd name="connsiteY3" fmla="*/ 188581 h 212900"/>
                <a:gd name="connsiteX4" fmla="*/ 324597 w 324597"/>
                <a:gd name="connsiteY4" fmla="*/ 200487 h 212900"/>
                <a:gd name="connsiteX5" fmla="*/ 300785 w 324597"/>
                <a:gd name="connsiteY5" fmla="*/ 207631 h 212900"/>
                <a:gd name="connsiteX6" fmla="*/ 5510 w 324597"/>
                <a:gd name="connsiteY6" fmla="*/ 38562 h 212900"/>
                <a:gd name="connsiteX7" fmla="*/ 3128 w 324597"/>
                <a:gd name="connsiteY7" fmla="*/ 21894 h 212900"/>
                <a:gd name="connsiteX8" fmla="*/ 15035 w 324597"/>
                <a:gd name="connsiteY8" fmla="*/ 40944 h 212900"/>
                <a:gd name="connsiteX9" fmla="*/ 188866 w 324597"/>
                <a:gd name="connsiteY9" fmla="*/ 181437 h 212900"/>
                <a:gd name="connsiteX10" fmla="*/ 291259 w 324597"/>
                <a:gd name="connsiteY10" fmla="*/ 179056 h 212900"/>
                <a:gd name="connsiteX11" fmla="*/ 284116 w 324597"/>
                <a:gd name="connsiteY11" fmla="*/ 160006 h 212900"/>
                <a:gd name="connsiteX12" fmla="*/ 212678 w 324597"/>
                <a:gd name="connsiteY12" fmla="*/ 62375 h 212900"/>
                <a:gd name="connsiteX13" fmla="*/ 31703 w 324597"/>
                <a:gd name="connsiteY13" fmla="*/ 9987 h 212900"/>
                <a:gd name="connsiteX14" fmla="*/ 3128 w 324597"/>
                <a:gd name="connsiteY14" fmla="*/ 21894 h 21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7" h="212900">
                  <a:moveTo>
                    <a:pt x="3128" y="21894"/>
                  </a:moveTo>
                  <a:cubicBezTo>
                    <a:pt x="-1634" y="14750"/>
                    <a:pt x="-1634" y="9987"/>
                    <a:pt x="7891" y="9987"/>
                  </a:cubicBezTo>
                  <a:cubicBezTo>
                    <a:pt x="24559" y="7606"/>
                    <a:pt x="43610" y="2844"/>
                    <a:pt x="60278" y="462"/>
                  </a:cubicBezTo>
                  <a:cubicBezTo>
                    <a:pt x="179341" y="-6681"/>
                    <a:pt x="288878" y="69519"/>
                    <a:pt x="322216" y="188581"/>
                  </a:cubicBezTo>
                  <a:cubicBezTo>
                    <a:pt x="322216" y="190962"/>
                    <a:pt x="322216" y="195725"/>
                    <a:pt x="324597" y="200487"/>
                  </a:cubicBezTo>
                  <a:cubicBezTo>
                    <a:pt x="317453" y="202869"/>
                    <a:pt x="310309" y="205250"/>
                    <a:pt x="300785" y="207631"/>
                  </a:cubicBezTo>
                  <a:cubicBezTo>
                    <a:pt x="176960" y="233825"/>
                    <a:pt x="45991" y="160006"/>
                    <a:pt x="5510" y="38562"/>
                  </a:cubicBezTo>
                  <a:cubicBezTo>
                    <a:pt x="3128" y="31419"/>
                    <a:pt x="3128" y="26656"/>
                    <a:pt x="3128" y="21894"/>
                  </a:cubicBezTo>
                  <a:cubicBezTo>
                    <a:pt x="5510" y="29037"/>
                    <a:pt x="10272" y="33800"/>
                    <a:pt x="15035" y="40944"/>
                  </a:cubicBezTo>
                  <a:cubicBezTo>
                    <a:pt x="50753" y="114763"/>
                    <a:pt x="107903" y="164769"/>
                    <a:pt x="188866" y="181437"/>
                  </a:cubicBezTo>
                  <a:cubicBezTo>
                    <a:pt x="222203" y="188581"/>
                    <a:pt x="255541" y="188581"/>
                    <a:pt x="291259" y="179056"/>
                  </a:cubicBezTo>
                  <a:cubicBezTo>
                    <a:pt x="288878" y="171912"/>
                    <a:pt x="286497" y="164769"/>
                    <a:pt x="284116" y="160006"/>
                  </a:cubicBezTo>
                  <a:cubicBezTo>
                    <a:pt x="269828" y="121906"/>
                    <a:pt x="243634" y="88569"/>
                    <a:pt x="212678" y="62375"/>
                  </a:cubicBezTo>
                  <a:cubicBezTo>
                    <a:pt x="160291" y="19513"/>
                    <a:pt x="98378" y="2844"/>
                    <a:pt x="31703" y="9987"/>
                  </a:cubicBezTo>
                  <a:cubicBezTo>
                    <a:pt x="22178" y="9987"/>
                    <a:pt x="7891" y="7606"/>
                    <a:pt x="3128" y="21894"/>
                  </a:cubicBezTo>
                  <a:close/>
                </a:path>
              </a:pathLst>
            </a:custGeom>
            <a:grpFill/>
            <a:ln w="23813" cap="flat">
              <a:noFill/>
              <a:prstDash val="solid"/>
              <a:miter/>
            </a:ln>
          </p:spPr>
          <p:txBody>
            <a:bodyPr rtlCol="0" anchor="ctr"/>
            <a:lstStyle/>
            <a:p>
              <a:endParaRPr lang="en-ID"/>
            </a:p>
          </p:txBody>
        </p:sp>
        <p:sp>
          <p:nvSpPr>
            <p:cNvPr id="1341" name="Freeform: Shape 1340">
              <a:extLst>
                <a:ext uri="{FF2B5EF4-FFF2-40B4-BE49-F238E27FC236}">
                  <a16:creationId xmlns:a16="http://schemas.microsoft.com/office/drawing/2014/main" id="{03A039E1-1C50-0A2C-F83C-011ABA9DC606}"/>
                </a:ext>
              </a:extLst>
            </p:cNvPr>
            <p:cNvSpPr/>
            <p:nvPr/>
          </p:nvSpPr>
          <p:spPr>
            <a:xfrm>
              <a:off x="10160046" y="3471400"/>
              <a:ext cx="324596" cy="212900"/>
            </a:xfrm>
            <a:custGeom>
              <a:avLst/>
              <a:gdLst>
                <a:gd name="connsiteX0" fmla="*/ 3128 w 324596"/>
                <a:gd name="connsiteY0" fmla="*/ 21894 h 212900"/>
                <a:gd name="connsiteX1" fmla="*/ 7891 w 324596"/>
                <a:gd name="connsiteY1" fmla="*/ 9987 h 212900"/>
                <a:gd name="connsiteX2" fmla="*/ 60278 w 324596"/>
                <a:gd name="connsiteY2" fmla="*/ 462 h 212900"/>
                <a:gd name="connsiteX3" fmla="*/ 322216 w 324596"/>
                <a:gd name="connsiteY3" fmla="*/ 188581 h 212900"/>
                <a:gd name="connsiteX4" fmla="*/ 324597 w 324596"/>
                <a:gd name="connsiteY4" fmla="*/ 200487 h 212900"/>
                <a:gd name="connsiteX5" fmla="*/ 300784 w 324596"/>
                <a:gd name="connsiteY5" fmla="*/ 207631 h 212900"/>
                <a:gd name="connsiteX6" fmla="*/ 5509 w 324596"/>
                <a:gd name="connsiteY6" fmla="*/ 38562 h 212900"/>
                <a:gd name="connsiteX7" fmla="*/ 3128 w 324596"/>
                <a:gd name="connsiteY7" fmla="*/ 21894 h 212900"/>
                <a:gd name="connsiteX8" fmla="*/ 15034 w 324596"/>
                <a:gd name="connsiteY8" fmla="*/ 40944 h 212900"/>
                <a:gd name="connsiteX9" fmla="*/ 188866 w 324596"/>
                <a:gd name="connsiteY9" fmla="*/ 181437 h 212900"/>
                <a:gd name="connsiteX10" fmla="*/ 291259 w 324596"/>
                <a:gd name="connsiteY10" fmla="*/ 179056 h 212900"/>
                <a:gd name="connsiteX11" fmla="*/ 284116 w 324596"/>
                <a:gd name="connsiteY11" fmla="*/ 160006 h 212900"/>
                <a:gd name="connsiteX12" fmla="*/ 212678 w 324596"/>
                <a:gd name="connsiteY12" fmla="*/ 62375 h 212900"/>
                <a:gd name="connsiteX13" fmla="*/ 31703 w 324596"/>
                <a:gd name="connsiteY13" fmla="*/ 9987 h 212900"/>
                <a:gd name="connsiteX14" fmla="*/ 3128 w 324596"/>
                <a:gd name="connsiteY14" fmla="*/ 21894 h 21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6" h="212900">
                  <a:moveTo>
                    <a:pt x="3128" y="21894"/>
                  </a:moveTo>
                  <a:cubicBezTo>
                    <a:pt x="-1634" y="14750"/>
                    <a:pt x="-1634" y="9987"/>
                    <a:pt x="7891" y="9987"/>
                  </a:cubicBezTo>
                  <a:cubicBezTo>
                    <a:pt x="24559" y="7606"/>
                    <a:pt x="43609" y="2844"/>
                    <a:pt x="60278" y="462"/>
                  </a:cubicBezTo>
                  <a:cubicBezTo>
                    <a:pt x="179341" y="-6681"/>
                    <a:pt x="288878" y="69519"/>
                    <a:pt x="322216" y="188581"/>
                  </a:cubicBezTo>
                  <a:cubicBezTo>
                    <a:pt x="322216" y="190962"/>
                    <a:pt x="322216" y="195725"/>
                    <a:pt x="324597" y="200487"/>
                  </a:cubicBezTo>
                  <a:cubicBezTo>
                    <a:pt x="317453" y="202869"/>
                    <a:pt x="310309" y="205250"/>
                    <a:pt x="300784" y="207631"/>
                  </a:cubicBezTo>
                  <a:cubicBezTo>
                    <a:pt x="176960" y="233825"/>
                    <a:pt x="45991" y="160006"/>
                    <a:pt x="5509" y="38562"/>
                  </a:cubicBezTo>
                  <a:cubicBezTo>
                    <a:pt x="5509" y="31419"/>
                    <a:pt x="3128" y="26656"/>
                    <a:pt x="3128" y="21894"/>
                  </a:cubicBezTo>
                  <a:cubicBezTo>
                    <a:pt x="5509" y="29037"/>
                    <a:pt x="10272" y="33800"/>
                    <a:pt x="15034" y="40944"/>
                  </a:cubicBezTo>
                  <a:cubicBezTo>
                    <a:pt x="50753" y="114763"/>
                    <a:pt x="107903" y="164769"/>
                    <a:pt x="188866" y="181437"/>
                  </a:cubicBezTo>
                  <a:cubicBezTo>
                    <a:pt x="222203" y="188581"/>
                    <a:pt x="255541" y="188581"/>
                    <a:pt x="291259" y="179056"/>
                  </a:cubicBezTo>
                  <a:cubicBezTo>
                    <a:pt x="288878" y="171912"/>
                    <a:pt x="286497" y="164769"/>
                    <a:pt x="284116" y="160006"/>
                  </a:cubicBezTo>
                  <a:cubicBezTo>
                    <a:pt x="269828" y="121906"/>
                    <a:pt x="243634" y="88569"/>
                    <a:pt x="212678" y="62375"/>
                  </a:cubicBezTo>
                  <a:cubicBezTo>
                    <a:pt x="160291" y="19513"/>
                    <a:pt x="98378" y="2844"/>
                    <a:pt x="31703" y="9987"/>
                  </a:cubicBezTo>
                  <a:cubicBezTo>
                    <a:pt x="22178" y="9987"/>
                    <a:pt x="10272" y="7606"/>
                    <a:pt x="3128" y="21894"/>
                  </a:cubicBezTo>
                  <a:close/>
                </a:path>
              </a:pathLst>
            </a:custGeom>
            <a:grpFill/>
            <a:ln w="23813" cap="flat">
              <a:noFill/>
              <a:prstDash val="solid"/>
              <a:miter/>
            </a:ln>
          </p:spPr>
          <p:txBody>
            <a:bodyPr rtlCol="0" anchor="ctr"/>
            <a:lstStyle/>
            <a:p>
              <a:endParaRPr lang="en-ID"/>
            </a:p>
          </p:txBody>
        </p:sp>
        <p:sp>
          <p:nvSpPr>
            <p:cNvPr id="1342" name="Freeform: Shape 1341">
              <a:extLst>
                <a:ext uri="{FF2B5EF4-FFF2-40B4-BE49-F238E27FC236}">
                  <a16:creationId xmlns:a16="http://schemas.microsoft.com/office/drawing/2014/main" id="{F4C09A25-B13F-68CB-A226-8510E911DB80}"/>
                </a:ext>
              </a:extLst>
            </p:cNvPr>
            <p:cNvSpPr/>
            <p:nvPr/>
          </p:nvSpPr>
          <p:spPr>
            <a:xfrm>
              <a:off x="10627518" y="2905441"/>
              <a:ext cx="319087" cy="212795"/>
            </a:xfrm>
            <a:custGeom>
              <a:avLst/>
              <a:gdLst>
                <a:gd name="connsiteX0" fmla="*/ 319087 w 319087"/>
                <a:gd name="connsiteY0" fmla="*/ 30640 h 212795"/>
                <a:gd name="connsiteX1" fmla="*/ 314325 w 319087"/>
                <a:gd name="connsiteY1" fmla="*/ 52071 h 212795"/>
                <a:gd name="connsiteX2" fmla="*/ 95250 w 319087"/>
                <a:gd name="connsiteY2" fmla="*/ 211615 h 212795"/>
                <a:gd name="connsiteX3" fmla="*/ 0 w 319087"/>
                <a:gd name="connsiteY3" fmla="*/ 199709 h 212795"/>
                <a:gd name="connsiteX4" fmla="*/ 4762 w 319087"/>
                <a:gd name="connsiteY4" fmla="*/ 178278 h 212795"/>
                <a:gd name="connsiteX5" fmla="*/ 300037 w 319087"/>
                <a:gd name="connsiteY5" fmla="*/ 4446 h 212795"/>
                <a:gd name="connsiteX6" fmla="*/ 307181 w 319087"/>
                <a:gd name="connsiteY6" fmla="*/ 9209 h 212795"/>
                <a:gd name="connsiteX7" fmla="*/ 307181 w 319087"/>
                <a:gd name="connsiteY7" fmla="*/ 9209 h 212795"/>
                <a:gd name="connsiteX8" fmla="*/ 276225 w 319087"/>
                <a:gd name="connsiteY8" fmla="*/ 9209 h 212795"/>
                <a:gd name="connsiteX9" fmla="*/ 157162 w 319087"/>
                <a:gd name="connsiteY9" fmla="*/ 33022 h 212795"/>
                <a:gd name="connsiteX10" fmla="*/ 30956 w 319087"/>
                <a:gd name="connsiteY10" fmla="*/ 180659 h 212795"/>
                <a:gd name="connsiteX11" fmla="*/ 59531 w 319087"/>
                <a:gd name="connsiteY11" fmla="*/ 185422 h 212795"/>
                <a:gd name="connsiteX12" fmla="*/ 309563 w 319087"/>
                <a:gd name="connsiteY12" fmla="*/ 42547 h 212795"/>
                <a:gd name="connsiteX13" fmla="*/ 319087 w 319087"/>
                <a:gd name="connsiteY13" fmla="*/ 30640 h 212795"/>
                <a:gd name="connsiteX14" fmla="*/ 319087 w 319087"/>
                <a:gd name="connsiteY14" fmla="*/ 30640 h 212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2795">
                  <a:moveTo>
                    <a:pt x="319087" y="30640"/>
                  </a:moveTo>
                  <a:cubicBezTo>
                    <a:pt x="316706" y="37784"/>
                    <a:pt x="316706" y="44928"/>
                    <a:pt x="314325" y="52071"/>
                  </a:cubicBezTo>
                  <a:cubicBezTo>
                    <a:pt x="271462" y="147321"/>
                    <a:pt x="200025" y="202090"/>
                    <a:pt x="95250" y="211615"/>
                  </a:cubicBezTo>
                  <a:cubicBezTo>
                    <a:pt x="64294" y="213996"/>
                    <a:pt x="30956" y="213996"/>
                    <a:pt x="0" y="199709"/>
                  </a:cubicBezTo>
                  <a:cubicBezTo>
                    <a:pt x="2381" y="192565"/>
                    <a:pt x="2381" y="185422"/>
                    <a:pt x="4762" y="178278"/>
                  </a:cubicBezTo>
                  <a:cubicBezTo>
                    <a:pt x="45244" y="54453"/>
                    <a:pt x="171450" y="-19366"/>
                    <a:pt x="300037" y="4446"/>
                  </a:cubicBezTo>
                  <a:cubicBezTo>
                    <a:pt x="302419" y="4446"/>
                    <a:pt x="304800" y="6828"/>
                    <a:pt x="307181" y="9209"/>
                  </a:cubicBezTo>
                  <a:lnTo>
                    <a:pt x="307181" y="9209"/>
                  </a:lnTo>
                  <a:cubicBezTo>
                    <a:pt x="297656" y="9209"/>
                    <a:pt x="285750" y="9209"/>
                    <a:pt x="276225" y="9209"/>
                  </a:cubicBezTo>
                  <a:cubicBezTo>
                    <a:pt x="235744" y="6828"/>
                    <a:pt x="195262" y="13971"/>
                    <a:pt x="157162" y="33022"/>
                  </a:cubicBezTo>
                  <a:cubicBezTo>
                    <a:pt x="95250" y="63978"/>
                    <a:pt x="54769" y="111603"/>
                    <a:pt x="30956" y="180659"/>
                  </a:cubicBezTo>
                  <a:cubicBezTo>
                    <a:pt x="40481" y="183040"/>
                    <a:pt x="50006" y="185422"/>
                    <a:pt x="59531" y="185422"/>
                  </a:cubicBezTo>
                  <a:cubicBezTo>
                    <a:pt x="169069" y="194946"/>
                    <a:pt x="261938" y="142559"/>
                    <a:pt x="309563" y="42547"/>
                  </a:cubicBezTo>
                  <a:cubicBezTo>
                    <a:pt x="314325" y="40165"/>
                    <a:pt x="316706" y="35403"/>
                    <a:pt x="319087" y="30640"/>
                  </a:cubicBezTo>
                  <a:lnTo>
                    <a:pt x="319087" y="30640"/>
                  </a:lnTo>
                  <a:close/>
                </a:path>
              </a:pathLst>
            </a:custGeom>
            <a:grpFill/>
            <a:ln w="23813" cap="flat">
              <a:noFill/>
              <a:prstDash val="solid"/>
              <a:miter/>
            </a:ln>
          </p:spPr>
          <p:txBody>
            <a:bodyPr rtlCol="0" anchor="ctr"/>
            <a:lstStyle/>
            <a:p>
              <a:endParaRPr lang="en-ID"/>
            </a:p>
          </p:txBody>
        </p:sp>
        <p:sp>
          <p:nvSpPr>
            <p:cNvPr id="1343" name="Freeform: Shape 1342">
              <a:extLst>
                <a:ext uri="{FF2B5EF4-FFF2-40B4-BE49-F238E27FC236}">
                  <a16:creationId xmlns:a16="http://schemas.microsoft.com/office/drawing/2014/main" id="{89775A92-AA6C-A08A-A9A4-DA028F49580C}"/>
                </a:ext>
              </a:extLst>
            </p:cNvPr>
            <p:cNvSpPr/>
            <p:nvPr/>
          </p:nvSpPr>
          <p:spPr>
            <a:xfrm>
              <a:off x="9191625" y="6286500"/>
              <a:ext cx="316706" cy="212539"/>
            </a:xfrm>
            <a:custGeom>
              <a:avLst/>
              <a:gdLst>
                <a:gd name="connsiteX0" fmla="*/ 9525 w 316706"/>
                <a:gd name="connsiteY0" fmla="*/ 9525 h 212539"/>
                <a:gd name="connsiteX1" fmla="*/ 73819 w 316706"/>
                <a:gd name="connsiteY1" fmla="*/ 0 h 212539"/>
                <a:gd name="connsiteX2" fmla="*/ 316706 w 316706"/>
                <a:gd name="connsiteY2" fmla="*/ 197643 h 212539"/>
                <a:gd name="connsiteX3" fmla="*/ 304800 w 316706"/>
                <a:gd name="connsiteY3" fmla="*/ 204788 h 212539"/>
                <a:gd name="connsiteX4" fmla="*/ 7144 w 316706"/>
                <a:gd name="connsiteY4" fmla="*/ 57150 h 212539"/>
                <a:gd name="connsiteX5" fmla="*/ 0 w 316706"/>
                <a:gd name="connsiteY5" fmla="*/ 28575 h 212539"/>
                <a:gd name="connsiteX6" fmla="*/ 0 w 316706"/>
                <a:gd name="connsiteY6" fmla="*/ 28575 h 212539"/>
                <a:gd name="connsiteX7" fmla="*/ 9525 w 316706"/>
                <a:gd name="connsiteY7" fmla="*/ 45244 h 212539"/>
                <a:gd name="connsiteX8" fmla="*/ 188119 w 316706"/>
                <a:gd name="connsiteY8" fmla="*/ 183357 h 212539"/>
                <a:gd name="connsiteX9" fmla="*/ 285750 w 316706"/>
                <a:gd name="connsiteY9" fmla="*/ 180975 h 212539"/>
                <a:gd name="connsiteX10" fmla="*/ 283369 w 316706"/>
                <a:gd name="connsiteY10" fmla="*/ 169069 h 212539"/>
                <a:gd name="connsiteX11" fmla="*/ 64294 w 316706"/>
                <a:gd name="connsiteY11" fmla="*/ 9525 h 212539"/>
                <a:gd name="connsiteX12" fmla="*/ 9525 w 316706"/>
                <a:gd name="connsiteY12" fmla="*/ 9525 h 212539"/>
                <a:gd name="connsiteX13" fmla="*/ 9525 w 316706"/>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6" h="212539">
                  <a:moveTo>
                    <a:pt x="9525" y="9525"/>
                  </a:moveTo>
                  <a:cubicBezTo>
                    <a:pt x="30956" y="0"/>
                    <a:pt x="52387" y="0"/>
                    <a:pt x="73819" y="0"/>
                  </a:cubicBezTo>
                  <a:cubicBezTo>
                    <a:pt x="190500" y="2381"/>
                    <a:pt x="292894" y="85725"/>
                    <a:pt x="316706" y="197643"/>
                  </a:cubicBezTo>
                  <a:cubicBezTo>
                    <a:pt x="311944" y="200025"/>
                    <a:pt x="309563" y="202406"/>
                    <a:pt x="304800" y="204788"/>
                  </a:cubicBezTo>
                  <a:cubicBezTo>
                    <a:pt x="183356" y="235744"/>
                    <a:pt x="54769" y="171450"/>
                    <a:pt x="7144" y="57150"/>
                  </a:cubicBezTo>
                  <a:cubicBezTo>
                    <a:pt x="2381" y="47625"/>
                    <a:pt x="2381" y="38100"/>
                    <a:pt x="0" y="28575"/>
                  </a:cubicBezTo>
                  <a:lnTo>
                    <a:pt x="0" y="28575"/>
                  </a:lnTo>
                  <a:cubicBezTo>
                    <a:pt x="2381" y="33337"/>
                    <a:pt x="7144" y="38100"/>
                    <a:pt x="9525" y="45244"/>
                  </a:cubicBezTo>
                  <a:cubicBezTo>
                    <a:pt x="45244" y="121444"/>
                    <a:pt x="104775" y="166688"/>
                    <a:pt x="188119" y="183357"/>
                  </a:cubicBezTo>
                  <a:cubicBezTo>
                    <a:pt x="219075" y="190500"/>
                    <a:pt x="252413" y="188119"/>
                    <a:pt x="285750" y="180975"/>
                  </a:cubicBezTo>
                  <a:cubicBezTo>
                    <a:pt x="285750" y="176212"/>
                    <a:pt x="283369" y="173831"/>
                    <a:pt x="283369" y="169069"/>
                  </a:cubicBezTo>
                  <a:cubicBezTo>
                    <a:pt x="252413" y="76200"/>
                    <a:pt x="161925" y="11906"/>
                    <a:pt x="64294" y="9525"/>
                  </a:cubicBezTo>
                  <a:cubicBezTo>
                    <a:pt x="42863" y="7143"/>
                    <a:pt x="26194" y="7143"/>
                    <a:pt x="9525" y="9525"/>
                  </a:cubicBezTo>
                  <a:lnTo>
                    <a:pt x="9525" y="9525"/>
                  </a:lnTo>
                  <a:close/>
                </a:path>
              </a:pathLst>
            </a:custGeom>
            <a:grpFill/>
            <a:ln w="23813" cap="flat">
              <a:noFill/>
              <a:prstDash val="solid"/>
              <a:miter/>
            </a:ln>
          </p:spPr>
          <p:txBody>
            <a:bodyPr rtlCol="0" anchor="ctr"/>
            <a:lstStyle/>
            <a:p>
              <a:endParaRPr lang="en-ID"/>
            </a:p>
          </p:txBody>
        </p:sp>
        <p:sp>
          <p:nvSpPr>
            <p:cNvPr id="1344" name="Freeform: Shape 1343">
              <a:extLst>
                <a:ext uri="{FF2B5EF4-FFF2-40B4-BE49-F238E27FC236}">
                  <a16:creationId xmlns:a16="http://schemas.microsoft.com/office/drawing/2014/main" id="{3B91A6EC-A5A2-48D9-8DE1-506CACB1D624}"/>
                </a:ext>
              </a:extLst>
            </p:cNvPr>
            <p:cNvSpPr/>
            <p:nvPr/>
          </p:nvSpPr>
          <p:spPr>
            <a:xfrm>
              <a:off x="11608593" y="1216546"/>
              <a:ext cx="319087" cy="213223"/>
            </a:xfrm>
            <a:custGeom>
              <a:avLst/>
              <a:gdLst>
                <a:gd name="connsiteX0" fmla="*/ 319087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7 w 319087"/>
                <a:gd name="connsiteY6" fmla="*/ 12178 h 213223"/>
                <a:gd name="connsiteX7" fmla="*/ 319087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6 h 213223"/>
                <a:gd name="connsiteX13" fmla="*/ 319087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7" y="24084"/>
                  </a:moveTo>
                  <a:cubicBezTo>
                    <a:pt x="304800" y="83615"/>
                    <a:pt x="273844" y="128859"/>
                    <a:pt x="226219" y="162197"/>
                  </a:cubicBezTo>
                  <a:cubicBezTo>
                    <a:pt x="161925" y="209822"/>
                    <a:pt x="88107" y="224109"/>
                    <a:pt x="9525" y="205059"/>
                  </a:cubicBezTo>
                  <a:cubicBezTo>
                    <a:pt x="7143" y="205059"/>
                    <a:pt x="2381" y="202678"/>
                    <a:pt x="0" y="200297"/>
                  </a:cubicBezTo>
                  <a:cubicBezTo>
                    <a:pt x="0" y="193153"/>
                    <a:pt x="2381" y="188391"/>
                    <a:pt x="2381" y="181247"/>
                  </a:cubicBezTo>
                  <a:cubicBezTo>
                    <a:pt x="40482" y="57422"/>
                    <a:pt x="169069" y="-21159"/>
                    <a:pt x="297656" y="5034"/>
                  </a:cubicBezTo>
                  <a:cubicBezTo>
                    <a:pt x="304800" y="7416"/>
                    <a:pt x="311944" y="7416"/>
                    <a:pt x="319087" y="12178"/>
                  </a:cubicBezTo>
                  <a:cubicBezTo>
                    <a:pt x="319087" y="12178"/>
                    <a:pt x="319087" y="19322"/>
                    <a:pt x="319087" y="24084"/>
                  </a:cubicBezTo>
                  <a:cubicBezTo>
                    <a:pt x="311944" y="9797"/>
                    <a:pt x="297656" y="14559"/>
                    <a:pt x="285750" y="12178"/>
                  </a:cubicBezTo>
                  <a:cubicBezTo>
                    <a:pt x="185737" y="2653"/>
                    <a:pt x="90487" y="52659"/>
                    <a:pt x="45244" y="143147"/>
                  </a:cubicBezTo>
                  <a:cubicBezTo>
                    <a:pt x="38100" y="155053"/>
                    <a:pt x="35719" y="166959"/>
                    <a:pt x="28575" y="183628"/>
                  </a:cubicBezTo>
                  <a:cubicBezTo>
                    <a:pt x="38100" y="186009"/>
                    <a:pt x="42862" y="188391"/>
                    <a:pt x="50006" y="188391"/>
                  </a:cubicBezTo>
                  <a:cubicBezTo>
                    <a:pt x="159544" y="202678"/>
                    <a:pt x="259556" y="147909"/>
                    <a:pt x="307181" y="45516"/>
                  </a:cubicBezTo>
                  <a:cubicBezTo>
                    <a:pt x="311944" y="35990"/>
                    <a:pt x="316706" y="28847"/>
                    <a:pt x="319087" y="24084"/>
                  </a:cubicBezTo>
                  <a:close/>
                </a:path>
              </a:pathLst>
            </a:custGeom>
            <a:grpFill/>
            <a:ln w="23813" cap="flat">
              <a:noFill/>
              <a:prstDash val="solid"/>
              <a:miter/>
            </a:ln>
          </p:spPr>
          <p:txBody>
            <a:bodyPr rtlCol="0" anchor="ctr"/>
            <a:lstStyle/>
            <a:p>
              <a:endParaRPr lang="en-ID"/>
            </a:p>
          </p:txBody>
        </p:sp>
        <p:sp>
          <p:nvSpPr>
            <p:cNvPr id="1345" name="Freeform: Shape 1344">
              <a:extLst>
                <a:ext uri="{FF2B5EF4-FFF2-40B4-BE49-F238E27FC236}">
                  <a16:creationId xmlns:a16="http://schemas.microsoft.com/office/drawing/2014/main" id="{4664CCC8-C0EA-3FFA-6984-3A53FD16D45B}"/>
                </a:ext>
              </a:extLst>
            </p:cNvPr>
            <p:cNvSpPr/>
            <p:nvPr/>
          </p:nvSpPr>
          <p:spPr>
            <a:xfrm>
              <a:off x="9655968" y="1216546"/>
              <a:ext cx="319087" cy="213223"/>
            </a:xfrm>
            <a:custGeom>
              <a:avLst/>
              <a:gdLst>
                <a:gd name="connsiteX0" fmla="*/ 319087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7 w 319087"/>
                <a:gd name="connsiteY6" fmla="*/ 12178 h 213223"/>
                <a:gd name="connsiteX7" fmla="*/ 319087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6 h 213223"/>
                <a:gd name="connsiteX13" fmla="*/ 319087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7" y="24084"/>
                  </a:moveTo>
                  <a:cubicBezTo>
                    <a:pt x="304800" y="83615"/>
                    <a:pt x="273844" y="128859"/>
                    <a:pt x="226219" y="162197"/>
                  </a:cubicBezTo>
                  <a:cubicBezTo>
                    <a:pt x="161925" y="209822"/>
                    <a:pt x="88106" y="224109"/>
                    <a:pt x="9525" y="205059"/>
                  </a:cubicBezTo>
                  <a:cubicBezTo>
                    <a:pt x="7144" y="205059"/>
                    <a:pt x="2381" y="202678"/>
                    <a:pt x="0" y="200297"/>
                  </a:cubicBezTo>
                  <a:cubicBezTo>
                    <a:pt x="0" y="193153"/>
                    <a:pt x="2381" y="188391"/>
                    <a:pt x="2381" y="181247"/>
                  </a:cubicBezTo>
                  <a:cubicBezTo>
                    <a:pt x="40481" y="57422"/>
                    <a:pt x="169069" y="-21159"/>
                    <a:pt x="297656" y="5034"/>
                  </a:cubicBezTo>
                  <a:cubicBezTo>
                    <a:pt x="304800" y="7416"/>
                    <a:pt x="311944" y="7416"/>
                    <a:pt x="319087" y="12178"/>
                  </a:cubicBezTo>
                  <a:cubicBezTo>
                    <a:pt x="319087" y="12178"/>
                    <a:pt x="316706" y="19322"/>
                    <a:pt x="319087" y="24084"/>
                  </a:cubicBezTo>
                  <a:cubicBezTo>
                    <a:pt x="311944" y="9797"/>
                    <a:pt x="297656" y="14559"/>
                    <a:pt x="285750" y="12178"/>
                  </a:cubicBezTo>
                  <a:cubicBezTo>
                    <a:pt x="185738" y="2653"/>
                    <a:pt x="90488" y="52659"/>
                    <a:pt x="45244" y="143147"/>
                  </a:cubicBezTo>
                  <a:cubicBezTo>
                    <a:pt x="38100" y="155053"/>
                    <a:pt x="35719" y="166959"/>
                    <a:pt x="28575" y="183628"/>
                  </a:cubicBezTo>
                  <a:cubicBezTo>
                    <a:pt x="38100" y="186009"/>
                    <a:pt x="42863" y="188391"/>
                    <a:pt x="50006" y="188391"/>
                  </a:cubicBezTo>
                  <a:cubicBezTo>
                    <a:pt x="159544" y="202678"/>
                    <a:pt x="259556" y="147909"/>
                    <a:pt x="307181" y="45516"/>
                  </a:cubicBezTo>
                  <a:cubicBezTo>
                    <a:pt x="309563" y="35990"/>
                    <a:pt x="314325" y="28847"/>
                    <a:pt x="319087" y="24084"/>
                  </a:cubicBezTo>
                  <a:close/>
                </a:path>
              </a:pathLst>
            </a:custGeom>
            <a:grpFill/>
            <a:ln w="23813" cap="flat">
              <a:noFill/>
              <a:prstDash val="solid"/>
              <a:miter/>
            </a:ln>
          </p:spPr>
          <p:txBody>
            <a:bodyPr rtlCol="0" anchor="ctr"/>
            <a:lstStyle/>
            <a:p>
              <a:endParaRPr lang="en-ID"/>
            </a:p>
          </p:txBody>
        </p:sp>
        <p:sp>
          <p:nvSpPr>
            <p:cNvPr id="1346" name="Freeform: Shape 1345">
              <a:extLst>
                <a:ext uri="{FF2B5EF4-FFF2-40B4-BE49-F238E27FC236}">
                  <a16:creationId xmlns:a16="http://schemas.microsoft.com/office/drawing/2014/main" id="{C25D2336-3ACC-ED4A-5066-8E99832666B9}"/>
                </a:ext>
              </a:extLst>
            </p:cNvPr>
            <p:cNvSpPr/>
            <p:nvPr/>
          </p:nvSpPr>
          <p:spPr>
            <a:xfrm>
              <a:off x="10160046" y="5724062"/>
              <a:ext cx="324596" cy="212900"/>
            </a:xfrm>
            <a:custGeom>
              <a:avLst/>
              <a:gdLst>
                <a:gd name="connsiteX0" fmla="*/ 3128 w 324596"/>
                <a:gd name="connsiteY0" fmla="*/ 21894 h 212900"/>
                <a:gd name="connsiteX1" fmla="*/ 7891 w 324596"/>
                <a:gd name="connsiteY1" fmla="*/ 9988 h 212900"/>
                <a:gd name="connsiteX2" fmla="*/ 60278 w 324596"/>
                <a:gd name="connsiteY2" fmla="*/ 462 h 212900"/>
                <a:gd name="connsiteX3" fmla="*/ 322216 w 324596"/>
                <a:gd name="connsiteY3" fmla="*/ 188581 h 212900"/>
                <a:gd name="connsiteX4" fmla="*/ 324597 w 324596"/>
                <a:gd name="connsiteY4" fmla="*/ 200488 h 212900"/>
                <a:gd name="connsiteX5" fmla="*/ 300784 w 324596"/>
                <a:gd name="connsiteY5" fmla="*/ 207631 h 212900"/>
                <a:gd name="connsiteX6" fmla="*/ 5509 w 324596"/>
                <a:gd name="connsiteY6" fmla="*/ 38563 h 212900"/>
                <a:gd name="connsiteX7" fmla="*/ 3128 w 324596"/>
                <a:gd name="connsiteY7" fmla="*/ 21894 h 212900"/>
                <a:gd name="connsiteX8" fmla="*/ 15034 w 324596"/>
                <a:gd name="connsiteY8" fmla="*/ 40944 h 212900"/>
                <a:gd name="connsiteX9" fmla="*/ 188866 w 324596"/>
                <a:gd name="connsiteY9" fmla="*/ 181438 h 212900"/>
                <a:gd name="connsiteX10" fmla="*/ 291259 w 324596"/>
                <a:gd name="connsiteY10" fmla="*/ 179056 h 212900"/>
                <a:gd name="connsiteX11" fmla="*/ 284116 w 324596"/>
                <a:gd name="connsiteY11" fmla="*/ 160006 h 212900"/>
                <a:gd name="connsiteX12" fmla="*/ 212678 w 324596"/>
                <a:gd name="connsiteY12" fmla="*/ 62375 h 212900"/>
                <a:gd name="connsiteX13" fmla="*/ 31703 w 324596"/>
                <a:gd name="connsiteY13" fmla="*/ 9988 h 212900"/>
                <a:gd name="connsiteX14" fmla="*/ 3128 w 324596"/>
                <a:gd name="connsiteY14" fmla="*/ 21894 h 21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6" h="212900">
                  <a:moveTo>
                    <a:pt x="3128" y="21894"/>
                  </a:moveTo>
                  <a:cubicBezTo>
                    <a:pt x="-1634" y="14750"/>
                    <a:pt x="-1634" y="9988"/>
                    <a:pt x="7891" y="9988"/>
                  </a:cubicBezTo>
                  <a:cubicBezTo>
                    <a:pt x="24559" y="7606"/>
                    <a:pt x="43609" y="2844"/>
                    <a:pt x="60278" y="462"/>
                  </a:cubicBezTo>
                  <a:cubicBezTo>
                    <a:pt x="179341" y="-6681"/>
                    <a:pt x="288878" y="69519"/>
                    <a:pt x="322216" y="188581"/>
                  </a:cubicBezTo>
                  <a:cubicBezTo>
                    <a:pt x="322216" y="190962"/>
                    <a:pt x="322216" y="195725"/>
                    <a:pt x="324597" y="200488"/>
                  </a:cubicBezTo>
                  <a:cubicBezTo>
                    <a:pt x="317453" y="202869"/>
                    <a:pt x="310309" y="205250"/>
                    <a:pt x="300784" y="207631"/>
                  </a:cubicBezTo>
                  <a:cubicBezTo>
                    <a:pt x="176960" y="233825"/>
                    <a:pt x="45991" y="160006"/>
                    <a:pt x="5509" y="38563"/>
                  </a:cubicBezTo>
                  <a:cubicBezTo>
                    <a:pt x="5509" y="31419"/>
                    <a:pt x="3128" y="26656"/>
                    <a:pt x="3128" y="21894"/>
                  </a:cubicBezTo>
                  <a:cubicBezTo>
                    <a:pt x="5509" y="29038"/>
                    <a:pt x="10272" y="33800"/>
                    <a:pt x="15034" y="40944"/>
                  </a:cubicBezTo>
                  <a:cubicBezTo>
                    <a:pt x="50753" y="114763"/>
                    <a:pt x="107903" y="164769"/>
                    <a:pt x="188866" y="181438"/>
                  </a:cubicBezTo>
                  <a:cubicBezTo>
                    <a:pt x="222203" y="188581"/>
                    <a:pt x="255541" y="188581"/>
                    <a:pt x="291259" y="179056"/>
                  </a:cubicBezTo>
                  <a:cubicBezTo>
                    <a:pt x="288878" y="171913"/>
                    <a:pt x="286497" y="164769"/>
                    <a:pt x="284116" y="160006"/>
                  </a:cubicBezTo>
                  <a:cubicBezTo>
                    <a:pt x="269828" y="121906"/>
                    <a:pt x="243634" y="88569"/>
                    <a:pt x="212678" y="62375"/>
                  </a:cubicBezTo>
                  <a:cubicBezTo>
                    <a:pt x="160291" y="19513"/>
                    <a:pt x="98378" y="2844"/>
                    <a:pt x="31703" y="9988"/>
                  </a:cubicBezTo>
                  <a:cubicBezTo>
                    <a:pt x="22178" y="9988"/>
                    <a:pt x="10272" y="7606"/>
                    <a:pt x="3128" y="21894"/>
                  </a:cubicBezTo>
                  <a:close/>
                </a:path>
              </a:pathLst>
            </a:custGeom>
            <a:grpFill/>
            <a:ln w="23813" cap="flat">
              <a:noFill/>
              <a:prstDash val="solid"/>
              <a:miter/>
            </a:ln>
          </p:spPr>
          <p:txBody>
            <a:bodyPr rtlCol="0" anchor="ctr"/>
            <a:lstStyle/>
            <a:p>
              <a:endParaRPr lang="en-ID"/>
            </a:p>
          </p:txBody>
        </p:sp>
        <p:sp>
          <p:nvSpPr>
            <p:cNvPr id="1347" name="Freeform: Shape 1346">
              <a:extLst>
                <a:ext uri="{FF2B5EF4-FFF2-40B4-BE49-F238E27FC236}">
                  <a16:creationId xmlns:a16="http://schemas.microsoft.com/office/drawing/2014/main" id="{E9060535-F0C8-0EEE-AC5E-C3CA755388FD}"/>
                </a:ext>
              </a:extLst>
            </p:cNvPr>
            <p:cNvSpPr/>
            <p:nvPr/>
          </p:nvSpPr>
          <p:spPr>
            <a:xfrm>
              <a:off x="7236618" y="1781175"/>
              <a:ext cx="316706" cy="212539"/>
            </a:xfrm>
            <a:custGeom>
              <a:avLst/>
              <a:gdLst>
                <a:gd name="connsiteX0" fmla="*/ 9525 w 316706"/>
                <a:gd name="connsiteY0" fmla="*/ 9525 h 212539"/>
                <a:gd name="connsiteX1" fmla="*/ 73819 w 316706"/>
                <a:gd name="connsiteY1" fmla="*/ 0 h 212539"/>
                <a:gd name="connsiteX2" fmla="*/ 316706 w 316706"/>
                <a:gd name="connsiteY2" fmla="*/ 197644 h 212539"/>
                <a:gd name="connsiteX3" fmla="*/ 304800 w 316706"/>
                <a:gd name="connsiteY3" fmla="*/ 204787 h 212539"/>
                <a:gd name="connsiteX4" fmla="*/ 7144 w 316706"/>
                <a:gd name="connsiteY4" fmla="*/ 57150 h 212539"/>
                <a:gd name="connsiteX5" fmla="*/ 0 w 316706"/>
                <a:gd name="connsiteY5" fmla="*/ 28575 h 212539"/>
                <a:gd name="connsiteX6" fmla="*/ 0 w 316706"/>
                <a:gd name="connsiteY6" fmla="*/ 28575 h 212539"/>
                <a:gd name="connsiteX7" fmla="*/ 9525 w 316706"/>
                <a:gd name="connsiteY7" fmla="*/ 45244 h 212539"/>
                <a:gd name="connsiteX8" fmla="*/ 188119 w 316706"/>
                <a:gd name="connsiteY8" fmla="*/ 183356 h 212539"/>
                <a:gd name="connsiteX9" fmla="*/ 285750 w 316706"/>
                <a:gd name="connsiteY9" fmla="*/ 180975 h 212539"/>
                <a:gd name="connsiteX10" fmla="*/ 283369 w 316706"/>
                <a:gd name="connsiteY10" fmla="*/ 169069 h 212539"/>
                <a:gd name="connsiteX11" fmla="*/ 64294 w 316706"/>
                <a:gd name="connsiteY11" fmla="*/ 9525 h 212539"/>
                <a:gd name="connsiteX12" fmla="*/ 9525 w 316706"/>
                <a:gd name="connsiteY12" fmla="*/ 9525 h 212539"/>
                <a:gd name="connsiteX13" fmla="*/ 9525 w 316706"/>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6" h="212539">
                  <a:moveTo>
                    <a:pt x="9525" y="9525"/>
                  </a:moveTo>
                  <a:cubicBezTo>
                    <a:pt x="30956" y="0"/>
                    <a:pt x="52387" y="0"/>
                    <a:pt x="73819" y="0"/>
                  </a:cubicBezTo>
                  <a:cubicBezTo>
                    <a:pt x="190500" y="2381"/>
                    <a:pt x="292894" y="85725"/>
                    <a:pt x="316706" y="197644"/>
                  </a:cubicBezTo>
                  <a:cubicBezTo>
                    <a:pt x="311944" y="200025"/>
                    <a:pt x="309563" y="202406"/>
                    <a:pt x="304800" y="204787"/>
                  </a:cubicBezTo>
                  <a:cubicBezTo>
                    <a:pt x="183356" y="235744"/>
                    <a:pt x="54769" y="171450"/>
                    <a:pt x="7144" y="57150"/>
                  </a:cubicBezTo>
                  <a:cubicBezTo>
                    <a:pt x="2381" y="47625"/>
                    <a:pt x="2381" y="38100"/>
                    <a:pt x="0" y="28575"/>
                  </a:cubicBezTo>
                  <a:lnTo>
                    <a:pt x="0" y="28575"/>
                  </a:lnTo>
                  <a:cubicBezTo>
                    <a:pt x="2381" y="33337"/>
                    <a:pt x="7144" y="38100"/>
                    <a:pt x="9525" y="45244"/>
                  </a:cubicBezTo>
                  <a:cubicBezTo>
                    <a:pt x="45244" y="121444"/>
                    <a:pt x="104775" y="166688"/>
                    <a:pt x="188119" y="183356"/>
                  </a:cubicBezTo>
                  <a:cubicBezTo>
                    <a:pt x="219075" y="190500"/>
                    <a:pt x="252412" y="188119"/>
                    <a:pt x="285750" y="180975"/>
                  </a:cubicBezTo>
                  <a:cubicBezTo>
                    <a:pt x="285750" y="176212"/>
                    <a:pt x="283369" y="173831"/>
                    <a:pt x="283369" y="169069"/>
                  </a:cubicBezTo>
                  <a:cubicBezTo>
                    <a:pt x="252412" y="76200"/>
                    <a:pt x="161925" y="11906"/>
                    <a:pt x="64294" y="9525"/>
                  </a:cubicBezTo>
                  <a:cubicBezTo>
                    <a:pt x="45244" y="7144"/>
                    <a:pt x="26194" y="7144"/>
                    <a:pt x="9525" y="9525"/>
                  </a:cubicBezTo>
                  <a:lnTo>
                    <a:pt x="9525" y="9525"/>
                  </a:lnTo>
                  <a:close/>
                </a:path>
              </a:pathLst>
            </a:custGeom>
            <a:grpFill/>
            <a:ln w="23813" cap="flat">
              <a:noFill/>
              <a:prstDash val="solid"/>
              <a:miter/>
            </a:ln>
          </p:spPr>
          <p:txBody>
            <a:bodyPr rtlCol="0" anchor="ctr"/>
            <a:lstStyle/>
            <a:p>
              <a:endParaRPr lang="en-ID"/>
            </a:p>
          </p:txBody>
        </p:sp>
        <p:sp>
          <p:nvSpPr>
            <p:cNvPr id="1348" name="Freeform: Shape 1347">
              <a:extLst>
                <a:ext uri="{FF2B5EF4-FFF2-40B4-BE49-F238E27FC236}">
                  <a16:creationId xmlns:a16="http://schemas.microsoft.com/office/drawing/2014/main" id="{A5534A93-9611-BBB7-678F-B641D6A70D50}"/>
                </a:ext>
              </a:extLst>
            </p:cNvPr>
            <p:cNvSpPr/>
            <p:nvPr/>
          </p:nvSpPr>
          <p:spPr>
            <a:xfrm>
              <a:off x="6722268" y="6286816"/>
              <a:ext cx="316706" cy="211533"/>
            </a:xfrm>
            <a:custGeom>
              <a:avLst/>
              <a:gdLst>
                <a:gd name="connsiteX0" fmla="*/ 316706 w 316706"/>
                <a:gd name="connsiteY0" fmla="*/ 28259 h 211533"/>
                <a:gd name="connsiteX1" fmla="*/ 314325 w 316706"/>
                <a:gd name="connsiteY1" fmla="*/ 47309 h 211533"/>
                <a:gd name="connsiteX2" fmla="*/ 97631 w 316706"/>
                <a:gd name="connsiteY2" fmla="*/ 209233 h 211533"/>
                <a:gd name="connsiteX3" fmla="*/ 0 w 316706"/>
                <a:gd name="connsiteY3" fmla="*/ 199709 h 211533"/>
                <a:gd name="connsiteX4" fmla="*/ 4763 w 316706"/>
                <a:gd name="connsiteY4" fmla="*/ 178277 h 211533"/>
                <a:gd name="connsiteX5" fmla="*/ 300038 w 316706"/>
                <a:gd name="connsiteY5" fmla="*/ 4446 h 211533"/>
                <a:gd name="connsiteX6" fmla="*/ 307181 w 316706"/>
                <a:gd name="connsiteY6" fmla="*/ 9209 h 211533"/>
                <a:gd name="connsiteX7" fmla="*/ 307181 w 316706"/>
                <a:gd name="connsiteY7" fmla="*/ 9209 h 211533"/>
                <a:gd name="connsiteX8" fmla="*/ 276225 w 316706"/>
                <a:gd name="connsiteY8" fmla="*/ 9209 h 211533"/>
                <a:gd name="connsiteX9" fmla="*/ 157163 w 316706"/>
                <a:gd name="connsiteY9" fmla="*/ 33021 h 211533"/>
                <a:gd name="connsiteX10" fmla="*/ 30956 w 316706"/>
                <a:gd name="connsiteY10" fmla="*/ 180659 h 211533"/>
                <a:gd name="connsiteX11" fmla="*/ 59531 w 316706"/>
                <a:gd name="connsiteY11" fmla="*/ 185421 h 211533"/>
                <a:gd name="connsiteX12" fmla="*/ 309563 w 316706"/>
                <a:gd name="connsiteY12" fmla="*/ 42546 h 211533"/>
                <a:gd name="connsiteX13" fmla="*/ 316706 w 316706"/>
                <a:gd name="connsiteY13" fmla="*/ 28259 h 211533"/>
                <a:gd name="connsiteX14" fmla="*/ 316706 w 316706"/>
                <a:gd name="connsiteY14" fmla="*/ 28259 h 211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6706" h="211533">
                  <a:moveTo>
                    <a:pt x="316706" y="28259"/>
                  </a:moveTo>
                  <a:cubicBezTo>
                    <a:pt x="316706" y="35402"/>
                    <a:pt x="316706" y="40165"/>
                    <a:pt x="314325" y="47309"/>
                  </a:cubicBezTo>
                  <a:cubicBezTo>
                    <a:pt x="273844" y="142559"/>
                    <a:pt x="200025" y="197327"/>
                    <a:pt x="97631" y="209233"/>
                  </a:cubicBezTo>
                  <a:cubicBezTo>
                    <a:pt x="64294" y="213996"/>
                    <a:pt x="33338" y="211615"/>
                    <a:pt x="0" y="199709"/>
                  </a:cubicBezTo>
                  <a:cubicBezTo>
                    <a:pt x="2381" y="192565"/>
                    <a:pt x="2381" y="185421"/>
                    <a:pt x="4763" y="178277"/>
                  </a:cubicBezTo>
                  <a:cubicBezTo>
                    <a:pt x="45244" y="54452"/>
                    <a:pt x="171450" y="-19366"/>
                    <a:pt x="300038" y="4446"/>
                  </a:cubicBezTo>
                  <a:cubicBezTo>
                    <a:pt x="302419" y="4446"/>
                    <a:pt x="304800" y="6827"/>
                    <a:pt x="307181" y="9209"/>
                  </a:cubicBezTo>
                  <a:lnTo>
                    <a:pt x="307181" y="9209"/>
                  </a:lnTo>
                  <a:cubicBezTo>
                    <a:pt x="297656" y="9209"/>
                    <a:pt x="285750" y="9209"/>
                    <a:pt x="276225" y="9209"/>
                  </a:cubicBezTo>
                  <a:cubicBezTo>
                    <a:pt x="235744" y="6827"/>
                    <a:pt x="195263" y="13971"/>
                    <a:pt x="157163" y="33021"/>
                  </a:cubicBezTo>
                  <a:cubicBezTo>
                    <a:pt x="95250" y="63978"/>
                    <a:pt x="54769" y="111603"/>
                    <a:pt x="30956" y="180659"/>
                  </a:cubicBezTo>
                  <a:cubicBezTo>
                    <a:pt x="40481" y="183040"/>
                    <a:pt x="50006" y="185421"/>
                    <a:pt x="59531" y="185421"/>
                  </a:cubicBezTo>
                  <a:cubicBezTo>
                    <a:pt x="169069" y="194946"/>
                    <a:pt x="261938" y="142559"/>
                    <a:pt x="309563" y="42546"/>
                  </a:cubicBezTo>
                  <a:cubicBezTo>
                    <a:pt x="311944" y="37784"/>
                    <a:pt x="314325" y="33021"/>
                    <a:pt x="316706" y="28259"/>
                  </a:cubicBezTo>
                  <a:lnTo>
                    <a:pt x="316706" y="28259"/>
                  </a:lnTo>
                  <a:close/>
                </a:path>
              </a:pathLst>
            </a:custGeom>
            <a:grpFill/>
            <a:ln w="23813" cap="flat">
              <a:noFill/>
              <a:prstDash val="solid"/>
              <a:miter/>
            </a:ln>
          </p:spPr>
          <p:txBody>
            <a:bodyPr rtlCol="0" anchor="ctr"/>
            <a:lstStyle/>
            <a:p>
              <a:endParaRPr lang="en-ID"/>
            </a:p>
          </p:txBody>
        </p:sp>
        <p:sp>
          <p:nvSpPr>
            <p:cNvPr id="1349" name="Freeform: Shape 1348">
              <a:extLst>
                <a:ext uri="{FF2B5EF4-FFF2-40B4-BE49-F238E27FC236}">
                  <a16:creationId xmlns:a16="http://schemas.microsoft.com/office/drawing/2014/main" id="{86027E78-244C-C1F6-1D93-EA52543F8308}"/>
                </a:ext>
              </a:extLst>
            </p:cNvPr>
            <p:cNvSpPr/>
            <p:nvPr/>
          </p:nvSpPr>
          <p:spPr>
            <a:xfrm>
              <a:off x="10160046" y="4597731"/>
              <a:ext cx="324596" cy="212900"/>
            </a:xfrm>
            <a:custGeom>
              <a:avLst/>
              <a:gdLst>
                <a:gd name="connsiteX0" fmla="*/ 3128 w 324596"/>
                <a:gd name="connsiteY0" fmla="*/ 21894 h 212900"/>
                <a:gd name="connsiteX1" fmla="*/ 7891 w 324596"/>
                <a:gd name="connsiteY1" fmla="*/ 9987 h 212900"/>
                <a:gd name="connsiteX2" fmla="*/ 60278 w 324596"/>
                <a:gd name="connsiteY2" fmla="*/ 462 h 212900"/>
                <a:gd name="connsiteX3" fmla="*/ 322216 w 324596"/>
                <a:gd name="connsiteY3" fmla="*/ 188581 h 212900"/>
                <a:gd name="connsiteX4" fmla="*/ 324597 w 324596"/>
                <a:gd name="connsiteY4" fmla="*/ 200487 h 212900"/>
                <a:gd name="connsiteX5" fmla="*/ 300784 w 324596"/>
                <a:gd name="connsiteY5" fmla="*/ 207631 h 212900"/>
                <a:gd name="connsiteX6" fmla="*/ 5509 w 324596"/>
                <a:gd name="connsiteY6" fmla="*/ 38562 h 212900"/>
                <a:gd name="connsiteX7" fmla="*/ 3128 w 324596"/>
                <a:gd name="connsiteY7" fmla="*/ 21894 h 212900"/>
                <a:gd name="connsiteX8" fmla="*/ 15034 w 324596"/>
                <a:gd name="connsiteY8" fmla="*/ 40944 h 212900"/>
                <a:gd name="connsiteX9" fmla="*/ 188866 w 324596"/>
                <a:gd name="connsiteY9" fmla="*/ 181437 h 212900"/>
                <a:gd name="connsiteX10" fmla="*/ 291259 w 324596"/>
                <a:gd name="connsiteY10" fmla="*/ 179056 h 212900"/>
                <a:gd name="connsiteX11" fmla="*/ 284116 w 324596"/>
                <a:gd name="connsiteY11" fmla="*/ 160006 h 212900"/>
                <a:gd name="connsiteX12" fmla="*/ 212678 w 324596"/>
                <a:gd name="connsiteY12" fmla="*/ 62375 h 212900"/>
                <a:gd name="connsiteX13" fmla="*/ 31703 w 324596"/>
                <a:gd name="connsiteY13" fmla="*/ 9987 h 212900"/>
                <a:gd name="connsiteX14" fmla="*/ 3128 w 324596"/>
                <a:gd name="connsiteY14" fmla="*/ 21894 h 21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6" h="212900">
                  <a:moveTo>
                    <a:pt x="3128" y="21894"/>
                  </a:moveTo>
                  <a:cubicBezTo>
                    <a:pt x="-1634" y="14750"/>
                    <a:pt x="-1634" y="9987"/>
                    <a:pt x="7891" y="9987"/>
                  </a:cubicBezTo>
                  <a:cubicBezTo>
                    <a:pt x="24559" y="7606"/>
                    <a:pt x="43609" y="2844"/>
                    <a:pt x="60278" y="462"/>
                  </a:cubicBezTo>
                  <a:cubicBezTo>
                    <a:pt x="179341" y="-6681"/>
                    <a:pt x="288878" y="69519"/>
                    <a:pt x="322216" y="188581"/>
                  </a:cubicBezTo>
                  <a:cubicBezTo>
                    <a:pt x="322216" y="190962"/>
                    <a:pt x="322216" y="195725"/>
                    <a:pt x="324597" y="200487"/>
                  </a:cubicBezTo>
                  <a:cubicBezTo>
                    <a:pt x="317453" y="202869"/>
                    <a:pt x="310309" y="205250"/>
                    <a:pt x="300784" y="207631"/>
                  </a:cubicBezTo>
                  <a:cubicBezTo>
                    <a:pt x="176960" y="233825"/>
                    <a:pt x="45991" y="160006"/>
                    <a:pt x="5509" y="38562"/>
                  </a:cubicBezTo>
                  <a:cubicBezTo>
                    <a:pt x="5509" y="31418"/>
                    <a:pt x="3128" y="26656"/>
                    <a:pt x="3128" y="21894"/>
                  </a:cubicBezTo>
                  <a:cubicBezTo>
                    <a:pt x="5509" y="29037"/>
                    <a:pt x="10272" y="33800"/>
                    <a:pt x="15034" y="40944"/>
                  </a:cubicBezTo>
                  <a:cubicBezTo>
                    <a:pt x="50753" y="114762"/>
                    <a:pt x="107903" y="164769"/>
                    <a:pt x="188866" y="181437"/>
                  </a:cubicBezTo>
                  <a:cubicBezTo>
                    <a:pt x="222203" y="188581"/>
                    <a:pt x="255541" y="188581"/>
                    <a:pt x="291259" y="179056"/>
                  </a:cubicBezTo>
                  <a:cubicBezTo>
                    <a:pt x="288878" y="171912"/>
                    <a:pt x="286497" y="164769"/>
                    <a:pt x="284116" y="160006"/>
                  </a:cubicBezTo>
                  <a:cubicBezTo>
                    <a:pt x="269828" y="121906"/>
                    <a:pt x="243634" y="88569"/>
                    <a:pt x="212678" y="62375"/>
                  </a:cubicBezTo>
                  <a:cubicBezTo>
                    <a:pt x="160291" y="19512"/>
                    <a:pt x="98378" y="2844"/>
                    <a:pt x="31703" y="9987"/>
                  </a:cubicBezTo>
                  <a:cubicBezTo>
                    <a:pt x="22178" y="9987"/>
                    <a:pt x="10272" y="7606"/>
                    <a:pt x="3128" y="21894"/>
                  </a:cubicBezTo>
                  <a:close/>
                </a:path>
              </a:pathLst>
            </a:custGeom>
            <a:grpFill/>
            <a:ln w="23813" cap="flat">
              <a:noFill/>
              <a:prstDash val="solid"/>
              <a:miter/>
            </a:ln>
          </p:spPr>
          <p:txBody>
            <a:bodyPr rtlCol="0" anchor="ctr"/>
            <a:lstStyle/>
            <a:p>
              <a:endParaRPr lang="en-ID"/>
            </a:p>
          </p:txBody>
        </p:sp>
        <p:sp>
          <p:nvSpPr>
            <p:cNvPr id="1350" name="Freeform: Shape 1349">
              <a:extLst>
                <a:ext uri="{FF2B5EF4-FFF2-40B4-BE49-F238E27FC236}">
                  <a16:creationId xmlns:a16="http://schemas.microsoft.com/office/drawing/2014/main" id="{53FA587C-A863-7D2B-9B87-60450D854D01}"/>
                </a:ext>
              </a:extLst>
            </p:cNvPr>
            <p:cNvSpPr/>
            <p:nvPr/>
          </p:nvSpPr>
          <p:spPr>
            <a:xfrm>
              <a:off x="8207421" y="4597731"/>
              <a:ext cx="324597" cy="212900"/>
            </a:xfrm>
            <a:custGeom>
              <a:avLst/>
              <a:gdLst>
                <a:gd name="connsiteX0" fmla="*/ 3128 w 324597"/>
                <a:gd name="connsiteY0" fmla="*/ 21894 h 212900"/>
                <a:gd name="connsiteX1" fmla="*/ 7891 w 324597"/>
                <a:gd name="connsiteY1" fmla="*/ 9987 h 212900"/>
                <a:gd name="connsiteX2" fmla="*/ 60278 w 324597"/>
                <a:gd name="connsiteY2" fmla="*/ 462 h 212900"/>
                <a:gd name="connsiteX3" fmla="*/ 322216 w 324597"/>
                <a:gd name="connsiteY3" fmla="*/ 188581 h 212900"/>
                <a:gd name="connsiteX4" fmla="*/ 324597 w 324597"/>
                <a:gd name="connsiteY4" fmla="*/ 200487 h 212900"/>
                <a:gd name="connsiteX5" fmla="*/ 300785 w 324597"/>
                <a:gd name="connsiteY5" fmla="*/ 207631 h 212900"/>
                <a:gd name="connsiteX6" fmla="*/ 5510 w 324597"/>
                <a:gd name="connsiteY6" fmla="*/ 38562 h 212900"/>
                <a:gd name="connsiteX7" fmla="*/ 3128 w 324597"/>
                <a:gd name="connsiteY7" fmla="*/ 21894 h 212900"/>
                <a:gd name="connsiteX8" fmla="*/ 15035 w 324597"/>
                <a:gd name="connsiteY8" fmla="*/ 40944 h 212900"/>
                <a:gd name="connsiteX9" fmla="*/ 188866 w 324597"/>
                <a:gd name="connsiteY9" fmla="*/ 181437 h 212900"/>
                <a:gd name="connsiteX10" fmla="*/ 291259 w 324597"/>
                <a:gd name="connsiteY10" fmla="*/ 179056 h 212900"/>
                <a:gd name="connsiteX11" fmla="*/ 284116 w 324597"/>
                <a:gd name="connsiteY11" fmla="*/ 160006 h 212900"/>
                <a:gd name="connsiteX12" fmla="*/ 212678 w 324597"/>
                <a:gd name="connsiteY12" fmla="*/ 62375 h 212900"/>
                <a:gd name="connsiteX13" fmla="*/ 31703 w 324597"/>
                <a:gd name="connsiteY13" fmla="*/ 9987 h 212900"/>
                <a:gd name="connsiteX14" fmla="*/ 3128 w 324597"/>
                <a:gd name="connsiteY14" fmla="*/ 21894 h 21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7" h="212900">
                  <a:moveTo>
                    <a:pt x="3128" y="21894"/>
                  </a:moveTo>
                  <a:cubicBezTo>
                    <a:pt x="-1634" y="14750"/>
                    <a:pt x="-1634" y="9987"/>
                    <a:pt x="7891" y="9987"/>
                  </a:cubicBezTo>
                  <a:cubicBezTo>
                    <a:pt x="24559" y="7606"/>
                    <a:pt x="43610" y="2844"/>
                    <a:pt x="60278" y="462"/>
                  </a:cubicBezTo>
                  <a:cubicBezTo>
                    <a:pt x="179341" y="-6681"/>
                    <a:pt x="288878" y="69519"/>
                    <a:pt x="322216" y="188581"/>
                  </a:cubicBezTo>
                  <a:cubicBezTo>
                    <a:pt x="322216" y="190962"/>
                    <a:pt x="322216" y="195725"/>
                    <a:pt x="324597" y="200487"/>
                  </a:cubicBezTo>
                  <a:cubicBezTo>
                    <a:pt x="317453" y="202869"/>
                    <a:pt x="310309" y="205250"/>
                    <a:pt x="300785" y="207631"/>
                  </a:cubicBezTo>
                  <a:cubicBezTo>
                    <a:pt x="176960" y="233825"/>
                    <a:pt x="45991" y="160006"/>
                    <a:pt x="5510" y="38562"/>
                  </a:cubicBezTo>
                  <a:cubicBezTo>
                    <a:pt x="3128" y="31418"/>
                    <a:pt x="3128" y="26656"/>
                    <a:pt x="3128" y="21894"/>
                  </a:cubicBezTo>
                  <a:cubicBezTo>
                    <a:pt x="5510" y="29037"/>
                    <a:pt x="10272" y="33800"/>
                    <a:pt x="15035" y="40944"/>
                  </a:cubicBezTo>
                  <a:cubicBezTo>
                    <a:pt x="50753" y="114762"/>
                    <a:pt x="107903" y="164769"/>
                    <a:pt x="188866" y="181437"/>
                  </a:cubicBezTo>
                  <a:cubicBezTo>
                    <a:pt x="222203" y="188581"/>
                    <a:pt x="255541" y="188581"/>
                    <a:pt x="291259" y="179056"/>
                  </a:cubicBezTo>
                  <a:cubicBezTo>
                    <a:pt x="288878" y="171912"/>
                    <a:pt x="286497" y="164769"/>
                    <a:pt x="284116" y="160006"/>
                  </a:cubicBezTo>
                  <a:cubicBezTo>
                    <a:pt x="269828" y="121906"/>
                    <a:pt x="243634" y="88569"/>
                    <a:pt x="212678" y="62375"/>
                  </a:cubicBezTo>
                  <a:cubicBezTo>
                    <a:pt x="160291" y="19512"/>
                    <a:pt x="98378" y="2844"/>
                    <a:pt x="31703" y="9987"/>
                  </a:cubicBezTo>
                  <a:cubicBezTo>
                    <a:pt x="22178" y="9987"/>
                    <a:pt x="7891" y="7606"/>
                    <a:pt x="3128" y="21894"/>
                  </a:cubicBezTo>
                  <a:close/>
                </a:path>
              </a:pathLst>
            </a:custGeom>
            <a:grpFill/>
            <a:ln w="23813" cap="flat">
              <a:noFill/>
              <a:prstDash val="solid"/>
              <a:miter/>
            </a:ln>
          </p:spPr>
          <p:txBody>
            <a:bodyPr rtlCol="0" anchor="ctr"/>
            <a:lstStyle/>
            <a:p>
              <a:endParaRPr lang="en-ID"/>
            </a:p>
          </p:txBody>
        </p:sp>
        <p:sp>
          <p:nvSpPr>
            <p:cNvPr id="1351" name="Freeform: Shape 1350">
              <a:extLst>
                <a:ext uri="{FF2B5EF4-FFF2-40B4-BE49-F238E27FC236}">
                  <a16:creationId xmlns:a16="http://schemas.microsoft.com/office/drawing/2014/main" id="{F79E96B0-C291-1F29-3B8F-AAD2AD81A6A2}"/>
                </a:ext>
              </a:extLst>
            </p:cNvPr>
            <p:cNvSpPr/>
            <p:nvPr/>
          </p:nvSpPr>
          <p:spPr>
            <a:xfrm>
              <a:off x="6252415" y="4597731"/>
              <a:ext cx="324597" cy="212091"/>
            </a:xfrm>
            <a:custGeom>
              <a:avLst/>
              <a:gdLst>
                <a:gd name="connsiteX0" fmla="*/ 3128 w 324597"/>
                <a:gd name="connsiteY0" fmla="*/ 21894 h 212091"/>
                <a:gd name="connsiteX1" fmla="*/ 7891 w 324597"/>
                <a:gd name="connsiteY1" fmla="*/ 9987 h 212091"/>
                <a:gd name="connsiteX2" fmla="*/ 60278 w 324597"/>
                <a:gd name="connsiteY2" fmla="*/ 462 h 212091"/>
                <a:gd name="connsiteX3" fmla="*/ 322216 w 324597"/>
                <a:gd name="connsiteY3" fmla="*/ 188581 h 212091"/>
                <a:gd name="connsiteX4" fmla="*/ 324597 w 324597"/>
                <a:gd name="connsiteY4" fmla="*/ 200487 h 212091"/>
                <a:gd name="connsiteX5" fmla="*/ 296022 w 324597"/>
                <a:gd name="connsiteY5" fmla="*/ 207631 h 212091"/>
                <a:gd name="connsiteX6" fmla="*/ 5509 w 324597"/>
                <a:gd name="connsiteY6" fmla="*/ 40944 h 212091"/>
                <a:gd name="connsiteX7" fmla="*/ 3128 w 324597"/>
                <a:gd name="connsiteY7" fmla="*/ 21894 h 212091"/>
                <a:gd name="connsiteX8" fmla="*/ 15035 w 324597"/>
                <a:gd name="connsiteY8" fmla="*/ 40944 h 212091"/>
                <a:gd name="connsiteX9" fmla="*/ 188866 w 324597"/>
                <a:gd name="connsiteY9" fmla="*/ 181437 h 212091"/>
                <a:gd name="connsiteX10" fmla="*/ 291260 w 324597"/>
                <a:gd name="connsiteY10" fmla="*/ 179056 h 212091"/>
                <a:gd name="connsiteX11" fmla="*/ 284116 w 324597"/>
                <a:gd name="connsiteY11" fmla="*/ 160006 h 212091"/>
                <a:gd name="connsiteX12" fmla="*/ 212678 w 324597"/>
                <a:gd name="connsiteY12" fmla="*/ 62375 h 212091"/>
                <a:gd name="connsiteX13" fmla="*/ 31703 w 324597"/>
                <a:gd name="connsiteY13" fmla="*/ 9987 h 212091"/>
                <a:gd name="connsiteX14" fmla="*/ 3128 w 324597"/>
                <a:gd name="connsiteY14" fmla="*/ 21894 h 212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7" h="212091">
                  <a:moveTo>
                    <a:pt x="3128" y="21894"/>
                  </a:moveTo>
                  <a:cubicBezTo>
                    <a:pt x="-1634" y="14750"/>
                    <a:pt x="-1634" y="9987"/>
                    <a:pt x="7891" y="9987"/>
                  </a:cubicBezTo>
                  <a:cubicBezTo>
                    <a:pt x="24559" y="7606"/>
                    <a:pt x="43610" y="2844"/>
                    <a:pt x="60278" y="462"/>
                  </a:cubicBezTo>
                  <a:cubicBezTo>
                    <a:pt x="179341" y="-6681"/>
                    <a:pt x="288878" y="69519"/>
                    <a:pt x="322216" y="188581"/>
                  </a:cubicBezTo>
                  <a:cubicBezTo>
                    <a:pt x="322216" y="190962"/>
                    <a:pt x="322216" y="195725"/>
                    <a:pt x="324597" y="200487"/>
                  </a:cubicBezTo>
                  <a:cubicBezTo>
                    <a:pt x="315072" y="202869"/>
                    <a:pt x="305547" y="205250"/>
                    <a:pt x="296022" y="207631"/>
                  </a:cubicBezTo>
                  <a:cubicBezTo>
                    <a:pt x="174578" y="231444"/>
                    <a:pt x="45991" y="157625"/>
                    <a:pt x="5509" y="40944"/>
                  </a:cubicBezTo>
                  <a:cubicBezTo>
                    <a:pt x="5509" y="33800"/>
                    <a:pt x="5509" y="26656"/>
                    <a:pt x="3128" y="21894"/>
                  </a:cubicBezTo>
                  <a:cubicBezTo>
                    <a:pt x="5509" y="29037"/>
                    <a:pt x="10272" y="33800"/>
                    <a:pt x="15035" y="40944"/>
                  </a:cubicBezTo>
                  <a:cubicBezTo>
                    <a:pt x="50753" y="114762"/>
                    <a:pt x="107903" y="164769"/>
                    <a:pt x="188866" y="181437"/>
                  </a:cubicBezTo>
                  <a:cubicBezTo>
                    <a:pt x="222203" y="188581"/>
                    <a:pt x="255541" y="188581"/>
                    <a:pt x="291260" y="179056"/>
                  </a:cubicBezTo>
                  <a:cubicBezTo>
                    <a:pt x="288878" y="171912"/>
                    <a:pt x="286497" y="164769"/>
                    <a:pt x="284116" y="160006"/>
                  </a:cubicBezTo>
                  <a:cubicBezTo>
                    <a:pt x="269828" y="121906"/>
                    <a:pt x="243635" y="88569"/>
                    <a:pt x="212678" y="62375"/>
                  </a:cubicBezTo>
                  <a:cubicBezTo>
                    <a:pt x="160291" y="19512"/>
                    <a:pt x="98378" y="2844"/>
                    <a:pt x="31703" y="9987"/>
                  </a:cubicBezTo>
                  <a:cubicBezTo>
                    <a:pt x="22178" y="9987"/>
                    <a:pt x="10272" y="7606"/>
                    <a:pt x="3128" y="21894"/>
                  </a:cubicBezTo>
                  <a:close/>
                </a:path>
              </a:pathLst>
            </a:custGeom>
            <a:grpFill/>
            <a:ln w="23813" cap="flat">
              <a:noFill/>
              <a:prstDash val="solid"/>
              <a:miter/>
            </a:ln>
          </p:spPr>
          <p:txBody>
            <a:bodyPr rtlCol="0" anchor="ctr"/>
            <a:lstStyle/>
            <a:p>
              <a:endParaRPr lang="en-ID"/>
            </a:p>
          </p:txBody>
        </p:sp>
        <p:sp>
          <p:nvSpPr>
            <p:cNvPr id="1352" name="Freeform: Shape 1351">
              <a:extLst>
                <a:ext uri="{FF2B5EF4-FFF2-40B4-BE49-F238E27FC236}">
                  <a16:creationId xmlns:a16="http://schemas.microsoft.com/office/drawing/2014/main" id="{CBAB642E-D0BF-DDF5-46E3-52DD62712E17}"/>
                </a:ext>
              </a:extLst>
            </p:cNvPr>
            <p:cNvSpPr/>
            <p:nvPr/>
          </p:nvSpPr>
          <p:spPr>
            <a:xfrm>
              <a:off x="11606212" y="4304474"/>
              <a:ext cx="323946" cy="210430"/>
            </a:xfrm>
            <a:custGeom>
              <a:avLst/>
              <a:gdLst>
                <a:gd name="connsiteX0" fmla="*/ 321469 w 323946"/>
                <a:gd name="connsiteY0" fmla="*/ 188945 h 210430"/>
                <a:gd name="connsiteX1" fmla="*/ 316707 w 323946"/>
                <a:gd name="connsiteY1" fmla="*/ 200851 h 210430"/>
                <a:gd name="connsiteX2" fmla="*/ 254794 w 323946"/>
                <a:gd name="connsiteY2" fmla="*/ 210376 h 210430"/>
                <a:gd name="connsiteX3" fmla="*/ 4763 w 323946"/>
                <a:gd name="connsiteY3" fmla="*/ 29401 h 210430"/>
                <a:gd name="connsiteX4" fmla="*/ 0 w 323946"/>
                <a:gd name="connsiteY4" fmla="*/ 12732 h 210430"/>
                <a:gd name="connsiteX5" fmla="*/ 59531 w 323946"/>
                <a:gd name="connsiteY5" fmla="*/ 826 h 210430"/>
                <a:gd name="connsiteX6" fmla="*/ 316707 w 323946"/>
                <a:gd name="connsiteY6" fmla="*/ 172276 h 210430"/>
                <a:gd name="connsiteX7" fmla="*/ 321469 w 323946"/>
                <a:gd name="connsiteY7" fmla="*/ 188945 h 210430"/>
                <a:gd name="connsiteX8" fmla="*/ 309563 w 323946"/>
                <a:gd name="connsiteY8" fmla="*/ 167514 h 210430"/>
                <a:gd name="connsiteX9" fmla="*/ 50006 w 323946"/>
                <a:gd name="connsiteY9" fmla="*/ 24639 h 210430"/>
                <a:gd name="connsiteX10" fmla="*/ 30957 w 323946"/>
                <a:gd name="connsiteY10" fmla="*/ 29401 h 210430"/>
                <a:gd name="connsiteX11" fmla="*/ 109538 w 323946"/>
                <a:gd name="connsiteY11" fmla="*/ 146082 h 210430"/>
                <a:gd name="connsiteX12" fmla="*/ 300038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2" y="196088"/>
                    <a:pt x="323850" y="200851"/>
                    <a:pt x="316707" y="200851"/>
                  </a:cubicBezTo>
                  <a:cubicBezTo>
                    <a:pt x="295275" y="203232"/>
                    <a:pt x="276225" y="210376"/>
                    <a:pt x="254794" y="210376"/>
                  </a:cubicBezTo>
                  <a:cubicBezTo>
                    <a:pt x="142875" y="212757"/>
                    <a:pt x="35719" y="136557"/>
                    <a:pt x="4763" y="29401"/>
                  </a:cubicBezTo>
                  <a:cubicBezTo>
                    <a:pt x="2381" y="24639"/>
                    <a:pt x="2381" y="17495"/>
                    <a:pt x="0" y="12732"/>
                  </a:cubicBezTo>
                  <a:cubicBezTo>
                    <a:pt x="19050" y="3207"/>
                    <a:pt x="40482" y="826"/>
                    <a:pt x="59531" y="826"/>
                  </a:cubicBezTo>
                  <a:cubicBezTo>
                    <a:pt x="171450" y="-8699"/>
                    <a:pt x="280988" y="65120"/>
                    <a:pt x="316707" y="172276"/>
                  </a:cubicBezTo>
                  <a:cubicBezTo>
                    <a:pt x="319087" y="177038"/>
                    <a:pt x="321469" y="184182"/>
                    <a:pt x="321469" y="188945"/>
                  </a:cubicBezTo>
                  <a:cubicBezTo>
                    <a:pt x="319087" y="181801"/>
                    <a:pt x="314325" y="177038"/>
                    <a:pt x="309563" y="167514"/>
                  </a:cubicBezTo>
                  <a:cubicBezTo>
                    <a:pt x="264319" y="65120"/>
                    <a:pt x="161925" y="10351"/>
                    <a:pt x="50006" y="24639"/>
                  </a:cubicBezTo>
                  <a:cubicBezTo>
                    <a:pt x="45244" y="24639"/>
                    <a:pt x="38100" y="27020"/>
                    <a:pt x="30957" y="29401"/>
                  </a:cubicBezTo>
                  <a:cubicBezTo>
                    <a:pt x="45244" y="77026"/>
                    <a:pt x="71438" y="115126"/>
                    <a:pt x="109538" y="146082"/>
                  </a:cubicBezTo>
                  <a:cubicBezTo>
                    <a:pt x="164306" y="191326"/>
                    <a:pt x="228600" y="207995"/>
                    <a:pt x="300038" y="198470"/>
                  </a:cubicBezTo>
                  <a:cubicBezTo>
                    <a:pt x="309563" y="198470"/>
                    <a:pt x="319087" y="198470"/>
                    <a:pt x="321469" y="188945"/>
                  </a:cubicBezTo>
                  <a:close/>
                </a:path>
              </a:pathLst>
            </a:custGeom>
            <a:grpFill/>
            <a:ln w="23813" cap="flat">
              <a:noFill/>
              <a:prstDash val="solid"/>
              <a:miter/>
            </a:ln>
          </p:spPr>
          <p:txBody>
            <a:bodyPr rtlCol="0" anchor="ctr"/>
            <a:lstStyle/>
            <a:p>
              <a:endParaRPr lang="en-ID"/>
            </a:p>
          </p:txBody>
        </p:sp>
        <p:sp>
          <p:nvSpPr>
            <p:cNvPr id="1353" name="Freeform: Shape 1352">
              <a:extLst>
                <a:ext uri="{FF2B5EF4-FFF2-40B4-BE49-F238E27FC236}">
                  <a16:creationId xmlns:a16="http://schemas.microsoft.com/office/drawing/2014/main" id="{C77E42F5-69B2-D744-48BF-5D639EE89B2B}"/>
                </a:ext>
              </a:extLst>
            </p:cNvPr>
            <p:cNvSpPr/>
            <p:nvPr/>
          </p:nvSpPr>
          <p:spPr>
            <a:xfrm>
              <a:off x="9653587" y="4304474"/>
              <a:ext cx="323946" cy="210430"/>
            </a:xfrm>
            <a:custGeom>
              <a:avLst/>
              <a:gdLst>
                <a:gd name="connsiteX0" fmla="*/ 321469 w 323946"/>
                <a:gd name="connsiteY0" fmla="*/ 188945 h 210430"/>
                <a:gd name="connsiteX1" fmla="*/ 316706 w 323946"/>
                <a:gd name="connsiteY1" fmla="*/ 200851 h 210430"/>
                <a:gd name="connsiteX2" fmla="*/ 254794 w 323946"/>
                <a:gd name="connsiteY2" fmla="*/ 210376 h 210430"/>
                <a:gd name="connsiteX3" fmla="*/ 4763 w 323946"/>
                <a:gd name="connsiteY3" fmla="*/ 29401 h 210430"/>
                <a:gd name="connsiteX4" fmla="*/ 0 w 323946"/>
                <a:gd name="connsiteY4" fmla="*/ 12732 h 210430"/>
                <a:gd name="connsiteX5" fmla="*/ 59531 w 323946"/>
                <a:gd name="connsiteY5" fmla="*/ 826 h 210430"/>
                <a:gd name="connsiteX6" fmla="*/ 316706 w 323946"/>
                <a:gd name="connsiteY6" fmla="*/ 172276 h 210430"/>
                <a:gd name="connsiteX7" fmla="*/ 321469 w 323946"/>
                <a:gd name="connsiteY7" fmla="*/ 188945 h 210430"/>
                <a:gd name="connsiteX8" fmla="*/ 309563 w 323946"/>
                <a:gd name="connsiteY8" fmla="*/ 167514 h 210430"/>
                <a:gd name="connsiteX9" fmla="*/ 50006 w 323946"/>
                <a:gd name="connsiteY9" fmla="*/ 24639 h 210430"/>
                <a:gd name="connsiteX10" fmla="*/ 30956 w 323946"/>
                <a:gd name="connsiteY10" fmla="*/ 29401 h 210430"/>
                <a:gd name="connsiteX11" fmla="*/ 109538 w 323946"/>
                <a:gd name="connsiteY11" fmla="*/ 146082 h 210430"/>
                <a:gd name="connsiteX12" fmla="*/ 300038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2" y="196088"/>
                    <a:pt x="323850" y="200851"/>
                    <a:pt x="316706" y="200851"/>
                  </a:cubicBezTo>
                  <a:cubicBezTo>
                    <a:pt x="295275" y="203232"/>
                    <a:pt x="276225" y="210376"/>
                    <a:pt x="254794" y="210376"/>
                  </a:cubicBezTo>
                  <a:cubicBezTo>
                    <a:pt x="142875" y="212757"/>
                    <a:pt x="35719" y="136557"/>
                    <a:pt x="4763" y="29401"/>
                  </a:cubicBezTo>
                  <a:cubicBezTo>
                    <a:pt x="2381" y="24639"/>
                    <a:pt x="2381" y="17495"/>
                    <a:pt x="0" y="12732"/>
                  </a:cubicBezTo>
                  <a:cubicBezTo>
                    <a:pt x="19050" y="3207"/>
                    <a:pt x="40482" y="826"/>
                    <a:pt x="59531" y="826"/>
                  </a:cubicBezTo>
                  <a:cubicBezTo>
                    <a:pt x="171450" y="-8699"/>
                    <a:pt x="280988" y="65120"/>
                    <a:pt x="316706" y="172276"/>
                  </a:cubicBezTo>
                  <a:cubicBezTo>
                    <a:pt x="319088" y="177038"/>
                    <a:pt x="319088" y="184182"/>
                    <a:pt x="321469" y="188945"/>
                  </a:cubicBezTo>
                  <a:cubicBezTo>
                    <a:pt x="319088" y="181801"/>
                    <a:pt x="314325" y="177038"/>
                    <a:pt x="309563" y="167514"/>
                  </a:cubicBezTo>
                  <a:cubicBezTo>
                    <a:pt x="264319" y="65120"/>
                    <a:pt x="161925" y="10351"/>
                    <a:pt x="50006" y="24639"/>
                  </a:cubicBezTo>
                  <a:cubicBezTo>
                    <a:pt x="45244" y="24639"/>
                    <a:pt x="38100" y="27020"/>
                    <a:pt x="30956" y="29401"/>
                  </a:cubicBezTo>
                  <a:cubicBezTo>
                    <a:pt x="45244" y="77026"/>
                    <a:pt x="71438" y="115126"/>
                    <a:pt x="109538" y="146082"/>
                  </a:cubicBezTo>
                  <a:cubicBezTo>
                    <a:pt x="164306" y="191326"/>
                    <a:pt x="228600" y="207995"/>
                    <a:pt x="300038" y="198470"/>
                  </a:cubicBezTo>
                  <a:cubicBezTo>
                    <a:pt x="307181" y="198470"/>
                    <a:pt x="316706" y="198470"/>
                    <a:pt x="321469" y="188945"/>
                  </a:cubicBezTo>
                  <a:close/>
                </a:path>
              </a:pathLst>
            </a:custGeom>
            <a:grpFill/>
            <a:ln w="23813" cap="flat">
              <a:noFill/>
              <a:prstDash val="solid"/>
              <a:miter/>
            </a:ln>
          </p:spPr>
          <p:txBody>
            <a:bodyPr rtlCol="0" anchor="ctr"/>
            <a:lstStyle/>
            <a:p>
              <a:endParaRPr lang="en-ID"/>
            </a:p>
          </p:txBody>
        </p:sp>
        <p:sp>
          <p:nvSpPr>
            <p:cNvPr id="1354" name="Freeform: Shape 1353">
              <a:extLst>
                <a:ext uri="{FF2B5EF4-FFF2-40B4-BE49-F238E27FC236}">
                  <a16:creationId xmlns:a16="http://schemas.microsoft.com/office/drawing/2014/main" id="{BBF3B567-8508-B584-639E-F29EE94F7E3F}"/>
                </a:ext>
              </a:extLst>
            </p:cNvPr>
            <p:cNvSpPr/>
            <p:nvPr/>
          </p:nvSpPr>
          <p:spPr>
            <a:xfrm>
              <a:off x="7698581" y="4304474"/>
              <a:ext cx="323946" cy="210430"/>
            </a:xfrm>
            <a:custGeom>
              <a:avLst/>
              <a:gdLst>
                <a:gd name="connsiteX0" fmla="*/ 321469 w 323946"/>
                <a:gd name="connsiteY0" fmla="*/ 188945 h 210430"/>
                <a:gd name="connsiteX1" fmla="*/ 316706 w 323946"/>
                <a:gd name="connsiteY1" fmla="*/ 200851 h 210430"/>
                <a:gd name="connsiteX2" fmla="*/ 254794 w 323946"/>
                <a:gd name="connsiteY2" fmla="*/ 210376 h 210430"/>
                <a:gd name="connsiteX3" fmla="*/ 4762 w 323946"/>
                <a:gd name="connsiteY3" fmla="*/ 29401 h 210430"/>
                <a:gd name="connsiteX4" fmla="*/ 0 w 323946"/>
                <a:gd name="connsiteY4" fmla="*/ 12732 h 210430"/>
                <a:gd name="connsiteX5" fmla="*/ 59531 w 323946"/>
                <a:gd name="connsiteY5" fmla="*/ 826 h 210430"/>
                <a:gd name="connsiteX6" fmla="*/ 316706 w 323946"/>
                <a:gd name="connsiteY6" fmla="*/ 172276 h 210430"/>
                <a:gd name="connsiteX7" fmla="*/ 321469 w 323946"/>
                <a:gd name="connsiteY7" fmla="*/ 188945 h 210430"/>
                <a:gd name="connsiteX8" fmla="*/ 309563 w 323946"/>
                <a:gd name="connsiteY8" fmla="*/ 167514 h 210430"/>
                <a:gd name="connsiteX9" fmla="*/ 50006 w 323946"/>
                <a:gd name="connsiteY9" fmla="*/ 24639 h 210430"/>
                <a:gd name="connsiteX10" fmla="*/ 30956 w 323946"/>
                <a:gd name="connsiteY10" fmla="*/ 29401 h 210430"/>
                <a:gd name="connsiteX11" fmla="*/ 109537 w 323946"/>
                <a:gd name="connsiteY11" fmla="*/ 146082 h 210430"/>
                <a:gd name="connsiteX12" fmla="*/ 300037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1" y="196088"/>
                    <a:pt x="323850" y="200851"/>
                    <a:pt x="316706" y="200851"/>
                  </a:cubicBezTo>
                  <a:cubicBezTo>
                    <a:pt x="295275" y="203232"/>
                    <a:pt x="276225" y="210376"/>
                    <a:pt x="254794" y="210376"/>
                  </a:cubicBezTo>
                  <a:cubicBezTo>
                    <a:pt x="142875" y="212757"/>
                    <a:pt x="35719" y="136557"/>
                    <a:pt x="4762" y="29401"/>
                  </a:cubicBezTo>
                  <a:cubicBezTo>
                    <a:pt x="2381" y="24639"/>
                    <a:pt x="2381" y="17495"/>
                    <a:pt x="0" y="12732"/>
                  </a:cubicBezTo>
                  <a:cubicBezTo>
                    <a:pt x="19050" y="3207"/>
                    <a:pt x="40481" y="826"/>
                    <a:pt x="59531" y="826"/>
                  </a:cubicBezTo>
                  <a:cubicBezTo>
                    <a:pt x="171450" y="-8699"/>
                    <a:pt x="280987" y="65120"/>
                    <a:pt x="316706" y="172276"/>
                  </a:cubicBezTo>
                  <a:cubicBezTo>
                    <a:pt x="319087" y="177038"/>
                    <a:pt x="321469" y="184182"/>
                    <a:pt x="321469" y="188945"/>
                  </a:cubicBezTo>
                  <a:cubicBezTo>
                    <a:pt x="319087" y="181801"/>
                    <a:pt x="314325" y="177038"/>
                    <a:pt x="309563" y="167514"/>
                  </a:cubicBezTo>
                  <a:cubicBezTo>
                    <a:pt x="264319" y="65120"/>
                    <a:pt x="161925" y="10351"/>
                    <a:pt x="50006" y="24639"/>
                  </a:cubicBezTo>
                  <a:cubicBezTo>
                    <a:pt x="45244" y="24639"/>
                    <a:pt x="38100" y="27020"/>
                    <a:pt x="30956" y="29401"/>
                  </a:cubicBezTo>
                  <a:cubicBezTo>
                    <a:pt x="45244" y="77026"/>
                    <a:pt x="71438" y="115126"/>
                    <a:pt x="109537" y="146082"/>
                  </a:cubicBezTo>
                  <a:cubicBezTo>
                    <a:pt x="164306" y="191326"/>
                    <a:pt x="228600" y="207995"/>
                    <a:pt x="300037" y="198470"/>
                  </a:cubicBezTo>
                  <a:cubicBezTo>
                    <a:pt x="309563" y="198470"/>
                    <a:pt x="319087" y="198470"/>
                    <a:pt x="321469" y="188945"/>
                  </a:cubicBezTo>
                  <a:close/>
                </a:path>
              </a:pathLst>
            </a:custGeom>
            <a:grpFill/>
            <a:ln w="23813" cap="flat">
              <a:noFill/>
              <a:prstDash val="solid"/>
              <a:miter/>
            </a:ln>
          </p:spPr>
          <p:txBody>
            <a:bodyPr rtlCol="0" anchor="ctr"/>
            <a:lstStyle/>
            <a:p>
              <a:endParaRPr lang="en-ID"/>
            </a:p>
          </p:txBody>
        </p:sp>
        <p:sp>
          <p:nvSpPr>
            <p:cNvPr id="1355" name="Freeform: Shape 1354">
              <a:extLst>
                <a:ext uri="{FF2B5EF4-FFF2-40B4-BE49-F238E27FC236}">
                  <a16:creationId xmlns:a16="http://schemas.microsoft.com/office/drawing/2014/main" id="{25D40598-1398-7D59-BA74-E2813EA9CB8B}"/>
                </a:ext>
              </a:extLst>
            </p:cNvPr>
            <p:cNvSpPr/>
            <p:nvPr/>
          </p:nvSpPr>
          <p:spPr>
            <a:xfrm>
              <a:off x="5745956" y="4304474"/>
              <a:ext cx="323946" cy="210430"/>
            </a:xfrm>
            <a:custGeom>
              <a:avLst/>
              <a:gdLst>
                <a:gd name="connsiteX0" fmla="*/ 321469 w 323946"/>
                <a:gd name="connsiteY0" fmla="*/ 188945 h 210430"/>
                <a:gd name="connsiteX1" fmla="*/ 316706 w 323946"/>
                <a:gd name="connsiteY1" fmla="*/ 200851 h 210430"/>
                <a:gd name="connsiteX2" fmla="*/ 254794 w 323946"/>
                <a:gd name="connsiteY2" fmla="*/ 210376 h 210430"/>
                <a:gd name="connsiteX3" fmla="*/ 4763 w 323946"/>
                <a:gd name="connsiteY3" fmla="*/ 29401 h 210430"/>
                <a:gd name="connsiteX4" fmla="*/ 0 w 323946"/>
                <a:gd name="connsiteY4" fmla="*/ 12732 h 210430"/>
                <a:gd name="connsiteX5" fmla="*/ 59531 w 323946"/>
                <a:gd name="connsiteY5" fmla="*/ 826 h 210430"/>
                <a:gd name="connsiteX6" fmla="*/ 316706 w 323946"/>
                <a:gd name="connsiteY6" fmla="*/ 172276 h 210430"/>
                <a:gd name="connsiteX7" fmla="*/ 321469 w 323946"/>
                <a:gd name="connsiteY7" fmla="*/ 188945 h 210430"/>
                <a:gd name="connsiteX8" fmla="*/ 309563 w 323946"/>
                <a:gd name="connsiteY8" fmla="*/ 167514 h 210430"/>
                <a:gd name="connsiteX9" fmla="*/ 50006 w 323946"/>
                <a:gd name="connsiteY9" fmla="*/ 24639 h 210430"/>
                <a:gd name="connsiteX10" fmla="*/ 30956 w 323946"/>
                <a:gd name="connsiteY10" fmla="*/ 29401 h 210430"/>
                <a:gd name="connsiteX11" fmla="*/ 109538 w 323946"/>
                <a:gd name="connsiteY11" fmla="*/ 146082 h 210430"/>
                <a:gd name="connsiteX12" fmla="*/ 300038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1" y="196088"/>
                    <a:pt x="323850" y="200851"/>
                    <a:pt x="316706" y="200851"/>
                  </a:cubicBezTo>
                  <a:cubicBezTo>
                    <a:pt x="295275" y="203232"/>
                    <a:pt x="276225" y="210376"/>
                    <a:pt x="254794" y="210376"/>
                  </a:cubicBezTo>
                  <a:cubicBezTo>
                    <a:pt x="142875" y="212757"/>
                    <a:pt x="35719" y="136557"/>
                    <a:pt x="4763" y="29401"/>
                  </a:cubicBezTo>
                  <a:cubicBezTo>
                    <a:pt x="2381" y="24639"/>
                    <a:pt x="2381" y="17495"/>
                    <a:pt x="0" y="12732"/>
                  </a:cubicBezTo>
                  <a:cubicBezTo>
                    <a:pt x="19050" y="3207"/>
                    <a:pt x="40481" y="826"/>
                    <a:pt x="59531" y="826"/>
                  </a:cubicBezTo>
                  <a:cubicBezTo>
                    <a:pt x="171450" y="-8699"/>
                    <a:pt x="280988" y="65120"/>
                    <a:pt x="316706" y="172276"/>
                  </a:cubicBezTo>
                  <a:cubicBezTo>
                    <a:pt x="319088" y="177038"/>
                    <a:pt x="319088" y="184182"/>
                    <a:pt x="321469" y="188945"/>
                  </a:cubicBezTo>
                  <a:cubicBezTo>
                    <a:pt x="319088" y="181801"/>
                    <a:pt x="314325" y="177038"/>
                    <a:pt x="309563" y="167514"/>
                  </a:cubicBezTo>
                  <a:cubicBezTo>
                    <a:pt x="264319" y="65120"/>
                    <a:pt x="161925" y="10351"/>
                    <a:pt x="50006" y="24639"/>
                  </a:cubicBezTo>
                  <a:cubicBezTo>
                    <a:pt x="45244" y="24639"/>
                    <a:pt x="38100" y="27020"/>
                    <a:pt x="30956" y="29401"/>
                  </a:cubicBezTo>
                  <a:cubicBezTo>
                    <a:pt x="45244" y="77026"/>
                    <a:pt x="71438" y="115126"/>
                    <a:pt x="109538" y="146082"/>
                  </a:cubicBezTo>
                  <a:cubicBezTo>
                    <a:pt x="164306" y="191326"/>
                    <a:pt x="228600" y="207995"/>
                    <a:pt x="300038" y="198470"/>
                  </a:cubicBezTo>
                  <a:cubicBezTo>
                    <a:pt x="307181" y="198470"/>
                    <a:pt x="316706" y="198470"/>
                    <a:pt x="321469" y="188945"/>
                  </a:cubicBezTo>
                  <a:close/>
                </a:path>
              </a:pathLst>
            </a:custGeom>
            <a:grpFill/>
            <a:ln w="23813" cap="flat">
              <a:noFill/>
              <a:prstDash val="solid"/>
              <a:miter/>
            </a:ln>
          </p:spPr>
          <p:txBody>
            <a:bodyPr rtlCol="0" anchor="ctr"/>
            <a:lstStyle/>
            <a:p>
              <a:endParaRPr lang="en-ID"/>
            </a:p>
          </p:txBody>
        </p:sp>
        <p:sp>
          <p:nvSpPr>
            <p:cNvPr id="1356" name="Freeform: Shape 1355">
              <a:extLst>
                <a:ext uri="{FF2B5EF4-FFF2-40B4-BE49-F238E27FC236}">
                  <a16:creationId xmlns:a16="http://schemas.microsoft.com/office/drawing/2014/main" id="{E0FB4FB5-DC04-1848-4ADE-8FC95B466FCF}"/>
                </a:ext>
              </a:extLst>
            </p:cNvPr>
            <p:cNvSpPr/>
            <p:nvPr/>
          </p:nvSpPr>
          <p:spPr>
            <a:xfrm>
              <a:off x="6255543" y="2051616"/>
              <a:ext cx="321468" cy="213814"/>
            </a:xfrm>
            <a:custGeom>
              <a:avLst/>
              <a:gdLst>
                <a:gd name="connsiteX0" fmla="*/ 0 w 321468"/>
                <a:gd name="connsiteY0" fmla="*/ 191520 h 213814"/>
                <a:gd name="connsiteX1" fmla="*/ 95250 w 321468"/>
                <a:gd name="connsiteY1" fmla="*/ 51027 h 213814"/>
                <a:gd name="connsiteX2" fmla="*/ 311944 w 321468"/>
                <a:gd name="connsiteY2" fmla="*/ 8164 h 213814"/>
                <a:gd name="connsiteX3" fmla="*/ 321469 w 321468"/>
                <a:gd name="connsiteY3" fmla="*/ 12927 h 213814"/>
                <a:gd name="connsiteX4" fmla="*/ 319087 w 321468"/>
                <a:gd name="connsiteY4" fmla="*/ 27214 h 213814"/>
                <a:gd name="connsiteX5" fmla="*/ 21431 w 321468"/>
                <a:gd name="connsiteY5" fmla="*/ 208189 h 213814"/>
                <a:gd name="connsiteX6" fmla="*/ 2381 w 321468"/>
                <a:gd name="connsiteY6" fmla="*/ 203427 h 213814"/>
                <a:gd name="connsiteX7" fmla="*/ 0 w 321468"/>
                <a:gd name="connsiteY7" fmla="*/ 191520 h 213814"/>
                <a:gd name="connsiteX8" fmla="*/ 33337 w 321468"/>
                <a:gd name="connsiteY8" fmla="*/ 203427 h 213814"/>
                <a:gd name="connsiteX9" fmla="*/ 238125 w 321468"/>
                <a:gd name="connsiteY9" fmla="*/ 124846 h 213814"/>
                <a:gd name="connsiteX10" fmla="*/ 288131 w 321468"/>
                <a:gd name="connsiteY10" fmla="*/ 34358 h 213814"/>
                <a:gd name="connsiteX11" fmla="*/ 271462 w 321468"/>
                <a:gd name="connsiteY11" fmla="*/ 29596 h 213814"/>
                <a:gd name="connsiteX12" fmla="*/ 11906 w 321468"/>
                <a:gd name="connsiteY12" fmla="*/ 172471 h 213814"/>
                <a:gd name="connsiteX13" fmla="*/ 0 w 321468"/>
                <a:gd name="connsiteY13" fmla="*/ 191520 h 213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468" h="213814">
                  <a:moveTo>
                    <a:pt x="0" y="191520"/>
                  </a:moveTo>
                  <a:cubicBezTo>
                    <a:pt x="14287" y="131989"/>
                    <a:pt x="47625" y="86746"/>
                    <a:pt x="95250" y="51027"/>
                  </a:cubicBezTo>
                  <a:cubicBezTo>
                    <a:pt x="159544" y="3402"/>
                    <a:pt x="233362" y="-10886"/>
                    <a:pt x="311944" y="8164"/>
                  </a:cubicBezTo>
                  <a:cubicBezTo>
                    <a:pt x="314325" y="8164"/>
                    <a:pt x="319087" y="10546"/>
                    <a:pt x="321469" y="12927"/>
                  </a:cubicBezTo>
                  <a:cubicBezTo>
                    <a:pt x="321469" y="17689"/>
                    <a:pt x="321469" y="22452"/>
                    <a:pt x="319087" y="27214"/>
                  </a:cubicBezTo>
                  <a:cubicBezTo>
                    <a:pt x="285750" y="153421"/>
                    <a:pt x="147638" y="236764"/>
                    <a:pt x="21431" y="208189"/>
                  </a:cubicBezTo>
                  <a:cubicBezTo>
                    <a:pt x="14287" y="205808"/>
                    <a:pt x="9525" y="205808"/>
                    <a:pt x="2381" y="203427"/>
                  </a:cubicBezTo>
                  <a:cubicBezTo>
                    <a:pt x="0" y="201046"/>
                    <a:pt x="0" y="193902"/>
                    <a:pt x="0" y="191520"/>
                  </a:cubicBezTo>
                  <a:cubicBezTo>
                    <a:pt x="7144" y="203427"/>
                    <a:pt x="21431" y="201046"/>
                    <a:pt x="33337" y="203427"/>
                  </a:cubicBezTo>
                  <a:cubicBezTo>
                    <a:pt x="114300" y="210571"/>
                    <a:pt x="183356" y="184377"/>
                    <a:pt x="238125" y="124846"/>
                  </a:cubicBezTo>
                  <a:cubicBezTo>
                    <a:pt x="261938" y="98652"/>
                    <a:pt x="280987" y="70077"/>
                    <a:pt x="288131" y="34358"/>
                  </a:cubicBezTo>
                  <a:cubicBezTo>
                    <a:pt x="280987" y="31977"/>
                    <a:pt x="276225" y="29596"/>
                    <a:pt x="271462" y="29596"/>
                  </a:cubicBezTo>
                  <a:cubicBezTo>
                    <a:pt x="159544" y="12927"/>
                    <a:pt x="59531" y="70077"/>
                    <a:pt x="11906" y="172471"/>
                  </a:cubicBezTo>
                  <a:cubicBezTo>
                    <a:pt x="7144" y="177233"/>
                    <a:pt x="2381" y="184377"/>
                    <a:pt x="0" y="191520"/>
                  </a:cubicBezTo>
                  <a:close/>
                </a:path>
              </a:pathLst>
            </a:custGeom>
            <a:grpFill/>
            <a:ln w="23813" cap="flat">
              <a:noFill/>
              <a:prstDash val="solid"/>
              <a:miter/>
            </a:ln>
          </p:spPr>
          <p:txBody>
            <a:bodyPr rtlCol="0" anchor="ctr"/>
            <a:lstStyle/>
            <a:p>
              <a:endParaRPr lang="en-ID"/>
            </a:p>
          </p:txBody>
        </p:sp>
        <p:sp>
          <p:nvSpPr>
            <p:cNvPr id="1357" name="Freeform: Shape 1356">
              <a:extLst>
                <a:ext uri="{FF2B5EF4-FFF2-40B4-BE49-F238E27FC236}">
                  <a16:creationId xmlns:a16="http://schemas.microsoft.com/office/drawing/2014/main" id="{CB33531C-929B-4A20-3EEE-D34EA62F9E5E}"/>
                </a:ext>
              </a:extLst>
            </p:cNvPr>
            <p:cNvSpPr/>
            <p:nvPr/>
          </p:nvSpPr>
          <p:spPr>
            <a:xfrm>
              <a:off x="6719887" y="2905441"/>
              <a:ext cx="319087" cy="212795"/>
            </a:xfrm>
            <a:custGeom>
              <a:avLst/>
              <a:gdLst>
                <a:gd name="connsiteX0" fmla="*/ 319087 w 319087"/>
                <a:gd name="connsiteY0" fmla="*/ 30640 h 212795"/>
                <a:gd name="connsiteX1" fmla="*/ 314325 w 319087"/>
                <a:gd name="connsiteY1" fmla="*/ 52071 h 212795"/>
                <a:gd name="connsiteX2" fmla="*/ 95250 w 319087"/>
                <a:gd name="connsiteY2" fmla="*/ 211615 h 212795"/>
                <a:gd name="connsiteX3" fmla="*/ 0 w 319087"/>
                <a:gd name="connsiteY3" fmla="*/ 199709 h 212795"/>
                <a:gd name="connsiteX4" fmla="*/ 4763 w 319087"/>
                <a:gd name="connsiteY4" fmla="*/ 178278 h 212795"/>
                <a:gd name="connsiteX5" fmla="*/ 300038 w 319087"/>
                <a:gd name="connsiteY5" fmla="*/ 4446 h 212795"/>
                <a:gd name="connsiteX6" fmla="*/ 307181 w 319087"/>
                <a:gd name="connsiteY6" fmla="*/ 9209 h 212795"/>
                <a:gd name="connsiteX7" fmla="*/ 307181 w 319087"/>
                <a:gd name="connsiteY7" fmla="*/ 9209 h 212795"/>
                <a:gd name="connsiteX8" fmla="*/ 276225 w 319087"/>
                <a:gd name="connsiteY8" fmla="*/ 9209 h 212795"/>
                <a:gd name="connsiteX9" fmla="*/ 157163 w 319087"/>
                <a:gd name="connsiteY9" fmla="*/ 33022 h 212795"/>
                <a:gd name="connsiteX10" fmla="*/ 30956 w 319087"/>
                <a:gd name="connsiteY10" fmla="*/ 180659 h 212795"/>
                <a:gd name="connsiteX11" fmla="*/ 59531 w 319087"/>
                <a:gd name="connsiteY11" fmla="*/ 185422 h 212795"/>
                <a:gd name="connsiteX12" fmla="*/ 309562 w 319087"/>
                <a:gd name="connsiteY12" fmla="*/ 42547 h 212795"/>
                <a:gd name="connsiteX13" fmla="*/ 319087 w 319087"/>
                <a:gd name="connsiteY13" fmla="*/ 30640 h 212795"/>
                <a:gd name="connsiteX14" fmla="*/ 319087 w 319087"/>
                <a:gd name="connsiteY14" fmla="*/ 30640 h 212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2795">
                  <a:moveTo>
                    <a:pt x="319087" y="30640"/>
                  </a:moveTo>
                  <a:cubicBezTo>
                    <a:pt x="316706" y="37784"/>
                    <a:pt x="316706" y="44928"/>
                    <a:pt x="314325" y="52071"/>
                  </a:cubicBezTo>
                  <a:cubicBezTo>
                    <a:pt x="271462" y="147321"/>
                    <a:pt x="200025" y="202090"/>
                    <a:pt x="95250" y="211615"/>
                  </a:cubicBezTo>
                  <a:cubicBezTo>
                    <a:pt x="64294" y="213996"/>
                    <a:pt x="30956" y="213996"/>
                    <a:pt x="0" y="199709"/>
                  </a:cubicBezTo>
                  <a:cubicBezTo>
                    <a:pt x="2381" y="192565"/>
                    <a:pt x="2381" y="185422"/>
                    <a:pt x="4763" y="178278"/>
                  </a:cubicBezTo>
                  <a:cubicBezTo>
                    <a:pt x="45244" y="54453"/>
                    <a:pt x="171450" y="-19366"/>
                    <a:pt x="300038" y="4446"/>
                  </a:cubicBezTo>
                  <a:cubicBezTo>
                    <a:pt x="302419" y="4446"/>
                    <a:pt x="304800" y="6828"/>
                    <a:pt x="307181" y="9209"/>
                  </a:cubicBezTo>
                  <a:lnTo>
                    <a:pt x="307181" y="9209"/>
                  </a:lnTo>
                  <a:cubicBezTo>
                    <a:pt x="297656" y="9209"/>
                    <a:pt x="285750" y="9209"/>
                    <a:pt x="276225" y="9209"/>
                  </a:cubicBezTo>
                  <a:cubicBezTo>
                    <a:pt x="235744" y="6828"/>
                    <a:pt x="195263" y="13971"/>
                    <a:pt x="157163" y="33022"/>
                  </a:cubicBezTo>
                  <a:cubicBezTo>
                    <a:pt x="95250" y="63978"/>
                    <a:pt x="54769" y="111603"/>
                    <a:pt x="30956" y="180659"/>
                  </a:cubicBezTo>
                  <a:cubicBezTo>
                    <a:pt x="40481" y="183040"/>
                    <a:pt x="50006" y="185422"/>
                    <a:pt x="59531" y="185422"/>
                  </a:cubicBezTo>
                  <a:cubicBezTo>
                    <a:pt x="169069" y="194946"/>
                    <a:pt x="261937" y="142559"/>
                    <a:pt x="309562" y="42547"/>
                  </a:cubicBezTo>
                  <a:cubicBezTo>
                    <a:pt x="314325" y="40165"/>
                    <a:pt x="316706" y="35403"/>
                    <a:pt x="319087" y="30640"/>
                  </a:cubicBezTo>
                  <a:lnTo>
                    <a:pt x="319087" y="30640"/>
                  </a:lnTo>
                  <a:close/>
                </a:path>
              </a:pathLst>
            </a:custGeom>
            <a:grpFill/>
            <a:ln w="23813" cap="flat">
              <a:noFill/>
              <a:prstDash val="solid"/>
              <a:miter/>
            </a:ln>
          </p:spPr>
          <p:txBody>
            <a:bodyPr rtlCol="0" anchor="ctr"/>
            <a:lstStyle/>
            <a:p>
              <a:endParaRPr lang="en-ID"/>
            </a:p>
          </p:txBody>
        </p:sp>
        <p:sp>
          <p:nvSpPr>
            <p:cNvPr id="1358" name="Freeform: Shape 1357">
              <a:extLst>
                <a:ext uri="{FF2B5EF4-FFF2-40B4-BE49-F238E27FC236}">
                  <a16:creationId xmlns:a16="http://schemas.microsoft.com/office/drawing/2014/main" id="{FA07610D-2D06-EAC6-3571-C3AA822E1C8C}"/>
                </a:ext>
              </a:extLst>
            </p:cNvPr>
            <p:cNvSpPr/>
            <p:nvPr/>
          </p:nvSpPr>
          <p:spPr>
            <a:xfrm>
              <a:off x="9191625" y="1781175"/>
              <a:ext cx="316706" cy="212539"/>
            </a:xfrm>
            <a:custGeom>
              <a:avLst/>
              <a:gdLst>
                <a:gd name="connsiteX0" fmla="*/ 9525 w 316706"/>
                <a:gd name="connsiteY0" fmla="*/ 9525 h 212539"/>
                <a:gd name="connsiteX1" fmla="*/ 73819 w 316706"/>
                <a:gd name="connsiteY1" fmla="*/ 0 h 212539"/>
                <a:gd name="connsiteX2" fmla="*/ 316706 w 316706"/>
                <a:gd name="connsiteY2" fmla="*/ 197644 h 212539"/>
                <a:gd name="connsiteX3" fmla="*/ 304800 w 316706"/>
                <a:gd name="connsiteY3" fmla="*/ 204787 h 212539"/>
                <a:gd name="connsiteX4" fmla="*/ 7144 w 316706"/>
                <a:gd name="connsiteY4" fmla="*/ 57150 h 212539"/>
                <a:gd name="connsiteX5" fmla="*/ 0 w 316706"/>
                <a:gd name="connsiteY5" fmla="*/ 28575 h 212539"/>
                <a:gd name="connsiteX6" fmla="*/ 0 w 316706"/>
                <a:gd name="connsiteY6" fmla="*/ 28575 h 212539"/>
                <a:gd name="connsiteX7" fmla="*/ 9525 w 316706"/>
                <a:gd name="connsiteY7" fmla="*/ 45244 h 212539"/>
                <a:gd name="connsiteX8" fmla="*/ 188119 w 316706"/>
                <a:gd name="connsiteY8" fmla="*/ 183356 h 212539"/>
                <a:gd name="connsiteX9" fmla="*/ 285750 w 316706"/>
                <a:gd name="connsiteY9" fmla="*/ 180975 h 212539"/>
                <a:gd name="connsiteX10" fmla="*/ 283369 w 316706"/>
                <a:gd name="connsiteY10" fmla="*/ 169069 h 212539"/>
                <a:gd name="connsiteX11" fmla="*/ 64294 w 316706"/>
                <a:gd name="connsiteY11" fmla="*/ 9525 h 212539"/>
                <a:gd name="connsiteX12" fmla="*/ 9525 w 316706"/>
                <a:gd name="connsiteY12" fmla="*/ 9525 h 212539"/>
                <a:gd name="connsiteX13" fmla="*/ 9525 w 316706"/>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6" h="212539">
                  <a:moveTo>
                    <a:pt x="9525" y="9525"/>
                  </a:moveTo>
                  <a:cubicBezTo>
                    <a:pt x="30956" y="0"/>
                    <a:pt x="52387" y="0"/>
                    <a:pt x="73819" y="0"/>
                  </a:cubicBezTo>
                  <a:cubicBezTo>
                    <a:pt x="190500" y="2381"/>
                    <a:pt x="292894" y="85725"/>
                    <a:pt x="316706" y="197644"/>
                  </a:cubicBezTo>
                  <a:cubicBezTo>
                    <a:pt x="311944" y="200025"/>
                    <a:pt x="309563" y="202406"/>
                    <a:pt x="304800" y="204787"/>
                  </a:cubicBezTo>
                  <a:cubicBezTo>
                    <a:pt x="183356" y="235744"/>
                    <a:pt x="54769" y="171450"/>
                    <a:pt x="7144" y="57150"/>
                  </a:cubicBezTo>
                  <a:cubicBezTo>
                    <a:pt x="2381" y="47625"/>
                    <a:pt x="2381" y="38100"/>
                    <a:pt x="0" y="28575"/>
                  </a:cubicBezTo>
                  <a:lnTo>
                    <a:pt x="0" y="28575"/>
                  </a:lnTo>
                  <a:cubicBezTo>
                    <a:pt x="2381" y="33337"/>
                    <a:pt x="7144" y="38100"/>
                    <a:pt x="9525" y="45244"/>
                  </a:cubicBezTo>
                  <a:cubicBezTo>
                    <a:pt x="45244" y="121444"/>
                    <a:pt x="104775" y="166688"/>
                    <a:pt x="188119" y="183356"/>
                  </a:cubicBezTo>
                  <a:cubicBezTo>
                    <a:pt x="219075" y="190500"/>
                    <a:pt x="252413" y="188119"/>
                    <a:pt x="285750" y="180975"/>
                  </a:cubicBezTo>
                  <a:cubicBezTo>
                    <a:pt x="285750" y="176212"/>
                    <a:pt x="283369" y="173831"/>
                    <a:pt x="283369" y="169069"/>
                  </a:cubicBezTo>
                  <a:cubicBezTo>
                    <a:pt x="252413" y="76200"/>
                    <a:pt x="161925" y="11906"/>
                    <a:pt x="64294" y="9525"/>
                  </a:cubicBezTo>
                  <a:cubicBezTo>
                    <a:pt x="42863" y="7144"/>
                    <a:pt x="26194" y="7144"/>
                    <a:pt x="9525" y="9525"/>
                  </a:cubicBezTo>
                  <a:lnTo>
                    <a:pt x="9525" y="9525"/>
                  </a:lnTo>
                  <a:close/>
                </a:path>
              </a:pathLst>
            </a:custGeom>
            <a:grpFill/>
            <a:ln w="23813" cap="flat">
              <a:noFill/>
              <a:prstDash val="solid"/>
              <a:miter/>
            </a:ln>
          </p:spPr>
          <p:txBody>
            <a:bodyPr rtlCol="0" anchor="ctr"/>
            <a:lstStyle/>
            <a:p>
              <a:endParaRPr lang="en-ID"/>
            </a:p>
          </p:txBody>
        </p:sp>
        <p:sp>
          <p:nvSpPr>
            <p:cNvPr id="1359" name="Freeform: Shape 1358">
              <a:extLst>
                <a:ext uri="{FF2B5EF4-FFF2-40B4-BE49-F238E27FC236}">
                  <a16:creationId xmlns:a16="http://schemas.microsoft.com/office/drawing/2014/main" id="{84B24C12-1C01-76EB-353A-DF290DAE4391}"/>
                </a:ext>
              </a:extLst>
            </p:cNvPr>
            <p:cNvSpPr/>
            <p:nvPr/>
          </p:nvSpPr>
          <p:spPr>
            <a:xfrm>
              <a:off x="11144250" y="1781175"/>
              <a:ext cx="316705" cy="212539"/>
            </a:xfrm>
            <a:custGeom>
              <a:avLst/>
              <a:gdLst>
                <a:gd name="connsiteX0" fmla="*/ 9525 w 316705"/>
                <a:gd name="connsiteY0" fmla="*/ 9525 h 212539"/>
                <a:gd name="connsiteX1" fmla="*/ 73819 w 316705"/>
                <a:gd name="connsiteY1" fmla="*/ 0 h 212539"/>
                <a:gd name="connsiteX2" fmla="*/ 316706 w 316705"/>
                <a:gd name="connsiteY2" fmla="*/ 197644 h 212539"/>
                <a:gd name="connsiteX3" fmla="*/ 304800 w 316705"/>
                <a:gd name="connsiteY3" fmla="*/ 204787 h 212539"/>
                <a:gd name="connsiteX4" fmla="*/ 7144 w 316705"/>
                <a:gd name="connsiteY4" fmla="*/ 57150 h 212539"/>
                <a:gd name="connsiteX5" fmla="*/ 0 w 316705"/>
                <a:gd name="connsiteY5" fmla="*/ 28575 h 212539"/>
                <a:gd name="connsiteX6" fmla="*/ 0 w 316705"/>
                <a:gd name="connsiteY6" fmla="*/ 28575 h 212539"/>
                <a:gd name="connsiteX7" fmla="*/ 9525 w 316705"/>
                <a:gd name="connsiteY7" fmla="*/ 45244 h 212539"/>
                <a:gd name="connsiteX8" fmla="*/ 188119 w 316705"/>
                <a:gd name="connsiteY8" fmla="*/ 183356 h 212539"/>
                <a:gd name="connsiteX9" fmla="*/ 285750 w 316705"/>
                <a:gd name="connsiteY9" fmla="*/ 180975 h 212539"/>
                <a:gd name="connsiteX10" fmla="*/ 283369 w 316705"/>
                <a:gd name="connsiteY10" fmla="*/ 169069 h 212539"/>
                <a:gd name="connsiteX11" fmla="*/ 64294 w 316705"/>
                <a:gd name="connsiteY11" fmla="*/ 9525 h 212539"/>
                <a:gd name="connsiteX12" fmla="*/ 9525 w 316705"/>
                <a:gd name="connsiteY12" fmla="*/ 9525 h 212539"/>
                <a:gd name="connsiteX13" fmla="*/ 9525 w 316705"/>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5" h="212539">
                  <a:moveTo>
                    <a:pt x="9525" y="9525"/>
                  </a:moveTo>
                  <a:cubicBezTo>
                    <a:pt x="30956" y="0"/>
                    <a:pt x="52387" y="0"/>
                    <a:pt x="73819" y="0"/>
                  </a:cubicBezTo>
                  <a:cubicBezTo>
                    <a:pt x="190500" y="2381"/>
                    <a:pt x="292893" y="85725"/>
                    <a:pt x="316706" y="197644"/>
                  </a:cubicBezTo>
                  <a:cubicBezTo>
                    <a:pt x="311944" y="200025"/>
                    <a:pt x="309563" y="202406"/>
                    <a:pt x="304800" y="204787"/>
                  </a:cubicBezTo>
                  <a:cubicBezTo>
                    <a:pt x="183356" y="235744"/>
                    <a:pt x="54769" y="171450"/>
                    <a:pt x="7144" y="57150"/>
                  </a:cubicBezTo>
                  <a:cubicBezTo>
                    <a:pt x="2381" y="47625"/>
                    <a:pt x="2381" y="38100"/>
                    <a:pt x="0" y="28575"/>
                  </a:cubicBezTo>
                  <a:lnTo>
                    <a:pt x="0" y="28575"/>
                  </a:lnTo>
                  <a:cubicBezTo>
                    <a:pt x="2381" y="33337"/>
                    <a:pt x="7144" y="38100"/>
                    <a:pt x="9525" y="45244"/>
                  </a:cubicBezTo>
                  <a:cubicBezTo>
                    <a:pt x="45244" y="121444"/>
                    <a:pt x="104775" y="166688"/>
                    <a:pt x="188119" y="183356"/>
                  </a:cubicBezTo>
                  <a:cubicBezTo>
                    <a:pt x="219075" y="190500"/>
                    <a:pt x="252413" y="188119"/>
                    <a:pt x="285750" y="180975"/>
                  </a:cubicBezTo>
                  <a:cubicBezTo>
                    <a:pt x="285750" y="176212"/>
                    <a:pt x="283369" y="173831"/>
                    <a:pt x="283369" y="169069"/>
                  </a:cubicBezTo>
                  <a:cubicBezTo>
                    <a:pt x="252413" y="76200"/>
                    <a:pt x="161925" y="11906"/>
                    <a:pt x="64294" y="9525"/>
                  </a:cubicBezTo>
                  <a:cubicBezTo>
                    <a:pt x="45244" y="7144"/>
                    <a:pt x="26194" y="7144"/>
                    <a:pt x="9525" y="9525"/>
                  </a:cubicBezTo>
                  <a:lnTo>
                    <a:pt x="9525" y="9525"/>
                  </a:lnTo>
                  <a:close/>
                </a:path>
              </a:pathLst>
            </a:custGeom>
            <a:grpFill/>
            <a:ln w="23813" cap="flat">
              <a:noFill/>
              <a:prstDash val="solid"/>
              <a:miter/>
            </a:ln>
          </p:spPr>
          <p:txBody>
            <a:bodyPr rtlCol="0" anchor="ctr"/>
            <a:lstStyle/>
            <a:p>
              <a:endParaRPr lang="en-ID"/>
            </a:p>
          </p:txBody>
        </p:sp>
        <p:sp>
          <p:nvSpPr>
            <p:cNvPr id="1360" name="Freeform: Shape 1359">
              <a:extLst>
                <a:ext uri="{FF2B5EF4-FFF2-40B4-BE49-F238E27FC236}">
                  <a16:creationId xmlns:a16="http://schemas.microsoft.com/office/drawing/2014/main" id="{093A6376-208D-EAB2-6668-ECAB34F8EB12}"/>
                </a:ext>
              </a:extLst>
            </p:cNvPr>
            <p:cNvSpPr/>
            <p:nvPr/>
          </p:nvSpPr>
          <p:spPr>
            <a:xfrm>
              <a:off x="8207421" y="5724062"/>
              <a:ext cx="324597" cy="212900"/>
            </a:xfrm>
            <a:custGeom>
              <a:avLst/>
              <a:gdLst>
                <a:gd name="connsiteX0" fmla="*/ 3128 w 324597"/>
                <a:gd name="connsiteY0" fmla="*/ 21894 h 212900"/>
                <a:gd name="connsiteX1" fmla="*/ 7891 w 324597"/>
                <a:gd name="connsiteY1" fmla="*/ 9988 h 212900"/>
                <a:gd name="connsiteX2" fmla="*/ 60278 w 324597"/>
                <a:gd name="connsiteY2" fmla="*/ 462 h 212900"/>
                <a:gd name="connsiteX3" fmla="*/ 322216 w 324597"/>
                <a:gd name="connsiteY3" fmla="*/ 188581 h 212900"/>
                <a:gd name="connsiteX4" fmla="*/ 324597 w 324597"/>
                <a:gd name="connsiteY4" fmla="*/ 200488 h 212900"/>
                <a:gd name="connsiteX5" fmla="*/ 300785 w 324597"/>
                <a:gd name="connsiteY5" fmla="*/ 207631 h 212900"/>
                <a:gd name="connsiteX6" fmla="*/ 5510 w 324597"/>
                <a:gd name="connsiteY6" fmla="*/ 38563 h 212900"/>
                <a:gd name="connsiteX7" fmla="*/ 3128 w 324597"/>
                <a:gd name="connsiteY7" fmla="*/ 21894 h 212900"/>
                <a:gd name="connsiteX8" fmla="*/ 15035 w 324597"/>
                <a:gd name="connsiteY8" fmla="*/ 40944 h 212900"/>
                <a:gd name="connsiteX9" fmla="*/ 188866 w 324597"/>
                <a:gd name="connsiteY9" fmla="*/ 181438 h 212900"/>
                <a:gd name="connsiteX10" fmla="*/ 291259 w 324597"/>
                <a:gd name="connsiteY10" fmla="*/ 179056 h 212900"/>
                <a:gd name="connsiteX11" fmla="*/ 284116 w 324597"/>
                <a:gd name="connsiteY11" fmla="*/ 160006 h 212900"/>
                <a:gd name="connsiteX12" fmla="*/ 212678 w 324597"/>
                <a:gd name="connsiteY12" fmla="*/ 62375 h 212900"/>
                <a:gd name="connsiteX13" fmla="*/ 31703 w 324597"/>
                <a:gd name="connsiteY13" fmla="*/ 9988 h 212900"/>
                <a:gd name="connsiteX14" fmla="*/ 3128 w 324597"/>
                <a:gd name="connsiteY14" fmla="*/ 21894 h 21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7" h="212900">
                  <a:moveTo>
                    <a:pt x="3128" y="21894"/>
                  </a:moveTo>
                  <a:cubicBezTo>
                    <a:pt x="-1634" y="14750"/>
                    <a:pt x="-1634" y="9988"/>
                    <a:pt x="7891" y="9988"/>
                  </a:cubicBezTo>
                  <a:cubicBezTo>
                    <a:pt x="24559" y="7606"/>
                    <a:pt x="43610" y="2844"/>
                    <a:pt x="60278" y="462"/>
                  </a:cubicBezTo>
                  <a:cubicBezTo>
                    <a:pt x="179341" y="-6681"/>
                    <a:pt x="288878" y="69519"/>
                    <a:pt x="322216" y="188581"/>
                  </a:cubicBezTo>
                  <a:cubicBezTo>
                    <a:pt x="322216" y="190962"/>
                    <a:pt x="322216" y="195725"/>
                    <a:pt x="324597" y="200488"/>
                  </a:cubicBezTo>
                  <a:cubicBezTo>
                    <a:pt x="317453" y="202869"/>
                    <a:pt x="310309" y="205250"/>
                    <a:pt x="300785" y="207631"/>
                  </a:cubicBezTo>
                  <a:cubicBezTo>
                    <a:pt x="176960" y="233825"/>
                    <a:pt x="45991" y="160006"/>
                    <a:pt x="5510" y="38563"/>
                  </a:cubicBezTo>
                  <a:cubicBezTo>
                    <a:pt x="3128" y="31419"/>
                    <a:pt x="3128" y="26656"/>
                    <a:pt x="3128" y="21894"/>
                  </a:cubicBezTo>
                  <a:cubicBezTo>
                    <a:pt x="5510" y="29038"/>
                    <a:pt x="10272" y="33800"/>
                    <a:pt x="15035" y="40944"/>
                  </a:cubicBezTo>
                  <a:cubicBezTo>
                    <a:pt x="50753" y="114763"/>
                    <a:pt x="107903" y="164769"/>
                    <a:pt x="188866" y="181438"/>
                  </a:cubicBezTo>
                  <a:cubicBezTo>
                    <a:pt x="222203" y="188581"/>
                    <a:pt x="255541" y="188581"/>
                    <a:pt x="291259" y="179056"/>
                  </a:cubicBezTo>
                  <a:cubicBezTo>
                    <a:pt x="288878" y="171913"/>
                    <a:pt x="286497" y="164769"/>
                    <a:pt x="284116" y="160006"/>
                  </a:cubicBezTo>
                  <a:cubicBezTo>
                    <a:pt x="269828" y="121906"/>
                    <a:pt x="243634" y="88569"/>
                    <a:pt x="212678" y="62375"/>
                  </a:cubicBezTo>
                  <a:cubicBezTo>
                    <a:pt x="160291" y="19513"/>
                    <a:pt x="98378" y="2844"/>
                    <a:pt x="31703" y="9988"/>
                  </a:cubicBezTo>
                  <a:cubicBezTo>
                    <a:pt x="22178" y="9988"/>
                    <a:pt x="7891" y="7606"/>
                    <a:pt x="3128" y="21894"/>
                  </a:cubicBezTo>
                  <a:close/>
                </a:path>
              </a:pathLst>
            </a:custGeom>
            <a:grpFill/>
            <a:ln w="23813" cap="flat">
              <a:noFill/>
              <a:prstDash val="solid"/>
              <a:miter/>
            </a:ln>
          </p:spPr>
          <p:txBody>
            <a:bodyPr rtlCol="0" anchor="ctr"/>
            <a:lstStyle/>
            <a:p>
              <a:endParaRPr lang="en-ID"/>
            </a:p>
          </p:txBody>
        </p:sp>
        <p:sp>
          <p:nvSpPr>
            <p:cNvPr id="1361" name="Freeform: Shape 1360">
              <a:extLst>
                <a:ext uri="{FF2B5EF4-FFF2-40B4-BE49-F238E27FC236}">
                  <a16:creationId xmlns:a16="http://schemas.microsoft.com/office/drawing/2014/main" id="{6D1DEDAE-8248-5BF9-DF26-875508483FAE}"/>
                </a:ext>
              </a:extLst>
            </p:cNvPr>
            <p:cNvSpPr/>
            <p:nvPr/>
          </p:nvSpPr>
          <p:spPr>
            <a:xfrm>
              <a:off x="6252415" y="5724062"/>
              <a:ext cx="324597" cy="212900"/>
            </a:xfrm>
            <a:custGeom>
              <a:avLst/>
              <a:gdLst>
                <a:gd name="connsiteX0" fmla="*/ 3128 w 324597"/>
                <a:gd name="connsiteY0" fmla="*/ 21894 h 212900"/>
                <a:gd name="connsiteX1" fmla="*/ 7891 w 324597"/>
                <a:gd name="connsiteY1" fmla="*/ 9988 h 212900"/>
                <a:gd name="connsiteX2" fmla="*/ 60278 w 324597"/>
                <a:gd name="connsiteY2" fmla="*/ 462 h 212900"/>
                <a:gd name="connsiteX3" fmla="*/ 322216 w 324597"/>
                <a:gd name="connsiteY3" fmla="*/ 188581 h 212900"/>
                <a:gd name="connsiteX4" fmla="*/ 324597 w 324597"/>
                <a:gd name="connsiteY4" fmla="*/ 200488 h 212900"/>
                <a:gd name="connsiteX5" fmla="*/ 300785 w 324597"/>
                <a:gd name="connsiteY5" fmla="*/ 207631 h 212900"/>
                <a:gd name="connsiteX6" fmla="*/ 5509 w 324597"/>
                <a:gd name="connsiteY6" fmla="*/ 38563 h 212900"/>
                <a:gd name="connsiteX7" fmla="*/ 3128 w 324597"/>
                <a:gd name="connsiteY7" fmla="*/ 21894 h 212900"/>
                <a:gd name="connsiteX8" fmla="*/ 15035 w 324597"/>
                <a:gd name="connsiteY8" fmla="*/ 40944 h 212900"/>
                <a:gd name="connsiteX9" fmla="*/ 188866 w 324597"/>
                <a:gd name="connsiteY9" fmla="*/ 181438 h 212900"/>
                <a:gd name="connsiteX10" fmla="*/ 291260 w 324597"/>
                <a:gd name="connsiteY10" fmla="*/ 179056 h 212900"/>
                <a:gd name="connsiteX11" fmla="*/ 284116 w 324597"/>
                <a:gd name="connsiteY11" fmla="*/ 160006 h 212900"/>
                <a:gd name="connsiteX12" fmla="*/ 212678 w 324597"/>
                <a:gd name="connsiteY12" fmla="*/ 62375 h 212900"/>
                <a:gd name="connsiteX13" fmla="*/ 31703 w 324597"/>
                <a:gd name="connsiteY13" fmla="*/ 9988 h 212900"/>
                <a:gd name="connsiteX14" fmla="*/ 3128 w 324597"/>
                <a:gd name="connsiteY14" fmla="*/ 21894 h 21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597" h="212900">
                  <a:moveTo>
                    <a:pt x="3128" y="21894"/>
                  </a:moveTo>
                  <a:cubicBezTo>
                    <a:pt x="-1634" y="14750"/>
                    <a:pt x="-1634" y="9988"/>
                    <a:pt x="7891" y="9988"/>
                  </a:cubicBezTo>
                  <a:cubicBezTo>
                    <a:pt x="24559" y="7606"/>
                    <a:pt x="43610" y="2844"/>
                    <a:pt x="60278" y="462"/>
                  </a:cubicBezTo>
                  <a:cubicBezTo>
                    <a:pt x="179341" y="-6681"/>
                    <a:pt x="288878" y="69519"/>
                    <a:pt x="322216" y="188581"/>
                  </a:cubicBezTo>
                  <a:cubicBezTo>
                    <a:pt x="322216" y="190962"/>
                    <a:pt x="322216" y="195725"/>
                    <a:pt x="324597" y="200488"/>
                  </a:cubicBezTo>
                  <a:cubicBezTo>
                    <a:pt x="317453" y="202869"/>
                    <a:pt x="310309" y="205250"/>
                    <a:pt x="300785" y="207631"/>
                  </a:cubicBezTo>
                  <a:cubicBezTo>
                    <a:pt x="176960" y="233825"/>
                    <a:pt x="45991" y="160006"/>
                    <a:pt x="5509" y="38563"/>
                  </a:cubicBezTo>
                  <a:cubicBezTo>
                    <a:pt x="5509" y="31419"/>
                    <a:pt x="3128" y="26656"/>
                    <a:pt x="3128" y="21894"/>
                  </a:cubicBezTo>
                  <a:cubicBezTo>
                    <a:pt x="5509" y="29038"/>
                    <a:pt x="10272" y="33800"/>
                    <a:pt x="15035" y="40944"/>
                  </a:cubicBezTo>
                  <a:cubicBezTo>
                    <a:pt x="50753" y="114763"/>
                    <a:pt x="107903" y="164769"/>
                    <a:pt x="188866" y="181438"/>
                  </a:cubicBezTo>
                  <a:cubicBezTo>
                    <a:pt x="222203" y="188581"/>
                    <a:pt x="255541" y="188581"/>
                    <a:pt x="291260" y="179056"/>
                  </a:cubicBezTo>
                  <a:cubicBezTo>
                    <a:pt x="288878" y="171913"/>
                    <a:pt x="286497" y="164769"/>
                    <a:pt x="284116" y="160006"/>
                  </a:cubicBezTo>
                  <a:cubicBezTo>
                    <a:pt x="269828" y="121906"/>
                    <a:pt x="243635" y="88569"/>
                    <a:pt x="212678" y="62375"/>
                  </a:cubicBezTo>
                  <a:cubicBezTo>
                    <a:pt x="160291" y="19513"/>
                    <a:pt x="98378" y="2844"/>
                    <a:pt x="31703" y="9988"/>
                  </a:cubicBezTo>
                  <a:cubicBezTo>
                    <a:pt x="22178" y="9988"/>
                    <a:pt x="10272" y="7606"/>
                    <a:pt x="3128" y="21894"/>
                  </a:cubicBezTo>
                  <a:close/>
                </a:path>
              </a:pathLst>
            </a:custGeom>
            <a:grpFill/>
            <a:ln w="23813" cap="flat">
              <a:noFill/>
              <a:prstDash val="solid"/>
              <a:miter/>
            </a:ln>
          </p:spPr>
          <p:txBody>
            <a:bodyPr rtlCol="0" anchor="ctr"/>
            <a:lstStyle/>
            <a:p>
              <a:endParaRPr lang="en-ID"/>
            </a:p>
          </p:txBody>
        </p:sp>
        <p:sp>
          <p:nvSpPr>
            <p:cNvPr id="1362" name="Freeform: Shape 1361">
              <a:extLst>
                <a:ext uri="{FF2B5EF4-FFF2-40B4-BE49-F238E27FC236}">
                  <a16:creationId xmlns:a16="http://schemas.microsoft.com/office/drawing/2014/main" id="{35073C59-69C2-F20A-88A8-97CEFE4E18C0}"/>
                </a:ext>
              </a:extLst>
            </p:cNvPr>
            <p:cNvSpPr/>
            <p:nvPr/>
          </p:nvSpPr>
          <p:spPr>
            <a:xfrm>
              <a:off x="11606212" y="5430781"/>
              <a:ext cx="323946" cy="210453"/>
            </a:xfrm>
            <a:custGeom>
              <a:avLst/>
              <a:gdLst>
                <a:gd name="connsiteX0" fmla="*/ 321469 w 323946"/>
                <a:gd name="connsiteY0" fmla="*/ 188969 h 210453"/>
                <a:gd name="connsiteX1" fmla="*/ 316707 w 323946"/>
                <a:gd name="connsiteY1" fmla="*/ 200875 h 210453"/>
                <a:gd name="connsiteX2" fmla="*/ 254794 w 323946"/>
                <a:gd name="connsiteY2" fmla="*/ 210400 h 210453"/>
                <a:gd name="connsiteX3" fmla="*/ 4763 w 323946"/>
                <a:gd name="connsiteY3" fmla="*/ 29425 h 210453"/>
                <a:gd name="connsiteX4" fmla="*/ 0 w 323946"/>
                <a:gd name="connsiteY4" fmla="*/ 12756 h 210453"/>
                <a:gd name="connsiteX5" fmla="*/ 57150 w 323946"/>
                <a:gd name="connsiteY5" fmla="*/ 850 h 210453"/>
                <a:gd name="connsiteX6" fmla="*/ 316707 w 323946"/>
                <a:gd name="connsiteY6" fmla="*/ 169918 h 210453"/>
                <a:gd name="connsiteX7" fmla="*/ 321469 w 323946"/>
                <a:gd name="connsiteY7" fmla="*/ 188969 h 210453"/>
                <a:gd name="connsiteX8" fmla="*/ 309563 w 323946"/>
                <a:gd name="connsiteY8" fmla="*/ 167537 h 210453"/>
                <a:gd name="connsiteX9" fmla="*/ 50006 w 323946"/>
                <a:gd name="connsiteY9" fmla="*/ 24662 h 210453"/>
                <a:gd name="connsiteX10" fmla="*/ 30957 w 323946"/>
                <a:gd name="connsiteY10" fmla="*/ 29425 h 210453"/>
                <a:gd name="connsiteX11" fmla="*/ 109538 w 323946"/>
                <a:gd name="connsiteY11" fmla="*/ 146106 h 210453"/>
                <a:gd name="connsiteX12" fmla="*/ 300038 w 323946"/>
                <a:gd name="connsiteY12" fmla="*/ 198493 h 210453"/>
                <a:gd name="connsiteX13" fmla="*/ 321469 w 323946"/>
                <a:gd name="connsiteY13" fmla="*/ 188969 h 210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53">
                  <a:moveTo>
                    <a:pt x="321469" y="188969"/>
                  </a:moveTo>
                  <a:cubicBezTo>
                    <a:pt x="326232" y="196112"/>
                    <a:pt x="323850" y="200875"/>
                    <a:pt x="316707" y="200875"/>
                  </a:cubicBezTo>
                  <a:cubicBezTo>
                    <a:pt x="295275" y="203256"/>
                    <a:pt x="276225" y="210400"/>
                    <a:pt x="254794" y="210400"/>
                  </a:cubicBezTo>
                  <a:cubicBezTo>
                    <a:pt x="142875" y="212781"/>
                    <a:pt x="35719" y="136581"/>
                    <a:pt x="4763" y="29425"/>
                  </a:cubicBezTo>
                  <a:cubicBezTo>
                    <a:pt x="2381" y="24662"/>
                    <a:pt x="2381" y="17519"/>
                    <a:pt x="0" y="12756"/>
                  </a:cubicBezTo>
                  <a:cubicBezTo>
                    <a:pt x="19050" y="3231"/>
                    <a:pt x="38100" y="3231"/>
                    <a:pt x="57150" y="850"/>
                  </a:cubicBezTo>
                  <a:cubicBezTo>
                    <a:pt x="169069" y="-8675"/>
                    <a:pt x="278607" y="62762"/>
                    <a:pt x="316707" y="169918"/>
                  </a:cubicBezTo>
                  <a:cubicBezTo>
                    <a:pt x="319087" y="177062"/>
                    <a:pt x="321469" y="184206"/>
                    <a:pt x="321469" y="188969"/>
                  </a:cubicBezTo>
                  <a:cubicBezTo>
                    <a:pt x="319087" y="181825"/>
                    <a:pt x="314325" y="177062"/>
                    <a:pt x="309563" y="167537"/>
                  </a:cubicBezTo>
                  <a:cubicBezTo>
                    <a:pt x="264319" y="65144"/>
                    <a:pt x="161925" y="10375"/>
                    <a:pt x="50006" y="24662"/>
                  </a:cubicBezTo>
                  <a:cubicBezTo>
                    <a:pt x="45244" y="24662"/>
                    <a:pt x="38100" y="27043"/>
                    <a:pt x="30957" y="29425"/>
                  </a:cubicBezTo>
                  <a:cubicBezTo>
                    <a:pt x="45244" y="77050"/>
                    <a:pt x="71438" y="115150"/>
                    <a:pt x="109538" y="146106"/>
                  </a:cubicBezTo>
                  <a:cubicBezTo>
                    <a:pt x="164306" y="191350"/>
                    <a:pt x="228600" y="208019"/>
                    <a:pt x="300038" y="198493"/>
                  </a:cubicBezTo>
                  <a:cubicBezTo>
                    <a:pt x="309563" y="198493"/>
                    <a:pt x="319087" y="198493"/>
                    <a:pt x="321469" y="188969"/>
                  </a:cubicBezTo>
                  <a:close/>
                </a:path>
              </a:pathLst>
            </a:custGeom>
            <a:grpFill/>
            <a:ln w="23813" cap="flat">
              <a:noFill/>
              <a:prstDash val="solid"/>
              <a:miter/>
            </a:ln>
          </p:spPr>
          <p:txBody>
            <a:bodyPr rtlCol="0" anchor="ctr"/>
            <a:lstStyle/>
            <a:p>
              <a:endParaRPr lang="en-ID"/>
            </a:p>
          </p:txBody>
        </p:sp>
        <p:sp>
          <p:nvSpPr>
            <p:cNvPr id="1363" name="Freeform: Shape 1362">
              <a:extLst>
                <a:ext uri="{FF2B5EF4-FFF2-40B4-BE49-F238E27FC236}">
                  <a16:creationId xmlns:a16="http://schemas.microsoft.com/office/drawing/2014/main" id="{61D1B8B5-7A9C-8371-5BA0-F270FD611EFF}"/>
                </a:ext>
              </a:extLst>
            </p:cNvPr>
            <p:cNvSpPr/>
            <p:nvPr/>
          </p:nvSpPr>
          <p:spPr>
            <a:xfrm>
              <a:off x="9653587" y="5430805"/>
              <a:ext cx="323946" cy="210430"/>
            </a:xfrm>
            <a:custGeom>
              <a:avLst/>
              <a:gdLst>
                <a:gd name="connsiteX0" fmla="*/ 321469 w 323946"/>
                <a:gd name="connsiteY0" fmla="*/ 188945 h 210430"/>
                <a:gd name="connsiteX1" fmla="*/ 316706 w 323946"/>
                <a:gd name="connsiteY1" fmla="*/ 200851 h 210430"/>
                <a:gd name="connsiteX2" fmla="*/ 254794 w 323946"/>
                <a:gd name="connsiteY2" fmla="*/ 210376 h 210430"/>
                <a:gd name="connsiteX3" fmla="*/ 4763 w 323946"/>
                <a:gd name="connsiteY3" fmla="*/ 29401 h 210430"/>
                <a:gd name="connsiteX4" fmla="*/ 0 w 323946"/>
                <a:gd name="connsiteY4" fmla="*/ 12732 h 210430"/>
                <a:gd name="connsiteX5" fmla="*/ 59531 w 323946"/>
                <a:gd name="connsiteY5" fmla="*/ 826 h 210430"/>
                <a:gd name="connsiteX6" fmla="*/ 316706 w 323946"/>
                <a:gd name="connsiteY6" fmla="*/ 172276 h 210430"/>
                <a:gd name="connsiteX7" fmla="*/ 321469 w 323946"/>
                <a:gd name="connsiteY7" fmla="*/ 188945 h 210430"/>
                <a:gd name="connsiteX8" fmla="*/ 309563 w 323946"/>
                <a:gd name="connsiteY8" fmla="*/ 167514 h 210430"/>
                <a:gd name="connsiteX9" fmla="*/ 50006 w 323946"/>
                <a:gd name="connsiteY9" fmla="*/ 24639 h 210430"/>
                <a:gd name="connsiteX10" fmla="*/ 30956 w 323946"/>
                <a:gd name="connsiteY10" fmla="*/ 29401 h 210430"/>
                <a:gd name="connsiteX11" fmla="*/ 109538 w 323946"/>
                <a:gd name="connsiteY11" fmla="*/ 146082 h 210430"/>
                <a:gd name="connsiteX12" fmla="*/ 300038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2" y="196088"/>
                    <a:pt x="323850" y="200851"/>
                    <a:pt x="316706" y="200851"/>
                  </a:cubicBezTo>
                  <a:cubicBezTo>
                    <a:pt x="295275" y="203232"/>
                    <a:pt x="276225" y="210376"/>
                    <a:pt x="254794" y="210376"/>
                  </a:cubicBezTo>
                  <a:cubicBezTo>
                    <a:pt x="142875" y="212757"/>
                    <a:pt x="35719" y="136557"/>
                    <a:pt x="4763" y="29401"/>
                  </a:cubicBezTo>
                  <a:cubicBezTo>
                    <a:pt x="2381" y="24639"/>
                    <a:pt x="2381" y="17495"/>
                    <a:pt x="0" y="12732"/>
                  </a:cubicBezTo>
                  <a:cubicBezTo>
                    <a:pt x="19050" y="3207"/>
                    <a:pt x="40482" y="826"/>
                    <a:pt x="59531" y="826"/>
                  </a:cubicBezTo>
                  <a:cubicBezTo>
                    <a:pt x="171450" y="-8699"/>
                    <a:pt x="280988" y="65120"/>
                    <a:pt x="316706" y="172276"/>
                  </a:cubicBezTo>
                  <a:cubicBezTo>
                    <a:pt x="319088" y="177038"/>
                    <a:pt x="319088" y="184182"/>
                    <a:pt x="321469" y="188945"/>
                  </a:cubicBezTo>
                  <a:cubicBezTo>
                    <a:pt x="319088" y="181801"/>
                    <a:pt x="314325" y="177038"/>
                    <a:pt x="309563" y="167514"/>
                  </a:cubicBezTo>
                  <a:cubicBezTo>
                    <a:pt x="264319" y="65120"/>
                    <a:pt x="161925" y="10351"/>
                    <a:pt x="50006" y="24639"/>
                  </a:cubicBezTo>
                  <a:cubicBezTo>
                    <a:pt x="45244" y="24639"/>
                    <a:pt x="38100" y="27020"/>
                    <a:pt x="30956" y="29401"/>
                  </a:cubicBezTo>
                  <a:cubicBezTo>
                    <a:pt x="45244" y="77026"/>
                    <a:pt x="71438" y="115126"/>
                    <a:pt x="109538" y="146082"/>
                  </a:cubicBezTo>
                  <a:cubicBezTo>
                    <a:pt x="164306" y="191326"/>
                    <a:pt x="228600" y="207995"/>
                    <a:pt x="300038" y="198470"/>
                  </a:cubicBezTo>
                  <a:cubicBezTo>
                    <a:pt x="307181" y="198470"/>
                    <a:pt x="316706" y="198470"/>
                    <a:pt x="321469" y="188945"/>
                  </a:cubicBezTo>
                  <a:close/>
                </a:path>
              </a:pathLst>
            </a:custGeom>
            <a:grpFill/>
            <a:ln w="23813" cap="flat">
              <a:noFill/>
              <a:prstDash val="solid"/>
              <a:miter/>
            </a:ln>
          </p:spPr>
          <p:txBody>
            <a:bodyPr rtlCol="0" anchor="ctr"/>
            <a:lstStyle/>
            <a:p>
              <a:endParaRPr lang="en-ID"/>
            </a:p>
          </p:txBody>
        </p:sp>
        <p:sp>
          <p:nvSpPr>
            <p:cNvPr id="1364" name="Freeform: Shape 1363">
              <a:extLst>
                <a:ext uri="{FF2B5EF4-FFF2-40B4-BE49-F238E27FC236}">
                  <a16:creationId xmlns:a16="http://schemas.microsoft.com/office/drawing/2014/main" id="{6385575B-D7B1-5AC2-DEAA-737B965BB4F8}"/>
                </a:ext>
              </a:extLst>
            </p:cNvPr>
            <p:cNvSpPr/>
            <p:nvPr/>
          </p:nvSpPr>
          <p:spPr>
            <a:xfrm>
              <a:off x="7698581" y="5430781"/>
              <a:ext cx="323946" cy="210453"/>
            </a:xfrm>
            <a:custGeom>
              <a:avLst/>
              <a:gdLst>
                <a:gd name="connsiteX0" fmla="*/ 321469 w 323946"/>
                <a:gd name="connsiteY0" fmla="*/ 188969 h 210453"/>
                <a:gd name="connsiteX1" fmla="*/ 316706 w 323946"/>
                <a:gd name="connsiteY1" fmla="*/ 200875 h 210453"/>
                <a:gd name="connsiteX2" fmla="*/ 254794 w 323946"/>
                <a:gd name="connsiteY2" fmla="*/ 210400 h 210453"/>
                <a:gd name="connsiteX3" fmla="*/ 4762 w 323946"/>
                <a:gd name="connsiteY3" fmla="*/ 29425 h 210453"/>
                <a:gd name="connsiteX4" fmla="*/ 0 w 323946"/>
                <a:gd name="connsiteY4" fmla="*/ 12756 h 210453"/>
                <a:gd name="connsiteX5" fmla="*/ 57150 w 323946"/>
                <a:gd name="connsiteY5" fmla="*/ 850 h 210453"/>
                <a:gd name="connsiteX6" fmla="*/ 316706 w 323946"/>
                <a:gd name="connsiteY6" fmla="*/ 169918 h 210453"/>
                <a:gd name="connsiteX7" fmla="*/ 321469 w 323946"/>
                <a:gd name="connsiteY7" fmla="*/ 188969 h 210453"/>
                <a:gd name="connsiteX8" fmla="*/ 309563 w 323946"/>
                <a:gd name="connsiteY8" fmla="*/ 167537 h 210453"/>
                <a:gd name="connsiteX9" fmla="*/ 50006 w 323946"/>
                <a:gd name="connsiteY9" fmla="*/ 24662 h 210453"/>
                <a:gd name="connsiteX10" fmla="*/ 30956 w 323946"/>
                <a:gd name="connsiteY10" fmla="*/ 29425 h 210453"/>
                <a:gd name="connsiteX11" fmla="*/ 109537 w 323946"/>
                <a:gd name="connsiteY11" fmla="*/ 146106 h 210453"/>
                <a:gd name="connsiteX12" fmla="*/ 300037 w 323946"/>
                <a:gd name="connsiteY12" fmla="*/ 198493 h 210453"/>
                <a:gd name="connsiteX13" fmla="*/ 321469 w 323946"/>
                <a:gd name="connsiteY13" fmla="*/ 188969 h 210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53">
                  <a:moveTo>
                    <a:pt x="321469" y="188969"/>
                  </a:moveTo>
                  <a:cubicBezTo>
                    <a:pt x="326231" y="196112"/>
                    <a:pt x="323850" y="200875"/>
                    <a:pt x="316706" y="200875"/>
                  </a:cubicBezTo>
                  <a:cubicBezTo>
                    <a:pt x="295275" y="203256"/>
                    <a:pt x="276225" y="210400"/>
                    <a:pt x="254794" y="210400"/>
                  </a:cubicBezTo>
                  <a:cubicBezTo>
                    <a:pt x="142875" y="212781"/>
                    <a:pt x="35719" y="136581"/>
                    <a:pt x="4762" y="29425"/>
                  </a:cubicBezTo>
                  <a:cubicBezTo>
                    <a:pt x="2381" y="24662"/>
                    <a:pt x="2381" y="17519"/>
                    <a:pt x="0" y="12756"/>
                  </a:cubicBezTo>
                  <a:cubicBezTo>
                    <a:pt x="19050" y="3231"/>
                    <a:pt x="38100" y="3231"/>
                    <a:pt x="57150" y="850"/>
                  </a:cubicBezTo>
                  <a:cubicBezTo>
                    <a:pt x="169069" y="-8675"/>
                    <a:pt x="278606" y="62762"/>
                    <a:pt x="316706" y="169918"/>
                  </a:cubicBezTo>
                  <a:cubicBezTo>
                    <a:pt x="319087" y="177062"/>
                    <a:pt x="321469" y="184206"/>
                    <a:pt x="321469" y="188969"/>
                  </a:cubicBezTo>
                  <a:cubicBezTo>
                    <a:pt x="319087" y="181825"/>
                    <a:pt x="314325" y="177062"/>
                    <a:pt x="309563" y="167537"/>
                  </a:cubicBezTo>
                  <a:cubicBezTo>
                    <a:pt x="264319" y="65144"/>
                    <a:pt x="161925" y="10375"/>
                    <a:pt x="50006" y="24662"/>
                  </a:cubicBezTo>
                  <a:cubicBezTo>
                    <a:pt x="45244" y="24662"/>
                    <a:pt x="38100" y="27043"/>
                    <a:pt x="30956" y="29425"/>
                  </a:cubicBezTo>
                  <a:cubicBezTo>
                    <a:pt x="45244" y="77050"/>
                    <a:pt x="71438" y="115150"/>
                    <a:pt x="109537" y="146106"/>
                  </a:cubicBezTo>
                  <a:cubicBezTo>
                    <a:pt x="164306" y="191350"/>
                    <a:pt x="228600" y="208019"/>
                    <a:pt x="300037" y="198493"/>
                  </a:cubicBezTo>
                  <a:cubicBezTo>
                    <a:pt x="309563" y="198493"/>
                    <a:pt x="319087" y="198493"/>
                    <a:pt x="321469" y="188969"/>
                  </a:cubicBezTo>
                  <a:close/>
                </a:path>
              </a:pathLst>
            </a:custGeom>
            <a:grpFill/>
            <a:ln w="23813" cap="flat">
              <a:noFill/>
              <a:prstDash val="solid"/>
              <a:miter/>
            </a:ln>
          </p:spPr>
          <p:txBody>
            <a:bodyPr rtlCol="0" anchor="ctr"/>
            <a:lstStyle/>
            <a:p>
              <a:endParaRPr lang="en-ID"/>
            </a:p>
          </p:txBody>
        </p:sp>
        <p:sp>
          <p:nvSpPr>
            <p:cNvPr id="1365" name="Freeform: Shape 1364">
              <a:extLst>
                <a:ext uri="{FF2B5EF4-FFF2-40B4-BE49-F238E27FC236}">
                  <a16:creationId xmlns:a16="http://schemas.microsoft.com/office/drawing/2014/main" id="{265C1F7E-69F4-3F07-AC0F-8F92F3A28A0C}"/>
                </a:ext>
              </a:extLst>
            </p:cNvPr>
            <p:cNvSpPr/>
            <p:nvPr/>
          </p:nvSpPr>
          <p:spPr>
            <a:xfrm>
              <a:off x="5745956" y="5430781"/>
              <a:ext cx="323946" cy="210453"/>
            </a:xfrm>
            <a:custGeom>
              <a:avLst/>
              <a:gdLst>
                <a:gd name="connsiteX0" fmla="*/ 321469 w 323946"/>
                <a:gd name="connsiteY0" fmla="*/ 188969 h 210453"/>
                <a:gd name="connsiteX1" fmla="*/ 316706 w 323946"/>
                <a:gd name="connsiteY1" fmla="*/ 200875 h 210453"/>
                <a:gd name="connsiteX2" fmla="*/ 254794 w 323946"/>
                <a:gd name="connsiteY2" fmla="*/ 210400 h 210453"/>
                <a:gd name="connsiteX3" fmla="*/ 4763 w 323946"/>
                <a:gd name="connsiteY3" fmla="*/ 29425 h 210453"/>
                <a:gd name="connsiteX4" fmla="*/ 0 w 323946"/>
                <a:gd name="connsiteY4" fmla="*/ 12756 h 210453"/>
                <a:gd name="connsiteX5" fmla="*/ 57150 w 323946"/>
                <a:gd name="connsiteY5" fmla="*/ 850 h 210453"/>
                <a:gd name="connsiteX6" fmla="*/ 316706 w 323946"/>
                <a:gd name="connsiteY6" fmla="*/ 169918 h 210453"/>
                <a:gd name="connsiteX7" fmla="*/ 321469 w 323946"/>
                <a:gd name="connsiteY7" fmla="*/ 188969 h 210453"/>
                <a:gd name="connsiteX8" fmla="*/ 309563 w 323946"/>
                <a:gd name="connsiteY8" fmla="*/ 167537 h 210453"/>
                <a:gd name="connsiteX9" fmla="*/ 50006 w 323946"/>
                <a:gd name="connsiteY9" fmla="*/ 24662 h 210453"/>
                <a:gd name="connsiteX10" fmla="*/ 33338 w 323946"/>
                <a:gd name="connsiteY10" fmla="*/ 29425 h 210453"/>
                <a:gd name="connsiteX11" fmla="*/ 109538 w 323946"/>
                <a:gd name="connsiteY11" fmla="*/ 146106 h 210453"/>
                <a:gd name="connsiteX12" fmla="*/ 300038 w 323946"/>
                <a:gd name="connsiteY12" fmla="*/ 198493 h 210453"/>
                <a:gd name="connsiteX13" fmla="*/ 321469 w 323946"/>
                <a:gd name="connsiteY13" fmla="*/ 188969 h 210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53">
                  <a:moveTo>
                    <a:pt x="321469" y="188969"/>
                  </a:moveTo>
                  <a:cubicBezTo>
                    <a:pt x="326231" y="196112"/>
                    <a:pt x="323850" y="200875"/>
                    <a:pt x="316706" y="200875"/>
                  </a:cubicBezTo>
                  <a:cubicBezTo>
                    <a:pt x="295275" y="203256"/>
                    <a:pt x="276225" y="210400"/>
                    <a:pt x="254794" y="210400"/>
                  </a:cubicBezTo>
                  <a:cubicBezTo>
                    <a:pt x="142875" y="212781"/>
                    <a:pt x="35719" y="136581"/>
                    <a:pt x="4763" y="29425"/>
                  </a:cubicBezTo>
                  <a:cubicBezTo>
                    <a:pt x="2381" y="24662"/>
                    <a:pt x="2381" y="17519"/>
                    <a:pt x="0" y="12756"/>
                  </a:cubicBezTo>
                  <a:cubicBezTo>
                    <a:pt x="19050" y="3231"/>
                    <a:pt x="38100" y="3231"/>
                    <a:pt x="57150" y="850"/>
                  </a:cubicBezTo>
                  <a:cubicBezTo>
                    <a:pt x="169069" y="-8675"/>
                    <a:pt x="278606" y="62762"/>
                    <a:pt x="316706" y="169918"/>
                  </a:cubicBezTo>
                  <a:cubicBezTo>
                    <a:pt x="319088" y="177062"/>
                    <a:pt x="319088" y="184206"/>
                    <a:pt x="321469" y="188969"/>
                  </a:cubicBezTo>
                  <a:cubicBezTo>
                    <a:pt x="319088" y="181825"/>
                    <a:pt x="314325" y="177062"/>
                    <a:pt x="309563" y="167537"/>
                  </a:cubicBezTo>
                  <a:cubicBezTo>
                    <a:pt x="264319" y="65144"/>
                    <a:pt x="161925" y="10375"/>
                    <a:pt x="50006" y="24662"/>
                  </a:cubicBezTo>
                  <a:cubicBezTo>
                    <a:pt x="45244" y="24662"/>
                    <a:pt x="38100" y="27043"/>
                    <a:pt x="33338" y="29425"/>
                  </a:cubicBezTo>
                  <a:cubicBezTo>
                    <a:pt x="45244" y="77050"/>
                    <a:pt x="78581" y="122293"/>
                    <a:pt x="109538" y="146106"/>
                  </a:cubicBezTo>
                  <a:cubicBezTo>
                    <a:pt x="164306" y="191350"/>
                    <a:pt x="228600" y="208019"/>
                    <a:pt x="300038" y="198493"/>
                  </a:cubicBezTo>
                  <a:cubicBezTo>
                    <a:pt x="307181" y="198493"/>
                    <a:pt x="316706" y="198493"/>
                    <a:pt x="321469" y="188969"/>
                  </a:cubicBezTo>
                  <a:close/>
                </a:path>
              </a:pathLst>
            </a:custGeom>
            <a:grpFill/>
            <a:ln w="23813" cap="flat">
              <a:noFill/>
              <a:prstDash val="solid"/>
              <a:miter/>
            </a:ln>
          </p:spPr>
          <p:txBody>
            <a:bodyPr rtlCol="0" anchor="ctr"/>
            <a:lstStyle/>
            <a:p>
              <a:endParaRPr lang="en-ID"/>
            </a:p>
          </p:txBody>
        </p:sp>
        <p:sp>
          <p:nvSpPr>
            <p:cNvPr id="1366" name="Freeform: Shape 1365">
              <a:extLst>
                <a:ext uri="{FF2B5EF4-FFF2-40B4-BE49-F238E27FC236}">
                  <a16:creationId xmlns:a16="http://schemas.microsoft.com/office/drawing/2014/main" id="{42CC2CF2-06B8-0F00-866C-73E7DD075E25}"/>
                </a:ext>
              </a:extLst>
            </p:cNvPr>
            <p:cNvSpPr/>
            <p:nvPr/>
          </p:nvSpPr>
          <p:spPr>
            <a:xfrm>
              <a:off x="6719887" y="1781491"/>
              <a:ext cx="319087" cy="210092"/>
            </a:xfrm>
            <a:custGeom>
              <a:avLst/>
              <a:gdLst>
                <a:gd name="connsiteX0" fmla="*/ 319087 w 319087"/>
                <a:gd name="connsiteY0" fmla="*/ 28259 h 210092"/>
                <a:gd name="connsiteX1" fmla="*/ 314325 w 319087"/>
                <a:gd name="connsiteY1" fmla="*/ 49690 h 210092"/>
                <a:gd name="connsiteX2" fmla="*/ 95250 w 319087"/>
                <a:gd name="connsiteY2" fmla="*/ 209234 h 210092"/>
                <a:gd name="connsiteX3" fmla="*/ 0 w 319087"/>
                <a:gd name="connsiteY3" fmla="*/ 199709 h 210092"/>
                <a:gd name="connsiteX4" fmla="*/ 4763 w 319087"/>
                <a:gd name="connsiteY4" fmla="*/ 178278 h 210092"/>
                <a:gd name="connsiteX5" fmla="*/ 300038 w 319087"/>
                <a:gd name="connsiteY5" fmla="*/ 4446 h 210092"/>
                <a:gd name="connsiteX6" fmla="*/ 307181 w 319087"/>
                <a:gd name="connsiteY6" fmla="*/ 9209 h 210092"/>
                <a:gd name="connsiteX7" fmla="*/ 307181 w 319087"/>
                <a:gd name="connsiteY7" fmla="*/ 9209 h 210092"/>
                <a:gd name="connsiteX8" fmla="*/ 276225 w 319087"/>
                <a:gd name="connsiteY8" fmla="*/ 9209 h 210092"/>
                <a:gd name="connsiteX9" fmla="*/ 157163 w 319087"/>
                <a:gd name="connsiteY9" fmla="*/ 33021 h 210092"/>
                <a:gd name="connsiteX10" fmla="*/ 30956 w 319087"/>
                <a:gd name="connsiteY10" fmla="*/ 180659 h 210092"/>
                <a:gd name="connsiteX11" fmla="*/ 59531 w 319087"/>
                <a:gd name="connsiteY11" fmla="*/ 185421 h 210092"/>
                <a:gd name="connsiteX12" fmla="*/ 309562 w 319087"/>
                <a:gd name="connsiteY12" fmla="*/ 42546 h 210092"/>
                <a:gd name="connsiteX13" fmla="*/ 319087 w 319087"/>
                <a:gd name="connsiteY13" fmla="*/ 28259 h 210092"/>
                <a:gd name="connsiteX14" fmla="*/ 319087 w 319087"/>
                <a:gd name="connsiteY14" fmla="*/ 28259 h 21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092">
                  <a:moveTo>
                    <a:pt x="319087" y="28259"/>
                  </a:moveTo>
                  <a:cubicBezTo>
                    <a:pt x="316706" y="35403"/>
                    <a:pt x="316706" y="42546"/>
                    <a:pt x="314325" y="49690"/>
                  </a:cubicBezTo>
                  <a:cubicBezTo>
                    <a:pt x="271462" y="144940"/>
                    <a:pt x="200025" y="199709"/>
                    <a:pt x="95250" y="209234"/>
                  </a:cubicBezTo>
                  <a:cubicBezTo>
                    <a:pt x="64294" y="211615"/>
                    <a:pt x="30956" y="209234"/>
                    <a:pt x="0" y="199709"/>
                  </a:cubicBezTo>
                  <a:cubicBezTo>
                    <a:pt x="2381" y="192565"/>
                    <a:pt x="2381" y="185421"/>
                    <a:pt x="4763" y="178278"/>
                  </a:cubicBezTo>
                  <a:cubicBezTo>
                    <a:pt x="45244" y="54453"/>
                    <a:pt x="171450" y="-19366"/>
                    <a:pt x="300038" y="4446"/>
                  </a:cubicBezTo>
                  <a:cubicBezTo>
                    <a:pt x="302419" y="4446"/>
                    <a:pt x="304800" y="6828"/>
                    <a:pt x="307181" y="9209"/>
                  </a:cubicBezTo>
                  <a:lnTo>
                    <a:pt x="307181" y="9209"/>
                  </a:lnTo>
                  <a:cubicBezTo>
                    <a:pt x="297656" y="9209"/>
                    <a:pt x="285750" y="9209"/>
                    <a:pt x="276225" y="9209"/>
                  </a:cubicBezTo>
                  <a:cubicBezTo>
                    <a:pt x="235744" y="6828"/>
                    <a:pt x="195263" y="13971"/>
                    <a:pt x="157163" y="33021"/>
                  </a:cubicBezTo>
                  <a:cubicBezTo>
                    <a:pt x="95250" y="63978"/>
                    <a:pt x="54769" y="111603"/>
                    <a:pt x="30956" y="180659"/>
                  </a:cubicBezTo>
                  <a:cubicBezTo>
                    <a:pt x="40481" y="183040"/>
                    <a:pt x="50006" y="185421"/>
                    <a:pt x="59531" y="185421"/>
                  </a:cubicBezTo>
                  <a:cubicBezTo>
                    <a:pt x="169069" y="194946"/>
                    <a:pt x="261937" y="142559"/>
                    <a:pt x="309562" y="42546"/>
                  </a:cubicBezTo>
                  <a:cubicBezTo>
                    <a:pt x="314325" y="37784"/>
                    <a:pt x="316706" y="33021"/>
                    <a:pt x="319087" y="28259"/>
                  </a:cubicBezTo>
                  <a:lnTo>
                    <a:pt x="319087" y="28259"/>
                  </a:lnTo>
                  <a:close/>
                </a:path>
              </a:pathLst>
            </a:custGeom>
            <a:grpFill/>
            <a:ln w="23813" cap="flat">
              <a:noFill/>
              <a:prstDash val="solid"/>
              <a:miter/>
            </a:ln>
          </p:spPr>
          <p:txBody>
            <a:bodyPr rtlCol="0" anchor="ctr"/>
            <a:lstStyle/>
            <a:p>
              <a:endParaRPr lang="en-ID"/>
            </a:p>
          </p:txBody>
        </p:sp>
        <p:sp>
          <p:nvSpPr>
            <p:cNvPr id="1367" name="Freeform: Shape 1366">
              <a:extLst>
                <a:ext uri="{FF2B5EF4-FFF2-40B4-BE49-F238E27FC236}">
                  <a16:creationId xmlns:a16="http://schemas.microsoft.com/office/drawing/2014/main" id="{909082AE-A222-8798-46D5-911833DF07E6}"/>
                </a:ext>
              </a:extLst>
            </p:cNvPr>
            <p:cNvSpPr/>
            <p:nvPr/>
          </p:nvSpPr>
          <p:spPr>
            <a:xfrm>
              <a:off x="8674893" y="1781491"/>
              <a:ext cx="319087" cy="210092"/>
            </a:xfrm>
            <a:custGeom>
              <a:avLst/>
              <a:gdLst>
                <a:gd name="connsiteX0" fmla="*/ 319087 w 319087"/>
                <a:gd name="connsiteY0" fmla="*/ 28259 h 210092"/>
                <a:gd name="connsiteX1" fmla="*/ 314325 w 319087"/>
                <a:gd name="connsiteY1" fmla="*/ 49690 h 210092"/>
                <a:gd name="connsiteX2" fmla="*/ 95250 w 319087"/>
                <a:gd name="connsiteY2" fmla="*/ 209234 h 210092"/>
                <a:gd name="connsiteX3" fmla="*/ 0 w 319087"/>
                <a:gd name="connsiteY3" fmla="*/ 199709 h 210092"/>
                <a:gd name="connsiteX4" fmla="*/ 4762 w 319087"/>
                <a:gd name="connsiteY4" fmla="*/ 178278 h 210092"/>
                <a:gd name="connsiteX5" fmla="*/ 300037 w 319087"/>
                <a:gd name="connsiteY5" fmla="*/ 4446 h 210092"/>
                <a:gd name="connsiteX6" fmla="*/ 307181 w 319087"/>
                <a:gd name="connsiteY6" fmla="*/ 9209 h 210092"/>
                <a:gd name="connsiteX7" fmla="*/ 307181 w 319087"/>
                <a:gd name="connsiteY7" fmla="*/ 9209 h 210092"/>
                <a:gd name="connsiteX8" fmla="*/ 276225 w 319087"/>
                <a:gd name="connsiteY8" fmla="*/ 9209 h 210092"/>
                <a:gd name="connsiteX9" fmla="*/ 157162 w 319087"/>
                <a:gd name="connsiteY9" fmla="*/ 33021 h 210092"/>
                <a:gd name="connsiteX10" fmla="*/ 30956 w 319087"/>
                <a:gd name="connsiteY10" fmla="*/ 180659 h 210092"/>
                <a:gd name="connsiteX11" fmla="*/ 59531 w 319087"/>
                <a:gd name="connsiteY11" fmla="*/ 185421 h 210092"/>
                <a:gd name="connsiteX12" fmla="*/ 309563 w 319087"/>
                <a:gd name="connsiteY12" fmla="*/ 42546 h 210092"/>
                <a:gd name="connsiteX13" fmla="*/ 319087 w 319087"/>
                <a:gd name="connsiteY13" fmla="*/ 28259 h 210092"/>
                <a:gd name="connsiteX14" fmla="*/ 319087 w 319087"/>
                <a:gd name="connsiteY14" fmla="*/ 28259 h 21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092">
                  <a:moveTo>
                    <a:pt x="319087" y="28259"/>
                  </a:moveTo>
                  <a:cubicBezTo>
                    <a:pt x="316706" y="35403"/>
                    <a:pt x="316706" y="42546"/>
                    <a:pt x="314325" y="49690"/>
                  </a:cubicBezTo>
                  <a:cubicBezTo>
                    <a:pt x="271462" y="144940"/>
                    <a:pt x="200025" y="199709"/>
                    <a:pt x="95250" y="209234"/>
                  </a:cubicBezTo>
                  <a:cubicBezTo>
                    <a:pt x="64294" y="211615"/>
                    <a:pt x="30956" y="209234"/>
                    <a:pt x="0" y="199709"/>
                  </a:cubicBezTo>
                  <a:cubicBezTo>
                    <a:pt x="2381" y="192565"/>
                    <a:pt x="2381" y="185421"/>
                    <a:pt x="4762" y="178278"/>
                  </a:cubicBezTo>
                  <a:cubicBezTo>
                    <a:pt x="45244" y="54453"/>
                    <a:pt x="171450" y="-19366"/>
                    <a:pt x="300037" y="4446"/>
                  </a:cubicBezTo>
                  <a:cubicBezTo>
                    <a:pt x="302419" y="4446"/>
                    <a:pt x="304800" y="6828"/>
                    <a:pt x="307181" y="9209"/>
                  </a:cubicBezTo>
                  <a:lnTo>
                    <a:pt x="307181" y="9209"/>
                  </a:lnTo>
                  <a:cubicBezTo>
                    <a:pt x="297656" y="9209"/>
                    <a:pt x="285750" y="9209"/>
                    <a:pt x="276225" y="9209"/>
                  </a:cubicBezTo>
                  <a:cubicBezTo>
                    <a:pt x="235744" y="6828"/>
                    <a:pt x="195262" y="13971"/>
                    <a:pt x="157162" y="33021"/>
                  </a:cubicBezTo>
                  <a:cubicBezTo>
                    <a:pt x="95250" y="63978"/>
                    <a:pt x="54769" y="111603"/>
                    <a:pt x="30956" y="180659"/>
                  </a:cubicBezTo>
                  <a:cubicBezTo>
                    <a:pt x="40481" y="183040"/>
                    <a:pt x="50006" y="185421"/>
                    <a:pt x="59531" y="185421"/>
                  </a:cubicBezTo>
                  <a:cubicBezTo>
                    <a:pt x="169069" y="194946"/>
                    <a:pt x="261938" y="142559"/>
                    <a:pt x="309563" y="42546"/>
                  </a:cubicBezTo>
                  <a:cubicBezTo>
                    <a:pt x="311944" y="37784"/>
                    <a:pt x="316706" y="33021"/>
                    <a:pt x="319087" y="28259"/>
                  </a:cubicBezTo>
                  <a:lnTo>
                    <a:pt x="319087" y="28259"/>
                  </a:lnTo>
                  <a:close/>
                </a:path>
              </a:pathLst>
            </a:custGeom>
            <a:grpFill/>
            <a:ln w="23813" cap="flat">
              <a:noFill/>
              <a:prstDash val="solid"/>
              <a:miter/>
            </a:ln>
          </p:spPr>
          <p:txBody>
            <a:bodyPr rtlCol="0" anchor="ctr"/>
            <a:lstStyle/>
            <a:p>
              <a:endParaRPr lang="en-ID"/>
            </a:p>
          </p:txBody>
        </p:sp>
        <p:sp>
          <p:nvSpPr>
            <p:cNvPr id="1368" name="Freeform: Shape 1367">
              <a:extLst>
                <a:ext uri="{FF2B5EF4-FFF2-40B4-BE49-F238E27FC236}">
                  <a16:creationId xmlns:a16="http://schemas.microsoft.com/office/drawing/2014/main" id="{46AFF32B-2564-D741-FF95-EFC604392F09}"/>
                </a:ext>
              </a:extLst>
            </p:cNvPr>
            <p:cNvSpPr/>
            <p:nvPr/>
          </p:nvSpPr>
          <p:spPr>
            <a:xfrm>
              <a:off x="10627518" y="1781491"/>
              <a:ext cx="319087" cy="210092"/>
            </a:xfrm>
            <a:custGeom>
              <a:avLst/>
              <a:gdLst>
                <a:gd name="connsiteX0" fmla="*/ 319087 w 319087"/>
                <a:gd name="connsiteY0" fmla="*/ 28259 h 210092"/>
                <a:gd name="connsiteX1" fmla="*/ 314325 w 319087"/>
                <a:gd name="connsiteY1" fmla="*/ 49690 h 210092"/>
                <a:gd name="connsiteX2" fmla="*/ 95250 w 319087"/>
                <a:gd name="connsiteY2" fmla="*/ 209234 h 210092"/>
                <a:gd name="connsiteX3" fmla="*/ 0 w 319087"/>
                <a:gd name="connsiteY3" fmla="*/ 199709 h 210092"/>
                <a:gd name="connsiteX4" fmla="*/ 4762 w 319087"/>
                <a:gd name="connsiteY4" fmla="*/ 178278 h 210092"/>
                <a:gd name="connsiteX5" fmla="*/ 300037 w 319087"/>
                <a:gd name="connsiteY5" fmla="*/ 4446 h 210092"/>
                <a:gd name="connsiteX6" fmla="*/ 307181 w 319087"/>
                <a:gd name="connsiteY6" fmla="*/ 9209 h 210092"/>
                <a:gd name="connsiteX7" fmla="*/ 307181 w 319087"/>
                <a:gd name="connsiteY7" fmla="*/ 9209 h 210092"/>
                <a:gd name="connsiteX8" fmla="*/ 276225 w 319087"/>
                <a:gd name="connsiteY8" fmla="*/ 9209 h 210092"/>
                <a:gd name="connsiteX9" fmla="*/ 157162 w 319087"/>
                <a:gd name="connsiteY9" fmla="*/ 33021 h 210092"/>
                <a:gd name="connsiteX10" fmla="*/ 30956 w 319087"/>
                <a:gd name="connsiteY10" fmla="*/ 180659 h 210092"/>
                <a:gd name="connsiteX11" fmla="*/ 59531 w 319087"/>
                <a:gd name="connsiteY11" fmla="*/ 185421 h 210092"/>
                <a:gd name="connsiteX12" fmla="*/ 309563 w 319087"/>
                <a:gd name="connsiteY12" fmla="*/ 42546 h 210092"/>
                <a:gd name="connsiteX13" fmla="*/ 319087 w 319087"/>
                <a:gd name="connsiteY13" fmla="*/ 28259 h 210092"/>
                <a:gd name="connsiteX14" fmla="*/ 319087 w 319087"/>
                <a:gd name="connsiteY14" fmla="*/ 28259 h 21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092">
                  <a:moveTo>
                    <a:pt x="319087" y="28259"/>
                  </a:moveTo>
                  <a:cubicBezTo>
                    <a:pt x="316706" y="35403"/>
                    <a:pt x="316706" y="42546"/>
                    <a:pt x="314325" y="49690"/>
                  </a:cubicBezTo>
                  <a:cubicBezTo>
                    <a:pt x="271462" y="144940"/>
                    <a:pt x="200025" y="199709"/>
                    <a:pt x="95250" y="209234"/>
                  </a:cubicBezTo>
                  <a:cubicBezTo>
                    <a:pt x="64294" y="211615"/>
                    <a:pt x="30956" y="209234"/>
                    <a:pt x="0" y="199709"/>
                  </a:cubicBezTo>
                  <a:cubicBezTo>
                    <a:pt x="2381" y="192565"/>
                    <a:pt x="2381" y="185421"/>
                    <a:pt x="4762" y="178278"/>
                  </a:cubicBezTo>
                  <a:cubicBezTo>
                    <a:pt x="45244" y="54453"/>
                    <a:pt x="171450" y="-19366"/>
                    <a:pt x="300037" y="4446"/>
                  </a:cubicBezTo>
                  <a:cubicBezTo>
                    <a:pt x="302419" y="4446"/>
                    <a:pt x="304800" y="6828"/>
                    <a:pt x="307181" y="9209"/>
                  </a:cubicBezTo>
                  <a:lnTo>
                    <a:pt x="307181" y="9209"/>
                  </a:lnTo>
                  <a:cubicBezTo>
                    <a:pt x="297656" y="9209"/>
                    <a:pt x="285750" y="9209"/>
                    <a:pt x="276225" y="9209"/>
                  </a:cubicBezTo>
                  <a:cubicBezTo>
                    <a:pt x="235744" y="6828"/>
                    <a:pt x="195262" y="13971"/>
                    <a:pt x="157162" y="33021"/>
                  </a:cubicBezTo>
                  <a:cubicBezTo>
                    <a:pt x="95250" y="63978"/>
                    <a:pt x="54769" y="111603"/>
                    <a:pt x="30956" y="180659"/>
                  </a:cubicBezTo>
                  <a:cubicBezTo>
                    <a:pt x="40481" y="183040"/>
                    <a:pt x="50006" y="185421"/>
                    <a:pt x="59531" y="185421"/>
                  </a:cubicBezTo>
                  <a:cubicBezTo>
                    <a:pt x="169069" y="194946"/>
                    <a:pt x="261938" y="142559"/>
                    <a:pt x="309563" y="42546"/>
                  </a:cubicBezTo>
                  <a:cubicBezTo>
                    <a:pt x="314325" y="37784"/>
                    <a:pt x="316706" y="33021"/>
                    <a:pt x="319087" y="28259"/>
                  </a:cubicBezTo>
                  <a:lnTo>
                    <a:pt x="319087" y="28259"/>
                  </a:lnTo>
                  <a:close/>
                </a:path>
              </a:pathLst>
            </a:custGeom>
            <a:grpFill/>
            <a:ln w="23813" cap="flat">
              <a:noFill/>
              <a:prstDash val="solid"/>
              <a:miter/>
            </a:ln>
          </p:spPr>
          <p:txBody>
            <a:bodyPr rtlCol="0" anchor="ctr"/>
            <a:lstStyle/>
            <a:p>
              <a:endParaRPr lang="en-ID"/>
            </a:p>
          </p:txBody>
        </p:sp>
        <p:sp>
          <p:nvSpPr>
            <p:cNvPr id="1369" name="Freeform: Shape 1368">
              <a:extLst>
                <a:ext uri="{FF2B5EF4-FFF2-40B4-BE49-F238E27FC236}">
                  <a16:creationId xmlns:a16="http://schemas.microsoft.com/office/drawing/2014/main" id="{1B0E47FB-EDC8-D6CA-0F94-BC0A91AD4E16}"/>
                </a:ext>
              </a:extLst>
            </p:cNvPr>
            <p:cNvSpPr/>
            <p:nvPr/>
          </p:nvSpPr>
          <p:spPr>
            <a:xfrm>
              <a:off x="7700962" y="1216546"/>
              <a:ext cx="319087" cy="213223"/>
            </a:xfrm>
            <a:custGeom>
              <a:avLst/>
              <a:gdLst>
                <a:gd name="connsiteX0" fmla="*/ 319088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8 w 319087"/>
                <a:gd name="connsiteY6" fmla="*/ 12178 h 213223"/>
                <a:gd name="connsiteX7" fmla="*/ 319088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6 h 213223"/>
                <a:gd name="connsiteX13" fmla="*/ 319088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8" y="24084"/>
                  </a:moveTo>
                  <a:cubicBezTo>
                    <a:pt x="304800" y="83615"/>
                    <a:pt x="273844" y="128859"/>
                    <a:pt x="226219" y="162197"/>
                  </a:cubicBezTo>
                  <a:cubicBezTo>
                    <a:pt x="161925" y="209822"/>
                    <a:pt x="88106" y="224109"/>
                    <a:pt x="9525" y="205059"/>
                  </a:cubicBezTo>
                  <a:cubicBezTo>
                    <a:pt x="7144" y="205059"/>
                    <a:pt x="2381" y="202678"/>
                    <a:pt x="0" y="200297"/>
                  </a:cubicBezTo>
                  <a:cubicBezTo>
                    <a:pt x="0" y="193153"/>
                    <a:pt x="2381" y="188391"/>
                    <a:pt x="2381" y="181247"/>
                  </a:cubicBezTo>
                  <a:cubicBezTo>
                    <a:pt x="40481" y="57422"/>
                    <a:pt x="169069" y="-21159"/>
                    <a:pt x="297656" y="5034"/>
                  </a:cubicBezTo>
                  <a:cubicBezTo>
                    <a:pt x="304800" y="7416"/>
                    <a:pt x="311944" y="7416"/>
                    <a:pt x="319088" y="12178"/>
                  </a:cubicBezTo>
                  <a:cubicBezTo>
                    <a:pt x="319088" y="12178"/>
                    <a:pt x="319088" y="19322"/>
                    <a:pt x="319088" y="24084"/>
                  </a:cubicBezTo>
                  <a:cubicBezTo>
                    <a:pt x="311944" y="9797"/>
                    <a:pt x="297656" y="14559"/>
                    <a:pt x="285750" y="12178"/>
                  </a:cubicBezTo>
                  <a:cubicBezTo>
                    <a:pt x="185737" y="2653"/>
                    <a:pt x="90487" y="52659"/>
                    <a:pt x="45244" y="143147"/>
                  </a:cubicBezTo>
                  <a:cubicBezTo>
                    <a:pt x="38100" y="155053"/>
                    <a:pt x="35719" y="166959"/>
                    <a:pt x="28575" y="183628"/>
                  </a:cubicBezTo>
                  <a:cubicBezTo>
                    <a:pt x="38100" y="186009"/>
                    <a:pt x="42862" y="188391"/>
                    <a:pt x="50006" y="188391"/>
                  </a:cubicBezTo>
                  <a:cubicBezTo>
                    <a:pt x="159544" y="202678"/>
                    <a:pt x="259556" y="147909"/>
                    <a:pt x="307181" y="45516"/>
                  </a:cubicBezTo>
                  <a:cubicBezTo>
                    <a:pt x="311944" y="35990"/>
                    <a:pt x="316706" y="28847"/>
                    <a:pt x="319088" y="24084"/>
                  </a:cubicBezTo>
                  <a:close/>
                </a:path>
              </a:pathLst>
            </a:custGeom>
            <a:grpFill/>
            <a:ln w="23813" cap="flat">
              <a:noFill/>
              <a:prstDash val="solid"/>
              <a:miter/>
            </a:ln>
          </p:spPr>
          <p:txBody>
            <a:bodyPr rtlCol="0" anchor="ctr"/>
            <a:lstStyle/>
            <a:p>
              <a:endParaRPr lang="en-ID"/>
            </a:p>
          </p:txBody>
        </p:sp>
        <p:sp>
          <p:nvSpPr>
            <p:cNvPr id="1370" name="Freeform: Shape 1369">
              <a:extLst>
                <a:ext uri="{FF2B5EF4-FFF2-40B4-BE49-F238E27FC236}">
                  <a16:creationId xmlns:a16="http://schemas.microsoft.com/office/drawing/2014/main" id="{36643D2A-E3A5-664C-3001-7C152BBA0D02}"/>
                </a:ext>
              </a:extLst>
            </p:cNvPr>
            <p:cNvSpPr/>
            <p:nvPr/>
          </p:nvSpPr>
          <p:spPr>
            <a:xfrm>
              <a:off x="11144250" y="2907506"/>
              <a:ext cx="316705" cy="212539"/>
            </a:xfrm>
            <a:custGeom>
              <a:avLst/>
              <a:gdLst>
                <a:gd name="connsiteX0" fmla="*/ 9525 w 316705"/>
                <a:gd name="connsiteY0" fmla="*/ 9525 h 212539"/>
                <a:gd name="connsiteX1" fmla="*/ 73819 w 316705"/>
                <a:gd name="connsiteY1" fmla="*/ 0 h 212539"/>
                <a:gd name="connsiteX2" fmla="*/ 316706 w 316705"/>
                <a:gd name="connsiteY2" fmla="*/ 197644 h 212539"/>
                <a:gd name="connsiteX3" fmla="*/ 304800 w 316705"/>
                <a:gd name="connsiteY3" fmla="*/ 204787 h 212539"/>
                <a:gd name="connsiteX4" fmla="*/ 7144 w 316705"/>
                <a:gd name="connsiteY4" fmla="*/ 57150 h 212539"/>
                <a:gd name="connsiteX5" fmla="*/ 0 w 316705"/>
                <a:gd name="connsiteY5" fmla="*/ 28575 h 212539"/>
                <a:gd name="connsiteX6" fmla="*/ 0 w 316705"/>
                <a:gd name="connsiteY6" fmla="*/ 28575 h 212539"/>
                <a:gd name="connsiteX7" fmla="*/ 9525 w 316705"/>
                <a:gd name="connsiteY7" fmla="*/ 45244 h 212539"/>
                <a:gd name="connsiteX8" fmla="*/ 188119 w 316705"/>
                <a:gd name="connsiteY8" fmla="*/ 183356 h 212539"/>
                <a:gd name="connsiteX9" fmla="*/ 285750 w 316705"/>
                <a:gd name="connsiteY9" fmla="*/ 180975 h 212539"/>
                <a:gd name="connsiteX10" fmla="*/ 283369 w 316705"/>
                <a:gd name="connsiteY10" fmla="*/ 169069 h 212539"/>
                <a:gd name="connsiteX11" fmla="*/ 64294 w 316705"/>
                <a:gd name="connsiteY11" fmla="*/ 9525 h 212539"/>
                <a:gd name="connsiteX12" fmla="*/ 9525 w 316705"/>
                <a:gd name="connsiteY12" fmla="*/ 9525 h 212539"/>
                <a:gd name="connsiteX13" fmla="*/ 9525 w 316705"/>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5" h="212539">
                  <a:moveTo>
                    <a:pt x="9525" y="9525"/>
                  </a:moveTo>
                  <a:cubicBezTo>
                    <a:pt x="30956" y="0"/>
                    <a:pt x="52387" y="0"/>
                    <a:pt x="73819" y="0"/>
                  </a:cubicBezTo>
                  <a:cubicBezTo>
                    <a:pt x="190500" y="2381"/>
                    <a:pt x="292893" y="85725"/>
                    <a:pt x="316706" y="197644"/>
                  </a:cubicBezTo>
                  <a:cubicBezTo>
                    <a:pt x="311944" y="200025"/>
                    <a:pt x="309563" y="202406"/>
                    <a:pt x="304800" y="204787"/>
                  </a:cubicBezTo>
                  <a:cubicBezTo>
                    <a:pt x="183356" y="235744"/>
                    <a:pt x="54769" y="171450"/>
                    <a:pt x="7144" y="57150"/>
                  </a:cubicBezTo>
                  <a:cubicBezTo>
                    <a:pt x="2381" y="47625"/>
                    <a:pt x="2381" y="38100"/>
                    <a:pt x="0" y="28575"/>
                  </a:cubicBezTo>
                  <a:lnTo>
                    <a:pt x="0" y="28575"/>
                  </a:lnTo>
                  <a:cubicBezTo>
                    <a:pt x="2381" y="33338"/>
                    <a:pt x="7144" y="38100"/>
                    <a:pt x="9525" y="45244"/>
                  </a:cubicBezTo>
                  <a:cubicBezTo>
                    <a:pt x="45244" y="121444"/>
                    <a:pt x="104775" y="166688"/>
                    <a:pt x="188119" y="183356"/>
                  </a:cubicBezTo>
                  <a:cubicBezTo>
                    <a:pt x="219075" y="190500"/>
                    <a:pt x="252413" y="188119"/>
                    <a:pt x="285750" y="180975"/>
                  </a:cubicBezTo>
                  <a:cubicBezTo>
                    <a:pt x="285750" y="176213"/>
                    <a:pt x="283369" y="173831"/>
                    <a:pt x="283369" y="169069"/>
                  </a:cubicBezTo>
                  <a:cubicBezTo>
                    <a:pt x="252413" y="76200"/>
                    <a:pt x="161925" y="11906"/>
                    <a:pt x="64294" y="9525"/>
                  </a:cubicBezTo>
                  <a:cubicBezTo>
                    <a:pt x="45244" y="7144"/>
                    <a:pt x="26194" y="7144"/>
                    <a:pt x="9525" y="9525"/>
                  </a:cubicBezTo>
                  <a:lnTo>
                    <a:pt x="9525" y="9525"/>
                  </a:lnTo>
                  <a:close/>
                </a:path>
              </a:pathLst>
            </a:custGeom>
            <a:grpFill/>
            <a:ln w="23813" cap="flat">
              <a:noFill/>
              <a:prstDash val="solid"/>
              <a:miter/>
            </a:ln>
          </p:spPr>
          <p:txBody>
            <a:bodyPr rtlCol="0" anchor="ctr"/>
            <a:lstStyle/>
            <a:p>
              <a:endParaRPr lang="en-ID"/>
            </a:p>
          </p:txBody>
        </p:sp>
        <p:sp>
          <p:nvSpPr>
            <p:cNvPr id="1371" name="Freeform: Shape 1370">
              <a:extLst>
                <a:ext uri="{FF2B5EF4-FFF2-40B4-BE49-F238E27FC236}">
                  <a16:creationId xmlns:a16="http://schemas.microsoft.com/office/drawing/2014/main" id="{EA484B93-0935-FD6A-5AE2-56FD040A736A}"/>
                </a:ext>
              </a:extLst>
            </p:cNvPr>
            <p:cNvSpPr/>
            <p:nvPr/>
          </p:nvSpPr>
          <p:spPr>
            <a:xfrm>
              <a:off x="9191625" y="2907506"/>
              <a:ext cx="316706" cy="212539"/>
            </a:xfrm>
            <a:custGeom>
              <a:avLst/>
              <a:gdLst>
                <a:gd name="connsiteX0" fmla="*/ 9525 w 316706"/>
                <a:gd name="connsiteY0" fmla="*/ 9525 h 212539"/>
                <a:gd name="connsiteX1" fmla="*/ 73819 w 316706"/>
                <a:gd name="connsiteY1" fmla="*/ 0 h 212539"/>
                <a:gd name="connsiteX2" fmla="*/ 316706 w 316706"/>
                <a:gd name="connsiteY2" fmla="*/ 197644 h 212539"/>
                <a:gd name="connsiteX3" fmla="*/ 304800 w 316706"/>
                <a:gd name="connsiteY3" fmla="*/ 204787 h 212539"/>
                <a:gd name="connsiteX4" fmla="*/ 7144 w 316706"/>
                <a:gd name="connsiteY4" fmla="*/ 57150 h 212539"/>
                <a:gd name="connsiteX5" fmla="*/ 0 w 316706"/>
                <a:gd name="connsiteY5" fmla="*/ 28575 h 212539"/>
                <a:gd name="connsiteX6" fmla="*/ 0 w 316706"/>
                <a:gd name="connsiteY6" fmla="*/ 28575 h 212539"/>
                <a:gd name="connsiteX7" fmla="*/ 9525 w 316706"/>
                <a:gd name="connsiteY7" fmla="*/ 45244 h 212539"/>
                <a:gd name="connsiteX8" fmla="*/ 188119 w 316706"/>
                <a:gd name="connsiteY8" fmla="*/ 183356 h 212539"/>
                <a:gd name="connsiteX9" fmla="*/ 285750 w 316706"/>
                <a:gd name="connsiteY9" fmla="*/ 180975 h 212539"/>
                <a:gd name="connsiteX10" fmla="*/ 283369 w 316706"/>
                <a:gd name="connsiteY10" fmla="*/ 169069 h 212539"/>
                <a:gd name="connsiteX11" fmla="*/ 64294 w 316706"/>
                <a:gd name="connsiteY11" fmla="*/ 9525 h 212539"/>
                <a:gd name="connsiteX12" fmla="*/ 9525 w 316706"/>
                <a:gd name="connsiteY12" fmla="*/ 9525 h 212539"/>
                <a:gd name="connsiteX13" fmla="*/ 9525 w 316706"/>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6" h="212539">
                  <a:moveTo>
                    <a:pt x="9525" y="9525"/>
                  </a:moveTo>
                  <a:cubicBezTo>
                    <a:pt x="30956" y="0"/>
                    <a:pt x="52387" y="0"/>
                    <a:pt x="73819" y="0"/>
                  </a:cubicBezTo>
                  <a:cubicBezTo>
                    <a:pt x="190500" y="2381"/>
                    <a:pt x="292894" y="85725"/>
                    <a:pt x="316706" y="197644"/>
                  </a:cubicBezTo>
                  <a:cubicBezTo>
                    <a:pt x="311944" y="200025"/>
                    <a:pt x="309563" y="202406"/>
                    <a:pt x="304800" y="204787"/>
                  </a:cubicBezTo>
                  <a:cubicBezTo>
                    <a:pt x="183356" y="235744"/>
                    <a:pt x="54769" y="171450"/>
                    <a:pt x="7144" y="57150"/>
                  </a:cubicBezTo>
                  <a:cubicBezTo>
                    <a:pt x="2381" y="47625"/>
                    <a:pt x="2381" y="38100"/>
                    <a:pt x="0" y="28575"/>
                  </a:cubicBezTo>
                  <a:lnTo>
                    <a:pt x="0" y="28575"/>
                  </a:lnTo>
                  <a:cubicBezTo>
                    <a:pt x="2381" y="33338"/>
                    <a:pt x="7144" y="38100"/>
                    <a:pt x="9525" y="45244"/>
                  </a:cubicBezTo>
                  <a:cubicBezTo>
                    <a:pt x="45244" y="121444"/>
                    <a:pt x="104775" y="166688"/>
                    <a:pt x="188119" y="183356"/>
                  </a:cubicBezTo>
                  <a:cubicBezTo>
                    <a:pt x="219075" y="190500"/>
                    <a:pt x="252413" y="188119"/>
                    <a:pt x="285750" y="180975"/>
                  </a:cubicBezTo>
                  <a:cubicBezTo>
                    <a:pt x="285750" y="176213"/>
                    <a:pt x="283369" y="173831"/>
                    <a:pt x="283369" y="169069"/>
                  </a:cubicBezTo>
                  <a:cubicBezTo>
                    <a:pt x="252413" y="76200"/>
                    <a:pt x="161925" y="11906"/>
                    <a:pt x="64294" y="9525"/>
                  </a:cubicBezTo>
                  <a:cubicBezTo>
                    <a:pt x="42863" y="7144"/>
                    <a:pt x="26194" y="7144"/>
                    <a:pt x="9525" y="9525"/>
                  </a:cubicBezTo>
                  <a:lnTo>
                    <a:pt x="9525" y="9525"/>
                  </a:lnTo>
                  <a:close/>
                </a:path>
              </a:pathLst>
            </a:custGeom>
            <a:grpFill/>
            <a:ln w="23813" cap="flat">
              <a:noFill/>
              <a:prstDash val="solid"/>
              <a:miter/>
            </a:ln>
          </p:spPr>
          <p:txBody>
            <a:bodyPr rtlCol="0" anchor="ctr"/>
            <a:lstStyle/>
            <a:p>
              <a:endParaRPr lang="en-ID"/>
            </a:p>
          </p:txBody>
        </p:sp>
        <p:sp>
          <p:nvSpPr>
            <p:cNvPr id="1372" name="Freeform: Shape 1371">
              <a:extLst>
                <a:ext uri="{FF2B5EF4-FFF2-40B4-BE49-F238E27FC236}">
                  <a16:creationId xmlns:a16="http://schemas.microsoft.com/office/drawing/2014/main" id="{B09256F1-4016-8F18-CE13-483307176E44}"/>
                </a:ext>
              </a:extLst>
            </p:cNvPr>
            <p:cNvSpPr/>
            <p:nvPr/>
          </p:nvSpPr>
          <p:spPr>
            <a:xfrm>
              <a:off x="5748337" y="1216546"/>
              <a:ext cx="319087" cy="213223"/>
            </a:xfrm>
            <a:custGeom>
              <a:avLst/>
              <a:gdLst>
                <a:gd name="connsiteX0" fmla="*/ 319088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8 w 319087"/>
                <a:gd name="connsiteY6" fmla="*/ 12178 h 213223"/>
                <a:gd name="connsiteX7" fmla="*/ 319088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6 h 213223"/>
                <a:gd name="connsiteX13" fmla="*/ 319088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8" y="24084"/>
                  </a:moveTo>
                  <a:cubicBezTo>
                    <a:pt x="304800" y="83615"/>
                    <a:pt x="273844" y="128859"/>
                    <a:pt x="226219" y="162197"/>
                  </a:cubicBezTo>
                  <a:cubicBezTo>
                    <a:pt x="161925" y="209822"/>
                    <a:pt x="88106" y="224109"/>
                    <a:pt x="9525" y="205059"/>
                  </a:cubicBezTo>
                  <a:cubicBezTo>
                    <a:pt x="7144" y="205059"/>
                    <a:pt x="2381" y="202678"/>
                    <a:pt x="0" y="200297"/>
                  </a:cubicBezTo>
                  <a:cubicBezTo>
                    <a:pt x="0" y="193153"/>
                    <a:pt x="2381" y="188391"/>
                    <a:pt x="2381" y="181247"/>
                  </a:cubicBezTo>
                  <a:cubicBezTo>
                    <a:pt x="40481" y="57422"/>
                    <a:pt x="169069" y="-21159"/>
                    <a:pt x="297656" y="5034"/>
                  </a:cubicBezTo>
                  <a:cubicBezTo>
                    <a:pt x="304800" y="7416"/>
                    <a:pt x="311944" y="7416"/>
                    <a:pt x="319088" y="12178"/>
                  </a:cubicBezTo>
                  <a:cubicBezTo>
                    <a:pt x="319088" y="12178"/>
                    <a:pt x="316706" y="19322"/>
                    <a:pt x="319088" y="24084"/>
                  </a:cubicBezTo>
                  <a:cubicBezTo>
                    <a:pt x="311944" y="9797"/>
                    <a:pt x="297656" y="14559"/>
                    <a:pt x="285750" y="12178"/>
                  </a:cubicBezTo>
                  <a:cubicBezTo>
                    <a:pt x="185738" y="2653"/>
                    <a:pt x="90488" y="52659"/>
                    <a:pt x="45244" y="143147"/>
                  </a:cubicBezTo>
                  <a:cubicBezTo>
                    <a:pt x="38100" y="155053"/>
                    <a:pt x="35719" y="166959"/>
                    <a:pt x="28575" y="183628"/>
                  </a:cubicBezTo>
                  <a:cubicBezTo>
                    <a:pt x="38100" y="186009"/>
                    <a:pt x="42863" y="188391"/>
                    <a:pt x="50006" y="188391"/>
                  </a:cubicBezTo>
                  <a:cubicBezTo>
                    <a:pt x="159544" y="202678"/>
                    <a:pt x="259556" y="147909"/>
                    <a:pt x="307181" y="45516"/>
                  </a:cubicBezTo>
                  <a:cubicBezTo>
                    <a:pt x="309563" y="35990"/>
                    <a:pt x="314325" y="28847"/>
                    <a:pt x="319088" y="24084"/>
                  </a:cubicBezTo>
                  <a:close/>
                </a:path>
              </a:pathLst>
            </a:custGeom>
            <a:grpFill/>
            <a:ln w="23813" cap="flat">
              <a:noFill/>
              <a:prstDash val="solid"/>
              <a:miter/>
            </a:ln>
          </p:spPr>
          <p:txBody>
            <a:bodyPr rtlCol="0" anchor="ctr"/>
            <a:lstStyle/>
            <a:p>
              <a:endParaRPr lang="en-ID"/>
            </a:p>
          </p:txBody>
        </p:sp>
        <p:sp>
          <p:nvSpPr>
            <p:cNvPr id="1373" name="Freeform: Shape 1372">
              <a:extLst>
                <a:ext uri="{FF2B5EF4-FFF2-40B4-BE49-F238E27FC236}">
                  <a16:creationId xmlns:a16="http://schemas.microsoft.com/office/drawing/2014/main" id="{3C7A3D7A-8CBD-24C1-610A-528786DDD83F}"/>
                </a:ext>
              </a:extLst>
            </p:cNvPr>
            <p:cNvSpPr/>
            <p:nvPr/>
          </p:nvSpPr>
          <p:spPr>
            <a:xfrm>
              <a:off x="11144250" y="6286500"/>
              <a:ext cx="316705" cy="212539"/>
            </a:xfrm>
            <a:custGeom>
              <a:avLst/>
              <a:gdLst>
                <a:gd name="connsiteX0" fmla="*/ 9525 w 316705"/>
                <a:gd name="connsiteY0" fmla="*/ 9525 h 212539"/>
                <a:gd name="connsiteX1" fmla="*/ 73819 w 316705"/>
                <a:gd name="connsiteY1" fmla="*/ 0 h 212539"/>
                <a:gd name="connsiteX2" fmla="*/ 316706 w 316705"/>
                <a:gd name="connsiteY2" fmla="*/ 197643 h 212539"/>
                <a:gd name="connsiteX3" fmla="*/ 304800 w 316705"/>
                <a:gd name="connsiteY3" fmla="*/ 204788 h 212539"/>
                <a:gd name="connsiteX4" fmla="*/ 7144 w 316705"/>
                <a:gd name="connsiteY4" fmla="*/ 57150 h 212539"/>
                <a:gd name="connsiteX5" fmla="*/ 0 w 316705"/>
                <a:gd name="connsiteY5" fmla="*/ 28575 h 212539"/>
                <a:gd name="connsiteX6" fmla="*/ 0 w 316705"/>
                <a:gd name="connsiteY6" fmla="*/ 28575 h 212539"/>
                <a:gd name="connsiteX7" fmla="*/ 9525 w 316705"/>
                <a:gd name="connsiteY7" fmla="*/ 45244 h 212539"/>
                <a:gd name="connsiteX8" fmla="*/ 188119 w 316705"/>
                <a:gd name="connsiteY8" fmla="*/ 183357 h 212539"/>
                <a:gd name="connsiteX9" fmla="*/ 285750 w 316705"/>
                <a:gd name="connsiteY9" fmla="*/ 180975 h 212539"/>
                <a:gd name="connsiteX10" fmla="*/ 283369 w 316705"/>
                <a:gd name="connsiteY10" fmla="*/ 169069 h 212539"/>
                <a:gd name="connsiteX11" fmla="*/ 64294 w 316705"/>
                <a:gd name="connsiteY11" fmla="*/ 9525 h 212539"/>
                <a:gd name="connsiteX12" fmla="*/ 9525 w 316705"/>
                <a:gd name="connsiteY12" fmla="*/ 9525 h 212539"/>
                <a:gd name="connsiteX13" fmla="*/ 9525 w 316705"/>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5" h="212539">
                  <a:moveTo>
                    <a:pt x="9525" y="9525"/>
                  </a:moveTo>
                  <a:cubicBezTo>
                    <a:pt x="30956" y="0"/>
                    <a:pt x="52387" y="0"/>
                    <a:pt x="73819" y="0"/>
                  </a:cubicBezTo>
                  <a:cubicBezTo>
                    <a:pt x="190500" y="2381"/>
                    <a:pt x="292893" y="85725"/>
                    <a:pt x="316706" y="197643"/>
                  </a:cubicBezTo>
                  <a:cubicBezTo>
                    <a:pt x="311944" y="200025"/>
                    <a:pt x="309563" y="202406"/>
                    <a:pt x="304800" y="204788"/>
                  </a:cubicBezTo>
                  <a:cubicBezTo>
                    <a:pt x="183356" y="235744"/>
                    <a:pt x="54769" y="171450"/>
                    <a:pt x="7144" y="57150"/>
                  </a:cubicBezTo>
                  <a:cubicBezTo>
                    <a:pt x="2381" y="47625"/>
                    <a:pt x="2381" y="38100"/>
                    <a:pt x="0" y="28575"/>
                  </a:cubicBezTo>
                  <a:lnTo>
                    <a:pt x="0" y="28575"/>
                  </a:lnTo>
                  <a:cubicBezTo>
                    <a:pt x="2381" y="33337"/>
                    <a:pt x="7144" y="38100"/>
                    <a:pt x="9525" y="45244"/>
                  </a:cubicBezTo>
                  <a:cubicBezTo>
                    <a:pt x="45244" y="121444"/>
                    <a:pt x="104775" y="166688"/>
                    <a:pt x="188119" y="183357"/>
                  </a:cubicBezTo>
                  <a:cubicBezTo>
                    <a:pt x="219075" y="190500"/>
                    <a:pt x="252413" y="188119"/>
                    <a:pt x="285750" y="180975"/>
                  </a:cubicBezTo>
                  <a:cubicBezTo>
                    <a:pt x="285750" y="176212"/>
                    <a:pt x="283369" y="173831"/>
                    <a:pt x="283369" y="169069"/>
                  </a:cubicBezTo>
                  <a:cubicBezTo>
                    <a:pt x="252413" y="76200"/>
                    <a:pt x="161925" y="11906"/>
                    <a:pt x="64294" y="9525"/>
                  </a:cubicBezTo>
                  <a:cubicBezTo>
                    <a:pt x="45244" y="7143"/>
                    <a:pt x="26194" y="7143"/>
                    <a:pt x="9525" y="9525"/>
                  </a:cubicBezTo>
                  <a:lnTo>
                    <a:pt x="9525" y="9525"/>
                  </a:lnTo>
                  <a:close/>
                </a:path>
              </a:pathLst>
            </a:custGeom>
            <a:grpFill/>
            <a:ln w="23813" cap="flat">
              <a:noFill/>
              <a:prstDash val="solid"/>
              <a:miter/>
            </a:ln>
          </p:spPr>
          <p:txBody>
            <a:bodyPr rtlCol="0" anchor="ctr"/>
            <a:lstStyle/>
            <a:p>
              <a:endParaRPr lang="en-ID"/>
            </a:p>
          </p:txBody>
        </p:sp>
        <p:sp>
          <p:nvSpPr>
            <p:cNvPr id="1374" name="Freeform: Shape 1373">
              <a:extLst>
                <a:ext uri="{FF2B5EF4-FFF2-40B4-BE49-F238E27FC236}">
                  <a16:creationId xmlns:a16="http://schemas.microsoft.com/office/drawing/2014/main" id="{0D167895-6D3C-4343-64B4-8A74DA9574FB}"/>
                </a:ext>
              </a:extLst>
            </p:cNvPr>
            <p:cNvSpPr/>
            <p:nvPr/>
          </p:nvSpPr>
          <p:spPr>
            <a:xfrm>
              <a:off x="5745956" y="6557112"/>
              <a:ext cx="323946" cy="210454"/>
            </a:xfrm>
            <a:custGeom>
              <a:avLst/>
              <a:gdLst>
                <a:gd name="connsiteX0" fmla="*/ 321469 w 323946"/>
                <a:gd name="connsiteY0" fmla="*/ 188968 h 210454"/>
                <a:gd name="connsiteX1" fmla="*/ 316706 w 323946"/>
                <a:gd name="connsiteY1" fmla="*/ 200875 h 210454"/>
                <a:gd name="connsiteX2" fmla="*/ 254794 w 323946"/>
                <a:gd name="connsiteY2" fmla="*/ 210400 h 210454"/>
                <a:gd name="connsiteX3" fmla="*/ 4763 w 323946"/>
                <a:gd name="connsiteY3" fmla="*/ 29425 h 210454"/>
                <a:gd name="connsiteX4" fmla="*/ 0 w 323946"/>
                <a:gd name="connsiteY4" fmla="*/ 12756 h 210454"/>
                <a:gd name="connsiteX5" fmla="*/ 57150 w 323946"/>
                <a:gd name="connsiteY5" fmla="*/ 850 h 210454"/>
                <a:gd name="connsiteX6" fmla="*/ 316706 w 323946"/>
                <a:gd name="connsiteY6" fmla="*/ 169919 h 210454"/>
                <a:gd name="connsiteX7" fmla="*/ 321469 w 323946"/>
                <a:gd name="connsiteY7" fmla="*/ 188968 h 210454"/>
                <a:gd name="connsiteX8" fmla="*/ 309563 w 323946"/>
                <a:gd name="connsiteY8" fmla="*/ 167537 h 210454"/>
                <a:gd name="connsiteX9" fmla="*/ 50006 w 323946"/>
                <a:gd name="connsiteY9" fmla="*/ 24662 h 210454"/>
                <a:gd name="connsiteX10" fmla="*/ 33338 w 323946"/>
                <a:gd name="connsiteY10" fmla="*/ 29425 h 210454"/>
                <a:gd name="connsiteX11" fmla="*/ 109538 w 323946"/>
                <a:gd name="connsiteY11" fmla="*/ 146106 h 210454"/>
                <a:gd name="connsiteX12" fmla="*/ 300038 w 323946"/>
                <a:gd name="connsiteY12" fmla="*/ 198494 h 210454"/>
                <a:gd name="connsiteX13" fmla="*/ 321469 w 323946"/>
                <a:gd name="connsiteY13" fmla="*/ 188968 h 210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54">
                  <a:moveTo>
                    <a:pt x="321469" y="188968"/>
                  </a:moveTo>
                  <a:cubicBezTo>
                    <a:pt x="326231" y="196113"/>
                    <a:pt x="323850" y="200875"/>
                    <a:pt x="316706" y="200875"/>
                  </a:cubicBezTo>
                  <a:cubicBezTo>
                    <a:pt x="295275" y="203256"/>
                    <a:pt x="276225" y="210400"/>
                    <a:pt x="254794" y="210400"/>
                  </a:cubicBezTo>
                  <a:cubicBezTo>
                    <a:pt x="142875" y="212781"/>
                    <a:pt x="35719" y="136581"/>
                    <a:pt x="4763" y="29425"/>
                  </a:cubicBezTo>
                  <a:cubicBezTo>
                    <a:pt x="2381" y="24662"/>
                    <a:pt x="2381" y="17519"/>
                    <a:pt x="0" y="12756"/>
                  </a:cubicBezTo>
                  <a:cubicBezTo>
                    <a:pt x="19050" y="3231"/>
                    <a:pt x="38100" y="3231"/>
                    <a:pt x="57150" y="850"/>
                  </a:cubicBezTo>
                  <a:cubicBezTo>
                    <a:pt x="169069" y="-8675"/>
                    <a:pt x="278606" y="62763"/>
                    <a:pt x="316706" y="169919"/>
                  </a:cubicBezTo>
                  <a:cubicBezTo>
                    <a:pt x="319088" y="174682"/>
                    <a:pt x="319088" y="184206"/>
                    <a:pt x="321469" y="188968"/>
                  </a:cubicBezTo>
                  <a:cubicBezTo>
                    <a:pt x="319088" y="181825"/>
                    <a:pt x="314325" y="177062"/>
                    <a:pt x="309563" y="167537"/>
                  </a:cubicBezTo>
                  <a:cubicBezTo>
                    <a:pt x="264319" y="65144"/>
                    <a:pt x="161925" y="10375"/>
                    <a:pt x="50006" y="24662"/>
                  </a:cubicBezTo>
                  <a:cubicBezTo>
                    <a:pt x="45244" y="24662"/>
                    <a:pt x="38100" y="27044"/>
                    <a:pt x="33338" y="29425"/>
                  </a:cubicBezTo>
                  <a:cubicBezTo>
                    <a:pt x="45244" y="77050"/>
                    <a:pt x="78581" y="122294"/>
                    <a:pt x="109538" y="146106"/>
                  </a:cubicBezTo>
                  <a:cubicBezTo>
                    <a:pt x="164306" y="191350"/>
                    <a:pt x="228600" y="208019"/>
                    <a:pt x="300038" y="198494"/>
                  </a:cubicBezTo>
                  <a:cubicBezTo>
                    <a:pt x="307181" y="198494"/>
                    <a:pt x="316706" y="198494"/>
                    <a:pt x="321469" y="188968"/>
                  </a:cubicBezTo>
                  <a:close/>
                </a:path>
              </a:pathLst>
            </a:custGeom>
            <a:grpFill/>
            <a:ln w="23813" cap="flat">
              <a:noFill/>
              <a:prstDash val="solid"/>
              <a:miter/>
            </a:ln>
          </p:spPr>
          <p:txBody>
            <a:bodyPr rtlCol="0" anchor="ctr"/>
            <a:lstStyle/>
            <a:p>
              <a:endParaRPr lang="en-ID"/>
            </a:p>
          </p:txBody>
        </p:sp>
        <p:sp>
          <p:nvSpPr>
            <p:cNvPr id="1375" name="Freeform: Shape 1374">
              <a:extLst>
                <a:ext uri="{FF2B5EF4-FFF2-40B4-BE49-F238E27FC236}">
                  <a16:creationId xmlns:a16="http://schemas.microsoft.com/office/drawing/2014/main" id="{E832961C-CCA8-3FDB-6A42-328AE24F389C}"/>
                </a:ext>
              </a:extLst>
            </p:cNvPr>
            <p:cNvSpPr/>
            <p:nvPr/>
          </p:nvSpPr>
          <p:spPr>
            <a:xfrm>
              <a:off x="7698581" y="6557112"/>
              <a:ext cx="323946" cy="210454"/>
            </a:xfrm>
            <a:custGeom>
              <a:avLst/>
              <a:gdLst>
                <a:gd name="connsiteX0" fmla="*/ 321469 w 323946"/>
                <a:gd name="connsiteY0" fmla="*/ 188968 h 210454"/>
                <a:gd name="connsiteX1" fmla="*/ 316706 w 323946"/>
                <a:gd name="connsiteY1" fmla="*/ 200875 h 210454"/>
                <a:gd name="connsiteX2" fmla="*/ 254794 w 323946"/>
                <a:gd name="connsiteY2" fmla="*/ 210400 h 210454"/>
                <a:gd name="connsiteX3" fmla="*/ 4762 w 323946"/>
                <a:gd name="connsiteY3" fmla="*/ 29425 h 210454"/>
                <a:gd name="connsiteX4" fmla="*/ 0 w 323946"/>
                <a:gd name="connsiteY4" fmla="*/ 12756 h 210454"/>
                <a:gd name="connsiteX5" fmla="*/ 57150 w 323946"/>
                <a:gd name="connsiteY5" fmla="*/ 850 h 210454"/>
                <a:gd name="connsiteX6" fmla="*/ 316706 w 323946"/>
                <a:gd name="connsiteY6" fmla="*/ 169919 h 210454"/>
                <a:gd name="connsiteX7" fmla="*/ 321469 w 323946"/>
                <a:gd name="connsiteY7" fmla="*/ 188968 h 210454"/>
                <a:gd name="connsiteX8" fmla="*/ 309563 w 323946"/>
                <a:gd name="connsiteY8" fmla="*/ 167537 h 210454"/>
                <a:gd name="connsiteX9" fmla="*/ 50006 w 323946"/>
                <a:gd name="connsiteY9" fmla="*/ 24662 h 210454"/>
                <a:gd name="connsiteX10" fmla="*/ 30956 w 323946"/>
                <a:gd name="connsiteY10" fmla="*/ 29425 h 210454"/>
                <a:gd name="connsiteX11" fmla="*/ 109537 w 323946"/>
                <a:gd name="connsiteY11" fmla="*/ 146106 h 210454"/>
                <a:gd name="connsiteX12" fmla="*/ 300037 w 323946"/>
                <a:gd name="connsiteY12" fmla="*/ 198494 h 210454"/>
                <a:gd name="connsiteX13" fmla="*/ 321469 w 323946"/>
                <a:gd name="connsiteY13" fmla="*/ 188968 h 210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54">
                  <a:moveTo>
                    <a:pt x="321469" y="188968"/>
                  </a:moveTo>
                  <a:cubicBezTo>
                    <a:pt x="326231" y="196113"/>
                    <a:pt x="323850" y="200875"/>
                    <a:pt x="316706" y="200875"/>
                  </a:cubicBezTo>
                  <a:cubicBezTo>
                    <a:pt x="295275" y="203256"/>
                    <a:pt x="276225" y="210400"/>
                    <a:pt x="254794" y="210400"/>
                  </a:cubicBezTo>
                  <a:cubicBezTo>
                    <a:pt x="142875" y="212781"/>
                    <a:pt x="35719" y="136581"/>
                    <a:pt x="4762" y="29425"/>
                  </a:cubicBezTo>
                  <a:cubicBezTo>
                    <a:pt x="2381" y="24662"/>
                    <a:pt x="2381" y="17519"/>
                    <a:pt x="0" y="12756"/>
                  </a:cubicBezTo>
                  <a:cubicBezTo>
                    <a:pt x="19050" y="3231"/>
                    <a:pt x="38100" y="3231"/>
                    <a:pt x="57150" y="850"/>
                  </a:cubicBezTo>
                  <a:cubicBezTo>
                    <a:pt x="169069" y="-8675"/>
                    <a:pt x="278606" y="62763"/>
                    <a:pt x="316706" y="169919"/>
                  </a:cubicBezTo>
                  <a:cubicBezTo>
                    <a:pt x="319087" y="174682"/>
                    <a:pt x="321469" y="184206"/>
                    <a:pt x="321469" y="188968"/>
                  </a:cubicBezTo>
                  <a:cubicBezTo>
                    <a:pt x="319087" y="181825"/>
                    <a:pt x="314325" y="177062"/>
                    <a:pt x="309563" y="167537"/>
                  </a:cubicBezTo>
                  <a:cubicBezTo>
                    <a:pt x="264319" y="65144"/>
                    <a:pt x="161925" y="10375"/>
                    <a:pt x="50006" y="24662"/>
                  </a:cubicBezTo>
                  <a:cubicBezTo>
                    <a:pt x="45244" y="24662"/>
                    <a:pt x="38100" y="27044"/>
                    <a:pt x="30956" y="29425"/>
                  </a:cubicBezTo>
                  <a:cubicBezTo>
                    <a:pt x="45244" y="77050"/>
                    <a:pt x="71438" y="115150"/>
                    <a:pt x="109537" y="146106"/>
                  </a:cubicBezTo>
                  <a:cubicBezTo>
                    <a:pt x="164306" y="191350"/>
                    <a:pt x="228600" y="208019"/>
                    <a:pt x="300037" y="198494"/>
                  </a:cubicBezTo>
                  <a:cubicBezTo>
                    <a:pt x="309563" y="198494"/>
                    <a:pt x="319087" y="198494"/>
                    <a:pt x="321469" y="188968"/>
                  </a:cubicBezTo>
                  <a:close/>
                </a:path>
              </a:pathLst>
            </a:custGeom>
            <a:grpFill/>
            <a:ln w="23813" cap="flat">
              <a:noFill/>
              <a:prstDash val="solid"/>
              <a:miter/>
            </a:ln>
          </p:spPr>
          <p:txBody>
            <a:bodyPr rtlCol="0" anchor="ctr"/>
            <a:lstStyle/>
            <a:p>
              <a:endParaRPr lang="en-ID"/>
            </a:p>
          </p:txBody>
        </p:sp>
        <p:sp>
          <p:nvSpPr>
            <p:cNvPr id="1376" name="Freeform: Shape 1375">
              <a:extLst>
                <a:ext uri="{FF2B5EF4-FFF2-40B4-BE49-F238E27FC236}">
                  <a16:creationId xmlns:a16="http://schemas.microsoft.com/office/drawing/2014/main" id="{B588C56D-447C-2B7A-DE46-B4B9766AE4DD}"/>
                </a:ext>
              </a:extLst>
            </p:cNvPr>
            <p:cNvSpPr/>
            <p:nvPr/>
          </p:nvSpPr>
          <p:spPr>
            <a:xfrm>
              <a:off x="9653587" y="6557136"/>
              <a:ext cx="323946" cy="210430"/>
            </a:xfrm>
            <a:custGeom>
              <a:avLst/>
              <a:gdLst>
                <a:gd name="connsiteX0" fmla="*/ 321469 w 323946"/>
                <a:gd name="connsiteY0" fmla="*/ 188945 h 210430"/>
                <a:gd name="connsiteX1" fmla="*/ 316706 w 323946"/>
                <a:gd name="connsiteY1" fmla="*/ 200851 h 210430"/>
                <a:gd name="connsiteX2" fmla="*/ 254794 w 323946"/>
                <a:gd name="connsiteY2" fmla="*/ 210376 h 210430"/>
                <a:gd name="connsiteX3" fmla="*/ 4763 w 323946"/>
                <a:gd name="connsiteY3" fmla="*/ 29401 h 210430"/>
                <a:gd name="connsiteX4" fmla="*/ 0 w 323946"/>
                <a:gd name="connsiteY4" fmla="*/ 12732 h 210430"/>
                <a:gd name="connsiteX5" fmla="*/ 59531 w 323946"/>
                <a:gd name="connsiteY5" fmla="*/ 826 h 210430"/>
                <a:gd name="connsiteX6" fmla="*/ 316706 w 323946"/>
                <a:gd name="connsiteY6" fmla="*/ 172276 h 210430"/>
                <a:gd name="connsiteX7" fmla="*/ 321469 w 323946"/>
                <a:gd name="connsiteY7" fmla="*/ 188945 h 210430"/>
                <a:gd name="connsiteX8" fmla="*/ 309563 w 323946"/>
                <a:gd name="connsiteY8" fmla="*/ 167513 h 210430"/>
                <a:gd name="connsiteX9" fmla="*/ 50006 w 323946"/>
                <a:gd name="connsiteY9" fmla="*/ 24638 h 210430"/>
                <a:gd name="connsiteX10" fmla="*/ 30956 w 323946"/>
                <a:gd name="connsiteY10" fmla="*/ 29401 h 210430"/>
                <a:gd name="connsiteX11" fmla="*/ 109538 w 323946"/>
                <a:gd name="connsiteY11" fmla="*/ 146082 h 210430"/>
                <a:gd name="connsiteX12" fmla="*/ 300038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2" y="196089"/>
                    <a:pt x="323850" y="200851"/>
                    <a:pt x="316706" y="200851"/>
                  </a:cubicBezTo>
                  <a:cubicBezTo>
                    <a:pt x="295275" y="203232"/>
                    <a:pt x="276225" y="210376"/>
                    <a:pt x="254794" y="210376"/>
                  </a:cubicBezTo>
                  <a:cubicBezTo>
                    <a:pt x="142875" y="212757"/>
                    <a:pt x="35719" y="136558"/>
                    <a:pt x="4763" y="29401"/>
                  </a:cubicBezTo>
                  <a:cubicBezTo>
                    <a:pt x="2381" y="24638"/>
                    <a:pt x="2381" y="17495"/>
                    <a:pt x="0" y="12732"/>
                  </a:cubicBezTo>
                  <a:cubicBezTo>
                    <a:pt x="19050" y="3207"/>
                    <a:pt x="40482" y="826"/>
                    <a:pt x="59531" y="826"/>
                  </a:cubicBezTo>
                  <a:cubicBezTo>
                    <a:pt x="171450" y="-8699"/>
                    <a:pt x="280988" y="65120"/>
                    <a:pt x="316706" y="172276"/>
                  </a:cubicBezTo>
                  <a:cubicBezTo>
                    <a:pt x="319088" y="177038"/>
                    <a:pt x="319088" y="184183"/>
                    <a:pt x="321469" y="188945"/>
                  </a:cubicBezTo>
                  <a:cubicBezTo>
                    <a:pt x="319088" y="181801"/>
                    <a:pt x="314325" y="177038"/>
                    <a:pt x="309563" y="167513"/>
                  </a:cubicBezTo>
                  <a:cubicBezTo>
                    <a:pt x="264319" y="65120"/>
                    <a:pt x="161925" y="10351"/>
                    <a:pt x="50006" y="24638"/>
                  </a:cubicBezTo>
                  <a:cubicBezTo>
                    <a:pt x="45244" y="24638"/>
                    <a:pt x="38100" y="27020"/>
                    <a:pt x="30956" y="29401"/>
                  </a:cubicBezTo>
                  <a:cubicBezTo>
                    <a:pt x="45244" y="77026"/>
                    <a:pt x="71438" y="115126"/>
                    <a:pt x="109538" y="146082"/>
                  </a:cubicBezTo>
                  <a:cubicBezTo>
                    <a:pt x="164306" y="191326"/>
                    <a:pt x="228600" y="207995"/>
                    <a:pt x="300038" y="198470"/>
                  </a:cubicBezTo>
                  <a:cubicBezTo>
                    <a:pt x="307181" y="198470"/>
                    <a:pt x="316706" y="198470"/>
                    <a:pt x="321469" y="188945"/>
                  </a:cubicBezTo>
                  <a:close/>
                </a:path>
              </a:pathLst>
            </a:custGeom>
            <a:grpFill/>
            <a:ln w="23813" cap="flat">
              <a:noFill/>
              <a:prstDash val="solid"/>
              <a:miter/>
            </a:ln>
          </p:spPr>
          <p:txBody>
            <a:bodyPr rtlCol="0" anchor="ctr"/>
            <a:lstStyle/>
            <a:p>
              <a:endParaRPr lang="en-ID"/>
            </a:p>
          </p:txBody>
        </p:sp>
        <p:sp>
          <p:nvSpPr>
            <p:cNvPr id="1377" name="Freeform: Shape 1376">
              <a:extLst>
                <a:ext uri="{FF2B5EF4-FFF2-40B4-BE49-F238E27FC236}">
                  <a16:creationId xmlns:a16="http://schemas.microsoft.com/office/drawing/2014/main" id="{B569A3C2-C89A-AAA7-8B2C-2F747A001C97}"/>
                </a:ext>
              </a:extLst>
            </p:cNvPr>
            <p:cNvSpPr/>
            <p:nvPr/>
          </p:nvSpPr>
          <p:spPr>
            <a:xfrm>
              <a:off x="11606212" y="6557112"/>
              <a:ext cx="323946" cy="210454"/>
            </a:xfrm>
            <a:custGeom>
              <a:avLst/>
              <a:gdLst>
                <a:gd name="connsiteX0" fmla="*/ 321469 w 323946"/>
                <a:gd name="connsiteY0" fmla="*/ 188968 h 210454"/>
                <a:gd name="connsiteX1" fmla="*/ 316707 w 323946"/>
                <a:gd name="connsiteY1" fmla="*/ 200875 h 210454"/>
                <a:gd name="connsiteX2" fmla="*/ 254794 w 323946"/>
                <a:gd name="connsiteY2" fmla="*/ 210400 h 210454"/>
                <a:gd name="connsiteX3" fmla="*/ 4763 w 323946"/>
                <a:gd name="connsiteY3" fmla="*/ 29425 h 210454"/>
                <a:gd name="connsiteX4" fmla="*/ 0 w 323946"/>
                <a:gd name="connsiteY4" fmla="*/ 12756 h 210454"/>
                <a:gd name="connsiteX5" fmla="*/ 57150 w 323946"/>
                <a:gd name="connsiteY5" fmla="*/ 850 h 210454"/>
                <a:gd name="connsiteX6" fmla="*/ 316707 w 323946"/>
                <a:gd name="connsiteY6" fmla="*/ 169919 h 210454"/>
                <a:gd name="connsiteX7" fmla="*/ 321469 w 323946"/>
                <a:gd name="connsiteY7" fmla="*/ 188968 h 210454"/>
                <a:gd name="connsiteX8" fmla="*/ 309563 w 323946"/>
                <a:gd name="connsiteY8" fmla="*/ 167537 h 210454"/>
                <a:gd name="connsiteX9" fmla="*/ 50006 w 323946"/>
                <a:gd name="connsiteY9" fmla="*/ 24662 h 210454"/>
                <a:gd name="connsiteX10" fmla="*/ 30957 w 323946"/>
                <a:gd name="connsiteY10" fmla="*/ 29425 h 210454"/>
                <a:gd name="connsiteX11" fmla="*/ 109538 w 323946"/>
                <a:gd name="connsiteY11" fmla="*/ 146106 h 210454"/>
                <a:gd name="connsiteX12" fmla="*/ 300038 w 323946"/>
                <a:gd name="connsiteY12" fmla="*/ 198494 h 210454"/>
                <a:gd name="connsiteX13" fmla="*/ 321469 w 323946"/>
                <a:gd name="connsiteY13" fmla="*/ 188968 h 210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54">
                  <a:moveTo>
                    <a:pt x="321469" y="188968"/>
                  </a:moveTo>
                  <a:cubicBezTo>
                    <a:pt x="326232" y="196113"/>
                    <a:pt x="323850" y="200875"/>
                    <a:pt x="316707" y="200875"/>
                  </a:cubicBezTo>
                  <a:cubicBezTo>
                    <a:pt x="295275" y="203256"/>
                    <a:pt x="276225" y="210400"/>
                    <a:pt x="254794" y="210400"/>
                  </a:cubicBezTo>
                  <a:cubicBezTo>
                    <a:pt x="142875" y="212781"/>
                    <a:pt x="35719" y="136581"/>
                    <a:pt x="4763" y="29425"/>
                  </a:cubicBezTo>
                  <a:cubicBezTo>
                    <a:pt x="2381" y="24662"/>
                    <a:pt x="2381" y="17519"/>
                    <a:pt x="0" y="12756"/>
                  </a:cubicBezTo>
                  <a:cubicBezTo>
                    <a:pt x="19050" y="3231"/>
                    <a:pt x="38100" y="3231"/>
                    <a:pt x="57150" y="850"/>
                  </a:cubicBezTo>
                  <a:cubicBezTo>
                    <a:pt x="169069" y="-8675"/>
                    <a:pt x="278607" y="62763"/>
                    <a:pt x="316707" y="169919"/>
                  </a:cubicBezTo>
                  <a:cubicBezTo>
                    <a:pt x="319087" y="174682"/>
                    <a:pt x="321469" y="184206"/>
                    <a:pt x="321469" y="188968"/>
                  </a:cubicBezTo>
                  <a:cubicBezTo>
                    <a:pt x="319087" y="181825"/>
                    <a:pt x="314325" y="177062"/>
                    <a:pt x="309563" y="167537"/>
                  </a:cubicBezTo>
                  <a:cubicBezTo>
                    <a:pt x="264319" y="65144"/>
                    <a:pt x="161925" y="10375"/>
                    <a:pt x="50006" y="24662"/>
                  </a:cubicBezTo>
                  <a:cubicBezTo>
                    <a:pt x="45244" y="24662"/>
                    <a:pt x="38100" y="27044"/>
                    <a:pt x="30957" y="29425"/>
                  </a:cubicBezTo>
                  <a:cubicBezTo>
                    <a:pt x="45244" y="77050"/>
                    <a:pt x="71438" y="115150"/>
                    <a:pt x="109538" y="146106"/>
                  </a:cubicBezTo>
                  <a:cubicBezTo>
                    <a:pt x="164306" y="191350"/>
                    <a:pt x="228600" y="208019"/>
                    <a:pt x="300038" y="198494"/>
                  </a:cubicBezTo>
                  <a:cubicBezTo>
                    <a:pt x="309563" y="198494"/>
                    <a:pt x="319087" y="198494"/>
                    <a:pt x="321469" y="188968"/>
                  </a:cubicBezTo>
                  <a:close/>
                </a:path>
              </a:pathLst>
            </a:custGeom>
            <a:grpFill/>
            <a:ln w="23813" cap="flat">
              <a:noFill/>
              <a:prstDash val="solid"/>
              <a:miter/>
            </a:ln>
          </p:spPr>
          <p:txBody>
            <a:bodyPr rtlCol="0" anchor="ctr"/>
            <a:lstStyle/>
            <a:p>
              <a:endParaRPr lang="en-ID"/>
            </a:p>
          </p:txBody>
        </p:sp>
        <p:sp>
          <p:nvSpPr>
            <p:cNvPr id="1378" name="Freeform: Shape 1377">
              <a:extLst>
                <a:ext uri="{FF2B5EF4-FFF2-40B4-BE49-F238E27FC236}">
                  <a16:creationId xmlns:a16="http://schemas.microsoft.com/office/drawing/2014/main" id="{5AEC32DE-0F99-638E-54BA-32A798C0E487}"/>
                </a:ext>
              </a:extLst>
            </p:cNvPr>
            <p:cNvSpPr/>
            <p:nvPr/>
          </p:nvSpPr>
          <p:spPr>
            <a:xfrm>
              <a:off x="7236618" y="2907506"/>
              <a:ext cx="316706" cy="212539"/>
            </a:xfrm>
            <a:custGeom>
              <a:avLst/>
              <a:gdLst>
                <a:gd name="connsiteX0" fmla="*/ 9525 w 316706"/>
                <a:gd name="connsiteY0" fmla="*/ 9525 h 212539"/>
                <a:gd name="connsiteX1" fmla="*/ 73819 w 316706"/>
                <a:gd name="connsiteY1" fmla="*/ 0 h 212539"/>
                <a:gd name="connsiteX2" fmla="*/ 316706 w 316706"/>
                <a:gd name="connsiteY2" fmla="*/ 197644 h 212539"/>
                <a:gd name="connsiteX3" fmla="*/ 304800 w 316706"/>
                <a:gd name="connsiteY3" fmla="*/ 204787 h 212539"/>
                <a:gd name="connsiteX4" fmla="*/ 7144 w 316706"/>
                <a:gd name="connsiteY4" fmla="*/ 57150 h 212539"/>
                <a:gd name="connsiteX5" fmla="*/ 0 w 316706"/>
                <a:gd name="connsiteY5" fmla="*/ 28575 h 212539"/>
                <a:gd name="connsiteX6" fmla="*/ 0 w 316706"/>
                <a:gd name="connsiteY6" fmla="*/ 28575 h 212539"/>
                <a:gd name="connsiteX7" fmla="*/ 9525 w 316706"/>
                <a:gd name="connsiteY7" fmla="*/ 45244 h 212539"/>
                <a:gd name="connsiteX8" fmla="*/ 188119 w 316706"/>
                <a:gd name="connsiteY8" fmla="*/ 183356 h 212539"/>
                <a:gd name="connsiteX9" fmla="*/ 285750 w 316706"/>
                <a:gd name="connsiteY9" fmla="*/ 180975 h 212539"/>
                <a:gd name="connsiteX10" fmla="*/ 283369 w 316706"/>
                <a:gd name="connsiteY10" fmla="*/ 169069 h 212539"/>
                <a:gd name="connsiteX11" fmla="*/ 64294 w 316706"/>
                <a:gd name="connsiteY11" fmla="*/ 9525 h 212539"/>
                <a:gd name="connsiteX12" fmla="*/ 9525 w 316706"/>
                <a:gd name="connsiteY12" fmla="*/ 9525 h 212539"/>
                <a:gd name="connsiteX13" fmla="*/ 9525 w 316706"/>
                <a:gd name="connsiteY13" fmla="*/ 9525 h 21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706" h="212539">
                  <a:moveTo>
                    <a:pt x="9525" y="9525"/>
                  </a:moveTo>
                  <a:cubicBezTo>
                    <a:pt x="30956" y="0"/>
                    <a:pt x="52387" y="0"/>
                    <a:pt x="73819" y="0"/>
                  </a:cubicBezTo>
                  <a:cubicBezTo>
                    <a:pt x="190500" y="2381"/>
                    <a:pt x="292894" y="85725"/>
                    <a:pt x="316706" y="197644"/>
                  </a:cubicBezTo>
                  <a:cubicBezTo>
                    <a:pt x="311944" y="200025"/>
                    <a:pt x="309563" y="202406"/>
                    <a:pt x="304800" y="204787"/>
                  </a:cubicBezTo>
                  <a:cubicBezTo>
                    <a:pt x="183356" y="235744"/>
                    <a:pt x="54769" y="171450"/>
                    <a:pt x="7144" y="57150"/>
                  </a:cubicBezTo>
                  <a:cubicBezTo>
                    <a:pt x="2381" y="47625"/>
                    <a:pt x="2381" y="38100"/>
                    <a:pt x="0" y="28575"/>
                  </a:cubicBezTo>
                  <a:lnTo>
                    <a:pt x="0" y="28575"/>
                  </a:lnTo>
                  <a:cubicBezTo>
                    <a:pt x="2381" y="33338"/>
                    <a:pt x="7144" y="38100"/>
                    <a:pt x="9525" y="45244"/>
                  </a:cubicBezTo>
                  <a:cubicBezTo>
                    <a:pt x="45244" y="121444"/>
                    <a:pt x="104775" y="166688"/>
                    <a:pt x="188119" y="183356"/>
                  </a:cubicBezTo>
                  <a:cubicBezTo>
                    <a:pt x="219075" y="190500"/>
                    <a:pt x="252412" y="188119"/>
                    <a:pt x="285750" y="180975"/>
                  </a:cubicBezTo>
                  <a:cubicBezTo>
                    <a:pt x="285750" y="176213"/>
                    <a:pt x="283369" y="173831"/>
                    <a:pt x="283369" y="169069"/>
                  </a:cubicBezTo>
                  <a:cubicBezTo>
                    <a:pt x="252412" y="76200"/>
                    <a:pt x="161925" y="11906"/>
                    <a:pt x="64294" y="9525"/>
                  </a:cubicBezTo>
                  <a:cubicBezTo>
                    <a:pt x="45244" y="7144"/>
                    <a:pt x="26194" y="7144"/>
                    <a:pt x="9525" y="9525"/>
                  </a:cubicBezTo>
                  <a:lnTo>
                    <a:pt x="9525" y="9525"/>
                  </a:lnTo>
                  <a:close/>
                </a:path>
              </a:pathLst>
            </a:custGeom>
            <a:grpFill/>
            <a:ln w="23813" cap="flat">
              <a:noFill/>
              <a:prstDash val="solid"/>
              <a:miter/>
            </a:ln>
          </p:spPr>
          <p:txBody>
            <a:bodyPr rtlCol="0" anchor="ctr"/>
            <a:lstStyle/>
            <a:p>
              <a:endParaRPr lang="en-ID"/>
            </a:p>
          </p:txBody>
        </p:sp>
        <p:sp>
          <p:nvSpPr>
            <p:cNvPr id="1379" name="Freeform: Shape 1378">
              <a:extLst>
                <a:ext uri="{FF2B5EF4-FFF2-40B4-BE49-F238E27FC236}">
                  <a16:creationId xmlns:a16="http://schemas.microsoft.com/office/drawing/2014/main" id="{809BFAD6-C2D1-8B72-CC71-942A507D8650}"/>
                </a:ext>
              </a:extLst>
            </p:cNvPr>
            <p:cNvSpPr/>
            <p:nvPr/>
          </p:nvSpPr>
          <p:spPr>
            <a:xfrm>
              <a:off x="5748337" y="3466828"/>
              <a:ext cx="319087" cy="213223"/>
            </a:xfrm>
            <a:custGeom>
              <a:avLst/>
              <a:gdLst>
                <a:gd name="connsiteX0" fmla="*/ 319088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8 w 319087"/>
                <a:gd name="connsiteY6" fmla="*/ 12178 h 213223"/>
                <a:gd name="connsiteX7" fmla="*/ 319088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5 h 213223"/>
                <a:gd name="connsiteX13" fmla="*/ 319088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8" y="24084"/>
                  </a:moveTo>
                  <a:cubicBezTo>
                    <a:pt x="304800" y="83616"/>
                    <a:pt x="273844" y="128859"/>
                    <a:pt x="226219" y="162197"/>
                  </a:cubicBezTo>
                  <a:cubicBezTo>
                    <a:pt x="161925" y="209822"/>
                    <a:pt x="88106" y="224109"/>
                    <a:pt x="9525" y="205059"/>
                  </a:cubicBezTo>
                  <a:cubicBezTo>
                    <a:pt x="7144" y="205059"/>
                    <a:pt x="2381" y="202678"/>
                    <a:pt x="0" y="200297"/>
                  </a:cubicBezTo>
                  <a:cubicBezTo>
                    <a:pt x="0" y="193153"/>
                    <a:pt x="2381" y="188391"/>
                    <a:pt x="2381" y="181247"/>
                  </a:cubicBezTo>
                  <a:cubicBezTo>
                    <a:pt x="40481" y="57422"/>
                    <a:pt x="169069" y="-21160"/>
                    <a:pt x="297656" y="5034"/>
                  </a:cubicBezTo>
                  <a:cubicBezTo>
                    <a:pt x="304800" y="7415"/>
                    <a:pt x="311944" y="7415"/>
                    <a:pt x="319088" y="12178"/>
                  </a:cubicBezTo>
                  <a:cubicBezTo>
                    <a:pt x="319088" y="14559"/>
                    <a:pt x="316706" y="21703"/>
                    <a:pt x="319088" y="24084"/>
                  </a:cubicBezTo>
                  <a:cubicBezTo>
                    <a:pt x="311944" y="9797"/>
                    <a:pt x="297656" y="14559"/>
                    <a:pt x="285750" y="12178"/>
                  </a:cubicBezTo>
                  <a:cubicBezTo>
                    <a:pt x="185738" y="2653"/>
                    <a:pt x="90488" y="52659"/>
                    <a:pt x="45244" y="143147"/>
                  </a:cubicBezTo>
                  <a:cubicBezTo>
                    <a:pt x="38100" y="155053"/>
                    <a:pt x="35719" y="166959"/>
                    <a:pt x="28575" y="183628"/>
                  </a:cubicBezTo>
                  <a:cubicBezTo>
                    <a:pt x="38100" y="186009"/>
                    <a:pt x="42863" y="188391"/>
                    <a:pt x="50006" y="188391"/>
                  </a:cubicBezTo>
                  <a:cubicBezTo>
                    <a:pt x="159544" y="202678"/>
                    <a:pt x="259556" y="147909"/>
                    <a:pt x="307181" y="45515"/>
                  </a:cubicBezTo>
                  <a:cubicBezTo>
                    <a:pt x="309563" y="38372"/>
                    <a:pt x="314325" y="31228"/>
                    <a:pt x="319088" y="24084"/>
                  </a:cubicBezTo>
                  <a:close/>
                </a:path>
              </a:pathLst>
            </a:custGeom>
            <a:grpFill/>
            <a:ln w="23813" cap="flat">
              <a:noFill/>
              <a:prstDash val="solid"/>
              <a:miter/>
            </a:ln>
          </p:spPr>
          <p:txBody>
            <a:bodyPr rtlCol="0" anchor="ctr"/>
            <a:lstStyle/>
            <a:p>
              <a:endParaRPr lang="en-ID"/>
            </a:p>
          </p:txBody>
        </p:sp>
        <p:sp>
          <p:nvSpPr>
            <p:cNvPr id="1380" name="Freeform: Shape 1379">
              <a:extLst>
                <a:ext uri="{FF2B5EF4-FFF2-40B4-BE49-F238E27FC236}">
                  <a16:creationId xmlns:a16="http://schemas.microsoft.com/office/drawing/2014/main" id="{F98742B8-9555-196D-498B-73BC5DD8465C}"/>
                </a:ext>
              </a:extLst>
            </p:cNvPr>
            <p:cNvSpPr/>
            <p:nvPr/>
          </p:nvSpPr>
          <p:spPr>
            <a:xfrm>
              <a:off x="7700962" y="3466828"/>
              <a:ext cx="319087" cy="213223"/>
            </a:xfrm>
            <a:custGeom>
              <a:avLst/>
              <a:gdLst>
                <a:gd name="connsiteX0" fmla="*/ 319088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8 w 319087"/>
                <a:gd name="connsiteY6" fmla="*/ 12178 h 213223"/>
                <a:gd name="connsiteX7" fmla="*/ 319088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5 h 213223"/>
                <a:gd name="connsiteX13" fmla="*/ 319088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8" y="24084"/>
                  </a:moveTo>
                  <a:cubicBezTo>
                    <a:pt x="304800" y="83616"/>
                    <a:pt x="273844" y="128859"/>
                    <a:pt x="226219" y="162197"/>
                  </a:cubicBezTo>
                  <a:cubicBezTo>
                    <a:pt x="161925" y="209822"/>
                    <a:pt x="88106" y="224109"/>
                    <a:pt x="9525" y="205059"/>
                  </a:cubicBezTo>
                  <a:cubicBezTo>
                    <a:pt x="7144" y="205059"/>
                    <a:pt x="2381" y="202678"/>
                    <a:pt x="0" y="200297"/>
                  </a:cubicBezTo>
                  <a:cubicBezTo>
                    <a:pt x="0" y="193153"/>
                    <a:pt x="2381" y="188391"/>
                    <a:pt x="2381" y="181247"/>
                  </a:cubicBezTo>
                  <a:cubicBezTo>
                    <a:pt x="40481" y="57422"/>
                    <a:pt x="169069" y="-21160"/>
                    <a:pt x="297656" y="5034"/>
                  </a:cubicBezTo>
                  <a:cubicBezTo>
                    <a:pt x="304800" y="7415"/>
                    <a:pt x="311944" y="7415"/>
                    <a:pt x="319088" y="12178"/>
                  </a:cubicBezTo>
                  <a:cubicBezTo>
                    <a:pt x="319088" y="14559"/>
                    <a:pt x="319088" y="21703"/>
                    <a:pt x="319088" y="24084"/>
                  </a:cubicBezTo>
                  <a:cubicBezTo>
                    <a:pt x="311944" y="9797"/>
                    <a:pt x="297656" y="14559"/>
                    <a:pt x="285750" y="12178"/>
                  </a:cubicBezTo>
                  <a:cubicBezTo>
                    <a:pt x="185737" y="2653"/>
                    <a:pt x="90487" y="52659"/>
                    <a:pt x="45244" y="143147"/>
                  </a:cubicBezTo>
                  <a:cubicBezTo>
                    <a:pt x="38100" y="155053"/>
                    <a:pt x="35719" y="166959"/>
                    <a:pt x="28575" y="183628"/>
                  </a:cubicBezTo>
                  <a:cubicBezTo>
                    <a:pt x="38100" y="186009"/>
                    <a:pt x="42862" y="188391"/>
                    <a:pt x="50006" y="188391"/>
                  </a:cubicBezTo>
                  <a:cubicBezTo>
                    <a:pt x="159544" y="202678"/>
                    <a:pt x="259556" y="147909"/>
                    <a:pt x="307181" y="45515"/>
                  </a:cubicBezTo>
                  <a:cubicBezTo>
                    <a:pt x="311944" y="38372"/>
                    <a:pt x="316706" y="31228"/>
                    <a:pt x="319088" y="24084"/>
                  </a:cubicBezTo>
                  <a:close/>
                </a:path>
              </a:pathLst>
            </a:custGeom>
            <a:grpFill/>
            <a:ln w="23813" cap="flat">
              <a:noFill/>
              <a:prstDash val="solid"/>
              <a:miter/>
            </a:ln>
          </p:spPr>
          <p:txBody>
            <a:bodyPr rtlCol="0" anchor="ctr"/>
            <a:lstStyle/>
            <a:p>
              <a:endParaRPr lang="en-ID"/>
            </a:p>
          </p:txBody>
        </p:sp>
        <p:sp>
          <p:nvSpPr>
            <p:cNvPr id="1381" name="Freeform: Shape 1380">
              <a:extLst>
                <a:ext uri="{FF2B5EF4-FFF2-40B4-BE49-F238E27FC236}">
                  <a16:creationId xmlns:a16="http://schemas.microsoft.com/office/drawing/2014/main" id="{8157D2FC-B3E2-5908-22C5-411C87EFBCF5}"/>
                </a:ext>
              </a:extLst>
            </p:cNvPr>
            <p:cNvSpPr/>
            <p:nvPr/>
          </p:nvSpPr>
          <p:spPr>
            <a:xfrm>
              <a:off x="9655968" y="3466828"/>
              <a:ext cx="319087" cy="213223"/>
            </a:xfrm>
            <a:custGeom>
              <a:avLst/>
              <a:gdLst>
                <a:gd name="connsiteX0" fmla="*/ 319087 w 319087"/>
                <a:gd name="connsiteY0" fmla="*/ 24084 h 213223"/>
                <a:gd name="connsiteX1" fmla="*/ 226219 w 319087"/>
                <a:gd name="connsiteY1" fmla="*/ 162197 h 213223"/>
                <a:gd name="connsiteX2" fmla="*/ 9525 w 319087"/>
                <a:gd name="connsiteY2" fmla="*/ 205059 h 213223"/>
                <a:gd name="connsiteX3" fmla="*/ 0 w 319087"/>
                <a:gd name="connsiteY3" fmla="*/ 200297 h 213223"/>
                <a:gd name="connsiteX4" fmla="*/ 2381 w 319087"/>
                <a:gd name="connsiteY4" fmla="*/ 181247 h 213223"/>
                <a:gd name="connsiteX5" fmla="*/ 297656 w 319087"/>
                <a:gd name="connsiteY5" fmla="*/ 5034 h 213223"/>
                <a:gd name="connsiteX6" fmla="*/ 319087 w 319087"/>
                <a:gd name="connsiteY6" fmla="*/ 12178 h 213223"/>
                <a:gd name="connsiteX7" fmla="*/ 319087 w 319087"/>
                <a:gd name="connsiteY7" fmla="*/ 24084 h 213223"/>
                <a:gd name="connsiteX8" fmla="*/ 285750 w 319087"/>
                <a:gd name="connsiteY8" fmla="*/ 12178 h 213223"/>
                <a:gd name="connsiteX9" fmla="*/ 45244 w 319087"/>
                <a:gd name="connsiteY9" fmla="*/ 143147 h 213223"/>
                <a:gd name="connsiteX10" fmla="*/ 28575 w 319087"/>
                <a:gd name="connsiteY10" fmla="*/ 183628 h 213223"/>
                <a:gd name="connsiteX11" fmla="*/ 50006 w 319087"/>
                <a:gd name="connsiteY11" fmla="*/ 188391 h 213223"/>
                <a:gd name="connsiteX12" fmla="*/ 307181 w 319087"/>
                <a:gd name="connsiteY12" fmla="*/ 45515 h 213223"/>
                <a:gd name="connsiteX13" fmla="*/ 319087 w 319087"/>
                <a:gd name="connsiteY13" fmla="*/ 24084 h 21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9087" h="213223">
                  <a:moveTo>
                    <a:pt x="319087" y="24084"/>
                  </a:moveTo>
                  <a:cubicBezTo>
                    <a:pt x="304800" y="83616"/>
                    <a:pt x="273844" y="128859"/>
                    <a:pt x="226219" y="162197"/>
                  </a:cubicBezTo>
                  <a:cubicBezTo>
                    <a:pt x="161925" y="209822"/>
                    <a:pt x="88106" y="224109"/>
                    <a:pt x="9525" y="205059"/>
                  </a:cubicBezTo>
                  <a:cubicBezTo>
                    <a:pt x="7144" y="205059"/>
                    <a:pt x="2381" y="202678"/>
                    <a:pt x="0" y="200297"/>
                  </a:cubicBezTo>
                  <a:cubicBezTo>
                    <a:pt x="0" y="193153"/>
                    <a:pt x="2381" y="188391"/>
                    <a:pt x="2381" y="181247"/>
                  </a:cubicBezTo>
                  <a:cubicBezTo>
                    <a:pt x="40481" y="57422"/>
                    <a:pt x="169069" y="-21160"/>
                    <a:pt x="297656" y="5034"/>
                  </a:cubicBezTo>
                  <a:cubicBezTo>
                    <a:pt x="304800" y="7415"/>
                    <a:pt x="311944" y="7415"/>
                    <a:pt x="319087" y="12178"/>
                  </a:cubicBezTo>
                  <a:cubicBezTo>
                    <a:pt x="319087" y="14559"/>
                    <a:pt x="316706" y="21703"/>
                    <a:pt x="319087" y="24084"/>
                  </a:cubicBezTo>
                  <a:cubicBezTo>
                    <a:pt x="311944" y="9797"/>
                    <a:pt x="297656" y="14559"/>
                    <a:pt x="285750" y="12178"/>
                  </a:cubicBezTo>
                  <a:cubicBezTo>
                    <a:pt x="185738" y="2653"/>
                    <a:pt x="90488" y="52659"/>
                    <a:pt x="45244" y="143147"/>
                  </a:cubicBezTo>
                  <a:cubicBezTo>
                    <a:pt x="38100" y="155053"/>
                    <a:pt x="35719" y="166959"/>
                    <a:pt x="28575" y="183628"/>
                  </a:cubicBezTo>
                  <a:cubicBezTo>
                    <a:pt x="38100" y="186009"/>
                    <a:pt x="42863" y="188391"/>
                    <a:pt x="50006" y="188391"/>
                  </a:cubicBezTo>
                  <a:cubicBezTo>
                    <a:pt x="159544" y="202678"/>
                    <a:pt x="259556" y="147909"/>
                    <a:pt x="307181" y="45515"/>
                  </a:cubicBezTo>
                  <a:cubicBezTo>
                    <a:pt x="309563" y="38372"/>
                    <a:pt x="314325" y="31228"/>
                    <a:pt x="319087" y="24084"/>
                  </a:cubicBezTo>
                  <a:close/>
                </a:path>
              </a:pathLst>
            </a:custGeom>
            <a:grpFill/>
            <a:ln w="23813" cap="flat">
              <a:noFill/>
              <a:prstDash val="solid"/>
              <a:miter/>
            </a:ln>
          </p:spPr>
          <p:txBody>
            <a:bodyPr rtlCol="0" anchor="ctr"/>
            <a:lstStyle/>
            <a:p>
              <a:endParaRPr lang="en-ID"/>
            </a:p>
          </p:txBody>
        </p:sp>
        <p:sp>
          <p:nvSpPr>
            <p:cNvPr id="1382" name="Freeform: Shape 1381">
              <a:extLst>
                <a:ext uri="{FF2B5EF4-FFF2-40B4-BE49-F238E27FC236}">
                  <a16:creationId xmlns:a16="http://schemas.microsoft.com/office/drawing/2014/main" id="{458EB054-9CB0-2FBD-C7C0-8B35C6ED1CE2}"/>
                </a:ext>
              </a:extLst>
            </p:cNvPr>
            <p:cNvSpPr/>
            <p:nvPr/>
          </p:nvSpPr>
          <p:spPr>
            <a:xfrm>
              <a:off x="11608593" y="3469209"/>
              <a:ext cx="319087" cy="210842"/>
            </a:xfrm>
            <a:custGeom>
              <a:avLst/>
              <a:gdLst>
                <a:gd name="connsiteX0" fmla="*/ 319087 w 319087"/>
                <a:gd name="connsiteY0" fmla="*/ 21703 h 210842"/>
                <a:gd name="connsiteX1" fmla="*/ 226219 w 319087"/>
                <a:gd name="connsiteY1" fmla="*/ 159815 h 210842"/>
                <a:gd name="connsiteX2" fmla="*/ 9525 w 319087"/>
                <a:gd name="connsiteY2" fmla="*/ 202678 h 210842"/>
                <a:gd name="connsiteX3" fmla="*/ 2381 w 319087"/>
                <a:gd name="connsiteY3" fmla="*/ 200297 h 210842"/>
                <a:gd name="connsiteX4" fmla="*/ 0 w 319087"/>
                <a:gd name="connsiteY4" fmla="*/ 197916 h 210842"/>
                <a:gd name="connsiteX5" fmla="*/ 2381 w 319087"/>
                <a:gd name="connsiteY5" fmla="*/ 181247 h 210842"/>
                <a:gd name="connsiteX6" fmla="*/ 297656 w 319087"/>
                <a:gd name="connsiteY6" fmla="*/ 5034 h 210842"/>
                <a:gd name="connsiteX7" fmla="*/ 319087 w 319087"/>
                <a:gd name="connsiteY7" fmla="*/ 12178 h 210842"/>
                <a:gd name="connsiteX8" fmla="*/ 319087 w 319087"/>
                <a:gd name="connsiteY8" fmla="*/ 21703 h 210842"/>
                <a:gd name="connsiteX9" fmla="*/ 285750 w 319087"/>
                <a:gd name="connsiteY9" fmla="*/ 9797 h 210842"/>
                <a:gd name="connsiteX10" fmla="*/ 45244 w 319087"/>
                <a:gd name="connsiteY10" fmla="*/ 140766 h 210842"/>
                <a:gd name="connsiteX11" fmla="*/ 28575 w 319087"/>
                <a:gd name="connsiteY11" fmla="*/ 181247 h 210842"/>
                <a:gd name="connsiteX12" fmla="*/ 50006 w 319087"/>
                <a:gd name="connsiteY12" fmla="*/ 186009 h 210842"/>
                <a:gd name="connsiteX13" fmla="*/ 307181 w 319087"/>
                <a:gd name="connsiteY13" fmla="*/ 43134 h 210842"/>
                <a:gd name="connsiteX14" fmla="*/ 319087 w 319087"/>
                <a:gd name="connsiteY14" fmla="*/ 21703 h 21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9087" h="210842">
                  <a:moveTo>
                    <a:pt x="319087" y="21703"/>
                  </a:moveTo>
                  <a:cubicBezTo>
                    <a:pt x="304800" y="81234"/>
                    <a:pt x="273844" y="126478"/>
                    <a:pt x="226219" y="159815"/>
                  </a:cubicBezTo>
                  <a:cubicBezTo>
                    <a:pt x="161925" y="207440"/>
                    <a:pt x="88107" y="221728"/>
                    <a:pt x="9525" y="202678"/>
                  </a:cubicBezTo>
                  <a:cubicBezTo>
                    <a:pt x="7143" y="202678"/>
                    <a:pt x="4763" y="200297"/>
                    <a:pt x="2381" y="200297"/>
                  </a:cubicBezTo>
                  <a:cubicBezTo>
                    <a:pt x="2381" y="200297"/>
                    <a:pt x="0" y="200297"/>
                    <a:pt x="0" y="197916"/>
                  </a:cubicBezTo>
                  <a:cubicBezTo>
                    <a:pt x="0" y="193153"/>
                    <a:pt x="2381" y="186009"/>
                    <a:pt x="2381" y="181247"/>
                  </a:cubicBezTo>
                  <a:cubicBezTo>
                    <a:pt x="40482" y="57422"/>
                    <a:pt x="169069" y="-21159"/>
                    <a:pt x="297656" y="5034"/>
                  </a:cubicBezTo>
                  <a:cubicBezTo>
                    <a:pt x="304800" y="7416"/>
                    <a:pt x="311944" y="7416"/>
                    <a:pt x="319087" y="12178"/>
                  </a:cubicBezTo>
                  <a:cubicBezTo>
                    <a:pt x="319087" y="12178"/>
                    <a:pt x="319087" y="19322"/>
                    <a:pt x="319087" y="21703"/>
                  </a:cubicBezTo>
                  <a:cubicBezTo>
                    <a:pt x="311944" y="7416"/>
                    <a:pt x="297656" y="12178"/>
                    <a:pt x="285750" y="9797"/>
                  </a:cubicBezTo>
                  <a:cubicBezTo>
                    <a:pt x="185737" y="272"/>
                    <a:pt x="90487" y="50278"/>
                    <a:pt x="45244" y="140766"/>
                  </a:cubicBezTo>
                  <a:cubicBezTo>
                    <a:pt x="38100" y="152672"/>
                    <a:pt x="35719" y="164578"/>
                    <a:pt x="28575" y="181247"/>
                  </a:cubicBezTo>
                  <a:cubicBezTo>
                    <a:pt x="38100" y="183628"/>
                    <a:pt x="42862" y="186009"/>
                    <a:pt x="50006" y="186009"/>
                  </a:cubicBezTo>
                  <a:cubicBezTo>
                    <a:pt x="159544" y="200297"/>
                    <a:pt x="259556" y="145528"/>
                    <a:pt x="307181" y="43134"/>
                  </a:cubicBezTo>
                  <a:cubicBezTo>
                    <a:pt x="311944" y="35991"/>
                    <a:pt x="316706" y="28847"/>
                    <a:pt x="319087" y="21703"/>
                  </a:cubicBezTo>
                  <a:close/>
                </a:path>
              </a:pathLst>
            </a:custGeom>
            <a:grpFill/>
            <a:ln w="23813" cap="flat">
              <a:noFill/>
              <a:prstDash val="solid"/>
              <a:miter/>
            </a:ln>
          </p:spPr>
          <p:txBody>
            <a:bodyPr rtlCol="0" anchor="ctr"/>
            <a:lstStyle/>
            <a:p>
              <a:endParaRPr lang="en-ID"/>
            </a:p>
          </p:txBody>
        </p:sp>
        <p:sp>
          <p:nvSpPr>
            <p:cNvPr id="1383" name="Freeform: Shape 1382">
              <a:extLst>
                <a:ext uri="{FF2B5EF4-FFF2-40B4-BE49-F238E27FC236}">
                  <a16:creationId xmlns:a16="http://schemas.microsoft.com/office/drawing/2014/main" id="{D1FC1582-76EC-F875-E30E-77CFE1FBD68C}"/>
                </a:ext>
              </a:extLst>
            </p:cNvPr>
            <p:cNvSpPr/>
            <p:nvPr/>
          </p:nvSpPr>
          <p:spPr>
            <a:xfrm>
              <a:off x="8208168" y="4304279"/>
              <a:ext cx="321468" cy="213813"/>
            </a:xfrm>
            <a:custGeom>
              <a:avLst/>
              <a:gdLst>
                <a:gd name="connsiteX0" fmla="*/ 0 w 321468"/>
                <a:gd name="connsiteY0" fmla="*/ 191521 h 213813"/>
                <a:gd name="connsiteX1" fmla="*/ 95250 w 321468"/>
                <a:gd name="connsiteY1" fmla="*/ 51027 h 213813"/>
                <a:gd name="connsiteX2" fmla="*/ 311944 w 321468"/>
                <a:gd name="connsiteY2" fmla="*/ 8164 h 213813"/>
                <a:gd name="connsiteX3" fmla="*/ 321469 w 321468"/>
                <a:gd name="connsiteY3" fmla="*/ 12927 h 213813"/>
                <a:gd name="connsiteX4" fmla="*/ 319088 w 321468"/>
                <a:gd name="connsiteY4" fmla="*/ 27214 h 213813"/>
                <a:gd name="connsiteX5" fmla="*/ 21431 w 321468"/>
                <a:gd name="connsiteY5" fmla="*/ 208189 h 213813"/>
                <a:gd name="connsiteX6" fmla="*/ 2381 w 321468"/>
                <a:gd name="connsiteY6" fmla="*/ 203427 h 213813"/>
                <a:gd name="connsiteX7" fmla="*/ 0 w 321468"/>
                <a:gd name="connsiteY7" fmla="*/ 191521 h 213813"/>
                <a:gd name="connsiteX8" fmla="*/ 21431 w 321468"/>
                <a:gd name="connsiteY8" fmla="*/ 201045 h 213813"/>
                <a:gd name="connsiteX9" fmla="*/ 240506 w 321468"/>
                <a:gd name="connsiteY9" fmla="*/ 120083 h 213813"/>
                <a:gd name="connsiteX10" fmla="*/ 288131 w 321468"/>
                <a:gd name="connsiteY10" fmla="*/ 31977 h 213813"/>
                <a:gd name="connsiteX11" fmla="*/ 271463 w 321468"/>
                <a:gd name="connsiteY11" fmla="*/ 27214 h 213813"/>
                <a:gd name="connsiteX12" fmla="*/ 11906 w 321468"/>
                <a:gd name="connsiteY12" fmla="*/ 170089 h 213813"/>
                <a:gd name="connsiteX13" fmla="*/ 0 w 321468"/>
                <a:gd name="connsiteY13" fmla="*/ 191521 h 213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468" h="213813">
                  <a:moveTo>
                    <a:pt x="0" y="191521"/>
                  </a:moveTo>
                  <a:cubicBezTo>
                    <a:pt x="14288" y="131989"/>
                    <a:pt x="47625" y="86745"/>
                    <a:pt x="95250" y="51027"/>
                  </a:cubicBezTo>
                  <a:cubicBezTo>
                    <a:pt x="159544" y="3402"/>
                    <a:pt x="233363" y="-10886"/>
                    <a:pt x="311944" y="8164"/>
                  </a:cubicBezTo>
                  <a:cubicBezTo>
                    <a:pt x="314325" y="8164"/>
                    <a:pt x="319088" y="10545"/>
                    <a:pt x="321469" y="12927"/>
                  </a:cubicBezTo>
                  <a:cubicBezTo>
                    <a:pt x="321469" y="17689"/>
                    <a:pt x="321469" y="22452"/>
                    <a:pt x="319088" y="27214"/>
                  </a:cubicBezTo>
                  <a:cubicBezTo>
                    <a:pt x="285750" y="153420"/>
                    <a:pt x="147638" y="236764"/>
                    <a:pt x="21431" y="208189"/>
                  </a:cubicBezTo>
                  <a:cubicBezTo>
                    <a:pt x="14288" y="205808"/>
                    <a:pt x="9525" y="205808"/>
                    <a:pt x="2381" y="203427"/>
                  </a:cubicBezTo>
                  <a:cubicBezTo>
                    <a:pt x="2381" y="201045"/>
                    <a:pt x="2381" y="193902"/>
                    <a:pt x="0" y="191521"/>
                  </a:cubicBezTo>
                  <a:cubicBezTo>
                    <a:pt x="4763" y="201045"/>
                    <a:pt x="14288" y="201045"/>
                    <a:pt x="21431" y="201045"/>
                  </a:cubicBezTo>
                  <a:cubicBezTo>
                    <a:pt x="109538" y="212952"/>
                    <a:pt x="183356" y="186758"/>
                    <a:pt x="240506" y="120083"/>
                  </a:cubicBezTo>
                  <a:cubicBezTo>
                    <a:pt x="261938" y="93889"/>
                    <a:pt x="278606" y="67696"/>
                    <a:pt x="288131" y="31977"/>
                  </a:cubicBezTo>
                  <a:cubicBezTo>
                    <a:pt x="280988" y="29595"/>
                    <a:pt x="276225" y="27214"/>
                    <a:pt x="271463" y="27214"/>
                  </a:cubicBezTo>
                  <a:cubicBezTo>
                    <a:pt x="159544" y="10545"/>
                    <a:pt x="59531" y="67696"/>
                    <a:pt x="11906" y="170089"/>
                  </a:cubicBezTo>
                  <a:cubicBezTo>
                    <a:pt x="9525" y="177233"/>
                    <a:pt x="4763" y="184377"/>
                    <a:pt x="0" y="191521"/>
                  </a:cubicBezTo>
                  <a:close/>
                </a:path>
              </a:pathLst>
            </a:custGeom>
            <a:grpFill/>
            <a:ln w="23813" cap="flat">
              <a:noFill/>
              <a:prstDash val="solid"/>
              <a:miter/>
            </a:ln>
          </p:spPr>
          <p:txBody>
            <a:bodyPr rtlCol="0" anchor="ctr"/>
            <a:lstStyle/>
            <a:p>
              <a:endParaRPr lang="en-ID"/>
            </a:p>
          </p:txBody>
        </p:sp>
        <p:sp>
          <p:nvSpPr>
            <p:cNvPr id="1384" name="Freeform: Shape 1383">
              <a:extLst>
                <a:ext uri="{FF2B5EF4-FFF2-40B4-BE49-F238E27FC236}">
                  <a16:creationId xmlns:a16="http://schemas.microsoft.com/office/drawing/2014/main" id="{BBC505A6-3783-159B-A395-0E2266F1B9E0}"/>
                </a:ext>
              </a:extLst>
            </p:cNvPr>
            <p:cNvSpPr/>
            <p:nvPr/>
          </p:nvSpPr>
          <p:spPr>
            <a:xfrm>
              <a:off x="10163175" y="4304279"/>
              <a:ext cx="321468" cy="211432"/>
            </a:xfrm>
            <a:custGeom>
              <a:avLst/>
              <a:gdLst>
                <a:gd name="connsiteX0" fmla="*/ 0 w 321468"/>
                <a:gd name="connsiteY0" fmla="*/ 191521 h 211432"/>
                <a:gd name="connsiteX1" fmla="*/ 95250 w 321468"/>
                <a:gd name="connsiteY1" fmla="*/ 51027 h 211432"/>
                <a:gd name="connsiteX2" fmla="*/ 311944 w 321468"/>
                <a:gd name="connsiteY2" fmla="*/ 8164 h 211432"/>
                <a:gd name="connsiteX3" fmla="*/ 319087 w 321468"/>
                <a:gd name="connsiteY3" fmla="*/ 10545 h 211432"/>
                <a:gd name="connsiteX4" fmla="*/ 321469 w 321468"/>
                <a:gd name="connsiteY4" fmla="*/ 12927 h 211432"/>
                <a:gd name="connsiteX5" fmla="*/ 321469 w 321468"/>
                <a:gd name="connsiteY5" fmla="*/ 24833 h 211432"/>
                <a:gd name="connsiteX6" fmla="*/ 23813 w 321468"/>
                <a:gd name="connsiteY6" fmla="*/ 205808 h 211432"/>
                <a:gd name="connsiteX7" fmla="*/ 4762 w 321468"/>
                <a:gd name="connsiteY7" fmla="*/ 201045 h 211432"/>
                <a:gd name="connsiteX8" fmla="*/ 0 w 321468"/>
                <a:gd name="connsiteY8" fmla="*/ 191521 h 211432"/>
                <a:gd name="connsiteX9" fmla="*/ 21431 w 321468"/>
                <a:gd name="connsiteY9" fmla="*/ 201045 h 211432"/>
                <a:gd name="connsiteX10" fmla="*/ 240506 w 321468"/>
                <a:gd name="connsiteY10" fmla="*/ 120083 h 211432"/>
                <a:gd name="connsiteX11" fmla="*/ 288131 w 321468"/>
                <a:gd name="connsiteY11" fmla="*/ 31977 h 211432"/>
                <a:gd name="connsiteX12" fmla="*/ 271462 w 321468"/>
                <a:gd name="connsiteY12" fmla="*/ 27214 h 211432"/>
                <a:gd name="connsiteX13" fmla="*/ 11906 w 321468"/>
                <a:gd name="connsiteY13" fmla="*/ 170089 h 211432"/>
                <a:gd name="connsiteX14" fmla="*/ 0 w 321468"/>
                <a:gd name="connsiteY14" fmla="*/ 191521 h 21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1468" h="211432">
                  <a:moveTo>
                    <a:pt x="0" y="191521"/>
                  </a:moveTo>
                  <a:cubicBezTo>
                    <a:pt x="14287" y="131989"/>
                    <a:pt x="47625" y="86745"/>
                    <a:pt x="95250" y="51027"/>
                  </a:cubicBezTo>
                  <a:cubicBezTo>
                    <a:pt x="159544" y="3402"/>
                    <a:pt x="233363" y="-10886"/>
                    <a:pt x="311944" y="8164"/>
                  </a:cubicBezTo>
                  <a:cubicBezTo>
                    <a:pt x="314325" y="8164"/>
                    <a:pt x="316706" y="10545"/>
                    <a:pt x="319087" y="10545"/>
                  </a:cubicBezTo>
                  <a:cubicBezTo>
                    <a:pt x="319087" y="10545"/>
                    <a:pt x="321469" y="10545"/>
                    <a:pt x="321469" y="12927"/>
                  </a:cubicBezTo>
                  <a:cubicBezTo>
                    <a:pt x="321469" y="15308"/>
                    <a:pt x="321469" y="20071"/>
                    <a:pt x="321469" y="24833"/>
                  </a:cubicBezTo>
                  <a:cubicBezTo>
                    <a:pt x="288131" y="151039"/>
                    <a:pt x="150019" y="234383"/>
                    <a:pt x="23813" y="205808"/>
                  </a:cubicBezTo>
                  <a:cubicBezTo>
                    <a:pt x="16669" y="203427"/>
                    <a:pt x="11906" y="203427"/>
                    <a:pt x="4762" y="201045"/>
                  </a:cubicBezTo>
                  <a:cubicBezTo>
                    <a:pt x="0" y="201045"/>
                    <a:pt x="0" y="193902"/>
                    <a:pt x="0" y="191521"/>
                  </a:cubicBezTo>
                  <a:cubicBezTo>
                    <a:pt x="4762" y="201045"/>
                    <a:pt x="14287" y="201045"/>
                    <a:pt x="21431" y="201045"/>
                  </a:cubicBezTo>
                  <a:cubicBezTo>
                    <a:pt x="109537" y="212952"/>
                    <a:pt x="183356" y="186758"/>
                    <a:pt x="240506" y="120083"/>
                  </a:cubicBezTo>
                  <a:cubicBezTo>
                    <a:pt x="261938" y="93889"/>
                    <a:pt x="278606" y="67696"/>
                    <a:pt x="288131" y="31977"/>
                  </a:cubicBezTo>
                  <a:cubicBezTo>
                    <a:pt x="280988" y="29595"/>
                    <a:pt x="276225" y="27214"/>
                    <a:pt x="271462" y="27214"/>
                  </a:cubicBezTo>
                  <a:cubicBezTo>
                    <a:pt x="159544" y="10545"/>
                    <a:pt x="59531" y="67696"/>
                    <a:pt x="11906" y="170089"/>
                  </a:cubicBezTo>
                  <a:cubicBezTo>
                    <a:pt x="7144" y="177233"/>
                    <a:pt x="2381" y="184377"/>
                    <a:pt x="0" y="191521"/>
                  </a:cubicBezTo>
                  <a:close/>
                </a:path>
              </a:pathLst>
            </a:custGeom>
            <a:grpFill/>
            <a:ln w="23813" cap="flat">
              <a:noFill/>
              <a:prstDash val="solid"/>
              <a:miter/>
            </a:ln>
          </p:spPr>
          <p:txBody>
            <a:bodyPr rtlCol="0" anchor="ctr"/>
            <a:lstStyle/>
            <a:p>
              <a:endParaRPr lang="en-ID"/>
            </a:p>
          </p:txBody>
        </p:sp>
        <p:sp>
          <p:nvSpPr>
            <p:cNvPr id="1385" name="Freeform: Shape 1384">
              <a:extLst>
                <a:ext uri="{FF2B5EF4-FFF2-40B4-BE49-F238E27FC236}">
                  <a16:creationId xmlns:a16="http://schemas.microsoft.com/office/drawing/2014/main" id="{BF9B9869-FBA8-0126-6D1F-941FE5AF7A6E}"/>
                </a:ext>
              </a:extLst>
            </p:cNvPr>
            <p:cNvSpPr/>
            <p:nvPr/>
          </p:nvSpPr>
          <p:spPr>
            <a:xfrm>
              <a:off x="11606212" y="3178142"/>
              <a:ext cx="323946" cy="210430"/>
            </a:xfrm>
            <a:custGeom>
              <a:avLst/>
              <a:gdLst>
                <a:gd name="connsiteX0" fmla="*/ 321469 w 323946"/>
                <a:gd name="connsiteY0" fmla="*/ 188945 h 210430"/>
                <a:gd name="connsiteX1" fmla="*/ 316707 w 323946"/>
                <a:gd name="connsiteY1" fmla="*/ 200851 h 210430"/>
                <a:gd name="connsiteX2" fmla="*/ 254794 w 323946"/>
                <a:gd name="connsiteY2" fmla="*/ 210376 h 210430"/>
                <a:gd name="connsiteX3" fmla="*/ 4763 w 323946"/>
                <a:gd name="connsiteY3" fmla="*/ 29401 h 210430"/>
                <a:gd name="connsiteX4" fmla="*/ 0 w 323946"/>
                <a:gd name="connsiteY4" fmla="*/ 12732 h 210430"/>
                <a:gd name="connsiteX5" fmla="*/ 59531 w 323946"/>
                <a:gd name="connsiteY5" fmla="*/ 826 h 210430"/>
                <a:gd name="connsiteX6" fmla="*/ 316707 w 323946"/>
                <a:gd name="connsiteY6" fmla="*/ 172276 h 210430"/>
                <a:gd name="connsiteX7" fmla="*/ 321469 w 323946"/>
                <a:gd name="connsiteY7" fmla="*/ 188945 h 210430"/>
                <a:gd name="connsiteX8" fmla="*/ 309563 w 323946"/>
                <a:gd name="connsiteY8" fmla="*/ 167513 h 210430"/>
                <a:gd name="connsiteX9" fmla="*/ 50006 w 323946"/>
                <a:gd name="connsiteY9" fmla="*/ 24638 h 210430"/>
                <a:gd name="connsiteX10" fmla="*/ 30957 w 323946"/>
                <a:gd name="connsiteY10" fmla="*/ 29401 h 210430"/>
                <a:gd name="connsiteX11" fmla="*/ 109538 w 323946"/>
                <a:gd name="connsiteY11" fmla="*/ 146082 h 210430"/>
                <a:gd name="connsiteX12" fmla="*/ 300038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2" y="196088"/>
                    <a:pt x="323850" y="200851"/>
                    <a:pt x="316707" y="200851"/>
                  </a:cubicBezTo>
                  <a:cubicBezTo>
                    <a:pt x="295275" y="203232"/>
                    <a:pt x="276225" y="210376"/>
                    <a:pt x="254794" y="210376"/>
                  </a:cubicBezTo>
                  <a:cubicBezTo>
                    <a:pt x="142875" y="212757"/>
                    <a:pt x="35719" y="136557"/>
                    <a:pt x="4763" y="29401"/>
                  </a:cubicBezTo>
                  <a:cubicBezTo>
                    <a:pt x="2381" y="24638"/>
                    <a:pt x="2381" y="17495"/>
                    <a:pt x="0" y="12732"/>
                  </a:cubicBezTo>
                  <a:cubicBezTo>
                    <a:pt x="19050" y="3207"/>
                    <a:pt x="40482" y="826"/>
                    <a:pt x="59531" y="826"/>
                  </a:cubicBezTo>
                  <a:cubicBezTo>
                    <a:pt x="171450" y="-8699"/>
                    <a:pt x="280988" y="65120"/>
                    <a:pt x="316707" y="172276"/>
                  </a:cubicBezTo>
                  <a:cubicBezTo>
                    <a:pt x="319087" y="177038"/>
                    <a:pt x="321469" y="184182"/>
                    <a:pt x="321469" y="188945"/>
                  </a:cubicBezTo>
                  <a:cubicBezTo>
                    <a:pt x="319087" y="181801"/>
                    <a:pt x="314325" y="177038"/>
                    <a:pt x="309563" y="167513"/>
                  </a:cubicBezTo>
                  <a:cubicBezTo>
                    <a:pt x="264319" y="65120"/>
                    <a:pt x="161925" y="10351"/>
                    <a:pt x="50006" y="24638"/>
                  </a:cubicBezTo>
                  <a:cubicBezTo>
                    <a:pt x="45244" y="24638"/>
                    <a:pt x="38100" y="27020"/>
                    <a:pt x="30957" y="29401"/>
                  </a:cubicBezTo>
                  <a:cubicBezTo>
                    <a:pt x="45244" y="77026"/>
                    <a:pt x="71438" y="115126"/>
                    <a:pt x="109538" y="146082"/>
                  </a:cubicBezTo>
                  <a:cubicBezTo>
                    <a:pt x="164306" y="191326"/>
                    <a:pt x="228600" y="207995"/>
                    <a:pt x="300038" y="198470"/>
                  </a:cubicBezTo>
                  <a:cubicBezTo>
                    <a:pt x="309563" y="198470"/>
                    <a:pt x="319087" y="198470"/>
                    <a:pt x="321469" y="188945"/>
                  </a:cubicBezTo>
                  <a:close/>
                </a:path>
              </a:pathLst>
            </a:custGeom>
            <a:grpFill/>
            <a:ln w="23813" cap="flat">
              <a:noFill/>
              <a:prstDash val="solid"/>
              <a:miter/>
            </a:ln>
          </p:spPr>
          <p:txBody>
            <a:bodyPr rtlCol="0" anchor="ctr"/>
            <a:lstStyle/>
            <a:p>
              <a:endParaRPr lang="en-ID"/>
            </a:p>
          </p:txBody>
        </p:sp>
        <p:sp>
          <p:nvSpPr>
            <p:cNvPr id="1386" name="Freeform: Shape 1385">
              <a:extLst>
                <a:ext uri="{FF2B5EF4-FFF2-40B4-BE49-F238E27FC236}">
                  <a16:creationId xmlns:a16="http://schemas.microsoft.com/office/drawing/2014/main" id="{85374A0A-80B4-DA4A-B4F6-FCF57022893F}"/>
                </a:ext>
              </a:extLst>
            </p:cNvPr>
            <p:cNvSpPr/>
            <p:nvPr/>
          </p:nvSpPr>
          <p:spPr>
            <a:xfrm>
              <a:off x="9653587" y="3178142"/>
              <a:ext cx="323946" cy="210430"/>
            </a:xfrm>
            <a:custGeom>
              <a:avLst/>
              <a:gdLst>
                <a:gd name="connsiteX0" fmla="*/ 321469 w 323946"/>
                <a:gd name="connsiteY0" fmla="*/ 188945 h 210430"/>
                <a:gd name="connsiteX1" fmla="*/ 316706 w 323946"/>
                <a:gd name="connsiteY1" fmla="*/ 200851 h 210430"/>
                <a:gd name="connsiteX2" fmla="*/ 254794 w 323946"/>
                <a:gd name="connsiteY2" fmla="*/ 210376 h 210430"/>
                <a:gd name="connsiteX3" fmla="*/ 4763 w 323946"/>
                <a:gd name="connsiteY3" fmla="*/ 29401 h 210430"/>
                <a:gd name="connsiteX4" fmla="*/ 0 w 323946"/>
                <a:gd name="connsiteY4" fmla="*/ 12732 h 210430"/>
                <a:gd name="connsiteX5" fmla="*/ 59531 w 323946"/>
                <a:gd name="connsiteY5" fmla="*/ 826 h 210430"/>
                <a:gd name="connsiteX6" fmla="*/ 316706 w 323946"/>
                <a:gd name="connsiteY6" fmla="*/ 172276 h 210430"/>
                <a:gd name="connsiteX7" fmla="*/ 321469 w 323946"/>
                <a:gd name="connsiteY7" fmla="*/ 188945 h 210430"/>
                <a:gd name="connsiteX8" fmla="*/ 309563 w 323946"/>
                <a:gd name="connsiteY8" fmla="*/ 167513 h 210430"/>
                <a:gd name="connsiteX9" fmla="*/ 50006 w 323946"/>
                <a:gd name="connsiteY9" fmla="*/ 24638 h 210430"/>
                <a:gd name="connsiteX10" fmla="*/ 30956 w 323946"/>
                <a:gd name="connsiteY10" fmla="*/ 29401 h 210430"/>
                <a:gd name="connsiteX11" fmla="*/ 109538 w 323946"/>
                <a:gd name="connsiteY11" fmla="*/ 146082 h 210430"/>
                <a:gd name="connsiteX12" fmla="*/ 300038 w 323946"/>
                <a:gd name="connsiteY12" fmla="*/ 198470 h 210430"/>
                <a:gd name="connsiteX13" fmla="*/ 321469 w 323946"/>
                <a:gd name="connsiteY13" fmla="*/ 188945 h 21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3946" h="210430">
                  <a:moveTo>
                    <a:pt x="321469" y="188945"/>
                  </a:moveTo>
                  <a:cubicBezTo>
                    <a:pt x="326232" y="196088"/>
                    <a:pt x="323850" y="200851"/>
                    <a:pt x="316706" y="200851"/>
                  </a:cubicBezTo>
                  <a:cubicBezTo>
                    <a:pt x="295275" y="203232"/>
                    <a:pt x="276225" y="210376"/>
                    <a:pt x="254794" y="210376"/>
                  </a:cubicBezTo>
                  <a:cubicBezTo>
                    <a:pt x="142875" y="212757"/>
                    <a:pt x="35719" y="136557"/>
                    <a:pt x="4763" y="29401"/>
                  </a:cubicBezTo>
                  <a:cubicBezTo>
                    <a:pt x="2381" y="24638"/>
                    <a:pt x="2381" y="17495"/>
                    <a:pt x="0" y="12732"/>
                  </a:cubicBezTo>
                  <a:cubicBezTo>
                    <a:pt x="19050" y="3207"/>
                    <a:pt x="40482" y="826"/>
                    <a:pt x="59531" y="826"/>
                  </a:cubicBezTo>
                  <a:cubicBezTo>
                    <a:pt x="171450" y="-8699"/>
                    <a:pt x="280988" y="65120"/>
                    <a:pt x="316706" y="172276"/>
                  </a:cubicBezTo>
                  <a:cubicBezTo>
                    <a:pt x="319088" y="177038"/>
                    <a:pt x="319088" y="184182"/>
                    <a:pt x="321469" y="188945"/>
                  </a:cubicBezTo>
                  <a:cubicBezTo>
                    <a:pt x="319088" y="181801"/>
                    <a:pt x="314325" y="177038"/>
                    <a:pt x="309563" y="167513"/>
                  </a:cubicBezTo>
                  <a:cubicBezTo>
                    <a:pt x="264319" y="65120"/>
                    <a:pt x="161925" y="10351"/>
                    <a:pt x="50006" y="24638"/>
                  </a:cubicBezTo>
                  <a:cubicBezTo>
                    <a:pt x="45244" y="24638"/>
                    <a:pt x="38100" y="27020"/>
                    <a:pt x="30956" y="29401"/>
                  </a:cubicBezTo>
                  <a:cubicBezTo>
                    <a:pt x="45244" y="77026"/>
                    <a:pt x="71438" y="115126"/>
                    <a:pt x="109538" y="146082"/>
                  </a:cubicBezTo>
                  <a:cubicBezTo>
                    <a:pt x="164306" y="191326"/>
                    <a:pt x="228600" y="207995"/>
                    <a:pt x="300038" y="198470"/>
                  </a:cubicBezTo>
                  <a:cubicBezTo>
                    <a:pt x="307181" y="198470"/>
                    <a:pt x="316706" y="198470"/>
                    <a:pt x="321469" y="188945"/>
                  </a:cubicBezTo>
                  <a:close/>
                </a:path>
              </a:pathLst>
            </a:custGeom>
            <a:grpFill/>
            <a:ln w="23813" cap="flat">
              <a:noFill/>
              <a:prstDash val="solid"/>
              <a:miter/>
            </a:ln>
          </p:spPr>
          <p:txBody>
            <a:bodyPr rtlCol="0" anchor="ctr"/>
            <a:lstStyle/>
            <a:p>
              <a:endParaRPr lang="en-ID"/>
            </a:p>
          </p:txBody>
        </p:sp>
        <p:sp>
          <p:nvSpPr>
            <p:cNvPr id="1387" name="Freeform: Shape 1386">
              <a:extLst>
                <a:ext uri="{FF2B5EF4-FFF2-40B4-BE49-F238E27FC236}">
                  <a16:creationId xmlns:a16="http://schemas.microsoft.com/office/drawing/2014/main" id="{E52D3BFE-88F0-B04C-A93C-0D6E49B45B75}"/>
                </a:ext>
              </a:extLst>
            </p:cNvPr>
            <p:cNvSpPr/>
            <p:nvPr/>
          </p:nvSpPr>
          <p:spPr>
            <a:xfrm>
              <a:off x="9010431" y="2386012"/>
              <a:ext cx="161071" cy="361950"/>
            </a:xfrm>
            <a:custGeom>
              <a:avLst/>
              <a:gdLst>
                <a:gd name="connsiteX0" fmla="*/ 95468 w 161071"/>
                <a:gd name="connsiteY0" fmla="*/ 361950 h 361950"/>
                <a:gd name="connsiteX1" fmla="*/ 109756 w 161071"/>
                <a:gd name="connsiteY1" fmla="*/ 335756 h 361950"/>
                <a:gd name="connsiteX2" fmla="*/ 83562 w 161071"/>
                <a:gd name="connsiteY2" fmla="*/ 40481 h 361950"/>
                <a:gd name="connsiteX3" fmla="*/ 69275 w 161071"/>
                <a:gd name="connsiteY3" fmla="*/ 52388 h 361950"/>
                <a:gd name="connsiteX4" fmla="*/ 50225 w 161071"/>
                <a:gd name="connsiteY4" fmla="*/ 328613 h 361950"/>
                <a:gd name="connsiteX5" fmla="*/ 69275 w 161071"/>
                <a:gd name="connsiteY5" fmla="*/ 357188 h 361950"/>
                <a:gd name="connsiteX6" fmla="*/ 54987 w 161071"/>
                <a:gd name="connsiteY6" fmla="*/ 345281 h 361950"/>
                <a:gd name="connsiteX7" fmla="*/ 76419 w 161071"/>
                <a:gd name="connsiteY7" fmla="*/ 2381 h 361950"/>
                <a:gd name="connsiteX8" fmla="*/ 81181 w 161071"/>
                <a:gd name="connsiteY8" fmla="*/ 0 h 361950"/>
                <a:gd name="connsiteX9" fmla="*/ 95468 w 161071"/>
                <a:gd name="connsiteY9" fmla="*/ 14288 h 361950"/>
                <a:gd name="connsiteX10" fmla="*/ 104994 w 161071"/>
                <a:gd name="connsiteY10" fmla="*/ 347663 h 361950"/>
                <a:gd name="connsiteX11" fmla="*/ 95468 w 161071"/>
                <a:gd name="connsiteY11" fmla="*/ 361950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50">
                  <a:moveTo>
                    <a:pt x="95468" y="361950"/>
                  </a:moveTo>
                  <a:cubicBezTo>
                    <a:pt x="100231" y="352425"/>
                    <a:pt x="102612" y="345281"/>
                    <a:pt x="109756" y="335756"/>
                  </a:cubicBezTo>
                  <a:cubicBezTo>
                    <a:pt x="169287" y="242888"/>
                    <a:pt x="159762" y="119063"/>
                    <a:pt x="83562" y="40481"/>
                  </a:cubicBezTo>
                  <a:cubicBezTo>
                    <a:pt x="78800" y="45244"/>
                    <a:pt x="74037" y="47625"/>
                    <a:pt x="69275" y="52388"/>
                  </a:cubicBezTo>
                  <a:cubicBezTo>
                    <a:pt x="4981" y="130969"/>
                    <a:pt x="-2163" y="242888"/>
                    <a:pt x="50225" y="328613"/>
                  </a:cubicBezTo>
                  <a:cubicBezTo>
                    <a:pt x="54987" y="338138"/>
                    <a:pt x="62131" y="347663"/>
                    <a:pt x="69275" y="357188"/>
                  </a:cubicBezTo>
                  <a:cubicBezTo>
                    <a:pt x="64512" y="354806"/>
                    <a:pt x="57369" y="350044"/>
                    <a:pt x="54987" y="345281"/>
                  </a:cubicBezTo>
                  <a:cubicBezTo>
                    <a:pt x="-25975" y="247650"/>
                    <a:pt x="-16450" y="88106"/>
                    <a:pt x="76419" y="2381"/>
                  </a:cubicBezTo>
                  <a:cubicBezTo>
                    <a:pt x="76419" y="2381"/>
                    <a:pt x="78800" y="0"/>
                    <a:pt x="81181" y="0"/>
                  </a:cubicBezTo>
                  <a:cubicBezTo>
                    <a:pt x="85944" y="4763"/>
                    <a:pt x="90706" y="9525"/>
                    <a:pt x="95468" y="14288"/>
                  </a:cubicBezTo>
                  <a:cubicBezTo>
                    <a:pt x="178812" y="107156"/>
                    <a:pt x="183575" y="250031"/>
                    <a:pt x="104994" y="347663"/>
                  </a:cubicBezTo>
                  <a:cubicBezTo>
                    <a:pt x="104994" y="352425"/>
                    <a:pt x="100231" y="357188"/>
                    <a:pt x="95468" y="361950"/>
                  </a:cubicBezTo>
                  <a:close/>
                </a:path>
              </a:pathLst>
            </a:custGeom>
            <a:grpFill/>
            <a:ln w="23813" cap="flat">
              <a:noFill/>
              <a:prstDash val="solid"/>
              <a:miter/>
            </a:ln>
          </p:spPr>
          <p:txBody>
            <a:bodyPr rtlCol="0" anchor="ctr"/>
            <a:lstStyle/>
            <a:p>
              <a:endParaRPr lang="en-ID"/>
            </a:p>
          </p:txBody>
        </p:sp>
        <p:sp>
          <p:nvSpPr>
            <p:cNvPr id="1388" name="Freeform: Shape 1387">
              <a:extLst>
                <a:ext uri="{FF2B5EF4-FFF2-40B4-BE49-F238E27FC236}">
                  <a16:creationId xmlns:a16="http://schemas.microsoft.com/office/drawing/2014/main" id="{5E7B9947-181A-7ABA-7494-C49B18074BE9}"/>
                </a:ext>
              </a:extLst>
            </p:cNvPr>
            <p:cNvSpPr/>
            <p:nvPr/>
          </p:nvSpPr>
          <p:spPr>
            <a:xfrm>
              <a:off x="10965437" y="2386012"/>
              <a:ext cx="161071" cy="361950"/>
            </a:xfrm>
            <a:custGeom>
              <a:avLst/>
              <a:gdLst>
                <a:gd name="connsiteX0" fmla="*/ 95469 w 161071"/>
                <a:gd name="connsiteY0" fmla="*/ 361950 h 361950"/>
                <a:gd name="connsiteX1" fmla="*/ 109756 w 161071"/>
                <a:gd name="connsiteY1" fmla="*/ 335756 h 361950"/>
                <a:gd name="connsiteX2" fmla="*/ 83562 w 161071"/>
                <a:gd name="connsiteY2" fmla="*/ 40481 h 361950"/>
                <a:gd name="connsiteX3" fmla="*/ 69275 w 161071"/>
                <a:gd name="connsiteY3" fmla="*/ 52388 h 361950"/>
                <a:gd name="connsiteX4" fmla="*/ 50225 w 161071"/>
                <a:gd name="connsiteY4" fmla="*/ 328613 h 361950"/>
                <a:gd name="connsiteX5" fmla="*/ 69275 w 161071"/>
                <a:gd name="connsiteY5" fmla="*/ 357188 h 361950"/>
                <a:gd name="connsiteX6" fmla="*/ 54987 w 161071"/>
                <a:gd name="connsiteY6" fmla="*/ 345281 h 361950"/>
                <a:gd name="connsiteX7" fmla="*/ 76418 w 161071"/>
                <a:gd name="connsiteY7" fmla="*/ 2381 h 361950"/>
                <a:gd name="connsiteX8" fmla="*/ 81181 w 161071"/>
                <a:gd name="connsiteY8" fmla="*/ 0 h 361950"/>
                <a:gd name="connsiteX9" fmla="*/ 95469 w 161071"/>
                <a:gd name="connsiteY9" fmla="*/ 14288 h 361950"/>
                <a:gd name="connsiteX10" fmla="*/ 104993 w 161071"/>
                <a:gd name="connsiteY10" fmla="*/ 347663 h 361950"/>
                <a:gd name="connsiteX11" fmla="*/ 95469 w 161071"/>
                <a:gd name="connsiteY11" fmla="*/ 361950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50">
                  <a:moveTo>
                    <a:pt x="95469" y="361950"/>
                  </a:moveTo>
                  <a:cubicBezTo>
                    <a:pt x="100231" y="352425"/>
                    <a:pt x="102612" y="345281"/>
                    <a:pt x="109756" y="335756"/>
                  </a:cubicBezTo>
                  <a:cubicBezTo>
                    <a:pt x="169287" y="242888"/>
                    <a:pt x="159762" y="119063"/>
                    <a:pt x="83562" y="40481"/>
                  </a:cubicBezTo>
                  <a:cubicBezTo>
                    <a:pt x="78800" y="45244"/>
                    <a:pt x="74037" y="47625"/>
                    <a:pt x="69275" y="52388"/>
                  </a:cubicBezTo>
                  <a:cubicBezTo>
                    <a:pt x="4981" y="130969"/>
                    <a:pt x="-2163" y="242888"/>
                    <a:pt x="50225" y="328613"/>
                  </a:cubicBezTo>
                  <a:cubicBezTo>
                    <a:pt x="54987" y="338138"/>
                    <a:pt x="62131" y="347663"/>
                    <a:pt x="69275" y="357188"/>
                  </a:cubicBezTo>
                  <a:cubicBezTo>
                    <a:pt x="64512" y="354806"/>
                    <a:pt x="57368" y="350044"/>
                    <a:pt x="54987" y="345281"/>
                  </a:cubicBezTo>
                  <a:cubicBezTo>
                    <a:pt x="-25975" y="247650"/>
                    <a:pt x="-16450" y="88106"/>
                    <a:pt x="76418" y="2381"/>
                  </a:cubicBezTo>
                  <a:cubicBezTo>
                    <a:pt x="76418" y="2381"/>
                    <a:pt x="78800" y="0"/>
                    <a:pt x="81181" y="0"/>
                  </a:cubicBezTo>
                  <a:cubicBezTo>
                    <a:pt x="85944" y="4763"/>
                    <a:pt x="90706" y="9525"/>
                    <a:pt x="95469" y="14288"/>
                  </a:cubicBezTo>
                  <a:cubicBezTo>
                    <a:pt x="178812" y="107156"/>
                    <a:pt x="183575" y="250031"/>
                    <a:pt x="104993" y="347663"/>
                  </a:cubicBezTo>
                  <a:cubicBezTo>
                    <a:pt x="102612" y="352425"/>
                    <a:pt x="97850" y="357188"/>
                    <a:pt x="95469" y="361950"/>
                  </a:cubicBezTo>
                  <a:close/>
                </a:path>
              </a:pathLst>
            </a:custGeom>
            <a:grpFill/>
            <a:ln w="23813" cap="flat">
              <a:noFill/>
              <a:prstDash val="solid"/>
              <a:miter/>
            </a:ln>
          </p:spPr>
          <p:txBody>
            <a:bodyPr rtlCol="0" anchor="ctr"/>
            <a:lstStyle/>
            <a:p>
              <a:endParaRPr lang="en-ID"/>
            </a:p>
          </p:txBody>
        </p:sp>
        <p:sp>
          <p:nvSpPr>
            <p:cNvPr id="1389" name="Freeform: Shape 1388">
              <a:extLst>
                <a:ext uri="{FF2B5EF4-FFF2-40B4-BE49-F238E27FC236}">
                  <a16:creationId xmlns:a16="http://schemas.microsoft.com/office/drawing/2014/main" id="{3712549F-86F3-37F2-9883-05974597D5EC}"/>
                </a:ext>
              </a:extLst>
            </p:cNvPr>
            <p:cNvSpPr/>
            <p:nvPr/>
          </p:nvSpPr>
          <p:spPr>
            <a:xfrm>
              <a:off x="10965437" y="4638675"/>
              <a:ext cx="161071" cy="361949"/>
            </a:xfrm>
            <a:custGeom>
              <a:avLst/>
              <a:gdLst>
                <a:gd name="connsiteX0" fmla="*/ 95469 w 161071"/>
                <a:gd name="connsiteY0" fmla="*/ 361950 h 361949"/>
                <a:gd name="connsiteX1" fmla="*/ 109756 w 161071"/>
                <a:gd name="connsiteY1" fmla="*/ 335756 h 361949"/>
                <a:gd name="connsiteX2" fmla="*/ 83562 w 161071"/>
                <a:gd name="connsiteY2" fmla="*/ 40481 h 361949"/>
                <a:gd name="connsiteX3" fmla="*/ 69275 w 161071"/>
                <a:gd name="connsiteY3" fmla="*/ 52387 h 361949"/>
                <a:gd name="connsiteX4" fmla="*/ 50225 w 161071"/>
                <a:gd name="connsiteY4" fmla="*/ 328613 h 361949"/>
                <a:gd name="connsiteX5" fmla="*/ 69275 w 161071"/>
                <a:gd name="connsiteY5" fmla="*/ 357188 h 361949"/>
                <a:gd name="connsiteX6" fmla="*/ 54987 w 161071"/>
                <a:gd name="connsiteY6" fmla="*/ 345281 h 361949"/>
                <a:gd name="connsiteX7" fmla="*/ 76418 w 161071"/>
                <a:gd name="connsiteY7" fmla="*/ 2381 h 361949"/>
                <a:gd name="connsiteX8" fmla="*/ 81181 w 161071"/>
                <a:gd name="connsiteY8" fmla="*/ 0 h 361949"/>
                <a:gd name="connsiteX9" fmla="*/ 95469 w 161071"/>
                <a:gd name="connsiteY9" fmla="*/ 14287 h 361949"/>
                <a:gd name="connsiteX10" fmla="*/ 104993 w 161071"/>
                <a:gd name="connsiteY10" fmla="*/ 347662 h 361949"/>
                <a:gd name="connsiteX11" fmla="*/ 95469 w 161071"/>
                <a:gd name="connsiteY11" fmla="*/ 361950 h 36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49">
                  <a:moveTo>
                    <a:pt x="95469" y="361950"/>
                  </a:moveTo>
                  <a:cubicBezTo>
                    <a:pt x="100231" y="352425"/>
                    <a:pt x="102612" y="345281"/>
                    <a:pt x="109756" y="335756"/>
                  </a:cubicBezTo>
                  <a:cubicBezTo>
                    <a:pt x="169287" y="242887"/>
                    <a:pt x="159762" y="119063"/>
                    <a:pt x="83562" y="40481"/>
                  </a:cubicBezTo>
                  <a:cubicBezTo>
                    <a:pt x="78800" y="45244"/>
                    <a:pt x="74037" y="47625"/>
                    <a:pt x="69275" y="52387"/>
                  </a:cubicBezTo>
                  <a:cubicBezTo>
                    <a:pt x="4981" y="130969"/>
                    <a:pt x="-2163" y="242887"/>
                    <a:pt x="50225" y="328613"/>
                  </a:cubicBezTo>
                  <a:cubicBezTo>
                    <a:pt x="54987" y="338137"/>
                    <a:pt x="62131" y="347662"/>
                    <a:pt x="69275" y="357188"/>
                  </a:cubicBezTo>
                  <a:cubicBezTo>
                    <a:pt x="64512" y="354806"/>
                    <a:pt x="57368" y="350044"/>
                    <a:pt x="54987" y="345281"/>
                  </a:cubicBezTo>
                  <a:cubicBezTo>
                    <a:pt x="-25975" y="247650"/>
                    <a:pt x="-16450" y="88106"/>
                    <a:pt x="76418" y="2381"/>
                  </a:cubicBezTo>
                  <a:cubicBezTo>
                    <a:pt x="76418" y="2381"/>
                    <a:pt x="78800" y="0"/>
                    <a:pt x="81181" y="0"/>
                  </a:cubicBezTo>
                  <a:cubicBezTo>
                    <a:pt x="85944" y="4762"/>
                    <a:pt x="90706" y="9525"/>
                    <a:pt x="95469" y="14287"/>
                  </a:cubicBezTo>
                  <a:cubicBezTo>
                    <a:pt x="178812" y="107156"/>
                    <a:pt x="183575" y="250031"/>
                    <a:pt x="104993" y="347662"/>
                  </a:cubicBezTo>
                  <a:cubicBezTo>
                    <a:pt x="102612" y="352425"/>
                    <a:pt x="97850" y="357188"/>
                    <a:pt x="95469" y="361950"/>
                  </a:cubicBezTo>
                  <a:close/>
                </a:path>
              </a:pathLst>
            </a:custGeom>
            <a:grpFill/>
            <a:ln w="23813" cap="flat">
              <a:noFill/>
              <a:prstDash val="solid"/>
              <a:miter/>
            </a:ln>
          </p:spPr>
          <p:txBody>
            <a:bodyPr rtlCol="0" anchor="ctr"/>
            <a:lstStyle/>
            <a:p>
              <a:endParaRPr lang="en-ID"/>
            </a:p>
          </p:txBody>
        </p:sp>
        <p:sp>
          <p:nvSpPr>
            <p:cNvPr id="1390" name="Freeform: Shape 1389">
              <a:extLst>
                <a:ext uri="{FF2B5EF4-FFF2-40B4-BE49-F238E27FC236}">
                  <a16:creationId xmlns:a16="http://schemas.microsoft.com/office/drawing/2014/main" id="{93DAD59A-03C3-D918-06BD-76086A7A86C0}"/>
                </a:ext>
              </a:extLst>
            </p:cNvPr>
            <p:cNvSpPr/>
            <p:nvPr/>
          </p:nvSpPr>
          <p:spPr>
            <a:xfrm>
              <a:off x="9010431" y="4638675"/>
              <a:ext cx="161071" cy="361949"/>
            </a:xfrm>
            <a:custGeom>
              <a:avLst/>
              <a:gdLst>
                <a:gd name="connsiteX0" fmla="*/ 95468 w 161071"/>
                <a:gd name="connsiteY0" fmla="*/ 361950 h 361949"/>
                <a:gd name="connsiteX1" fmla="*/ 109756 w 161071"/>
                <a:gd name="connsiteY1" fmla="*/ 335756 h 361949"/>
                <a:gd name="connsiteX2" fmla="*/ 83562 w 161071"/>
                <a:gd name="connsiteY2" fmla="*/ 40481 h 361949"/>
                <a:gd name="connsiteX3" fmla="*/ 69275 w 161071"/>
                <a:gd name="connsiteY3" fmla="*/ 52387 h 361949"/>
                <a:gd name="connsiteX4" fmla="*/ 50225 w 161071"/>
                <a:gd name="connsiteY4" fmla="*/ 328613 h 361949"/>
                <a:gd name="connsiteX5" fmla="*/ 69275 w 161071"/>
                <a:gd name="connsiteY5" fmla="*/ 357188 h 361949"/>
                <a:gd name="connsiteX6" fmla="*/ 54987 w 161071"/>
                <a:gd name="connsiteY6" fmla="*/ 345281 h 361949"/>
                <a:gd name="connsiteX7" fmla="*/ 76419 w 161071"/>
                <a:gd name="connsiteY7" fmla="*/ 2381 h 361949"/>
                <a:gd name="connsiteX8" fmla="*/ 81181 w 161071"/>
                <a:gd name="connsiteY8" fmla="*/ 0 h 361949"/>
                <a:gd name="connsiteX9" fmla="*/ 95468 w 161071"/>
                <a:gd name="connsiteY9" fmla="*/ 14287 h 361949"/>
                <a:gd name="connsiteX10" fmla="*/ 104994 w 161071"/>
                <a:gd name="connsiteY10" fmla="*/ 347662 h 361949"/>
                <a:gd name="connsiteX11" fmla="*/ 95468 w 161071"/>
                <a:gd name="connsiteY11" fmla="*/ 361950 h 36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49">
                  <a:moveTo>
                    <a:pt x="95468" y="361950"/>
                  </a:moveTo>
                  <a:cubicBezTo>
                    <a:pt x="100231" y="352425"/>
                    <a:pt x="102612" y="345281"/>
                    <a:pt x="109756" y="335756"/>
                  </a:cubicBezTo>
                  <a:cubicBezTo>
                    <a:pt x="169287" y="242887"/>
                    <a:pt x="159762" y="119063"/>
                    <a:pt x="83562" y="40481"/>
                  </a:cubicBezTo>
                  <a:cubicBezTo>
                    <a:pt x="78800" y="45244"/>
                    <a:pt x="74037" y="47625"/>
                    <a:pt x="69275" y="52387"/>
                  </a:cubicBezTo>
                  <a:cubicBezTo>
                    <a:pt x="4981" y="130969"/>
                    <a:pt x="-2163" y="242887"/>
                    <a:pt x="50225" y="328613"/>
                  </a:cubicBezTo>
                  <a:cubicBezTo>
                    <a:pt x="54987" y="338137"/>
                    <a:pt x="62131" y="347662"/>
                    <a:pt x="69275" y="357188"/>
                  </a:cubicBezTo>
                  <a:cubicBezTo>
                    <a:pt x="64512" y="354806"/>
                    <a:pt x="57369" y="350044"/>
                    <a:pt x="54987" y="345281"/>
                  </a:cubicBezTo>
                  <a:cubicBezTo>
                    <a:pt x="-25975" y="247650"/>
                    <a:pt x="-16450" y="88106"/>
                    <a:pt x="76419" y="2381"/>
                  </a:cubicBezTo>
                  <a:cubicBezTo>
                    <a:pt x="76419" y="2381"/>
                    <a:pt x="78800" y="0"/>
                    <a:pt x="81181" y="0"/>
                  </a:cubicBezTo>
                  <a:cubicBezTo>
                    <a:pt x="85944" y="4762"/>
                    <a:pt x="90706" y="9525"/>
                    <a:pt x="95468" y="14287"/>
                  </a:cubicBezTo>
                  <a:cubicBezTo>
                    <a:pt x="178812" y="107156"/>
                    <a:pt x="183575" y="250031"/>
                    <a:pt x="104994" y="347662"/>
                  </a:cubicBezTo>
                  <a:cubicBezTo>
                    <a:pt x="104994" y="352425"/>
                    <a:pt x="100231" y="357188"/>
                    <a:pt x="95468" y="361950"/>
                  </a:cubicBezTo>
                  <a:close/>
                </a:path>
              </a:pathLst>
            </a:custGeom>
            <a:grpFill/>
            <a:ln w="23813" cap="flat">
              <a:noFill/>
              <a:prstDash val="solid"/>
              <a:miter/>
            </a:ln>
          </p:spPr>
          <p:txBody>
            <a:bodyPr rtlCol="0" anchor="ctr"/>
            <a:lstStyle/>
            <a:p>
              <a:endParaRPr lang="en-ID"/>
            </a:p>
          </p:txBody>
        </p:sp>
        <p:sp>
          <p:nvSpPr>
            <p:cNvPr id="1391" name="Freeform: Shape 1390">
              <a:extLst>
                <a:ext uri="{FF2B5EF4-FFF2-40B4-BE49-F238E27FC236}">
                  <a16:creationId xmlns:a16="http://schemas.microsoft.com/office/drawing/2014/main" id="{8F652D3F-B887-CA6B-B6C3-7B8ECD5E3B0F}"/>
                </a:ext>
              </a:extLst>
            </p:cNvPr>
            <p:cNvSpPr/>
            <p:nvPr/>
          </p:nvSpPr>
          <p:spPr>
            <a:xfrm>
              <a:off x="7057806" y="4638675"/>
              <a:ext cx="161071" cy="361949"/>
            </a:xfrm>
            <a:custGeom>
              <a:avLst/>
              <a:gdLst>
                <a:gd name="connsiteX0" fmla="*/ 95469 w 161071"/>
                <a:gd name="connsiteY0" fmla="*/ 361950 h 361949"/>
                <a:gd name="connsiteX1" fmla="*/ 109756 w 161071"/>
                <a:gd name="connsiteY1" fmla="*/ 335756 h 361949"/>
                <a:gd name="connsiteX2" fmla="*/ 83562 w 161071"/>
                <a:gd name="connsiteY2" fmla="*/ 40481 h 361949"/>
                <a:gd name="connsiteX3" fmla="*/ 69275 w 161071"/>
                <a:gd name="connsiteY3" fmla="*/ 52387 h 361949"/>
                <a:gd name="connsiteX4" fmla="*/ 50225 w 161071"/>
                <a:gd name="connsiteY4" fmla="*/ 328613 h 361949"/>
                <a:gd name="connsiteX5" fmla="*/ 69275 w 161071"/>
                <a:gd name="connsiteY5" fmla="*/ 357188 h 361949"/>
                <a:gd name="connsiteX6" fmla="*/ 54987 w 161071"/>
                <a:gd name="connsiteY6" fmla="*/ 345281 h 361949"/>
                <a:gd name="connsiteX7" fmla="*/ 76419 w 161071"/>
                <a:gd name="connsiteY7" fmla="*/ 2381 h 361949"/>
                <a:gd name="connsiteX8" fmla="*/ 81181 w 161071"/>
                <a:gd name="connsiteY8" fmla="*/ 0 h 361949"/>
                <a:gd name="connsiteX9" fmla="*/ 95469 w 161071"/>
                <a:gd name="connsiteY9" fmla="*/ 14287 h 361949"/>
                <a:gd name="connsiteX10" fmla="*/ 104994 w 161071"/>
                <a:gd name="connsiteY10" fmla="*/ 347662 h 361949"/>
                <a:gd name="connsiteX11" fmla="*/ 95469 w 161071"/>
                <a:gd name="connsiteY11" fmla="*/ 361950 h 36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49">
                  <a:moveTo>
                    <a:pt x="95469" y="361950"/>
                  </a:moveTo>
                  <a:cubicBezTo>
                    <a:pt x="100231" y="352425"/>
                    <a:pt x="102612" y="345281"/>
                    <a:pt x="109756" y="335756"/>
                  </a:cubicBezTo>
                  <a:cubicBezTo>
                    <a:pt x="169287" y="242887"/>
                    <a:pt x="159762" y="119063"/>
                    <a:pt x="83562" y="40481"/>
                  </a:cubicBezTo>
                  <a:cubicBezTo>
                    <a:pt x="78800" y="45244"/>
                    <a:pt x="74037" y="47625"/>
                    <a:pt x="69275" y="52387"/>
                  </a:cubicBezTo>
                  <a:cubicBezTo>
                    <a:pt x="4981" y="130969"/>
                    <a:pt x="-2163" y="242887"/>
                    <a:pt x="50225" y="328613"/>
                  </a:cubicBezTo>
                  <a:cubicBezTo>
                    <a:pt x="54987" y="338137"/>
                    <a:pt x="62131" y="347662"/>
                    <a:pt x="69275" y="357188"/>
                  </a:cubicBezTo>
                  <a:cubicBezTo>
                    <a:pt x="64512" y="354806"/>
                    <a:pt x="57369" y="350044"/>
                    <a:pt x="54987" y="345281"/>
                  </a:cubicBezTo>
                  <a:cubicBezTo>
                    <a:pt x="-25975" y="247650"/>
                    <a:pt x="-16450" y="88106"/>
                    <a:pt x="76419" y="2381"/>
                  </a:cubicBezTo>
                  <a:cubicBezTo>
                    <a:pt x="76419" y="2381"/>
                    <a:pt x="78800" y="0"/>
                    <a:pt x="81181" y="0"/>
                  </a:cubicBezTo>
                  <a:cubicBezTo>
                    <a:pt x="85944" y="4762"/>
                    <a:pt x="90706" y="9525"/>
                    <a:pt x="95469" y="14287"/>
                  </a:cubicBezTo>
                  <a:cubicBezTo>
                    <a:pt x="178812" y="107156"/>
                    <a:pt x="183575" y="250031"/>
                    <a:pt x="104994" y="347662"/>
                  </a:cubicBezTo>
                  <a:cubicBezTo>
                    <a:pt x="102612" y="352425"/>
                    <a:pt x="97850" y="357188"/>
                    <a:pt x="95469" y="361950"/>
                  </a:cubicBezTo>
                  <a:close/>
                </a:path>
              </a:pathLst>
            </a:custGeom>
            <a:grpFill/>
            <a:ln w="23813" cap="flat">
              <a:noFill/>
              <a:prstDash val="solid"/>
              <a:miter/>
            </a:ln>
          </p:spPr>
          <p:txBody>
            <a:bodyPr rtlCol="0" anchor="ctr"/>
            <a:lstStyle/>
            <a:p>
              <a:endParaRPr lang="en-ID"/>
            </a:p>
          </p:txBody>
        </p:sp>
        <p:sp>
          <p:nvSpPr>
            <p:cNvPr id="1392" name="Freeform: Shape 1391">
              <a:extLst>
                <a:ext uri="{FF2B5EF4-FFF2-40B4-BE49-F238E27FC236}">
                  <a16:creationId xmlns:a16="http://schemas.microsoft.com/office/drawing/2014/main" id="{149D4AAB-ED3F-AB57-B568-A2132C14421D}"/>
                </a:ext>
              </a:extLst>
            </p:cNvPr>
            <p:cNvSpPr/>
            <p:nvPr/>
          </p:nvSpPr>
          <p:spPr>
            <a:xfrm>
              <a:off x="7057806" y="3512343"/>
              <a:ext cx="161071" cy="361949"/>
            </a:xfrm>
            <a:custGeom>
              <a:avLst/>
              <a:gdLst>
                <a:gd name="connsiteX0" fmla="*/ 95469 w 161071"/>
                <a:gd name="connsiteY0" fmla="*/ 361950 h 361949"/>
                <a:gd name="connsiteX1" fmla="*/ 109756 w 161071"/>
                <a:gd name="connsiteY1" fmla="*/ 335756 h 361949"/>
                <a:gd name="connsiteX2" fmla="*/ 83562 w 161071"/>
                <a:gd name="connsiteY2" fmla="*/ 40481 h 361949"/>
                <a:gd name="connsiteX3" fmla="*/ 69275 w 161071"/>
                <a:gd name="connsiteY3" fmla="*/ 52387 h 361949"/>
                <a:gd name="connsiteX4" fmla="*/ 50225 w 161071"/>
                <a:gd name="connsiteY4" fmla="*/ 328613 h 361949"/>
                <a:gd name="connsiteX5" fmla="*/ 69275 w 161071"/>
                <a:gd name="connsiteY5" fmla="*/ 357188 h 361949"/>
                <a:gd name="connsiteX6" fmla="*/ 54987 w 161071"/>
                <a:gd name="connsiteY6" fmla="*/ 345281 h 361949"/>
                <a:gd name="connsiteX7" fmla="*/ 76419 w 161071"/>
                <a:gd name="connsiteY7" fmla="*/ 2381 h 361949"/>
                <a:gd name="connsiteX8" fmla="*/ 81181 w 161071"/>
                <a:gd name="connsiteY8" fmla="*/ 0 h 361949"/>
                <a:gd name="connsiteX9" fmla="*/ 95469 w 161071"/>
                <a:gd name="connsiteY9" fmla="*/ 14288 h 361949"/>
                <a:gd name="connsiteX10" fmla="*/ 104994 w 161071"/>
                <a:gd name="connsiteY10" fmla="*/ 347663 h 361949"/>
                <a:gd name="connsiteX11" fmla="*/ 95469 w 161071"/>
                <a:gd name="connsiteY11" fmla="*/ 361950 h 36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49">
                  <a:moveTo>
                    <a:pt x="95469" y="361950"/>
                  </a:moveTo>
                  <a:cubicBezTo>
                    <a:pt x="100231" y="352425"/>
                    <a:pt x="102612" y="345281"/>
                    <a:pt x="109756" y="335756"/>
                  </a:cubicBezTo>
                  <a:cubicBezTo>
                    <a:pt x="169287" y="242887"/>
                    <a:pt x="159762" y="119063"/>
                    <a:pt x="83562" y="40481"/>
                  </a:cubicBezTo>
                  <a:cubicBezTo>
                    <a:pt x="78800" y="45244"/>
                    <a:pt x="74037" y="47625"/>
                    <a:pt x="69275" y="52387"/>
                  </a:cubicBezTo>
                  <a:cubicBezTo>
                    <a:pt x="4981" y="130969"/>
                    <a:pt x="-2163" y="242887"/>
                    <a:pt x="50225" y="328613"/>
                  </a:cubicBezTo>
                  <a:cubicBezTo>
                    <a:pt x="54987" y="338137"/>
                    <a:pt x="62131" y="347663"/>
                    <a:pt x="69275" y="357188"/>
                  </a:cubicBezTo>
                  <a:cubicBezTo>
                    <a:pt x="64512" y="354806"/>
                    <a:pt x="57369" y="350044"/>
                    <a:pt x="54987" y="345281"/>
                  </a:cubicBezTo>
                  <a:cubicBezTo>
                    <a:pt x="-25975" y="247650"/>
                    <a:pt x="-16450" y="88106"/>
                    <a:pt x="76419" y="2381"/>
                  </a:cubicBezTo>
                  <a:cubicBezTo>
                    <a:pt x="76419" y="2381"/>
                    <a:pt x="78800" y="0"/>
                    <a:pt x="81181" y="0"/>
                  </a:cubicBezTo>
                  <a:cubicBezTo>
                    <a:pt x="85944" y="4762"/>
                    <a:pt x="90706" y="9525"/>
                    <a:pt x="95469" y="14288"/>
                  </a:cubicBezTo>
                  <a:cubicBezTo>
                    <a:pt x="178812" y="107156"/>
                    <a:pt x="183575" y="250031"/>
                    <a:pt x="104994" y="347663"/>
                  </a:cubicBezTo>
                  <a:cubicBezTo>
                    <a:pt x="102612" y="352425"/>
                    <a:pt x="97850" y="357188"/>
                    <a:pt x="95469" y="361950"/>
                  </a:cubicBezTo>
                  <a:close/>
                </a:path>
              </a:pathLst>
            </a:custGeom>
            <a:grpFill/>
            <a:ln w="23813" cap="flat">
              <a:noFill/>
              <a:prstDash val="solid"/>
              <a:miter/>
            </a:ln>
          </p:spPr>
          <p:txBody>
            <a:bodyPr rtlCol="0" anchor="ctr"/>
            <a:lstStyle/>
            <a:p>
              <a:endParaRPr lang="en-ID"/>
            </a:p>
          </p:txBody>
        </p:sp>
        <p:sp>
          <p:nvSpPr>
            <p:cNvPr id="1393" name="Freeform: Shape 1392">
              <a:extLst>
                <a:ext uri="{FF2B5EF4-FFF2-40B4-BE49-F238E27FC236}">
                  <a16:creationId xmlns:a16="http://schemas.microsoft.com/office/drawing/2014/main" id="{A33563CA-284F-2FCF-5036-65CC820A178A}"/>
                </a:ext>
              </a:extLst>
            </p:cNvPr>
            <p:cNvSpPr/>
            <p:nvPr/>
          </p:nvSpPr>
          <p:spPr>
            <a:xfrm>
              <a:off x="10965437" y="5765006"/>
              <a:ext cx="161071" cy="361949"/>
            </a:xfrm>
            <a:custGeom>
              <a:avLst/>
              <a:gdLst>
                <a:gd name="connsiteX0" fmla="*/ 95469 w 161071"/>
                <a:gd name="connsiteY0" fmla="*/ 361950 h 361949"/>
                <a:gd name="connsiteX1" fmla="*/ 109756 w 161071"/>
                <a:gd name="connsiteY1" fmla="*/ 335756 h 361949"/>
                <a:gd name="connsiteX2" fmla="*/ 83562 w 161071"/>
                <a:gd name="connsiteY2" fmla="*/ 40481 h 361949"/>
                <a:gd name="connsiteX3" fmla="*/ 69275 w 161071"/>
                <a:gd name="connsiteY3" fmla="*/ 52387 h 361949"/>
                <a:gd name="connsiteX4" fmla="*/ 50225 w 161071"/>
                <a:gd name="connsiteY4" fmla="*/ 328612 h 361949"/>
                <a:gd name="connsiteX5" fmla="*/ 69275 w 161071"/>
                <a:gd name="connsiteY5" fmla="*/ 357188 h 361949"/>
                <a:gd name="connsiteX6" fmla="*/ 54987 w 161071"/>
                <a:gd name="connsiteY6" fmla="*/ 345281 h 361949"/>
                <a:gd name="connsiteX7" fmla="*/ 76418 w 161071"/>
                <a:gd name="connsiteY7" fmla="*/ 2381 h 361949"/>
                <a:gd name="connsiteX8" fmla="*/ 81181 w 161071"/>
                <a:gd name="connsiteY8" fmla="*/ 0 h 361949"/>
                <a:gd name="connsiteX9" fmla="*/ 95469 w 161071"/>
                <a:gd name="connsiteY9" fmla="*/ 14287 h 361949"/>
                <a:gd name="connsiteX10" fmla="*/ 104993 w 161071"/>
                <a:gd name="connsiteY10" fmla="*/ 347663 h 361949"/>
                <a:gd name="connsiteX11" fmla="*/ 95469 w 161071"/>
                <a:gd name="connsiteY11" fmla="*/ 361950 h 36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49">
                  <a:moveTo>
                    <a:pt x="95469" y="361950"/>
                  </a:moveTo>
                  <a:cubicBezTo>
                    <a:pt x="100231" y="352425"/>
                    <a:pt x="102612" y="345281"/>
                    <a:pt x="109756" y="335756"/>
                  </a:cubicBezTo>
                  <a:cubicBezTo>
                    <a:pt x="169287" y="242887"/>
                    <a:pt x="159762" y="119063"/>
                    <a:pt x="83562" y="40481"/>
                  </a:cubicBezTo>
                  <a:cubicBezTo>
                    <a:pt x="78800" y="45244"/>
                    <a:pt x="74037" y="47625"/>
                    <a:pt x="69275" y="52387"/>
                  </a:cubicBezTo>
                  <a:cubicBezTo>
                    <a:pt x="4981" y="130969"/>
                    <a:pt x="-2163" y="242887"/>
                    <a:pt x="50225" y="328612"/>
                  </a:cubicBezTo>
                  <a:cubicBezTo>
                    <a:pt x="54987" y="338137"/>
                    <a:pt x="62131" y="347663"/>
                    <a:pt x="69275" y="357188"/>
                  </a:cubicBezTo>
                  <a:cubicBezTo>
                    <a:pt x="64512" y="354806"/>
                    <a:pt x="57368" y="350043"/>
                    <a:pt x="54987" y="345281"/>
                  </a:cubicBezTo>
                  <a:cubicBezTo>
                    <a:pt x="-25975" y="247650"/>
                    <a:pt x="-16450" y="88106"/>
                    <a:pt x="76418" y="2381"/>
                  </a:cubicBezTo>
                  <a:cubicBezTo>
                    <a:pt x="76418" y="2381"/>
                    <a:pt x="78800" y="0"/>
                    <a:pt x="81181" y="0"/>
                  </a:cubicBezTo>
                  <a:cubicBezTo>
                    <a:pt x="85944" y="4762"/>
                    <a:pt x="90706" y="9525"/>
                    <a:pt x="95469" y="14287"/>
                  </a:cubicBezTo>
                  <a:cubicBezTo>
                    <a:pt x="178812" y="107156"/>
                    <a:pt x="183575" y="250031"/>
                    <a:pt x="104993" y="347663"/>
                  </a:cubicBezTo>
                  <a:cubicBezTo>
                    <a:pt x="102612" y="352425"/>
                    <a:pt x="97850" y="357188"/>
                    <a:pt x="95469" y="361950"/>
                  </a:cubicBezTo>
                  <a:close/>
                </a:path>
              </a:pathLst>
            </a:custGeom>
            <a:grpFill/>
            <a:ln w="23813" cap="flat">
              <a:noFill/>
              <a:prstDash val="solid"/>
              <a:miter/>
            </a:ln>
          </p:spPr>
          <p:txBody>
            <a:bodyPr rtlCol="0" anchor="ctr"/>
            <a:lstStyle/>
            <a:p>
              <a:endParaRPr lang="en-ID"/>
            </a:p>
          </p:txBody>
        </p:sp>
        <p:sp>
          <p:nvSpPr>
            <p:cNvPr id="1394" name="Freeform: Shape 1393">
              <a:extLst>
                <a:ext uri="{FF2B5EF4-FFF2-40B4-BE49-F238E27FC236}">
                  <a16:creationId xmlns:a16="http://schemas.microsoft.com/office/drawing/2014/main" id="{933C6F38-8D17-4DDC-EFFB-FD2DA04A972A}"/>
                </a:ext>
              </a:extLst>
            </p:cNvPr>
            <p:cNvSpPr/>
            <p:nvPr/>
          </p:nvSpPr>
          <p:spPr>
            <a:xfrm>
              <a:off x="10965437" y="3512343"/>
              <a:ext cx="161071" cy="361949"/>
            </a:xfrm>
            <a:custGeom>
              <a:avLst/>
              <a:gdLst>
                <a:gd name="connsiteX0" fmla="*/ 95469 w 161071"/>
                <a:gd name="connsiteY0" fmla="*/ 361950 h 361949"/>
                <a:gd name="connsiteX1" fmla="*/ 109756 w 161071"/>
                <a:gd name="connsiteY1" fmla="*/ 335756 h 361949"/>
                <a:gd name="connsiteX2" fmla="*/ 83562 w 161071"/>
                <a:gd name="connsiteY2" fmla="*/ 40481 h 361949"/>
                <a:gd name="connsiteX3" fmla="*/ 69275 w 161071"/>
                <a:gd name="connsiteY3" fmla="*/ 52387 h 361949"/>
                <a:gd name="connsiteX4" fmla="*/ 50225 w 161071"/>
                <a:gd name="connsiteY4" fmla="*/ 328613 h 361949"/>
                <a:gd name="connsiteX5" fmla="*/ 69275 w 161071"/>
                <a:gd name="connsiteY5" fmla="*/ 357188 h 361949"/>
                <a:gd name="connsiteX6" fmla="*/ 54987 w 161071"/>
                <a:gd name="connsiteY6" fmla="*/ 345281 h 361949"/>
                <a:gd name="connsiteX7" fmla="*/ 76418 w 161071"/>
                <a:gd name="connsiteY7" fmla="*/ 2381 h 361949"/>
                <a:gd name="connsiteX8" fmla="*/ 81181 w 161071"/>
                <a:gd name="connsiteY8" fmla="*/ 0 h 361949"/>
                <a:gd name="connsiteX9" fmla="*/ 95469 w 161071"/>
                <a:gd name="connsiteY9" fmla="*/ 14288 h 361949"/>
                <a:gd name="connsiteX10" fmla="*/ 104993 w 161071"/>
                <a:gd name="connsiteY10" fmla="*/ 347663 h 361949"/>
                <a:gd name="connsiteX11" fmla="*/ 95469 w 161071"/>
                <a:gd name="connsiteY11" fmla="*/ 361950 h 36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49">
                  <a:moveTo>
                    <a:pt x="95469" y="361950"/>
                  </a:moveTo>
                  <a:cubicBezTo>
                    <a:pt x="100231" y="352425"/>
                    <a:pt x="102612" y="345281"/>
                    <a:pt x="109756" y="335756"/>
                  </a:cubicBezTo>
                  <a:cubicBezTo>
                    <a:pt x="169287" y="242887"/>
                    <a:pt x="159762" y="119063"/>
                    <a:pt x="83562" y="40481"/>
                  </a:cubicBezTo>
                  <a:cubicBezTo>
                    <a:pt x="78800" y="45244"/>
                    <a:pt x="74037" y="47625"/>
                    <a:pt x="69275" y="52387"/>
                  </a:cubicBezTo>
                  <a:cubicBezTo>
                    <a:pt x="4981" y="130969"/>
                    <a:pt x="-2163" y="242887"/>
                    <a:pt x="50225" y="328613"/>
                  </a:cubicBezTo>
                  <a:cubicBezTo>
                    <a:pt x="54987" y="338137"/>
                    <a:pt x="62131" y="347663"/>
                    <a:pt x="69275" y="357188"/>
                  </a:cubicBezTo>
                  <a:cubicBezTo>
                    <a:pt x="64512" y="354806"/>
                    <a:pt x="57368" y="350044"/>
                    <a:pt x="54987" y="345281"/>
                  </a:cubicBezTo>
                  <a:cubicBezTo>
                    <a:pt x="-25975" y="247650"/>
                    <a:pt x="-16450" y="88106"/>
                    <a:pt x="76418" y="2381"/>
                  </a:cubicBezTo>
                  <a:cubicBezTo>
                    <a:pt x="76418" y="2381"/>
                    <a:pt x="78800" y="0"/>
                    <a:pt x="81181" y="0"/>
                  </a:cubicBezTo>
                  <a:cubicBezTo>
                    <a:pt x="85944" y="4762"/>
                    <a:pt x="90706" y="9525"/>
                    <a:pt x="95469" y="14288"/>
                  </a:cubicBezTo>
                  <a:cubicBezTo>
                    <a:pt x="178812" y="107156"/>
                    <a:pt x="183575" y="250031"/>
                    <a:pt x="104993" y="347663"/>
                  </a:cubicBezTo>
                  <a:cubicBezTo>
                    <a:pt x="102612" y="352425"/>
                    <a:pt x="97850" y="357188"/>
                    <a:pt x="95469" y="361950"/>
                  </a:cubicBezTo>
                  <a:close/>
                </a:path>
              </a:pathLst>
            </a:custGeom>
            <a:grpFill/>
            <a:ln w="23813" cap="flat">
              <a:noFill/>
              <a:prstDash val="solid"/>
              <a:miter/>
            </a:ln>
          </p:spPr>
          <p:txBody>
            <a:bodyPr rtlCol="0" anchor="ctr"/>
            <a:lstStyle/>
            <a:p>
              <a:endParaRPr lang="en-ID"/>
            </a:p>
          </p:txBody>
        </p:sp>
        <p:sp>
          <p:nvSpPr>
            <p:cNvPr id="1395" name="Freeform: Shape 1394">
              <a:extLst>
                <a:ext uri="{FF2B5EF4-FFF2-40B4-BE49-F238E27FC236}">
                  <a16:creationId xmlns:a16="http://schemas.microsoft.com/office/drawing/2014/main" id="{5ABD925D-7CA2-8841-DCC1-CE225854914E}"/>
                </a:ext>
              </a:extLst>
            </p:cNvPr>
            <p:cNvSpPr/>
            <p:nvPr/>
          </p:nvSpPr>
          <p:spPr>
            <a:xfrm>
              <a:off x="10965437" y="1259681"/>
              <a:ext cx="161071" cy="361949"/>
            </a:xfrm>
            <a:custGeom>
              <a:avLst/>
              <a:gdLst>
                <a:gd name="connsiteX0" fmla="*/ 95469 w 161071"/>
                <a:gd name="connsiteY0" fmla="*/ 361950 h 361949"/>
                <a:gd name="connsiteX1" fmla="*/ 109756 w 161071"/>
                <a:gd name="connsiteY1" fmla="*/ 335756 h 361949"/>
                <a:gd name="connsiteX2" fmla="*/ 83562 w 161071"/>
                <a:gd name="connsiteY2" fmla="*/ 40481 h 361949"/>
                <a:gd name="connsiteX3" fmla="*/ 69275 w 161071"/>
                <a:gd name="connsiteY3" fmla="*/ 52387 h 361949"/>
                <a:gd name="connsiteX4" fmla="*/ 50225 w 161071"/>
                <a:gd name="connsiteY4" fmla="*/ 328612 h 361949"/>
                <a:gd name="connsiteX5" fmla="*/ 69275 w 161071"/>
                <a:gd name="connsiteY5" fmla="*/ 357188 h 361949"/>
                <a:gd name="connsiteX6" fmla="*/ 54987 w 161071"/>
                <a:gd name="connsiteY6" fmla="*/ 345281 h 361949"/>
                <a:gd name="connsiteX7" fmla="*/ 76418 w 161071"/>
                <a:gd name="connsiteY7" fmla="*/ 2381 h 361949"/>
                <a:gd name="connsiteX8" fmla="*/ 81181 w 161071"/>
                <a:gd name="connsiteY8" fmla="*/ 0 h 361949"/>
                <a:gd name="connsiteX9" fmla="*/ 95469 w 161071"/>
                <a:gd name="connsiteY9" fmla="*/ 14287 h 361949"/>
                <a:gd name="connsiteX10" fmla="*/ 104993 w 161071"/>
                <a:gd name="connsiteY10" fmla="*/ 347662 h 361949"/>
                <a:gd name="connsiteX11" fmla="*/ 95469 w 161071"/>
                <a:gd name="connsiteY11" fmla="*/ 361950 h 36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49">
                  <a:moveTo>
                    <a:pt x="95469" y="361950"/>
                  </a:moveTo>
                  <a:cubicBezTo>
                    <a:pt x="100231" y="352425"/>
                    <a:pt x="102612" y="345281"/>
                    <a:pt x="109756" y="335756"/>
                  </a:cubicBezTo>
                  <a:cubicBezTo>
                    <a:pt x="169287" y="242887"/>
                    <a:pt x="159762" y="119063"/>
                    <a:pt x="83562" y="40481"/>
                  </a:cubicBezTo>
                  <a:cubicBezTo>
                    <a:pt x="78800" y="45244"/>
                    <a:pt x="74037" y="47625"/>
                    <a:pt x="69275" y="52387"/>
                  </a:cubicBezTo>
                  <a:cubicBezTo>
                    <a:pt x="4981" y="130969"/>
                    <a:pt x="-2163" y="242887"/>
                    <a:pt x="50225" y="328612"/>
                  </a:cubicBezTo>
                  <a:cubicBezTo>
                    <a:pt x="54987" y="338137"/>
                    <a:pt x="62131" y="347662"/>
                    <a:pt x="69275" y="357188"/>
                  </a:cubicBezTo>
                  <a:cubicBezTo>
                    <a:pt x="64512" y="354806"/>
                    <a:pt x="57368" y="350044"/>
                    <a:pt x="54987" y="345281"/>
                  </a:cubicBezTo>
                  <a:cubicBezTo>
                    <a:pt x="-25975" y="247650"/>
                    <a:pt x="-16450" y="88106"/>
                    <a:pt x="76418" y="2381"/>
                  </a:cubicBezTo>
                  <a:cubicBezTo>
                    <a:pt x="76418" y="2381"/>
                    <a:pt x="78800" y="0"/>
                    <a:pt x="81181" y="0"/>
                  </a:cubicBezTo>
                  <a:cubicBezTo>
                    <a:pt x="85944" y="4762"/>
                    <a:pt x="90706" y="9525"/>
                    <a:pt x="95469" y="14287"/>
                  </a:cubicBezTo>
                  <a:cubicBezTo>
                    <a:pt x="178812" y="107156"/>
                    <a:pt x="183575" y="250031"/>
                    <a:pt x="104993" y="347662"/>
                  </a:cubicBezTo>
                  <a:cubicBezTo>
                    <a:pt x="102612" y="354806"/>
                    <a:pt x="97850" y="357188"/>
                    <a:pt x="95469" y="361950"/>
                  </a:cubicBezTo>
                  <a:close/>
                </a:path>
              </a:pathLst>
            </a:custGeom>
            <a:grpFill/>
            <a:ln w="23813" cap="flat">
              <a:noFill/>
              <a:prstDash val="solid"/>
              <a:miter/>
            </a:ln>
          </p:spPr>
          <p:txBody>
            <a:bodyPr rtlCol="0" anchor="ctr"/>
            <a:lstStyle/>
            <a:p>
              <a:endParaRPr lang="en-ID"/>
            </a:p>
          </p:txBody>
        </p:sp>
        <p:sp>
          <p:nvSpPr>
            <p:cNvPr id="1396" name="Freeform: Shape 1395">
              <a:extLst>
                <a:ext uri="{FF2B5EF4-FFF2-40B4-BE49-F238E27FC236}">
                  <a16:creationId xmlns:a16="http://schemas.microsoft.com/office/drawing/2014/main" id="{2D84AB87-C7C4-27FD-391C-40EFD984B416}"/>
                </a:ext>
              </a:extLst>
            </p:cNvPr>
            <p:cNvSpPr/>
            <p:nvPr/>
          </p:nvSpPr>
          <p:spPr>
            <a:xfrm>
              <a:off x="7057806" y="1259681"/>
              <a:ext cx="161071" cy="361949"/>
            </a:xfrm>
            <a:custGeom>
              <a:avLst/>
              <a:gdLst>
                <a:gd name="connsiteX0" fmla="*/ 95469 w 161071"/>
                <a:gd name="connsiteY0" fmla="*/ 361950 h 361949"/>
                <a:gd name="connsiteX1" fmla="*/ 109756 w 161071"/>
                <a:gd name="connsiteY1" fmla="*/ 335756 h 361949"/>
                <a:gd name="connsiteX2" fmla="*/ 83562 w 161071"/>
                <a:gd name="connsiteY2" fmla="*/ 40481 h 361949"/>
                <a:gd name="connsiteX3" fmla="*/ 69275 w 161071"/>
                <a:gd name="connsiteY3" fmla="*/ 52387 h 361949"/>
                <a:gd name="connsiteX4" fmla="*/ 50225 w 161071"/>
                <a:gd name="connsiteY4" fmla="*/ 328612 h 361949"/>
                <a:gd name="connsiteX5" fmla="*/ 69275 w 161071"/>
                <a:gd name="connsiteY5" fmla="*/ 357188 h 361949"/>
                <a:gd name="connsiteX6" fmla="*/ 54987 w 161071"/>
                <a:gd name="connsiteY6" fmla="*/ 345281 h 361949"/>
                <a:gd name="connsiteX7" fmla="*/ 76419 w 161071"/>
                <a:gd name="connsiteY7" fmla="*/ 2381 h 361949"/>
                <a:gd name="connsiteX8" fmla="*/ 81181 w 161071"/>
                <a:gd name="connsiteY8" fmla="*/ 0 h 361949"/>
                <a:gd name="connsiteX9" fmla="*/ 95469 w 161071"/>
                <a:gd name="connsiteY9" fmla="*/ 14287 h 361949"/>
                <a:gd name="connsiteX10" fmla="*/ 104994 w 161071"/>
                <a:gd name="connsiteY10" fmla="*/ 347662 h 361949"/>
                <a:gd name="connsiteX11" fmla="*/ 95469 w 161071"/>
                <a:gd name="connsiteY11" fmla="*/ 361950 h 36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49">
                  <a:moveTo>
                    <a:pt x="95469" y="361950"/>
                  </a:moveTo>
                  <a:cubicBezTo>
                    <a:pt x="100231" y="352425"/>
                    <a:pt x="102612" y="345281"/>
                    <a:pt x="109756" y="335756"/>
                  </a:cubicBezTo>
                  <a:cubicBezTo>
                    <a:pt x="169287" y="242887"/>
                    <a:pt x="159762" y="119063"/>
                    <a:pt x="83562" y="40481"/>
                  </a:cubicBezTo>
                  <a:cubicBezTo>
                    <a:pt x="78800" y="45244"/>
                    <a:pt x="74037" y="47625"/>
                    <a:pt x="69275" y="52387"/>
                  </a:cubicBezTo>
                  <a:cubicBezTo>
                    <a:pt x="4981" y="130969"/>
                    <a:pt x="-2163" y="242887"/>
                    <a:pt x="50225" y="328612"/>
                  </a:cubicBezTo>
                  <a:cubicBezTo>
                    <a:pt x="54987" y="338137"/>
                    <a:pt x="62131" y="347662"/>
                    <a:pt x="69275" y="357188"/>
                  </a:cubicBezTo>
                  <a:cubicBezTo>
                    <a:pt x="64512" y="354806"/>
                    <a:pt x="57369" y="350044"/>
                    <a:pt x="54987" y="345281"/>
                  </a:cubicBezTo>
                  <a:cubicBezTo>
                    <a:pt x="-25975" y="247650"/>
                    <a:pt x="-16450" y="88106"/>
                    <a:pt x="76419" y="2381"/>
                  </a:cubicBezTo>
                  <a:cubicBezTo>
                    <a:pt x="76419" y="2381"/>
                    <a:pt x="78800" y="0"/>
                    <a:pt x="81181" y="0"/>
                  </a:cubicBezTo>
                  <a:cubicBezTo>
                    <a:pt x="85944" y="4762"/>
                    <a:pt x="90706" y="9525"/>
                    <a:pt x="95469" y="14287"/>
                  </a:cubicBezTo>
                  <a:cubicBezTo>
                    <a:pt x="178812" y="107156"/>
                    <a:pt x="183575" y="250031"/>
                    <a:pt x="104994" y="347662"/>
                  </a:cubicBezTo>
                  <a:cubicBezTo>
                    <a:pt x="102612" y="354806"/>
                    <a:pt x="97850" y="357188"/>
                    <a:pt x="95469" y="361950"/>
                  </a:cubicBezTo>
                  <a:close/>
                </a:path>
              </a:pathLst>
            </a:custGeom>
            <a:grpFill/>
            <a:ln w="23813" cap="flat">
              <a:noFill/>
              <a:prstDash val="solid"/>
              <a:miter/>
            </a:ln>
          </p:spPr>
          <p:txBody>
            <a:bodyPr rtlCol="0" anchor="ctr"/>
            <a:lstStyle/>
            <a:p>
              <a:endParaRPr lang="en-ID"/>
            </a:p>
          </p:txBody>
        </p:sp>
        <p:sp>
          <p:nvSpPr>
            <p:cNvPr id="1397" name="Freeform: Shape 1396">
              <a:extLst>
                <a:ext uri="{FF2B5EF4-FFF2-40B4-BE49-F238E27FC236}">
                  <a16:creationId xmlns:a16="http://schemas.microsoft.com/office/drawing/2014/main" id="{14D862C2-9964-1D9E-7AA7-78214F9070E0}"/>
                </a:ext>
              </a:extLst>
            </p:cNvPr>
            <p:cNvSpPr/>
            <p:nvPr/>
          </p:nvSpPr>
          <p:spPr>
            <a:xfrm>
              <a:off x="10965437" y="133349"/>
              <a:ext cx="161071" cy="361949"/>
            </a:xfrm>
            <a:custGeom>
              <a:avLst/>
              <a:gdLst>
                <a:gd name="connsiteX0" fmla="*/ 95469 w 161071"/>
                <a:gd name="connsiteY0" fmla="*/ 361950 h 361949"/>
                <a:gd name="connsiteX1" fmla="*/ 109756 w 161071"/>
                <a:gd name="connsiteY1" fmla="*/ 335756 h 361949"/>
                <a:gd name="connsiteX2" fmla="*/ 83562 w 161071"/>
                <a:gd name="connsiteY2" fmla="*/ 40481 h 361949"/>
                <a:gd name="connsiteX3" fmla="*/ 69275 w 161071"/>
                <a:gd name="connsiteY3" fmla="*/ 52388 h 361949"/>
                <a:gd name="connsiteX4" fmla="*/ 50225 w 161071"/>
                <a:gd name="connsiteY4" fmla="*/ 328613 h 361949"/>
                <a:gd name="connsiteX5" fmla="*/ 69275 w 161071"/>
                <a:gd name="connsiteY5" fmla="*/ 357188 h 361949"/>
                <a:gd name="connsiteX6" fmla="*/ 54987 w 161071"/>
                <a:gd name="connsiteY6" fmla="*/ 345281 h 361949"/>
                <a:gd name="connsiteX7" fmla="*/ 76418 w 161071"/>
                <a:gd name="connsiteY7" fmla="*/ 2381 h 361949"/>
                <a:gd name="connsiteX8" fmla="*/ 81181 w 161071"/>
                <a:gd name="connsiteY8" fmla="*/ 0 h 361949"/>
                <a:gd name="connsiteX9" fmla="*/ 95469 w 161071"/>
                <a:gd name="connsiteY9" fmla="*/ 14287 h 361949"/>
                <a:gd name="connsiteX10" fmla="*/ 104993 w 161071"/>
                <a:gd name="connsiteY10" fmla="*/ 347663 h 361949"/>
                <a:gd name="connsiteX11" fmla="*/ 95469 w 161071"/>
                <a:gd name="connsiteY11" fmla="*/ 361950 h 36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49">
                  <a:moveTo>
                    <a:pt x="95469" y="361950"/>
                  </a:moveTo>
                  <a:cubicBezTo>
                    <a:pt x="100231" y="352425"/>
                    <a:pt x="102612" y="345281"/>
                    <a:pt x="109756" y="335756"/>
                  </a:cubicBezTo>
                  <a:cubicBezTo>
                    <a:pt x="169287" y="242888"/>
                    <a:pt x="159762" y="119063"/>
                    <a:pt x="83562" y="40481"/>
                  </a:cubicBezTo>
                  <a:cubicBezTo>
                    <a:pt x="78800" y="45244"/>
                    <a:pt x="74037" y="47625"/>
                    <a:pt x="69275" y="52388"/>
                  </a:cubicBezTo>
                  <a:cubicBezTo>
                    <a:pt x="4981" y="130969"/>
                    <a:pt x="-2163" y="242888"/>
                    <a:pt x="50225" y="328613"/>
                  </a:cubicBezTo>
                  <a:cubicBezTo>
                    <a:pt x="54987" y="338137"/>
                    <a:pt x="62131" y="347663"/>
                    <a:pt x="69275" y="357188"/>
                  </a:cubicBezTo>
                  <a:cubicBezTo>
                    <a:pt x="64512" y="354806"/>
                    <a:pt x="57368" y="350044"/>
                    <a:pt x="54987" y="345281"/>
                  </a:cubicBezTo>
                  <a:cubicBezTo>
                    <a:pt x="-25975" y="247650"/>
                    <a:pt x="-16450" y="88106"/>
                    <a:pt x="76418" y="2381"/>
                  </a:cubicBezTo>
                  <a:cubicBezTo>
                    <a:pt x="76418" y="2381"/>
                    <a:pt x="78800" y="0"/>
                    <a:pt x="81181" y="0"/>
                  </a:cubicBezTo>
                  <a:cubicBezTo>
                    <a:pt x="85944" y="4763"/>
                    <a:pt x="90706" y="9525"/>
                    <a:pt x="95469" y="14287"/>
                  </a:cubicBezTo>
                  <a:cubicBezTo>
                    <a:pt x="178812" y="107156"/>
                    <a:pt x="183575" y="250031"/>
                    <a:pt x="104993" y="347663"/>
                  </a:cubicBezTo>
                  <a:cubicBezTo>
                    <a:pt x="102612" y="354806"/>
                    <a:pt x="97850" y="357188"/>
                    <a:pt x="95469" y="361950"/>
                  </a:cubicBezTo>
                  <a:close/>
                </a:path>
              </a:pathLst>
            </a:custGeom>
            <a:grpFill/>
            <a:ln w="23813" cap="flat">
              <a:noFill/>
              <a:prstDash val="solid"/>
              <a:miter/>
            </a:ln>
          </p:spPr>
          <p:txBody>
            <a:bodyPr rtlCol="0" anchor="ctr"/>
            <a:lstStyle/>
            <a:p>
              <a:endParaRPr lang="en-ID"/>
            </a:p>
          </p:txBody>
        </p:sp>
        <p:sp>
          <p:nvSpPr>
            <p:cNvPr id="1398" name="Freeform: Shape 1397">
              <a:extLst>
                <a:ext uri="{FF2B5EF4-FFF2-40B4-BE49-F238E27FC236}">
                  <a16:creationId xmlns:a16="http://schemas.microsoft.com/office/drawing/2014/main" id="{FB570D90-E3D1-0319-3935-1E449B765835}"/>
                </a:ext>
              </a:extLst>
            </p:cNvPr>
            <p:cNvSpPr/>
            <p:nvPr/>
          </p:nvSpPr>
          <p:spPr>
            <a:xfrm>
              <a:off x="9010431" y="133349"/>
              <a:ext cx="161071" cy="361949"/>
            </a:xfrm>
            <a:custGeom>
              <a:avLst/>
              <a:gdLst>
                <a:gd name="connsiteX0" fmla="*/ 95468 w 161071"/>
                <a:gd name="connsiteY0" fmla="*/ 361950 h 361949"/>
                <a:gd name="connsiteX1" fmla="*/ 109756 w 161071"/>
                <a:gd name="connsiteY1" fmla="*/ 335756 h 361949"/>
                <a:gd name="connsiteX2" fmla="*/ 83562 w 161071"/>
                <a:gd name="connsiteY2" fmla="*/ 40481 h 361949"/>
                <a:gd name="connsiteX3" fmla="*/ 69275 w 161071"/>
                <a:gd name="connsiteY3" fmla="*/ 52388 h 361949"/>
                <a:gd name="connsiteX4" fmla="*/ 50225 w 161071"/>
                <a:gd name="connsiteY4" fmla="*/ 328613 h 361949"/>
                <a:gd name="connsiteX5" fmla="*/ 69275 w 161071"/>
                <a:gd name="connsiteY5" fmla="*/ 357188 h 361949"/>
                <a:gd name="connsiteX6" fmla="*/ 54987 w 161071"/>
                <a:gd name="connsiteY6" fmla="*/ 345281 h 361949"/>
                <a:gd name="connsiteX7" fmla="*/ 76419 w 161071"/>
                <a:gd name="connsiteY7" fmla="*/ 2381 h 361949"/>
                <a:gd name="connsiteX8" fmla="*/ 81181 w 161071"/>
                <a:gd name="connsiteY8" fmla="*/ 0 h 361949"/>
                <a:gd name="connsiteX9" fmla="*/ 95468 w 161071"/>
                <a:gd name="connsiteY9" fmla="*/ 14287 h 361949"/>
                <a:gd name="connsiteX10" fmla="*/ 104994 w 161071"/>
                <a:gd name="connsiteY10" fmla="*/ 347663 h 361949"/>
                <a:gd name="connsiteX11" fmla="*/ 95468 w 161071"/>
                <a:gd name="connsiteY11" fmla="*/ 361950 h 36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49">
                  <a:moveTo>
                    <a:pt x="95468" y="361950"/>
                  </a:moveTo>
                  <a:cubicBezTo>
                    <a:pt x="100231" y="352425"/>
                    <a:pt x="102612" y="345281"/>
                    <a:pt x="109756" y="335756"/>
                  </a:cubicBezTo>
                  <a:cubicBezTo>
                    <a:pt x="169287" y="242888"/>
                    <a:pt x="159762" y="119063"/>
                    <a:pt x="83562" y="40481"/>
                  </a:cubicBezTo>
                  <a:cubicBezTo>
                    <a:pt x="78800" y="45244"/>
                    <a:pt x="74037" y="47625"/>
                    <a:pt x="69275" y="52388"/>
                  </a:cubicBezTo>
                  <a:cubicBezTo>
                    <a:pt x="4981" y="130969"/>
                    <a:pt x="-2163" y="242888"/>
                    <a:pt x="50225" y="328613"/>
                  </a:cubicBezTo>
                  <a:cubicBezTo>
                    <a:pt x="54987" y="338137"/>
                    <a:pt x="62131" y="347663"/>
                    <a:pt x="69275" y="357188"/>
                  </a:cubicBezTo>
                  <a:cubicBezTo>
                    <a:pt x="64512" y="354806"/>
                    <a:pt x="57369" y="350044"/>
                    <a:pt x="54987" y="345281"/>
                  </a:cubicBezTo>
                  <a:cubicBezTo>
                    <a:pt x="-25975" y="247650"/>
                    <a:pt x="-16450" y="88106"/>
                    <a:pt x="76419" y="2381"/>
                  </a:cubicBezTo>
                  <a:cubicBezTo>
                    <a:pt x="76419" y="2381"/>
                    <a:pt x="78800" y="0"/>
                    <a:pt x="81181" y="0"/>
                  </a:cubicBezTo>
                  <a:cubicBezTo>
                    <a:pt x="85944" y="4763"/>
                    <a:pt x="90706" y="9525"/>
                    <a:pt x="95468" y="14287"/>
                  </a:cubicBezTo>
                  <a:cubicBezTo>
                    <a:pt x="178812" y="107156"/>
                    <a:pt x="183575" y="250031"/>
                    <a:pt x="104994" y="347663"/>
                  </a:cubicBezTo>
                  <a:cubicBezTo>
                    <a:pt x="104994" y="354806"/>
                    <a:pt x="100231" y="357188"/>
                    <a:pt x="95468" y="361950"/>
                  </a:cubicBezTo>
                  <a:close/>
                </a:path>
              </a:pathLst>
            </a:custGeom>
            <a:grpFill/>
            <a:ln w="23813" cap="flat">
              <a:noFill/>
              <a:prstDash val="solid"/>
              <a:miter/>
            </a:ln>
          </p:spPr>
          <p:txBody>
            <a:bodyPr rtlCol="0" anchor="ctr"/>
            <a:lstStyle/>
            <a:p>
              <a:endParaRPr lang="en-ID"/>
            </a:p>
          </p:txBody>
        </p:sp>
        <p:sp>
          <p:nvSpPr>
            <p:cNvPr id="1399" name="Freeform: Shape 1398">
              <a:extLst>
                <a:ext uri="{FF2B5EF4-FFF2-40B4-BE49-F238E27FC236}">
                  <a16:creationId xmlns:a16="http://schemas.microsoft.com/office/drawing/2014/main" id="{E7BA16FD-B6B3-96A9-AC05-1E724F0238B8}"/>
                </a:ext>
              </a:extLst>
            </p:cNvPr>
            <p:cNvSpPr/>
            <p:nvPr/>
          </p:nvSpPr>
          <p:spPr>
            <a:xfrm>
              <a:off x="9010431" y="3512343"/>
              <a:ext cx="161071" cy="361949"/>
            </a:xfrm>
            <a:custGeom>
              <a:avLst/>
              <a:gdLst>
                <a:gd name="connsiteX0" fmla="*/ 95468 w 161071"/>
                <a:gd name="connsiteY0" fmla="*/ 361950 h 361949"/>
                <a:gd name="connsiteX1" fmla="*/ 109756 w 161071"/>
                <a:gd name="connsiteY1" fmla="*/ 335756 h 361949"/>
                <a:gd name="connsiteX2" fmla="*/ 83562 w 161071"/>
                <a:gd name="connsiteY2" fmla="*/ 40481 h 361949"/>
                <a:gd name="connsiteX3" fmla="*/ 69275 w 161071"/>
                <a:gd name="connsiteY3" fmla="*/ 52387 h 361949"/>
                <a:gd name="connsiteX4" fmla="*/ 50225 w 161071"/>
                <a:gd name="connsiteY4" fmla="*/ 328613 h 361949"/>
                <a:gd name="connsiteX5" fmla="*/ 69275 w 161071"/>
                <a:gd name="connsiteY5" fmla="*/ 357188 h 361949"/>
                <a:gd name="connsiteX6" fmla="*/ 54987 w 161071"/>
                <a:gd name="connsiteY6" fmla="*/ 345281 h 361949"/>
                <a:gd name="connsiteX7" fmla="*/ 76419 w 161071"/>
                <a:gd name="connsiteY7" fmla="*/ 2381 h 361949"/>
                <a:gd name="connsiteX8" fmla="*/ 81181 w 161071"/>
                <a:gd name="connsiteY8" fmla="*/ 0 h 361949"/>
                <a:gd name="connsiteX9" fmla="*/ 95468 w 161071"/>
                <a:gd name="connsiteY9" fmla="*/ 14288 h 361949"/>
                <a:gd name="connsiteX10" fmla="*/ 104994 w 161071"/>
                <a:gd name="connsiteY10" fmla="*/ 347663 h 361949"/>
                <a:gd name="connsiteX11" fmla="*/ 95468 w 161071"/>
                <a:gd name="connsiteY11" fmla="*/ 361950 h 36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49">
                  <a:moveTo>
                    <a:pt x="95468" y="361950"/>
                  </a:moveTo>
                  <a:cubicBezTo>
                    <a:pt x="100231" y="352425"/>
                    <a:pt x="102612" y="345281"/>
                    <a:pt x="109756" y="335756"/>
                  </a:cubicBezTo>
                  <a:cubicBezTo>
                    <a:pt x="169287" y="242887"/>
                    <a:pt x="159762" y="119063"/>
                    <a:pt x="83562" y="40481"/>
                  </a:cubicBezTo>
                  <a:cubicBezTo>
                    <a:pt x="78800" y="45244"/>
                    <a:pt x="74037" y="47625"/>
                    <a:pt x="69275" y="52387"/>
                  </a:cubicBezTo>
                  <a:cubicBezTo>
                    <a:pt x="4981" y="130969"/>
                    <a:pt x="-2163" y="242887"/>
                    <a:pt x="50225" y="328613"/>
                  </a:cubicBezTo>
                  <a:cubicBezTo>
                    <a:pt x="54987" y="338137"/>
                    <a:pt x="62131" y="347663"/>
                    <a:pt x="69275" y="357188"/>
                  </a:cubicBezTo>
                  <a:cubicBezTo>
                    <a:pt x="64512" y="354806"/>
                    <a:pt x="57369" y="350044"/>
                    <a:pt x="54987" y="345281"/>
                  </a:cubicBezTo>
                  <a:cubicBezTo>
                    <a:pt x="-25975" y="247650"/>
                    <a:pt x="-16450" y="88106"/>
                    <a:pt x="76419" y="2381"/>
                  </a:cubicBezTo>
                  <a:cubicBezTo>
                    <a:pt x="76419" y="2381"/>
                    <a:pt x="78800" y="0"/>
                    <a:pt x="81181" y="0"/>
                  </a:cubicBezTo>
                  <a:cubicBezTo>
                    <a:pt x="85944" y="4762"/>
                    <a:pt x="90706" y="9525"/>
                    <a:pt x="95468" y="14288"/>
                  </a:cubicBezTo>
                  <a:cubicBezTo>
                    <a:pt x="178812" y="107156"/>
                    <a:pt x="183575" y="250031"/>
                    <a:pt x="104994" y="347663"/>
                  </a:cubicBezTo>
                  <a:cubicBezTo>
                    <a:pt x="104994" y="352425"/>
                    <a:pt x="100231" y="357188"/>
                    <a:pt x="95468" y="361950"/>
                  </a:cubicBezTo>
                  <a:close/>
                </a:path>
              </a:pathLst>
            </a:custGeom>
            <a:grpFill/>
            <a:ln w="23813" cap="flat">
              <a:noFill/>
              <a:prstDash val="solid"/>
              <a:miter/>
            </a:ln>
          </p:spPr>
          <p:txBody>
            <a:bodyPr rtlCol="0" anchor="ctr"/>
            <a:lstStyle/>
            <a:p>
              <a:endParaRPr lang="en-ID"/>
            </a:p>
          </p:txBody>
        </p:sp>
        <p:sp>
          <p:nvSpPr>
            <p:cNvPr id="1400" name="Freeform: Shape 1399">
              <a:extLst>
                <a:ext uri="{FF2B5EF4-FFF2-40B4-BE49-F238E27FC236}">
                  <a16:creationId xmlns:a16="http://schemas.microsoft.com/office/drawing/2014/main" id="{AFD38307-02A0-59A8-1F36-D382D8AE4933}"/>
                </a:ext>
              </a:extLst>
            </p:cNvPr>
            <p:cNvSpPr/>
            <p:nvPr/>
          </p:nvSpPr>
          <p:spPr>
            <a:xfrm>
              <a:off x="7057806" y="2386012"/>
              <a:ext cx="161071" cy="361950"/>
            </a:xfrm>
            <a:custGeom>
              <a:avLst/>
              <a:gdLst>
                <a:gd name="connsiteX0" fmla="*/ 95469 w 161071"/>
                <a:gd name="connsiteY0" fmla="*/ 361950 h 361950"/>
                <a:gd name="connsiteX1" fmla="*/ 109756 w 161071"/>
                <a:gd name="connsiteY1" fmla="*/ 335756 h 361950"/>
                <a:gd name="connsiteX2" fmla="*/ 83562 w 161071"/>
                <a:gd name="connsiteY2" fmla="*/ 40481 h 361950"/>
                <a:gd name="connsiteX3" fmla="*/ 69275 w 161071"/>
                <a:gd name="connsiteY3" fmla="*/ 52388 h 361950"/>
                <a:gd name="connsiteX4" fmla="*/ 50225 w 161071"/>
                <a:gd name="connsiteY4" fmla="*/ 328613 h 361950"/>
                <a:gd name="connsiteX5" fmla="*/ 69275 w 161071"/>
                <a:gd name="connsiteY5" fmla="*/ 357188 h 361950"/>
                <a:gd name="connsiteX6" fmla="*/ 54987 w 161071"/>
                <a:gd name="connsiteY6" fmla="*/ 345281 h 361950"/>
                <a:gd name="connsiteX7" fmla="*/ 76419 w 161071"/>
                <a:gd name="connsiteY7" fmla="*/ 2381 h 361950"/>
                <a:gd name="connsiteX8" fmla="*/ 81181 w 161071"/>
                <a:gd name="connsiteY8" fmla="*/ 0 h 361950"/>
                <a:gd name="connsiteX9" fmla="*/ 95469 w 161071"/>
                <a:gd name="connsiteY9" fmla="*/ 14288 h 361950"/>
                <a:gd name="connsiteX10" fmla="*/ 104994 w 161071"/>
                <a:gd name="connsiteY10" fmla="*/ 347663 h 361950"/>
                <a:gd name="connsiteX11" fmla="*/ 95469 w 161071"/>
                <a:gd name="connsiteY11" fmla="*/ 361950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50">
                  <a:moveTo>
                    <a:pt x="95469" y="361950"/>
                  </a:moveTo>
                  <a:cubicBezTo>
                    <a:pt x="100231" y="352425"/>
                    <a:pt x="102612" y="345281"/>
                    <a:pt x="109756" y="335756"/>
                  </a:cubicBezTo>
                  <a:cubicBezTo>
                    <a:pt x="169287" y="242888"/>
                    <a:pt x="159762" y="119063"/>
                    <a:pt x="83562" y="40481"/>
                  </a:cubicBezTo>
                  <a:cubicBezTo>
                    <a:pt x="78800" y="45244"/>
                    <a:pt x="74037" y="47625"/>
                    <a:pt x="69275" y="52388"/>
                  </a:cubicBezTo>
                  <a:cubicBezTo>
                    <a:pt x="4981" y="130969"/>
                    <a:pt x="-2163" y="242888"/>
                    <a:pt x="50225" y="328613"/>
                  </a:cubicBezTo>
                  <a:cubicBezTo>
                    <a:pt x="54987" y="338138"/>
                    <a:pt x="62131" y="347663"/>
                    <a:pt x="69275" y="357188"/>
                  </a:cubicBezTo>
                  <a:cubicBezTo>
                    <a:pt x="64512" y="354806"/>
                    <a:pt x="57369" y="350044"/>
                    <a:pt x="54987" y="345281"/>
                  </a:cubicBezTo>
                  <a:cubicBezTo>
                    <a:pt x="-25975" y="247650"/>
                    <a:pt x="-16450" y="88106"/>
                    <a:pt x="76419" y="2381"/>
                  </a:cubicBezTo>
                  <a:cubicBezTo>
                    <a:pt x="76419" y="2381"/>
                    <a:pt x="78800" y="0"/>
                    <a:pt x="81181" y="0"/>
                  </a:cubicBezTo>
                  <a:cubicBezTo>
                    <a:pt x="85944" y="4763"/>
                    <a:pt x="90706" y="9525"/>
                    <a:pt x="95469" y="14288"/>
                  </a:cubicBezTo>
                  <a:cubicBezTo>
                    <a:pt x="178812" y="107156"/>
                    <a:pt x="183575" y="250031"/>
                    <a:pt x="104994" y="347663"/>
                  </a:cubicBezTo>
                  <a:cubicBezTo>
                    <a:pt x="102612" y="352425"/>
                    <a:pt x="97850" y="357188"/>
                    <a:pt x="95469" y="361950"/>
                  </a:cubicBezTo>
                  <a:close/>
                </a:path>
              </a:pathLst>
            </a:custGeom>
            <a:grpFill/>
            <a:ln w="23813" cap="flat">
              <a:noFill/>
              <a:prstDash val="solid"/>
              <a:miter/>
            </a:ln>
          </p:spPr>
          <p:txBody>
            <a:bodyPr rtlCol="0" anchor="ctr"/>
            <a:lstStyle/>
            <a:p>
              <a:endParaRPr lang="en-ID"/>
            </a:p>
          </p:txBody>
        </p:sp>
        <p:sp>
          <p:nvSpPr>
            <p:cNvPr id="1401" name="Freeform: Shape 1400">
              <a:extLst>
                <a:ext uri="{FF2B5EF4-FFF2-40B4-BE49-F238E27FC236}">
                  <a16:creationId xmlns:a16="http://schemas.microsoft.com/office/drawing/2014/main" id="{D18B1CDA-A2ED-A51E-0A4A-9C3CD6B84E2F}"/>
                </a:ext>
              </a:extLst>
            </p:cNvPr>
            <p:cNvSpPr/>
            <p:nvPr/>
          </p:nvSpPr>
          <p:spPr>
            <a:xfrm>
              <a:off x="7057806" y="133349"/>
              <a:ext cx="161071" cy="361949"/>
            </a:xfrm>
            <a:custGeom>
              <a:avLst/>
              <a:gdLst>
                <a:gd name="connsiteX0" fmla="*/ 95469 w 161071"/>
                <a:gd name="connsiteY0" fmla="*/ 361950 h 361949"/>
                <a:gd name="connsiteX1" fmla="*/ 109756 w 161071"/>
                <a:gd name="connsiteY1" fmla="*/ 335756 h 361949"/>
                <a:gd name="connsiteX2" fmla="*/ 83562 w 161071"/>
                <a:gd name="connsiteY2" fmla="*/ 40481 h 361949"/>
                <a:gd name="connsiteX3" fmla="*/ 69275 w 161071"/>
                <a:gd name="connsiteY3" fmla="*/ 52388 h 361949"/>
                <a:gd name="connsiteX4" fmla="*/ 50225 w 161071"/>
                <a:gd name="connsiteY4" fmla="*/ 328613 h 361949"/>
                <a:gd name="connsiteX5" fmla="*/ 69275 w 161071"/>
                <a:gd name="connsiteY5" fmla="*/ 357188 h 361949"/>
                <a:gd name="connsiteX6" fmla="*/ 54987 w 161071"/>
                <a:gd name="connsiteY6" fmla="*/ 345281 h 361949"/>
                <a:gd name="connsiteX7" fmla="*/ 76419 w 161071"/>
                <a:gd name="connsiteY7" fmla="*/ 2381 h 361949"/>
                <a:gd name="connsiteX8" fmla="*/ 81181 w 161071"/>
                <a:gd name="connsiteY8" fmla="*/ 0 h 361949"/>
                <a:gd name="connsiteX9" fmla="*/ 95469 w 161071"/>
                <a:gd name="connsiteY9" fmla="*/ 14287 h 361949"/>
                <a:gd name="connsiteX10" fmla="*/ 104994 w 161071"/>
                <a:gd name="connsiteY10" fmla="*/ 347663 h 361949"/>
                <a:gd name="connsiteX11" fmla="*/ 95469 w 161071"/>
                <a:gd name="connsiteY11" fmla="*/ 361950 h 36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49">
                  <a:moveTo>
                    <a:pt x="95469" y="361950"/>
                  </a:moveTo>
                  <a:cubicBezTo>
                    <a:pt x="100231" y="352425"/>
                    <a:pt x="102612" y="345281"/>
                    <a:pt x="109756" y="335756"/>
                  </a:cubicBezTo>
                  <a:cubicBezTo>
                    <a:pt x="169287" y="242888"/>
                    <a:pt x="159762" y="119063"/>
                    <a:pt x="83562" y="40481"/>
                  </a:cubicBezTo>
                  <a:cubicBezTo>
                    <a:pt x="78800" y="45244"/>
                    <a:pt x="74037" y="47625"/>
                    <a:pt x="69275" y="52388"/>
                  </a:cubicBezTo>
                  <a:cubicBezTo>
                    <a:pt x="4981" y="130969"/>
                    <a:pt x="-2163" y="242888"/>
                    <a:pt x="50225" y="328613"/>
                  </a:cubicBezTo>
                  <a:cubicBezTo>
                    <a:pt x="54987" y="338137"/>
                    <a:pt x="62131" y="347663"/>
                    <a:pt x="69275" y="357188"/>
                  </a:cubicBezTo>
                  <a:cubicBezTo>
                    <a:pt x="64512" y="354806"/>
                    <a:pt x="57369" y="350044"/>
                    <a:pt x="54987" y="345281"/>
                  </a:cubicBezTo>
                  <a:cubicBezTo>
                    <a:pt x="-25975" y="247650"/>
                    <a:pt x="-16450" y="88106"/>
                    <a:pt x="76419" y="2381"/>
                  </a:cubicBezTo>
                  <a:cubicBezTo>
                    <a:pt x="76419" y="2381"/>
                    <a:pt x="78800" y="0"/>
                    <a:pt x="81181" y="0"/>
                  </a:cubicBezTo>
                  <a:cubicBezTo>
                    <a:pt x="85944" y="4763"/>
                    <a:pt x="90706" y="9525"/>
                    <a:pt x="95469" y="14287"/>
                  </a:cubicBezTo>
                  <a:cubicBezTo>
                    <a:pt x="178812" y="107156"/>
                    <a:pt x="183575" y="250031"/>
                    <a:pt x="104994" y="347663"/>
                  </a:cubicBezTo>
                  <a:cubicBezTo>
                    <a:pt x="102612" y="354806"/>
                    <a:pt x="97850" y="357188"/>
                    <a:pt x="95469" y="361950"/>
                  </a:cubicBezTo>
                  <a:close/>
                </a:path>
              </a:pathLst>
            </a:custGeom>
            <a:grpFill/>
            <a:ln w="23813" cap="flat">
              <a:noFill/>
              <a:prstDash val="solid"/>
              <a:miter/>
            </a:ln>
          </p:spPr>
          <p:txBody>
            <a:bodyPr rtlCol="0" anchor="ctr"/>
            <a:lstStyle/>
            <a:p>
              <a:endParaRPr lang="en-ID"/>
            </a:p>
          </p:txBody>
        </p:sp>
        <p:sp>
          <p:nvSpPr>
            <p:cNvPr id="1402" name="Freeform: Shape 1401">
              <a:extLst>
                <a:ext uri="{FF2B5EF4-FFF2-40B4-BE49-F238E27FC236}">
                  <a16:creationId xmlns:a16="http://schemas.microsoft.com/office/drawing/2014/main" id="{D12A6F8A-3D7D-6C9E-5E36-DCECE197FFC0}"/>
                </a:ext>
              </a:extLst>
            </p:cNvPr>
            <p:cNvSpPr/>
            <p:nvPr/>
          </p:nvSpPr>
          <p:spPr>
            <a:xfrm>
              <a:off x="9010431" y="1259681"/>
              <a:ext cx="161071" cy="361949"/>
            </a:xfrm>
            <a:custGeom>
              <a:avLst/>
              <a:gdLst>
                <a:gd name="connsiteX0" fmla="*/ 95468 w 161071"/>
                <a:gd name="connsiteY0" fmla="*/ 361950 h 361949"/>
                <a:gd name="connsiteX1" fmla="*/ 109756 w 161071"/>
                <a:gd name="connsiteY1" fmla="*/ 335756 h 361949"/>
                <a:gd name="connsiteX2" fmla="*/ 83562 w 161071"/>
                <a:gd name="connsiteY2" fmla="*/ 40481 h 361949"/>
                <a:gd name="connsiteX3" fmla="*/ 69275 w 161071"/>
                <a:gd name="connsiteY3" fmla="*/ 52387 h 361949"/>
                <a:gd name="connsiteX4" fmla="*/ 50225 w 161071"/>
                <a:gd name="connsiteY4" fmla="*/ 328612 h 361949"/>
                <a:gd name="connsiteX5" fmla="*/ 69275 w 161071"/>
                <a:gd name="connsiteY5" fmla="*/ 357188 h 361949"/>
                <a:gd name="connsiteX6" fmla="*/ 54987 w 161071"/>
                <a:gd name="connsiteY6" fmla="*/ 345281 h 361949"/>
                <a:gd name="connsiteX7" fmla="*/ 76419 w 161071"/>
                <a:gd name="connsiteY7" fmla="*/ 2381 h 361949"/>
                <a:gd name="connsiteX8" fmla="*/ 81181 w 161071"/>
                <a:gd name="connsiteY8" fmla="*/ 0 h 361949"/>
                <a:gd name="connsiteX9" fmla="*/ 95468 w 161071"/>
                <a:gd name="connsiteY9" fmla="*/ 14287 h 361949"/>
                <a:gd name="connsiteX10" fmla="*/ 104994 w 161071"/>
                <a:gd name="connsiteY10" fmla="*/ 347662 h 361949"/>
                <a:gd name="connsiteX11" fmla="*/ 95468 w 161071"/>
                <a:gd name="connsiteY11" fmla="*/ 361950 h 36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49">
                  <a:moveTo>
                    <a:pt x="95468" y="361950"/>
                  </a:moveTo>
                  <a:cubicBezTo>
                    <a:pt x="100231" y="352425"/>
                    <a:pt x="102612" y="345281"/>
                    <a:pt x="109756" y="335756"/>
                  </a:cubicBezTo>
                  <a:cubicBezTo>
                    <a:pt x="169287" y="242887"/>
                    <a:pt x="159762" y="119063"/>
                    <a:pt x="83562" y="40481"/>
                  </a:cubicBezTo>
                  <a:cubicBezTo>
                    <a:pt x="78800" y="45244"/>
                    <a:pt x="74037" y="47625"/>
                    <a:pt x="69275" y="52387"/>
                  </a:cubicBezTo>
                  <a:cubicBezTo>
                    <a:pt x="4981" y="130969"/>
                    <a:pt x="-2163" y="242887"/>
                    <a:pt x="50225" y="328612"/>
                  </a:cubicBezTo>
                  <a:cubicBezTo>
                    <a:pt x="54987" y="338137"/>
                    <a:pt x="62131" y="347662"/>
                    <a:pt x="69275" y="357188"/>
                  </a:cubicBezTo>
                  <a:cubicBezTo>
                    <a:pt x="64512" y="354806"/>
                    <a:pt x="57369" y="350044"/>
                    <a:pt x="54987" y="345281"/>
                  </a:cubicBezTo>
                  <a:cubicBezTo>
                    <a:pt x="-25975" y="247650"/>
                    <a:pt x="-16450" y="88106"/>
                    <a:pt x="76419" y="2381"/>
                  </a:cubicBezTo>
                  <a:cubicBezTo>
                    <a:pt x="76419" y="2381"/>
                    <a:pt x="78800" y="0"/>
                    <a:pt x="81181" y="0"/>
                  </a:cubicBezTo>
                  <a:cubicBezTo>
                    <a:pt x="85944" y="4762"/>
                    <a:pt x="90706" y="9525"/>
                    <a:pt x="95468" y="14287"/>
                  </a:cubicBezTo>
                  <a:cubicBezTo>
                    <a:pt x="178812" y="107156"/>
                    <a:pt x="183575" y="250031"/>
                    <a:pt x="104994" y="347662"/>
                  </a:cubicBezTo>
                  <a:cubicBezTo>
                    <a:pt x="104994" y="354806"/>
                    <a:pt x="100231" y="357188"/>
                    <a:pt x="95468" y="361950"/>
                  </a:cubicBezTo>
                  <a:close/>
                </a:path>
              </a:pathLst>
            </a:custGeom>
            <a:grpFill/>
            <a:ln w="23813" cap="flat">
              <a:noFill/>
              <a:prstDash val="solid"/>
              <a:miter/>
            </a:ln>
          </p:spPr>
          <p:txBody>
            <a:bodyPr rtlCol="0" anchor="ctr"/>
            <a:lstStyle/>
            <a:p>
              <a:endParaRPr lang="en-ID"/>
            </a:p>
          </p:txBody>
        </p:sp>
        <p:sp>
          <p:nvSpPr>
            <p:cNvPr id="1403" name="Freeform: Shape 1402">
              <a:extLst>
                <a:ext uri="{FF2B5EF4-FFF2-40B4-BE49-F238E27FC236}">
                  <a16:creationId xmlns:a16="http://schemas.microsoft.com/office/drawing/2014/main" id="{92FE5143-386B-E93B-73A7-EA8E8F3534BD}"/>
                </a:ext>
              </a:extLst>
            </p:cNvPr>
            <p:cNvSpPr/>
            <p:nvPr/>
          </p:nvSpPr>
          <p:spPr>
            <a:xfrm>
              <a:off x="7057806" y="5765006"/>
              <a:ext cx="161071" cy="361949"/>
            </a:xfrm>
            <a:custGeom>
              <a:avLst/>
              <a:gdLst>
                <a:gd name="connsiteX0" fmla="*/ 95469 w 161071"/>
                <a:gd name="connsiteY0" fmla="*/ 361950 h 361949"/>
                <a:gd name="connsiteX1" fmla="*/ 109756 w 161071"/>
                <a:gd name="connsiteY1" fmla="*/ 335756 h 361949"/>
                <a:gd name="connsiteX2" fmla="*/ 83562 w 161071"/>
                <a:gd name="connsiteY2" fmla="*/ 40481 h 361949"/>
                <a:gd name="connsiteX3" fmla="*/ 69275 w 161071"/>
                <a:gd name="connsiteY3" fmla="*/ 52387 h 361949"/>
                <a:gd name="connsiteX4" fmla="*/ 50225 w 161071"/>
                <a:gd name="connsiteY4" fmla="*/ 328612 h 361949"/>
                <a:gd name="connsiteX5" fmla="*/ 69275 w 161071"/>
                <a:gd name="connsiteY5" fmla="*/ 357188 h 361949"/>
                <a:gd name="connsiteX6" fmla="*/ 54987 w 161071"/>
                <a:gd name="connsiteY6" fmla="*/ 345281 h 361949"/>
                <a:gd name="connsiteX7" fmla="*/ 76419 w 161071"/>
                <a:gd name="connsiteY7" fmla="*/ 2381 h 361949"/>
                <a:gd name="connsiteX8" fmla="*/ 81181 w 161071"/>
                <a:gd name="connsiteY8" fmla="*/ 0 h 361949"/>
                <a:gd name="connsiteX9" fmla="*/ 95469 w 161071"/>
                <a:gd name="connsiteY9" fmla="*/ 14287 h 361949"/>
                <a:gd name="connsiteX10" fmla="*/ 104994 w 161071"/>
                <a:gd name="connsiteY10" fmla="*/ 347663 h 361949"/>
                <a:gd name="connsiteX11" fmla="*/ 95469 w 161071"/>
                <a:gd name="connsiteY11" fmla="*/ 361950 h 36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49">
                  <a:moveTo>
                    <a:pt x="95469" y="361950"/>
                  </a:moveTo>
                  <a:cubicBezTo>
                    <a:pt x="100231" y="352425"/>
                    <a:pt x="102612" y="345281"/>
                    <a:pt x="109756" y="335756"/>
                  </a:cubicBezTo>
                  <a:cubicBezTo>
                    <a:pt x="169287" y="242887"/>
                    <a:pt x="159762" y="119063"/>
                    <a:pt x="83562" y="40481"/>
                  </a:cubicBezTo>
                  <a:cubicBezTo>
                    <a:pt x="78800" y="45244"/>
                    <a:pt x="74037" y="47625"/>
                    <a:pt x="69275" y="52387"/>
                  </a:cubicBezTo>
                  <a:cubicBezTo>
                    <a:pt x="4981" y="130969"/>
                    <a:pt x="-2163" y="242887"/>
                    <a:pt x="50225" y="328612"/>
                  </a:cubicBezTo>
                  <a:cubicBezTo>
                    <a:pt x="54987" y="338137"/>
                    <a:pt x="62131" y="347663"/>
                    <a:pt x="69275" y="357188"/>
                  </a:cubicBezTo>
                  <a:cubicBezTo>
                    <a:pt x="64512" y="354806"/>
                    <a:pt x="57369" y="350043"/>
                    <a:pt x="54987" y="345281"/>
                  </a:cubicBezTo>
                  <a:cubicBezTo>
                    <a:pt x="-25975" y="247650"/>
                    <a:pt x="-16450" y="88106"/>
                    <a:pt x="76419" y="2381"/>
                  </a:cubicBezTo>
                  <a:cubicBezTo>
                    <a:pt x="76419" y="2381"/>
                    <a:pt x="78800" y="0"/>
                    <a:pt x="81181" y="0"/>
                  </a:cubicBezTo>
                  <a:cubicBezTo>
                    <a:pt x="85944" y="4762"/>
                    <a:pt x="90706" y="9525"/>
                    <a:pt x="95469" y="14287"/>
                  </a:cubicBezTo>
                  <a:cubicBezTo>
                    <a:pt x="178812" y="107156"/>
                    <a:pt x="183575" y="250031"/>
                    <a:pt x="104994" y="347663"/>
                  </a:cubicBezTo>
                  <a:cubicBezTo>
                    <a:pt x="102612" y="352425"/>
                    <a:pt x="97850" y="357188"/>
                    <a:pt x="95469" y="361950"/>
                  </a:cubicBezTo>
                  <a:close/>
                </a:path>
              </a:pathLst>
            </a:custGeom>
            <a:grpFill/>
            <a:ln w="23813" cap="flat">
              <a:noFill/>
              <a:prstDash val="solid"/>
              <a:miter/>
            </a:ln>
          </p:spPr>
          <p:txBody>
            <a:bodyPr rtlCol="0" anchor="ctr"/>
            <a:lstStyle/>
            <a:p>
              <a:endParaRPr lang="en-ID"/>
            </a:p>
          </p:txBody>
        </p:sp>
        <p:sp>
          <p:nvSpPr>
            <p:cNvPr id="1404" name="Freeform: Shape 1403">
              <a:extLst>
                <a:ext uri="{FF2B5EF4-FFF2-40B4-BE49-F238E27FC236}">
                  <a16:creationId xmlns:a16="http://schemas.microsoft.com/office/drawing/2014/main" id="{AE7FBACE-33D9-4EA5-E6AD-1AC9B81DF3DB}"/>
                </a:ext>
              </a:extLst>
            </p:cNvPr>
            <p:cNvSpPr/>
            <p:nvPr/>
          </p:nvSpPr>
          <p:spPr>
            <a:xfrm>
              <a:off x="9010431" y="5765006"/>
              <a:ext cx="161071" cy="361949"/>
            </a:xfrm>
            <a:custGeom>
              <a:avLst/>
              <a:gdLst>
                <a:gd name="connsiteX0" fmla="*/ 95468 w 161071"/>
                <a:gd name="connsiteY0" fmla="*/ 361950 h 361949"/>
                <a:gd name="connsiteX1" fmla="*/ 109756 w 161071"/>
                <a:gd name="connsiteY1" fmla="*/ 335756 h 361949"/>
                <a:gd name="connsiteX2" fmla="*/ 83562 w 161071"/>
                <a:gd name="connsiteY2" fmla="*/ 40481 h 361949"/>
                <a:gd name="connsiteX3" fmla="*/ 69275 w 161071"/>
                <a:gd name="connsiteY3" fmla="*/ 52387 h 361949"/>
                <a:gd name="connsiteX4" fmla="*/ 50225 w 161071"/>
                <a:gd name="connsiteY4" fmla="*/ 328612 h 361949"/>
                <a:gd name="connsiteX5" fmla="*/ 69275 w 161071"/>
                <a:gd name="connsiteY5" fmla="*/ 357188 h 361949"/>
                <a:gd name="connsiteX6" fmla="*/ 54987 w 161071"/>
                <a:gd name="connsiteY6" fmla="*/ 345281 h 361949"/>
                <a:gd name="connsiteX7" fmla="*/ 76419 w 161071"/>
                <a:gd name="connsiteY7" fmla="*/ 2381 h 361949"/>
                <a:gd name="connsiteX8" fmla="*/ 81181 w 161071"/>
                <a:gd name="connsiteY8" fmla="*/ 0 h 361949"/>
                <a:gd name="connsiteX9" fmla="*/ 95468 w 161071"/>
                <a:gd name="connsiteY9" fmla="*/ 14287 h 361949"/>
                <a:gd name="connsiteX10" fmla="*/ 104994 w 161071"/>
                <a:gd name="connsiteY10" fmla="*/ 347663 h 361949"/>
                <a:gd name="connsiteX11" fmla="*/ 95468 w 161071"/>
                <a:gd name="connsiteY11" fmla="*/ 361950 h 36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071" h="361949">
                  <a:moveTo>
                    <a:pt x="95468" y="361950"/>
                  </a:moveTo>
                  <a:cubicBezTo>
                    <a:pt x="100231" y="352425"/>
                    <a:pt x="102612" y="345281"/>
                    <a:pt x="109756" y="335756"/>
                  </a:cubicBezTo>
                  <a:cubicBezTo>
                    <a:pt x="169287" y="242887"/>
                    <a:pt x="159762" y="119063"/>
                    <a:pt x="83562" y="40481"/>
                  </a:cubicBezTo>
                  <a:cubicBezTo>
                    <a:pt x="78800" y="45244"/>
                    <a:pt x="74037" y="47625"/>
                    <a:pt x="69275" y="52387"/>
                  </a:cubicBezTo>
                  <a:cubicBezTo>
                    <a:pt x="4981" y="130969"/>
                    <a:pt x="-2163" y="242887"/>
                    <a:pt x="50225" y="328612"/>
                  </a:cubicBezTo>
                  <a:cubicBezTo>
                    <a:pt x="54987" y="338137"/>
                    <a:pt x="62131" y="347663"/>
                    <a:pt x="69275" y="357188"/>
                  </a:cubicBezTo>
                  <a:cubicBezTo>
                    <a:pt x="64512" y="354806"/>
                    <a:pt x="57369" y="350043"/>
                    <a:pt x="54987" y="345281"/>
                  </a:cubicBezTo>
                  <a:cubicBezTo>
                    <a:pt x="-25975" y="247650"/>
                    <a:pt x="-16450" y="88106"/>
                    <a:pt x="76419" y="2381"/>
                  </a:cubicBezTo>
                  <a:cubicBezTo>
                    <a:pt x="76419" y="2381"/>
                    <a:pt x="78800" y="0"/>
                    <a:pt x="81181" y="0"/>
                  </a:cubicBezTo>
                  <a:cubicBezTo>
                    <a:pt x="85944" y="4762"/>
                    <a:pt x="90706" y="9525"/>
                    <a:pt x="95468" y="14287"/>
                  </a:cubicBezTo>
                  <a:cubicBezTo>
                    <a:pt x="178812" y="107156"/>
                    <a:pt x="183575" y="250031"/>
                    <a:pt x="104994" y="347663"/>
                  </a:cubicBezTo>
                  <a:cubicBezTo>
                    <a:pt x="104994" y="352425"/>
                    <a:pt x="100231" y="357188"/>
                    <a:pt x="95468" y="361950"/>
                  </a:cubicBezTo>
                  <a:close/>
                </a:path>
              </a:pathLst>
            </a:custGeom>
            <a:grpFill/>
            <a:ln w="23813" cap="flat">
              <a:noFill/>
              <a:prstDash val="solid"/>
              <a:miter/>
            </a:ln>
          </p:spPr>
          <p:txBody>
            <a:bodyPr rtlCol="0" anchor="ctr"/>
            <a:lstStyle/>
            <a:p>
              <a:endParaRPr lang="en-ID"/>
            </a:p>
          </p:txBody>
        </p:sp>
        <p:sp>
          <p:nvSpPr>
            <p:cNvPr id="1405" name="Freeform: Shape 1404">
              <a:extLst>
                <a:ext uri="{FF2B5EF4-FFF2-40B4-BE49-F238E27FC236}">
                  <a16:creationId xmlns:a16="http://schemas.microsoft.com/office/drawing/2014/main" id="{7EDBCD66-D921-9778-ACCF-22822D806F17}"/>
                </a:ext>
              </a:extLst>
            </p:cNvPr>
            <p:cNvSpPr/>
            <p:nvPr/>
          </p:nvSpPr>
          <p:spPr>
            <a:xfrm>
              <a:off x="7058713" y="4114800"/>
              <a:ext cx="164581" cy="357187"/>
            </a:xfrm>
            <a:custGeom>
              <a:avLst/>
              <a:gdLst>
                <a:gd name="connsiteX0" fmla="*/ 68368 w 164581"/>
                <a:gd name="connsiteY0" fmla="*/ 0 h 357187"/>
                <a:gd name="connsiteX1" fmla="*/ 15980 w 164581"/>
                <a:gd name="connsiteY1" fmla="*/ 135731 h 357187"/>
                <a:gd name="connsiteX2" fmla="*/ 80274 w 164581"/>
                <a:gd name="connsiteY2" fmla="*/ 319087 h 357187"/>
                <a:gd name="connsiteX3" fmla="*/ 139805 w 164581"/>
                <a:gd name="connsiteY3" fmla="*/ 214313 h 357187"/>
                <a:gd name="connsiteX4" fmla="*/ 94562 w 164581"/>
                <a:gd name="connsiteY4" fmla="*/ 0 h 357187"/>
                <a:gd name="connsiteX5" fmla="*/ 106468 w 164581"/>
                <a:gd name="connsiteY5" fmla="*/ 7144 h 357187"/>
                <a:gd name="connsiteX6" fmla="*/ 82655 w 164581"/>
                <a:gd name="connsiteY6" fmla="*/ 357188 h 357187"/>
                <a:gd name="connsiteX7" fmla="*/ 68368 w 164581"/>
                <a:gd name="connsiteY7" fmla="*/ 345281 h 357187"/>
                <a:gd name="connsiteX8" fmla="*/ 46937 w 164581"/>
                <a:gd name="connsiteY8" fmla="*/ 21431 h 357187"/>
                <a:gd name="connsiteX9" fmla="*/ 68368 w 164581"/>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7187">
                  <a:moveTo>
                    <a:pt x="68368" y="0"/>
                  </a:moveTo>
                  <a:cubicBezTo>
                    <a:pt x="37412" y="40481"/>
                    <a:pt x="18362" y="85725"/>
                    <a:pt x="15980" y="135731"/>
                  </a:cubicBezTo>
                  <a:cubicBezTo>
                    <a:pt x="11218" y="204787"/>
                    <a:pt x="32649" y="264319"/>
                    <a:pt x="80274" y="319087"/>
                  </a:cubicBezTo>
                  <a:cubicBezTo>
                    <a:pt x="111230" y="288131"/>
                    <a:pt x="127899" y="252412"/>
                    <a:pt x="139805" y="214313"/>
                  </a:cubicBezTo>
                  <a:cubicBezTo>
                    <a:pt x="158855" y="135731"/>
                    <a:pt x="142187" y="64294"/>
                    <a:pt x="94562" y="0"/>
                  </a:cubicBezTo>
                  <a:cubicBezTo>
                    <a:pt x="99324" y="2381"/>
                    <a:pt x="104087" y="2381"/>
                    <a:pt x="106468" y="7144"/>
                  </a:cubicBezTo>
                  <a:cubicBezTo>
                    <a:pt x="199337" y="119063"/>
                    <a:pt x="173143" y="276225"/>
                    <a:pt x="82655" y="357188"/>
                  </a:cubicBezTo>
                  <a:cubicBezTo>
                    <a:pt x="77893" y="352425"/>
                    <a:pt x="73130" y="350044"/>
                    <a:pt x="68368" y="345281"/>
                  </a:cubicBezTo>
                  <a:cubicBezTo>
                    <a:pt x="-14976" y="254794"/>
                    <a:pt x="-22120" y="119063"/>
                    <a:pt x="46937" y="21431"/>
                  </a:cubicBezTo>
                  <a:cubicBezTo>
                    <a:pt x="51699" y="14287"/>
                    <a:pt x="58843" y="7144"/>
                    <a:pt x="68368" y="0"/>
                  </a:cubicBezTo>
                  <a:close/>
                </a:path>
              </a:pathLst>
            </a:custGeom>
            <a:grpFill/>
            <a:ln w="23813" cap="flat">
              <a:noFill/>
              <a:prstDash val="solid"/>
              <a:miter/>
            </a:ln>
          </p:spPr>
          <p:txBody>
            <a:bodyPr rtlCol="0" anchor="ctr"/>
            <a:lstStyle/>
            <a:p>
              <a:endParaRPr lang="en-ID"/>
            </a:p>
          </p:txBody>
        </p:sp>
        <p:sp>
          <p:nvSpPr>
            <p:cNvPr id="1406" name="Freeform: Shape 1405">
              <a:extLst>
                <a:ext uri="{FF2B5EF4-FFF2-40B4-BE49-F238E27FC236}">
                  <a16:creationId xmlns:a16="http://schemas.microsoft.com/office/drawing/2014/main" id="{62674BF1-DCB7-EA6F-40B8-C40DBCA1890B}"/>
                </a:ext>
              </a:extLst>
            </p:cNvPr>
            <p:cNvSpPr/>
            <p:nvPr/>
          </p:nvSpPr>
          <p:spPr>
            <a:xfrm>
              <a:off x="10963963" y="2988468"/>
              <a:ext cx="164581" cy="357187"/>
            </a:xfrm>
            <a:custGeom>
              <a:avLst/>
              <a:gdLst>
                <a:gd name="connsiteX0" fmla="*/ 70749 w 164581"/>
                <a:gd name="connsiteY0" fmla="*/ 0 h 357187"/>
                <a:gd name="connsiteX1" fmla="*/ 15981 w 164581"/>
                <a:gd name="connsiteY1" fmla="*/ 135731 h 357187"/>
                <a:gd name="connsiteX2" fmla="*/ 82655 w 164581"/>
                <a:gd name="connsiteY2" fmla="*/ 316706 h 357187"/>
                <a:gd name="connsiteX3" fmla="*/ 139805 w 164581"/>
                <a:gd name="connsiteY3" fmla="*/ 214313 h 357187"/>
                <a:gd name="connsiteX4" fmla="*/ 94562 w 164581"/>
                <a:gd name="connsiteY4" fmla="*/ 0 h 357187"/>
                <a:gd name="connsiteX5" fmla="*/ 106468 w 164581"/>
                <a:gd name="connsiteY5" fmla="*/ 7144 h 357187"/>
                <a:gd name="connsiteX6" fmla="*/ 82655 w 164581"/>
                <a:gd name="connsiteY6" fmla="*/ 357188 h 357187"/>
                <a:gd name="connsiteX7" fmla="*/ 68368 w 164581"/>
                <a:gd name="connsiteY7" fmla="*/ 345281 h 357187"/>
                <a:gd name="connsiteX8" fmla="*/ 46937 w 164581"/>
                <a:gd name="connsiteY8" fmla="*/ 21431 h 357187"/>
                <a:gd name="connsiteX9" fmla="*/ 70749 w 164581"/>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7187">
                  <a:moveTo>
                    <a:pt x="70749" y="0"/>
                  </a:moveTo>
                  <a:cubicBezTo>
                    <a:pt x="39793" y="40481"/>
                    <a:pt x="20743" y="85725"/>
                    <a:pt x="15981" y="135731"/>
                  </a:cubicBezTo>
                  <a:cubicBezTo>
                    <a:pt x="11218" y="192881"/>
                    <a:pt x="35030" y="276225"/>
                    <a:pt x="82655" y="316706"/>
                  </a:cubicBezTo>
                  <a:cubicBezTo>
                    <a:pt x="111231" y="288131"/>
                    <a:pt x="130280" y="252413"/>
                    <a:pt x="139805" y="214313"/>
                  </a:cubicBezTo>
                  <a:cubicBezTo>
                    <a:pt x="158856" y="135731"/>
                    <a:pt x="142187" y="64294"/>
                    <a:pt x="94562" y="0"/>
                  </a:cubicBezTo>
                  <a:cubicBezTo>
                    <a:pt x="99324" y="2381"/>
                    <a:pt x="104087" y="2381"/>
                    <a:pt x="106468" y="7144"/>
                  </a:cubicBezTo>
                  <a:cubicBezTo>
                    <a:pt x="199337" y="119063"/>
                    <a:pt x="173143" y="276225"/>
                    <a:pt x="82655" y="357188"/>
                  </a:cubicBezTo>
                  <a:cubicBezTo>
                    <a:pt x="77893" y="352425"/>
                    <a:pt x="73130" y="350044"/>
                    <a:pt x="68368" y="345281"/>
                  </a:cubicBezTo>
                  <a:cubicBezTo>
                    <a:pt x="-14976" y="254794"/>
                    <a:pt x="-22120" y="119063"/>
                    <a:pt x="46937" y="21431"/>
                  </a:cubicBezTo>
                  <a:cubicBezTo>
                    <a:pt x="54080" y="14287"/>
                    <a:pt x="61224" y="7144"/>
                    <a:pt x="70749" y="0"/>
                  </a:cubicBezTo>
                  <a:close/>
                </a:path>
              </a:pathLst>
            </a:custGeom>
            <a:grpFill/>
            <a:ln w="23813" cap="flat">
              <a:noFill/>
              <a:prstDash val="solid"/>
              <a:miter/>
            </a:ln>
          </p:spPr>
          <p:txBody>
            <a:bodyPr rtlCol="0" anchor="ctr"/>
            <a:lstStyle/>
            <a:p>
              <a:endParaRPr lang="en-ID"/>
            </a:p>
          </p:txBody>
        </p:sp>
        <p:sp>
          <p:nvSpPr>
            <p:cNvPr id="1407" name="Freeform: Shape 1406">
              <a:extLst>
                <a:ext uri="{FF2B5EF4-FFF2-40B4-BE49-F238E27FC236}">
                  <a16:creationId xmlns:a16="http://schemas.microsoft.com/office/drawing/2014/main" id="{93AD9683-4931-F77B-7059-B55BB43DC4DC}"/>
                </a:ext>
              </a:extLst>
            </p:cNvPr>
            <p:cNvSpPr/>
            <p:nvPr/>
          </p:nvSpPr>
          <p:spPr>
            <a:xfrm>
              <a:off x="10966344" y="1862137"/>
              <a:ext cx="164581" cy="357187"/>
            </a:xfrm>
            <a:custGeom>
              <a:avLst/>
              <a:gdLst>
                <a:gd name="connsiteX0" fmla="*/ 68368 w 164581"/>
                <a:gd name="connsiteY0" fmla="*/ 0 h 357187"/>
                <a:gd name="connsiteX1" fmla="*/ 15980 w 164581"/>
                <a:gd name="connsiteY1" fmla="*/ 135731 h 357187"/>
                <a:gd name="connsiteX2" fmla="*/ 80274 w 164581"/>
                <a:gd name="connsiteY2" fmla="*/ 319088 h 357187"/>
                <a:gd name="connsiteX3" fmla="*/ 139805 w 164581"/>
                <a:gd name="connsiteY3" fmla="*/ 214313 h 357187"/>
                <a:gd name="connsiteX4" fmla="*/ 94562 w 164581"/>
                <a:gd name="connsiteY4" fmla="*/ 0 h 357187"/>
                <a:gd name="connsiteX5" fmla="*/ 106468 w 164581"/>
                <a:gd name="connsiteY5" fmla="*/ 7144 h 357187"/>
                <a:gd name="connsiteX6" fmla="*/ 82655 w 164581"/>
                <a:gd name="connsiteY6" fmla="*/ 357188 h 357187"/>
                <a:gd name="connsiteX7" fmla="*/ 68368 w 164581"/>
                <a:gd name="connsiteY7" fmla="*/ 345281 h 357187"/>
                <a:gd name="connsiteX8" fmla="*/ 46937 w 164581"/>
                <a:gd name="connsiteY8" fmla="*/ 21431 h 357187"/>
                <a:gd name="connsiteX9" fmla="*/ 68368 w 164581"/>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7187">
                  <a:moveTo>
                    <a:pt x="68368" y="0"/>
                  </a:moveTo>
                  <a:cubicBezTo>
                    <a:pt x="37412" y="40481"/>
                    <a:pt x="18362" y="85725"/>
                    <a:pt x="15980" y="135731"/>
                  </a:cubicBezTo>
                  <a:cubicBezTo>
                    <a:pt x="11218" y="204788"/>
                    <a:pt x="32649" y="264319"/>
                    <a:pt x="80274" y="319088"/>
                  </a:cubicBezTo>
                  <a:cubicBezTo>
                    <a:pt x="111230" y="288131"/>
                    <a:pt x="127899" y="252413"/>
                    <a:pt x="139805" y="214313"/>
                  </a:cubicBezTo>
                  <a:cubicBezTo>
                    <a:pt x="158855" y="135731"/>
                    <a:pt x="142187" y="64294"/>
                    <a:pt x="94562" y="0"/>
                  </a:cubicBezTo>
                  <a:cubicBezTo>
                    <a:pt x="99324" y="2381"/>
                    <a:pt x="104087" y="2381"/>
                    <a:pt x="106468" y="7144"/>
                  </a:cubicBezTo>
                  <a:cubicBezTo>
                    <a:pt x="199337" y="119063"/>
                    <a:pt x="173143" y="276225"/>
                    <a:pt x="82655" y="357188"/>
                  </a:cubicBezTo>
                  <a:cubicBezTo>
                    <a:pt x="77893" y="352425"/>
                    <a:pt x="73131" y="350044"/>
                    <a:pt x="68368" y="345281"/>
                  </a:cubicBezTo>
                  <a:cubicBezTo>
                    <a:pt x="-14976" y="254794"/>
                    <a:pt x="-22119" y="119063"/>
                    <a:pt x="46937" y="21431"/>
                  </a:cubicBezTo>
                  <a:cubicBezTo>
                    <a:pt x="51699" y="14288"/>
                    <a:pt x="58843" y="7144"/>
                    <a:pt x="68368" y="0"/>
                  </a:cubicBezTo>
                  <a:close/>
                </a:path>
              </a:pathLst>
            </a:custGeom>
            <a:grpFill/>
            <a:ln w="23813" cap="flat">
              <a:noFill/>
              <a:prstDash val="solid"/>
              <a:miter/>
            </a:ln>
          </p:spPr>
          <p:txBody>
            <a:bodyPr rtlCol="0" anchor="ctr"/>
            <a:lstStyle/>
            <a:p>
              <a:endParaRPr lang="en-ID"/>
            </a:p>
          </p:txBody>
        </p:sp>
        <p:sp>
          <p:nvSpPr>
            <p:cNvPr id="1408" name="Freeform: Shape 1407">
              <a:extLst>
                <a:ext uri="{FF2B5EF4-FFF2-40B4-BE49-F238E27FC236}">
                  <a16:creationId xmlns:a16="http://schemas.microsoft.com/office/drawing/2014/main" id="{6C45BE14-CCB2-E487-588B-94663C4296CF}"/>
                </a:ext>
              </a:extLst>
            </p:cNvPr>
            <p:cNvSpPr/>
            <p:nvPr/>
          </p:nvSpPr>
          <p:spPr>
            <a:xfrm>
              <a:off x="9011338" y="4114800"/>
              <a:ext cx="164581" cy="357187"/>
            </a:xfrm>
            <a:custGeom>
              <a:avLst/>
              <a:gdLst>
                <a:gd name="connsiteX0" fmla="*/ 68368 w 164581"/>
                <a:gd name="connsiteY0" fmla="*/ 0 h 357187"/>
                <a:gd name="connsiteX1" fmla="*/ 15981 w 164581"/>
                <a:gd name="connsiteY1" fmla="*/ 135731 h 357187"/>
                <a:gd name="connsiteX2" fmla="*/ 80274 w 164581"/>
                <a:gd name="connsiteY2" fmla="*/ 319087 h 357187"/>
                <a:gd name="connsiteX3" fmla="*/ 139805 w 164581"/>
                <a:gd name="connsiteY3" fmla="*/ 214313 h 357187"/>
                <a:gd name="connsiteX4" fmla="*/ 94562 w 164581"/>
                <a:gd name="connsiteY4" fmla="*/ 0 h 357187"/>
                <a:gd name="connsiteX5" fmla="*/ 106468 w 164581"/>
                <a:gd name="connsiteY5" fmla="*/ 7144 h 357187"/>
                <a:gd name="connsiteX6" fmla="*/ 82655 w 164581"/>
                <a:gd name="connsiteY6" fmla="*/ 357188 h 357187"/>
                <a:gd name="connsiteX7" fmla="*/ 68368 w 164581"/>
                <a:gd name="connsiteY7" fmla="*/ 345281 h 357187"/>
                <a:gd name="connsiteX8" fmla="*/ 46937 w 164581"/>
                <a:gd name="connsiteY8" fmla="*/ 21431 h 357187"/>
                <a:gd name="connsiteX9" fmla="*/ 68368 w 164581"/>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7187">
                  <a:moveTo>
                    <a:pt x="68368" y="0"/>
                  </a:moveTo>
                  <a:cubicBezTo>
                    <a:pt x="37412" y="40481"/>
                    <a:pt x="18362" y="85725"/>
                    <a:pt x="15981" y="135731"/>
                  </a:cubicBezTo>
                  <a:cubicBezTo>
                    <a:pt x="11218" y="204787"/>
                    <a:pt x="32649" y="264319"/>
                    <a:pt x="80274" y="319087"/>
                  </a:cubicBezTo>
                  <a:cubicBezTo>
                    <a:pt x="111231" y="288131"/>
                    <a:pt x="127899" y="252412"/>
                    <a:pt x="139805" y="214313"/>
                  </a:cubicBezTo>
                  <a:cubicBezTo>
                    <a:pt x="158856" y="135731"/>
                    <a:pt x="142187" y="64294"/>
                    <a:pt x="94562" y="0"/>
                  </a:cubicBezTo>
                  <a:cubicBezTo>
                    <a:pt x="99324" y="2381"/>
                    <a:pt x="104087" y="2381"/>
                    <a:pt x="106468" y="7144"/>
                  </a:cubicBezTo>
                  <a:cubicBezTo>
                    <a:pt x="199337" y="119063"/>
                    <a:pt x="173143" y="276225"/>
                    <a:pt x="82655" y="357188"/>
                  </a:cubicBezTo>
                  <a:cubicBezTo>
                    <a:pt x="77893" y="352425"/>
                    <a:pt x="73130" y="350044"/>
                    <a:pt x="68368" y="345281"/>
                  </a:cubicBezTo>
                  <a:cubicBezTo>
                    <a:pt x="-14976" y="254794"/>
                    <a:pt x="-22120" y="119063"/>
                    <a:pt x="46937" y="21431"/>
                  </a:cubicBezTo>
                  <a:cubicBezTo>
                    <a:pt x="51699" y="14287"/>
                    <a:pt x="61224" y="7144"/>
                    <a:pt x="68368" y="0"/>
                  </a:cubicBezTo>
                  <a:close/>
                </a:path>
              </a:pathLst>
            </a:custGeom>
            <a:grpFill/>
            <a:ln w="23813" cap="flat">
              <a:noFill/>
              <a:prstDash val="solid"/>
              <a:miter/>
            </a:ln>
          </p:spPr>
          <p:txBody>
            <a:bodyPr rtlCol="0" anchor="ctr"/>
            <a:lstStyle/>
            <a:p>
              <a:endParaRPr lang="en-ID"/>
            </a:p>
          </p:txBody>
        </p:sp>
        <p:sp>
          <p:nvSpPr>
            <p:cNvPr id="1409" name="Freeform: Shape 1408">
              <a:extLst>
                <a:ext uri="{FF2B5EF4-FFF2-40B4-BE49-F238E27FC236}">
                  <a16:creationId xmlns:a16="http://schemas.microsoft.com/office/drawing/2014/main" id="{5CC8F116-748D-7931-2F25-7006B616877B}"/>
                </a:ext>
              </a:extLst>
            </p:cNvPr>
            <p:cNvSpPr/>
            <p:nvPr/>
          </p:nvSpPr>
          <p:spPr>
            <a:xfrm>
              <a:off x="9011338" y="2988468"/>
              <a:ext cx="164581" cy="357187"/>
            </a:xfrm>
            <a:custGeom>
              <a:avLst/>
              <a:gdLst>
                <a:gd name="connsiteX0" fmla="*/ 68368 w 164581"/>
                <a:gd name="connsiteY0" fmla="*/ 0 h 357187"/>
                <a:gd name="connsiteX1" fmla="*/ 15981 w 164581"/>
                <a:gd name="connsiteY1" fmla="*/ 135731 h 357187"/>
                <a:gd name="connsiteX2" fmla="*/ 80274 w 164581"/>
                <a:gd name="connsiteY2" fmla="*/ 319087 h 357187"/>
                <a:gd name="connsiteX3" fmla="*/ 139805 w 164581"/>
                <a:gd name="connsiteY3" fmla="*/ 214313 h 357187"/>
                <a:gd name="connsiteX4" fmla="*/ 94562 w 164581"/>
                <a:gd name="connsiteY4" fmla="*/ 0 h 357187"/>
                <a:gd name="connsiteX5" fmla="*/ 106468 w 164581"/>
                <a:gd name="connsiteY5" fmla="*/ 7144 h 357187"/>
                <a:gd name="connsiteX6" fmla="*/ 82655 w 164581"/>
                <a:gd name="connsiteY6" fmla="*/ 357188 h 357187"/>
                <a:gd name="connsiteX7" fmla="*/ 68368 w 164581"/>
                <a:gd name="connsiteY7" fmla="*/ 345281 h 357187"/>
                <a:gd name="connsiteX8" fmla="*/ 46937 w 164581"/>
                <a:gd name="connsiteY8" fmla="*/ 21431 h 357187"/>
                <a:gd name="connsiteX9" fmla="*/ 68368 w 164581"/>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7187">
                  <a:moveTo>
                    <a:pt x="68368" y="0"/>
                  </a:moveTo>
                  <a:cubicBezTo>
                    <a:pt x="37412" y="40481"/>
                    <a:pt x="18362" y="85725"/>
                    <a:pt x="15981" y="135731"/>
                  </a:cubicBezTo>
                  <a:cubicBezTo>
                    <a:pt x="11218" y="204788"/>
                    <a:pt x="32649" y="264319"/>
                    <a:pt x="80274" y="319087"/>
                  </a:cubicBezTo>
                  <a:cubicBezTo>
                    <a:pt x="111231" y="288131"/>
                    <a:pt x="127899" y="252413"/>
                    <a:pt x="139805" y="214313"/>
                  </a:cubicBezTo>
                  <a:cubicBezTo>
                    <a:pt x="158856" y="135731"/>
                    <a:pt x="142187" y="64294"/>
                    <a:pt x="94562" y="0"/>
                  </a:cubicBezTo>
                  <a:cubicBezTo>
                    <a:pt x="99324" y="2381"/>
                    <a:pt x="104087" y="2381"/>
                    <a:pt x="106468" y="7144"/>
                  </a:cubicBezTo>
                  <a:cubicBezTo>
                    <a:pt x="199337" y="119063"/>
                    <a:pt x="173143" y="276225"/>
                    <a:pt x="82655" y="357188"/>
                  </a:cubicBezTo>
                  <a:cubicBezTo>
                    <a:pt x="77893" y="352425"/>
                    <a:pt x="73130" y="350044"/>
                    <a:pt x="68368" y="345281"/>
                  </a:cubicBezTo>
                  <a:cubicBezTo>
                    <a:pt x="-14976" y="254794"/>
                    <a:pt x="-22120" y="119063"/>
                    <a:pt x="46937" y="21431"/>
                  </a:cubicBezTo>
                  <a:cubicBezTo>
                    <a:pt x="51699" y="14287"/>
                    <a:pt x="61224" y="7144"/>
                    <a:pt x="68368" y="0"/>
                  </a:cubicBezTo>
                  <a:close/>
                </a:path>
              </a:pathLst>
            </a:custGeom>
            <a:grpFill/>
            <a:ln w="23813" cap="flat">
              <a:noFill/>
              <a:prstDash val="solid"/>
              <a:miter/>
            </a:ln>
          </p:spPr>
          <p:txBody>
            <a:bodyPr rtlCol="0" anchor="ctr"/>
            <a:lstStyle/>
            <a:p>
              <a:endParaRPr lang="en-ID"/>
            </a:p>
          </p:txBody>
        </p:sp>
        <p:sp>
          <p:nvSpPr>
            <p:cNvPr id="1410" name="Freeform: Shape 1409">
              <a:extLst>
                <a:ext uri="{FF2B5EF4-FFF2-40B4-BE49-F238E27FC236}">
                  <a16:creationId xmlns:a16="http://schemas.microsoft.com/office/drawing/2014/main" id="{6EFCAEA0-AE89-AA6E-CD06-4FB366E1355C}"/>
                </a:ext>
              </a:extLst>
            </p:cNvPr>
            <p:cNvSpPr/>
            <p:nvPr/>
          </p:nvSpPr>
          <p:spPr>
            <a:xfrm>
              <a:off x="7058713" y="2988468"/>
              <a:ext cx="164581" cy="357187"/>
            </a:xfrm>
            <a:custGeom>
              <a:avLst/>
              <a:gdLst>
                <a:gd name="connsiteX0" fmla="*/ 68368 w 164581"/>
                <a:gd name="connsiteY0" fmla="*/ 0 h 357187"/>
                <a:gd name="connsiteX1" fmla="*/ 15980 w 164581"/>
                <a:gd name="connsiteY1" fmla="*/ 135731 h 357187"/>
                <a:gd name="connsiteX2" fmla="*/ 80274 w 164581"/>
                <a:gd name="connsiteY2" fmla="*/ 319087 h 357187"/>
                <a:gd name="connsiteX3" fmla="*/ 139805 w 164581"/>
                <a:gd name="connsiteY3" fmla="*/ 214313 h 357187"/>
                <a:gd name="connsiteX4" fmla="*/ 94562 w 164581"/>
                <a:gd name="connsiteY4" fmla="*/ 0 h 357187"/>
                <a:gd name="connsiteX5" fmla="*/ 106468 w 164581"/>
                <a:gd name="connsiteY5" fmla="*/ 7144 h 357187"/>
                <a:gd name="connsiteX6" fmla="*/ 82655 w 164581"/>
                <a:gd name="connsiteY6" fmla="*/ 357188 h 357187"/>
                <a:gd name="connsiteX7" fmla="*/ 68368 w 164581"/>
                <a:gd name="connsiteY7" fmla="*/ 345281 h 357187"/>
                <a:gd name="connsiteX8" fmla="*/ 46937 w 164581"/>
                <a:gd name="connsiteY8" fmla="*/ 21431 h 357187"/>
                <a:gd name="connsiteX9" fmla="*/ 68368 w 164581"/>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7187">
                  <a:moveTo>
                    <a:pt x="68368" y="0"/>
                  </a:moveTo>
                  <a:cubicBezTo>
                    <a:pt x="37412" y="40481"/>
                    <a:pt x="18362" y="85725"/>
                    <a:pt x="15980" y="135731"/>
                  </a:cubicBezTo>
                  <a:cubicBezTo>
                    <a:pt x="11218" y="204788"/>
                    <a:pt x="32649" y="264319"/>
                    <a:pt x="80274" y="319087"/>
                  </a:cubicBezTo>
                  <a:cubicBezTo>
                    <a:pt x="111230" y="288131"/>
                    <a:pt x="127899" y="252413"/>
                    <a:pt x="139805" y="214313"/>
                  </a:cubicBezTo>
                  <a:cubicBezTo>
                    <a:pt x="158855" y="135731"/>
                    <a:pt x="142187" y="64294"/>
                    <a:pt x="94562" y="0"/>
                  </a:cubicBezTo>
                  <a:cubicBezTo>
                    <a:pt x="99324" y="2381"/>
                    <a:pt x="104087" y="2381"/>
                    <a:pt x="106468" y="7144"/>
                  </a:cubicBezTo>
                  <a:cubicBezTo>
                    <a:pt x="199337" y="119063"/>
                    <a:pt x="173143" y="276225"/>
                    <a:pt x="82655" y="357188"/>
                  </a:cubicBezTo>
                  <a:cubicBezTo>
                    <a:pt x="77893" y="352425"/>
                    <a:pt x="73130" y="350044"/>
                    <a:pt x="68368" y="345281"/>
                  </a:cubicBezTo>
                  <a:cubicBezTo>
                    <a:pt x="-14976" y="254794"/>
                    <a:pt x="-22120" y="119063"/>
                    <a:pt x="46937" y="21431"/>
                  </a:cubicBezTo>
                  <a:cubicBezTo>
                    <a:pt x="51699" y="14287"/>
                    <a:pt x="58843" y="7144"/>
                    <a:pt x="68368" y="0"/>
                  </a:cubicBezTo>
                  <a:close/>
                </a:path>
              </a:pathLst>
            </a:custGeom>
            <a:grpFill/>
            <a:ln w="23813" cap="flat">
              <a:noFill/>
              <a:prstDash val="solid"/>
              <a:miter/>
            </a:ln>
          </p:spPr>
          <p:txBody>
            <a:bodyPr rtlCol="0" anchor="ctr"/>
            <a:lstStyle/>
            <a:p>
              <a:endParaRPr lang="en-ID"/>
            </a:p>
          </p:txBody>
        </p:sp>
        <p:sp>
          <p:nvSpPr>
            <p:cNvPr id="1411" name="Freeform: Shape 1410">
              <a:extLst>
                <a:ext uri="{FF2B5EF4-FFF2-40B4-BE49-F238E27FC236}">
                  <a16:creationId xmlns:a16="http://schemas.microsoft.com/office/drawing/2014/main" id="{5873F9A3-656E-0A63-888B-E231B3C12550}"/>
                </a:ext>
              </a:extLst>
            </p:cNvPr>
            <p:cNvSpPr/>
            <p:nvPr/>
          </p:nvSpPr>
          <p:spPr>
            <a:xfrm>
              <a:off x="10966344" y="735806"/>
              <a:ext cx="164581" cy="357187"/>
            </a:xfrm>
            <a:custGeom>
              <a:avLst/>
              <a:gdLst>
                <a:gd name="connsiteX0" fmla="*/ 68368 w 164581"/>
                <a:gd name="connsiteY0" fmla="*/ 0 h 357187"/>
                <a:gd name="connsiteX1" fmla="*/ 15980 w 164581"/>
                <a:gd name="connsiteY1" fmla="*/ 135731 h 357187"/>
                <a:gd name="connsiteX2" fmla="*/ 80274 w 164581"/>
                <a:gd name="connsiteY2" fmla="*/ 319088 h 357187"/>
                <a:gd name="connsiteX3" fmla="*/ 139805 w 164581"/>
                <a:gd name="connsiteY3" fmla="*/ 214313 h 357187"/>
                <a:gd name="connsiteX4" fmla="*/ 94562 w 164581"/>
                <a:gd name="connsiteY4" fmla="*/ 0 h 357187"/>
                <a:gd name="connsiteX5" fmla="*/ 106468 w 164581"/>
                <a:gd name="connsiteY5" fmla="*/ 7144 h 357187"/>
                <a:gd name="connsiteX6" fmla="*/ 82655 w 164581"/>
                <a:gd name="connsiteY6" fmla="*/ 357188 h 357187"/>
                <a:gd name="connsiteX7" fmla="*/ 68368 w 164581"/>
                <a:gd name="connsiteY7" fmla="*/ 345281 h 357187"/>
                <a:gd name="connsiteX8" fmla="*/ 46937 w 164581"/>
                <a:gd name="connsiteY8" fmla="*/ 21431 h 357187"/>
                <a:gd name="connsiteX9" fmla="*/ 68368 w 164581"/>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7187">
                  <a:moveTo>
                    <a:pt x="68368" y="0"/>
                  </a:moveTo>
                  <a:cubicBezTo>
                    <a:pt x="37412" y="40481"/>
                    <a:pt x="18362" y="85725"/>
                    <a:pt x="15980" y="135731"/>
                  </a:cubicBezTo>
                  <a:cubicBezTo>
                    <a:pt x="11218" y="204788"/>
                    <a:pt x="32649" y="264319"/>
                    <a:pt x="80274" y="319088"/>
                  </a:cubicBezTo>
                  <a:cubicBezTo>
                    <a:pt x="111230" y="288131"/>
                    <a:pt x="127899" y="252413"/>
                    <a:pt x="139805" y="214313"/>
                  </a:cubicBezTo>
                  <a:cubicBezTo>
                    <a:pt x="158855" y="135731"/>
                    <a:pt x="142187" y="64294"/>
                    <a:pt x="94562" y="0"/>
                  </a:cubicBezTo>
                  <a:cubicBezTo>
                    <a:pt x="99324" y="2381"/>
                    <a:pt x="104087" y="2381"/>
                    <a:pt x="106468" y="7144"/>
                  </a:cubicBezTo>
                  <a:cubicBezTo>
                    <a:pt x="199337" y="119063"/>
                    <a:pt x="173143" y="276225"/>
                    <a:pt x="82655" y="357188"/>
                  </a:cubicBezTo>
                  <a:cubicBezTo>
                    <a:pt x="77893" y="352425"/>
                    <a:pt x="73131" y="350044"/>
                    <a:pt x="68368" y="345281"/>
                  </a:cubicBezTo>
                  <a:cubicBezTo>
                    <a:pt x="-14976" y="254794"/>
                    <a:pt x="-22119" y="119063"/>
                    <a:pt x="46937" y="21431"/>
                  </a:cubicBezTo>
                  <a:cubicBezTo>
                    <a:pt x="51699" y="14288"/>
                    <a:pt x="58843" y="7144"/>
                    <a:pt x="68368" y="0"/>
                  </a:cubicBezTo>
                  <a:close/>
                </a:path>
              </a:pathLst>
            </a:custGeom>
            <a:grpFill/>
            <a:ln w="23813" cap="flat">
              <a:noFill/>
              <a:prstDash val="solid"/>
              <a:miter/>
            </a:ln>
          </p:spPr>
          <p:txBody>
            <a:bodyPr rtlCol="0" anchor="ctr"/>
            <a:lstStyle/>
            <a:p>
              <a:endParaRPr lang="en-ID"/>
            </a:p>
          </p:txBody>
        </p:sp>
        <p:sp>
          <p:nvSpPr>
            <p:cNvPr id="1412" name="Freeform: Shape 1411">
              <a:extLst>
                <a:ext uri="{FF2B5EF4-FFF2-40B4-BE49-F238E27FC236}">
                  <a16:creationId xmlns:a16="http://schemas.microsoft.com/office/drawing/2014/main" id="{A381BC10-4A13-05AB-9ED8-8A5CED952039}"/>
                </a:ext>
              </a:extLst>
            </p:cNvPr>
            <p:cNvSpPr/>
            <p:nvPr/>
          </p:nvSpPr>
          <p:spPr>
            <a:xfrm>
              <a:off x="10963963" y="6367462"/>
              <a:ext cx="164581" cy="357187"/>
            </a:xfrm>
            <a:custGeom>
              <a:avLst/>
              <a:gdLst>
                <a:gd name="connsiteX0" fmla="*/ 70749 w 164581"/>
                <a:gd name="connsiteY0" fmla="*/ 0 h 357187"/>
                <a:gd name="connsiteX1" fmla="*/ 15981 w 164581"/>
                <a:gd name="connsiteY1" fmla="*/ 135732 h 357187"/>
                <a:gd name="connsiteX2" fmla="*/ 82655 w 164581"/>
                <a:gd name="connsiteY2" fmla="*/ 316707 h 357187"/>
                <a:gd name="connsiteX3" fmla="*/ 139805 w 164581"/>
                <a:gd name="connsiteY3" fmla="*/ 214313 h 357187"/>
                <a:gd name="connsiteX4" fmla="*/ 94562 w 164581"/>
                <a:gd name="connsiteY4" fmla="*/ 0 h 357187"/>
                <a:gd name="connsiteX5" fmla="*/ 106468 w 164581"/>
                <a:gd name="connsiteY5" fmla="*/ 7144 h 357187"/>
                <a:gd name="connsiteX6" fmla="*/ 82655 w 164581"/>
                <a:gd name="connsiteY6" fmla="*/ 357188 h 357187"/>
                <a:gd name="connsiteX7" fmla="*/ 68368 w 164581"/>
                <a:gd name="connsiteY7" fmla="*/ 345281 h 357187"/>
                <a:gd name="connsiteX8" fmla="*/ 46937 w 164581"/>
                <a:gd name="connsiteY8" fmla="*/ 21431 h 357187"/>
                <a:gd name="connsiteX9" fmla="*/ 70749 w 164581"/>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7187">
                  <a:moveTo>
                    <a:pt x="70749" y="0"/>
                  </a:moveTo>
                  <a:cubicBezTo>
                    <a:pt x="39793" y="40482"/>
                    <a:pt x="20743" y="85725"/>
                    <a:pt x="15981" y="135732"/>
                  </a:cubicBezTo>
                  <a:cubicBezTo>
                    <a:pt x="11218" y="192881"/>
                    <a:pt x="35030" y="276225"/>
                    <a:pt x="82655" y="316707"/>
                  </a:cubicBezTo>
                  <a:cubicBezTo>
                    <a:pt x="111231" y="288131"/>
                    <a:pt x="130280" y="252413"/>
                    <a:pt x="139805" y="214313"/>
                  </a:cubicBezTo>
                  <a:cubicBezTo>
                    <a:pt x="158856" y="135732"/>
                    <a:pt x="142187" y="64294"/>
                    <a:pt x="94562" y="0"/>
                  </a:cubicBezTo>
                  <a:cubicBezTo>
                    <a:pt x="99324" y="2381"/>
                    <a:pt x="104087" y="2381"/>
                    <a:pt x="106468" y="7144"/>
                  </a:cubicBezTo>
                  <a:cubicBezTo>
                    <a:pt x="199337" y="119063"/>
                    <a:pt x="173143" y="276225"/>
                    <a:pt x="82655" y="357188"/>
                  </a:cubicBezTo>
                  <a:cubicBezTo>
                    <a:pt x="77893" y="352425"/>
                    <a:pt x="73130" y="350044"/>
                    <a:pt x="68368" y="345281"/>
                  </a:cubicBezTo>
                  <a:cubicBezTo>
                    <a:pt x="-14976" y="254794"/>
                    <a:pt x="-22120" y="119063"/>
                    <a:pt x="46937" y="21431"/>
                  </a:cubicBezTo>
                  <a:cubicBezTo>
                    <a:pt x="54080" y="11906"/>
                    <a:pt x="61224" y="7144"/>
                    <a:pt x="70749" y="0"/>
                  </a:cubicBezTo>
                  <a:close/>
                </a:path>
              </a:pathLst>
            </a:custGeom>
            <a:grpFill/>
            <a:ln w="23813" cap="flat">
              <a:noFill/>
              <a:prstDash val="solid"/>
              <a:miter/>
            </a:ln>
          </p:spPr>
          <p:txBody>
            <a:bodyPr rtlCol="0" anchor="ctr"/>
            <a:lstStyle/>
            <a:p>
              <a:endParaRPr lang="en-ID"/>
            </a:p>
          </p:txBody>
        </p:sp>
        <p:sp>
          <p:nvSpPr>
            <p:cNvPr id="1413" name="Freeform: Shape 1412">
              <a:extLst>
                <a:ext uri="{FF2B5EF4-FFF2-40B4-BE49-F238E27FC236}">
                  <a16:creationId xmlns:a16="http://schemas.microsoft.com/office/drawing/2014/main" id="{7514A46B-962B-0412-0F92-CA09518AA3C8}"/>
                </a:ext>
              </a:extLst>
            </p:cNvPr>
            <p:cNvSpPr/>
            <p:nvPr/>
          </p:nvSpPr>
          <p:spPr>
            <a:xfrm>
              <a:off x="9011338" y="1862137"/>
              <a:ext cx="164581" cy="357187"/>
            </a:xfrm>
            <a:custGeom>
              <a:avLst/>
              <a:gdLst>
                <a:gd name="connsiteX0" fmla="*/ 68368 w 164581"/>
                <a:gd name="connsiteY0" fmla="*/ 0 h 357187"/>
                <a:gd name="connsiteX1" fmla="*/ 15981 w 164581"/>
                <a:gd name="connsiteY1" fmla="*/ 135731 h 357187"/>
                <a:gd name="connsiteX2" fmla="*/ 80274 w 164581"/>
                <a:gd name="connsiteY2" fmla="*/ 319088 h 357187"/>
                <a:gd name="connsiteX3" fmla="*/ 139805 w 164581"/>
                <a:gd name="connsiteY3" fmla="*/ 214313 h 357187"/>
                <a:gd name="connsiteX4" fmla="*/ 94562 w 164581"/>
                <a:gd name="connsiteY4" fmla="*/ 0 h 357187"/>
                <a:gd name="connsiteX5" fmla="*/ 106468 w 164581"/>
                <a:gd name="connsiteY5" fmla="*/ 7144 h 357187"/>
                <a:gd name="connsiteX6" fmla="*/ 82655 w 164581"/>
                <a:gd name="connsiteY6" fmla="*/ 357188 h 357187"/>
                <a:gd name="connsiteX7" fmla="*/ 68368 w 164581"/>
                <a:gd name="connsiteY7" fmla="*/ 345281 h 357187"/>
                <a:gd name="connsiteX8" fmla="*/ 46937 w 164581"/>
                <a:gd name="connsiteY8" fmla="*/ 21431 h 357187"/>
                <a:gd name="connsiteX9" fmla="*/ 68368 w 164581"/>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7187">
                  <a:moveTo>
                    <a:pt x="68368" y="0"/>
                  </a:moveTo>
                  <a:cubicBezTo>
                    <a:pt x="37412" y="40481"/>
                    <a:pt x="18362" y="85725"/>
                    <a:pt x="15981" y="135731"/>
                  </a:cubicBezTo>
                  <a:cubicBezTo>
                    <a:pt x="11218" y="204788"/>
                    <a:pt x="32649" y="264319"/>
                    <a:pt x="80274" y="319088"/>
                  </a:cubicBezTo>
                  <a:cubicBezTo>
                    <a:pt x="111231" y="288131"/>
                    <a:pt x="127899" y="252413"/>
                    <a:pt x="139805" y="214313"/>
                  </a:cubicBezTo>
                  <a:cubicBezTo>
                    <a:pt x="158856" y="135731"/>
                    <a:pt x="142187" y="64294"/>
                    <a:pt x="94562" y="0"/>
                  </a:cubicBezTo>
                  <a:cubicBezTo>
                    <a:pt x="99324" y="2381"/>
                    <a:pt x="104087" y="2381"/>
                    <a:pt x="106468" y="7144"/>
                  </a:cubicBezTo>
                  <a:cubicBezTo>
                    <a:pt x="199337" y="119063"/>
                    <a:pt x="173143" y="276225"/>
                    <a:pt x="82655" y="357188"/>
                  </a:cubicBezTo>
                  <a:cubicBezTo>
                    <a:pt x="77893" y="352425"/>
                    <a:pt x="73130" y="350044"/>
                    <a:pt x="68368" y="345281"/>
                  </a:cubicBezTo>
                  <a:cubicBezTo>
                    <a:pt x="-14976" y="254794"/>
                    <a:pt x="-22120" y="119063"/>
                    <a:pt x="46937" y="21431"/>
                  </a:cubicBezTo>
                  <a:cubicBezTo>
                    <a:pt x="51699" y="14288"/>
                    <a:pt x="61224" y="7144"/>
                    <a:pt x="68368" y="0"/>
                  </a:cubicBezTo>
                  <a:close/>
                </a:path>
              </a:pathLst>
            </a:custGeom>
            <a:grpFill/>
            <a:ln w="23813" cap="flat">
              <a:noFill/>
              <a:prstDash val="solid"/>
              <a:miter/>
            </a:ln>
          </p:spPr>
          <p:txBody>
            <a:bodyPr rtlCol="0" anchor="ctr"/>
            <a:lstStyle/>
            <a:p>
              <a:endParaRPr lang="en-ID"/>
            </a:p>
          </p:txBody>
        </p:sp>
        <p:sp>
          <p:nvSpPr>
            <p:cNvPr id="1414" name="Freeform: Shape 1413">
              <a:extLst>
                <a:ext uri="{FF2B5EF4-FFF2-40B4-BE49-F238E27FC236}">
                  <a16:creationId xmlns:a16="http://schemas.microsoft.com/office/drawing/2014/main" id="{13E96837-70D9-29A7-F730-76E6E308FF27}"/>
                </a:ext>
              </a:extLst>
            </p:cNvPr>
            <p:cNvSpPr/>
            <p:nvPr/>
          </p:nvSpPr>
          <p:spPr>
            <a:xfrm>
              <a:off x="7056332" y="1862137"/>
              <a:ext cx="164581" cy="359568"/>
            </a:xfrm>
            <a:custGeom>
              <a:avLst/>
              <a:gdLst>
                <a:gd name="connsiteX0" fmla="*/ 70749 w 164581"/>
                <a:gd name="connsiteY0" fmla="*/ 0 h 359568"/>
                <a:gd name="connsiteX1" fmla="*/ 15980 w 164581"/>
                <a:gd name="connsiteY1" fmla="*/ 138113 h 359568"/>
                <a:gd name="connsiteX2" fmla="*/ 82656 w 164581"/>
                <a:gd name="connsiteY2" fmla="*/ 319088 h 359568"/>
                <a:gd name="connsiteX3" fmla="*/ 139805 w 164581"/>
                <a:gd name="connsiteY3" fmla="*/ 216694 h 359568"/>
                <a:gd name="connsiteX4" fmla="*/ 94562 w 164581"/>
                <a:gd name="connsiteY4" fmla="*/ 2381 h 359568"/>
                <a:gd name="connsiteX5" fmla="*/ 106468 w 164581"/>
                <a:gd name="connsiteY5" fmla="*/ 9525 h 359568"/>
                <a:gd name="connsiteX6" fmla="*/ 82656 w 164581"/>
                <a:gd name="connsiteY6" fmla="*/ 359569 h 359568"/>
                <a:gd name="connsiteX7" fmla="*/ 68368 w 164581"/>
                <a:gd name="connsiteY7" fmla="*/ 347663 h 359568"/>
                <a:gd name="connsiteX8" fmla="*/ 46937 w 164581"/>
                <a:gd name="connsiteY8" fmla="*/ 23813 h 359568"/>
                <a:gd name="connsiteX9" fmla="*/ 70749 w 164581"/>
                <a:gd name="connsiteY9" fmla="*/ 0 h 359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9568">
                  <a:moveTo>
                    <a:pt x="70749" y="0"/>
                  </a:moveTo>
                  <a:cubicBezTo>
                    <a:pt x="39793" y="40481"/>
                    <a:pt x="20743" y="85725"/>
                    <a:pt x="15980" y="138113"/>
                  </a:cubicBezTo>
                  <a:cubicBezTo>
                    <a:pt x="11218" y="195263"/>
                    <a:pt x="35030" y="278606"/>
                    <a:pt x="82656" y="319088"/>
                  </a:cubicBezTo>
                  <a:cubicBezTo>
                    <a:pt x="111230" y="290513"/>
                    <a:pt x="130281" y="254794"/>
                    <a:pt x="139805" y="216694"/>
                  </a:cubicBezTo>
                  <a:cubicBezTo>
                    <a:pt x="158855" y="138113"/>
                    <a:pt x="142187" y="66675"/>
                    <a:pt x="94562" y="2381"/>
                  </a:cubicBezTo>
                  <a:cubicBezTo>
                    <a:pt x="99324" y="4763"/>
                    <a:pt x="104087" y="4763"/>
                    <a:pt x="106468" y="9525"/>
                  </a:cubicBezTo>
                  <a:cubicBezTo>
                    <a:pt x="199337" y="121444"/>
                    <a:pt x="173143" y="278606"/>
                    <a:pt x="82656" y="359569"/>
                  </a:cubicBezTo>
                  <a:cubicBezTo>
                    <a:pt x="77893" y="354806"/>
                    <a:pt x="73130" y="352425"/>
                    <a:pt x="68368" y="347663"/>
                  </a:cubicBezTo>
                  <a:cubicBezTo>
                    <a:pt x="-14976" y="257175"/>
                    <a:pt x="-22120" y="121444"/>
                    <a:pt x="46937" y="23813"/>
                  </a:cubicBezTo>
                  <a:cubicBezTo>
                    <a:pt x="54080" y="14288"/>
                    <a:pt x="61224" y="7144"/>
                    <a:pt x="70749" y="0"/>
                  </a:cubicBezTo>
                  <a:close/>
                </a:path>
              </a:pathLst>
            </a:custGeom>
            <a:grpFill/>
            <a:ln w="23813" cap="flat">
              <a:noFill/>
              <a:prstDash val="solid"/>
              <a:miter/>
            </a:ln>
          </p:spPr>
          <p:txBody>
            <a:bodyPr rtlCol="0" anchor="ctr"/>
            <a:lstStyle/>
            <a:p>
              <a:endParaRPr lang="en-ID"/>
            </a:p>
          </p:txBody>
        </p:sp>
        <p:sp>
          <p:nvSpPr>
            <p:cNvPr id="1415" name="Freeform: Shape 1414">
              <a:extLst>
                <a:ext uri="{FF2B5EF4-FFF2-40B4-BE49-F238E27FC236}">
                  <a16:creationId xmlns:a16="http://schemas.microsoft.com/office/drawing/2014/main" id="{B5707A22-F9EF-A6AB-7F03-7B8BC1393F91}"/>
                </a:ext>
              </a:extLst>
            </p:cNvPr>
            <p:cNvSpPr/>
            <p:nvPr/>
          </p:nvSpPr>
          <p:spPr>
            <a:xfrm>
              <a:off x="10963963" y="4114800"/>
              <a:ext cx="164581" cy="357187"/>
            </a:xfrm>
            <a:custGeom>
              <a:avLst/>
              <a:gdLst>
                <a:gd name="connsiteX0" fmla="*/ 70749 w 164581"/>
                <a:gd name="connsiteY0" fmla="*/ 0 h 357187"/>
                <a:gd name="connsiteX1" fmla="*/ 15981 w 164581"/>
                <a:gd name="connsiteY1" fmla="*/ 135731 h 357187"/>
                <a:gd name="connsiteX2" fmla="*/ 82655 w 164581"/>
                <a:gd name="connsiteY2" fmla="*/ 316706 h 357187"/>
                <a:gd name="connsiteX3" fmla="*/ 139805 w 164581"/>
                <a:gd name="connsiteY3" fmla="*/ 214313 h 357187"/>
                <a:gd name="connsiteX4" fmla="*/ 94562 w 164581"/>
                <a:gd name="connsiteY4" fmla="*/ 0 h 357187"/>
                <a:gd name="connsiteX5" fmla="*/ 106468 w 164581"/>
                <a:gd name="connsiteY5" fmla="*/ 7144 h 357187"/>
                <a:gd name="connsiteX6" fmla="*/ 82655 w 164581"/>
                <a:gd name="connsiteY6" fmla="*/ 357188 h 357187"/>
                <a:gd name="connsiteX7" fmla="*/ 68368 w 164581"/>
                <a:gd name="connsiteY7" fmla="*/ 345281 h 357187"/>
                <a:gd name="connsiteX8" fmla="*/ 46937 w 164581"/>
                <a:gd name="connsiteY8" fmla="*/ 21431 h 357187"/>
                <a:gd name="connsiteX9" fmla="*/ 70749 w 164581"/>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7187">
                  <a:moveTo>
                    <a:pt x="70749" y="0"/>
                  </a:moveTo>
                  <a:cubicBezTo>
                    <a:pt x="39793" y="40481"/>
                    <a:pt x="20743" y="85725"/>
                    <a:pt x="15981" y="135731"/>
                  </a:cubicBezTo>
                  <a:cubicBezTo>
                    <a:pt x="11218" y="192881"/>
                    <a:pt x="35030" y="276225"/>
                    <a:pt x="82655" y="316706"/>
                  </a:cubicBezTo>
                  <a:cubicBezTo>
                    <a:pt x="111231" y="288131"/>
                    <a:pt x="130280" y="252412"/>
                    <a:pt x="139805" y="214313"/>
                  </a:cubicBezTo>
                  <a:cubicBezTo>
                    <a:pt x="158856" y="135731"/>
                    <a:pt x="142187" y="64294"/>
                    <a:pt x="94562" y="0"/>
                  </a:cubicBezTo>
                  <a:cubicBezTo>
                    <a:pt x="99324" y="2381"/>
                    <a:pt x="104087" y="2381"/>
                    <a:pt x="106468" y="7144"/>
                  </a:cubicBezTo>
                  <a:cubicBezTo>
                    <a:pt x="199337" y="119063"/>
                    <a:pt x="173143" y="276225"/>
                    <a:pt x="82655" y="357188"/>
                  </a:cubicBezTo>
                  <a:cubicBezTo>
                    <a:pt x="77893" y="352425"/>
                    <a:pt x="73130" y="350044"/>
                    <a:pt x="68368" y="345281"/>
                  </a:cubicBezTo>
                  <a:cubicBezTo>
                    <a:pt x="-14976" y="254794"/>
                    <a:pt x="-22120" y="119063"/>
                    <a:pt x="46937" y="21431"/>
                  </a:cubicBezTo>
                  <a:cubicBezTo>
                    <a:pt x="54080" y="14287"/>
                    <a:pt x="61224" y="7144"/>
                    <a:pt x="70749" y="0"/>
                  </a:cubicBezTo>
                  <a:close/>
                </a:path>
              </a:pathLst>
            </a:custGeom>
            <a:grpFill/>
            <a:ln w="23813" cap="flat">
              <a:noFill/>
              <a:prstDash val="solid"/>
              <a:miter/>
            </a:ln>
          </p:spPr>
          <p:txBody>
            <a:bodyPr rtlCol="0" anchor="ctr"/>
            <a:lstStyle/>
            <a:p>
              <a:endParaRPr lang="en-ID"/>
            </a:p>
          </p:txBody>
        </p:sp>
        <p:sp>
          <p:nvSpPr>
            <p:cNvPr id="1416" name="Freeform: Shape 1415">
              <a:extLst>
                <a:ext uri="{FF2B5EF4-FFF2-40B4-BE49-F238E27FC236}">
                  <a16:creationId xmlns:a16="http://schemas.microsoft.com/office/drawing/2014/main" id="{F8113705-601F-68CA-0E80-0D473ECE1A52}"/>
                </a:ext>
              </a:extLst>
            </p:cNvPr>
            <p:cNvSpPr/>
            <p:nvPr/>
          </p:nvSpPr>
          <p:spPr>
            <a:xfrm>
              <a:off x="9011338" y="6367462"/>
              <a:ext cx="164581" cy="357187"/>
            </a:xfrm>
            <a:custGeom>
              <a:avLst/>
              <a:gdLst>
                <a:gd name="connsiteX0" fmla="*/ 68368 w 164581"/>
                <a:gd name="connsiteY0" fmla="*/ 0 h 357187"/>
                <a:gd name="connsiteX1" fmla="*/ 15981 w 164581"/>
                <a:gd name="connsiteY1" fmla="*/ 135732 h 357187"/>
                <a:gd name="connsiteX2" fmla="*/ 80274 w 164581"/>
                <a:gd name="connsiteY2" fmla="*/ 319087 h 357187"/>
                <a:gd name="connsiteX3" fmla="*/ 139805 w 164581"/>
                <a:gd name="connsiteY3" fmla="*/ 214313 h 357187"/>
                <a:gd name="connsiteX4" fmla="*/ 94562 w 164581"/>
                <a:gd name="connsiteY4" fmla="*/ 0 h 357187"/>
                <a:gd name="connsiteX5" fmla="*/ 106468 w 164581"/>
                <a:gd name="connsiteY5" fmla="*/ 7144 h 357187"/>
                <a:gd name="connsiteX6" fmla="*/ 82655 w 164581"/>
                <a:gd name="connsiteY6" fmla="*/ 357188 h 357187"/>
                <a:gd name="connsiteX7" fmla="*/ 68368 w 164581"/>
                <a:gd name="connsiteY7" fmla="*/ 345281 h 357187"/>
                <a:gd name="connsiteX8" fmla="*/ 46937 w 164581"/>
                <a:gd name="connsiteY8" fmla="*/ 21431 h 357187"/>
                <a:gd name="connsiteX9" fmla="*/ 68368 w 164581"/>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7187">
                  <a:moveTo>
                    <a:pt x="68368" y="0"/>
                  </a:moveTo>
                  <a:cubicBezTo>
                    <a:pt x="37412" y="40482"/>
                    <a:pt x="18362" y="85725"/>
                    <a:pt x="15981" y="135732"/>
                  </a:cubicBezTo>
                  <a:cubicBezTo>
                    <a:pt x="11218" y="204788"/>
                    <a:pt x="32649" y="264319"/>
                    <a:pt x="80274" y="319087"/>
                  </a:cubicBezTo>
                  <a:cubicBezTo>
                    <a:pt x="111231" y="288131"/>
                    <a:pt x="127899" y="252413"/>
                    <a:pt x="139805" y="214313"/>
                  </a:cubicBezTo>
                  <a:cubicBezTo>
                    <a:pt x="158856" y="135732"/>
                    <a:pt x="142187" y="64294"/>
                    <a:pt x="94562" y="0"/>
                  </a:cubicBezTo>
                  <a:cubicBezTo>
                    <a:pt x="99324" y="2381"/>
                    <a:pt x="104087" y="2381"/>
                    <a:pt x="106468" y="7144"/>
                  </a:cubicBezTo>
                  <a:cubicBezTo>
                    <a:pt x="199337" y="119063"/>
                    <a:pt x="173143" y="276225"/>
                    <a:pt x="82655" y="357188"/>
                  </a:cubicBezTo>
                  <a:cubicBezTo>
                    <a:pt x="77893" y="352425"/>
                    <a:pt x="73130" y="350044"/>
                    <a:pt x="68368" y="345281"/>
                  </a:cubicBezTo>
                  <a:cubicBezTo>
                    <a:pt x="-14976" y="254794"/>
                    <a:pt x="-22120" y="119063"/>
                    <a:pt x="46937" y="21431"/>
                  </a:cubicBezTo>
                  <a:cubicBezTo>
                    <a:pt x="51699" y="11906"/>
                    <a:pt x="61224" y="7144"/>
                    <a:pt x="68368" y="0"/>
                  </a:cubicBezTo>
                  <a:close/>
                </a:path>
              </a:pathLst>
            </a:custGeom>
            <a:grpFill/>
            <a:ln w="23813" cap="flat">
              <a:noFill/>
              <a:prstDash val="solid"/>
              <a:miter/>
            </a:ln>
          </p:spPr>
          <p:txBody>
            <a:bodyPr rtlCol="0" anchor="ctr"/>
            <a:lstStyle/>
            <a:p>
              <a:endParaRPr lang="en-ID"/>
            </a:p>
          </p:txBody>
        </p:sp>
        <p:sp>
          <p:nvSpPr>
            <p:cNvPr id="1417" name="Freeform: Shape 1416">
              <a:extLst>
                <a:ext uri="{FF2B5EF4-FFF2-40B4-BE49-F238E27FC236}">
                  <a16:creationId xmlns:a16="http://schemas.microsoft.com/office/drawing/2014/main" id="{7BA6C563-0F3D-C5BA-2A74-52DB1C16E7B0}"/>
                </a:ext>
              </a:extLst>
            </p:cNvPr>
            <p:cNvSpPr/>
            <p:nvPr/>
          </p:nvSpPr>
          <p:spPr>
            <a:xfrm>
              <a:off x="7058713" y="5241131"/>
              <a:ext cx="164581" cy="357187"/>
            </a:xfrm>
            <a:custGeom>
              <a:avLst/>
              <a:gdLst>
                <a:gd name="connsiteX0" fmla="*/ 68368 w 164581"/>
                <a:gd name="connsiteY0" fmla="*/ 0 h 357187"/>
                <a:gd name="connsiteX1" fmla="*/ 15980 w 164581"/>
                <a:gd name="connsiteY1" fmla="*/ 135731 h 357187"/>
                <a:gd name="connsiteX2" fmla="*/ 80274 w 164581"/>
                <a:gd name="connsiteY2" fmla="*/ 319087 h 357187"/>
                <a:gd name="connsiteX3" fmla="*/ 139805 w 164581"/>
                <a:gd name="connsiteY3" fmla="*/ 214313 h 357187"/>
                <a:gd name="connsiteX4" fmla="*/ 94562 w 164581"/>
                <a:gd name="connsiteY4" fmla="*/ 0 h 357187"/>
                <a:gd name="connsiteX5" fmla="*/ 106468 w 164581"/>
                <a:gd name="connsiteY5" fmla="*/ 7143 h 357187"/>
                <a:gd name="connsiteX6" fmla="*/ 82655 w 164581"/>
                <a:gd name="connsiteY6" fmla="*/ 357188 h 357187"/>
                <a:gd name="connsiteX7" fmla="*/ 68368 w 164581"/>
                <a:gd name="connsiteY7" fmla="*/ 345281 h 357187"/>
                <a:gd name="connsiteX8" fmla="*/ 46937 w 164581"/>
                <a:gd name="connsiteY8" fmla="*/ 21431 h 357187"/>
                <a:gd name="connsiteX9" fmla="*/ 68368 w 164581"/>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7187">
                  <a:moveTo>
                    <a:pt x="68368" y="0"/>
                  </a:moveTo>
                  <a:cubicBezTo>
                    <a:pt x="37412" y="40481"/>
                    <a:pt x="18362" y="85725"/>
                    <a:pt x="15980" y="135731"/>
                  </a:cubicBezTo>
                  <a:cubicBezTo>
                    <a:pt x="11218" y="204787"/>
                    <a:pt x="32649" y="264319"/>
                    <a:pt x="80274" y="319087"/>
                  </a:cubicBezTo>
                  <a:cubicBezTo>
                    <a:pt x="111230" y="288131"/>
                    <a:pt x="127899" y="252412"/>
                    <a:pt x="139805" y="214313"/>
                  </a:cubicBezTo>
                  <a:cubicBezTo>
                    <a:pt x="158855" y="135731"/>
                    <a:pt x="142187" y="64294"/>
                    <a:pt x="94562" y="0"/>
                  </a:cubicBezTo>
                  <a:cubicBezTo>
                    <a:pt x="99324" y="2381"/>
                    <a:pt x="104087" y="2381"/>
                    <a:pt x="106468" y="7143"/>
                  </a:cubicBezTo>
                  <a:cubicBezTo>
                    <a:pt x="199337" y="119063"/>
                    <a:pt x="173143" y="276225"/>
                    <a:pt x="82655" y="357188"/>
                  </a:cubicBezTo>
                  <a:cubicBezTo>
                    <a:pt x="77893" y="352425"/>
                    <a:pt x="73130" y="350044"/>
                    <a:pt x="68368" y="345281"/>
                  </a:cubicBezTo>
                  <a:cubicBezTo>
                    <a:pt x="-14976" y="254794"/>
                    <a:pt x="-22120" y="119063"/>
                    <a:pt x="46937" y="21431"/>
                  </a:cubicBezTo>
                  <a:cubicBezTo>
                    <a:pt x="51699" y="11906"/>
                    <a:pt x="58843" y="7143"/>
                    <a:pt x="68368" y="0"/>
                  </a:cubicBezTo>
                  <a:close/>
                </a:path>
              </a:pathLst>
            </a:custGeom>
            <a:grpFill/>
            <a:ln w="23813" cap="flat">
              <a:noFill/>
              <a:prstDash val="solid"/>
              <a:miter/>
            </a:ln>
          </p:spPr>
          <p:txBody>
            <a:bodyPr rtlCol="0" anchor="ctr"/>
            <a:lstStyle/>
            <a:p>
              <a:endParaRPr lang="en-ID"/>
            </a:p>
          </p:txBody>
        </p:sp>
        <p:sp>
          <p:nvSpPr>
            <p:cNvPr id="1418" name="Freeform: Shape 1417">
              <a:extLst>
                <a:ext uri="{FF2B5EF4-FFF2-40B4-BE49-F238E27FC236}">
                  <a16:creationId xmlns:a16="http://schemas.microsoft.com/office/drawing/2014/main" id="{56D7ACD3-1594-865E-4714-2D2D838FFC5B}"/>
                </a:ext>
              </a:extLst>
            </p:cNvPr>
            <p:cNvSpPr/>
            <p:nvPr/>
          </p:nvSpPr>
          <p:spPr>
            <a:xfrm>
              <a:off x="9011338" y="5241131"/>
              <a:ext cx="164581" cy="357187"/>
            </a:xfrm>
            <a:custGeom>
              <a:avLst/>
              <a:gdLst>
                <a:gd name="connsiteX0" fmla="*/ 68368 w 164581"/>
                <a:gd name="connsiteY0" fmla="*/ 0 h 357187"/>
                <a:gd name="connsiteX1" fmla="*/ 15981 w 164581"/>
                <a:gd name="connsiteY1" fmla="*/ 135731 h 357187"/>
                <a:gd name="connsiteX2" fmla="*/ 80274 w 164581"/>
                <a:gd name="connsiteY2" fmla="*/ 319087 h 357187"/>
                <a:gd name="connsiteX3" fmla="*/ 139805 w 164581"/>
                <a:gd name="connsiteY3" fmla="*/ 214313 h 357187"/>
                <a:gd name="connsiteX4" fmla="*/ 94562 w 164581"/>
                <a:gd name="connsiteY4" fmla="*/ 0 h 357187"/>
                <a:gd name="connsiteX5" fmla="*/ 106468 w 164581"/>
                <a:gd name="connsiteY5" fmla="*/ 7143 h 357187"/>
                <a:gd name="connsiteX6" fmla="*/ 82655 w 164581"/>
                <a:gd name="connsiteY6" fmla="*/ 357188 h 357187"/>
                <a:gd name="connsiteX7" fmla="*/ 68368 w 164581"/>
                <a:gd name="connsiteY7" fmla="*/ 345281 h 357187"/>
                <a:gd name="connsiteX8" fmla="*/ 46937 w 164581"/>
                <a:gd name="connsiteY8" fmla="*/ 21431 h 357187"/>
                <a:gd name="connsiteX9" fmla="*/ 68368 w 164581"/>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7187">
                  <a:moveTo>
                    <a:pt x="68368" y="0"/>
                  </a:moveTo>
                  <a:cubicBezTo>
                    <a:pt x="37412" y="40481"/>
                    <a:pt x="18362" y="85725"/>
                    <a:pt x="15981" y="135731"/>
                  </a:cubicBezTo>
                  <a:cubicBezTo>
                    <a:pt x="11218" y="204787"/>
                    <a:pt x="32649" y="264319"/>
                    <a:pt x="80274" y="319087"/>
                  </a:cubicBezTo>
                  <a:cubicBezTo>
                    <a:pt x="111231" y="288131"/>
                    <a:pt x="127899" y="252412"/>
                    <a:pt x="139805" y="214313"/>
                  </a:cubicBezTo>
                  <a:cubicBezTo>
                    <a:pt x="158856" y="135731"/>
                    <a:pt x="142187" y="64294"/>
                    <a:pt x="94562" y="0"/>
                  </a:cubicBezTo>
                  <a:cubicBezTo>
                    <a:pt x="99324" y="2381"/>
                    <a:pt x="104087" y="2381"/>
                    <a:pt x="106468" y="7143"/>
                  </a:cubicBezTo>
                  <a:cubicBezTo>
                    <a:pt x="199337" y="119063"/>
                    <a:pt x="173143" y="276225"/>
                    <a:pt x="82655" y="357188"/>
                  </a:cubicBezTo>
                  <a:cubicBezTo>
                    <a:pt x="77893" y="352425"/>
                    <a:pt x="73130" y="350044"/>
                    <a:pt x="68368" y="345281"/>
                  </a:cubicBezTo>
                  <a:cubicBezTo>
                    <a:pt x="-14976" y="254794"/>
                    <a:pt x="-22120" y="119063"/>
                    <a:pt x="46937" y="21431"/>
                  </a:cubicBezTo>
                  <a:cubicBezTo>
                    <a:pt x="51699" y="11906"/>
                    <a:pt x="61224" y="7143"/>
                    <a:pt x="68368" y="0"/>
                  </a:cubicBezTo>
                  <a:close/>
                </a:path>
              </a:pathLst>
            </a:custGeom>
            <a:grpFill/>
            <a:ln w="23813" cap="flat">
              <a:noFill/>
              <a:prstDash val="solid"/>
              <a:miter/>
            </a:ln>
          </p:spPr>
          <p:txBody>
            <a:bodyPr rtlCol="0" anchor="ctr"/>
            <a:lstStyle/>
            <a:p>
              <a:endParaRPr lang="en-ID"/>
            </a:p>
          </p:txBody>
        </p:sp>
        <p:sp>
          <p:nvSpPr>
            <p:cNvPr id="1419" name="Freeform: Shape 1418">
              <a:extLst>
                <a:ext uri="{FF2B5EF4-FFF2-40B4-BE49-F238E27FC236}">
                  <a16:creationId xmlns:a16="http://schemas.microsoft.com/office/drawing/2014/main" id="{366E33CE-6DEC-E179-4173-D330A68C7D4A}"/>
                </a:ext>
              </a:extLst>
            </p:cNvPr>
            <p:cNvSpPr/>
            <p:nvPr/>
          </p:nvSpPr>
          <p:spPr>
            <a:xfrm>
              <a:off x="10963963" y="5241131"/>
              <a:ext cx="164581" cy="357187"/>
            </a:xfrm>
            <a:custGeom>
              <a:avLst/>
              <a:gdLst>
                <a:gd name="connsiteX0" fmla="*/ 70749 w 164581"/>
                <a:gd name="connsiteY0" fmla="*/ 0 h 357187"/>
                <a:gd name="connsiteX1" fmla="*/ 15981 w 164581"/>
                <a:gd name="connsiteY1" fmla="*/ 135731 h 357187"/>
                <a:gd name="connsiteX2" fmla="*/ 82655 w 164581"/>
                <a:gd name="connsiteY2" fmla="*/ 316706 h 357187"/>
                <a:gd name="connsiteX3" fmla="*/ 139805 w 164581"/>
                <a:gd name="connsiteY3" fmla="*/ 214313 h 357187"/>
                <a:gd name="connsiteX4" fmla="*/ 94562 w 164581"/>
                <a:gd name="connsiteY4" fmla="*/ 0 h 357187"/>
                <a:gd name="connsiteX5" fmla="*/ 106468 w 164581"/>
                <a:gd name="connsiteY5" fmla="*/ 7143 h 357187"/>
                <a:gd name="connsiteX6" fmla="*/ 82655 w 164581"/>
                <a:gd name="connsiteY6" fmla="*/ 357188 h 357187"/>
                <a:gd name="connsiteX7" fmla="*/ 68368 w 164581"/>
                <a:gd name="connsiteY7" fmla="*/ 345281 h 357187"/>
                <a:gd name="connsiteX8" fmla="*/ 46937 w 164581"/>
                <a:gd name="connsiteY8" fmla="*/ 21431 h 357187"/>
                <a:gd name="connsiteX9" fmla="*/ 70749 w 164581"/>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7187">
                  <a:moveTo>
                    <a:pt x="70749" y="0"/>
                  </a:moveTo>
                  <a:cubicBezTo>
                    <a:pt x="39793" y="40481"/>
                    <a:pt x="20743" y="85725"/>
                    <a:pt x="15981" y="135731"/>
                  </a:cubicBezTo>
                  <a:cubicBezTo>
                    <a:pt x="11218" y="192881"/>
                    <a:pt x="35030" y="276225"/>
                    <a:pt x="82655" y="316706"/>
                  </a:cubicBezTo>
                  <a:cubicBezTo>
                    <a:pt x="111231" y="288131"/>
                    <a:pt x="130280" y="252412"/>
                    <a:pt x="139805" y="214313"/>
                  </a:cubicBezTo>
                  <a:cubicBezTo>
                    <a:pt x="158856" y="135731"/>
                    <a:pt x="142187" y="64294"/>
                    <a:pt x="94562" y="0"/>
                  </a:cubicBezTo>
                  <a:cubicBezTo>
                    <a:pt x="99324" y="2381"/>
                    <a:pt x="104087" y="2381"/>
                    <a:pt x="106468" y="7143"/>
                  </a:cubicBezTo>
                  <a:cubicBezTo>
                    <a:pt x="199337" y="119063"/>
                    <a:pt x="173143" y="276225"/>
                    <a:pt x="82655" y="357188"/>
                  </a:cubicBezTo>
                  <a:cubicBezTo>
                    <a:pt x="77893" y="352425"/>
                    <a:pt x="73130" y="350044"/>
                    <a:pt x="68368" y="345281"/>
                  </a:cubicBezTo>
                  <a:cubicBezTo>
                    <a:pt x="-14976" y="254794"/>
                    <a:pt x="-22120" y="119063"/>
                    <a:pt x="46937" y="21431"/>
                  </a:cubicBezTo>
                  <a:cubicBezTo>
                    <a:pt x="54080" y="11906"/>
                    <a:pt x="61224" y="7143"/>
                    <a:pt x="70749" y="0"/>
                  </a:cubicBezTo>
                  <a:close/>
                </a:path>
              </a:pathLst>
            </a:custGeom>
            <a:grpFill/>
            <a:ln w="23813" cap="flat">
              <a:noFill/>
              <a:prstDash val="solid"/>
              <a:miter/>
            </a:ln>
          </p:spPr>
          <p:txBody>
            <a:bodyPr rtlCol="0" anchor="ctr"/>
            <a:lstStyle/>
            <a:p>
              <a:endParaRPr lang="en-ID"/>
            </a:p>
          </p:txBody>
        </p:sp>
        <p:sp>
          <p:nvSpPr>
            <p:cNvPr id="1420" name="Freeform: Shape 1419">
              <a:extLst>
                <a:ext uri="{FF2B5EF4-FFF2-40B4-BE49-F238E27FC236}">
                  <a16:creationId xmlns:a16="http://schemas.microsoft.com/office/drawing/2014/main" id="{EDCF584C-6E9A-811E-6195-D2BBE08E8AAD}"/>
                </a:ext>
              </a:extLst>
            </p:cNvPr>
            <p:cNvSpPr/>
            <p:nvPr/>
          </p:nvSpPr>
          <p:spPr>
            <a:xfrm>
              <a:off x="7058713" y="6367462"/>
              <a:ext cx="164581" cy="357187"/>
            </a:xfrm>
            <a:custGeom>
              <a:avLst/>
              <a:gdLst>
                <a:gd name="connsiteX0" fmla="*/ 68368 w 164581"/>
                <a:gd name="connsiteY0" fmla="*/ 0 h 357187"/>
                <a:gd name="connsiteX1" fmla="*/ 15980 w 164581"/>
                <a:gd name="connsiteY1" fmla="*/ 135732 h 357187"/>
                <a:gd name="connsiteX2" fmla="*/ 80274 w 164581"/>
                <a:gd name="connsiteY2" fmla="*/ 319087 h 357187"/>
                <a:gd name="connsiteX3" fmla="*/ 139805 w 164581"/>
                <a:gd name="connsiteY3" fmla="*/ 214313 h 357187"/>
                <a:gd name="connsiteX4" fmla="*/ 94562 w 164581"/>
                <a:gd name="connsiteY4" fmla="*/ 0 h 357187"/>
                <a:gd name="connsiteX5" fmla="*/ 106468 w 164581"/>
                <a:gd name="connsiteY5" fmla="*/ 7144 h 357187"/>
                <a:gd name="connsiteX6" fmla="*/ 82655 w 164581"/>
                <a:gd name="connsiteY6" fmla="*/ 357188 h 357187"/>
                <a:gd name="connsiteX7" fmla="*/ 68368 w 164581"/>
                <a:gd name="connsiteY7" fmla="*/ 345281 h 357187"/>
                <a:gd name="connsiteX8" fmla="*/ 46937 w 164581"/>
                <a:gd name="connsiteY8" fmla="*/ 21431 h 357187"/>
                <a:gd name="connsiteX9" fmla="*/ 68368 w 164581"/>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7187">
                  <a:moveTo>
                    <a:pt x="68368" y="0"/>
                  </a:moveTo>
                  <a:cubicBezTo>
                    <a:pt x="37412" y="40482"/>
                    <a:pt x="18362" y="85725"/>
                    <a:pt x="15980" y="135732"/>
                  </a:cubicBezTo>
                  <a:cubicBezTo>
                    <a:pt x="11218" y="204788"/>
                    <a:pt x="32649" y="264319"/>
                    <a:pt x="80274" y="319087"/>
                  </a:cubicBezTo>
                  <a:cubicBezTo>
                    <a:pt x="111230" y="288131"/>
                    <a:pt x="127899" y="252413"/>
                    <a:pt x="139805" y="214313"/>
                  </a:cubicBezTo>
                  <a:cubicBezTo>
                    <a:pt x="158855" y="135732"/>
                    <a:pt x="142187" y="64294"/>
                    <a:pt x="94562" y="0"/>
                  </a:cubicBezTo>
                  <a:cubicBezTo>
                    <a:pt x="99324" y="2381"/>
                    <a:pt x="104087" y="2381"/>
                    <a:pt x="106468" y="7144"/>
                  </a:cubicBezTo>
                  <a:cubicBezTo>
                    <a:pt x="199337" y="119063"/>
                    <a:pt x="173143" y="276225"/>
                    <a:pt x="82655" y="357188"/>
                  </a:cubicBezTo>
                  <a:cubicBezTo>
                    <a:pt x="77893" y="352425"/>
                    <a:pt x="73130" y="350044"/>
                    <a:pt x="68368" y="345281"/>
                  </a:cubicBezTo>
                  <a:cubicBezTo>
                    <a:pt x="-14976" y="254794"/>
                    <a:pt x="-22120" y="119063"/>
                    <a:pt x="46937" y="21431"/>
                  </a:cubicBezTo>
                  <a:cubicBezTo>
                    <a:pt x="51699" y="11906"/>
                    <a:pt x="58843" y="7144"/>
                    <a:pt x="68368" y="0"/>
                  </a:cubicBezTo>
                  <a:close/>
                </a:path>
              </a:pathLst>
            </a:custGeom>
            <a:grpFill/>
            <a:ln w="23813" cap="flat">
              <a:noFill/>
              <a:prstDash val="solid"/>
              <a:miter/>
            </a:ln>
          </p:spPr>
          <p:txBody>
            <a:bodyPr rtlCol="0" anchor="ctr"/>
            <a:lstStyle/>
            <a:p>
              <a:endParaRPr lang="en-ID"/>
            </a:p>
          </p:txBody>
        </p:sp>
        <p:sp>
          <p:nvSpPr>
            <p:cNvPr id="1421" name="Freeform: Shape 1420">
              <a:extLst>
                <a:ext uri="{FF2B5EF4-FFF2-40B4-BE49-F238E27FC236}">
                  <a16:creationId xmlns:a16="http://schemas.microsoft.com/office/drawing/2014/main" id="{43669850-7324-8F48-EFD4-7256B8F869FD}"/>
                </a:ext>
              </a:extLst>
            </p:cNvPr>
            <p:cNvSpPr/>
            <p:nvPr/>
          </p:nvSpPr>
          <p:spPr>
            <a:xfrm>
              <a:off x="7058713" y="735806"/>
              <a:ext cx="164581" cy="357187"/>
            </a:xfrm>
            <a:custGeom>
              <a:avLst/>
              <a:gdLst>
                <a:gd name="connsiteX0" fmla="*/ 68368 w 164581"/>
                <a:gd name="connsiteY0" fmla="*/ 0 h 357187"/>
                <a:gd name="connsiteX1" fmla="*/ 15980 w 164581"/>
                <a:gd name="connsiteY1" fmla="*/ 135731 h 357187"/>
                <a:gd name="connsiteX2" fmla="*/ 80274 w 164581"/>
                <a:gd name="connsiteY2" fmla="*/ 319088 h 357187"/>
                <a:gd name="connsiteX3" fmla="*/ 139805 w 164581"/>
                <a:gd name="connsiteY3" fmla="*/ 214313 h 357187"/>
                <a:gd name="connsiteX4" fmla="*/ 94562 w 164581"/>
                <a:gd name="connsiteY4" fmla="*/ 0 h 357187"/>
                <a:gd name="connsiteX5" fmla="*/ 106468 w 164581"/>
                <a:gd name="connsiteY5" fmla="*/ 7144 h 357187"/>
                <a:gd name="connsiteX6" fmla="*/ 82655 w 164581"/>
                <a:gd name="connsiteY6" fmla="*/ 357188 h 357187"/>
                <a:gd name="connsiteX7" fmla="*/ 68368 w 164581"/>
                <a:gd name="connsiteY7" fmla="*/ 345281 h 357187"/>
                <a:gd name="connsiteX8" fmla="*/ 46937 w 164581"/>
                <a:gd name="connsiteY8" fmla="*/ 21431 h 357187"/>
                <a:gd name="connsiteX9" fmla="*/ 68368 w 164581"/>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1" h="357187">
                  <a:moveTo>
                    <a:pt x="68368" y="0"/>
                  </a:moveTo>
                  <a:cubicBezTo>
                    <a:pt x="37412" y="40481"/>
                    <a:pt x="18362" y="85725"/>
                    <a:pt x="15980" y="135731"/>
                  </a:cubicBezTo>
                  <a:cubicBezTo>
                    <a:pt x="11218" y="204788"/>
                    <a:pt x="32649" y="264319"/>
                    <a:pt x="80274" y="319088"/>
                  </a:cubicBezTo>
                  <a:cubicBezTo>
                    <a:pt x="111230" y="288131"/>
                    <a:pt x="127899" y="252413"/>
                    <a:pt x="139805" y="214313"/>
                  </a:cubicBezTo>
                  <a:cubicBezTo>
                    <a:pt x="158855" y="135731"/>
                    <a:pt x="142187" y="64294"/>
                    <a:pt x="94562" y="0"/>
                  </a:cubicBezTo>
                  <a:cubicBezTo>
                    <a:pt x="99324" y="2381"/>
                    <a:pt x="104087" y="2381"/>
                    <a:pt x="106468" y="7144"/>
                  </a:cubicBezTo>
                  <a:cubicBezTo>
                    <a:pt x="199337" y="119063"/>
                    <a:pt x="173143" y="276225"/>
                    <a:pt x="82655" y="357188"/>
                  </a:cubicBezTo>
                  <a:cubicBezTo>
                    <a:pt x="77893" y="352425"/>
                    <a:pt x="73130" y="350044"/>
                    <a:pt x="68368" y="345281"/>
                  </a:cubicBezTo>
                  <a:cubicBezTo>
                    <a:pt x="-14976" y="254794"/>
                    <a:pt x="-22120" y="119063"/>
                    <a:pt x="46937" y="21431"/>
                  </a:cubicBezTo>
                  <a:cubicBezTo>
                    <a:pt x="51699" y="14288"/>
                    <a:pt x="58843" y="7144"/>
                    <a:pt x="68368" y="0"/>
                  </a:cubicBezTo>
                  <a:close/>
                </a:path>
              </a:pathLst>
            </a:custGeom>
            <a:grpFill/>
            <a:ln w="23813" cap="flat">
              <a:noFill/>
              <a:prstDash val="solid"/>
              <a:miter/>
            </a:ln>
          </p:spPr>
          <p:txBody>
            <a:bodyPr rtlCol="0" anchor="ctr"/>
            <a:lstStyle/>
            <a:p>
              <a:endParaRPr lang="en-ID"/>
            </a:p>
          </p:txBody>
        </p:sp>
        <p:sp>
          <p:nvSpPr>
            <p:cNvPr id="1422" name="Freeform: Shape 1421">
              <a:extLst>
                <a:ext uri="{FF2B5EF4-FFF2-40B4-BE49-F238E27FC236}">
                  <a16:creationId xmlns:a16="http://schemas.microsoft.com/office/drawing/2014/main" id="{9F08A16A-34EB-36E5-D4AF-1D562A918423}"/>
                </a:ext>
              </a:extLst>
            </p:cNvPr>
            <p:cNvSpPr/>
            <p:nvPr/>
          </p:nvSpPr>
          <p:spPr>
            <a:xfrm>
              <a:off x="9008957" y="735806"/>
              <a:ext cx="164582" cy="357187"/>
            </a:xfrm>
            <a:custGeom>
              <a:avLst/>
              <a:gdLst>
                <a:gd name="connsiteX0" fmla="*/ 70749 w 164582"/>
                <a:gd name="connsiteY0" fmla="*/ 0 h 357187"/>
                <a:gd name="connsiteX1" fmla="*/ 15980 w 164582"/>
                <a:gd name="connsiteY1" fmla="*/ 135731 h 357187"/>
                <a:gd name="connsiteX2" fmla="*/ 82656 w 164582"/>
                <a:gd name="connsiteY2" fmla="*/ 316706 h 357187"/>
                <a:gd name="connsiteX3" fmla="*/ 139805 w 164582"/>
                <a:gd name="connsiteY3" fmla="*/ 214313 h 357187"/>
                <a:gd name="connsiteX4" fmla="*/ 94562 w 164582"/>
                <a:gd name="connsiteY4" fmla="*/ 0 h 357187"/>
                <a:gd name="connsiteX5" fmla="*/ 106468 w 164582"/>
                <a:gd name="connsiteY5" fmla="*/ 7144 h 357187"/>
                <a:gd name="connsiteX6" fmla="*/ 82656 w 164582"/>
                <a:gd name="connsiteY6" fmla="*/ 357188 h 357187"/>
                <a:gd name="connsiteX7" fmla="*/ 68368 w 164582"/>
                <a:gd name="connsiteY7" fmla="*/ 345281 h 357187"/>
                <a:gd name="connsiteX8" fmla="*/ 46937 w 164582"/>
                <a:gd name="connsiteY8" fmla="*/ 21431 h 357187"/>
                <a:gd name="connsiteX9" fmla="*/ 70749 w 164582"/>
                <a:gd name="connsiteY9" fmla="*/ 0 h 35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82" h="357187">
                  <a:moveTo>
                    <a:pt x="70749" y="0"/>
                  </a:moveTo>
                  <a:cubicBezTo>
                    <a:pt x="39793" y="40481"/>
                    <a:pt x="20743" y="85725"/>
                    <a:pt x="15980" y="135731"/>
                  </a:cubicBezTo>
                  <a:cubicBezTo>
                    <a:pt x="11218" y="192881"/>
                    <a:pt x="35031" y="276225"/>
                    <a:pt x="82656" y="316706"/>
                  </a:cubicBezTo>
                  <a:cubicBezTo>
                    <a:pt x="111231" y="288131"/>
                    <a:pt x="130281" y="252413"/>
                    <a:pt x="139805" y="214313"/>
                  </a:cubicBezTo>
                  <a:cubicBezTo>
                    <a:pt x="158856" y="135731"/>
                    <a:pt x="142187" y="64294"/>
                    <a:pt x="94562" y="0"/>
                  </a:cubicBezTo>
                  <a:cubicBezTo>
                    <a:pt x="99324" y="2381"/>
                    <a:pt x="104087" y="2381"/>
                    <a:pt x="106468" y="7144"/>
                  </a:cubicBezTo>
                  <a:cubicBezTo>
                    <a:pt x="199337" y="119063"/>
                    <a:pt x="173143" y="276225"/>
                    <a:pt x="82656" y="357188"/>
                  </a:cubicBezTo>
                  <a:cubicBezTo>
                    <a:pt x="77893" y="352425"/>
                    <a:pt x="73130" y="350044"/>
                    <a:pt x="68368" y="345281"/>
                  </a:cubicBezTo>
                  <a:cubicBezTo>
                    <a:pt x="-14976" y="254794"/>
                    <a:pt x="-22120" y="119063"/>
                    <a:pt x="46937" y="21431"/>
                  </a:cubicBezTo>
                  <a:cubicBezTo>
                    <a:pt x="54081" y="14288"/>
                    <a:pt x="63606" y="7144"/>
                    <a:pt x="70749" y="0"/>
                  </a:cubicBezTo>
                  <a:close/>
                </a:path>
              </a:pathLst>
            </a:custGeom>
            <a:grpFill/>
            <a:ln w="23813" cap="flat">
              <a:noFill/>
              <a:prstDash val="solid"/>
              <a:miter/>
            </a:ln>
          </p:spPr>
          <p:txBody>
            <a:bodyPr rtlCol="0" anchor="ctr"/>
            <a:lstStyle/>
            <a:p>
              <a:endParaRPr lang="en-ID"/>
            </a:p>
          </p:txBody>
        </p:sp>
        <p:sp>
          <p:nvSpPr>
            <p:cNvPr id="1423" name="Freeform: Shape 1422">
              <a:extLst>
                <a:ext uri="{FF2B5EF4-FFF2-40B4-BE49-F238E27FC236}">
                  <a16:creationId xmlns:a16="http://schemas.microsoft.com/office/drawing/2014/main" id="{4B58E5B6-1265-0F34-8865-B4B1D6F9FA07}"/>
                </a:ext>
              </a:extLst>
            </p:cNvPr>
            <p:cNvSpPr/>
            <p:nvPr/>
          </p:nvSpPr>
          <p:spPr>
            <a:xfrm>
              <a:off x="6078174" y="5203031"/>
              <a:ext cx="164381" cy="347662"/>
            </a:xfrm>
            <a:custGeom>
              <a:avLst/>
              <a:gdLst>
                <a:gd name="connsiteX0" fmla="*/ 60688 w 164381"/>
                <a:gd name="connsiteY0" fmla="*/ 347663 h 347662"/>
                <a:gd name="connsiteX1" fmla="*/ 53544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3 h 347662"/>
                <a:gd name="connsiteX6" fmla="*/ 103550 w 164381"/>
                <a:gd name="connsiteY6" fmla="*/ 347663 h 347662"/>
                <a:gd name="connsiteX7" fmla="*/ 115457 w 164381"/>
                <a:gd name="connsiteY7" fmla="*/ 323850 h 347662"/>
                <a:gd name="connsiteX8" fmla="*/ 103550 w 164381"/>
                <a:gd name="connsiteY8" fmla="*/ 64294 h 347662"/>
                <a:gd name="connsiteX9" fmla="*/ 82119 w 164381"/>
                <a:gd name="connsiteY9" fmla="*/ 35719 h 347662"/>
                <a:gd name="connsiteX10" fmla="*/ 60688 w 164381"/>
                <a:gd name="connsiteY10" fmla="*/ 64294 h 347662"/>
                <a:gd name="connsiteX11" fmla="*/ 48782 w 164381"/>
                <a:gd name="connsiteY11" fmla="*/ 323850 h 347662"/>
                <a:gd name="connsiteX12" fmla="*/ 60688 w 164381"/>
                <a:gd name="connsiteY12" fmla="*/ 347663 h 347662"/>
                <a:gd name="connsiteX13" fmla="*/ 60688 w 164381"/>
                <a:gd name="connsiteY13" fmla="*/ 347663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60688" y="347663"/>
                  </a:moveTo>
                  <a:cubicBezTo>
                    <a:pt x="58307" y="347663"/>
                    <a:pt x="55925" y="345281"/>
                    <a:pt x="53544" y="345281"/>
                  </a:cubicBezTo>
                  <a:cubicBezTo>
                    <a:pt x="-27418" y="242887"/>
                    <a:pt x="-15512" y="85725"/>
                    <a:pt x="82119" y="0"/>
                  </a:cubicBezTo>
                  <a:cubicBezTo>
                    <a:pt x="86882" y="4762"/>
                    <a:pt x="91644" y="7144"/>
                    <a:pt x="96407" y="11906"/>
                  </a:cubicBezTo>
                  <a:cubicBezTo>
                    <a:pt x="177369" y="100012"/>
                    <a:pt x="186894" y="230981"/>
                    <a:pt x="120219" y="330994"/>
                  </a:cubicBezTo>
                  <a:cubicBezTo>
                    <a:pt x="115457" y="338137"/>
                    <a:pt x="108313" y="342900"/>
                    <a:pt x="103550" y="347663"/>
                  </a:cubicBezTo>
                  <a:lnTo>
                    <a:pt x="103550" y="347663"/>
                  </a:lnTo>
                  <a:cubicBezTo>
                    <a:pt x="108313" y="340519"/>
                    <a:pt x="110694" y="330994"/>
                    <a:pt x="115457" y="323850"/>
                  </a:cubicBezTo>
                  <a:cubicBezTo>
                    <a:pt x="163082" y="235744"/>
                    <a:pt x="158319" y="150019"/>
                    <a:pt x="103550" y="64294"/>
                  </a:cubicBezTo>
                  <a:cubicBezTo>
                    <a:pt x="96407" y="54769"/>
                    <a:pt x="89263" y="47625"/>
                    <a:pt x="82119" y="35719"/>
                  </a:cubicBezTo>
                  <a:cubicBezTo>
                    <a:pt x="72594" y="45244"/>
                    <a:pt x="65450" y="54769"/>
                    <a:pt x="60688" y="64294"/>
                  </a:cubicBezTo>
                  <a:cubicBezTo>
                    <a:pt x="5919" y="147637"/>
                    <a:pt x="1157" y="235744"/>
                    <a:pt x="48782" y="323850"/>
                  </a:cubicBezTo>
                  <a:cubicBezTo>
                    <a:pt x="53544" y="330994"/>
                    <a:pt x="58307" y="340519"/>
                    <a:pt x="60688" y="347663"/>
                  </a:cubicBezTo>
                  <a:lnTo>
                    <a:pt x="60688" y="347663"/>
                  </a:lnTo>
                  <a:close/>
                </a:path>
              </a:pathLst>
            </a:custGeom>
            <a:grpFill/>
            <a:ln w="23813" cap="flat">
              <a:noFill/>
              <a:prstDash val="solid"/>
              <a:miter/>
            </a:ln>
          </p:spPr>
          <p:txBody>
            <a:bodyPr rtlCol="0" anchor="ctr"/>
            <a:lstStyle/>
            <a:p>
              <a:endParaRPr lang="en-ID"/>
            </a:p>
          </p:txBody>
        </p:sp>
        <p:sp>
          <p:nvSpPr>
            <p:cNvPr id="1424" name="Freeform: Shape 1423">
              <a:extLst>
                <a:ext uri="{FF2B5EF4-FFF2-40B4-BE49-F238E27FC236}">
                  <a16:creationId xmlns:a16="http://schemas.microsoft.com/office/drawing/2014/main" id="{AF0C0276-B8C9-00DC-3008-E74F055F4E6E}"/>
                </a:ext>
              </a:extLst>
            </p:cNvPr>
            <p:cNvSpPr/>
            <p:nvPr/>
          </p:nvSpPr>
          <p:spPr>
            <a:xfrm>
              <a:off x="8033180" y="5203031"/>
              <a:ext cx="164381" cy="347662"/>
            </a:xfrm>
            <a:custGeom>
              <a:avLst/>
              <a:gdLst>
                <a:gd name="connsiteX0" fmla="*/ 60688 w 164381"/>
                <a:gd name="connsiteY0" fmla="*/ 347663 h 347662"/>
                <a:gd name="connsiteX1" fmla="*/ 53544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3 h 347662"/>
                <a:gd name="connsiteX6" fmla="*/ 103550 w 164381"/>
                <a:gd name="connsiteY6" fmla="*/ 347663 h 347662"/>
                <a:gd name="connsiteX7" fmla="*/ 115457 w 164381"/>
                <a:gd name="connsiteY7" fmla="*/ 323850 h 347662"/>
                <a:gd name="connsiteX8" fmla="*/ 103550 w 164381"/>
                <a:gd name="connsiteY8" fmla="*/ 64294 h 347662"/>
                <a:gd name="connsiteX9" fmla="*/ 82119 w 164381"/>
                <a:gd name="connsiteY9" fmla="*/ 35719 h 347662"/>
                <a:gd name="connsiteX10" fmla="*/ 60688 w 164381"/>
                <a:gd name="connsiteY10" fmla="*/ 64294 h 347662"/>
                <a:gd name="connsiteX11" fmla="*/ 48782 w 164381"/>
                <a:gd name="connsiteY11" fmla="*/ 323850 h 347662"/>
                <a:gd name="connsiteX12" fmla="*/ 60688 w 164381"/>
                <a:gd name="connsiteY12" fmla="*/ 347663 h 347662"/>
                <a:gd name="connsiteX13" fmla="*/ 60688 w 164381"/>
                <a:gd name="connsiteY13" fmla="*/ 347663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60688" y="347663"/>
                  </a:moveTo>
                  <a:cubicBezTo>
                    <a:pt x="58307" y="347663"/>
                    <a:pt x="55925" y="345281"/>
                    <a:pt x="53544" y="345281"/>
                  </a:cubicBezTo>
                  <a:cubicBezTo>
                    <a:pt x="-27418" y="242887"/>
                    <a:pt x="-15512" y="85725"/>
                    <a:pt x="82119" y="0"/>
                  </a:cubicBezTo>
                  <a:cubicBezTo>
                    <a:pt x="86882" y="4762"/>
                    <a:pt x="91644" y="7144"/>
                    <a:pt x="96407" y="11906"/>
                  </a:cubicBezTo>
                  <a:cubicBezTo>
                    <a:pt x="177369" y="100012"/>
                    <a:pt x="186894" y="230981"/>
                    <a:pt x="120219" y="330994"/>
                  </a:cubicBezTo>
                  <a:cubicBezTo>
                    <a:pt x="115457" y="338137"/>
                    <a:pt x="108313" y="342900"/>
                    <a:pt x="103550" y="347663"/>
                  </a:cubicBezTo>
                  <a:lnTo>
                    <a:pt x="103550" y="347663"/>
                  </a:lnTo>
                  <a:cubicBezTo>
                    <a:pt x="108313" y="340519"/>
                    <a:pt x="110694" y="330994"/>
                    <a:pt x="115457" y="323850"/>
                  </a:cubicBezTo>
                  <a:cubicBezTo>
                    <a:pt x="163082" y="235744"/>
                    <a:pt x="158319" y="150019"/>
                    <a:pt x="103550" y="64294"/>
                  </a:cubicBezTo>
                  <a:cubicBezTo>
                    <a:pt x="96407" y="54769"/>
                    <a:pt x="89263" y="47625"/>
                    <a:pt x="82119" y="35719"/>
                  </a:cubicBezTo>
                  <a:cubicBezTo>
                    <a:pt x="72594" y="45244"/>
                    <a:pt x="65450" y="54769"/>
                    <a:pt x="60688" y="64294"/>
                  </a:cubicBezTo>
                  <a:cubicBezTo>
                    <a:pt x="5919" y="147637"/>
                    <a:pt x="1157" y="235744"/>
                    <a:pt x="48782" y="323850"/>
                  </a:cubicBezTo>
                  <a:cubicBezTo>
                    <a:pt x="53544" y="330994"/>
                    <a:pt x="55925" y="340519"/>
                    <a:pt x="60688" y="347663"/>
                  </a:cubicBezTo>
                  <a:lnTo>
                    <a:pt x="60688" y="347663"/>
                  </a:lnTo>
                  <a:close/>
                </a:path>
              </a:pathLst>
            </a:custGeom>
            <a:grpFill/>
            <a:ln w="23813" cap="flat">
              <a:noFill/>
              <a:prstDash val="solid"/>
              <a:miter/>
            </a:ln>
          </p:spPr>
          <p:txBody>
            <a:bodyPr rtlCol="0" anchor="ctr"/>
            <a:lstStyle/>
            <a:p>
              <a:endParaRPr lang="en-ID"/>
            </a:p>
          </p:txBody>
        </p:sp>
        <p:sp>
          <p:nvSpPr>
            <p:cNvPr id="1425" name="Freeform: Shape 1424">
              <a:extLst>
                <a:ext uri="{FF2B5EF4-FFF2-40B4-BE49-F238E27FC236}">
                  <a16:creationId xmlns:a16="http://schemas.microsoft.com/office/drawing/2014/main" id="{45191B3A-E869-6692-E596-FBE3EBB4379E}"/>
                </a:ext>
              </a:extLst>
            </p:cNvPr>
            <p:cNvSpPr/>
            <p:nvPr/>
          </p:nvSpPr>
          <p:spPr>
            <a:xfrm>
              <a:off x="6078174" y="697706"/>
              <a:ext cx="164381" cy="347662"/>
            </a:xfrm>
            <a:custGeom>
              <a:avLst/>
              <a:gdLst>
                <a:gd name="connsiteX0" fmla="*/ 60688 w 164381"/>
                <a:gd name="connsiteY0" fmla="*/ 347663 h 347662"/>
                <a:gd name="connsiteX1" fmla="*/ 53544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3 h 347662"/>
                <a:gd name="connsiteX6" fmla="*/ 103550 w 164381"/>
                <a:gd name="connsiteY6" fmla="*/ 347663 h 347662"/>
                <a:gd name="connsiteX7" fmla="*/ 115457 w 164381"/>
                <a:gd name="connsiteY7" fmla="*/ 323850 h 347662"/>
                <a:gd name="connsiteX8" fmla="*/ 103550 w 164381"/>
                <a:gd name="connsiteY8" fmla="*/ 64294 h 347662"/>
                <a:gd name="connsiteX9" fmla="*/ 82119 w 164381"/>
                <a:gd name="connsiteY9" fmla="*/ 35719 h 347662"/>
                <a:gd name="connsiteX10" fmla="*/ 60688 w 164381"/>
                <a:gd name="connsiteY10" fmla="*/ 64294 h 347662"/>
                <a:gd name="connsiteX11" fmla="*/ 48782 w 164381"/>
                <a:gd name="connsiteY11" fmla="*/ 323850 h 347662"/>
                <a:gd name="connsiteX12" fmla="*/ 60688 w 164381"/>
                <a:gd name="connsiteY12" fmla="*/ 347663 h 347662"/>
                <a:gd name="connsiteX13" fmla="*/ 60688 w 164381"/>
                <a:gd name="connsiteY13" fmla="*/ 347663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60688" y="347663"/>
                  </a:moveTo>
                  <a:cubicBezTo>
                    <a:pt x="58307" y="347663"/>
                    <a:pt x="55925" y="345281"/>
                    <a:pt x="53544" y="345281"/>
                  </a:cubicBezTo>
                  <a:cubicBezTo>
                    <a:pt x="-27418" y="242888"/>
                    <a:pt x="-15512" y="85725"/>
                    <a:pt x="82119" y="0"/>
                  </a:cubicBezTo>
                  <a:cubicBezTo>
                    <a:pt x="86882" y="4763"/>
                    <a:pt x="91644" y="7144"/>
                    <a:pt x="96407" y="11906"/>
                  </a:cubicBezTo>
                  <a:cubicBezTo>
                    <a:pt x="177369" y="100013"/>
                    <a:pt x="186894" y="230981"/>
                    <a:pt x="120219" y="330994"/>
                  </a:cubicBezTo>
                  <a:cubicBezTo>
                    <a:pt x="115457" y="338138"/>
                    <a:pt x="108313" y="342900"/>
                    <a:pt x="103550" y="347663"/>
                  </a:cubicBezTo>
                  <a:lnTo>
                    <a:pt x="103550" y="347663"/>
                  </a:lnTo>
                  <a:cubicBezTo>
                    <a:pt x="108313" y="340519"/>
                    <a:pt x="110694" y="330994"/>
                    <a:pt x="115457" y="323850"/>
                  </a:cubicBezTo>
                  <a:cubicBezTo>
                    <a:pt x="163082" y="235744"/>
                    <a:pt x="158319" y="150019"/>
                    <a:pt x="103550" y="64294"/>
                  </a:cubicBezTo>
                  <a:cubicBezTo>
                    <a:pt x="96407" y="54769"/>
                    <a:pt x="89263" y="47625"/>
                    <a:pt x="82119" y="35719"/>
                  </a:cubicBezTo>
                  <a:cubicBezTo>
                    <a:pt x="72594" y="45244"/>
                    <a:pt x="65450" y="54769"/>
                    <a:pt x="60688" y="64294"/>
                  </a:cubicBezTo>
                  <a:cubicBezTo>
                    <a:pt x="5919" y="147638"/>
                    <a:pt x="1157" y="235744"/>
                    <a:pt x="48782" y="323850"/>
                  </a:cubicBezTo>
                  <a:cubicBezTo>
                    <a:pt x="53544" y="330994"/>
                    <a:pt x="58307" y="340519"/>
                    <a:pt x="60688" y="347663"/>
                  </a:cubicBezTo>
                  <a:lnTo>
                    <a:pt x="60688" y="347663"/>
                  </a:lnTo>
                  <a:close/>
                </a:path>
              </a:pathLst>
            </a:custGeom>
            <a:grpFill/>
            <a:ln w="23813" cap="flat">
              <a:noFill/>
              <a:prstDash val="solid"/>
              <a:miter/>
            </a:ln>
          </p:spPr>
          <p:txBody>
            <a:bodyPr rtlCol="0" anchor="ctr"/>
            <a:lstStyle/>
            <a:p>
              <a:endParaRPr lang="en-ID"/>
            </a:p>
          </p:txBody>
        </p:sp>
        <p:sp>
          <p:nvSpPr>
            <p:cNvPr id="1426" name="Freeform: Shape 1425">
              <a:extLst>
                <a:ext uri="{FF2B5EF4-FFF2-40B4-BE49-F238E27FC236}">
                  <a16:creationId xmlns:a16="http://schemas.microsoft.com/office/drawing/2014/main" id="{7839898D-A471-A5D6-93E7-302FDEE25C1D}"/>
                </a:ext>
              </a:extLst>
            </p:cNvPr>
            <p:cNvSpPr/>
            <p:nvPr/>
          </p:nvSpPr>
          <p:spPr>
            <a:xfrm>
              <a:off x="8033180" y="697706"/>
              <a:ext cx="164381" cy="347662"/>
            </a:xfrm>
            <a:custGeom>
              <a:avLst/>
              <a:gdLst>
                <a:gd name="connsiteX0" fmla="*/ 60688 w 164381"/>
                <a:gd name="connsiteY0" fmla="*/ 347663 h 347662"/>
                <a:gd name="connsiteX1" fmla="*/ 53544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3 h 347662"/>
                <a:gd name="connsiteX6" fmla="*/ 103550 w 164381"/>
                <a:gd name="connsiteY6" fmla="*/ 347663 h 347662"/>
                <a:gd name="connsiteX7" fmla="*/ 115457 w 164381"/>
                <a:gd name="connsiteY7" fmla="*/ 323850 h 347662"/>
                <a:gd name="connsiteX8" fmla="*/ 103550 w 164381"/>
                <a:gd name="connsiteY8" fmla="*/ 64294 h 347662"/>
                <a:gd name="connsiteX9" fmla="*/ 82119 w 164381"/>
                <a:gd name="connsiteY9" fmla="*/ 35719 h 347662"/>
                <a:gd name="connsiteX10" fmla="*/ 60688 w 164381"/>
                <a:gd name="connsiteY10" fmla="*/ 64294 h 347662"/>
                <a:gd name="connsiteX11" fmla="*/ 48782 w 164381"/>
                <a:gd name="connsiteY11" fmla="*/ 323850 h 347662"/>
                <a:gd name="connsiteX12" fmla="*/ 60688 w 164381"/>
                <a:gd name="connsiteY12" fmla="*/ 347663 h 347662"/>
                <a:gd name="connsiteX13" fmla="*/ 60688 w 164381"/>
                <a:gd name="connsiteY13" fmla="*/ 347663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60688" y="347663"/>
                  </a:moveTo>
                  <a:cubicBezTo>
                    <a:pt x="58307" y="347663"/>
                    <a:pt x="55925" y="345281"/>
                    <a:pt x="53544" y="345281"/>
                  </a:cubicBezTo>
                  <a:cubicBezTo>
                    <a:pt x="-27418" y="242888"/>
                    <a:pt x="-15512" y="85725"/>
                    <a:pt x="82119" y="0"/>
                  </a:cubicBezTo>
                  <a:cubicBezTo>
                    <a:pt x="86882" y="4763"/>
                    <a:pt x="91644" y="7144"/>
                    <a:pt x="96407" y="11906"/>
                  </a:cubicBezTo>
                  <a:cubicBezTo>
                    <a:pt x="177369" y="100013"/>
                    <a:pt x="186894" y="230981"/>
                    <a:pt x="120219" y="330994"/>
                  </a:cubicBezTo>
                  <a:cubicBezTo>
                    <a:pt x="115457" y="338138"/>
                    <a:pt x="108313" y="342900"/>
                    <a:pt x="103550" y="347663"/>
                  </a:cubicBezTo>
                  <a:lnTo>
                    <a:pt x="103550" y="347663"/>
                  </a:lnTo>
                  <a:cubicBezTo>
                    <a:pt x="108313" y="340519"/>
                    <a:pt x="110694" y="330994"/>
                    <a:pt x="115457" y="323850"/>
                  </a:cubicBezTo>
                  <a:cubicBezTo>
                    <a:pt x="163082" y="235744"/>
                    <a:pt x="158319" y="150019"/>
                    <a:pt x="103550" y="64294"/>
                  </a:cubicBezTo>
                  <a:cubicBezTo>
                    <a:pt x="96407" y="54769"/>
                    <a:pt x="89263" y="47625"/>
                    <a:pt x="82119" y="35719"/>
                  </a:cubicBezTo>
                  <a:cubicBezTo>
                    <a:pt x="72594" y="45244"/>
                    <a:pt x="65450" y="54769"/>
                    <a:pt x="60688" y="64294"/>
                  </a:cubicBezTo>
                  <a:cubicBezTo>
                    <a:pt x="5919" y="147638"/>
                    <a:pt x="1157" y="235744"/>
                    <a:pt x="48782" y="323850"/>
                  </a:cubicBezTo>
                  <a:cubicBezTo>
                    <a:pt x="53544" y="330994"/>
                    <a:pt x="55925" y="340519"/>
                    <a:pt x="60688" y="347663"/>
                  </a:cubicBezTo>
                  <a:lnTo>
                    <a:pt x="60688" y="347663"/>
                  </a:lnTo>
                  <a:close/>
                </a:path>
              </a:pathLst>
            </a:custGeom>
            <a:grpFill/>
            <a:ln w="23813" cap="flat">
              <a:noFill/>
              <a:prstDash val="solid"/>
              <a:miter/>
            </a:ln>
          </p:spPr>
          <p:txBody>
            <a:bodyPr rtlCol="0" anchor="ctr"/>
            <a:lstStyle/>
            <a:p>
              <a:endParaRPr lang="en-ID"/>
            </a:p>
          </p:txBody>
        </p:sp>
        <p:sp>
          <p:nvSpPr>
            <p:cNvPr id="1427" name="Freeform: Shape 1426">
              <a:extLst>
                <a:ext uri="{FF2B5EF4-FFF2-40B4-BE49-F238E27FC236}">
                  <a16:creationId xmlns:a16="http://schemas.microsoft.com/office/drawing/2014/main" id="{B3E27E55-DB6E-AFDF-D2B1-79B164433C8E}"/>
                </a:ext>
              </a:extLst>
            </p:cNvPr>
            <p:cNvSpPr/>
            <p:nvPr/>
          </p:nvSpPr>
          <p:spPr>
            <a:xfrm>
              <a:off x="9985805" y="697706"/>
              <a:ext cx="164381" cy="347662"/>
            </a:xfrm>
            <a:custGeom>
              <a:avLst/>
              <a:gdLst>
                <a:gd name="connsiteX0" fmla="*/ 60688 w 164381"/>
                <a:gd name="connsiteY0" fmla="*/ 347663 h 347662"/>
                <a:gd name="connsiteX1" fmla="*/ 53544 w 164381"/>
                <a:gd name="connsiteY1" fmla="*/ 345281 h 347662"/>
                <a:gd name="connsiteX2" fmla="*/ 82119 w 164381"/>
                <a:gd name="connsiteY2" fmla="*/ 0 h 347662"/>
                <a:gd name="connsiteX3" fmla="*/ 96406 w 164381"/>
                <a:gd name="connsiteY3" fmla="*/ 11906 h 347662"/>
                <a:gd name="connsiteX4" fmla="*/ 120219 w 164381"/>
                <a:gd name="connsiteY4" fmla="*/ 330994 h 347662"/>
                <a:gd name="connsiteX5" fmla="*/ 103550 w 164381"/>
                <a:gd name="connsiteY5" fmla="*/ 347663 h 347662"/>
                <a:gd name="connsiteX6" fmla="*/ 103550 w 164381"/>
                <a:gd name="connsiteY6" fmla="*/ 347663 h 347662"/>
                <a:gd name="connsiteX7" fmla="*/ 115457 w 164381"/>
                <a:gd name="connsiteY7" fmla="*/ 323850 h 347662"/>
                <a:gd name="connsiteX8" fmla="*/ 103550 w 164381"/>
                <a:gd name="connsiteY8" fmla="*/ 64294 h 347662"/>
                <a:gd name="connsiteX9" fmla="*/ 82119 w 164381"/>
                <a:gd name="connsiteY9" fmla="*/ 35719 h 347662"/>
                <a:gd name="connsiteX10" fmla="*/ 60688 w 164381"/>
                <a:gd name="connsiteY10" fmla="*/ 64294 h 347662"/>
                <a:gd name="connsiteX11" fmla="*/ 48781 w 164381"/>
                <a:gd name="connsiteY11" fmla="*/ 323850 h 347662"/>
                <a:gd name="connsiteX12" fmla="*/ 60688 w 164381"/>
                <a:gd name="connsiteY12" fmla="*/ 347663 h 347662"/>
                <a:gd name="connsiteX13" fmla="*/ 60688 w 164381"/>
                <a:gd name="connsiteY13" fmla="*/ 347663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60688" y="347663"/>
                  </a:moveTo>
                  <a:cubicBezTo>
                    <a:pt x="58307" y="347663"/>
                    <a:pt x="55925" y="345281"/>
                    <a:pt x="53544" y="345281"/>
                  </a:cubicBezTo>
                  <a:cubicBezTo>
                    <a:pt x="-27418" y="242888"/>
                    <a:pt x="-15512" y="85725"/>
                    <a:pt x="82119" y="0"/>
                  </a:cubicBezTo>
                  <a:cubicBezTo>
                    <a:pt x="86882" y="4763"/>
                    <a:pt x="91644" y="7144"/>
                    <a:pt x="96406" y="11906"/>
                  </a:cubicBezTo>
                  <a:cubicBezTo>
                    <a:pt x="177369" y="100013"/>
                    <a:pt x="186894" y="230981"/>
                    <a:pt x="120219" y="330994"/>
                  </a:cubicBezTo>
                  <a:cubicBezTo>
                    <a:pt x="115457" y="338138"/>
                    <a:pt x="108313" y="342900"/>
                    <a:pt x="103550" y="347663"/>
                  </a:cubicBezTo>
                  <a:lnTo>
                    <a:pt x="103550" y="347663"/>
                  </a:lnTo>
                  <a:cubicBezTo>
                    <a:pt x="108313" y="340519"/>
                    <a:pt x="110694" y="330994"/>
                    <a:pt x="115457" y="323850"/>
                  </a:cubicBezTo>
                  <a:cubicBezTo>
                    <a:pt x="163082" y="235744"/>
                    <a:pt x="158319" y="150019"/>
                    <a:pt x="103550" y="64294"/>
                  </a:cubicBezTo>
                  <a:cubicBezTo>
                    <a:pt x="96406" y="54769"/>
                    <a:pt x="89263" y="47625"/>
                    <a:pt x="82119" y="35719"/>
                  </a:cubicBezTo>
                  <a:cubicBezTo>
                    <a:pt x="72594" y="45244"/>
                    <a:pt x="65451" y="54769"/>
                    <a:pt x="60688" y="64294"/>
                  </a:cubicBezTo>
                  <a:cubicBezTo>
                    <a:pt x="5919" y="147638"/>
                    <a:pt x="1156" y="235744"/>
                    <a:pt x="48781" y="323850"/>
                  </a:cubicBezTo>
                  <a:cubicBezTo>
                    <a:pt x="53544" y="330994"/>
                    <a:pt x="55925" y="340519"/>
                    <a:pt x="60688" y="347663"/>
                  </a:cubicBezTo>
                  <a:lnTo>
                    <a:pt x="60688" y="347663"/>
                  </a:lnTo>
                  <a:close/>
                </a:path>
              </a:pathLst>
            </a:custGeom>
            <a:grpFill/>
            <a:ln w="23813" cap="flat">
              <a:noFill/>
              <a:prstDash val="solid"/>
              <a:miter/>
            </a:ln>
          </p:spPr>
          <p:txBody>
            <a:bodyPr rtlCol="0" anchor="ctr"/>
            <a:lstStyle/>
            <a:p>
              <a:endParaRPr lang="en-ID"/>
            </a:p>
          </p:txBody>
        </p:sp>
        <p:sp>
          <p:nvSpPr>
            <p:cNvPr id="1428" name="Freeform: Shape 1427">
              <a:extLst>
                <a:ext uri="{FF2B5EF4-FFF2-40B4-BE49-F238E27FC236}">
                  <a16:creationId xmlns:a16="http://schemas.microsoft.com/office/drawing/2014/main" id="{E4F47D8D-5E67-E00A-B033-7983DC8DA044}"/>
                </a:ext>
              </a:extLst>
            </p:cNvPr>
            <p:cNvSpPr/>
            <p:nvPr/>
          </p:nvSpPr>
          <p:spPr>
            <a:xfrm>
              <a:off x="11940811" y="697706"/>
              <a:ext cx="164381" cy="347662"/>
            </a:xfrm>
            <a:custGeom>
              <a:avLst/>
              <a:gdLst>
                <a:gd name="connsiteX0" fmla="*/ 60688 w 164381"/>
                <a:gd name="connsiteY0" fmla="*/ 347663 h 347662"/>
                <a:gd name="connsiteX1" fmla="*/ 53545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3 h 347662"/>
                <a:gd name="connsiteX6" fmla="*/ 103550 w 164381"/>
                <a:gd name="connsiteY6" fmla="*/ 347663 h 347662"/>
                <a:gd name="connsiteX7" fmla="*/ 115456 w 164381"/>
                <a:gd name="connsiteY7" fmla="*/ 323850 h 347662"/>
                <a:gd name="connsiteX8" fmla="*/ 103550 w 164381"/>
                <a:gd name="connsiteY8" fmla="*/ 64294 h 347662"/>
                <a:gd name="connsiteX9" fmla="*/ 79738 w 164381"/>
                <a:gd name="connsiteY9" fmla="*/ 33338 h 347662"/>
                <a:gd name="connsiteX10" fmla="*/ 72594 w 164381"/>
                <a:gd name="connsiteY10" fmla="*/ 45244 h 347662"/>
                <a:gd name="connsiteX11" fmla="*/ 58307 w 164381"/>
                <a:gd name="connsiteY11" fmla="*/ 61913 h 347662"/>
                <a:gd name="connsiteX12" fmla="*/ 46400 w 164381"/>
                <a:gd name="connsiteY12" fmla="*/ 321469 h 347662"/>
                <a:gd name="connsiteX13" fmla="*/ 60688 w 164381"/>
                <a:gd name="connsiteY13" fmla="*/ 347663 h 347662"/>
                <a:gd name="connsiteX14" fmla="*/ 60688 w 164381"/>
                <a:gd name="connsiteY14" fmla="*/ 347663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4381" h="347662">
                  <a:moveTo>
                    <a:pt x="60688" y="347663"/>
                  </a:moveTo>
                  <a:cubicBezTo>
                    <a:pt x="58307" y="347663"/>
                    <a:pt x="55925" y="345281"/>
                    <a:pt x="53545" y="345281"/>
                  </a:cubicBezTo>
                  <a:cubicBezTo>
                    <a:pt x="-27419" y="242888"/>
                    <a:pt x="-15512" y="85725"/>
                    <a:pt x="82119" y="0"/>
                  </a:cubicBezTo>
                  <a:cubicBezTo>
                    <a:pt x="86882" y="4763"/>
                    <a:pt x="91644" y="7144"/>
                    <a:pt x="96407" y="11906"/>
                  </a:cubicBezTo>
                  <a:cubicBezTo>
                    <a:pt x="177369" y="100013"/>
                    <a:pt x="186894" y="230981"/>
                    <a:pt x="120219" y="330994"/>
                  </a:cubicBezTo>
                  <a:cubicBezTo>
                    <a:pt x="115456" y="338138"/>
                    <a:pt x="108313" y="342900"/>
                    <a:pt x="103550" y="347663"/>
                  </a:cubicBezTo>
                  <a:lnTo>
                    <a:pt x="103550" y="347663"/>
                  </a:lnTo>
                  <a:cubicBezTo>
                    <a:pt x="108313" y="340519"/>
                    <a:pt x="110694" y="330994"/>
                    <a:pt x="115456" y="323850"/>
                  </a:cubicBezTo>
                  <a:cubicBezTo>
                    <a:pt x="163081" y="235744"/>
                    <a:pt x="158319" y="150019"/>
                    <a:pt x="103550" y="64294"/>
                  </a:cubicBezTo>
                  <a:cubicBezTo>
                    <a:pt x="96407" y="54769"/>
                    <a:pt x="89263" y="47625"/>
                    <a:pt x="79738" y="33338"/>
                  </a:cubicBezTo>
                  <a:cubicBezTo>
                    <a:pt x="77357" y="38100"/>
                    <a:pt x="74976" y="42863"/>
                    <a:pt x="72594" y="45244"/>
                  </a:cubicBezTo>
                  <a:cubicBezTo>
                    <a:pt x="67831" y="52388"/>
                    <a:pt x="63069" y="57150"/>
                    <a:pt x="58307" y="61913"/>
                  </a:cubicBezTo>
                  <a:cubicBezTo>
                    <a:pt x="3538" y="145256"/>
                    <a:pt x="-1225" y="233362"/>
                    <a:pt x="46400" y="321469"/>
                  </a:cubicBezTo>
                  <a:cubicBezTo>
                    <a:pt x="53545" y="330994"/>
                    <a:pt x="55925" y="340519"/>
                    <a:pt x="60688" y="347663"/>
                  </a:cubicBezTo>
                  <a:lnTo>
                    <a:pt x="60688" y="347663"/>
                  </a:lnTo>
                  <a:close/>
                </a:path>
              </a:pathLst>
            </a:custGeom>
            <a:grpFill/>
            <a:ln w="23813" cap="flat">
              <a:noFill/>
              <a:prstDash val="solid"/>
              <a:miter/>
            </a:ln>
          </p:spPr>
          <p:txBody>
            <a:bodyPr rtlCol="0" anchor="ctr"/>
            <a:lstStyle/>
            <a:p>
              <a:endParaRPr lang="en-ID"/>
            </a:p>
          </p:txBody>
        </p:sp>
        <p:sp>
          <p:nvSpPr>
            <p:cNvPr id="1429" name="Freeform: Shape 1428">
              <a:extLst>
                <a:ext uri="{FF2B5EF4-FFF2-40B4-BE49-F238E27FC236}">
                  <a16:creationId xmlns:a16="http://schemas.microsoft.com/office/drawing/2014/main" id="{60BBEFDC-9B5D-B5BB-0D28-929A05591F8A}"/>
                </a:ext>
              </a:extLst>
            </p:cNvPr>
            <p:cNvSpPr/>
            <p:nvPr/>
          </p:nvSpPr>
          <p:spPr>
            <a:xfrm>
              <a:off x="9985805" y="5203031"/>
              <a:ext cx="164381" cy="347662"/>
            </a:xfrm>
            <a:custGeom>
              <a:avLst/>
              <a:gdLst>
                <a:gd name="connsiteX0" fmla="*/ 60688 w 164381"/>
                <a:gd name="connsiteY0" fmla="*/ 347663 h 347662"/>
                <a:gd name="connsiteX1" fmla="*/ 53544 w 164381"/>
                <a:gd name="connsiteY1" fmla="*/ 345281 h 347662"/>
                <a:gd name="connsiteX2" fmla="*/ 82119 w 164381"/>
                <a:gd name="connsiteY2" fmla="*/ 0 h 347662"/>
                <a:gd name="connsiteX3" fmla="*/ 96406 w 164381"/>
                <a:gd name="connsiteY3" fmla="*/ 11906 h 347662"/>
                <a:gd name="connsiteX4" fmla="*/ 120219 w 164381"/>
                <a:gd name="connsiteY4" fmla="*/ 330994 h 347662"/>
                <a:gd name="connsiteX5" fmla="*/ 103550 w 164381"/>
                <a:gd name="connsiteY5" fmla="*/ 347663 h 347662"/>
                <a:gd name="connsiteX6" fmla="*/ 103550 w 164381"/>
                <a:gd name="connsiteY6" fmla="*/ 347663 h 347662"/>
                <a:gd name="connsiteX7" fmla="*/ 115457 w 164381"/>
                <a:gd name="connsiteY7" fmla="*/ 323850 h 347662"/>
                <a:gd name="connsiteX8" fmla="*/ 103550 w 164381"/>
                <a:gd name="connsiteY8" fmla="*/ 64294 h 347662"/>
                <a:gd name="connsiteX9" fmla="*/ 82119 w 164381"/>
                <a:gd name="connsiteY9" fmla="*/ 35719 h 347662"/>
                <a:gd name="connsiteX10" fmla="*/ 60688 w 164381"/>
                <a:gd name="connsiteY10" fmla="*/ 64294 h 347662"/>
                <a:gd name="connsiteX11" fmla="*/ 48781 w 164381"/>
                <a:gd name="connsiteY11" fmla="*/ 323850 h 347662"/>
                <a:gd name="connsiteX12" fmla="*/ 60688 w 164381"/>
                <a:gd name="connsiteY12" fmla="*/ 347663 h 347662"/>
                <a:gd name="connsiteX13" fmla="*/ 60688 w 164381"/>
                <a:gd name="connsiteY13" fmla="*/ 347663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60688" y="347663"/>
                  </a:moveTo>
                  <a:cubicBezTo>
                    <a:pt x="58307" y="347663"/>
                    <a:pt x="55925" y="345281"/>
                    <a:pt x="53544" y="345281"/>
                  </a:cubicBezTo>
                  <a:cubicBezTo>
                    <a:pt x="-27418" y="242887"/>
                    <a:pt x="-15512" y="85725"/>
                    <a:pt x="82119" y="0"/>
                  </a:cubicBezTo>
                  <a:cubicBezTo>
                    <a:pt x="86882" y="4762"/>
                    <a:pt x="91644" y="7144"/>
                    <a:pt x="96406" y="11906"/>
                  </a:cubicBezTo>
                  <a:cubicBezTo>
                    <a:pt x="177369" y="100012"/>
                    <a:pt x="186894" y="230981"/>
                    <a:pt x="120219" y="330994"/>
                  </a:cubicBezTo>
                  <a:cubicBezTo>
                    <a:pt x="115457" y="338137"/>
                    <a:pt x="108313" y="342900"/>
                    <a:pt x="103550" y="347663"/>
                  </a:cubicBezTo>
                  <a:lnTo>
                    <a:pt x="103550" y="347663"/>
                  </a:lnTo>
                  <a:cubicBezTo>
                    <a:pt x="108313" y="340519"/>
                    <a:pt x="110694" y="330994"/>
                    <a:pt x="115457" y="323850"/>
                  </a:cubicBezTo>
                  <a:cubicBezTo>
                    <a:pt x="163082" y="235744"/>
                    <a:pt x="158319" y="150019"/>
                    <a:pt x="103550" y="64294"/>
                  </a:cubicBezTo>
                  <a:cubicBezTo>
                    <a:pt x="96406" y="54769"/>
                    <a:pt x="89263" y="47625"/>
                    <a:pt x="82119" y="35719"/>
                  </a:cubicBezTo>
                  <a:cubicBezTo>
                    <a:pt x="72594" y="45244"/>
                    <a:pt x="65451" y="54769"/>
                    <a:pt x="60688" y="64294"/>
                  </a:cubicBezTo>
                  <a:cubicBezTo>
                    <a:pt x="5919" y="147637"/>
                    <a:pt x="1156" y="235744"/>
                    <a:pt x="48781" y="323850"/>
                  </a:cubicBezTo>
                  <a:cubicBezTo>
                    <a:pt x="53544" y="330994"/>
                    <a:pt x="55925" y="340519"/>
                    <a:pt x="60688" y="347663"/>
                  </a:cubicBezTo>
                  <a:lnTo>
                    <a:pt x="60688" y="347663"/>
                  </a:lnTo>
                  <a:close/>
                </a:path>
              </a:pathLst>
            </a:custGeom>
            <a:grpFill/>
            <a:ln w="23813" cap="flat">
              <a:noFill/>
              <a:prstDash val="solid"/>
              <a:miter/>
            </a:ln>
          </p:spPr>
          <p:txBody>
            <a:bodyPr rtlCol="0" anchor="ctr"/>
            <a:lstStyle/>
            <a:p>
              <a:endParaRPr lang="en-ID"/>
            </a:p>
          </p:txBody>
        </p:sp>
        <p:sp>
          <p:nvSpPr>
            <p:cNvPr id="1430" name="Freeform: Shape 1429">
              <a:extLst>
                <a:ext uri="{FF2B5EF4-FFF2-40B4-BE49-F238E27FC236}">
                  <a16:creationId xmlns:a16="http://schemas.microsoft.com/office/drawing/2014/main" id="{F1D94BD0-91D1-B8D4-76AF-16F6056B07E8}"/>
                </a:ext>
              </a:extLst>
            </p:cNvPr>
            <p:cNvSpPr/>
            <p:nvPr/>
          </p:nvSpPr>
          <p:spPr>
            <a:xfrm>
              <a:off x="6078174" y="6329362"/>
              <a:ext cx="164381" cy="347662"/>
            </a:xfrm>
            <a:custGeom>
              <a:avLst/>
              <a:gdLst>
                <a:gd name="connsiteX0" fmla="*/ 60688 w 164381"/>
                <a:gd name="connsiteY0" fmla="*/ 347663 h 347662"/>
                <a:gd name="connsiteX1" fmla="*/ 53544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3 h 347662"/>
                <a:gd name="connsiteX6" fmla="*/ 103550 w 164381"/>
                <a:gd name="connsiteY6" fmla="*/ 347663 h 347662"/>
                <a:gd name="connsiteX7" fmla="*/ 115457 w 164381"/>
                <a:gd name="connsiteY7" fmla="*/ 323850 h 347662"/>
                <a:gd name="connsiteX8" fmla="*/ 103550 w 164381"/>
                <a:gd name="connsiteY8" fmla="*/ 64294 h 347662"/>
                <a:gd name="connsiteX9" fmla="*/ 82119 w 164381"/>
                <a:gd name="connsiteY9" fmla="*/ 35719 h 347662"/>
                <a:gd name="connsiteX10" fmla="*/ 60688 w 164381"/>
                <a:gd name="connsiteY10" fmla="*/ 64294 h 347662"/>
                <a:gd name="connsiteX11" fmla="*/ 48782 w 164381"/>
                <a:gd name="connsiteY11" fmla="*/ 323850 h 347662"/>
                <a:gd name="connsiteX12" fmla="*/ 60688 w 164381"/>
                <a:gd name="connsiteY12" fmla="*/ 347663 h 347662"/>
                <a:gd name="connsiteX13" fmla="*/ 60688 w 164381"/>
                <a:gd name="connsiteY13" fmla="*/ 347663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60688" y="347663"/>
                  </a:moveTo>
                  <a:cubicBezTo>
                    <a:pt x="58307" y="347663"/>
                    <a:pt x="55925" y="345281"/>
                    <a:pt x="53544" y="345281"/>
                  </a:cubicBezTo>
                  <a:cubicBezTo>
                    <a:pt x="-27418" y="242888"/>
                    <a:pt x="-15512" y="85725"/>
                    <a:pt x="82119" y="0"/>
                  </a:cubicBezTo>
                  <a:cubicBezTo>
                    <a:pt x="86882" y="4763"/>
                    <a:pt x="91644" y="7144"/>
                    <a:pt x="96407" y="11906"/>
                  </a:cubicBezTo>
                  <a:cubicBezTo>
                    <a:pt x="177369" y="100013"/>
                    <a:pt x="186894" y="230982"/>
                    <a:pt x="120219" y="330994"/>
                  </a:cubicBezTo>
                  <a:cubicBezTo>
                    <a:pt x="115457" y="338138"/>
                    <a:pt x="108313" y="342901"/>
                    <a:pt x="103550" y="347663"/>
                  </a:cubicBezTo>
                  <a:lnTo>
                    <a:pt x="103550" y="347663"/>
                  </a:lnTo>
                  <a:cubicBezTo>
                    <a:pt x="108313" y="340519"/>
                    <a:pt x="110694" y="330994"/>
                    <a:pt x="115457" y="323850"/>
                  </a:cubicBezTo>
                  <a:cubicBezTo>
                    <a:pt x="163082" y="235744"/>
                    <a:pt x="158319" y="150019"/>
                    <a:pt x="103550" y="64294"/>
                  </a:cubicBezTo>
                  <a:cubicBezTo>
                    <a:pt x="96407" y="54769"/>
                    <a:pt x="89263" y="47625"/>
                    <a:pt x="82119" y="35719"/>
                  </a:cubicBezTo>
                  <a:cubicBezTo>
                    <a:pt x="72594" y="45244"/>
                    <a:pt x="65450" y="54769"/>
                    <a:pt x="60688" y="64294"/>
                  </a:cubicBezTo>
                  <a:cubicBezTo>
                    <a:pt x="5919" y="147638"/>
                    <a:pt x="1157" y="235744"/>
                    <a:pt x="48782" y="323850"/>
                  </a:cubicBezTo>
                  <a:cubicBezTo>
                    <a:pt x="53544" y="330994"/>
                    <a:pt x="58307" y="340519"/>
                    <a:pt x="60688" y="347663"/>
                  </a:cubicBezTo>
                  <a:lnTo>
                    <a:pt x="60688" y="347663"/>
                  </a:lnTo>
                  <a:close/>
                </a:path>
              </a:pathLst>
            </a:custGeom>
            <a:grpFill/>
            <a:ln w="23813" cap="flat">
              <a:noFill/>
              <a:prstDash val="solid"/>
              <a:miter/>
            </a:ln>
          </p:spPr>
          <p:txBody>
            <a:bodyPr rtlCol="0" anchor="ctr"/>
            <a:lstStyle/>
            <a:p>
              <a:endParaRPr lang="en-ID"/>
            </a:p>
          </p:txBody>
        </p:sp>
        <p:sp>
          <p:nvSpPr>
            <p:cNvPr id="1431" name="Freeform: Shape 1430">
              <a:extLst>
                <a:ext uri="{FF2B5EF4-FFF2-40B4-BE49-F238E27FC236}">
                  <a16:creationId xmlns:a16="http://schemas.microsoft.com/office/drawing/2014/main" id="{9B83F431-BC52-DB4F-260D-244615D7C752}"/>
                </a:ext>
              </a:extLst>
            </p:cNvPr>
            <p:cNvSpPr/>
            <p:nvPr/>
          </p:nvSpPr>
          <p:spPr>
            <a:xfrm>
              <a:off x="8033180" y="6329362"/>
              <a:ext cx="164381" cy="347662"/>
            </a:xfrm>
            <a:custGeom>
              <a:avLst/>
              <a:gdLst>
                <a:gd name="connsiteX0" fmla="*/ 60688 w 164381"/>
                <a:gd name="connsiteY0" fmla="*/ 347663 h 347662"/>
                <a:gd name="connsiteX1" fmla="*/ 53544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3 h 347662"/>
                <a:gd name="connsiteX6" fmla="*/ 103550 w 164381"/>
                <a:gd name="connsiteY6" fmla="*/ 347663 h 347662"/>
                <a:gd name="connsiteX7" fmla="*/ 115457 w 164381"/>
                <a:gd name="connsiteY7" fmla="*/ 323850 h 347662"/>
                <a:gd name="connsiteX8" fmla="*/ 103550 w 164381"/>
                <a:gd name="connsiteY8" fmla="*/ 64294 h 347662"/>
                <a:gd name="connsiteX9" fmla="*/ 82119 w 164381"/>
                <a:gd name="connsiteY9" fmla="*/ 35719 h 347662"/>
                <a:gd name="connsiteX10" fmla="*/ 60688 w 164381"/>
                <a:gd name="connsiteY10" fmla="*/ 64294 h 347662"/>
                <a:gd name="connsiteX11" fmla="*/ 48782 w 164381"/>
                <a:gd name="connsiteY11" fmla="*/ 323850 h 347662"/>
                <a:gd name="connsiteX12" fmla="*/ 60688 w 164381"/>
                <a:gd name="connsiteY12" fmla="*/ 347663 h 347662"/>
                <a:gd name="connsiteX13" fmla="*/ 60688 w 164381"/>
                <a:gd name="connsiteY13" fmla="*/ 347663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60688" y="347663"/>
                  </a:moveTo>
                  <a:cubicBezTo>
                    <a:pt x="58307" y="347663"/>
                    <a:pt x="55925" y="345281"/>
                    <a:pt x="53544" y="345281"/>
                  </a:cubicBezTo>
                  <a:cubicBezTo>
                    <a:pt x="-27418" y="242888"/>
                    <a:pt x="-15512" y="85725"/>
                    <a:pt x="82119" y="0"/>
                  </a:cubicBezTo>
                  <a:cubicBezTo>
                    <a:pt x="86882" y="4763"/>
                    <a:pt x="91644" y="7144"/>
                    <a:pt x="96407" y="11906"/>
                  </a:cubicBezTo>
                  <a:cubicBezTo>
                    <a:pt x="177369" y="100013"/>
                    <a:pt x="186894" y="230982"/>
                    <a:pt x="120219" y="330994"/>
                  </a:cubicBezTo>
                  <a:cubicBezTo>
                    <a:pt x="115457" y="338138"/>
                    <a:pt x="108313" y="342901"/>
                    <a:pt x="103550" y="347663"/>
                  </a:cubicBezTo>
                  <a:lnTo>
                    <a:pt x="103550" y="347663"/>
                  </a:lnTo>
                  <a:cubicBezTo>
                    <a:pt x="108313" y="340519"/>
                    <a:pt x="110694" y="330994"/>
                    <a:pt x="115457" y="323850"/>
                  </a:cubicBezTo>
                  <a:cubicBezTo>
                    <a:pt x="163082" y="235744"/>
                    <a:pt x="158319" y="150019"/>
                    <a:pt x="103550" y="64294"/>
                  </a:cubicBezTo>
                  <a:cubicBezTo>
                    <a:pt x="96407" y="54769"/>
                    <a:pt x="89263" y="47625"/>
                    <a:pt x="82119" y="35719"/>
                  </a:cubicBezTo>
                  <a:cubicBezTo>
                    <a:pt x="72594" y="45244"/>
                    <a:pt x="65450" y="54769"/>
                    <a:pt x="60688" y="64294"/>
                  </a:cubicBezTo>
                  <a:cubicBezTo>
                    <a:pt x="5919" y="147638"/>
                    <a:pt x="1157" y="235744"/>
                    <a:pt x="48782" y="323850"/>
                  </a:cubicBezTo>
                  <a:cubicBezTo>
                    <a:pt x="53544" y="330994"/>
                    <a:pt x="55925" y="340519"/>
                    <a:pt x="60688" y="347663"/>
                  </a:cubicBezTo>
                  <a:lnTo>
                    <a:pt x="60688" y="347663"/>
                  </a:lnTo>
                  <a:close/>
                </a:path>
              </a:pathLst>
            </a:custGeom>
            <a:grpFill/>
            <a:ln w="23813" cap="flat">
              <a:noFill/>
              <a:prstDash val="solid"/>
              <a:miter/>
            </a:ln>
          </p:spPr>
          <p:txBody>
            <a:bodyPr rtlCol="0" anchor="ctr"/>
            <a:lstStyle/>
            <a:p>
              <a:endParaRPr lang="en-ID"/>
            </a:p>
          </p:txBody>
        </p:sp>
        <p:sp>
          <p:nvSpPr>
            <p:cNvPr id="1432" name="Freeform: Shape 1431">
              <a:extLst>
                <a:ext uri="{FF2B5EF4-FFF2-40B4-BE49-F238E27FC236}">
                  <a16:creationId xmlns:a16="http://schemas.microsoft.com/office/drawing/2014/main" id="{D80C17DB-994F-C8B9-95C5-176267572816}"/>
                </a:ext>
              </a:extLst>
            </p:cNvPr>
            <p:cNvSpPr/>
            <p:nvPr/>
          </p:nvSpPr>
          <p:spPr>
            <a:xfrm>
              <a:off x="9985805" y="6329362"/>
              <a:ext cx="164381" cy="347662"/>
            </a:xfrm>
            <a:custGeom>
              <a:avLst/>
              <a:gdLst>
                <a:gd name="connsiteX0" fmla="*/ 60688 w 164381"/>
                <a:gd name="connsiteY0" fmla="*/ 347663 h 347662"/>
                <a:gd name="connsiteX1" fmla="*/ 53544 w 164381"/>
                <a:gd name="connsiteY1" fmla="*/ 345281 h 347662"/>
                <a:gd name="connsiteX2" fmla="*/ 82119 w 164381"/>
                <a:gd name="connsiteY2" fmla="*/ 0 h 347662"/>
                <a:gd name="connsiteX3" fmla="*/ 96406 w 164381"/>
                <a:gd name="connsiteY3" fmla="*/ 11906 h 347662"/>
                <a:gd name="connsiteX4" fmla="*/ 120219 w 164381"/>
                <a:gd name="connsiteY4" fmla="*/ 330994 h 347662"/>
                <a:gd name="connsiteX5" fmla="*/ 103550 w 164381"/>
                <a:gd name="connsiteY5" fmla="*/ 347663 h 347662"/>
                <a:gd name="connsiteX6" fmla="*/ 103550 w 164381"/>
                <a:gd name="connsiteY6" fmla="*/ 347663 h 347662"/>
                <a:gd name="connsiteX7" fmla="*/ 115457 w 164381"/>
                <a:gd name="connsiteY7" fmla="*/ 323850 h 347662"/>
                <a:gd name="connsiteX8" fmla="*/ 103550 w 164381"/>
                <a:gd name="connsiteY8" fmla="*/ 64294 h 347662"/>
                <a:gd name="connsiteX9" fmla="*/ 82119 w 164381"/>
                <a:gd name="connsiteY9" fmla="*/ 35719 h 347662"/>
                <a:gd name="connsiteX10" fmla="*/ 60688 w 164381"/>
                <a:gd name="connsiteY10" fmla="*/ 64294 h 347662"/>
                <a:gd name="connsiteX11" fmla="*/ 48781 w 164381"/>
                <a:gd name="connsiteY11" fmla="*/ 323850 h 347662"/>
                <a:gd name="connsiteX12" fmla="*/ 60688 w 164381"/>
                <a:gd name="connsiteY12" fmla="*/ 347663 h 347662"/>
                <a:gd name="connsiteX13" fmla="*/ 60688 w 164381"/>
                <a:gd name="connsiteY13" fmla="*/ 347663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60688" y="347663"/>
                  </a:moveTo>
                  <a:cubicBezTo>
                    <a:pt x="58307" y="347663"/>
                    <a:pt x="55925" y="345281"/>
                    <a:pt x="53544" y="345281"/>
                  </a:cubicBezTo>
                  <a:cubicBezTo>
                    <a:pt x="-27418" y="242888"/>
                    <a:pt x="-15512" y="85725"/>
                    <a:pt x="82119" y="0"/>
                  </a:cubicBezTo>
                  <a:cubicBezTo>
                    <a:pt x="86882" y="4763"/>
                    <a:pt x="91644" y="7144"/>
                    <a:pt x="96406" y="11906"/>
                  </a:cubicBezTo>
                  <a:cubicBezTo>
                    <a:pt x="177369" y="100013"/>
                    <a:pt x="186894" y="230982"/>
                    <a:pt x="120219" y="330994"/>
                  </a:cubicBezTo>
                  <a:cubicBezTo>
                    <a:pt x="115457" y="338138"/>
                    <a:pt x="108313" y="342901"/>
                    <a:pt x="103550" y="347663"/>
                  </a:cubicBezTo>
                  <a:lnTo>
                    <a:pt x="103550" y="347663"/>
                  </a:lnTo>
                  <a:cubicBezTo>
                    <a:pt x="108313" y="340519"/>
                    <a:pt x="110694" y="330994"/>
                    <a:pt x="115457" y="323850"/>
                  </a:cubicBezTo>
                  <a:cubicBezTo>
                    <a:pt x="163082" y="235744"/>
                    <a:pt x="158319" y="150019"/>
                    <a:pt x="103550" y="64294"/>
                  </a:cubicBezTo>
                  <a:cubicBezTo>
                    <a:pt x="96406" y="54769"/>
                    <a:pt x="89263" y="47625"/>
                    <a:pt x="82119" y="35719"/>
                  </a:cubicBezTo>
                  <a:cubicBezTo>
                    <a:pt x="72594" y="45244"/>
                    <a:pt x="65451" y="54769"/>
                    <a:pt x="60688" y="64294"/>
                  </a:cubicBezTo>
                  <a:cubicBezTo>
                    <a:pt x="5919" y="147638"/>
                    <a:pt x="1156" y="235744"/>
                    <a:pt x="48781" y="323850"/>
                  </a:cubicBezTo>
                  <a:cubicBezTo>
                    <a:pt x="53544" y="330994"/>
                    <a:pt x="55925" y="340519"/>
                    <a:pt x="60688" y="347663"/>
                  </a:cubicBezTo>
                  <a:lnTo>
                    <a:pt x="60688" y="347663"/>
                  </a:lnTo>
                  <a:close/>
                </a:path>
              </a:pathLst>
            </a:custGeom>
            <a:grpFill/>
            <a:ln w="23813" cap="flat">
              <a:noFill/>
              <a:prstDash val="solid"/>
              <a:miter/>
            </a:ln>
          </p:spPr>
          <p:txBody>
            <a:bodyPr rtlCol="0" anchor="ctr"/>
            <a:lstStyle/>
            <a:p>
              <a:endParaRPr lang="en-ID"/>
            </a:p>
          </p:txBody>
        </p:sp>
        <p:sp>
          <p:nvSpPr>
            <p:cNvPr id="1433" name="Freeform: Shape 1432">
              <a:extLst>
                <a:ext uri="{FF2B5EF4-FFF2-40B4-BE49-F238E27FC236}">
                  <a16:creationId xmlns:a16="http://schemas.microsoft.com/office/drawing/2014/main" id="{86ACCB46-9800-D388-E690-7C9269DAB42A}"/>
                </a:ext>
              </a:extLst>
            </p:cNvPr>
            <p:cNvSpPr/>
            <p:nvPr/>
          </p:nvSpPr>
          <p:spPr>
            <a:xfrm>
              <a:off x="11940811" y="6329362"/>
              <a:ext cx="164381" cy="347662"/>
            </a:xfrm>
            <a:custGeom>
              <a:avLst/>
              <a:gdLst>
                <a:gd name="connsiteX0" fmla="*/ 60688 w 164381"/>
                <a:gd name="connsiteY0" fmla="*/ 347663 h 347662"/>
                <a:gd name="connsiteX1" fmla="*/ 53545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3 h 347662"/>
                <a:gd name="connsiteX6" fmla="*/ 103550 w 164381"/>
                <a:gd name="connsiteY6" fmla="*/ 347663 h 347662"/>
                <a:gd name="connsiteX7" fmla="*/ 115456 w 164381"/>
                <a:gd name="connsiteY7" fmla="*/ 323850 h 347662"/>
                <a:gd name="connsiteX8" fmla="*/ 103550 w 164381"/>
                <a:gd name="connsiteY8" fmla="*/ 64294 h 347662"/>
                <a:gd name="connsiteX9" fmla="*/ 82119 w 164381"/>
                <a:gd name="connsiteY9" fmla="*/ 35719 h 347662"/>
                <a:gd name="connsiteX10" fmla="*/ 60688 w 164381"/>
                <a:gd name="connsiteY10" fmla="*/ 64294 h 347662"/>
                <a:gd name="connsiteX11" fmla="*/ 48782 w 164381"/>
                <a:gd name="connsiteY11" fmla="*/ 323850 h 347662"/>
                <a:gd name="connsiteX12" fmla="*/ 60688 w 164381"/>
                <a:gd name="connsiteY12" fmla="*/ 347663 h 347662"/>
                <a:gd name="connsiteX13" fmla="*/ 60688 w 164381"/>
                <a:gd name="connsiteY13" fmla="*/ 347663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60688" y="347663"/>
                  </a:moveTo>
                  <a:cubicBezTo>
                    <a:pt x="58307" y="347663"/>
                    <a:pt x="55925" y="345281"/>
                    <a:pt x="53545" y="345281"/>
                  </a:cubicBezTo>
                  <a:cubicBezTo>
                    <a:pt x="-27419" y="242888"/>
                    <a:pt x="-15512" y="85725"/>
                    <a:pt x="82119" y="0"/>
                  </a:cubicBezTo>
                  <a:cubicBezTo>
                    <a:pt x="86882" y="4763"/>
                    <a:pt x="91644" y="7144"/>
                    <a:pt x="96407" y="11906"/>
                  </a:cubicBezTo>
                  <a:cubicBezTo>
                    <a:pt x="177369" y="100013"/>
                    <a:pt x="186894" y="230982"/>
                    <a:pt x="120219" y="330994"/>
                  </a:cubicBezTo>
                  <a:cubicBezTo>
                    <a:pt x="115456" y="338138"/>
                    <a:pt x="108313" y="342901"/>
                    <a:pt x="103550" y="347663"/>
                  </a:cubicBezTo>
                  <a:lnTo>
                    <a:pt x="103550" y="347663"/>
                  </a:lnTo>
                  <a:cubicBezTo>
                    <a:pt x="108313" y="340519"/>
                    <a:pt x="110694" y="330994"/>
                    <a:pt x="115456" y="323850"/>
                  </a:cubicBezTo>
                  <a:cubicBezTo>
                    <a:pt x="163081" y="235744"/>
                    <a:pt x="158319" y="150019"/>
                    <a:pt x="103550" y="64294"/>
                  </a:cubicBezTo>
                  <a:cubicBezTo>
                    <a:pt x="96407" y="54769"/>
                    <a:pt x="89263" y="47625"/>
                    <a:pt x="82119" y="35719"/>
                  </a:cubicBezTo>
                  <a:cubicBezTo>
                    <a:pt x="72594" y="45244"/>
                    <a:pt x="65451" y="54769"/>
                    <a:pt x="60688" y="64294"/>
                  </a:cubicBezTo>
                  <a:cubicBezTo>
                    <a:pt x="5920" y="147638"/>
                    <a:pt x="1157" y="235744"/>
                    <a:pt x="48782" y="323850"/>
                  </a:cubicBezTo>
                  <a:cubicBezTo>
                    <a:pt x="53545" y="330994"/>
                    <a:pt x="55925" y="340519"/>
                    <a:pt x="60688" y="347663"/>
                  </a:cubicBezTo>
                  <a:lnTo>
                    <a:pt x="60688" y="347663"/>
                  </a:lnTo>
                  <a:close/>
                </a:path>
              </a:pathLst>
            </a:custGeom>
            <a:grpFill/>
            <a:ln w="23813" cap="flat">
              <a:noFill/>
              <a:prstDash val="solid"/>
              <a:miter/>
            </a:ln>
          </p:spPr>
          <p:txBody>
            <a:bodyPr rtlCol="0" anchor="ctr"/>
            <a:lstStyle/>
            <a:p>
              <a:endParaRPr lang="en-ID"/>
            </a:p>
          </p:txBody>
        </p:sp>
        <p:sp>
          <p:nvSpPr>
            <p:cNvPr id="1434" name="Freeform: Shape 1433">
              <a:extLst>
                <a:ext uri="{FF2B5EF4-FFF2-40B4-BE49-F238E27FC236}">
                  <a16:creationId xmlns:a16="http://schemas.microsoft.com/office/drawing/2014/main" id="{1A66FB6C-D1A7-0F1B-F053-5864E7727201}"/>
                </a:ext>
              </a:extLst>
            </p:cNvPr>
            <p:cNvSpPr/>
            <p:nvPr/>
          </p:nvSpPr>
          <p:spPr>
            <a:xfrm>
              <a:off x="6078174" y="1824037"/>
              <a:ext cx="164381" cy="347662"/>
            </a:xfrm>
            <a:custGeom>
              <a:avLst/>
              <a:gdLst>
                <a:gd name="connsiteX0" fmla="*/ 60688 w 164381"/>
                <a:gd name="connsiteY0" fmla="*/ 347662 h 347662"/>
                <a:gd name="connsiteX1" fmla="*/ 53544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2 h 347662"/>
                <a:gd name="connsiteX6" fmla="*/ 103550 w 164381"/>
                <a:gd name="connsiteY6" fmla="*/ 347662 h 347662"/>
                <a:gd name="connsiteX7" fmla="*/ 115457 w 164381"/>
                <a:gd name="connsiteY7" fmla="*/ 323850 h 347662"/>
                <a:gd name="connsiteX8" fmla="*/ 103550 w 164381"/>
                <a:gd name="connsiteY8" fmla="*/ 64294 h 347662"/>
                <a:gd name="connsiteX9" fmla="*/ 82119 w 164381"/>
                <a:gd name="connsiteY9" fmla="*/ 35719 h 347662"/>
                <a:gd name="connsiteX10" fmla="*/ 60688 w 164381"/>
                <a:gd name="connsiteY10" fmla="*/ 64294 h 347662"/>
                <a:gd name="connsiteX11" fmla="*/ 48782 w 164381"/>
                <a:gd name="connsiteY11" fmla="*/ 323850 h 347662"/>
                <a:gd name="connsiteX12" fmla="*/ 60688 w 164381"/>
                <a:gd name="connsiteY12" fmla="*/ 347662 h 347662"/>
                <a:gd name="connsiteX13" fmla="*/ 60688 w 164381"/>
                <a:gd name="connsiteY13" fmla="*/ 347662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60688" y="347662"/>
                  </a:moveTo>
                  <a:cubicBezTo>
                    <a:pt x="58307" y="347662"/>
                    <a:pt x="55925" y="345281"/>
                    <a:pt x="53544" y="345281"/>
                  </a:cubicBezTo>
                  <a:cubicBezTo>
                    <a:pt x="-27418" y="242888"/>
                    <a:pt x="-15512" y="85725"/>
                    <a:pt x="82119" y="0"/>
                  </a:cubicBezTo>
                  <a:cubicBezTo>
                    <a:pt x="86882" y="4763"/>
                    <a:pt x="91644" y="7144"/>
                    <a:pt x="96407" y="11906"/>
                  </a:cubicBezTo>
                  <a:cubicBezTo>
                    <a:pt x="177369" y="100013"/>
                    <a:pt x="186894" y="230981"/>
                    <a:pt x="120219" y="330994"/>
                  </a:cubicBezTo>
                  <a:cubicBezTo>
                    <a:pt x="115457" y="338138"/>
                    <a:pt x="108313" y="342900"/>
                    <a:pt x="103550" y="347662"/>
                  </a:cubicBezTo>
                  <a:lnTo>
                    <a:pt x="103550" y="347662"/>
                  </a:lnTo>
                  <a:cubicBezTo>
                    <a:pt x="108313" y="340519"/>
                    <a:pt x="110694" y="330994"/>
                    <a:pt x="115457" y="323850"/>
                  </a:cubicBezTo>
                  <a:cubicBezTo>
                    <a:pt x="163082" y="235744"/>
                    <a:pt x="158319" y="150019"/>
                    <a:pt x="103550" y="64294"/>
                  </a:cubicBezTo>
                  <a:cubicBezTo>
                    <a:pt x="96407" y="54769"/>
                    <a:pt x="89263" y="47625"/>
                    <a:pt x="82119" y="35719"/>
                  </a:cubicBezTo>
                  <a:cubicBezTo>
                    <a:pt x="72594" y="45244"/>
                    <a:pt x="65450" y="54769"/>
                    <a:pt x="60688" y="64294"/>
                  </a:cubicBezTo>
                  <a:cubicBezTo>
                    <a:pt x="5919" y="147638"/>
                    <a:pt x="1157" y="235744"/>
                    <a:pt x="48782" y="323850"/>
                  </a:cubicBezTo>
                  <a:cubicBezTo>
                    <a:pt x="53544" y="330994"/>
                    <a:pt x="58307" y="340519"/>
                    <a:pt x="60688" y="347662"/>
                  </a:cubicBezTo>
                  <a:lnTo>
                    <a:pt x="60688" y="347662"/>
                  </a:lnTo>
                  <a:close/>
                </a:path>
              </a:pathLst>
            </a:custGeom>
            <a:grpFill/>
            <a:ln w="23813" cap="flat">
              <a:noFill/>
              <a:prstDash val="solid"/>
              <a:miter/>
            </a:ln>
          </p:spPr>
          <p:txBody>
            <a:bodyPr rtlCol="0" anchor="ctr"/>
            <a:lstStyle/>
            <a:p>
              <a:endParaRPr lang="en-ID"/>
            </a:p>
          </p:txBody>
        </p:sp>
        <p:sp>
          <p:nvSpPr>
            <p:cNvPr id="1435" name="Freeform: Shape 1434">
              <a:extLst>
                <a:ext uri="{FF2B5EF4-FFF2-40B4-BE49-F238E27FC236}">
                  <a16:creationId xmlns:a16="http://schemas.microsoft.com/office/drawing/2014/main" id="{0A65838C-EAA0-95A7-3A10-7F1B0136C55D}"/>
                </a:ext>
              </a:extLst>
            </p:cNvPr>
            <p:cNvSpPr/>
            <p:nvPr/>
          </p:nvSpPr>
          <p:spPr>
            <a:xfrm>
              <a:off x="8033180" y="1824037"/>
              <a:ext cx="164381" cy="347662"/>
            </a:xfrm>
            <a:custGeom>
              <a:avLst/>
              <a:gdLst>
                <a:gd name="connsiteX0" fmla="*/ 60688 w 164381"/>
                <a:gd name="connsiteY0" fmla="*/ 347662 h 347662"/>
                <a:gd name="connsiteX1" fmla="*/ 53544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2 h 347662"/>
                <a:gd name="connsiteX6" fmla="*/ 103550 w 164381"/>
                <a:gd name="connsiteY6" fmla="*/ 347662 h 347662"/>
                <a:gd name="connsiteX7" fmla="*/ 115457 w 164381"/>
                <a:gd name="connsiteY7" fmla="*/ 323850 h 347662"/>
                <a:gd name="connsiteX8" fmla="*/ 103550 w 164381"/>
                <a:gd name="connsiteY8" fmla="*/ 64294 h 347662"/>
                <a:gd name="connsiteX9" fmla="*/ 82119 w 164381"/>
                <a:gd name="connsiteY9" fmla="*/ 35719 h 347662"/>
                <a:gd name="connsiteX10" fmla="*/ 60688 w 164381"/>
                <a:gd name="connsiteY10" fmla="*/ 64294 h 347662"/>
                <a:gd name="connsiteX11" fmla="*/ 48782 w 164381"/>
                <a:gd name="connsiteY11" fmla="*/ 323850 h 347662"/>
                <a:gd name="connsiteX12" fmla="*/ 60688 w 164381"/>
                <a:gd name="connsiteY12" fmla="*/ 347662 h 347662"/>
                <a:gd name="connsiteX13" fmla="*/ 60688 w 164381"/>
                <a:gd name="connsiteY13" fmla="*/ 347662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60688" y="347662"/>
                  </a:moveTo>
                  <a:cubicBezTo>
                    <a:pt x="58307" y="347662"/>
                    <a:pt x="55925" y="345281"/>
                    <a:pt x="53544" y="345281"/>
                  </a:cubicBezTo>
                  <a:cubicBezTo>
                    <a:pt x="-27418" y="242888"/>
                    <a:pt x="-15512" y="85725"/>
                    <a:pt x="82119" y="0"/>
                  </a:cubicBezTo>
                  <a:cubicBezTo>
                    <a:pt x="86882" y="4763"/>
                    <a:pt x="91644" y="7144"/>
                    <a:pt x="96407" y="11906"/>
                  </a:cubicBezTo>
                  <a:cubicBezTo>
                    <a:pt x="177369" y="100013"/>
                    <a:pt x="186894" y="230981"/>
                    <a:pt x="120219" y="330994"/>
                  </a:cubicBezTo>
                  <a:cubicBezTo>
                    <a:pt x="115457" y="338138"/>
                    <a:pt x="108313" y="342900"/>
                    <a:pt x="103550" y="347662"/>
                  </a:cubicBezTo>
                  <a:lnTo>
                    <a:pt x="103550" y="347662"/>
                  </a:lnTo>
                  <a:cubicBezTo>
                    <a:pt x="108313" y="340519"/>
                    <a:pt x="110694" y="330994"/>
                    <a:pt x="115457" y="323850"/>
                  </a:cubicBezTo>
                  <a:cubicBezTo>
                    <a:pt x="163082" y="235744"/>
                    <a:pt x="158319" y="150019"/>
                    <a:pt x="103550" y="64294"/>
                  </a:cubicBezTo>
                  <a:cubicBezTo>
                    <a:pt x="96407" y="54769"/>
                    <a:pt x="89263" y="47625"/>
                    <a:pt x="82119" y="35719"/>
                  </a:cubicBezTo>
                  <a:cubicBezTo>
                    <a:pt x="72594" y="45244"/>
                    <a:pt x="65450" y="54769"/>
                    <a:pt x="60688" y="64294"/>
                  </a:cubicBezTo>
                  <a:cubicBezTo>
                    <a:pt x="5919" y="147638"/>
                    <a:pt x="1157" y="235744"/>
                    <a:pt x="48782" y="323850"/>
                  </a:cubicBezTo>
                  <a:cubicBezTo>
                    <a:pt x="53544" y="330994"/>
                    <a:pt x="55925" y="340519"/>
                    <a:pt x="60688" y="347662"/>
                  </a:cubicBezTo>
                  <a:lnTo>
                    <a:pt x="60688" y="347662"/>
                  </a:lnTo>
                  <a:close/>
                </a:path>
              </a:pathLst>
            </a:custGeom>
            <a:grpFill/>
            <a:ln w="23813" cap="flat">
              <a:noFill/>
              <a:prstDash val="solid"/>
              <a:miter/>
            </a:ln>
          </p:spPr>
          <p:txBody>
            <a:bodyPr rtlCol="0" anchor="ctr"/>
            <a:lstStyle/>
            <a:p>
              <a:endParaRPr lang="en-ID"/>
            </a:p>
          </p:txBody>
        </p:sp>
        <p:sp>
          <p:nvSpPr>
            <p:cNvPr id="1436" name="Freeform: Shape 1435">
              <a:extLst>
                <a:ext uri="{FF2B5EF4-FFF2-40B4-BE49-F238E27FC236}">
                  <a16:creationId xmlns:a16="http://schemas.microsoft.com/office/drawing/2014/main" id="{FC891B4E-A76D-6BF2-C5D8-C2F3614318F3}"/>
                </a:ext>
              </a:extLst>
            </p:cNvPr>
            <p:cNvSpPr/>
            <p:nvPr/>
          </p:nvSpPr>
          <p:spPr>
            <a:xfrm>
              <a:off x="9985805" y="1824037"/>
              <a:ext cx="164381" cy="347662"/>
            </a:xfrm>
            <a:custGeom>
              <a:avLst/>
              <a:gdLst>
                <a:gd name="connsiteX0" fmla="*/ 60688 w 164381"/>
                <a:gd name="connsiteY0" fmla="*/ 347662 h 347662"/>
                <a:gd name="connsiteX1" fmla="*/ 53544 w 164381"/>
                <a:gd name="connsiteY1" fmla="*/ 345281 h 347662"/>
                <a:gd name="connsiteX2" fmla="*/ 82119 w 164381"/>
                <a:gd name="connsiteY2" fmla="*/ 0 h 347662"/>
                <a:gd name="connsiteX3" fmla="*/ 96406 w 164381"/>
                <a:gd name="connsiteY3" fmla="*/ 11906 h 347662"/>
                <a:gd name="connsiteX4" fmla="*/ 120219 w 164381"/>
                <a:gd name="connsiteY4" fmla="*/ 330994 h 347662"/>
                <a:gd name="connsiteX5" fmla="*/ 103550 w 164381"/>
                <a:gd name="connsiteY5" fmla="*/ 347662 h 347662"/>
                <a:gd name="connsiteX6" fmla="*/ 103550 w 164381"/>
                <a:gd name="connsiteY6" fmla="*/ 347662 h 347662"/>
                <a:gd name="connsiteX7" fmla="*/ 115457 w 164381"/>
                <a:gd name="connsiteY7" fmla="*/ 323850 h 347662"/>
                <a:gd name="connsiteX8" fmla="*/ 103550 w 164381"/>
                <a:gd name="connsiteY8" fmla="*/ 64294 h 347662"/>
                <a:gd name="connsiteX9" fmla="*/ 82119 w 164381"/>
                <a:gd name="connsiteY9" fmla="*/ 35719 h 347662"/>
                <a:gd name="connsiteX10" fmla="*/ 60688 w 164381"/>
                <a:gd name="connsiteY10" fmla="*/ 64294 h 347662"/>
                <a:gd name="connsiteX11" fmla="*/ 48781 w 164381"/>
                <a:gd name="connsiteY11" fmla="*/ 323850 h 347662"/>
                <a:gd name="connsiteX12" fmla="*/ 60688 w 164381"/>
                <a:gd name="connsiteY12" fmla="*/ 347662 h 347662"/>
                <a:gd name="connsiteX13" fmla="*/ 60688 w 164381"/>
                <a:gd name="connsiteY13" fmla="*/ 347662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60688" y="347662"/>
                  </a:moveTo>
                  <a:cubicBezTo>
                    <a:pt x="58307" y="347662"/>
                    <a:pt x="55925" y="345281"/>
                    <a:pt x="53544" y="345281"/>
                  </a:cubicBezTo>
                  <a:cubicBezTo>
                    <a:pt x="-27418" y="242888"/>
                    <a:pt x="-15512" y="85725"/>
                    <a:pt x="82119" y="0"/>
                  </a:cubicBezTo>
                  <a:cubicBezTo>
                    <a:pt x="86882" y="4763"/>
                    <a:pt x="91644" y="7144"/>
                    <a:pt x="96406" y="11906"/>
                  </a:cubicBezTo>
                  <a:cubicBezTo>
                    <a:pt x="177369" y="100013"/>
                    <a:pt x="186894" y="230981"/>
                    <a:pt x="120219" y="330994"/>
                  </a:cubicBezTo>
                  <a:cubicBezTo>
                    <a:pt x="115457" y="338138"/>
                    <a:pt x="108313" y="342900"/>
                    <a:pt x="103550" y="347662"/>
                  </a:cubicBezTo>
                  <a:lnTo>
                    <a:pt x="103550" y="347662"/>
                  </a:lnTo>
                  <a:cubicBezTo>
                    <a:pt x="108313" y="340519"/>
                    <a:pt x="110694" y="330994"/>
                    <a:pt x="115457" y="323850"/>
                  </a:cubicBezTo>
                  <a:cubicBezTo>
                    <a:pt x="163082" y="235744"/>
                    <a:pt x="158319" y="150019"/>
                    <a:pt x="103550" y="64294"/>
                  </a:cubicBezTo>
                  <a:cubicBezTo>
                    <a:pt x="96406" y="54769"/>
                    <a:pt x="89263" y="47625"/>
                    <a:pt x="82119" y="35719"/>
                  </a:cubicBezTo>
                  <a:cubicBezTo>
                    <a:pt x="72594" y="45244"/>
                    <a:pt x="65451" y="54769"/>
                    <a:pt x="60688" y="64294"/>
                  </a:cubicBezTo>
                  <a:cubicBezTo>
                    <a:pt x="5919" y="147638"/>
                    <a:pt x="1156" y="235744"/>
                    <a:pt x="48781" y="323850"/>
                  </a:cubicBezTo>
                  <a:cubicBezTo>
                    <a:pt x="53544" y="330994"/>
                    <a:pt x="55925" y="340519"/>
                    <a:pt x="60688" y="347662"/>
                  </a:cubicBezTo>
                  <a:lnTo>
                    <a:pt x="60688" y="347662"/>
                  </a:lnTo>
                  <a:close/>
                </a:path>
              </a:pathLst>
            </a:custGeom>
            <a:grpFill/>
            <a:ln w="23813" cap="flat">
              <a:noFill/>
              <a:prstDash val="solid"/>
              <a:miter/>
            </a:ln>
          </p:spPr>
          <p:txBody>
            <a:bodyPr rtlCol="0" anchor="ctr"/>
            <a:lstStyle/>
            <a:p>
              <a:endParaRPr lang="en-ID"/>
            </a:p>
          </p:txBody>
        </p:sp>
        <p:sp>
          <p:nvSpPr>
            <p:cNvPr id="1437" name="Freeform: Shape 1436">
              <a:extLst>
                <a:ext uri="{FF2B5EF4-FFF2-40B4-BE49-F238E27FC236}">
                  <a16:creationId xmlns:a16="http://schemas.microsoft.com/office/drawing/2014/main" id="{678F0920-C009-BB04-1591-6780388B2CC6}"/>
                </a:ext>
              </a:extLst>
            </p:cNvPr>
            <p:cNvSpPr/>
            <p:nvPr/>
          </p:nvSpPr>
          <p:spPr>
            <a:xfrm>
              <a:off x="11940811" y="1824037"/>
              <a:ext cx="164381" cy="347662"/>
            </a:xfrm>
            <a:custGeom>
              <a:avLst/>
              <a:gdLst>
                <a:gd name="connsiteX0" fmla="*/ 60688 w 164381"/>
                <a:gd name="connsiteY0" fmla="*/ 347662 h 347662"/>
                <a:gd name="connsiteX1" fmla="*/ 53545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2 h 347662"/>
                <a:gd name="connsiteX6" fmla="*/ 103550 w 164381"/>
                <a:gd name="connsiteY6" fmla="*/ 347662 h 347662"/>
                <a:gd name="connsiteX7" fmla="*/ 115456 w 164381"/>
                <a:gd name="connsiteY7" fmla="*/ 323850 h 347662"/>
                <a:gd name="connsiteX8" fmla="*/ 103550 w 164381"/>
                <a:gd name="connsiteY8" fmla="*/ 64294 h 347662"/>
                <a:gd name="connsiteX9" fmla="*/ 79738 w 164381"/>
                <a:gd name="connsiteY9" fmla="*/ 33338 h 347662"/>
                <a:gd name="connsiteX10" fmla="*/ 72594 w 164381"/>
                <a:gd name="connsiteY10" fmla="*/ 45244 h 347662"/>
                <a:gd name="connsiteX11" fmla="*/ 58307 w 164381"/>
                <a:gd name="connsiteY11" fmla="*/ 61912 h 347662"/>
                <a:gd name="connsiteX12" fmla="*/ 46400 w 164381"/>
                <a:gd name="connsiteY12" fmla="*/ 321469 h 347662"/>
                <a:gd name="connsiteX13" fmla="*/ 60688 w 164381"/>
                <a:gd name="connsiteY13" fmla="*/ 347662 h 347662"/>
                <a:gd name="connsiteX14" fmla="*/ 60688 w 164381"/>
                <a:gd name="connsiteY14" fmla="*/ 347662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4381" h="347662">
                  <a:moveTo>
                    <a:pt x="60688" y="347662"/>
                  </a:moveTo>
                  <a:cubicBezTo>
                    <a:pt x="58307" y="347662"/>
                    <a:pt x="55925" y="345281"/>
                    <a:pt x="53545" y="345281"/>
                  </a:cubicBezTo>
                  <a:cubicBezTo>
                    <a:pt x="-27419" y="242888"/>
                    <a:pt x="-15512" y="85725"/>
                    <a:pt x="82119" y="0"/>
                  </a:cubicBezTo>
                  <a:cubicBezTo>
                    <a:pt x="86882" y="4763"/>
                    <a:pt x="91644" y="7144"/>
                    <a:pt x="96407" y="11906"/>
                  </a:cubicBezTo>
                  <a:cubicBezTo>
                    <a:pt x="177369" y="100013"/>
                    <a:pt x="186894" y="230981"/>
                    <a:pt x="120219" y="330994"/>
                  </a:cubicBezTo>
                  <a:cubicBezTo>
                    <a:pt x="115456" y="338138"/>
                    <a:pt x="108313" y="342900"/>
                    <a:pt x="103550" y="347662"/>
                  </a:cubicBezTo>
                  <a:lnTo>
                    <a:pt x="103550" y="347662"/>
                  </a:lnTo>
                  <a:cubicBezTo>
                    <a:pt x="108313" y="340519"/>
                    <a:pt x="110694" y="330994"/>
                    <a:pt x="115456" y="323850"/>
                  </a:cubicBezTo>
                  <a:cubicBezTo>
                    <a:pt x="163081" y="235744"/>
                    <a:pt x="158319" y="150019"/>
                    <a:pt x="103550" y="64294"/>
                  </a:cubicBezTo>
                  <a:cubicBezTo>
                    <a:pt x="96407" y="54769"/>
                    <a:pt x="89263" y="47625"/>
                    <a:pt x="79738" y="33338"/>
                  </a:cubicBezTo>
                  <a:cubicBezTo>
                    <a:pt x="77357" y="38100"/>
                    <a:pt x="74976" y="42863"/>
                    <a:pt x="72594" y="45244"/>
                  </a:cubicBezTo>
                  <a:cubicBezTo>
                    <a:pt x="67831" y="52388"/>
                    <a:pt x="63069" y="57150"/>
                    <a:pt x="58307" y="61912"/>
                  </a:cubicBezTo>
                  <a:cubicBezTo>
                    <a:pt x="3538" y="145256"/>
                    <a:pt x="-1225" y="233363"/>
                    <a:pt x="46400" y="321469"/>
                  </a:cubicBezTo>
                  <a:cubicBezTo>
                    <a:pt x="53545" y="330994"/>
                    <a:pt x="55925" y="340519"/>
                    <a:pt x="60688" y="347662"/>
                  </a:cubicBezTo>
                  <a:lnTo>
                    <a:pt x="60688" y="347662"/>
                  </a:lnTo>
                  <a:close/>
                </a:path>
              </a:pathLst>
            </a:custGeom>
            <a:grpFill/>
            <a:ln w="23813" cap="flat">
              <a:noFill/>
              <a:prstDash val="solid"/>
              <a:miter/>
            </a:ln>
          </p:spPr>
          <p:txBody>
            <a:bodyPr rtlCol="0" anchor="ctr"/>
            <a:lstStyle/>
            <a:p>
              <a:endParaRPr lang="en-ID"/>
            </a:p>
          </p:txBody>
        </p:sp>
        <p:sp>
          <p:nvSpPr>
            <p:cNvPr id="1438" name="Freeform: Shape 1437">
              <a:extLst>
                <a:ext uri="{FF2B5EF4-FFF2-40B4-BE49-F238E27FC236}">
                  <a16:creationId xmlns:a16="http://schemas.microsoft.com/office/drawing/2014/main" id="{E4DAE448-201F-1B92-411F-9AFADBA075C3}"/>
                </a:ext>
              </a:extLst>
            </p:cNvPr>
            <p:cNvSpPr/>
            <p:nvPr/>
          </p:nvSpPr>
          <p:spPr>
            <a:xfrm>
              <a:off x="6078174" y="2950368"/>
              <a:ext cx="164381" cy="347662"/>
            </a:xfrm>
            <a:custGeom>
              <a:avLst/>
              <a:gdLst>
                <a:gd name="connsiteX0" fmla="*/ 60688 w 164381"/>
                <a:gd name="connsiteY0" fmla="*/ 347662 h 347662"/>
                <a:gd name="connsiteX1" fmla="*/ 53544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2 h 347662"/>
                <a:gd name="connsiteX6" fmla="*/ 103550 w 164381"/>
                <a:gd name="connsiteY6" fmla="*/ 347662 h 347662"/>
                <a:gd name="connsiteX7" fmla="*/ 115457 w 164381"/>
                <a:gd name="connsiteY7" fmla="*/ 323850 h 347662"/>
                <a:gd name="connsiteX8" fmla="*/ 103550 w 164381"/>
                <a:gd name="connsiteY8" fmla="*/ 64294 h 347662"/>
                <a:gd name="connsiteX9" fmla="*/ 82119 w 164381"/>
                <a:gd name="connsiteY9" fmla="*/ 35719 h 347662"/>
                <a:gd name="connsiteX10" fmla="*/ 60688 w 164381"/>
                <a:gd name="connsiteY10" fmla="*/ 64294 h 347662"/>
                <a:gd name="connsiteX11" fmla="*/ 48782 w 164381"/>
                <a:gd name="connsiteY11" fmla="*/ 323850 h 347662"/>
                <a:gd name="connsiteX12" fmla="*/ 60688 w 164381"/>
                <a:gd name="connsiteY12" fmla="*/ 347662 h 347662"/>
                <a:gd name="connsiteX13" fmla="*/ 60688 w 164381"/>
                <a:gd name="connsiteY13" fmla="*/ 347662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60688" y="347662"/>
                  </a:moveTo>
                  <a:cubicBezTo>
                    <a:pt x="58307" y="347662"/>
                    <a:pt x="55925" y="345281"/>
                    <a:pt x="53544" y="345281"/>
                  </a:cubicBezTo>
                  <a:cubicBezTo>
                    <a:pt x="-27418" y="242888"/>
                    <a:pt x="-15512" y="85725"/>
                    <a:pt x="82119" y="0"/>
                  </a:cubicBezTo>
                  <a:cubicBezTo>
                    <a:pt x="86882" y="4762"/>
                    <a:pt x="91644" y="7144"/>
                    <a:pt x="96407" y="11906"/>
                  </a:cubicBezTo>
                  <a:cubicBezTo>
                    <a:pt x="177369" y="100013"/>
                    <a:pt x="186894" y="230981"/>
                    <a:pt x="120219" y="330994"/>
                  </a:cubicBezTo>
                  <a:cubicBezTo>
                    <a:pt x="115457" y="338138"/>
                    <a:pt x="108313" y="342900"/>
                    <a:pt x="103550" y="347662"/>
                  </a:cubicBezTo>
                  <a:lnTo>
                    <a:pt x="103550" y="347662"/>
                  </a:lnTo>
                  <a:cubicBezTo>
                    <a:pt x="108313" y="340519"/>
                    <a:pt x="110694" y="330994"/>
                    <a:pt x="115457" y="323850"/>
                  </a:cubicBezTo>
                  <a:cubicBezTo>
                    <a:pt x="163082" y="235744"/>
                    <a:pt x="158319" y="150019"/>
                    <a:pt x="103550" y="64294"/>
                  </a:cubicBezTo>
                  <a:cubicBezTo>
                    <a:pt x="96407" y="54769"/>
                    <a:pt x="89263" y="47625"/>
                    <a:pt x="82119" y="35719"/>
                  </a:cubicBezTo>
                  <a:cubicBezTo>
                    <a:pt x="72594" y="45244"/>
                    <a:pt x="65450" y="54769"/>
                    <a:pt x="60688" y="64294"/>
                  </a:cubicBezTo>
                  <a:cubicBezTo>
                    <a:pt x="5919" y="147638"/>
                    <a:pt x="1157" y="235744"/>
                    <a:pt x="48782" y="323850"/>
                  </a:cubicBezTo>
                  <a:cubicBezTo>
                    <a:pt x="53544" y="330994"/>
                    <a:pt x="58307" y="340519"/>
                    <a:pt x="60688" y="347662"/>
                  </a:cubicBezTo>
                  <a:lnTo>
                    <a:pt x="60688" y="347662"/>
                  </a:lnTo>
                  <a:close/>
                </a:path>
              </a:pathLst>
            </a:custGeom>
            <a:grpFill/>
            <a:ln w="23813" cap="flat">
              <a:noFill/>
              <a:prstDash val="solid"/>
              <a:miter/>
            </a:ln>
          </p:spPr>
          <p:txBody>
            <a:bodyPr rtlCol="0" anchor="ctr"/>
            <a:lstStyle/>
            <a:p>
              <a:endParaRPr lang="en-ID"/>
            </a:p>
          </p:txBody>
        </p:sp>
        <p:sp>
          <p:nvSpPr>
            <p:cNvPr id="1439" name="Freeform: Shape 1438">
              <a:extLst>
                <a:ext uri="{FF2B5EF4-FFF2-40B4-BE49-F238E27FC236}">
                  <a16:creationId xmlns:a16="http://schemas.microsoft.com/office/drawing/2014/main" id="{1EF3446C-9BB0-FAFC-8FA2-FAC2B30A1073}"/>
                </a:ext>
              </a:extLst>
            </p:cNvPr>
            <p:cNvSpPr/>
            <p:nvPr/>
          </p:nvSpPr>
          <p:spPr>
            <a:xfrm>
              <a:off x="8033180" y="2950368"/>
              <a:ext cx="164381" cy="347662"/>
            </a:xfrm>
            <a:custGeom>
              <a:avLst/>
              <a:gdLst>
                <a:gd name="connsiteX0" fmla="*/ 60688 w 164381"/>
                <a:gd name="connsiteY0" fmla="*/ 347662 h 347662"/>
                <a:gd name="connsiteX1" fmla="*/ 53544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2 h 347662"/>
                <a:gd name="connsiteX6" fmla="*/ 103550 w 164381"/>
                <a:gd name="connsiteY6" fmla="*/ 347662 h 347662"/>
                <a:gd name="connsiteX7" fmla="*/ 115457 w 164381"/>
                <a:gd name="connsiteY7" fmla="*/ 323850 h 347662"/>
                <a:gd name="connsiteX8" fmla="*/ 103550 w 164381"/>
                <a:gd name="connsiteY8" fmla="*/ 64294 h 347662"/>
                <a:gd name="connsiteX9" fmla="*/ 79738 w 164381"/>
                <a:gd name="connsiteY9" fmla="*/ 33338 h 347662"/>
                <a:gd name="connsiteX10" fmla="*/ 72594 w 164381"/>
                <a:gd name="connsiteY10" fmla="*/ 45244 h 347662"/>
                <a:gd name="connsiteX11" fmla="*/ 58307 w 164381"/>
                <a:gd name="connsiteY11" fmla="*/ 61912 h 347662"/>
                <a:gd name="connsiteX12" fmla="*/ 46400 w 164381"/>
                <a:gd name="connsiteY12" fmla="*/ 321469 h 347662"/>
                <a:gd name="connsiteX13" fmla="*/ 60688 w 164381"/>
                <a:gd name="connsiteY13" fmla="*/ 347662 h 347662"/>
                <a:gd name="connsiteX14" fmla="*/ 60688 w 164381"/>
                <a:gd name="connsiteY14" fmla="*/ 347662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4381" h="347662">
                  <a:moveTo>
                    <a:pt x="60688" y="347662"/>
                  </a:moveTo>
                  <a:cubicBezTo>
                    <a:pt x="58307" y="347662"/>
                    <a:pt x="55925" y="345281"/>
                    <a:pt x="53544" y="345281"/>
                  </a:cubicBezTo>
                  <a:cubicBezTo>
                    <a:pt x="-27418" y="242888"/>
                    <a:pt x="-15512" y="85725"/>
                    <a:pt x="82119" y="0"/>
                  </a:cubicBezTo>
                  <a:cubicBezTo>
                    <a:pt x="86882" y="4762"/>
                    <a:pt x="91644" y="7144"/>
                    <a:pt x="96407" y="11906"/>
                  </a:cubicBezTo>
                  <a:cubicBezTo>
                    <a:pt x="177369" y="100013"/>
                    <a:pt x="186894" y="230981"/>
                    <a:pt x="120219" y="330994"/>
                  </a:cubicBezTo>
                  <a:cubicBezTo>
                    <a:pt x="115457" y="338138"/>
                    <a:pt x="108313" y="342900"/>
                    <a:pt x="103550" y="347662"/>
                  </a:cubicBezTo>
                  <a:lnTo>
                    <a:pt x="103550" y="347662"/>
                  </a:lnTo>
                  <a:cubicBezTo>
                    <a:pt x="108313" y="340519"/>
                    <a:pt x="110694" y="330994"/>
                    <a:pt x="115457" y="323850"/>
                  </a:cubicBezTo>
                  <a:cubicBezTo>
                    <a:pt x="163082" y="235744"/>
                    <a:pt x="158319" y="150019"/>
                    <a:pt x="103550" y="64294"/>
                  </a:cubicBezTo>
                  <a:cubicBezTo>
                    <a:pt x="96407" y="54769"/>
                    <a:pt x="89263" y="47625"/>
                    <a:pt x="79738" y="33338"/>
                  </a:cubicBezTo>
                  <a:cubicBezTo>
                    <a:pt x="77357" y="38100"/>
                    <a:pt x="74975" y="42862"/>
                    <a:pt x="72594" y="45244"/>
                  </a:cubicBezTo>
                  <a:cubicBezTo>
                    <a:pt x="67832" y="52387"/>
                    <a:pt x="63069" y="57150"/>
                    <a:pt x="58307" y="61912"/>
                  </a:cubicBezTo>
                  <a:cubicBezTo>
                    <a:pt x="3538" y="145256"/>
                    <a:pt x="-1225" y="233362"/>
                    <a:pt x="46400" y="321469"/>
                  </a:cubicBezTo>
                  <a:cubicBezTo>
                    <a:pt x="53544" y="330994"/>
                    <a:pt x="55925" y="340519"/>
                    <a:pt x="60688" y="347662"/>
                  </a:cubicBezTo>
                  <a:lnTo>
                    <a:pt x="60688" y="347662"/>
                  </a:lnTo>
                  <a:close/>
                </a:path>
              </a:pathLst>
            </a:custGeom>
            <a:grpFill/>
            <a:ln w="23813" cap="flat">
              <a:noFill/>
              <a:prstDash val="solid"/>
              <a:miter/>
            </a:ln>
          </p:spPr>
          <p:txBody>
            <a:bodyPr rtlCol="0" anchor="ctr"/>
            <a:lstStyle/>
            <a:p>
              <a:endParaRPr lang="en-ID"/>
            </a:p>
          </p:txBody>
        </p:sp>
        <p:sp>
          <p:nvSpPr>
            <p:cNvPr id="1440" name="Freeform: Shape 1439">
              <a:extLst>
                <a:ext uri="{FF2B5EF4-FFF2-40B4-BE49-F238E27FC236}">
                  <a16:creationId xmlns:a16="http://schemas.microsoft.com/office/drawing/2014/main" id="{A602A63B-4DDB-324A-F981-A6A5D523A7A1}"/>
                </a:ext>
              </a:extLst>
            </p:cNvPr>
            <p:cNvSpPr/>
            <p:nvPr/>
          </p:nvSpPr>
          <p:spPr>
            <a:xfrm>
              <a:off x="9985805" y="2950368"/>
              <a:ext cx="164381" cy="347662"/>
            </a:xfrm>
            <a:custGeom>
              <a:avLst/>
              <a:gdLst>
                <a:gd name="connsiteX0" fmla="*/ 60688 w 164381"/>
                <a:gd name="connsiteY0" fmla="*/ 347662 h 347662"/>
                <a:gd name="connsiteX1" fmla="*/ 53544 w 164381"/>
                <a:gd name="connsiteY1" fmla="*/ 345281 h 347662"/>
                <a:gd name="connsiteX2" fmla="*/ 82119 w 164381"/>
                <a:gd name="connsiteY2" fmla="*/ 0 h 347662"/>
                <a:gd name="connsiteX3" fmla="*/ 96406 w 164381"/>
                <a:gd name="connsiteY3" fmla="*/ 11906 h 347662"/>
                <a:gd name="connsiteX4" fmla="*/ 120219 w 164381"/>
                <a:gd name="connsiteY4" fmla="*/ 330994 h 347662"/>
                <a:gd name="connsiteX5" fmla="*/ 103550 w 164381"/>
                <a:gd name="connsiteY5" fmla="*/ 347662 h 347662"/>
                <a:gd name="connsiteX6" fmla="*/ 103550 w 164381"/>
                <a:gd name="connsiteY6" fmla="*/ 347662 h 347662"/>
                <a:gd name="connsiteX7" fmla="*/ 115457 w 164381"/>
                <a:gd name="connsiteY7" fmla="*/ 323850 h 347662"/>
                <a:gd name="connsiteX8" fmla="*/ 103550 w 164381"/>
                <a:gd name="connsiteY8" fmla="*/ 64294 h 347662"/>
                <a:gd name="connsiteX9" fmla="*/ 79738 w 164381"/>
                <a:gd name="connsiteY9" fmla="*/ 33338 h 347662"/>
                <a:gd name="connsiteX10" fmla="*/ 72594 w 164381"/>
                <a:gd name="connsiteY10" fmla="*/ 45244 h 347662"/>
                <a:gd name="connsiteX11" fmla="*/ 58307 w 164381"/>
                <a:gd name="connsiteY11" fmla="*/ 61912 h 347662"/>
                <a:gd name="connsiteX12" fmla="*/ 46400 w 164381"/>
                <a:gd name="connsiteY12" fmla="*/ 321469 h 347662"/>
                <a:gd name="connsiteX13" fmla="*/ 60688 w 164381"/>
                <a:gd name="connsiteY13" fmla="*/ 347662 h 347662"/>
                <a:gd name="connsiteX14" fmla="*/ 60688 w 164381"/>
                <a:gd name="connsiteY14" fmla="*/ 347662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4381" h="347662">
                  <a:moveTo>
                    <a:pt x="60688" y="347662"/>
                  </a:moveTo>
                  <a:cubicBezTo>
                    <a:pt x="58307" y="347662"/>
                    <a:pt x="55925" y="345281"/>
                    <a:pt x="53544" y="345281"/>
                  </a:cubicBezTo>
                  <a:cubicBezTo>
                    <a:pt x="-27418" y="242888"/>
                    <a:pt x="-15512" y="85725"/>
                    <a:pt x="82119" y="0"/>
                  </a:cubicBezTo>
                  <a:cubicBezTo>
                    <a:pt x="86882" y="4762"/>
                    <a:pt x="91644" y="7144"/>
                    <a:pt x="96406" y="11906"/>
                  </a:cubicBezTo>
                  <a:cubicBezTo>
                    <a:pt x="177369" y="100013"/>
                    <a:pt x="186894" y="230981"/>
                    <a:pt x="120219" y="330994"/>
                  </a:cubicBezTo>
                  <a:cubicBezTo>
                    <a:pt x="115457" y="338138"/>
                    <a:pt x="108313" y="342900"/>
                    <a:pt x="103550" y="347662"/>
                  </a:cubicBezTo>
                  <a:lnTo>
                    <a:pt x="103550" y="347662"/>
                  </a:lnTo>
                  <a:cubicBezTo>
                    <a:pt x="108313" y="340519"/>
                    <a:pt x="110694" y="330994"/>
                    <a:pt x="115457" y="323850"/>
                  </a:cubicBezTo>
                  <a:cubicBezTo>
                    <a:pt x="163082" y="235744"/>
                    <a:pt x="158319" y="150019"/>
                    <a:pt x="103550" y="64294"/>
                  </a:cubicBezTo>
                  <a:cubicBezTo>
                    <a:pt x="96406" y="54769"/>
                    <a:pt x="89263" y="47625"/>
                    <a:pt x="79738" y="33338"/>
                  </a:cubicBezTo>
                  <a:cubicBezTo>
                    <a:pt x="77357" y="38100"/>
                    <a:pt x="74975" y="42862"/>
                    <a:pt x="72594" y="45244"/>
                  </a:cubicBezTo>
                  <a:cubicBezTo>
                    <a:pt x="67832" y="52387"/>
                    <a:pt x="63069" y="57150"/>
                    <a:pt x="58307" y="61912"/>
                  </a:cubicBezTo>
                  <a:cubicBezTo>
                    <a:pt x="3538" y="145256"/>
                    <a:pt x="-1225" y="233362"/>
                    <a:pt x="46400" y="321469"/>
                  </a:cubicBezTo>
                  <a:cubicBezTo>
                    <a:pt x="53544" y="330994"/>
                    <a:pt x="55925" y="340519"/>
                    <a:pt x="60688" y="347662"/>
                  </a:cubicBezTo>
                  <a:lnTo>
                    <a:pt x="60688" y="347662"/>
                  </a:lnTo>
                  <a:close/>
                </a:path>
              </a:pathLst>
            </a:custGeom>
            <a:grpFill/>
            <a:ln w="23813" cap="flat">
              <a:noFill/>
              <a:prstDash val="solid"/>
              <a:miter/>
            </a:ln>
          </p:spPr>
          <p:txBody>
            <a:bodyPr rtlCol="0" anchor="ctr"/>
            <a:lstStyle/>
            <a:p>
              <a:endParaRPr lang="en-ID"/>
            </a:p>
          </p:txBody>
        </p:sp>
        <p:sp>
          <p:nvSpPr>
            <p:cNvPr id="1441" name="Freeform: Shape 1440">
              <a:extLst>
                <a:ext uri="{FF2B5EF4-FFF2-40B4-BE49-F238E27FC236}">
                  <a16:creationId xmlns:a16="http://schemas.microsoft.com/office/drawing/2014/main" id="{61B42F00-39E1-0C15-F1DA-C8C0652BD2A6}"/>
                </a:ext>
              </a:extLst>
            </p:cNvPr>
            <p:cNvSpPr/>
            <p:nvPr/>
          </p:nvSpPr>
          <p:spPr>
            <a:xfrm>
              <a:off x="11940811" y="2950368"/>
              <a:ext cx="164381" cy="347662"/>
            </a:xfrm>
            <a:custGeom>
              <a:avLst/>
              <a:gdLst>
                <a:gd name="connsiteX0" fmla="*/ 60688 w 164381"/>
                <a:gd name="connsiteY0" fmla="*/ 347662 h 347662"/>
                <a:gd name="connsiteX1" fmla="*/ 53545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2 h 347662"/>
                <a:gd name="connsiteX6" fmla="*/ 103550 w 164381"/>
                <a:gd name="connsiteY6" fmla="*/ 347662 h 347662"/>
                <a:gd name="connsiteX7" fmla="*/ 115456 w 164381"/>
                <a:gd name="connsiteY7" fmla="*/ 323850 h 347662"/>
                <a:gd name="connsiteX8" fmla="*/ 103550 w 164381"/>
                <a:gd name="connsiteY8" fmla="*/ 64294 h 347662"/>
                <a:gd name="connsiteX9" fmla="*/ 79738 w 164381"/>
                <a:gd name="connsiteY9" fmla="*/ 33338 h 347662"/>
                <a:gd name="connsiteX10" fmla="*/ 72594 w 164381"/>
                <a:gd name="connsiteY10" fmla="*/ 47625 h 347662"/>
                <a:gd name="connsiteX11" fmla="*/ 58307 w 164381"/>
                <a:gd name="connsiteY11" fmla="*/ 64294 h 347662"/>
                <a:gd name="connsiteX12" fmla="*/ 46400 w 164381"/>
                <a:gd name="connsiteY12" fmla="*/ 323850 h 347662"/>
                <a:gd name="connsiteX13" fmla="*/ 60688 w 164381"/>
                <a:gd name="connsiteY13" fmla="*/ 347662 h 347662"/>
                <a:gd name="connsiteX14" fmla="*/ 60688 w 164381"/>
                <a:gd name="connsiteY14" fmla="*/ 347662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4381" h="347662">
                  <a:moveTo>
                    <a:pt x="60688" y="347662"/>
                  </a:moveTo>
                  <a:cubicBezTo>
                    <a:pt x="58307" y="347662"/>
                    <a:pt x="55925" y="345281"/>
                    <a:pt x="53545" y="345281"/>
                  </a:cubicBezTo>
                  <a:cubicBezTo>
                    <a:pt x="-27419" y="242888"/>
                    <a:pt x="-15512" y="85725"/>
                    <a:pt x="82119" y="0"/>
                  </a:cubicBezTo>
                  <a:cubicBezTo>
                    <a:pt x="86882" y="4762"/>
                    <a:pt x="91644" y="7144"/>
                    <a:pt x="96407" y="11906"/>
                  </a:cubicBezTo>
                  <a:cubicBezTo>
                    <a:pt x="177369" y="100013"/>
                    <a:pt x="186894" y="230981"/>
                    <a:pt x="120219" y="330994"/>
                  </a:cubicBezTo>
                  <a:cubicBezTo>
                    <a:pt x="115456" y="338138"/>
                    <a:pt x="108313" y="342900"/>
                    <a:pt x="103550" y="347662"/>
                  </a:cubicBezTo>
                  <a:lnTo>
                    <a:pt x="103550" y="347662"/>
                  </a:lnTo>
                  <a:cubicBezTo>
                    <a:pt x="108313" y="340519"/>
                    <a:pt x="110694" y="330994"/>
                    <a:pt x="115456" y="323850"/>
                  </a:cubicBezTo>
                  <a:cubicBezTo>
                    <a:pt x="163081" y="235744"/>
                    <a:pt x="158319" y="150019"/>
                    <a:pt x="103550" y="64294"/>
                  </a:cubicBezTo>
                  <a:cubicBezTo>
                    <a:pt x="96407" y="54769"/>
                    <a:pt x="89263" y="47625"/>
                    <a:pt x="79738" y="33338"/>
                  </a:cubicBezTo>
                  <a:cubicBezTo>
                    <a:pt x="77357" y="38100"/>
                    <a:pt x="74976" y="42862"/>
                    <a:pt x="72594" y="47625"/>
                  </a:cubicBezTo>
                  <a:cubicBezTo>
                    <a:pt x="67831" y="54769"/>
                    <a:pt x="63069" y="59531"/>
                    <a:pt x="58307" y="64294"/>
                  </a:cubicBezTo>
                  <a:cubicBezTo>
                    <a:pt x="3538" y="147638"/>
                    <a:pt x="-1225" y="235744"/>
                    <a:pt x="46400" y="323850"/>
                  </a:cubicBezTo>
                  <a:cubicBezTo>
                    <a:pt x="53545" y="330994"/>
                    <a:pt x="55925" y="340519"/>
                    <a:pt x="60688" y="347662"/>
                  </a:cubicBezTo>
                  <a:lnTo>
                    <a:pt x="60688" y="347662"/>
                  </a:lnTo>
                  <a:close/>
                </a:path>
              </a:pathLst>
            </a:custGeom>
            <a:grpFill/>
            <a:ln w="23813" cap="flat">
              <a:noFill/>
              <a:prstDash val="solid"/>
              <a:miter/>
            </a:ln>
          </p:spPr>
          <p:txBody>
            <a:bodyPr rtlCol="0" anchor="ctr"/>
            <a:lstStyle/>
            <a:p>
              <a:endParaRPr lang="en-ID"/>
            </a:p>
          </p:txBody>
        </p:sp>
        <p:sp>
          <p:nvSpPr>
            <p:cNvPr id="1442" name="Freeform: Shape 1441">
              <a:extLst>
                <a:ext uri="{FF2B5EF4-FFF2-40B4-BE49-F238E27FC236}">
                  <a16:creationId xmlns:a16="http://schemas.microsoft.com/office/drawing/2014/main" id="{C29A66A2-57D7-EFEF-7F23-ABA800829EDC}"/>
                </a:ext>
              </a:extLst>
            </p:cNvPr>
            <p:cNvSpPr/>
            <p:nvPr/>
          </p:nvSpPr>
          <p:spPr>
            <a:xfrm>
              <a:off x="11940811" y="5203031"/>
              <a:ext cx="164381" cy="347662"/>
            </a:xfrm>
            <a:custGeom>
              <a:avLst/>
              <a:gdLst>
                <a:gd name="connsiteX0" fmla="*/ 60688 w 164381"/>
                <a:gd name="connsiteY0" fmla="*/ 347663 h 347662"/>
                <a:gd name="connsiteX1" fmla="*/ 53545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3 h 347662"/>
                <a:gd name="connsiteX6" fmla="*/ 103550 w 164381"/>
                <a:gd name="connsiteY6" fmla="*/ 347663 h 347662"/>
                <a:gd name="connsiteX7" fmla="*/ 115456 w 164381"/>
                <a:gd name="connsiteY7" fmla="*/ 323850 h 347662"/>
                <a:gd name="connsiteX8" fmla="*/ 103550 w 164381"/>
                <a:gd name="connsiteY8" fmla="*/ 64294 h 347662"/>
                <a:gd name="connsiteX9" fmla="*/ 82119 w 164381"/>
                <a:gd name="connsiteY9" fmla="*/ 35719 h 347662"/>
                <a:gd name="connsiteX10" fmla="*/ 60688 w 164381"/>
                <a:gd name="connsiteY10" fmla="*/ 64294 h 347662"/>
                <a:gd name="connsiteX11" fmla="*/ 48782 w 164381"/>
                <a:gd name="connsiteY11" fmla="*/ 323850 h 347662"/>
                <a:gd name="connsiteX12" fmla="*/ 60688 w 164381"/>
                <a:gd name="connsiteY12" fmla="*/ 347663 h 347662"/>
                <a:gd name="connsiteX13" fmla="*/ 60688 w 164381"/>
                <a:gd name="connsiteY13" fmla="*/ 347663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60688" y="347663"/>
                  </a:moveTo>
                  <a:cubicBezTo>
                    <a:pt x="58307" y="347663"/>
                    <a:pt x="55925" y="345281"/>
                    <a:pt x="53545" y="345281"/>
                  </a:cubicBezTo>
                  <a:cubicBezTo>
                    <a:pt x="-27419" y="242887"/>
                    <a:pt x="-15512" y="85725"/>
                    <a:pt x="82119" y="0"/>
                  </a:cubicBezTo>
                  <a:cubicBezTo>
                    <a:pt x="86882" y="4762"/>
                    <a:pt x="91644" y="7144"/>
                    <a:pt x="96407" y="11906"/>
                  </a:cubicBezTo>
                  <a:cubicBezTo>
                    <a:pt x="177369" y="100012"/>
                    <a:pt x="186894" y="230981"/>
                    <a:pt x="120219" y="330994"/>
                  </a:cubicBezTo>
                  <a:cubicBezTo>
                    <a:pt x="115456" y="338137"/>
                    <a:pt x="108313" y="342900"/>
                    <a:pt x="103550" y="347663"/>
                  </a:cubicBezTo>
                  <a:lnTo>
                    <a:pt x="103550" y="347663"/>
                  </a:lnTo>
                  <a:cubicBezTo>
                    <a:pt x="108313" y="340519"/>
                    <a:pt x="110694" y="330994"/>
                    <a:pt x="115456" y="323850"/>
                  </a:cubicBezTo>
                  <a:cubicBezTo>
                    <a:pt x="163081" y="235744"/>
                    <a:pt x="158319" y="150019"/>
                    <a:pt x="103550" y="64294"/>
                  </a:cubicBezTo>
                  <a:cubicBezTo>
                    <a:pt x="96407" y="54769"/>
                    <a:pt x="89263" y="47625"/>
                    <a:pt x="82119" y="35719"/>
                  </a:cubicBezTo>
                  <a:cubicBezTo>
                    <a:pt x="72594" y="45244"/>
                    <a:pt x="65451" y="54769"/>
                    <a:pt x="60688" y="64294"/>
                  </a:cubicBezTo>
                  <a:cubicBezTo>
                    <a:pt x="5920" y="147637"/>
                    <a:pt x="1157" y="235744"/>
                    <a:pt x="48782" y="323850"/>
                  </a:cubicBezTo>
                  <a:cubicBezTo>
                    <a:pt x="53545" y="330994"/>
                    <a:pt x="55925" y="340519"/>
                    <a:pt x="60688" y="347663"/>
                  </a:cubicBezTo>
                  <a:lnTo>
                    <a:pt x="60688" y="347663"/>
                  </a:lnTo>
                  <a:close/>
                </a:path>
              </a:pathLst>
            </a:custGeom>
            <a:grpFill/>
            <a:ln w="23813" cap="flat">
              <a:noFill/>
              <a:prstDash val="solid"/>
              <a:miter/>
            </a:ln>
          </p:spPr>
          <p:txBody>
            <a:bodyPr rtlCol="0" anchor="ctr"/>
            <a:lstStyle/>
            <a:p>
              <a:endParaRPr lang="en-ID"/>
            </a:p>
          </p:txBody>
        </p:sp>
        <p:sp>
          <p:nvSpPr>
            <p:cNvPr id="1443" name="Freeform: Shape 1442">
              <a:extLst>
                <a:ext uri="{FF2B5EF4-FFF2-40B4-BE49-F238E27FC236}">
                  <a16:creationId xmlns:a16="http://schemas.microsoft.com/office/drawing/2014/main" id="{B921CE2A-3F7E-8888-6F50-F29B721C2C1E}"/>
                </a:ext>
              </a:extLst>
            </p:cNvPr>
            <p:cNvSpPr/>
            <p:nvPr/>
          </p:nvSpPr>
          <p:spPr>
            <a:xfrm>
              <a:off x="6078174" y="4076699"/>
              <a:ext cx="164381" cy="347662"/>
            </a:xfrm>
            <a:custGeom>
              <a:avLst/>
              <a:gdLst>
                <a:gd name="connsiteX0" fmla="*/ 60688 w 164381"/>
                <a:gd name="connsiteY0" fmla="*/ 347663 h 347662"/>
                <a:gd name="connsiteX1" fmla="*/ 53544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3 h 347662"/>
                <a:gd name="connsiteX6" fmla="*/ 103550 w 164381"/>
                <a:gd name="connsiteY6" fmla="*/ 347663 h 347662"/>
                <a:gd name="connsiteX7" fmla="*/ 115457 w 164381"/>
                <a:gd name="connsiteY7" fmla="*/ 323850 h 347662"/>
                <a:gd name="connsiteX8" fmla="*/ 103550 w 164381"/>
                <a:gd name="connsiteY8" fmla="*/ 64294 h 347662"/>
                <a:gd name="connsiteX9" fmla="*/ 82119 w 164381"/>
                <a:gd name="connsiteY9" fmla="*/ 35719 h 347662"/>
                <a:gd name="connsiteX10" fmla="*/ 60688 w 164381"/>
                <a:gd name="connsiteY10" fmla="*/ 64294 h 347662"/>
                <a:gd name="connsiteX11" fmla="*/ 48782 w 164381"/>
                <a:gd name="connsiteY11" fmla="*/ 323850 h 347662"/>
                <a:gd name="connsiteX12" fmla="*/ 60688 w 164381"/>
                <a:gd name="connsiteY12" fmla="*/ 347663 h 347662"/>
                <a:gd name="connsiteX13" fmla="*/ 60688 w 164381"/>
                <a:gd name="connsiteY13" fmla="*/ 347663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60688" y="347663"/>
                  </a:moveTo>
                  <a:cubicBezTo>
                    <a:pt x="58307" y="347663"/>
                    <a:pt x="55925" y="345281"/>
                    <a:pt x="53544" y="345281"/>
                  </a:cubicBezTo>
                  <a:cubicBezTo>
                    <a:pt x="-27418" y="242887"/>
                    <a:pt x="-15512" y="85725"/>
                    <a:pt x="82119" y="0"/>
                  </a:cubicBezTo>
                  <a:cubicBezTo>
                    <a:pt x="86882" y="4762"/>
                    <a:pt x="91644" y="7144"/>
                    <a:pt x="96407" y="11906"/>
                  </a:cubicBezTo>
                  <a:cubicBezTo>
                    <a:pt x="177369" y="100012"/>
                    <a:pt x="186894" y="230981"/>
                    <a:pt x="120219" y="330994"/>
                  </a:cubicBezTo>
                  <a:cubicBezTo>
                    <a:pt x="115457" y="338137"/>
                    <a:pt x="108313" y="342900"/>
                    <a:pt x="103550" y="347663"/>
                  </a:cubicBezTo>
                  <a:lnTo>
                    <a:pt x="103550" y="347663"/>
                  </a:lnTo>
                  <a:cubicBezTo>
                    <a:pt x="108313" y="340519"/>
                    <a:pt x="110694" y="330994"/>
                    <a:pt x="115457" y="323850"/>
                  </a:cubicBezTo>
                  <a:cubicBezTo>
                    <a:pt x="163082" y="235744"/>
                    <a:pt x="158319" y="150019"/>
                    <a:pt x="103550" y="64294"/>
                  </a:cubicBezTo>
                  <a:cubicBezTo>
                    <a:pt x="96407" y="54769"/>
                    <a:pt x="89263" y="47625"/>
                    <a:pt x="82119" y="35719"/>
                  </a:cubicBezTo>
                  <a:cubicBezTo>
                    <a:pt x="72594" y="45244"/>
                    <a:pt x="65450" y="54769"/>
                    <a:pt x="60688" y="64294"/>
                  </a:cubicBezTo>
                  <a:cubicBezTo>
                    <a:pt x="5919" y="147637"/>
                    <a:pt x="1157" y="235744"/>
                    <a:pt x="48782" y="323850"/>
                  </a:cubicBezTo>
                  <a:cubicBezTo>
                    <a:pt x="53544" y="330994"/>
                    <a:pt x="58307" y="340519"/>
                    <a:pt x="60688" y="347663"/>
                  </a:cubicBezTo>
                  <a:lnTo>
                    <a:pt x="60688" y="347663"/>
                  </a:lnTo>
                  <a:close/>
                </a:path>
              </a:pathLst>
            </a:custGeom>
            <a:grpFill/>
            <a:ln w="23813" cap="flat">
              <a:noFill/>
              <a:prstDash val="solid"/>
              <a:miter/>
            </a:ln>
          </p:spPr>
          <p:txBody>
            <a:bodyPr rtlCol="0" anchor="ctr"/>
            <a:lstStyle/>
            <a:p>
              <a:endParaRPr lang="en-ID"/>
            </a:p>
          </p:txBody>
        </p:sp>
        <p:sp>
          <p:nvSpPr>
            <p:cNvPr id="1444" name="Freeform: Shape 1443">
              <a:extLst>
                <a:ext uri="{FF2B5EF4-FFF2-40B4-BE49-F238E27FC236}">
                  <a16:creationId xmlns:a16="http://schemas.microsoft.com/office/drawing/2014/main" id="{752254C1-14F9-2B99-D741-837426C0DB0B}"/>
                </a:ext>
              </a:extLst>
            </p:cNvPr>
            <p:cNvSpPr/>
            <p:nvPr/>
          </p:nvSpPr>
          <p:spPr>
            <a:xfrm>
              <a:off x="8033180" y="4076699"/>
              <a:ext cx="164381" cy="347662"/>
            </a:xfrm>
            <a:custGeom>
              <a:avLst/>
              <a:gdLst>
                <a:gd name="connsiteX0" fmla="*/ 60688 w 164381"/>
                <a:gd name="connsiteY0" fmla="*/ 347663 h 347662"/>
                <a:gd name="connsiteX1" fmla="*/ 53544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3 h 347662"/>
                <a:gd name="connsiteX6" fmla="*/ 103550 w 164381"/>
                <a:gd name="connsiteY6" fmla="*/ 347663 h 347662"/>
                <a:gd name="connsiteX7" fmla="*/ 115457 w 164381"/>
                <a:gd name="connsiteY7" fmla="*/ 323850 h 347662"/>
                <a:gd name="connsiteX8" fmla="*/ 103550 w 164381"/>
                <a:gd name="connsiteY8" fmla="*/ 64294 h 347662"/>
                <a:gd name="connsiteX9" fmla="*/ 79738 w 164381"/>
                <a:gd name="connsiteY9" fmla="*/ 33338 h 347662"/>
                <a:gd name="connsiteX10" fmla="*/ 72594 w 164381"/>
                <a:gd name="connsiteY10" fmla="*/ 45244 h 347662"/>
                <a:gd name="connsiteX11" fmla="*/ 58307 w 164381"/>
                <a:gd name="connsiteY11" fmla="*/ 61913 h 347662"/>
                <a:gd name="connsiteX12" fmla="*/ 46400 w 164381"/>
                <a:gd name="connsiteY12" fmla="*/ 321469 h 347662"/>
                <a:gd name="connsiteX13" fmla="*/ 60688 w 164381"/>
                <a:gd name="connsiteY13" fmla="*/ 347663 h 347662"/>
                <a:gd name="connsiteX14" fmla="*/ 60688 w 164381"/>
                <a:gd name="connsiteY14" fmla="*/ 347663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4381" h="347662">
                  <a:moveTo>
                    <a:pt x="60688" y="347663"/>
                  </a:moveTo>
                  <a:cubicBezTo>
                    <a:pt x="58307" y="347663"/>
                    <a:pt x="55925" y="345281"/>
                    <a:pt x="53544" y="345281"/>
                  </a:cubicBezTo>
                  <a:cubicBezTo>
                    <a:pt x="-27418" y="242887"/>
                    <a:pt x="-15512" y="85725"/>
                    <a:pt x="82119" y="0"/>
                  </a:cubicBezTo>
                  <a:cubicBezTo>
                    <a:pt x="86882" y="4762"/>
                    <a:pt x="91644" y="7144"/>
                    <a:pt x="96407" y="11906"/>
                  </a:cubicBezTo>
                  <a:cubicBezTo>
                    <a:pt x="177369" y="100012"/>
                    <a:pt x="186894" y="230981"/>
                    <a:pt x="120219" y="330994"/>
                  </a:cubicBezTo>
                  <a:cubicBezTo>
                    <a:pt x="115457" y="338137"/>
                    <a:pt x="108313" y="342900"/>
                    <a:pt x="103550" y="347663"/>
                  </a:cubicBezTo>
                  <a:lnTo>
                    <a:pt x="103550" y="347663"/>
                  </a:lnTo>
                  <a:cubicBezTo>
                    <a:pt x="108313" y="340519"/>
                    <a:pt x="110694" y="330994"/>
                    <a:pt x="115457" y="323850"/>
                  </a:cubicBezTo>
                  <a:cubicBezTo>
                    <a:pt x="163082" y="235744"/>
                    <a:pt x="158319" y="150019"/>
                    <a:pt x="103550" y="64294"/>
                  </a:cubicBezTo>
                  <a:cubicBezTo>
                    <a:pt x="96407" y="54769"/>
                    <a:pt x="89263" y="47625"/>
                    <a:pt x="79738" y="33338"/>
                  </a:cubicBezTo>
                  <a:cubicBezTo>
                    <a:pt x="77357" y="38100"/>
                    <a:pt x="74975" y="42863"/>
                    <a:pt x="72594" y="45244"/>
                  </a:cubicBezTo>
                  <a:cubicBezTo>
                    <a:pt x="67832" y="52387"/>
                    <a:pt x="63069" y="57150"/>
                    <a:pt x="58307" y="61913"/>
                  </a:cubicBezTo>
                  <a:cubicBezTo>
                    <a:pt x="3538" y="145256"/>
                    <a:pt x="-1225" y="233363"/>
                    <a:pt x="46400" y="321469"/>
                  </a:cubicBezTo>
                  <a:cubicBezTo>
                    <a:pt x="53544" y="330994"/>
                    <a:pt x="55925" y="340519"/>
                    <a:pt x="60688" y="347663"/>
                  </a:cubicBezTo>
                  <a:lnTo>
                    <a:pt x="60688" y="347663"/>
                  </a:lnTo>
                  <a:close/>
                </a:path>
              </a:pathLst>
            </a:custGeom>
            <a:grpFill/>
            <a:ln w="23813" cap="flat">
              <a:noFill/>
              <a:prstDash val="solid"/>
              <a:miter/>
            </a:ln>
          </p:spPr>
          <p:txBody>
            <a:bodyPr rtlCol="0" anchor="ctr"/>
            <a:lstStyle/>
            <a:p>
              <a:endParaRPr lang="en-ID"/>
            </a:p>
          </p:txBody>
        </p:sp>
        <p:sp>
          <p:nvSpPr>
            <p:cNvPr id="1445" name="Freeform: Shape 1444">
              <a:extLst>
                <a:ext uri="{FF2B5EF4-FFF2-40B4-BE49-F238E27FC236}">
                  <a16:creationId xmlns:a16="http://schemas.microsoft.com/office/drawing/2014/main" id="{CC5D6934-51B7-725F-292D-65616F33D3FA}"/>
                </a:ext>
              </a:extLst>
            </p:cNvPr>
            <p:cNvSpPr/>
            <p:nvPr/>
          </p:nvSpPr>
          <p:spPr>
            <a:xfrm>
              <a:off x="9985805" y="4076699"/>
              <a:ext cx="164381" cy="347662"/>
            </a:xfrm>
            <a:custGeom>
              <a:avLst/>
              <a:gdLst>
                <a:gd name="connsiteX0" fmla="*/ 60688 w 164381"/>
                <a:gd name="connsiteY0" fmla="*/ 347663 h 347662"/>
                <a:gd name="connsiteX1" fmla="*/ 53544 w 164381"/>
                <a:gd name="connsiteY1" fmla="*/ 345281 h 347662"/>
                <a:gd name="connsiteX2" fmla="*/ 82119 w 164381"/>
                <a:gd name="connsiteY2" fmla="*/ 0 h 347662"/>
                <a:gd name="connsiteX3" fmla="*/ 96406 w 164381"/>
                <a:gd name="connsiteY3" fmla="*/ 11906 h 347662"/>
                <a:gd name="connsiteX4" fmla="*/ 120219 w 164381"/>
                <a:gd name="connsiteY4" fmla="*/ 330994 h 347662"/>
                <a:gd name="connsiteX5" fmla="*/ 103550 w 164381"/>
                <a:gd name="connsiteY5" fmla="*/ 347663 h 347662"/>
                <a:gd name="connsiteX6" fmla="*/ 103550 w 164381"/>
                <a:gd name="connsiteY6" fmla="*/ 347663 h 347662"/>
                <a:gd name="connsiteX7" fmla="*/ 115457 w 164381"/>
                <a:gd name="connsiteY7" fmla="*/ 323850 h 347662"/>
                <a:gd name="connsiteX8" fmla="*/ 103550 w 164381"/>
                <a:gd name="connsiteY8" fmla="*/ 64294 h 347662"/>
                <a:gd name="connsiteX9" fmla="*/ 79738 w 164381"/>
                <a:gd name="connsiteY9" fmla="*/ 33338 h 347662"/>
                <a:gd name="connsiteX10" fmla="*/ 72594 w 164381"/>
                <a:gd name="connsiteY10" fmla="*/ 45244 h 347662"/>
                <a:gd name="connsiteX11" fmla="*/ 58307 w 164381"/>
                <a:gd name="connsiteY11" fmla="*/ 61913 h 347662"/>
                <a:gd name="connsiteX12" fmla="*/ 46400 w 164381"/>
                <a:gd name="connsiteY12" fmla="*/ 321469 h 347662"/>
                <a:gd name="connsiteX13" fmla="*/ 60688 w 164381"/>
                <a:gd name="connsiteY13" fmla="*/ 347663 h 347662"/>
                <a:gd name="connsiteX14" fmla="*/ 60688 w 164381"/>
                <a:gd name="connsiteY14" fmla="*/ 347663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4381" h="347662">
                  <a:moveTo>
                    <a:pt x="60688" y="347663"/>
                  </a:moveTo>
                  <a:cubicBezTo>
                    <a:pt x="58307" y="347663"/>
                    <a:pt x="55925" y="345281"/>
                    <a:pt x="53544" y="345281"/>
                  </a:cubicBezTo>
                  <a:cubicBezTo>
                    <a:pt x="-27418" y="242887"/>
                    <a:pt x="-15512" y="85725"/>
                    <a:pt x="82119" y="0"/>
                  </a:cubicBezTo>
                  <a:cubicBezTo>
                    <a:pt x="86882" y="4762"/>
                    <a:pt x="91644" y="7144"/>
                    <a:pt x="96406" y="11906"/>
                  </a:cubicBezTo>
                  <a:cubicBezTo>
                    <a:pt x="177369" y="100012"/>
                    <a:pt x="186894" y="230981"/>
                    <a:pt x="120219" y="330994"/>
                  </a:cubicBezTo>
                  <a:cubicBezTo>
                    <a:pt x="115457" y="338137"/>
                    <a:pt x="108313" y="342900"/>
                    <a:pt x="103550" y="347663"/>
                  </a:cubicBezTo>
                  <a:lnTo>
                    <a:pt x="103550" y="347663"/>
                  </a:lnTo>
                  <a:cubicBezTo>
                    <a:pt x="108313" y="340519"/>
                    <a:pt x="110694" y="330994"/>
                    <a:pt x="115457" y="323850"/>
                  </a:cubicBezTo>
                  <a:cubicBezTo>
                    <a:pt x="163082" y="235744"/>
                    <a:pt x="158319" y="150019"/>
                    <a:pt x="103550" y="64294"/>
                  </a:cubicBezTo>
                  <a:cubicBezTo>
                    <a:pt x="96406" y="54769"/>
                    <a:pt x="89263" y="47625"/>
                    <a:pt x="79738" y="33338"/>
                  </a:cubicBezTo>
                  <a:cubicBezTo>
                    <a:pt x="77357" y="38100"/>
                    <a:pt x="74975" y="42863"/>
                    <a:pt x="72594" y="45244"/>
                  </a:cubicBezTo>
                  <a:cubicBezTo>
                    <a:pt x="67832" y="52387"/>
                    <a:pt x="63069" y="57150"/>
                    <a:pt x="58307" y="61913"/>
                  </a:cubicBezTo>
                  <a:cubicBezTo>
                    <a:pt x="3538" y="145256"/>
                    <a:pt x="-1225" y="233363"/>
                    <a:pt x="46400" y="321469"/>
                  </a:cubicBezTo>
                  <a:cubicBezTo>
                    <a:pt x="53544" y="330994"/>
                    <a:pt x="55925" y="340519"/>
                    <a:pt x="60688" y="347663"/>
                  </a:cubicBezTo>
                  <a:lnTo>
                    <a:pt x="60688" y="347663"/>
                  </a:lnTo>
                  <a:close/>
                </a:path>
              </a:pathLst>
            </a:custGeom>
            <a:grpFill/>
            <a:ln w="23813" cap="flat">
              <a:noFill/>
              <a:prstDash val="solid"/>
              <a:miter/>
            </a:ln>
          </p:spPr>
          <p:txBody>
            <a:bodyPr rtlCol="0" anchor="ctr"/>
            <a:lstStyle/>
            <a:p>
              <a:endParaRPr lang="en-ID"/>
            </a:p>
          </p:txBody>
        </p:sp>
        <p:sp>
          <p:nvSpPr>
            <p:cNvPr id="1446" name="Freeform: Shape 1445">
              <a:extLst>
                <a:ext uri="{FF2B5EF4-FFF2-40B4-BE49-F238E27FC236}">
                  <a16:creationId xmlns:a16="http://schemas.microsoft.com/office/drawing/2014/main" id="{E87CB05D-F313-075A-ED58-B271DC8B70B8}"/>
                </a:ext>
              </a:extLst>
            </p:cNvPr>
            <p:cNvSpPr/>
            <p:nvPr/>
          </p:nvSpPr>
          <p:spPr>
            <a:xfrm>
              <a:off x="11940811" y="4076699"/>
              <a:ext cx="164381" cy="347662"/>
            </a:xfrm>
            <a:custGeom>
              <a:avLst/>
              <a:gdLst>
                <a:gd name="connsiteX0" fmla="*/ 60688 w 164381"/>
                <a:gd name="connsiteY0" fmla="*/ 347663 h 347662"/>
                <a:gd name="connsiteX1" fmla="*/ 53545 w 164381"/>
                <a:gd name="connsiteY1" fmla="*/ 345281 h 347662"/>
                <a:gd name="connsiteX2" fmla="*/ 82119 w 164381"/>
                <a:gd name="connsiteY2" fmla="*/ 0 h 347662"/>
                <a:gd name="connsiteX3" fmla="*/ 96407 w 164381"/>
                <a:gd name="connsiteY3" fmla="*/ 11906 h 347662"/>
                <a:gd name="connsiteX4" fmla="*/ 120219 w 164381"/>
                <a:gd name="connsiteY4" fmla="*/ 330994 h 347662"/>
                <a:gd name="connsiteX5" fmla="*/ 103550 w 164381"/>
                <a:gd name="connsiteY5" fmla="*/ 347663 h 347662"/>
                <a:gd name="connsiteX6" fmla="*/ 103550 w 164381"/>
                <a:gd name="connsiteY6" fmla="*/ 347663 h 347662"/>
                <a:gd name="connsiteX7" fmla="*/ 115456 w 164381"/>
                <a:gd name="connsiteY7" fmla="*/ 323850 h 347662"/>
                <a:gd name="connsiteX8" fmla="*/ 103550 w 164381"/>
                <a:gd name="connsiteY8" fmla="*/ 64294 h 347662"/>
                <a:gd name="connsiteX9" fmla="*/ 79738 w 164381"/>
                <a:gd name="connsiteY9" fmla="*/ 33338 h 347662"/>
                <a:gd name="connsiteX10" fmla="*/ 72594 w 164381"/>
                <a:gd name="connsiteY10" fmla="*/ 47625 h 347662"/>
                <a:gd name="connsiteX11" fmla="*/ 58307 w 164381"/>
                <a:gd name="connsiteY11" fmla="*/ 64294 h 347662"/>
                <a:gd name="connsiteX12" fmla="*/ 46400 w 164381"/>
                <a:gd name="connsiteY12" fmla="*/ 323850 h 347662"/>
                <a:gd name="connsiteX13" fmla="*/ 60688 w 164381"/>
                <a:gd name="connsiteY13" fmla="*/ 347663 h 347662"/>
                <a:gd name="connsiteX14" fmla="*/ 60688 w 164381"/>
                <a:gd name="connsiteY14" fmla="*/ 347663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4381" h="347662">
                  <a:moveTo>
                    <a:pt x="60688" y="347663"/>
                  </a:moveTo>
                  <a:cubicBezTo>
                    <a:pt x="58307" y="347663"/>
                    <a:pt x="55925" y="345281"/>
                    <a:pt x="53545" y="345281"/>
                  </a:cubicBezTo>
                  <a:cubicBezTo>
                    <a:pt x="-27419" y="242887"/>
                    <a:pt x="-15512" y="85725"/>
                    <a:pt x="82119" y="0"/>
                  </a:cubicBezTo>
                  <a:cubicBezTo>
                    <a:pt x="86882" y="4762"/>
                    <a:pt x="91644" y="7144"/>
                    <a:pt x="96407" y="11906"/>
                  </a:cubicBezTo>
                  <a:cubicBezTo>
                    <a:pt x="177369" y="100012"/>
                    <a:pt x="186894" y="230981"/>
                    <a:pt x="120219" y="330994"/>
                  </a:cubicBezTo>
                  <a:cubicBezTo>
                    <a:pt x="115456" y="338137"/>
                    <a:pt x="108313" y="342900"/>
                    <a:pt x="103550" y="347663"/>
                  </a:cubicBezTo>
                  <a:lnTo>
                    <a:pt x="103550" y="347663"/>
                  </a:lnTo>
                  <a:cubicBezTo>
                    <a:pt x="108313" y="340519"/>
                    <a:pt x="110694" y="330994"/>
                    <a:pt x="115456" y="323850"/>
                  </a:cubicBezTo>
                  <a:cubicBezTo>
                    <a:pt x="163081" y="235744"/>
                    <a:pt x="158319" y="150019"/>
                    <a:pt x="103550" y="64294"/>
                  </a:cubicBezTo>
                  <a:cubicBezTo>
                    <a:pt x="96407" y="54769"/>
                    <a:pt x="89263" y="47625"/>
                    <a:pt x="79738" y="33338"/>
                  </a:cubicBezTo>
                  <a:cubicBezTo>
                    <a:pt x="77357" y="38100"/>
                    <a:pt x="74976" y="42863"/>
                    <a:pt x="72594" y="47625"/>
                  </a:cubicBezTo>
                  <a:cubicBezTo>
                    <a:pt x="67831" y="54769"/>
                    <a:pt x="63069" y="59531"/>
                    <a:pt x="58307" y="64294"/>
                  </a:cubicBezTo>
                  <a:cubicBezTo>
                    <a:pt x="3538" y="147637"/>
                    <a:pt x="-1225" y="235744"/>
                    <a:pt x="46400" y="323850"/>
                  </a:cubicBezTo>
                  <a:cubicBezTo>
                    <a:pt x="53545" y="330994"/>
                    <a:pt x="55925" y="340519"/>
                    <a:pt x="60688" y="347663"/>
                  </a:cubicBezTo>
                  <a:lnTo>
                    <a:pt x="60688" y="347663"/>
                  </a:lnTo>
                  <a:close/>
                </a:path>
              </a:pathLst>
            </a:custGeom>
            <a:grpFill/>
            <a:ln w="23813" cap="flat">
              <a:noFill/>
              <a:prstDash val="solid"/>
              <a:miter/>
            </a:ln>
          </p:spPr>
          <p:txBody>
            <a:bodyPr rtlCol="0" anchor="ctr"/>
            <a:lstStyle/>
            <a:p>
              <a:endParaRPr lang="en-ID"/>
            </a:p>
          </p:txBody>
        </p:sp>
        <p:sp>
          <p:nvSpPr>
            <p:cNvPr id="1447" name="Freeform: Shape 1446">
              <a:extLst>
                <a:ext uri="{FF2B5EF4-FFF2-40B4-BE49-F238E27FC236}">
                  <a16:creationId xmlns:a16="http://schemas.microsoft.com/office/drawing/2014/main" id="{E4583AFE-A4DF-B81C-7B57-D34ACA26643C}"/>
                </a:ext>
              </a:extLst>
            </p:cNvPr>
            <p:cNvSpPr/>
            <p:nvPr/>
          </p:nvSpPr>
          <p:spPr>
            <a:xfrm>
              <a:off x="8033037" y="1309687"/>
              <a:ext cx="164381" cy="347662"/>
            </a:xfrm>
            <a:custGeom>
              <a:avLst/>
              <a:gdLst>
                <a:gd name="connsiteX0" fmla="*/ 103694 w 164381"/>
                <a:gd name="connsiteY0" fmla="*/ 0 h 347662"/>
                <a:gd name="connsiteX1" fmla="*/ 110838 w 164381"/>
                <a:gd name="connsiteY1" fmla="*/ 2381 h 347662"/>
                <a:gd name="connsiteX2" fmla="*/ 82263 w 164381"/>
                <a:gd name="connsiteY2" fmla="*/ 347662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6" y="2381"/>
                    <a:pt x="110838" y="2381"/>
                  </a:cubicBezTo>
                  <a:cubicBezTo>
                    <a:pt x="191800" y="104775"/>
                    <a:pt x="179894" y="261938"/>
                    <a:pt x="82263" y="347662"/>
                  </a:cubicBezTo>
                  <a:cubicBezTo>
                    <a:pt x="77500" y="342900"/>
                    <a:pt x="72738" y="340519"/>
                    <a:pt x="67975" y="335756"/>
                  </a:cubicBezTo>
                  <a:cubicBezTo>
                    <a:pt x="-12987" y="247650"/>
                    <a:pt x="-22512" y="116681"/>
                    <a:pt x="44163" y="16669"/>
                  </a:cubicBezTo>
                  <a:cubicBezTo>
                    <a:pt x="48925" y="9525"/>
                    <a:pt x="56069" y="4763"/>
                    <a:pt x="60831" y="0"/>
                  </a:cubicBezTo>
                  <a:lnTo>
                    <a:pt x="60831" y="0"/>
                  </a:lnTo>
                  <a:cubicBezTo>
                    <a:pt x="56069" y="7144"/>
                    <a:pt x="53688" y="16669"/>
                    <a:pt x="48925" y="23813"/>
                  </a:cubicBezTo>
                  <a:cubicBezTo>
                    <a:pt x="1300" y="114300"/>
                    <a:pt x="6063" y="202406"/>
                    <a:pt x="63213" y="285750"/>
                  </a:cubicBezTo>
                  <a:cubicBezTo>
                    <a:pt x="67975" y="292894"/>
                    <a:pt x="75119" y="300037"/>
                    <a:pt x="82263" y="309563"/>
                  </a:cubicBezTo>
                  <a:cubicBezTo>
                    <a:pt x="89406" y="300037"/>
                    <a:pt x="96550" y="292894"/>
                    <a:pt x="103694" y="283369"/>
                  </a:cubicBezTo>
                  <a:cubicBezTo>
                    <a:pt x="158463" y="200025"/>
                    <a:pt x="163225" y="111919"/>
                    <a:pt x="115600" y="21431"/>
                  </a:cubicBezTo>
                  <a:cubicBezTo>
                    <a:pt x="110838" y="16669"/>
                    <a:pt x="108456" y="7144"/>
                    <a:pt x="103694" y="0"/>
                  </a:cubicBezTo>
                  <a:lnTo>
                    <a:pt x="103694" y="0"/>
                  </a:lnTo>
                  <a:close/>
                </a:path>
              </a:pathLst>
            </a:custGeom>
            <a:grpFill/>
            <a:ln w="23813" cap="flat">
              <a:noFill/>
              <a:prstDash val="solid"/>
              <a:miter/>
            </a:ln>
          </p:spPr>
          <p:txBody>
            <a:bodyPr rtlCol="0" anchor="ctr"/>
            <a:lstStyle/>
            <a:p>
              <a:endParaRPr lang="en-ID"/>
            </a:p>
          </p:txBody>
        </p:sp>
        <p:sp>
          <p:nvSpPr>
            <p:cNvPr id="1448" name="Freeform: Shape 1447">
              <a:extLst>
                <a:ext uri="{FF2B5EF4-FFF2-40B4-BE49-F238E27FC236}">
                  <a16:creationId xmlns:a16="http://schemas.microsoft.com/office/drawing/2014/main" id="{4A873972-3FFA-7A87-F84F-1BFB0884AE4C}"/>
                </a:ext>
              </a:extLst>
            </p:cNvPr>
            <p:cNvSpPr/>
            <p:nvPr/>
          </p:nvSpPr>
          <p:spPr>
            <a:xfrm>
              <a:off x="8033037" y="4688681"/>
              <a:ext cx="164381" cy="347662"/>
            </a:xfrm>
            <a:custGeom>
              <a:avLst/>
              <a:gdLst>
                <a:gd name="connsiteX0" fmla="*/ 103694 w 164381"/>
                <a:gd name="connsiteY0" fmla="*/ 0 h 347662"/>
                <a:gd name="connsiteX1" fmla="*/ 110838 w 164381"/>
                <a:gd name="connsiteY1" fmla="*/ 2381 h 347662"/>
                <a:gd name="connsiteX2" fmla="*/ 82263 w 164381"/>
                <a:gd name="connsiteY2" fmla="*/ 347663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6" y="2381"/>
                    <a:pt x="110838" y="2381"/>
                  </a:cubicBezTo>
                  <a:cubicBezTo>
                    <a:pt x="191800" y="104775"/>
                    <a:pt x="179894" y="261938"/>
                    <a:pt x="82263" y="347663"/>
                  </a:cubicBezTo>
                  <a:cubicBezTo>
                    <a:pt x="77500" y="342900"/>
                    <a:pt x="72738" y="340519"/>
                    <a:pt x="67975" y="335756"/>
                  </a:cubicBezTo>
                  <a:cubicBezTo>
                    <a:pt x="-12987" y="247650"/>
                    <a:pt x="-22512" y="116681"/>
                    <a:pt x="44163" y="16669"/>
                  </a:cubicBezTo>
                  <a:cubicBezTo>
                    <a:pt x="48925" y="9525"/>
                    <a:pt x="56069" y="4763"/>
                    <a:pt x="60831" y="0"/>
                  </a:cubicBezTo>
                  <a:lnTo>
                    <a:pt x="60831" y="0"/>
                  </a:lnTo>
                  <a:cubicBezTo>
                    <a:pt x="56069" y="7144"/>
                    <a:pt x="53688" y="16669"/>
                    <a:pt x="48925" y="23813"/>
                  </a:cubicBezTo>
                  <a:cubicBezTo>
                    <a:pt x="1300" y="114300"/>
                    <a:pt x="6063" y="202406"/>
                    <a:pt x="63213" y="285750"/>
                  </a:cubicBezTo>
                  <a:cubicBezTo>
                    <a:pt x="67975" y="292894"/>
                    <a:pt x="75119" y="300038"/>
                    <a:pt x="82263" y="309563"/>
                  </a:cubicBezTo>
                  <a:cubicBezTo>
                    <a:pt x="89406" y="300038"/>
                    <a:pt x="96550" y="292894"/>
                    <a:pt x="103694" y="283369"/>
                  </a:cubicBezTo>
                  <a:cubicBezTo>
                    <a:pt x="158463" y="200025"/>
                    <a:pt x="163225" y="111919"/>
                    <a:pt x="115600" y="21431"/>
                  </a:cubicBezTo>
                  <a:cubicBezTo>
                    <a:pt x="110838" y="16669"/>
                    <a:pt x="108456" y="7144"/>
                    <a:pt x="103694" y="0"/>
                  </a:cubicBezTo>
                  <a:lnTo>
                    <a:pt x="103694" y="0"/>
                  </a:lnTo>
                  <a:close/>
                </a:path>
              </a:pathLst>
            </a:custGeom>
            <a:grpFill/>
            <a:ln w="23813" cap="flat">
              <a:noFill/>
              <a:prstDash val="solid"/>
              <a:miter/>
            </a:ln>
          </p:spPr>
          <p:txBody>
            <a:bodyPr rtlCol="0" anchor="ctr"/>
            <a:lstStyle/>
            <a:p>
              <a:endParaRPr lang="en-ID"/>
            </a:p>
          </p:txBody>
        </p:sp>
        <p:sp>
          <p:nvSpPr>
            <p:cNvPr id="1449" name="Freeform: Shape 1448">
              <a:extLst>
                <a:ext uri="{FF2B5EF4-FFF2-40B4-BE49-F238E27FC236}">
                  <a16:creationId xmlns:a16="http://schemas.microsoft.com/office/drawing/2014/main" id="{7DC4BA1F-914A-62D9-A910-8B8AFB6730CF}"/>
                </a:ext>
              </a:extLst>
            </p:cNvPr>
            <p:cNvSpPr/>
            <p:nvPr/>
          </p:nvSpPr>
          <p:spPr>
            <a:xfrm>
              <a:off x="6080412" y="5815012"/>
              <a:ext cx="164381" cy="347662"/>
            </a:xfrm>
            <a:custGeom>
              <a:avLst/>
              <a:gdLst>
                <a:gd name="connsiteX0" fmla="*/ 103694 w 164381"/>
                <a:gd name="connsiteY0" fmla="*/ 0 h 347662"/>
                <a:gd name="connsiteX1" fmla="*/ 110838 w 164381"/>
                <a:gd name="connsiteY1" fmla="*/ 2381 h 347662"/>
                <a:gd name="connsiteX2" fmla="*/ 82263 w 164381"/>
                <a:gd name="connsiteY2" fmla="*/ 347662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91788 w 164381"/>
                <a:gd name="connsiteY10" fmla="*/ 302419 h 347662"/>
                <a:gd name="connsiteX11" fmla="*/ 106075 w 164381"/>
                <a:gd name="connsiteY11" fmla="*/ 285750 h 347662"/>
                <a:gd name="connsiteX12" fmla="*/ 117981 w 164381"/>
                <a:gd name="connsiteY12" fmla="*/ 23813 h 347662"/>
                <a:gd name="connsiteX13" fmla="*/ 103694 w 164381"/>
                <a:gd name="connsiteY13" fmla="*/ 0 h 347662"/>
                <a:gd name="connsiteX14" fmla="*/ 103694 w 164381"/>
                <a:gd name="connsiteY14"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4381" h="347662">
                  <a:moveTo>
                    <a:pt x="103694" y="0"/>
                  </a:moveTo>
                  <a:cubicBezTo>
                    <a:pt x="106075" y="0"/>
                    <a:pt x="108456" y="2381"/>
                    <a:pt x="110838" y="2381"/>
                  </a:cubicBezTo>
                  <a:cubicBezTo>
                    <a:pt x="191800" y="104775"/>
                    <a:pt x="179894" y="261938"/>
                    <a:pt x="82263" y="347662"/>
                  </a:cubicBezTo>
                  <a:cubicBezTo>
                    <a:pt x="77500" y="342900"/>
                    <a:pt x="72738" y="340519"/>
                    <a:pt x="67975" y="335756"/>
                  </a:cubicBezTo>
                  <a:cubicBezTo>
                    <a:pt x="-12987" y="247650"/>
                    <a:pt x="-22512" y="116681"/>
                    <a:pt x="44163" y="16669"/>
                  </a:cubicBezTo>
                  <a:cubicBezTo>
                    <a:pt x="48925" y="9525"/>
                    <a:pt x="56069" y="4762"/>
                    <a:pt x="60831" y="0"/>
                  </a:cubicBezTo>
                  <a:lnTo>
                    <a:pt x="60831" y="0"/>
                  </a:lnTo>
                  <a:cubicBezTo>
                    <a:pt x="56069" y="7144"/>
                    <a:pt x="53688" y="16669"/>
                    <a:pt x="48925" y="23813"/>
                  </a:cubicBezTo>
                  <a:cubicBezTo>
                    <a:pt x="1300" y="114300"/>
                    <a:pt x="6063" y="202406"/>
                    <a:pt x="63213" y="285750"/>
                  </a:cubicBezTo>
                  <a:cubicBezTo>
                    <a:pt x="67975" y="292894"/>
                    <a:pt x="75119" y="300037"/>
                    <a:pt x="82263" y="309563"/>
                  </a:cubicBezTo>
                  <a:cubicBezTo>
                    <a:pt x="87025" y="307181"/>
                    <a:pt x="89406" y="304800"/>
                    <a:pt x="91788" y="302419"/>
                  </a:cubicBezTo>
                  <a:cubicBezTo>
                    <a:pt x="96550" y="297657"/>
                    <a:pt x="101313" y="290512"/>
                    <a:pt x="106075" y="285750"/>
                  </a:cubicBezTo>
                  <a:cubicBezTo>
                    <a:pt x="160844" y="202406"/>
                    <a:pt x="165606" y="114300"/>
                    <a:pt x="117981" y="23813"/>
                  </a:cubicBezTo>
                  <a:cubicBezTo>
                    <a:pt x="110838" y="16669"/>
                    <a:pt x="106075" y="7144"/>
                    <a:pt x="103694" y="0"/>
                  </a:cubicBezTo>
                  <a:lnTo>
                    <a:pt x="103694" y="0"/>
                  </a:lnTo>
                  <a:close/>
                </a:path>
              </a:pathLst>
            </a:custGeom>
            <a:grpFill/>
            <a:ln w="23813" cap="flat">
              <a:noFill/>
              <a:prstDash val="solid"/>
              <a:miter/>
            </a:ln>
          </p:spPr>
          <p:txBody>
            <a:bodyPr rtlCol="0" anchor="ctr"/>
            <a:lstStyle/>
            <a:p>
              <a:endParaRPr lang="en-ID"/>
            </a:p>
          </p:txBody>
        </p:sp>
        <p:sp>
          <p:nvSpPr>
            <p:cNvPr id="1450" name="Freeform: Shape 1449">
              <a:extLst>
                <a:ext uri="{FF2B5EF4-FFF2-40B4-BE49-F238E27FC236}">
                  <a16:creationId xmlns:a16="http://schemas.microsoft.com/office/drawing/2014/main" id="{83F5E676-289D-B295-C6E8-8297630E8F67}"/>
                </a:ext>
              </a:extLst>
            </p:cNvPr>
            <p:cNvSpPr/>
            <p:nvPr/>
          </p:nvSpPr>
          <p:spPr>
            <a:xfrm>
              <a:off x="6080412" y="4688681"/>
              <a:ext cx="164381" cy="347662"/>
            </a:xfrm>
            <a:custGeom>
              <a:avLst/>
              <a:gdLst>
                <a:gd name="connsiteX0" fmla="*/ 103694 w 164381"/>
                <a:gd name="connsiteY0" fmla="*/ 0 h 347662"/>
                <a:gd name="connsiteX1" fmla="*/ 110838 w 164381"/>
                <a:gd name="connsiteY1" fmla="*/ 2381 h 347662"/>
                <a:gd name="connsiteX2" fmla="*/ 82263 w 164381"/>
                <a:gd name="connsiteY2" fmla="*/ 347663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6" y="2381"/>
                    <a:pt x="110838" y="2381"/>
                  </a:cubicBezTo>
                  <a:cubicBezTo>
                    <a:pt x="191800" y="104775"/>
                    <a:pt x="179894" y="261938"/>
                    <a:pt x="82263" y="347663"/>
                  </a:cubicBezTo>
                  <a:cubicBezTo>
                    <a:pt x="77500" y="342900"/>
                    <a:pt x="72738" y="340519"/>
                    <a:pt x="67975" y="335756"/>
                  </a:cubicBezTo>
                  <a:cubicBezTo>
                    <a:pt x="-12987" y="247650"/>
                    <a:pt x="-22512" y="116681"/>
                    <a:pt x="44163" y="16669"/>
                  </a:cubicBezTo>
                  <a:cubicBezTo>
                    <a:pt x="48925" y="9525"/>
                    <a:pt x="56069" y="4763"/>
                    <a:pt x="60831" y="0"/>
                  </a:cubicBezTo>
                  <a:lnTo>
                    <a:pt x="60831" y="0"/>
                  </a:lnTo>
                  <a:cubicBezTo>
                    <a:pt x="56069" y="7144"/>
                    <a:pt x="53688" y="16669"/>
                    <a:pt x="48925" y="23813"/>
                  </a:cubicBezTo>
                  <a:cubicBezTo>
                    <a:pt x="1300" y="114300"/>
                    <a:pt x="6063" y="202406"/>
                    <a:pt x="63213" y="285750"/>
                  </a:cubicBezTo>
                  <a:cubicBezTo>
                    <a:pt x="67975" y="292894"/>
                    <a:pt x="75119" y="300038"/>
                    <a:pt x="82263" y="309563"/>
                  </a:cubicBezTo>
                  <a:cubicBezTo>
                    <a:pt x="89406" y="300038"/>
                    <a:pt x="96550" y="292894"/>
                    <a:pt x="103694" y="283369"/>
                  </a:cubicBezTo>
                  <a:cubicBezTo>
                    <a:pt x="158463" y="200025"/>
                    <a:pt x="163225" y="111919"/>
                    <a:pt x="115600" y="21431"/>
                  </a:cubicBezTo>
                  <a:cubicBezTo>
                    <a:pt x="110838" y="16669"/>
                    <a:pt x="106075" y="7144"/>
                    <a:pt x="103694" y="0"/>
                  </a:cubicBezTo>
                  <a:lnTo>
                    <a:pt x="103694" y="0"/>
                  </a:lnTo>
                  <a:close/>
                </a:path>
              </a:pathLst>
            </a:custGeom>
            <a:grpFill/>
            <a:ln w="23813" cap="flat">
              <a:noFill/>
              <a:prstDash val="solid"/>
              <a:miter/>
            </a:ln>
          </p:spPr>
          <p:txBody>
            <a:bodyPr rtlCol="0" anchor="ctr"/>
            <a:lstStyle/>
            <a:p>
              <a:endParaRPr lang="en-ID"/>
            </a:p>
          </p:txBody>
        </p:sp>
        <p:sp>
          <p:nvSpPr>
            <p:cNvPr id="1451" name="Freeform: Shape 1450">
              <a:extLst>
                <a:ext uri="{FF2B5EF4-FFF2-40B4-BE49-F238E27FC236}">
                  <a16:creationId xmlns:a16="http://schemas.microsoft.com/office/drawing/2014/main" id="{E4362266-8395-46A1-CD79-5DAA462B6A9F}"/>
                </a:ext>
              </a:extLst>
            </p:cNvPr>
            <p:cNvSpPr/>
            <p:nvPr/>
          </p:nvSpPr>
          <p:spPr>
            <a:xfrm>
              <a:off x="8033037" y="5815012"/>
              <a:ext cx="164381" cy="347662"/>
            </a:xfrm>
            <a:custGeom>
              <a:avLst/>
              <a:gdLst>
                <a:gd name="connsiteX0" fmla="*/ 103694 w 164381"/>
                <a:gd name="connsiteY0" fmla="*/ 0 h 347662"/>
                <a:gd name="connsiteX1" fmla="*/ 110838 w 164381"/>
                <a:gd name="connsiteY1" fmla="*/ 2381 h 347662"/>
                <a:gd name="connsiteX2" fmla="*/ 82263 w 164381"/>
                <a:gd name="connsiteY2" fmla="*/ 347662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6" y="2381"/>
                    <a:pt x="110838" y="2381"/>
                  </a:cubicBezTo>
                  <a:cubicBezTo>
                    <a:pt x="191800" y="104775"/>
                    <a:pt x="179894" y="261938"/>
                    <a:pt x="82263" y="347662"/>
                  </a:cubicBezTo>
                  <a:cubicBezTo>
                    <a:pt x="77500" y="342900"/>
                    <a:pt x="72738" y="340519"/>
                    <a:pt x="67975" y="335756"/>
                  </a:cubicBezTo>
                  <a:cubicBezTo>
                    <a:pt x="-12987" y="247650"/>
                    <a:pt x="-22512" y="116681"/>
                    <a:pt x="44163" y="16669"/>
                  </a:cubicBezTo>
                  <a:cubicBezTo>
                    <a:pt x="48925" y="9525"/>
                    <a:pt x="56069" y="4762"/>
                    <a:pt x="60831" y="0"/>
                  </a:cubicBezTo>
                  <a:lnTo>
                    <a:pt x="60831" y="0"/>
                  </a:lnTo>
                  <a:cubicBezTo>
                    <a:pt x="56069" y="7144"/>
                    <a:pt x="53688" y="16669"/>
                    <a:pt x="48925" y="23813"/>
                  </a:cubicBezTo>
                  <a:cubicBezTo>
                    <a:pt x="1300" y="114300"/>
                    <a:pt x="6063" y="202406"/>
                    <a:pt x="63213" y="285750"/>
                  </a:cubicBezTo>
                  <a:cubicBezTo>
                    <a:pt x="67975" y="292894"/>
                    <a:pt x="75119" y="300037"/>
                    <a:pt x="82263" y="309563"/>
                  </a:cubicBezTo>
                  <a:cubicBezTo>
                    <a:pt x="89406" y="300037"/>
                    <a:pt x="96550" y="292894"/>
                    <a:pt x="103694" y="283369"/>
                  </a:cubicBezTo>
                  <a:cubicBezTo>
                    <a:pt x="158463" y="200025"/>
                    <a:pt x="163225" y="111919"/>
                    <a:pt x="115600" y="21431"/>
                  </a:cubicBezTo>
                  <a:cubicBezTo>
                    <a:pt x="110838" y="16669"/>
                    <a:pt x="108456" y="7144"/>
                    <a:pt x="103694" y="0"/>
                  </a:cubicBezTo>
                  <a:lnTo>
                    <a:pt x="103694" y="0"/>
                  </a:lnTo>
                  <a:close/>
                </a:path>
              </a:pathLst>
            </a:custGeom>
            <a:grpFill/>
            <a:ln w="23813" cap="flat">
              <a:noFill/>
              <a:prstDash val="solid"/>
              <a:miter/>
            </a:ln>
          </p:spPr>
          <p:txBody>
            <a:bodyPr rtlCol="0" anchor="ctr"/>
            <a:lstStyle/>
            <a:p>
              <a:endParaRPr lang="en-ID"/>
            </a:p>
          </p:txBody>
        </p:sp>
        <p:sp>
          <p:nvSpPr>
            <p:cNvPr id="1452" name="Freeform: Shape 1451">
              <a:extLst>
                <a:ext uri="{FF2B5EF4-FFF2-40B4-BE49-F238E27FC236}">
                  <a16:creationId xmlns:a16="http://schemas.microsoft.com/office/drawing/2014/main" id="{0D359FB9-AEF6-1768-DC59-474146070D24}"/>
                </a:ext>
              </a:extLst>
            </p:cNvPr>
            <p:cNvSpPr/>
            <p:nvPr/>
          </p:nvSpPr>
          <p:spPr>
            <a:xfrm>
              <a:off x="9988043" y="183356"/>
              <a:ext cx="164381" cy="347662"/>
            </a:xfrm>
            <a:custGeom>
              <a:avLst/>
              <a:gdLst>
                <a:gd name="connsiteX0" fmla="*/ 103694 w 164381"/>
                <a:gd name="connsiteY0" fmla="*/ 0 h 347662"/>
                <a:gd name="connsiteX1" fmla="*/ 110838 w 164381"/>
                <a:gd name="connsiteY1" fmla="*/ 2381 h 347662"/>
                <a:gd name="connsiteX2" fmla="*/ 82263 w 164381"/>
                <a:gd name="connsiteY2" fmla="*/ 347663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6" y="2381"/>
                    <a:pt x="110838" y="2381"/>
                  </a:cubicBezTo>
                  <a:cubicBezTo>
                    <a:pt x="191800" y="104775"/>
                    <a:pt x="179894" y="261938"/>
                    <a:pt x="82263" y="347663"/>
                  </a:cubicBezTo>
                  <a:cubicBezTo>
                    <a:pt x="77500" y="342900"/>
                    <a:pt x="72738" y="340519"/>
                    <a:pt x="67975" y="335756"/>
                  </a:cubicBezTo>
                  <a:cubicBezTo>
                    <a:pt x="-12987" y="247650"/>
                    <a:pt x="-22512" y="116681"/>
                    <a:pt x="44163" y="16669"/>
                  </a:cubicBezTo>
                  <a:cubicBezTo>
                    <a:pt x="48925" y="9525"/>
                    <a:pt x="56069" y="4763"/>
                    <a:pt x="60831" y="0"/>
                  </a:cubicBezTo>
                  <a:lnTo>
                    <a:pt x="60831" y="0"/>
                  </a:lnTo>
                  <a:cubicBezTo>
                    <a:pt x="56069" y="7144"/>
                    <a:pt x="53688" y="16669"/>
                    <a:pt x="48925" y="23813"/>
                  </a:cubicBezTo>
                  <a:cubicBezTo>
                    <a:pt x="1300" y="114300"/>
                    <a:pt x="6063" y="202406"/>
                    <a:pt x="63213" y="285750"/>
                  </a:cubicBezTo>
                  <a:cubicBezTo>
                    <a:pt x="67975" y="292894"/>
                    <a:pt x="75119" y="300038"/>
                    <a:pt x="82263" y="309563"/>
                  </a:cubicBezTo>
                  <a:cubicBezTo>
                    <a:pt x="89406" y="300038"/>
                    <a:pt x="96550" y="292894"/>
                    <a:pt x="103694" y="283369"/>
                  </a:cubicBezTo>
                  <a:cubicBezTo>
                    <a:pt x="158463" y="200025"/>
                    <a:pt x="163225" y="111919"/>
                    <a:pt x="115600" y="21431"/>
                  </a:cubicBezTo>
                  <a:cubicBezTo>
                    <a:pt x="110838" y="16669"/>
                    <a:pt x="106075" y="7144"/>
                    <a:pt x="103694" y="0"/>
                  </a:cubicBezTo>
                  <a:lnTo>
                    <a:pt x="103694" y="0"/>
                  </a:lnTo>
                  <a:close/>
                </a:path>
              </a:pathLst>
            </a:custGeom>
            <a:grpFill/>
            <a:ln w="23813" cap="flat">
              <a:noFill/>
              <a:prstDash val="solid"/>
              <a:miter/>
            </a:ln>
          </p:spPr>
          <p:txBody>
            <a:bodyPr rtlCol="0" anchor="ctr"/>
            <a:lstStyle/>
            <a:p>
              <a:endParaRPr lang="en-ID"/>
            </a:p>
          </p:txBody>
        </p:sp>
        <p:sp>
          <p:nvSpPr>
            <p:cNvPr id="1453" name="Freeform: Shape 1452">
              <a:extLst>
                <a:ext uri="{FF2B5EF4-FFF2-40B4-BE49-F238E27FC236}">
                  <a16:creationId xmlns:a16="http://schemas.microsoft.com/office/drawing/2014/main" id="{32C14373-8CCE-461E-F806-3400D60A8350}"/>
                </a:ext>
              </a:extLst>
            </p:cNvPr>
            <p:cNvSpPr/>
            <p:nvPr/>
          </p:nvSpPr>
          <p:spPr>
            <a:xfrm>
              <a:off x="8033037" y="183356"/>
              <a:ext cx="164381" cy="347662"/>
            </a:xfrm>
            <a:custGeom>
              <a:avLst/>
              <a:gdLst>
                <a:gd name="connsiteX0" fmla="*/ 103694 w 164381"/>
                <a:gd name="connsiteY0" fmla="*/ 0 h 347662"/>
                <a:gd name="connsiteX1" fmla="*/ 110838 w 164381"/>
                <a:gd name="connsiteY1" fmla="*/ 2381 h 347662"/>
                <a:gd name="connsiteX2" fmla="*/ 82263 w 164381"/>
                <a:gd name="connsiteY2" fmla="*/ 347663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6" y="2381"/>
                    <a:pt x="110838" y="2381"/>
                  </a:cubicBezTo>
                  <a:cubicBezTo>
                    <a:pt x="191800" y="104775"/>
                    <a:pt x="179894" y="261938"/>
                    <a:pt x="82263" y="347663"/>
                  </a:cubicBezTo>
                  <a:cubicBezTo>
                    <a:pt x="77500" y="342900"/>
                    <a:pt x="72738" y="340519"/>
                    <a:pt x="67975" y="335756"/>
                  </a:cubicBezTo>
                  <a:cubicBezTo>
                    <a:pt x="-12987" y="247650"/>
                    <a:pt x="-22512" y="116681"/>
                    <a:pt x="44163" y="16669"/>
                  </a:cubicBezTo>
                  <a:cubicBezTo>
                    <a:pt x="48925" y="9525"/>
                    <a:pt x="56069" y="4763"/>
                    <a:pt x="60831" y="0"/>
                  </a:cubicBezTo>
                  <a:lnTo>
                    <a:pt x="60831" y="0"/>
                  </a:lnTo>
                  <a:cubicBezTo>
                    <a:pt x="56069" y="7144"/>
                    <a:pt x="53688" y="16669"/>
                    <a:pt x="48925" y="23813"/>
                  </a:cubicBezTo>
                  <a:cubicBezTo>
                    <a:pt x="1300" y="114300"/>
                    <a:pt x="6063" y="202406"/>
                    <a:pt x="63213" y="285750"/>
                  </a:cubicBezTo>
                  <a:cubicBezTo>
                    <a:pt x="67975" y="292894"/>
                    <a:pt x="75119" y="300038"/>
                    <a:pt x="82263" y="309563"/>
                  </a:cubicBezTo>
                  <a:cubicBezTo>
                    <a:pt x="89406" y="300038"/>
                    <a:pt x="96550" y="292894"/>
                    <a:pt x="103694" y="283369"/>
                  </a:cubicBezTo>
                  <a:cubicBezTo>
                    <a:pt x="158463" y="200025"/>
                    <a:pt x="163225" y="111919"/>
                    <a:pt x="115600" y="21431"/>
                  </a:cubicBezTo>
                  <a:cubicBezTo>
                    <a:pt x="110838" y="16669"/>
                    <a:pt x="108456" y="7144"/>
                    <a:pt x="103694" y="0"/>
                  </a:cubicBezTo>
                  <a:lnTo>
                    <a:pt x="103694" y="0"/>
                  </a:lnTo>
                  <a:close/>
                </a:path>
              </a:pathLst>
            </a:custGeom>
            <a:grpFill/>
            <a:ln w="23813" cap="flat">
              <a:noFill/>
              <a:prstDash val="solid"/>
              <a:miter/>
            </a:ln>
          </p:spPr>
          <p:txBody>
            <a:bodyPr rtlCol="0" anchor="ctr"/>
            <a:lstStyle/>
            <a:p>
              <a:endParaRPr lang="en-ID"/>
            </a:p>
          </p:txBody>
        </p:sp>
        <p:sp>
          <p:nvSpPr>
            <p:cNvPr id="1454" name="Freeform: Shape 1453">
              <a:extLst>
                <a:ext uri="{FF2B5EF4-FFF2-40B4-BE49-F238E27FC236}">
                  <a16:creationId xmlns:a16="http://schemas.microsoft.com/office/drawing/2014/main" id="{87102948-9819-DFE3-3237-2E604EF3E5CC}"/>
                </a:ext>
              </a:extLst>
            </p:cNvPr>
            <p:cNvSpPr/>
            <p:nvPr/>
          </p:nvSpPr>
          <p:spPr>
            <a:xfrm>
              <a:off x="6080412" y="2436018"/>
              <a:ext cx="164381" cy="347662"/>
            </a:xfrm>
            <a:custGeom>
              <a:avLst/>
              <a:gdLst>
                <a:gd name="connsiteX0" fmla="*/ 103694 w 164381"/>
                <a:gd name="connsiteY0" fmla="*/ 0 h 347662"/>
                <a:gd name="connsiteX1" fmla="*/ 110838 w 164381"/>
                <a:gd name="connsiteY1" fmla="*/ 2381 h 347662"/>
                <a:gd name="connsiteX2" fmla="*/ 82263 w 164381"/>
                <a:gd name="connsiteY2" fmla="*/ 347662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91788 w 164381"/>
                <a:gd name="connsiteY10" fmla="*/ 302419 h 347662"/>
                <a:gd name="connsiteX11" fmla="*/ 106075 w 164381"/>
                <a:gd name="connsiteY11" fmla="*/ 285750 h 347662"/>
                <a:gd name="connsiteX12" fmla="*/ 117981 w 164381"/>
                <a:gd name="connsiteY12" fmla="*/ 23813 h 347662"/>
                <a:gd name="connsiteX13" fmla="*/ 103694 w 164381"/>
                <a:gd name="connsiteY13" fmla="*/ 0 h 347662"/>
                <a:gd name="connsiteX14" fmla="*/ 103694 w 164381"/>
                <a:gd name="connsiteY14"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4381" h="347662">
                  <a:moveTo>
                    <a:pt x="103694" y="0"/>
                  </a:moveTo>
                  <a:cubicBezTo>
                    <a:pt x="106075" y="0"/>
                    <a:pt x="108456" y="2381"/>
                    <a:pt x="110838" y="2381"/>
                  </a:cubicBezTo>
                  <a:cubicBezTo>
                    <a:pt x="191800" y="104775"/>
                    <a:pt x="179894" y="261938"/>
                    <a:pt x="82263" y="347662"/>
                  </a:cubicBezTo>
                  <a:cubicBezTo>
                    <a:pt x="77500" y="342900"/>
                    <a:pt x="72738" y="340519"/>
                    <a:pt x="67975" y="335756"/>
                  </a:cubicBezTo>
                  <a:cubicBezTo>
                    <a:pt x="-12987" y="247650"/>
                    <a:pt x="-22512" y="116681"/>
                    <a:pt x="44163" y="16669"/>
                  </a:cubicBezTo>
                  <a:cubicBezTo>
                    <a:pt x="48925" y="9525"/>
                    <a:pt x="56069" y="4762"/>
                    <a:pt x="60831" y="0"/>
                  </a:cubicBezTo>
                  <a:lnTo>
                    <a:pt x="60831" y="0"/>
                  </a:lnTo>
                  <a:cubicBezTo>
                    <a:pt x="56069" y="7144"/>
                    <a:pt x="53688" y="16669"/>
                    <a:pt x="48925" y="23813"/>
                  </a:cubicBezTo>
                  <a:cubicBezTo>
                    <a:pt x="1300" y="114300"/>
                    <a:pt x="6063" y="202406"/>
                    <a:pt x="63213" y="285750"/>
                  </a:cubicBezTo>
                  <a:cubicBezTo>
                    <a:pt x="67975" y="292894"/>
                    <a:pt x="75119" y="300037"/>
                    <a:pt x="82263" y="309563"/>
                  </a:cubicBezTo>
                  <a:cubicBezTo>
                    <a:pt x="87025" y="307181"/>
                    <a:pt x="89406" y="304800"/>
                    <a:pt x="91788" y="302419"/>
                  </a:cubicBezTo>
                  <a:cubicBezTo>
                    <a:pt x="96550" y="297656"/>
                    <a:pt x="101313" y="290512"/>
                    <a:pt x="106075" y="285750"/>
                  </a:cubicBezTo>
                  <a:cubicBezTo>
                    <a:pt x="160844" y="202406"/>
                    <a:pt x="165606" y="114300"/>
                    <a:pt x="117981" y="23813"/>
                  </a:cubicBezTo>
                  <a:cubicBezTo>
                    <a:pt x="110838" y="16669"/>
                    <a:pt x="106075" y="7144"/>
                    <a:pt x="103694" y="0"/>
                  </a:cubicBezTo>
                  <a:lnTo>
                    <a:pt x="103694" y="0"/>
                  </a:lnTo>
                  <a:close/>
                </a:path>
              </a:pathLst>
            </a:custGeom>
            <a:grpFill/>
            <a:ln w="23813" cap="flat">
              <a:noFill/>
              <a:prstDash val="solid"/>
              <a:miter/>
            </a:ln>
          </p:spPr>
          <p:txBody>
            <a:bodyPr rtlCol="0" anchor="ctr"/>
            <a:lstStyle/>
            <a:p>
              <a:endParaRPr lang="en-ID"/>
            </a:p>
          </p:txBody>
        </p:sp>
        <p:sp>
          <p:nvSpPr>
            <p:cNvPr id="1455" name="Freeform: Shape 1454">
              <a:extLst>
                <a:ext uri="{FF2B5EF4-FFF2-40B4-BE49-F238E27FC236}">
                  <a16:creationId xmlns:a16="http://schemas.microsoft.com/office/drawing/2014/main" id="{6B895A37-0871-3BD7-1720-5A036D882716}"/>
                </a:ext>
              </a:extLst>
            </p:cNvPr>
            <p:cNvSpPr/>
            <p:nvPr/>
          </p:nvSpPr>
          <p:spPr>
            <a:xfrm>
              <a:off x="6080412" y="183356"/>
              <a:ext cx="164381" cy="347662"/>
            </a:xfrm>
            <a:custGeom>
              <a:avLst/>
              <a:gdLst>
                <a:gd name="connsiteX0" fmla="*/ 103694 w 164381"/>
                <a:gd name="connsiteY0" fmla="*/ 0 h 347662"/>
                <a:gd name="connsiteX1" fmla="*/ 110838 w 164381"/>
                <a:gd name="connsiteY1" fmla="*/ 2381 h 347662"/>
                <a:gd name="connsiteX2" fmla="*/ 82263 w 164381"/>
                <a:gd name="connsiteY2" fmla="*/ 347663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6" y="2381"/>
                    <a:pt x="110838" y="2381"/>
                  </a:cubicBezTo>
                  <a:cubicBezTo>
                    <a:pt x="191800" y="104775"/>
                    <a:pt x="179894" y="261938"/>
                    <a:pt x="82263" y="347663"/>
                  </a:cubicBezTo>
                  <a:cubicBezTo>
                    <a:pt x="77500" y="342900"/>
                    <a:pt x="72738" y="340519"/>
                    <a:pt x="67975" y="335756"/>
                  </a:cubicBezTo>
                  <a:cubicBezTo>
                    <a:pt x="-12987" y="247650"/>
                    <a:pt x="-22512" y="116681"/>
                    <a:pt x="44163" y="16669"/>
                  </a:cubicBezTo>
                  <a:cubicBezTo>
                    <a:pt x="48925" y="9525"/>
                    <a:pt x="56069" y="4763"/>
                    <a:pt x="60831" y="0"/>
                  </a:cubicBezTo>
                  <a:lnTo>
                    <a:pt x="60831" y="0"/>
                  </a:lnTo>
                  <a:cubicBezTo>
                    <a:pt x="56069" y="7144"/>
                    <a:pt x="53688" y="16669"/>
                    <a:pt x="48925" y="23813"/>
                  </a:cubicBezTo>
                  <a:cubicBezTo>
                    <a:pt x="1300" y="114300"/>
                    <a:pt x="6063" y="202406"/>
                    <a:pt x="63213" y="285750"/>
                  </a:cubicBezTo>
                  <a:cubicBezTo>
                    <a:pt x="67975" y="292894"/>
                    <a:pt x="75119" y="300038"/>
                    <a:pt x="82263" y="309563"/>
                  </a:cubicBezTo>
                  <a:cubicBezTo>
                    <a:pt x="89406" y="300038"/>
                    <a:pt x="96550" y="292894"/>
                    <a:pt x="103694" y="283369"/>
                  </a:cubicBezTo>
                  <a:cubicBezTo>
                    <a:pt x="158463" y="200025"/>
                    <a:pt x="163225" y="111919"/>
                    <a:pt x="115600" y="21431"/>
                  </a:cubicBezTo>
                  <a:cubicBezTo>
                    <a:pt x="110838" y="16669"/>
                    <a:pt x="106075" y="7144"/>
                    <a:pt x="103694" y="0"/>
                  </a:cubicBezTo>
                  <a:lnTo>
                    <a:pt x="103694" y="0"/>
                  </a:lnTo>
                  <a:close/>
                </a:path>
              </a:pathLst>
            </a:custGeom>
            <a:grpFill/>
            <a:ln w="23813" cap="flat">
              <a:noFill/>
              <a:prstDash val="solid"/>
              <a:miter/>
            </a:ln>
          </p:spPr>
          <p:txBody>
            <a:bodyPr rtlCol="0" anchor="ctr"/>
            <a:lstStyle/>
            <a:p>
              <a:endParaRPr lang="en-ID"/>
            </a:p>
          </p:txBody>
        </p:sp>
        <p:sp>
          <p:nvSpPr>
            <p:cNvPr id="1456" name="Freeform: Shape 1455">
              <a:extLst>
                <a:ext uri="{FF2B5EF4-FFF2-40B4-BE49-F238E27FC236}">
                  <a16:creationId xmlns:a16="http://schemas.microsoft.com/office/drawing/2014/main" id="{1148D7F9-3B20-BC5D-FA29-618B9BE6C0AE}"/>
                </a:ext>
              </a:extLst>
            </p:cNvPr>
            <p:cNvSpPr/>
            <p:nvPr/>
          </p:nvSpPr>
          <p:spPr>
            <a:xfrm>
              <a:off x="11940668" y="3562350"/>
              <a:ext cx="164381" cy="347662"/>
            </a:xfrm>
            <a:custGeom>
              <a:avLst/>
              <a:gdLst>
                <a:gd name="connsiteX0" fmla="*/ 103694 w 164381"/>
                <a:gd name="connsiteY0" fmla="*/ 0 h 347662"/>
                <a:gd name="connsiteX1" fmla="*/ 110838 w 164381"/>
                <a:gd name="connsiteY1" fmla="*/ 2381 h 347662"/>
                <a:gd name="connsiteX2" fmla="*/ 82263 w 164381"/>
                <a:gd name="connsiteY2" fmla="*/ 347662 h 347662"/>
                <a:gd name="connsiteX3" fmla="*/ 67975 w 164381"/>
                <a:gd name="connsiteY3" fmla="*/ 335756 h 347662"/>
                <a:gd name="connsiteX4" fmla="*/ 44163 w 164381"/>
                <a:gd name="connsiteY4" fmla="*/ 16669 h 347662"/>
                <a:gd name="connsiteX5" fmla="*/ 60832 w 164381"/>
                <a:gd name="connsiteY5" fmla="*/ 0 h 347662"/>
                <a:gd name="connsiteX6" fmla="*/ 60832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7" y="2381"/>
                    <a:pt x="110838" y="2381"/>
                  </a:cubicBezTo>
                  <a:cubicBezTo>
                    <a:pt x="191800" y="104775"/>
                    <a:pt x="179894" y="261938"/>
                    <a:pt x="82263" y="347662"/>
                  </a:cubicBezTo>
                  <a:cubicBezTo>
                    <a:pt x="77501" y="342900"/>
                    <a:pt x="72738" y="340518"/>
                    <a:pt x="67975" y="335756"/>
                  </a:cubicBezTo>
                  <a:cubicBezTo>
                    <a:pt x="-12987" y="247650"/>
                    <a:pt x="-22512" y="116681"/>
                    <a:pt x="44163" y="16669"/>
                  </a:cubicBezTo>
                  <a:cubicBezTo>
                    <a:pt x="48925" y="9525"/>
                    <a:pt x="56069" y="4762"/>
                    <a:pt x="60832" y="0"/>
                  </a:cubicBezTo>
                  <a:lnTo>
                    <a:pt x="60832" y="0"/>
                  </a:lnTo>
                  <a:cubicBezTo>
                    <a:pt x="56069" y="7143"/>
                    <a:pt x="53688" y="16669"/>
                    <a:pt x="48925" y="23813"/>
                  </a:cubicBezTo>
                  <a:cubicBezTo>
                    <a:pt x="1300" y="114300"/>
                    <a:pt x="6063" y="202406"/>
                    <a:pt x="63213" y="285750"/>
                  </a:cubicBezTo>
                  <a:cubicBezTo>
                    <a:pt x="67975" y="292893"/>
                    <a:pt x="75119" y="300037"/>
                    <a:pt x="82263" y="309563"/>
                  </a:cubicBezTo>
                  <a:cubicBezTo>
                    <a:pt x="89407" y="300037"/>
                    <a:pt x="96550" y="292893"/>
                    <a:pt x="103694" y="283369"/>
                  </a:cubicBezTo>
                  <a:cubicBezTo>
                    <a:pt x="158463" y="200025"/>
                    <a:pt x="163225" y="111919"/>
                    <a:pt x="115600" y="21431"/>
                  </a:cubicBezTo>
                  <a:cubicBezTo>
                    <a:pt x="110838" y="16669"/>
                    <a:pt x="108457" y="7143"/>
                    <a:pt x="103694" y="0"/>
                  </a:cubicBezTo>
                  <a:lnTo>
                    <a:pt x="103694" y="0"/>
                  </a:lnTo>
                  <a:close/>
                </a:path>
              </a:pathLst>
            </a:custGeom>
            <a:grpFill/>
            <a:ln w="23813" cap="flat">
              <a:noFill/>
              <a:prstDash val="solid"/>
              <a:miter/>
            </a:ln>
          </p:spPr>
          <p:txBody>
            <a:bodyPr rtlCol="0" anchor="ctr"/>
            <a:lstStyle/>
            <a:p>
              <a:endParaRPr lang="en-ID"/>
            </a:p>
          </p:txBody>
        </p:sp>
        <p:sp>
          <p:nvSpPr>
            <p:cNvPr id="1457" name="Freeform: Shape 1456">
              <a:extLst>
                <a:ext uri="{FF2B5EF4-FFF2-40B4-BE49-F238E27FC236}">
                  <a16:creationId xmlns:a16="http://schemas.microsoft.com/office/drawing/2014/main" id="{C12F7C36-366B-2BB1-067F-5861472C7683}"/>
                </a:ext>
              </a:extLst>
            </p:cNvPr>
            <p:cNvSpPr/>
            <p:nvPr/>
          </p:nvSpPr>
          <p:spPr>
            <a:xfrm>
              <a:off x="9988043" y="3562350"/>
              <a:ext cx="164381" cy="347662"/>
            </a:xfrm>
            <a:custGeom>
              <a:avLst/>
              <a:gdLst>
                <a:gd name="connsiteX0" fmla="*/ 103694 w 164381"/>
                <a:gd name="connsiteY0" fmla="*/ 0 h 347662"/>
                <a:gd name="connsiteX1" fmla="*/ 110838 w 164381"/>
                <a:gd name="connsiteY1" fmla="*/ 2381 h 347662"/>
                <a:gd name="connsiteX2" fmla="*/ 82263 w 164381"/>
                <a:gd name="connsiteY2" fmla="*/ 347662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6" y="2381"/>
                    <a:pt x="110838" y="2381"/>
                  </a:cubicBezTo>
                  <a:cubicBezTo>
                    <a:pt x="191800" y="104775"/>
                    <a:pt x="179894" y="261938"/>
                    <a:pt x="82263" y="347662"/>
                  </a:cubicBezTo>
                  <a:cubicBezTo>
                    <a:pt x="77500" y="342900"/>
                    <a:pt x="72738" y="340518"/>
                    <a:pt x="67975" y="335756"/>
                  </a:cubicBezTo>
                  <a:cubicBezTo>
                    <a:pt x="-12987" y="247650"/>
                    <a:pt x="-22512" y="116681"/>
                    <a:pt x="44163" y="16669"/>
                  </a:cubicBezTo>
                  <a:cubicBezTo>
                    <a:pt x="48925" y="9525"/>
                    <a:pt x="56069" y="4762"/>
                    <a:pt x="60831" y="0"/>
                  </a:cubicBezTo>
                  <a:lnTo>
                    <a:pt x="60831" y="0"/>
                  </a:lnTo>
                  <a:cubicBezTo>
                    <a:pt x="56069" y="7143"/>
                    <a:pt x="53688" y="16669"/>
                    <a:pt x="48925" y="23813"/>
                  </a:cubicBezTo>
                  <a:cubicBezTo>
                    <a:pt x="1300" y="114300"/>
                    <a:pt x="6063" y="202406"/>
                    <a:pt x="63213" y="285750"/>
                  </a:cubicBezTo>
                  <a:cubicBezTo>
                    <a:pt x="67975" y="292893"/>
                    <a:pt x="75119" y="300037"/>
                    <a:pt x="82263" y="309563"/>
                  </a:cubicBezTo>
                  <a:cubicBezTo>
                    <a:pt x="89406" y="300037"/>
                    <a:pt x="96550" y="292893"/>
                    <a:pt x="103694" y="283369"/>
                  </a:cubicBezTo>
                  <a:cubicBezTo>
                    <a:pt x="158463" y="200025"/>
                    <a:pt x="163225" y="111919"/>
                    <a:pt x="115600" y="21431"/>
                  </a:cubicBezTo>
                  <a:cubicBezTo>
                    <a:pt x="110838" y="16669"/>
                    <a:pt x="106075" y="7143"/>
                    <a:pt x="103694" y="0"/>
                  </a:cubicBezTo>
                  <a:lnTo>
                    <a:pt x="103694" y="0"/>
                  </a:lnTo>
                  <a:close/>
                </a:path>
              </a:pathLst>
            </a:custGeom>
            <a:grpFill/>
            <a:ln w="23813" cap="flat">
              <a:noFill/>
              <a:prstDash val="solid"/>
              <a:miter/>
            </a:ln>
          </p:spPr>
          <p:txBody>
            <a:bodyPr rtlCol="0" anchor="ctr"/>
            <a:lstStyle/>
            <a:p>
              <a:endParaRPr lang="en-ID"/>
            </a:p>
          </p:txBody>
        </p:sp>
        <p:sp>
          <p:nvSpPr>
            <p:cNvPr id="1458" name="Freeform: Shape 1457">
              <a:extLst>
                <a:ext uri="{FF2B5EF4-FFF2-40B4-BE49-F238E27FC236}">
                  <a16:creationId xmlns:a16="http://schemas.microsoft.com/office/drawing/2014/main" id="{D4587833-56B3-46D3-5C74-6B90633BB50A}"/>
                </a:ext>
              </a:extLst>
            </p:cNvPr>
            <p:cNvSpPr/>
            <p:nvPr/>
          </p:nvSpPr>
          <p:spPr>
            <a:xfrm>
              <a:off x="8033037" y="3562350"/>
              <a:ext cx="164381" cy="347662"/>
            </a:xfrm>
            <a:custGeom>
              <a:avLst/>
              <a:gdLst>
                <a:gd name="connsiteX0" fmla="*/ 103694 w 164381"/>
                <a:gd name="connsiteY0" fmla="*/ 0 h 347662"/>
                <a:gd name="connsiteX1" fmla="*/ 110838 w 164381"/>
                <a:gd name="connsiteY1" fmla="*/ 2381 h 347662"/>
                <a:gd name="connsiteX2" fmla="*/ 82263 w 164381"/>
                <a:gd name="connsiteY2" fmla="*/ 347662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6" y="2381"/>
                    <a:pt x="110838" y="2381"/>
                  </a:cubicBezTo>
                  <a:cubicBezTo>
                    <a:pt x="191800" y="104775"/>
                    <a:pt x="179894" y="261938"/>
                    <a:pt x="82263" y="347662"/>
                  </a:cubicBezTo>
                  <a:cubicBezTo>
                    <a:pt x="77500" y="342900"/>
                    <a:pt x="72738" y="340518"/>
                    <a:pt x="67975" y="335756"/>
                  </a:cubicBezTo>
                  <a:cubicBezTo>
                    <a:pt x="-12987" y="247650"/>
                    <a:pt x="-22512" y="116681"/>
                    <a:pt x="44163" y="16669"/>
                  </a:cubicBezTo>
                  <a:cubicBezTo>
                    <a:pt x="48925" y="9525"/>
                    <a:pt x="56069" y="4762"/>
                    <a:pt x="60831" y="0"/>
                  </a:cubicBezTo>
                  <a:lnTo>
                    <a:pt x="60831" y="0"/>
                  </a:lnTo>
                  <a:cubicBezTo>
                    <a:pt x="56069" y="7143"/>
                    <a:pt x="53688" y="16669"/>
                    <a:pt x="48925" y="23813"/>
                  </a:cubicBezTo>
                  <a:cubicBezTo>
                    <a:pt x="1300" y="114300"/>
                    <a:pt x="6063" y="202406"/>
                    <a:pt x="63213" y="285750"/>
                  </a:cubicBezTo>
                  <a:cubicBezTo>
                    <a:pt x="67975" y="292893"/>
                    <a:pt x="75119" y="300037"/>
                    <a:pt x="82263" y="309563"/>
                  </a:cubicBezTo>
                  <a:cubicBezTo>
                    <a:pt x="89406" y="300037"/>
                    <a:pt x="96550" y="292893"/>
                    <a:pt x="103694" y="283369"/>
                  </a:cubicBezTo>
                  <a:cubicBezTo>
                    <a:pt x="158463" y="200025"/>
                    <a:pt x="163225" y="111919"/>
                    <a:pt x="115600" y="21431"/>
                  </a:cubicBezTo>
                  <a:cubicBezTo>
                    <a:pt x="110838" y="16669"/>
                    <a:pt x="108456" y="7143"/>
                    <a:pt x="103694" y="0"/>
                  </a:cubicBezTo>
                  <a:lnTo>
                    <a:pt x="103694" y="0"/>
                  </a:lnTo>
                  <a:close/>
                </a:path>
              </a:pathLst>
            </a:custGeom>
            <a:grpFill/>
            <a:ln w="23813" cap="flat">
              <a:noFill/>
              <a:prstDash val="solid"/>
              <a:miter/>
            </a:ln>
          </p:spPr>
          <p:txBody>
            <a:bodyPr rtlCol="0" anchor="ctr"/>
            <a:lstStyle/>
            <a:p>
              <a:endParaRPr lang="en-ID"/>
            </a:p>
          </p:txBody>
        </p:sp>
        <p:sp>
          <p:nvSpPr>
            <p:cNvPr id="1459" name="Freeform: Shape 1458">
              <a:extLst>
                <a:ext uri="{FF2B5EF4-FFF2-40B4-BE49-F238E27FC236}">
                  <a16:creationId xmlns:a16="http://schemas.microsoft.com/office/drawing/2014/main" id="{571AE4F5-6AC9-01B7-B67C-929D6F676F0E}"/>
                </a:ext>
              </a:extLst>
            </p:cNvPr>
            <p:cNvSpPr/>
            <p:nvPr/>
          </p:nvSpPr>
          <p:spPr>
            <a:xfrm>
              <a:off x="9988043" y="5815012"/>
              <a:ext cx="164381" cy="347662"/>
            </a:xfrm>
            <a:custGeom>
              <a:avLst/>
              <a:gdLst>
                <a:gd name="connsiteX0" fmla="*/ 103694 w 164381"/>
                <a:gd name="connsiteY0" fmla="*/ 0 h 347662"/>
                <a:gd name="connsiteX1" fmla="*/ 110838 w 164381"/>
                <a:gd name="connsiteY1" fmla="*/ 2381 h 347662"/>
                <a:gd name="connsiteX2" fmla="*/ 82263 w 164381"/>
                <a:gd name="connsiteY2" fmla="*/ 347662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6" y="2381"/>
                    <a:pt x="110838" y="2381"/>
                  </a:cubicBezTo>
                  <a:cubicBezTo>
                    <a:pt x="191800" y="104775"/>
                    <a:pt x="179894" y="261938"/>
                    <a:pt x="82263" y="347662"/>
                  </a:cubicBezTo>
                  <a:cubicBezTo>
                    <a:pt x="77500" y="342900"/>
                    <a:pt x="72738" y="340519"/>
                    <a:pt x="67975" y="335756"/>
                  </a:cubicBezTo>
                  <a:cubicBezTo>
                    <a:pt x="-12987" y="247650"/>
                    <a:pt x="-22512" y="116681"/>
                    <a:pt x="44163" y="16669"/>
                  </a:cubicBezTo>
                  <a:cubicBezTo>
                    <a:pt x="48925" y="9525"/>
                    <a:pt x="56069" y="4762"/>
                    <a:pt x="60831" y="0"/>
                  </a:cubicBezTo>
                  <a:lnTo>
                    <a:pt x="60831" y="0"/>
                  </a:lnTo>
                  <a:cubicBezTo>
                    <a:pt x="56069" y="7144"/>
                    <a:pt x="53688" y="16669"/>
                    <a:pt x="48925" y="23813"/>
                  </a:cubicBezTo>
                  <a:cubicBezTo>
                    <a:pt x="1300" y="114300"/>
                    <a:pt x="6063" y="202406"/>
                    <a:pt x="63213" y="285750"/>
                  </a:cubicBezTo>
                  <a:cubicBezTo>
                    <a:pt x="67975" y="292894"/>
                    <a:pt x="75119" y="300037"/>
                    <a:pt x="82263" y="309563"/>
                  </a:cubicBezTo>
                  <a:cubicBezTo>
                    <a:pt x="89406" y="300037"/>
                    <a:pt x="96550" y="292894"/>
                    <a:pt x="103694" y="283369"/>
                  </a:cubicBezTo>
                  <a:cubicBezTo>
                    <a:pt x="158463" y="200025"/>
                    <a:pt x="163225" y="111919"/>
                    <a:pt x="115600" y="21431"/>
                  </a:cubicBezTo>
                  <a:cubicBezTo>
                    <a:pt x="110838" y="16669"/>
                    <a:pt x="106075" y="7144"/>
                    <a:pt x="103694" y="0"/>
                  </a:cubicBezTo>
                  <a:lnTo>
                    <a:pt x="103694" y="0"/>
                  </a:lnTo>
                  <a:close/>
                </a:path>
              </a:pathLst>
            </a:custGeom>
            <a:grpFill/>
            <a:ln w="23813" cap="flat">
              <a:noFill/>
              <a:prstDash val="solid"/>
              <a:miter/>
            </a:ln>
          </p:spPr>
          <p:txBody>
            <a:bodyPr rtlCol="0" anchor="ctr"/>
            <a:lstStyle/>
            <a:p>
              <a:endParaRPr lang="en-ID"/>
            </a:p>
          </p:txBody>
        </p:sp>
        <p:sp>
          <p:nvSpPr>
            <p:cNvPr id="1460" name="Freeform: Shape 1459">
              <a:extLst>
                <a:ext uri="{FF2B5EF4-FFF2-40B4-BE49-F238E27FC236}">
                  <a16:creationId xmlns:a16="http://schemas.microsoft.com/office/drawing/2014/main" id="{3F2D50D3-30F7-1BFA-3A76-C4C1E88C3929}"/>
                </a:ext>
              </a:extLst>
            </p:cNvPr>
            <p:cNvSpPr/>
            <p:nvPr/>
          </p:nvSpPr>
          <p:spPr>
            <a:xfrm>
              <a:off x="8033037" y="2436018"/>
              <a:ext cx="164381" cy="347662"/>
            </a:xfrm>
            <a:custGeom>
              <a:avLst/>
              <a:gdLst>
                <a:gd name="connsiteX0" fmla="*/ 103694 w 164381"/>
                <a:gd name="connsiteY0" fmla="*/ 0 h 347662"/>
                <a:gd name="connsiteX1" fmla="*/ 110838 w 164381"/>
                <a:gd name="connsiteY1" fmla="*/ 2381 h 347662"/>
                <a:gd name="connsiteX2" fmla="*/ 82263 w 164381"/>
                <a:gd name="connsiteY2" fmla="*/ 347662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6" y="2381"/>
                    <a:pt x="110838" y="2381"/>
                  </a:cubicBezTo>
                  <a:cubicBezTo>
                    <a:pt x="191800" y="104775"/>
                    <a:pt x="179894" y="261938"/>
                    <a:pt x="82263" y="347662"/>
                  </a:cubicBezTo>
                  <a:cubicBezTo>
                    <a:pt x="77500" y="342900"/>
                    <a:pt x="72738" y="340519"/>
                    <a:pt x="67975" y="335756"/>
                  </a:cubicBezTo>
                  <a:cubicBezTo>
                    <a:pt x="-12987" y="247650"/>
                    <a:pt x="-22512" y="116681"/>
                    <a:pt x="44163" y="16669"/>
                  </a:cubicBezTo>
                  <a:cubicBezTo>
                    <a:pt x="48925" y="9525"/>
                    <a:pt x="56069" y="4762"/>
                    <a:pt x="60831" y="0"/>
                  </a:cubicBezTo>
                  <a:lnTo>
                    <a:pt x="60831" y="0"/>
                  </a:lnTo>
                  <a:cubicBezTo>
                    <a:pt x="56069" y="7144"/>
                    <a:pt x="53688" y="16669"/>
                    <a:pt x="48925" y="23813"/>
                  </a:cubicBezTo>
                  <a:cubicBezTo>
                    <a:pt x="1300" y="114300"/>
                    <a:pt x="6063" y="202406"/>
                    <a:pt x="63213" y="285750"/>
                  </a:cubicBezTo>
                  <a:cubicBezTo>
                    <a:pt x="67975" y="292894"/>
                    <a:pt x="75119" y="300037"/>
                    <a:pt x="82263" y="309563"/>
                  </a:cubicBezTo>
                  <a:cubicBezTo>
                    <a:pt x="89406" y="300037"/>
                    <a:pt x="96550" y="292894"/>
                    <a:pt x="103694" y="283369"/>
                  </a:cubicBezTo>
                  <a:cubicBezTo>
                    <a:pt x="158463" y="200025"/>
                    <a:pt x="163225" y="111919"/>
                    <a:pt x="115600" y="21431"/>
                  </a:cubicBezTo>
                  <a:cubicBezTo>
                    <a:pt x="110838" y="16669"/>
                    <a:pt x="108456" y="7144"/>
                    <a:pt x="103694" y="0"/>
                  </a:cubicBezTo>
                  <a:lnTo>
                    <a:pt x="103694" y="0"/>
                  </a:lnTo>
                  <a:close/>
                </a:path>
              </a:pathLst>
            </a:custGeom>
            <a:grpFill/>
            <a:ln w="23813" cap="flat">
              <a:noFill/>
              <a:prstDash val="solid"/>
              <a:miter/>
            </a:ln>
          </p:spPr>
          <p:txBody>
            <a:bodyPr rtlCol="0" anchor="ctr"/>
            <a:lstStyle/>
            <a:p>
              <a:endParaRPr lang="en-ID"/>
            </a:p>
          </p:txBody>
        </p:sp>
        <p:sp>
          <p:nvSpPr>
            <p:cNvPr id="1461" name="Freeform: Shape 1460">
              <a:extLst>
                <a:ext uri="{FF2B5EF4-FFF2-40B4-BE49-F238E27FC236}">
                  <a16:creationId xmlns:a16="http://schemas.microsoft.com/office/drawing/2014/main" id="{73072997-8752-B280-44E4-E638F509D18A}"/>
                </a:ext>
              </a:extLst>
            </p:cNvPr>
            <p:cNvSpPr/>
            <p:nvPr/>
          </p:nvSpPr>
          <p:spPr>
            <a:xfrm>
              <a:off x="6080412" y="3562350"/>
              <a:ext cx="164381" cy="347662"/>
            </a:xfrm>
            <a:custGeom>
              <a:avLst/>
              <a:gdLst>
                <a:gd name="connsiteX0" fmla="*/ 103694 w 164381"/>
                <a:gd name="connsiteY0" fmla="*/ 0 h 347662"/>
                <a:gd name="connsiteX1" fmla="*/ 110838 w 164381"/>
                <a:gd name="connsiteY1" fmla="*/ 2381 h 347662"/>
                <a:gd name="connsiteX2" fmla="*/ 82263 w 164381"/>
                <a:gd name="connsiteY2" fmla="*/ 347662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6" y="2381"/>
                    <a:pt x="110838" y="2381"/>
                  </a:cubicBezTo>
                  <a:cubicBezTo>
                    <a:pt x="191800" y="104775"/>
                    <a:pt x="179894" y="261938"/>
                    <a:pt x="82263" y="347662"/>
                  </a:cubicBezTo>
                  <a:cubicBezTo>
                    <a:pt x="77500" y="342900"/>
                    <a:pt x="72738" y="340518"/>
                    <a:pt x="67975" y="335756"/>
                  </a:cubicBezTo>
                  <a:cubicBezTo>
                    <a:pt x="-12987" y="247650"/>
                    <a:pt x="-22512" y="116681"/>
                    <a:pt x="44163" y="16669"/>
                  </a:cubicBezTo>
                  <a:cubicBezTo>
                    <a:pt x="48925" y="9525"/>
                    <a:pt x="56069" y="4762"/>
                    <a:pt x="60831" y="0"/>
                  </a:cubicBezTo>
                  <a:lnTo>
                    <a:pt x="60831" y="0"/>
                  </a:lnTo>
                  <a:cubicBezTo>
                    <a:pt x="56069" y="7143"/>
                    <a:pt x="53688" y="16669"/>
                    <a:pt x="48925" y="23813"/>
                  </a:cubicBezTo>
                  <a:cubicBezTo>
                    <a:pt x="1300" y="114300"/>
                    <a:pt x="6063" y="202406"/>
                    <a:pt x="63213" y="285750"/>
                  </a:cubicBezTo>
                  <a:cubicBezTo>
                    <a:pt x="67975" y="292893"/>
                    <a:pt x="75119" y="300037"/>
                    <a:pt x="82263" y="309563"/>
                  </a:cubicBezTo>
                  <a:cubicBezTo>
                    <a:pt x="89406" y="300037"/>
                    <a:pt x="96550" y="292893"/>
                    <a:pt x="103694" y="283369"/>
                  </a:cubicBezTo>
                  <a:cubicBezTo>
                    <a:pt x="158463" y="200025"/>
                    <a:pt x="163225" y="111919"/>
                    <a:pt x="115600" y="21431"/>
                  </a:cubicBezTo>
                  <a:cubicBezTo>
                    <a:pt x="110838" y="16669"/>
                    <a:pt x="106075" y="7143"/>
                    <a:pt x="103694" y="0"/>
                  </a:cubicBezTo>
                  <a:lnTo>
                    <a:pt x="103694" y="0"/>
                  </a:lnTo>
                  <a:close/>
                </a:path>
              </a:pathLst>
            </a:custGeom>
            <a:grpFill/>
            <a:ln w="23813" cap="flat">
              <a:noFill/>
              <a:prstDash val="solid"/>
              <a:miter/>
            </a:ln>
          </p:spPr>
          <p:txBody>
            <a:bodyPr rtlCol="0" anchor="ctr"/>
            <a:lstStyle/>
            <a:p>
              <a:endParaRPr lang="en-ID"/>
            </a:p>
          </p:txBody>
        </p:sp>
        <p:sp>
          <p:nvSpPr>
            <p:cNvPr id="1462" name="Freeform: Shape 1461">
              <a:extLst>
                <a:ext uri="{FF2B5EF4-FFF2-40B4-BE49-F238E27FC236}">
                  <a16:creationId xmlns:a16="http://schemas.microsoft.com/office/drawing/2014/main" id="{826F6ADB-5DE0-314F-3228-E036DB2F5CC2}"/>
                </a:ext>
              </a:extLst>
            </p:cNvPr>
            <p:cNvSpPr/>
            <p:nvPr/>
          </p:nvSpPr>
          <p:spPr>
            <a:xfrm>
              <a:off x="9988043" y="1309687"/>
              <a:ext cx="164381" cy="347662"/>
            </a:xfrm>
            <a:custGeom>
              <a:avLst/>
              <a:gdLst>
                <a:gd name="connsiteX0" fmla="*/ 103694 w 164381"/>
                <a:gd name="connsiteY0" fmla="*/ 0 h 347662"/>
                <a:gd name="connsiteX1" fmla="*/ 110838 w 164381"/>
                <a:gd name="connsiteY1" fmla="*/ 2381 h 347662"/>
                <a:gd name="connsiteX2" fmla="*/ 82263 w 164381"/>
                <a:gd name="connsiteY2" fmla="*/ 347662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6" y="2381"/>
                    <a:pt x="110838" y="2381"/>
                  </a:cubicBezTo>
                  <a:cubicBezTo>
                    <a:pt x="191800" y="104775"/>
                    <a:pt x="179894" y="261938"/>
                    <a:pt x="82263" y="347662"/>
                  </a:cubicBezTo>
                  <a:cubicBezTo>
                    <a:pt x="77500" y="342900"/>
                    <a:pt x="72738" y="340519"/>
                    <a:pt x="67975" y="335756"/>
                  </a:cubicBezTo>
                  <a:cubicBezTo>
                    <a:pt x="-12987" y="247650"/>
                    <a:pt x="-22512" y="116681"/>
                    <a:pt x="44163" y="16669"/>
                  </a:cubicBezTo>
                  <a:cubicBezTo>
                    <a:pt x="48925" y="9525"/>
                    <a:pt x="56069" y="4763"/>
                    <a:pt x="60831" y="0"/>
                  </a:cubicBezTo>
                  <a:lnTo>
                    <a:pt x="60831" y="0"/>
                  </a:lnTo>
                  <a:cubicBezTo>
                    <a:pt x="56069" y="7144"/>
                    <a:pt x="53688" y="16669"/>
                    <a:pt x="48925" y="23813"/>
                  </a:cubicBezTo>
                  <a:cubicBezTo>
                    <a:pt x="1300" y="114300"/>
                    <a:pt x="6063" y="202406"/>
                    <a:pt x="63213" y="285750"/>
                  </a:cubicBezTo>
                  <a:cubicBezTo>
                    <a:pt x="67975" y="292894"/>
                    <a:pt x="75119" y="300037"/>
                    <a:pt x="82263" y="309563"/>
                  </a:cubicBezTo>
                  <a:cubicBezTo>
                    <a:pt x="89406" y="300037"/>
                    <a:pt x="96550" y="292894"/>
                    <a:pt x="103694" y="283369"/>
                  </a:cubicBezTo>
                  <a:cubicBezTo>
                    <a:pt x="158463" y="200025"/>
                    <a:pt x="163225" y="111919"/>
                    <a:pt x="115600" y="21431"/>
                  </a:cubicBezTo>
                  <a:cubicBezTo>
                    <a:pt x="110838" y="16669"/>
                    <a:pt x="106075" y="7144"/>
                    <a:pt x="103694" y="0"/>
                  </a:cubicBezTo>
                  <a:lnTo>
                    <a:pt x="103694" y="0"/>
                  </a:lnTo>
                  <a:close/>
                </a:path>
              </a:pathLst>
            </a:custGeom>
            <a:grpFill/>
            <a:ln w="23813" cap="flat">
              <a:noFill/>
              <a:prstDash val="solid"/>
              <a:miter/>
            </a:ln>
          </p:spPr>
          <p:txBody>
            <a:bodyPr rtlCol="0" anchor="ctr"/>
            <a:lstStyle/>
            <a:p>
              <a:endParaRPr lang="en-ID"/>
            </a:p>
          </p:txBody>
        </p:sp>
        <p:sp>
          <p:nvSpPr>
            <p:cNvPr id="1463" name="Freeform: Shape 1462">
              <a:extLst>
                <a:ext uri="{FF2B5EF4-FFF2-40B4-BE49-F238E27FC236}">
                  <a16:creationId xmlns:a16="http://schemas.microsoft.com/office/drawing/2014/main" id="{5F92F61A-8CC9-14EB-43B3-F9D2CDEE7F41}"/>
                </a:ext>
              </a:extLst>
            </p:cNvPr>
            <p:cNvSpPr/>
            <p:nvPr/>
          </p:nvSpPr>
          <p:spPr>
            <a:xfrm>
              <a:off x="11940668" y="5815012"/>
              <a:ext cx="164381" cy="347662"/>
            </a:xfrm>
            <a:custGeom>
              <a:avLst/>
              <a:gdLst>
                <a:gd name="connsiteX0" fmla="*/ 103694 w 164381"/>
                <a:gd name="connsiteY0" fmla="*/ 0 h 347662"/>
                <a:gd name="connsiteX1" fmla="*/ 110838 w 164381"/>
                <a:gd name="connsiteY1" fmla="*/ 2381 h 347662"/>
                <a:gd name="connsiteX2" fmla="*/ 82263 w 164381"/>
                <a:gd name="connsiteY2" fmla="*/ 347662 h 347662"/>
                <a:gd name="connsiteX3" fmla="*/ 67975 w 164381"/>
                <a:gd name="connsiteY3" fmla="*/ 335756 h 347662"/>
                <a:gd name="connsiteX4" fmla="*/ 44163 w 164381"/>
                <a:gd name="connsiteY4" fmla="*/ 16669 h 347662"/>
                <a:gd name="connsiteX5" fmla="*/ 60832 w 164381"/>
                <a:gd name="connsiteY5" fmla="*/ 0 h 347662"/>
                <a:gd name="connsiteX6" fmla="*/ 60832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7" y="2381"/>
                    <a:pt x="110838" y="2381"/>
                  </a:cubicBezTo>
                  <a:cubicBezTo>
                    <a:pt x="191800" y="104775"/>
                    <a:pt x="179894" y="261938"/>
                    <a:pt x="82263" y="347662"/>
                  </a:cubicBezTo>
                  <a:cubicBezTo>
                    <a:pt x="77501" y="342900"/>
                    <a:pt x="72738" y="340519"/>
                    <a:pt x="67975" y="335756"/>
                  </a:cubicBezTo>
                  <a:cubicBezTo>
                    <a:pt x="-12987" y="247650"/>
                    <a:pt x="-22512" y="116681"/>
                    <a:pt x="44163" y="16669"/>
                  </a:cubicBezTo>
                  <a:cubicBezTo>
                    <a:pt x="48925" y="9525"/>
                    <a:pt x="56069" y="4762"/>
                    <a:pt x="60832" y="0"/>
                  </a:cubicBezTo>
                  <a:lnTo>
                    <a:pt x="60832" y="0"/>
                  </a:lnTo>
                  <a:cubicBezTo>
                    <a:pt x="56069" y="7144"/>
                    <a:pt x="53688" y="16669"/>
                    <a:pt x="48925" y="23813"/>
                  </a:cubicBezTo>
                  <a:cubicBezTo>
                    <a:pt x="1300" y="114300"/>
                    <a:pt x="6063" y="202406"/>
                    <a:pt x="63213" y="285750"/>
                  </a:cubicBezTo>
                  <a:cubicBezTo>
                    <a:pt x="67975" y="292894"/>
                    <a:pt x="75119" y="300037"/>
                    <a:pt x="82263" y="309563"/>
                  </a:cubicBezTo>
                  <a:cubicBezTo>
                    <a:pt x="89407" y="300037"/>
                    <a:pt x="96550" y="292894"/>
                    <a:pt x="103694" y="283369"/>
                  </a:cubicBezTo>
                  <a:cubicBezTo>
                    <a:pt x="158463" y="200025"/>
                    <a:pt x="163225" y="111919"/>
                    <a:pt x="115600" y="21431"/>
                  </a:cubicBezTo>
                  <a:cubicBezTo>
                    <a:pt x="110838" y="16669"/>
                    <a:pt x="108457" y="7144"/>
                    <a:pt x="103694" y="0"/>
                  </a:cubicBezTo>
                  <a:lnTo>
                    <a:pt x="103694" y="0"/>
                  </a:lnTo>
                  <a:close/>
                </a:path>
              </a:pathLst>
            </a:custGeom>
            <a:grpFill/>
            <a:ln w="23813" cap="flat">
              <a:noFill/>
              <a:prstDash val="solid"/>
              <a:miter/>
            </a:ln>
          </p:spPr>
          <p:txBody>
            <a:bodyPr rtlCol="0" anchor="ctr"/>
            <a:lstStyle/>
            <a:p>
              <a:endParaRPr lang="en-ID"/>
            </a:p>
          </p:txBody>
        </p:sp>
        <p:sp>
          <p:nvSpPr>
            <p:cNvPr id="1464" name="Freeform: Shape 1463">
              <a:extLst>
                <a:ext uri="{FF2B5EF4-FFF2-40B4-BE49-F238E27FC236}">
                  <a16:creationId xmlns:a16="http://schemas.microsoft.com/office/drawing/2014/main" id="{DE1CDC8E-6498-EE83-5890-718D4329D566}"/>
                </a:ext>
              </a:extLst>
            </p:cNvPr>
            <p:cNvSpPr/>
            <p:nvPr/>
          </p:nvSpPr>
          <p:spPr>
            <a:xfrm>
              <a:off x="9988043" y="2436018"/>
              <a:ext cx="164381" cy="347662"/>
            </a:xfrm>
            <a:custGeom>
              <a:avLst/>
              <a:gdLst>
                <a:gd name="connsiteX0" fmla="*/ 103694 w 164381"/>
                <a:gd name="connsiteY0" fmla="*/ 0 h 347662"/>
                <a:gd name="connsiteX1" fmla="*/ 110838 w 164381"/>
                <a:gd name="connsiteY1" fmla="*/ 2381 h 347662"/>
                <a:gd name="connsiteX2" fmla="*/ 82263 w 164381"/>
                <a:gd name="connsiteY2" fmla="*/ 347662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6" y="2381"/>
                    <a:pt x="110838" y="2381"/>
                  </a:cubicBezTo>
                  <a:cubicBezTo>
                    <a:pt x="191800" y="104775"/>
                    <a:pt x="179894" y="261938"/>
                    <a:pt x="82263" y="347662"/>
                  </a:cubicBezTo>
                  <a:cubicBezTo>
                    <a:pt x="77500" y="342900"/>
                    <a:pt x="72738" y="340519"/>
                    <a:pt x="67975" y="335756"/>
                  </a:cubicBezTo>
                  <a:cubicBezTo>
                    <a:pt x="-12987" y="247650"/>
                    <a:pt x="-22512" y="116681"/>
                    <a:pt x="44163" y="16669"/>
                  </a:cubicBezTo>
                  <a:cubicBezTo>
                    <a:pt x="48925" y="9525"/>
                    <a:pt x="56069" y="4762"/>
                    <a:pt x="60831" y="0"/>
                  </a:cubicBezTo>
                  <a:lnTo>
                    <a:pt x="60831" y="0"/>
                  </a:lnTo>
                  <a:cubicBezTo>
                    <a:pt x="56069" y="7144"/>
                    <a:pt x="53688" y="16669"/>
                    <a:pt x="48925" y="23813"/>
                  </a:cubicBezTo>
                  <a:cubicBezTo>
                    <a:pt x="1300" y="114300"/>
                    <a:pt x="6063" y="202406"/>
                    <a:pt x="63213" y="285750"/>
                  </a:cubicBezTo>
                  <a:cubicBezTo>
                    <a:pt x="67975" y="292894"/>
                    <a:pt x="75119" y="300037"/>
                    <a:pt x="82263" y="309563"/>
                  </a:cubicBezTo>
                  <a:cubicBezTo>
                    <a:pt x="89406" y="300037"/>
                    <a:pt x="96550" y="292894"/>
                    <a:pt x="103694" y="283369"/>
                  </a:cubicBezTo>
                  <a:cubicBezTo>
                    <a:pt x="158463" y="200025"/>
                    <a:pt x="163225" y="111919"/>
                    <a:pt x="115600" y="21431"/>
                  </a:cubicBezTo>
                  <a:cubicBezTo>
                    <a:pt x="110838" y="16669"/>
                    <a:pt x="106075" y="7144"/>
                    <a:pt x="103694" y="0"/>
                  </a:cubicBezTo>
                  <a:lnTo>
                    <a:pt x="103694" y="0"/>
                  </a:lnTo>
                  <a:close/>
                </a:path>
              </a:pathLst>
            </a:custGeom>
            <a:grpFill/>
            <a:ln w="23813" cap="flat">
              <a:noFill/>
              <a:prstDash val="solid"/>
              <a:miter/>
            </a:ln>
          </p:spPr>
          <p:txBody>
            <a:bodyPr rtlCol="0" anchor="ctr"/>
            <a:lstStyle/>
            <a:p>
              <a:endParaRPr lang="en-ID"/>
            </a:p>
          </p:txBody>
        </p:sp>
        <p:sp>
          <p:nvSpPr>
            <p:cNvPr id="1465" name="Freeform: Shape 1464">
              <a:extLst>
                <a:ext uri="{FF2B5EF4-FFF2-40B4-BE49-F238E27FC236}">
                  <a16:creationId xmlns:a16="http://schemas.microsoft.com/office/drawing/2014/main" id="{3ED86F47-AFCB-46A2-C105-647FC1E893FD}"/>
                </a:ext>
              </a:extLst>
            </p:cNvPr>
            <p:cNvSpPr/>
            <p:nvPr/>
          </p:nvSpPr>
          <p:spPr>
            <a:xfrm>
              <a:off x="11940668" y="1309687"/>
              <a:ext cx="164381" cy="347662"/>
            </a:xfrm>
            <a:custGeom>
              <a:avLst/>
              <a:gdLst>
                <a:gd name="connsiteX0" fmla="*/ 103694 w 164381"/>
                <a:gd name="connsiteY0" fmla="*/ 0 h 347662"/>
                <a:gd name="connsiteX1" fmla="*/ 110838 w 164381"/>
                <a:gd name="connsiteY1" fmla="*/ 2381 h 347662"/>
                <a:gd name="connsiteX2" fmla="*/ 82263 w 164381"/>
                <a:gd name="connsiteY2" fmla="*/ 347662 h 347662"/>
                <a:gd name="connsiteX3" fmla="*/ 67975 w 164381"/>
                <a:gd name="connsiteY3" fmla="*/ 335756 h 347662"/>
                <a:gd name="connsiteX4" fmla="*/ 44163 w 164381"/>
                <a:gd name="connsiteY4" fmla="*/ 16669 h 347662"/>
                <a:gd name="connsiteX5" fmla="*/ 60832 w 164381"/>
                <a:gd name="connsiteY5" fmla="*/ 0 h 347662"/>
                <a:gd name="connsiteX6" fmla="*/ 60832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7" y="2381"/>
                    <a:pt x="110838" y="2381"/>
                  </a:cubicBezTo>
                  <a:cubicBezTo>
                    <a:pt x="191800" y="104775"/>
                    <a:pt x="179894" y="261938"/>
                    <a:pt x="82263" y="347662"/>
                  </a:cubicBezTo>
                  <a:cubicBezTo>
                    <a:pt x="77501" y="342900"/>
                    <a:pt x="72738" y="340519"/>
                    <a:pt x="67975" y="335756"/>
                  </a:cubicBezTo>
                  <a:cubicBezTo>
                    <a:pt x="-12987" y="247650"/>
                    <a:pt x="-22512" y="116681"/>
                    <a:pt x="44163" y="16669"/>
                  </a:cubicBezTo>
                  <a:cubicBezTo>
                    <a:pt x="48925" y="9525"/>
                    <a:pt x="56069" y="4763"/>
                    <a:pt x="60832" y="0"/>
                  </a:cubicBezTo>
                  <a:lnTo>
                    <a:pt x="60832" y="0"/>
                  </a:lnTo>
                  <a:cubicBezTo>
                    <a:pt x="56069" y="7144"/>
                    <a:pt x="53688" y="16669"/>
                    <a:pt x="48925" y="23813"/>
                  </a:cubicBezTo>
                  <a:cubicBezTo>
                    <a:pt x="1300" y="114300"/>
                    <a:pt x="6063" y="202406"/>
                    <a:pt x="63213" y="285750"/>
                  </a:cubicBezTo>
                  <a:cubicBezTo>
                    <a:pt x="67975" y="292894"/>
                    <a:pt x="75119" y="300037"/>
                    <a:pt x="82263" y="309563"/>
                  </a:cubicBezTo>
                  <a:cubicBezTo>
                    <a:pt x="89407" y="300037"/>
                    <a:pt x="96550" y="292894"/>
                    <a:pt x="103694" y="283369"/>
                  </a:cubicBezTo>
                  <a:cubicBezTo>
                    <a:pt x="158463" y="200025"/>
                    <a:pt x="163225" y="111919"/>
                    <a:pt x="115600" y="21431"/>
                  </a:cubicBezTo>
                  <a:cubicBezTo>
                    <a:pt x="110838" y="16669"/>
                    <a:pt x="108457" y="7144"/>
                    <a:pt x="103694" y="0"/>
                  </a:cubicBezTo>
                  <a:lnTo>
                    <a:pt x="103694" y="0"/>
                  </a:lnTo>
                  <a:close/>
                </a:path>
              </a:pathLst>
            </a:custGeom>
            <a:grpFill/>
            <a:ln w="23813" cap="flat">
              <a:noFill/>
              <a:prstDash val="solid"/>
              <a:miter/>
            </a:ln>
          </p:spPr>
          <p:txBody>
            <a:bodyPr rtlCol="0" anchor="ctr"/>
            <a:lstStyle/>
            <a:p>
              <a:endParaRPr lang="en-ID"/>
            </a:p>
          </p:txBody>
        </p:sp>
        <p:sp>
          <p:nvSpPr>
            <p:cNvPr id="1466" name="Freeform: Shape 1465">
              <a:extLst>
                <a:ext uri="{FF2B5EF4-FFF2-40B4-BE49-F238E27FC236}">
                  <a16:creationId xmlns:a16="http://schemas.microsoft.com/office/drawing/2014/main" id="{8F48C725-629F-6F5A-4C9B-46C2079C002C}"/>
                </a:ext>
              </a:extLst>
            </p:cNvPr>
            <p:cNvSpPr/>
            <p:nvPr/>
          </p:nvSpPr>
          <p:spPr>
            <a:xfrm>
              <a:off x="11940668" y="183356"/>
              <a:ext cx="164381" cy="347662"/>
            </a:xfrm>
            <a:custGeom>
              <a:avLst/>
              <a:gdLst>
                <a:gd name="connsiteX0" fmla="*/ 103694 w 164381"/>
                <a:gd name="connsiteY0" fmla="*/ 0 h 347662"/>
                <a:gd name="connsiteX1" fmla="*/ 110838 w 164381"/>
                <a:gd name="connsiteY1" fmla="*/ 2381 h 347662"/>
                <a:gd name="connsiteX2" fmla="*/ 82263 w 164381"/>
                <a:gd name="connsiteY2" fmla="*/ 347663 h 347662"/>
                <a:gd name="connsiteX3" fmla="*/ 67975 w 164381"/>
                <a:gd name="connsiteY3" fmla="*/ 335756 h 347662"/>
                <a:gd name="connsiteX4" fmla="*/ 44163 w 164381"/>
                <a:gd name="connsiteY4" fmla="*/ 16669 h 347662"/>
                <a:gd name="connsiteX5" fmla="*/ 60832 w 164381"/>
                <a:gd name="connsiteY5" fmla="*/ 0 h 347662"/>
                <a:gd name="connsiteX6" fmla="*/ 60832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7" y="2381"/>
                    <a:pt x="110838" y="2381"/>
                  </a:cubicBezTo>
                  <a:cubicBezTo>
                    <a:pt x="191800" y="104775"/>
                    <a:pt x="179894" y="261938"/>
                    <a:pt x="82263" y="347663"/>
                  </a:cubicBezTo>
                  <a:cubicBezTo>
                    <a:pt x="77501" y="342900"/>
                    <a:pt x="72738" y="340519"/>
                    <a:pt x="67975" y="335756"/>
                  </a:cubicBezTo>
                  <a:cubicBezTo>
                    <a:pt x="-12987" y="247650"/>
                    <a:pt x="-22512" y="116681"/>
                    <a:pt x="44163" y="16669"/>
                  </a:cubicBezTo>
                  <a:cubicBezTo>
                    <a:pt x="48925" y="9525"/>
                    <a:pt x="56069" y="4763"/>
                    <a:pt x="60832" y="0"/>
                  </a:cubicBezTo>
                  <a:lnTo>
                    <a:pt x="60832" y="0"/>
                  </a:lnTo>
                  <a:cubicBezTo>
                    <a:pt x="56069" y="7144"/>
                    <a:pt x="53688" y="16669"/>
                    <a:pt x="48925" y="23813"/>
                  </a:cubicBezTo>
                  <a:cubicBezTo>
                    <a:pt x="1300" y="114300"/>
                    <a:pt x="6063" y="202406"/>
                    <a:pt x="63213" y="285750"/>
                  </a:cubicBezTo>
                  <a:cubicBezTo>
                    <a:pt x="67975" y="292894"/>
                    <a:pt x="75119" y="300038"/>
                    <a:pt x="82263" y="309563"/>
                  </a:cubicBezTo>
                  <a:cubicBezTo>
                    <a:pt x="89407" y="300038"/>
                    <a:pt x="96550" y="292894"/>
                    <a:pt x="103694" y="283369"/>
                  </a:cubicBezTo>
                  <a:cubicBezTo>
                    <a:pt x="158463" y="200025"/>
                    <a:pt x="163225" y="111919"/>
                    <a:pt x="115600" y="21431"/>
                  </a:cubicBezTo>
                  <a:cubicBezTo>
                    <a:pt x="110838" y="16669"/>
                    <a:pt x="108457" y="7144"/>
                    <a:pt x="103694" y="0"/>
                  </a:cubicBezTo>
                  <a:lnTo>
                    <a:pt x="103694" y="0"/>
                  </a:lnTo>
                  <a:close/>
                </a:path>
              </a:pathLst>
            </a:custGeom>
            <a:grpFill/>
            <a:ln w="23813" cap="flat">
              <a:noFill/>
              <a:prstDash val="solid"/>
              <a:miter/>
            </a:ln>
          </p:spPr>
          <p:txBody>
            <a:bodyPr rtlCol="0" anchor="ctr"/>
            <a:lstStyle/>
            <a:p>
              <a:endParaRPr lang="en-ID"/>
            </a:p>
          </p:txBody>
        </p:sp>
        <p:sp>
          <p:nvSpPr>
            <p:cNvPr id="1467" name="Freeform: Shape 1466">
              <a:extLst>
                <a:ext uri="{FF2B5EF4-FFF2-40B4-BE49-F238E27FC236}">
                  <a16:creationId xmlns:a16="http://schemas.microsoft.com/office/drawing/2014/main" id="{65778225-CEF4-6364-55FB-84BA9AF36FFD}"/>
                </a:ext>
              </a:extLst>
            </p:cNvPr>
            <p:cNvSpPr/>
            <p:nvPr/>
          </p:nvSpPr>
          <p:spPr>
            <a:xfrm>
              <a:off x="11940668" y="2436018"/>
              <a:ext cx="164381" cy="347662"/>
            </a:xfrm>
            <a:custGeom>
              <a:avLst/>
              <a:gdLst>
                <a:gd name="connsiteX0" fmla="*/ 103694 w 164381"/>
                <a:gd name="connsiteY0" fmla="*/ 0 h 347662"/>
                <a:gd name="connsiteX1" fmla="*/ 110838 w 164381"/>
                <a:gd name="connsiteY1" fmla="*/ 2381 h 347662"/>
                <a:gd name="connsiteX2" fmla="*/ 82263 w 164381"/>
                <a:gd name="connsiteY2" fmla="*/ 347662 h 347662"/>
                <a:gd name="connsiteX3" fmla="*/ 67975 w 164381"/>
                <a:gd name="connsiteY3" fmla="*/ 335756 h 347662"/>
                <a:gd name="connsiteX4" fmla="*/ 44163 w 164381"/>
                <a:gd name="connsiteY4" fmla="*/ 16669 h 347662"/>
                <a:gd name="connsiteX5" fmla="*/ 60832 w 164381"/>
                <a:gd name="connsiteY5" fmla="*/ 0 h 347662"/>
                <a:gd name="connsiteX6" fmla="*/ 60832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7" y="2381"/>
                    <a:pt x="110838" y="2381"/>
                  </a:cubicBezTo>
                  <a:cubicBezTo>
                    <a:pt x="191800" y="104775"/>
                    <a:pt x="179894" y="261938"/>
                    <a:pt x="82263" y="347662"/>
                  </a:cubicBezTo>
                  <a:cubicBezTo>
                    <a:pt x="77501" y="342900"/>
                    <a:pt x="72738" y="340519"/>
                    <a:pt x="67975" y="335756"/>
                  </a:cubicBezTo>
                  <a:cubicBezTo>
                    <a:pt x="-12987" y="247650"/>
                    <a:pt x="-22512" y="116681"/>
                    <a:pt x="44163" y="16669"/>
                  </a:cubicBezTo>
                  <a:cubicBezTo>
                    <a:pt x="48925" y="9525"/>
                    <a:pt x="56069" y="4762"/>
                    <a:pt x="60832" y="0"/>
                  </a:cubicBezTo>
                  <a:lnTo>
                    <a:pt x="60832" y="0"/>
                  </a:lnTo>
                  <a:cubicBezTo>
                    <a:pt x="56069" y="7144"/>
                    <a:pt x="53688" y="16669"/>
                    <a:pt x="48925" y="23813"/>
                  </a:cubicBezTo>
                  <a:cubicBezTo>
                    <a:pt x="1300" y="114300"/>
                    <a:pt x="6063" y="202406"/>
                    <a:pt x="63213" y="285750"/>
                  </a:cubicBezTo>
                  <a:cubicBezTo>
                    <a:pt x="67975" y="292894"/>
                    <a:pt x="75119" y="300037"/>
                    <a:pt x="82263" y="309563"/>
                  </a:cubicBezTo>
                  <a:cubicBezTo>
                    <a:pt x="89407" y="300037"/>
                    <a:pt x="96550" y="292894"/>
                    <a:pt x="103694" y="283369"/>
                  </a:cubicBezTo>
                  <a:cubicBezTo>
                    <a:pt x="158463" y="200025"/>
                    <a:pt x="163225" y="111919"/>
                    <a:pt x="115600" y="21431"/>
                  </a:cubicBezTo>
                  <a:cubicBezTo>
                    <a:pt x="110838" y="16669"/>
                    <a:pt x="108457" y="7144"/>
                    <a:pt x="103694" y="0"/>
                  </a:cubicBezTo>
                  <a:lnTo>
                    <a:pt x="103694" y="0"/>
                  </a:lnTo>
                  <a:close/>
                </a:path>
              </a:pathLst>
            </a:custGeom>
            <a:grpFill/>
            <a:ln w="23813" cap="flat">
              <a:noFill/>
              <a:prstDash val="solid"/>
              <a:miter/>
            </a:ln>
          </p:spPr>
          <p:txBody>
            <a:bodyPr rtlCol="0" anchor="ctr"/>
            <a:lstStyle/>
            <a:p>
              <a:endParaRPr lang="en-ID"/>
            </a:p>
          </p:txBody>
        </p:sp>
        <p:sp>
          <p:nvSpPr>
            <p:cNvPr id="1468" name="Freeform: Shape 1467">
              <a:extLst>
                <a:ext uri="{FF2B5EF4-FFF2-40B4-BE49-F238E27FC236}">
                  <a16:creationId xmlns:a16="http://schemas.microsoft.com/office/drawing/2014/main" id="{06577FE7-ACAF-B527-69F7-ECEB783795EC}"/>
                </a:ext>
              </a:extLst>
            </p:cNvPr>
            <p:cNvSpPr/>
            <p:nvPr/>
          </p:nvSpPr>
          <p:spPr>
            <a:xfrm>
              <a:off x="6080412" y="1309687"/>
              <a:ext cx="164381" cy="347662"/>
            </a:xfrm>
            <a:custGeom>
              <a:avLst/>
              <a:gdLst>
                <a:gd name="connsiteX0" fmla="*/ 103694 w 164381"/>
                <a:gd name="connsiteY0" fmla="*/ 0 h 347662"/>
                <a:gd name="connsiteX1" fmla="*/ 110838 w 164381"/>
                <a:gd name="connsiteY1" fmla="*/ 2381 h 347662"/>
                <a:gd name="connsiteX2" fmla="*/ 82263 w 164381"/>
                <a:gd name="connsiteY2" fmla="*/ 347662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91788 w 164381"/>
                <a:gd name="connsiteY10" fmla="*/ 302419 h 347662"/>
                <a:gd name="connsiteX11" fmla="*/ 106075 w 164381"/>
                <a:gd name="connsiteY11" fmla="*/ 285750 h 347662"/>
                <a:gd name="connsiteX12" fmla="*/ 117981 w 164381"/>
                <a:gd name="connsiteY12" fmla="*/ 23813 h 347662"/>
                <a:gd name="connsiteX13" fmla="*/ 103694 w 164381"/>
                <a:gd name="connsiteY13" fmla="*/ 0 h 347662"/>
                <a:gd name="connsiteX14" fmla="*/ 103694 w 164381"/>
                <a:gd name="connsiteY14"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4381" h="347662">
                  <a:moveTo>
                    <a:pt x="103694" y="0"/>
                  </a:moveTo>
                  <a:cubicBezTo>
                    <a:pt x="106075" y="0"/>
                    <a:pt x="108456" y="2381"/>
                    <a:pt x="110838" y="2381"/>
                  </a:cubicBezTo>
                  <a:cubicBezTo>
                    <a:pt x="191800" y="104775"/>
                    <a:pt x="179894" y="261938"/>
                    <a:pt x="82263" y="347662"/>
                  </a:cubicBezTo>
                  <a:cubicBezTo>
                    <a:pt x="77500" y="342900"/>
                    <a:pt x="72738" y="340519"/>
                    <a:pt x="67975" y="335756"/>
                  </a:cubicBezTo>
                  <a:cubicBezTo>
                    <a:pt x="-12987" y="247650"/>
                    <a:pt x="-22512" y="116681"/>
                    <a:pt x="44163" y="16669"/>
                  </a:cubicBezTo>
                  <a:cubicBezTo>
                    <a:pt x="48925" y="9525"/>
                    <a:pt x="56069" y="4763"/>
                    <a:pt x="60831" y="0"/>
                  </a:cubicBezTo>
                  <a:lnTo>
                    <a:pt x="60831" y="0"/>
                  </a:lnTo>
                  <a:cubicBezTo>
                    <a:pt x="56069" y="7144"/>
                    <a:pt x="53688" y="16669"/>
                    <a:pt x="48925" y="23813"/>
                  </a:cubicBezTo>
                  <a:cubicBezTo>
                    <a:pt x="1300" y="114300"/>
                    <a:pt x="6063" y="202406"/>
                    <a:pt x="63213" y="285750"/>
                  </a:cubicBezTo>
                  <a:cubicBezTo>
                    <a:pt x="67975" y="292894"/>
                    <a:pt x="75119" y="300037"/>
                    <a:pt x="82263" y="309563"/>
                  </a:cubicBezTo>
                  <a:cubicBezTo>
                    <a:pt x="87025" y="307181"/>
                    <a:pt x="89406" y="304800"/>
                    <a:pt x="91788" y="302419"/>
                  </a:cubicBezTo>
                  <a:cubicBezTo>
                    <a:pt x="96550" y="297656"/>
                    <a:pt x="101313" y="290512"/>
                    <a:pt x="106075" y="285750"/>
                  </a:cubicBezTo>
                  <a:cubicBezTo>
                    <a:pt x="160844" y="202406"/>
                    <a:pt x="165606" y="114300"/>
                    <a:pt x="117981" y="23813"/>
                  </a:cubicBezTo>
                  <a:cubicBezTo>
                    <a:pt x="110838" y="16669"/>
                    <a:pt x="106075" y="7144"/>
                    <a:pt x="103694" y="0"/>
                  </a:cubicBezTo>
                  <a:lnTo>
                    <a:pt x="103694" y="0"/>
                  </a:lnTo>
                  <a:close/>
                </a:path>
              </a:pathLst>
            </a:custGeom>
            <a:grpFill/>
            <a:ln w="23813" cap="flat">
              <a:noFill/>
              <a:prstDash val="solid"/>
              <a:miter/>
            </a:ln>
          </p:spPr>
          <p:txBody>
            <a:bodyPr rtlCol="0" anchor="ctr"/>
            <a:lstStyle/>
            <a:p>
              <a:endParaRPr lang="en-ID"/>
            </a:p>
          </p:txBody>
        </p:sp>
        <p:sp>
          <p:nvSpPr>
            <p:cNvPr id="1469" name="Freeform: Shape 1468">
              <a:extLst>
                <a:ext uri="{FF2B5EF4-FFF2-40B4-BE49-F238E27FC236}">
                  <a16:creationId xmlns:a16="http://schemas.microsoft.com/office/drawing/2014/main" id="{0D49C222-692B-F4C2-7185-04254EFD941C}"/>
                </a:ext>
              </a:extLst>
            </p:cNvPr>
            <p:cNvSpPr/>
            <p:nvPr/>
          </p:nvSpPr>
          <p:spPr>
            <a:xfrm>
              <a:off x="9988043" y="4688681"/>
              <a:ext cx="164381" cy="347662"/>
            </a:xfrm>
            <a:custGeom>
              <a:avLst/>
              <a:gdLst>
                <a:gd name="connsiteX0" fmla="*/ 103694 w 164381"/>
                <a:gd name="connsiteY0" fmla="*/ 0 h 347662"/>
                <a:gd name="connsiteX1" fmla="*/ 110838 w 164381"/>
                <a:gd name="connsiteY1" fmla="*/ 2381 h 347662"/>
                <a:gd name="connsiteX2" fmla="*/ 82263 w 164381"/>
                <a:gd name="connsiteY2" fmla="*/ 347663 h 347662"/>
                <a:gd name="connsiteX3" fmla="*/ 67975 w 164381"/>
                <a:gd name="connsiteY3" fmla="*/ 335756 h 347662"/>
                <a:gd name="connsiteX4" fmla="*/ 44163 w 164381"/>
                <a:gd name="connsiteY4" fmla="*/ 16669 h 347662"/>
                <a:gd name="connsiteX5" fmla="*/ 60831 w 164381"/>
                <a:gd name="connsiteY5" fmla="*/ 0 h 347662"/>
                <a:gd name="connsiteX6" fmla="*/ 60831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6" y="2381"/>
                    <a:pt x="110838" y="2381"/>
                  </a:cubicBezTo>
                  <a:cubicBezTo>
                    <a:pt x="191800" y="104775"/>
                    <a:pt x="179894" y="261938"/>
                    <a:pt x="82263" y="347663"/>
                  </a:cubicBezTo>
                  <a:cubicBezTo>
                    <a:pt x="77500" y="342900"/>
                    <a:pt x="72738" y="340519"/>
                    <a:pt x="67975" y="335756"/>
                  </a:cubicBezTo>
                  <a:cubicBezTo>
                    <a:pt x="-12987" y="247650"/>
                    <a:pt x="-22512" y="116681"/>
                    <a:pt x="44163" y="16669"/>
                  </a:cubicBezTo>
                  <a:cubicBezTo>
                    <a:pt x="48925" y="9525"/>
                    <a:pt x="56069" y="4763"/>
                    <a:pt x="60831" y="0"/>
                  </a:cubicBezTo>
                  <a:lnTo>
                    <a:pt x="60831" y="0"/>
                  </a:lnTo>
                  <a:cubicBezTo>
                    <a:pt x="56069" y="7144"/>
                    <a:pt x="53688" y="16669"/>
                    <a:pt x="48925" y="23813"/>
                  </a:cubicBezTo>
                  <a:cubicBezTo>
                    <a:pt x="1300" y="114300"/>
                    <a:pt x="6063" y="202406"/>
                    <a:pt x="63213" y="285750"/>
                  </a:cubicBezTo>
                  <a:cubicBezTo>
                    <a:pt x="67975" y="292894"/>
                    <a:pt x="75119" y="300038"/>
                    <a:pt x="82263" y="309563"/>
                  </a:cubicBezTo>
                  <a:cubicBezTo>
                    <a:pt x="89406" y="300038"/>
                    <a:pt x="96550" y="292894"/>
                    <a:pt x="103694" y="283369"/>
                  </a:cubicBezTo>
                  <a:cubicBezTo>
                    <a:pt x="158463" y="200025"/>
                    <a:pt x="163225" y="111919"/>
                    <a:pt x="115600" y="21431"/>
                  </a:cubicBezTo>
                  <a:cubicBezTo>
                    <a:pt x="110838" y="16669"/>
                    <a:pt x="106075" y="7144"/>
                    <a:pt x="103694" y="0"/>
                  </a:cubicBezTo>
                  <a:lnTo>
                    <a:pt x="103694" y="0"/>
                  </a:lnTo>
                  <a:close/>
                </a:path>
              </a:pathLst>
            </a:custGeom>
            <a:grpFill/>
            <a:ln w="23813" cap="flat">
              <a:noFill/>
              <a:prstDash val="solid"/>
              <a:miter/>
            </a:ln>
          </p:spPr>
          <p:txBody>
            <a:bodyPr rtlCol="0" anchor="ctr"/>
            <a:lstStyle/>
            <a:p>
              <a:endParaRPr lang="en-ID"/>
            </a:p>
          </p:txBody>
        </p:sp>
        <p:sp>
          <p:nvSpPr>
            <p:cNvPr id="1470" name="Freeform: Shape 1469">
              <a:extLst>
                <a:ext uri="{FF2B5EF4-FFF2-40B4-BE49-F238E27FC236}">
                  <a16:creationId xmlns:a16="http://schemas.microsoft.com/office/drawing/2014/main" id="{5F28A363-DF8B-E13F-ECD9-DCA2E7EFAE1D}"/>
                </a:ext>
              </a:extLst>
            </p:cNvPr>
            <p:cNvSpPr/>
            <p:nvPr/>
          </p:nvSpPr>
          <p:spPr>
            <a:xfrm>
              <a:off x="11940668" y="4688681"/>
              <a:ext cx="164381" cy="347662"/>
            </a:xfrm>
            <a:custGeom>
              <a:avLst/>
              <a:gdLst>
                <a:gd name="connsiteX0" fmla="*/ 103694 w 164381"/>
                <a:gd name="connsiteY0" fmla="*/ 0 h 347662"/>
                <a:gd name="connsiteX1" fmla="*/ 110838 w 164381"/>
                <a:gd name="connsiteY1" fmla="*/ 2381 h 347662"/>
                <a:gd name="connsiteX2" fmla="*/ 82263 w 164381"/>
                <a:gd name="connsiteY2" fmla="*/ 347663 h 347662"/>
                <a:gd name="connsiteX3" fmla="*/ 67975 w 164381"/>
                <a:gd name="connsiteY3" fmla="*/ 335756 h 347662"/>
                <a:gd name="connsiteX4" fmla="*/ 44163 w 164381"/>
                <a:gd name="connsiteY4" fmla="*/ 16669 h 347662"/>
                <a:gd name="connsiteX5" fmla="*/ 60832 w 164381"/>
                <a:gd name="connsiteY5" fmla="*/ 0 h 347662"/>
                <a:gd name="connsiteX6" fmla="*/ 60832 w 164381"/>
                <a:gd name="connsiteY6" fmla="*/ 0 h 347662"/>
                <a:gd name="connsiteX7" fmla="*/ 48925 w 164381"/>
                <a:gd name="connsiteY7" fmla="*/ 23813 h 347662"/>
                <a:gd name="connsiteX8" fmla="*/ 63213 w 164381"/>
                <a:gd name="connsiteY8" fmla="*/ 285750 h 347662"/>
                <a:gd name="connsiteX9" fmla="*/ 82263 w 164381"/>
                <a:gd name="connsiteY9" fmla="*/ 309563 h 347662"/>
                <a:gd name="connsiteX10" fmla="*/ 103694 w 164381"/>
                <a:gd name="connsiteY10" fmla="*/ 283369 h 347662"/>
                <a:gd name="connsiteX11" fmla="*/ 115600 w 164381"/>
                <a:gd name="connsiteY11" fmla="*/ 21431 h 347662"/>
                <a:gd name="connsiteX12" fmla="*/ 103694 w 164381"/>
                <a:gd name="connsiteY12" fmla="*/ 0 h 347662"/>
                <a:gd name="connsiteX13" fmla="*/ 103694 w 164381"/>
                <a:gd name="connsiteY13" fmla="*/ 0 h 3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4381" h="347662">
                  <a:moveTo>
                    <a:pt x="103694" y="0"/>
                  </a:moveTo>
                  <a:cubicBezTo>
                    <a:pt x="106075" y="0"/>
                    <a:pt x="108457" y="2381"/>
                    <a:pt x="110838" y="2381"/>
                  </a:cubicBezTo>
                  <a:cubicBezTo>
                    <a:pt x="191800" y="104775"/>
                    <a:pt x="179894" y="261938"/>
                    <a:pt x="82263" y="347663"/>
                  </a:cubicBezTo>
                  <a:cubicBezTo>
                    <a:pt x="77501" y="342900"/>
                    <a:pt x="72738" y="340519"/>
                    <a:pt x="67975" y="335756"/>
                  </a:cubicBezTo>
                  <a:cubicBezTo>
                    <a:pt x="-12987" y="247650"/>
                    <a:pt x="-22512" y="116681"/>
                    <a:pt x="44163" y="16669"/>
                  </a:cubicBezTo>
                  <a:cubicBezTo>
                    <a:pt x="48925" y="9525"/>
                    <a:pt x="56069" y="4763"/>
                    <a:pt x="60832" y="0"/>
                  </a:cubicBezTo>
                  <a:lnTo>
                    <a:pt x="60832" y="0"/>
                  </a:lnTo>
                  <a:cubicBezTo>
                    <a:pt x="56069" y="7144"/>
                    <a:pt x="53688" y="16669"/>
                    <a:pt x="48925" y="23813"/>
                  </a:cubicBezTo>
                  <a:cubicBezTo>
                    <a:pt x="1300" y="114300"/>
                    <a:pt x="6063" y="202406"/>
                    <a:pt x="63213" y="285750"/>
                  </a:cubicBezTo>
                  <a:cubicBezTo>
                    <a:pt x="67975" y="292894"/>
                    <a:pt x="75119" y="300038"/>
                    <a:pt x="82263" y="309563"/>
                  </a:cubicBezTo>
                  <a:cubicBezTo>
                    <a:pt x="89407" y="300038"/>
                    <a:pt x="96550" y="292894"/>
                    <a:pt x="103694" y="283369"/>
                  </a:cubicBezTo>
                  <a:cubicBezTo>
                    <a:pt x="158463" y="200025"/>
                    <a:pt x="163225" y="111919"/>
                    <a:pt x="115600" y="21431"/>
                  </a:cubicBezTo>
                  <a:cubicBezTo>
                    <a:pt x="110838" y="16669"/>
                    <a:pt x="108457" y="7144"/>
                    <a:pt x="103694" y="0"/>
                  </a:cubicBezTo>
                  <a:lnTo>
                    <a:pt x="103694" y="0"/>
                  </a:lnTo>
                  <a:close/>
                </a:path>
              </a:pathLst>
            </a:custGeom>
            <a:grpFill/>
            <a:ln w="23813" cap="flat">
              <a:noFill/>
              <a:prstDash val="solid"/>
              <a:miter/>
            </a:ln>
          </p:spPr>
          <p:txBody>
            <a:bodyPr rtlCol="0" anchor="ctr"/>
            <a:lstStyle/>
            <a:p>
              <a:endParaRPr lang="en-ID"/>
            </a:p>
          </p:txBody>
        </p:sp>
        <p:sp>
          <p:nvSpPr>
            <p:cNvPr id="1471" name="Freeform: Shape 1470">
              <a:extLst>
                <a:ext uri="{FF2B5EF4-FFF2-40B4-BE49-F238E27FC236}">
                  <a16:creationId xmlns:a16="http://schemas.microsoft.com/office/drawing/2014/main" id="{A80054C8-EFAB-88C1-DE44-3D7E12F4784C}"/>
                </a:ext>
              </a:extLst>
            </p:cNvPr>
            <p:cNvSpPr/>
            <p:nvPr/>
          </p:nvSpPr>
          <p:spPr>
            <a:xfrm>
              <a:off x="5336381" y="5160305"/>
              <a:ext cx="264318" cy="208118"/>
            </a:xfrm>
            <a:custGeom>
              <a:avLst/>
              <a:gdLst>
                <a:gd name="connsiteX0" fmla="*/ 264319 w 264318"/>
                <a:gd name="connsiteY0" fmla="*/ 197508 h 208118"/>
                <a:gd name="connsiteX1" fmla="*/ 2381 w 264318"/>
                <a:gd name="connsiteY1" fmla="*/ 114164 h 208118"/>
                <a:gd name="connsiteX2" fmla="*/ 230981 w 264318"/>
                <a:gd name="connsiteY2" fmla="*/ 178457 h 208118"/>
                <a:gd name="connsiteX3" fmla="*/ 0 w 264318"/>
                <a:gd name="connsiteY3" fmla="*/ 4626 h 208118"/>
                <a:gd name="connsiteX4" fmla="*/ 140494 w 264318"/>
                <a:gd name="connsiteY4" fmla="*/ 30820 h 208118"/>
                <a:gd name="connsiteX5" fmla="*/ 264319 w 264318"/>
                <a:gd name="connsiteY5" fmla="*/ 197508 h 208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4318" h="208118">
                  <a:moveTo>
                    <a:pt x="264319" y="197508"/>
                  </a:moveTo>
                  <a:cubicBezTo>
                    <a:pt x="176213" y="230845"/>
                    <a:pt x="9525" y="180839"/>
                    <a:pt x="2381" y="114164"/>
                  </a:cubicBezTo>
                  <a:cubicBezTo>
                    <a:pt x="69056" y="173695"/>
                    <a:pt x="142875" y="197508"/>
                    <a:pt x="230981" y="178457"/>
                  </a:cubicBezTo>
                  <a:cubicBezTo>
                    <a:pt x="190500" y="68920"/>
                    <a:pt x="114300" y="14151"/>
                    <a:pt x="0" y="4626"/>
                  </a:cubicBezTo>
                  <a:cubicBezTo>
                    <a:pt x="30956" y="-7280"/>
                    <a:pt x="92869" y="4626"/>
                    <a:pt x="140494" y="30820"/>
                  </a:cubicBezTo>
                  <a:cubicBezTo>
                    <a:pt x="204788" y="68920"/>
                    <a:pt x="252413" y="130832"/>
                    <a:pt x="264319" y="197508"/>
                  </a:cubicBezTo>
                  <a:close/>
                </a:path>
              </a:pathLst>
            </a:custGeom>
            <a:grpFill/>
            <a:ln w="23813" cap="flat">
              <a:noFill/>
              <a:prstDash val="solid"/>
              <a:miter/>
            </a:ln>
          </p:spPr>
          <p:txBody>
            <a:bodyPr rtlCol="0" anchor="ctr"/>
            <a:lstStyle/>
            <a:p>
              <a:endParaRPr lang="en-ID"/>
            </a:p>
          </p:txBody>
        </p:sp>
        <p:sp>
          <p:nvSpPr>
            <p:cNvPr id="1472" name="Freeform: Shape 1471">
              <a:extLst>
                <a:ext uri="{FF2B5EF4-FFF2-40B4-BE49-F238E27FC236}">
                  <a16:creationId xmlns:a16="http://schemas.microsoft.com/office/drawing/2014/main" id="{C7DD8A76-A096-ECD1-093E-6AFAEF712BBA}"/>
                </a:ext>
              </a:extLst>
            </p:cNvPr>
            <p:cNvSpPr/>
            <p:nvPr/>
          </p:nvSpPr>
          <p:spPr>
            <a:xfrm>
              <a:off x="5336381" y="2907040"/>
              <a:ext cx="261937" cy="211272"/>
            </a:xfrm>
            <a:custGeom>
              <a:avLst/>
              <a:gdLst>
                <a:gd name="connsiteX0" fmla="*/ 2381 w 261937"/>
                <a:gd name="connsiteY0" fmla="*/ 5229 h 211272"/>
                <a:gd name="connsiteX1" fmla="*/ 261938 w 261937"/>
                <a:gd name="connsiteY1" fmla="*/ 198110 h 211272"/>
                <a:gd name="connsiteX2" fmla="*/ 0 w 261937"/>
                <a:gd name="connsiteY2" fmla="*/ 117147 h 211272"/>
                <a:gd name="connsiteX3" fmla="*/ 69056 w 261937"/>
                <a:gd name="connsiteY3" fmla="*/ 160010 h 211272"/>
                <a:gd name="connsiteX4" fmla="*/ 145256 w 261937"/>
                <a:gd name="connsiteY4" fmla="*/ 181441 h 211272"/>
                <a:gd name="connsiteX5" fmla="*/ 228600 w 261937"/>
                <a:gd name="connsiteY5" fmla="*/ 176679 h 211272"/>
                <a:gd name="connsiteX6" fmla="*/ 2381 w 261937"/>
                <a:gd name="connsiteY6" fmla="*/ 5229 h 211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1937" h="211272">
                  <a:moveTo>
                    <a:pt x="2381" y="5229"/>
                  </a:moveTo>
                  <a:cubicBezTo>
                    <a:pt x="97631" y="-25728"/>
                    <a:pt x="247650" y="86191"/>
                    <a:pt x="261938" y="198110"/>
                  </a:cubicBezTo>
                  <a:cubicBezTo>
                    <a:pt x="183356" y="236210"/>
                    <a:pt x="19050" y="186203"/>
                    <a:pt x="0" y="117147"/>
                  </a:cubicBezTo>
                  <a:cubicBezTo>
                    <a:pt x="23813" y="133816"/>
                    <a:pt x="45244" y="150485"/>
                    <a:pt x="69056" y="160010"/>
                  </a:cubicBezTo>
                  <a:cubicBezTo>
                    <a:pt x="92869" y="171916"/>
                    <a:pt x="119063" y="179060"/>
                    <a:pt x="145256" y="181441"/>
                  </a:cubicBezTo>
                  <a:cubicBezTo>
                    <a:pt x="171450" y="186203"/>
                    <a:pt x="200025" y="186203"/>
                    <a:pt x="228600" y="176679"/>
                  </a:cubicBezTo>
                  <a:cubicBezTo>
                    <a:pt x="192881" y="71904"/>
                    <a:pt x="114300" y="14754"/>
                    <a:pt x="2381" y="5229"/>
                  </a:cubicBezTo>
                  <a:close/>
                </a:path>
              </a:pathLst>
            </a:custGeom>
            <a:grpFill/>
            <a:ln w="23813" cap="flat">
              <a:noFill/>
              <a:prstDash val="solid"/>
              <a:miter/>
            </a:ln>
          </p:spPr>
          <p:txBody>
            <a:bodyPr rtlCol="0" anchor="ctr"/>
            <a:lstStyle/>
            <a:p>
              <a:endParaRPr lang="en-ID"/>
            </a:p>
          </p:txBody>
        </p:sp>
        <p:sp>
          <p:nvSpPr>
            <p:cNvPr id="1473" name="Freeform: Shape 1472">
              <a:extLst>
                <a:ext uri="{FF2B5EF4-FFF2-40B4-BE49-F238E27FC236}">
                  <a16:creationId xmlns:a16="http://schemas.microsoft.com/office/drawing/2014/main" id="{E2F8ABEE-AC05-CB33-7CCF-1051FF63C631}"/>
                </a:ext>
              </a:extLst>
            </p:cNvPr>
            <p:cNvSpPr/>
            <p:nvPr/>
          </p:nvSpPr>
          <p:spPr>
            <a:xfrm>
              <a:off x="5334000" y="653723"/>
              <a:ext cx="264318" cy="211926"/>
            </a:xfrm>
            <a:custGeom>
              <a:avLst/>
              <a:gdLst>
                <a:gd name="connsiteX0" fmla="*/ 233363 w 264318"/>
                <a:gd name="connsiteY0" fmla="*/ 179714 h 211926"/>
                <a:gd name="connsiteX1" fmla="*/ 0 w 264318"/>
                <a:gd name="connsiteY1" fmla="*/ 5883 h 211926"/>
                <a:gd name="connsiteX2" fmla="*/ 264319 w 264318"/>
                <a:gd name="connsiteY2" fmla="*/ 198764 h 211926"/>
                <a:gd name="connsiteX3" fmla="*/ 2381 w 264318"/>
                <a:gd name="connsiteY3" fmla="*/ 117802 h 211926"/>
                <a:gd name="connsiteX4" fmla="*/ 71438 w 264318"/>
                <a:gd name="connsiteY4" fmla="*/ 160664 h 211926"/>
                <a:gd name="connsiteX5" fmla="*/ 147638 w 264318"/>
                <a:gd name="connsiteY5" fmla="*/ 182095 h 211926"/>
                <a:gd name="connsiteX6" fmla="*/ 233363 w 264318"/>
                <a:gd name="connsiteY6" fmla="*/ 179714 h 21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318" h="211926">
                  <a:moveTo>
                    <a:pt x="233363" y="179714"/>
                  </a:moveTo>
                  <a:cubicBezTo>
                    <a:pt x="192881" y="72558"/>
                    <a:pt x="116681" y="15408"/>
                    <a:pt x="0" y="5883"/>
                  </a:cubicBezTo>
                  <a:cubicBezTo>
                    <a:pt x="100012" y="-27455"/>
                    <a:pt x="250031" y="86845"/>
                    <a:pt x="264319" y="198764"/>
                  </a:cubicBezTo>
                  <a:cubicBezTo>
                    <a:pt x="188119" y="236864"/>
                    <a:pt x="21431" y="186858"/>
                    <a:pt x="2381" y="117802"/>
                  </a:cubicBezTo>
                  <a:cubicBezTo>
                    <a:pt x="26194" y="134470"/>
                    <a:pt x="47625" y="151139"/>
                    <a:pt x="71438" y="160664"/>
                  </a:cubicBezTo>
                  <a:cubicBezTo>
                    <a:pt x="95250" y="172570"/>
                    <a:pt x="121444" y="179714"/>
                    <a:pt x="147638" y="182095"/>
                  </a:cubicBezTo>
                  <a:cubicBezTo>
                    <a:pt x="176213" y="189239"/>
                    <a:pt x="204788" y="189239"/>
                    <a:pt x="233363" y="179714"/>
                  </a:cubicBezTo>
                  <a:close/>
                </a:path>
              </a:pathLst>
            </a:custGeom>
            <a:grpFill/>
            <a:ln w="23813" cap="flat">
              <a:noFill/>
              <a:prstDash val="solid"/>
              <a:miter/>
            </a:ln>
          </p:spPr>
          <p:txBody>
            <a:bodyPr rtlCol="0" anchor="ctr"/>
            <a:lstStyle/>
            <a:p>
              <a:endParaRPr lang="en-ID"/>
            </a:p>
          </p:txBody>
        </p:sp>
        <p:sp>
          <p:nvSpPr>
            <p:cNvPr id="1474" name="Freeform: Shape 1473">
              <a:extLst>
                <a:ext uri="{FF2B5EF4-FFF2-40B4-BE49-F238E27FC236}">
                  <a16:creationId xmlns:a16="http://schemas.microsoft.com/office/drawing/2014/main" id="{60A35F81-85AD-27F3-07CF-C18E6C6D89D8}"/>
                </a:ext>
              </a:extLst>
            </p:cNvPr>
            <p:cNvSpPr/>
            <p:nvPr/>
          </p:nvSpPr>
          <p:spPr>
            <a:xfrm>
              <a:off x="5336381" y="1782497"/>
              <a:ext cx="264318" cy="209515"/>
            </a:xfrm>
            <a:custGeom>
              <a:avLst/>
              <a:gdLst>
                <a:gd name="connsiteX0" fmla="*/ 264319 w 264318"/>
                <a:gd name="connsiteY0" fmla="*/ 196321 h 209515"/>
                <a:gd name="connsiteX1" fmla="*/ 0 w 264318"/>
                <a:gd name="connsiteY1" fmla="*/ 117740 h 209515"/>
                <a:gd name="connsiteX2" fmla="*/ 69056 w 264318"/>
                <a:gd name="connsiteY2" fmla="*/ 160602 h 209515"/>
                <a:gd name="connsiteX3" fmla="*/ 145256 w 264318"/>
                <a:gd name="connsiteY3" fmla="*/ 182033 h 209515"/>
                <a:gd name="connsiteX4" fmla="*/ 228600 w 264318"/>
                <a:gd name="connsiteY4" fmla="*/ 177271 h 209515"/>
                <a:gd name="connsiteX5" fmla="*/ 0 w 264318"/>
                <a:gd name="connsiteY5" fmla="*/ 5821 h 209515"/>
                <a:gd name="connsiteX6" fmla="*/ 114300 w 264318"/>
                <a:gd name="connsiteY6" fmla="*/ 20108 h 209515"/>
                <a:gd name="connsiteX7" fmla="*/ 207169 w 264318"/>
                <a:gd name="connsiteY7" fmla="*/ 89165 h 209515"/>
                <a:gd name="connsiteX8" fmla="*/ 264319 w 264318"/>
                <a:gd name="connsiteY8" fmla="*/ 196321 h 209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318" h="209515">
                  <a:moveTo>
                    <a:pt x="264319" y="196321"/>
                  </a:moveTo>
                  <a:cubicBezTo>
                    <a:pt x="180975" y="234421"/>
                    <a:pt x="16669" y="184415"/>
                    <a:pt x="0" y="117740"/>
                  </a:cubicBezTo>
                  <a:cubicBezTo>
                    <a:pt x="23813" y="132027"/>
                    <a:pt x="45244" y="151077"/>
                    <a:pt x="69056" y="160602"/>
                  </a:cubicBezTo>
                  <a:cubicBezTo>
                    <a:pt x="92869" y="172508"/>
                    <a:pt x="119063" y="179652"/>
                    <a:pt x="145256" y="182033"/>
                  </a:cubicBezTo>
                  <a:cubicBezTo>
                    <a:pt x="171450" y="186796"/>
                    <a:pt x="200025" y="186796"/>
                    <a:pt x="228600" y="177271"/>
                  </a:cubicBezTo>
                  <a:cubicBezTo>
                    <a:pt x="188119" y="70115"/>
                    <a:pt x="111919" y="12965"/>
                    <a:pt x="0" y="5821"/>
                  </a:cubicBezTo>
                  <a:cubicBezTo>
                    <a:pt x="16669" y="-6085"/>
                    <a:pt x="71438" y="1058"/>
                    <a:pt x="114300" y="20108"/>
                  </a:cubicBezTo>
                  <a:cubicBezTo>
                    <a:pt x="150019" y="36777"/>
                    <a:pt x="183356" y="58208"/>
                    <a:pt x="207169" y="89165"/>
                  </a:cubicBezTo>
                  <a:cubicBezTo>
                    <a:pt x="235744" y="120121"/>
                    <a:pt x="254794" y="155840"/>
                    <a:pt x="264319" y="196321"/>
                  </a:cubicBezTo>
                  <a:close/>
                </a:path>
              </a:pathLst>
            </a:custGeom>
            <a:grpFill/>
            <a:ln w="23813" cap="flat">
              <a:noFill/>
              <a:prstDash val="solid"/>
              <a:miter/>
            </a:ln>
          </p:spPr>
          <p:txBody>
            <a:bodyPr rtlCol="0" anchor="ctr"/>
            <a:lstStyle/>
            <a:p>
              <a:endParaRPr lang="en-ID"/>
            </a:p>
          </p:txBody>
        </p:sp>
        <p:sp>
          <p:nvSpPr>
            <p:cNvPr id="1475" name="Freeform: Shape 1474">
              <a:extLst>
                <a:ext uri="{FF2B5EF4-FFF2-40B4-BE49-F238E27FC236}">
                  <a16:creationId xmlns:a16="http://schemas.microsoft.com/office/drawing/2014/main" id="{B12DD43C-3B90-B420-DB33-97C8C1DA64DB}"/>
                </a:ext>
              </a:extLst>
            </p:cNvPr>
            <p:cNvSpPr/>
            <p:nvPr/>
          </p:nvSpPr>
          <p:spPr>
            <a:xfrm>
              <a:off x="5334000" y="6285291"/>
              <a:ext cx="266699" cy="211405"/>
            </a:xfrm>
            <a:custGeom>
              <a:avLst/>
              <a:gdLst>
                <a:gd name="connsiteX0" fmla="*/ 266700 w 266699"/>
                <a:gd name="connsiteY0" fmla="*/ 201233 h 211405"/>
                <a:gd name="connsiteX1" fmla="*/ 61912 w 266699"/>
                <a:gd name="connsiteY1" fmla="*/ 175039 h 211405"/>
                <a:gd name="connsiteX2" fmla="*/ 4763 w 266699"/>
                <a:gd name="connsiteY2" fmla="*/ 115508 h 211405"/>
                <a:gd name="connsiteX3" fmla="*/ 233363 w 266699"/>
                <a:gd name="connsiteY3" fmla="*/ 179802 h 211405"/>
                <a:gd name="connsiteX4" fmla="*/ 0 w 266699"/>
                <a:gd name="connsiteY4" fmla="*/ 5971 h 211405"/>
                <a:gd name="connsiteX5" fmla="*/ 266700 w 266699"/>
                <a:gd name="connsiteY5" fmla="*/ 201233 h 211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699" h="211405">
                  <a:moveTo>
                    <a:pt x="266700" y="201233"/>
                  </a:moveTo>
                  <a:cubicBezTo>
                    <a:pt x="195263" y="220283"/>
                    <a:pt x="126206" y="213139"/>
                    <a:pt x="61912" y="175039"/>
                  </a:cubicBezTo>
                  <a:cubicBezTo>
                    <a:pt x="21431" y="151227"/>
                    <a:pt x="4763" y="134558"/>
                    <a:pt x="4763" y="115508"/>
                  </a:cubicBezTo>
                  <a:cubicBezTo>
                    <a:pt x="71438" y="175039"/>
                    <a:pt x="145256" y="198852"/>
                    <a:pt x="233363" y="179802"/>
                  </a:cubicBezTo>
                  <a:cubicBezTo>
                    <a:pt x="192881" y="70264"/>
                    <a:pt x="116681" y="15496"/>
                    <a:pt x="0" y="5971"/>
                  </a:cubicBezTo>
                  <a:cubicBezTo>
                    <a:pt x="97631" y="-27367"/>
                    <a:pt x="247650" y="84552"/>
                    <a:pt x="266700" y="201233"/>
                  </a:cubicBezTo>
                  <a:close/>
                </a:path>
              </a:pathLst>
            </a:custGeom>
            <a:grpFill/>
            <a:ln w="23813" cap="flat">
              <a:noFill/>
              <a:prstDash val="solid"/>
              <a:miter/>
            </a:ln>
          </p:spPr>
          <p:txBody>
            <a:bodyPr rtlCol="0" anchor="ctr"/>
            <a:lstStyle/>
            <a:p>
              <a:endParaRPr lang="en-ID"/>
            </a:p>
          </p:txBody>
        </p:sp>
        <p:sp>
          <p:nvSpPr>
            <p:cNvPr id="1476" name="Freeform: Shape 1475">
              <a:extLst>
                <a:ext uri="{FF2B5EF4-FFF2-40B4-BE49-F238E27FC236}">
                  <a16:creationId xmlns:a16="http://schemas.microsoft.com/office/drawing/2014/main" id="{135F0C75-51AA-2C85-B41C-B4D5E9F13441}"/>
                </a:ext>
              </a:extLst>
            </p:cNvPr>
            <p:cNvSpPr/>
            <p:nvPr/>
          </p:nvSpPr>
          <p:spPr>
            <a:xfrm>
              <a:off x="5336381" y="4036971"/>
              <a:ext cx="261937" cy="207338"/>
            </a:xfrm>
            <a:custGeom>
              <a:avLst/>
              <a:gdLst>
                <a:gd name="connsiteX0" fmla="*/ 2381 w 261937"/>
                <a:gd name="connsiteY0" fmla="*/ 1629 h 207338"/>
                <a:gd name="connsiteX1" fmla="*/ 261938 w 261937"/>
                <a:gd name="connsiteY1" fmla="*/ 194510 h 207338"/>
                <a:gd name="connsiteX2" fmla="*/ 0 w 261937"/>
                <a:gd name="connsiteY2" fmla="*/ 111166 h 207338"/>
                <a:gd name="connsiteX3" fmla="*/ 147638 w 261937"/>
                <a:gd name="connsiteY3" fmla="*/ 180223 h 207338"/>
                <a:gd name="connsiteX4" fmla="*/ 230981 w 261937"/>
                <a:gd name="connsiteY4" fmla="*/ 173079 h 207338"/>
                <a:gd name="connsiteX5" fmla="*/ 2381 w 261937"/>
                <a:gd name="connsiteY5" fmla="*/ 1629 h 20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937" h="207338">
                  <a:moveTo>
                    <a:pt x="2381" y="1629"/>
                  </a:moveTo>
                  <a:cubicBezTo>
                    <a:pt x="104775" y="-12659"/>
                    <a:pt x="238125" y="68304"/>
                    <a:pt x="261938" y="194510"/>
                  </a:cubicBezTo>
                  <a:cubicBezTo>
                    <a:pt x="185738" y="232610"/>
                    <a:pt x="4763" y="180223"/>
                    <a:pt x="0" y="111166"/>
                  </a:cubicBezTo>
                  <a:cubicBezTo>
                    <a:pt x="42863" y="151648"/>
                    <a:pt x="90488" y="175460"/>
                    <a:pt x="147638" y="180223"/>
                  </a:cubicBezTo>
                  <a:cubicBezTo>
                    <a:pt x="173831" y="182604"/>
                    <a:pt x="202406" y="182604"/>
                    <a:pt x="230981" y="173079"/>
                  </a:cubicBezTo>
                  <a:cubicBezTo>
                    <a:pt x="192881" y="68304"/>
                    <a:pt x="114300" y="11154"/>
                    <a:pt x="2381" y="1629"/>
                  </a:cubicBezTo>
                  <a:close/>
                </a:path>
              </a:pathLst>
            </a:custGeom>
            <a:grpFill/>
            <a:ln w="23813" cap="flat">
              <a:noFill/>
              <a:prstDash val="solid"/>
              <a:miter/>
            </a:ln>
          </p:spPr>
          <p:txBody>
            <a:bodyPr rtlCol="0" anchor="ctr"/>
            <a:lstStyle/>
            <a:p>
              <a:endParaRPr lang="en-ID"/>
            </a:p>
          </p:txBody>
        </p:sp>
        <p:sp>
          <p:nvSpPr>
            <p:cNvPr id="1477" name="Freeform: Shape 1476">
              <a:extLst>
                <a:ext uri="{FF2B5EF4-FFF2-40B4-BE49-F238E27FC236}">
                  <a16:creationId xmlns:a16="http://schemas.microsoft.com/office/drawing/2014/main" id="{05D67156-9CEC-8F13-CAE7-7B7699218A58}"/>
                </a:ext>
              </a:extLst>
            </p:cNvPr>
            <p:cNvSpPr/>
            <p:nvPr/>
          </p:nvSpPr>
          <p:spPr>
            <a:xfrm>
              <a:off x="5338121" y="361751"/>
              <a:ext cx="262578" cy="209437"/>
            </a:xfrm>
            <a:custGeom>
              <a:avLst/>
              <a:gdLst>
                <a:gd name="connsiteX0" fmla="*/ 229241 w 262578"/>
                <a:gd name="connsiteY0" fmla="*/ 33536 h 209437"/>
                <a:gd name="connsiteX1" fmla="*/ 107797 w 262578"/>
                <a:gd name="connsiteY1" fmla="*/ 35917 h 209437"/>
                <a:gd name="connsiteX2" fmla="*/ 3022 w 262578"/>
                <a:gd name="connsiteY2" fmla="*/ 97830 h 209437"/>
                <a:gd name="connsiteX3" fmla="*/ 7785 w 262578"/>
                <a:gd name="connsiteY3" fmla="*/ 76398 h 209437"/>
                <a:gd name="connsiteX4" fmla="*/ 81603 w 262578"/>
                <a:gd name="connsiteY4" fmla="*/ 24011 h 209437"/>
                <a:gd name="connsiteX5" fmla="*/ 255435 w 262578"/>
                <a:gd name="connsiteY5" fmla="*/ 9723 h 209437"/>
                <a:gd name="connsiteX6" fmla="*/ 262578 w 262578"/>
                <a:gd name="connsiteY6" fmla="*/ 12105 h 209437"/>
                <a:gd name="connsiteX7" fmla="*/ 3022 w 262578"/>
                <a:gd name="connsiteY7" fmla="*/ 207367 h 209437"/>
                <a:gd name="connsiteX8" fmla="*/ 143516 w 262578"/>
                <a:gd name="connsiteY8" fmla="*/ 157361 h 209437"/>
                <a:gd name="connsiteX9" fmla="*/ 229241 w 262578"/>
                <a:gd name="connsiteY9" fmla="*/ 33536 h 209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2578" h="209437">
                  <a:moveTo>
                    <a:pt x="229241" y="33536"/>
                  </a:moveTo>
                  <a:cubicBezTo>
                    <a:pt x="186378" y="21630"/>
                    <a:pt x="148278" y="24011"/>
                    <a:pt x="107797" y="35917"/>
                  </a:cubicBezTo>
                  <a:cubicBezTo>
                    <a:pt x="67316" y="45442"/>
                    <a:pt x="33978" y="66873"/>
                    <a:pt x="3022" y="97830"/>
                  </a:cubicBezTo>
                  <a:cubicBezTo>
                    <a:pt x="-4122" y="88305"/>
                    <a:pt x="3022" y="83542"/>
                    <a:pt x="7785" y="76398"/>
                  </a:cubicBezTo>
                  <a:cubicBezTo>
                    <a:pt x="29216" y="54967"/>
                    <a:pt x="55410" y="38298"/>
                    <a:pt x="81603" y="24011"/>
                  </a:cubicBezTo>
                  <a:cubicBezTo>
                    <a:pt x="138753" y="-2183"/>
                    <a:pt x="195903" y="-6945"/>
                    <a:pt x="255435" y="9723"/>
                  </a:cubicBezTo>
                  <a:cubicBezTo>
                    <a:pt x="257816" y="9723"/>
                    <a:pt x="260197" y="12105"/>
                    <a:pt x="262578" y="12105"/>
                  </a:cubicBezTo>
                  <a:cubicBezTo>
                    <a:pt x="243528" y="138311"/>
                    <a:pt x="100653" y="224036"/>
                    <a:pt x="3022" y="207367"/>
                  </a:cubicBezTo>
                  <a:cubicBezTo>
                    <a:pt x="53028" y="200223"/>
                    <a:pt x="103035" y="188317"/>
                    <a:pt x="143516" y="157361"/>
                  </a:cubicBezTo>
                  <a:cubicBezTo>
                    <a:pt x="183997" y="124023"/>
                    <a:pt x="212572" y="85923"/>
                    <a:pt x="229241" y="33536"/>
                  </a:cubicBezTo>
                  <a:close/>
                </a:path>
              </a:pathLst>
            </a:custGeom>
            <a:grpFill/>
            <a:ln w="23813" cap="flat">
              <a:noFill/>
              <a:prstDash val="solid"/>
              <a:miter/>
            </a:ln>
          </p:spPr>
          <p:txBody>
            <a:bodyPr rtlCol="0" anchor="ctr"/>
            <a:lstStyle/>
            <a:p>
              <a:endParaRPr lang="en-ID"/>
            </a:p>
          </p:txBody>
        </p:sp>
        <p:sp>
          <p:nvSpPr>
            <p:cNvPr id="1478" name="Freeform: Shape 1477">
              <a:extLst>
                <a:ext uri="{FF2B5EF4-FFF2-40B4-BE49-F238E27FC236}">
                  <a16:creationId xmlns:a16="http://schemas.microsoft.com/office/drawing/2014/main" id="{F2C0D4EE-CEB0-423E-A5F3-3C58ACDF260B}"/>
                </a:ext>
              </a:extLst>
            </p:cNvPr>
            <p:cNvSpPr/>
            <p:nvPr/>
          </p:nvSpPr>
          <p:spPr>
            <a:xfrm>
              <a:off x="5337191" y="3742080"/>
              <a:ext cx="263508" cy="208355"/>
            </a:xfrm>
            <a:custGeom>
              <a:avLst/>
              <a:gdLst>
                <a:gd name="connsiteX0" fmla="*/ 263508 w 263508"/>
                <a:gd name="connsiteY0" fmla="*/ 10769 h 208355"/>
                <a:gd name="connsiteX1" fmla="*/ 3952 w 263508"/>
                <a:gd name="connsiteY1" fmla="*/ 206032 h 208355"/>
                <a:gd name="connsiteX2" fmla="*/ 99202 w 263508"/>
                <a:gd name="connsiteY2" fmla="*/ 179838 h 208355"/>
                <a:gd name="connsiteX3" fmla="*/ 180164 w 263508"/>
                <a:gd name="connsiteY3" fmla="*/ 120307 h 208355"/>
                <a:gd name="connsiteX4" fmla="*/ 230171 w 263508"/>
                <a:gd name="connsiteY4" fmla="*/ 29819 h 208355"/>
                <a:gd name="connsiteX5" fmla="*/ 106346 w 263508"/>
                <a:gd name="connsiteY5" fmla="*/ 32200 h 208355"/>
                <a:gd name="connsiteX6" fmla="*/ 1571 w 263508"/>
                <a:gd name="connsiteY6" fmla="*/ 94113 h 208355"/>
                <a:gd name="connsiteX7" fmla="*/ 8714 w 263508"/>
                <a:gd name="connsiteY7" fmla="*/ 72682 h 208355"/>
                <a:gd name="connsiteX8" fmla="*/ 161114 w 263508"/>
                <a:gd name="connsiteY8" fmla="*/ 1244 h 208355"/>
                <a:gd name="connsiteX9" fmla="*/ 263508 w 263508"/>
                <a:gd name="connsiteY9" fmla="*/ 10769 h 208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3508" h="208355">
                  <a:moveTo>
                    <a:pt x="263508" y="10769"/>
                  </a:moveTo>
                  <a:cubicBezTo>
                    <a:pt x="234933" y="148882"/>
                    <a:pt x="94439" y="222700"/>
                    <a:pt x="3952" y="206032"/>
                  </a:cubicBezTo>
                  <a:cubicBezTo>
                    <a:pt x="37289" y="198888"/>
                    <a:pt x="70627" y="194126"/>
                    <a:pt x="99202" y="179838"/>
                  </a:cubicBezTo>
                  <a:cubicBezTo>
                    <a:pt x="130158" y="165551"/>
                    <a:pt x="156352" y="146501"/>
                    <a:pt x="180164" y="120307"/>
                  </a:cubicBezTo>
                  <a:cubicBezTo>
                    <a:pt x="203977" y="94113"/>
                    <a:pt x="220646" y="65538"/>
                    <a:pt x="230171" y="29819"/>
                  </a:cubicBezTo>
                  <a:cubicBezTo>
                    <a:pt x="187308" y="20294"/>
                    <a:pt x="146827" y="22676"/>
                    <a:pt x="106346" y="32200"/>
                  </a:cubicBezTo>
                  <a:cubicBezTo>
                    <a:pt x="65864" y="44107"/>
                    <a:pt x="32527" y="65538"/>
                    <a:pt x="1571" y="94113"/>
                  </a:cubicBezTo>
                  <a:cubicBezTo>
                    <a:pt x="-3192" y="82207"/>
                    <a:pt x="3952" y="77444"/>
                    <a:pt x="8714" y="72682"/>
                  </a:cubicBezTo>
                  <a:cubicBezTo>
                    <a:pt x="51577" y="32200"/>
                    <a:pt x="101583" y="6007"/>
                    <a:pt x="161114" y="1244"/>
                  </a:cubicBezTo>
                  <a:cubicBezTo>
                    <a:pt x="194452" y="-1137"/>
                    <a:pt x="227789" y="-1137"/>
                    <a:pt x="263508" y="10769"/>
                  </a:cubicBezTo>
                  <a:close/>
                </a:path>
              </a:pathLst>
            </a:custGeom>
            <a:grpFill/>
            <a:ln w="23813" cap="flat">
              <a:noFill/>
              <a:prstDash val="solid"/>
              <a:miter/>
            </a:ln>
          </p:spPr>
          <p:txBody>
            <a:bodyPr rtlCol="0" anchor="ctr"/>
            <a:lstStyle/>
            <a:p>
              <a:endParaRPr lang="en-ID"/>
            </a:p>
          </p:txBody>
        </p:sp>
        <p:sp>
          <p:nvSpPr>
            <p:cNvPr id="1479" name="Freeform: Shape 1478">
              <a:extLst>
                <a:ext uri="{FF2B5EF4-FFF2-40B4-BE49-F238E27FC236}">
                  <a16:creationId xmlns:a16="http://schemas.microsoft.com/office/drawing/2014/main" id="{D6492E35-E736-0CA2-6FA5-8BA9CED1EE15}"/>
                </a:ext>
              </a:extLst>
            </p:cNvPr>
            <p:cNvSpPr/>
            <p:nvPr/>
          </p:nvSpPr>
          <p:spPr>
            <a:xfrm>
              <a:off x="5338121" y="2617830"/>
              <a:ext cx="262578" cy="208401"/>
            </a:xfrm>
            <a:custGeom>
              <a:avLst/>
              <a:gdLst>
                <a:gd name="connsiteX0" fmla="*/ 229241 w 262578"/>
                <a:gd name="connsiteY0" fmla="*/ 30119 h 208401"/>
                <a:gd name="connsiteX1" fmla="*/ 3022 w 262578"/>
                <a:gd name="connsiteY1" fmla="*/ 94413 h 208401"/>
                <a:gd name="connsiteX2" fmla="*/ 7785 w 262578"/>
                <a:gd name="connsiteY2" fmla="*/ 75363 h 208401"/>
                <a:gd name="connsiteX3" fmla="*/ 83985 w 262578"/>
                <a:gd name="connsiteY3" fmla="*/ 22976 h 208401"/>
                <a:gd name="connsiteX4" fmla="*/ 255435 w 262578"/>
                <a:gd name="connsiteY4" fmla="*/ 8688 h 208401"/>
                <a:gd name="connsiteX5" fmla="*/ 262578 w 262578"/>
                <a:gd name="connsiteY5" fmla="*/ 11069 h 208401"/>
                <a:gd name="connsiteX6" fmla="*/ 3022 w 262578"/>
                <a:gd name="connsiteY6" fmla="*/ 206332 h 208401"/>
                <a:gd name="connsiteX7" fmla="*/ 143516 w 262578"/>
                <a:gd name="connsiteY7" fmla="*/ 156326 h 208401"/>
                <a:gd name="connsiteX8" fmla="*/ 229241 w 262578"/>
                <a:gd name="connsiteY8" fmla="*/ 30119 h 20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78" h="208401">
                  <a:moveTo>
                    <a:pt x="229241" y="30119"/>
                  </a:moveTo>
                  <a:cubicBezTo>
                    <a:pt x="141135" y="11069"/>
                    <a:pt x="67316" y="34882"/>
                    <a:pt x="3022" y="94413"/>
                  </a:cubicBezTo>
                  <a:cubicBezTo>
                    <a:pt x="-4122" y="84888"/>
                    <a:pt x="3022" y="80126"/>
                    <a:pt x="7785" y="75363"/>
                  </a:cubicBezTo>
                  <a:cubicBezTo>
                    <a:pt x="29216" y="51551"/>
                    <a:pt x="55410" y="34882"/>
                    <a:pt x="83985" y="22976"/>
                  </a:cubicBezTo>
                  <a:cubicBezTo>
                    <a:pt x="138753" y="-3218"/>
                    <a:pt x="198285" y="-5599"/>
                    <a:pt x="255435" y="8688"/>
                  </a:cubicBezTo>
                  <a:cubicBezTo>
                    <a:pt x="257816" y="8688"/>
                    <a:pt x="260197" y="11069"/>
                    <a:pt x="262578" y="11069"/>
                  </a:cubicBezTo>
                  <a:cubicBezTo>
                    <a:pt x="243528" y="137276"/>
                    <a:pt x="103035" y="223001"/>
                    <a:pt x="3022" y="206332"/>
                  </a:cubicBezTo>
                  <a:cubicBezTo>
                    <a:pt x="53028" y="199188"/>
                    <a:pt x="103035" y="187282"/>
                    <a:pt x="143516" y="156326"/>
                  </a:cubicBezTo>
                  <a:cubicBezTo>
                    <a:pt x="183997" y="120607"/>
                    <a:pt x="212572" y="82507"/>
                    <a:pt x="229241" y="30119"/>
                  </a:cubicBezTo>
                  <a:close/>
                </a:path>
              </a:pathLst>
            </a:custGeom>
            <a:grpFill/>
            <a:ln w="23813" cap="flat">
              <a:noFill/>
              <a:prstDash val="solid"/>
              <a:miter/>
            </a:ln>
          </p:spPr>
          <p:txBody>
            <a:bodyPr rtlCol="0" anchor="ctr"/>
            <a:lstStyle/>
            <a:p>
              <a:endParaRPr lang="en-ID"/>
            </a:p>
          </p:txBody>
        </p:sp>
        <p:sp>
          <p:nvSpPr>
            <p:cNvPr id="1480" name="Freeform: Shape 1479">
              <a:extLst>
                <a:ext uri="{FF2B5EF4-FFF2-40B4-BE49-F238E27FC236}">
                  <a16:creationId xmlns:a16="http://schemas.microsoft.com/office/drawing/2014/main" id="{408DC25C-CA29-26EC-FDC8-646D9D8F28E9}"/>
                </a:ext>
              </a:extLst>
            </p:cNvPr>
            <p:cNvSpPr/>
            <p:nvPr/>
          </p:nvSpPr>
          <p:spPr>
            <a:xfrm>
              <a:off x="5334000" y="5992957"/>
              <a:ext cx="264318" cy="211319"/>
            </a:xfrm>
            <a:custGeom>
              <a:avLst/>
              <a:gdLst>
                <a:gd name="connsiteX0" fmla="*/ 264319 w 264318"/>
                <a:gd name="connsiteY0" fmla="*/ 12555 h 211319"/>
                <a:gd name="connsiteX1" fmla="*/ 0 w 264318"/>
                <a:gd name="connsiteY1" fmla="*/ 205436 h 211319"/>
                <a:gd name="connsiteX2" fmla="*/ 233363 w 264318"/>
                <a:gd name="connsiteY2" fmla="*/ 31605 h 211319"/>
                <a:gd name="connsiteX3" fmla="*/ 109538 w 264318"/>
                <a:gd name="connsiteY3" fmla="*/ 33987 h 211319"/>
                <a:gd name="connsiteX4" fmla="*/ 4763 w 264318"/>
                <a:gd name="connsiteY4" fmla="*/ 95899 h 211319"/>
                <a:gd name="connsiteX5" fmla="*/ 11906 w 264318"/>
                <a:gd name="connsiteY5" fmla="*/ 72086 h 211319"/>
                <a:gd name="connsiteX6" fmla="*/ 161925 w 264318"/>
                <a:gd name="connsiteY6" fmla="*/ 649 h 211319"/>
                <a:gd name="connsiteX7" fmla="*/ 252413 w 264318"/>
                <a:gd name="connsiteY7" fmla="*/ 5411 h 211319"/>
                <a:gd name="connsiteX8" fmla="*/ 264319 w 264318"/>
                <a:gd name="connsiteY8" fmla="*/ 12555 h 21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318" h="211319">
                  <a:moveTo>
                    <a:pt x="264319" y="12555"/>
                  </a:moveTo>
                  <a:cubicBezTo>
                    <a:pt x="250031" y="124474"/>
                    <a:pt x="97631" y="238774"/>
                    <a:pt x="0" y="205436"/>
                  </a:cubicBezTo>
                  <a:cubicBezTo>
                    <a:pt x="116681" y="195911"/>
                    <a:pt x="192881" y="141143"/>
                    <a:pt x="233363" y="31605"/>
                  </a:cubicBezTo>
                  <a:cubicBezTo>
                    <a:pt x="190500" y="19699"/>
                    <a:pt x="150019" y="22080"/>
                    <a:pt x="109538" y="33987"/>
                  </a:cubicBezTo>
                  <a:cubicBezTo>
                    <a:pt x="69056" y="45893"/>
                    <a:pt x="35719" y="67324"/>
                    <a:pt x="4763" y="95899"/>
                  </a:cubicBezTo>
                  <a:cubicBezTo>
                    <a:pt x="-2381" y="83993"/>
                    <a:pt x="7144" y="79230"/>
                    <a:pt x="11906" y="72086"/>
                  </a:cubicBezTo>
                  <a:cubicBezTo>
                    <a:pt x="54769" y="31605"/>
                    <a:pt x="104775" y="5411"/>
                    <a:pt x="161925" y="649"/>
                  </a:cubicBezTo>
                  <a:cubicBezTo>
                    <a:pt x="190500" y="-1732"/>
                    <a:pt x="221456" y="3030"/>
                    <a:pt x="252413" y="5411"/>
                  </a:cubicBezTo>
                  <a:cubicBezTo>
                    <a:pt x="257175" y="7793"/>
                    <a:pt x="261938" y="12555"/>
                    <a:pt x="264319" y="12555"/>
                  </a:cubicBezTo>
                  <a:close/>
                </a:path>
              </a:pathLst>
            </a:custGeom>
            <a:grpFill/>
            <a:ln w="23813" cap="flat">
              <a:noFill/>
              <a:prstDash val="solid"/>
              <a:miter/>
            </a:ln>
          </p:spPr>
          <p:txBody>
            <a:bodyPr rtlCol="0" anchor="ctr"/>
            <a:lstStyle/>
            <a:p>
              <a:endParaRPr lang="en-ID"/>
            </a:p>
          </p:txBody>
        </p:sp>
        <p:sp>
          <p:nvSpPr>
            <p:cNvPr id="1481" name="Freeform: Shape 1480">
              <a:extLst>
                <a:ext uri="{FF2B5EF4-FFF2-40B4-BE49-F238E27FC236}">
                  <a16:creationId xmlns:a16="http://schemas.microsoft.com/office/drawing/2014/main" id="{E728D0D4-2745-6387-349A-23F6BFA15E5F}"/>
                </a:ext>
              </a:extLst>
            </p:cNvPr>
            <p:cNvSpPr/>
            <p:nvPr/>
          </p:nvSpPr>
          <p:spPr>
            <a:xfrm>
              <a:off x="5337191" y="4867787"/>
              <a:ext cx="261126" cy="208681"/>
            </a:xfrm>
            <a:custGeom>
              <a:avLst/>
              <a:gdLst>
                <a:gd name="connsiteX0" fmla="*/ 1571 w 261126"/>
                <a:gd name="connsiteY0" fmla="*/ 94737 h 208681"/>
                <a:gd name="connsiteX1" fmla="*/ 8714 w 261126"/>
                <a:gd name="connsiteY1" fmla="*/ 73306 h 208681"/>
                <a:gd name="connsiteX2" fmla="*/ 161114 w 261126"/>
                <a:gd name="connsiteY2" fmla="*/ 1868 h 208681"/>
                <a:gd name="connsiteX3" fmla="*/ 261127 w 261126"/>
                <a:gd name="connsiteY3" fmla="*/ 11393 h 208681"/>
                <a:gd name="connsiteX4" fmla="*/ 1571 w 261126"/>
                <a:gd name="connsiteY4" fmla="*/ 206656 h 208681"/>
                <a:gd name="connsiteX5" fmla="*/ 142064 w 261126"/>
                <a:gd name="connsiteY5" fmla="*/ 154268 h 208681"/>
                <a:gd name="connsiteX6" fmla="*/ 230171 w 261126"/>
                <a:gd name="connsiteY6" fmla="*/ 30443 h 208681"/>
                <a:gd name="connsiteX7" fmla="*/ 106346 w 261126"/>
                <a:gd name="connsiteY7" fmla="*/ 32825 h 208681"/>
                <a:gd name="connsiteX8" fmla="*/ 1571 w 261126"/>
                <a:gd name="connsiteY8" fmla="*/ 94737 h 208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126" h="208681">
                  <a:moveTo>
                    <a:pt x="1571" y="94737"/>
                  </a:moveTo>
                  <a:cubicBezTo>
                    <a:pt x="-3192" y="82831"/>
                    <a:pt x="3952" y="78068"/>
                    <a:pt x="8714" y="73306"/>
                  </a:cubicBezTo>
                  <a:cubicBezTo>
                    <a:pt x="51577" y="32825"/>
                    <a:pt x="101583" y="6631"/>
                    <a:pt x="161114" y="1868"/>
                  </a:cubicBezTo>
                  <a:cubicBezTo>
                    <a:pt x="203977" y="-2894"/>
                    <a:pt x="234933" y="1868"/>
                    <a:pt x="261127" y="11393"/>
                  </a:cubicBezTo>
                  <a:cubicBezTo>
                    <a:pt x="244458" y="135218"/>
                    <a:pt x="103964" y="223325"/>
                    <a:pt x="1571" y="206656"/>
                  </a:cubicBezTo>
                  <a:cubicBezTo>
                    <a:pt x="51577" y="199512"/>
                    <a:pt x="101583" y="187606"/>
                    <a:pt x="142064" y="154268"/>
                  </a:cubicBezTo>
                  <a:cubicBezTo>
                    <a:pt x="182546" y="123312"/>
                    <a:pt x="211121" y="82831"/>
                    <a:pt x="230171" y="30443"/>
                  </a:cubicBezTo>
                  <a:cubicBezTo>
                    <a:pt x="187308" y="18537"/>
                    <a:pt x="146827" y="20918"/>
                    <a:pt x="106346" y="32825"/>
                  </a:cubicBezTo>
                  <a:cubicBezTo>
                    <a:pt x="65864" y="44731"/>
                    <a:pt x="32527" y="68543"/>
                    <a:pt x="1571" y="94737"/>
                  </a:cubicBezTo>
                  <a:close/>
                </a:path>
              </a:pathLst>
            </a:custGeom>
            <a:grpFill/>
            <a:ln w="23813" cap="flat">
              <a:noFill/>
              <a:prstDash val="solid"/>
              <a:miter/>
            </a:ln>
          </p:spPr>
          <p:txBody>
            <a:bodyPr rtlCol="0" anchor="ctr"/>
            <a:lstStyle/>
            <a:p>
              <a:endParaRPr lang="en-ID"/>
            </a:p>
          </p:txBody>
        </p:sp>
        <p:sp>
          <p:nvSpPr>
            <p:cNvPr id="1482" name="Freeform: Shape 1481">
              <a:extLst>
                <a:ext uri="{FF2B5EF4-FFF2-40B4-BE49-F238E27FC236}">
                  <a16:creationId xmlns:a16="http://schemas.microsoft.com/office/drawing/2014/main" id="{5FDB34CC-E79B-3C21-8B13-54A436905ED2}"/>
                </a:ext>
              </a:extLst>
            </p:cNvPr>
            <p:cNvSpPr/>
            <p:nvPr/>
          </p:nvSpPr>
          <p:spPr>
            <a:xfrm>
              <a:off x="5338184" y="1491257"/>
              <a:ext cx="264896" cy="206960"/>
            </a:xfrm>
            <a:custGeom>
              <a:avLst/>
              <a:gdLst>
                <a:gd name="connsiteX0" fmla="*/ 2959 w 264896"/>
                <a:gd name="connsiteY0" fmla="*/ 204192 h 206960"/>
                <a:gd name="connsiteX1" fmla="*/ 231559 w 264896"/>
                <a:gd name="connsiteY1" fmla="*/ 30361 h 206960"/>
                <a:gd name="connsiteX2" fmla="*/ 107734 w 264896"/>
                <a:gd name="connsiteY2" fmla="*/ 32742 h 206960"/>
                <a:gd name="connsiteX3" fmla="*/ 2959 w 264896"/>
                <a:gd name="connsiteY3" fmla="*/ 94655 h 206960"/>
                <a:gd name="connsiteX4" fmla="*/ 10103 w 264896"/>
                <a:gd name="connsiteY4" fmla="*/ 73223 h 206960"/>
                <a:gd name="connsiteX5" fmla="*/ 124403 w 264896"/>
                <a:gd name="connsiteY5" fmla="*/ 8930 h 206960"/>
                <a:gd name="connsiteX6" fmla="*/ 252990 w 264896"/>
                <a:gd name="connsiteY6" fmla="*/ 8930 h 206960"/>
                <a:gd name="connsiteX7" fmla="*/ 264897 w 264896"/>
                <a:gd name="connsiteY7" fmla="*/ 13692 h 206960"/>
                <a:gd name="connsiteX8" fmla="*/ 2959 w 264896"/>
                <a:gd name="connsiteY8" fmla="*/ 204192 h 206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896" h="206960">
                  <a:moveTo>
                    <a:pt x="2959" y="204192"/>
                  </a:moveTo>
                  <a:cubicBezTo>
                    <a:pt x="114878" y="194667"/>
                    <a:pt x="191078" y="137517"/>
                    <a:pt x="231559" y="30361"/>
                  </a:cubicBezTo>
                  <a:cubicBezTo>
                    <a:pt x="186315" y="18455"/>
                    <a:pt x="148215" y="20836"/>
                    <a:pt x="107734" y="32742"/>
                  </a:cubicBezTo>
                  <a:cubicBezTo>
                    <a:pt x="67253" y="44648"/>
                    <a:pt x="33915" y="63699"/>
                    <a:pt x="2959" y="94655"/>
                  </a:cubicBezTo>
                  <a:cubicBezTo>
                    <a:pt x="-4185" y="82748"/>
                    <a:pt x="2959" y="77986"/>
                    <a:pt x="10103" y="73223"/>
                  </a:cubicBezTo>
                  <a:cubicBezTo>
                    <a:pt x="43440" y="42267"/>
                    <a:pt x="81540" y="20836"/>
                    <a:pt x="124403" y="8930"/>
                  </a:cubicBezTo>
                  <a:cubicBezTo>
                    <a:pt x="167265" y="-2977"/>
                    <a:pt x="210128" y="-2977"/>
                    <a:pt x="252990" y="8930"/>
                  </a:cubicBezTo>
                  <a:cubicBezTo>
                    <a:pt x="257753" y="8930"/>
                    <a:pt x="260134" y="11311"/>
                    <a:pt x="264897" y="13692"/>
                  </a:cubicBezTo>
                  <a:cubicBezTo>
                    <a:pt x="241084" y="142280"/>
                    <a:pt x="93447" y="223242"/>
                    <a:pt x="2959" y="204192"/>
                  </a:cubicBezTo>
                  <a:close/>
                </a:path>
              </a:pathLst>
            </a:custGeom>
            <a:grpFill/>
            <a:ln w="23813" cap="flat">
              <a:noFill/>
              <a:prstDash val="solid"/>
              <a:miter/>
            </a:ln>
          </p:spPr>
          <p:txBody>
            <a:bodyPr rtlCol="0" anchor="ctr"/>
            <a:lstStyle/>
            <a:p>
              <a:endParaRPr lang="en-ID"/>
            </a:p>
          </p:txBody>
        </p:sp>
        <p:sp>
          <p:nvSpPr>
            <p:cNvPr id="1483" name="Freeform: Shape 1482">
              <a:extLst>
                <a:ext uri="{FF2B5EF4-FFF2-40B4-BE49-F238E27FC236}">
                  <a16:creationId xmlns:a16="http://schemas.microsoft.com/office/drawing/2014/main" id="{E2BA718E-50AF-0FBB-615B-94FD8F7E4D10}"/>
                </a:ext>
              </a:extLst>
            </p:cNvPr>
            <p:cNvSpPr/>
            <p:nvPr/>
          </p:nvSpPr>
          <p:spPr>
            <a:xfrm>
              <a:off x="10989468" y="3943350"/>
              <a:ext cx="111918" cy="100012"/>
            </a:xfrm>
            <a:custGeom>
              <a:avLst/>
              <a:gdLst>
                <a:gd name="connsiteX0" fmla="*/ 83344 w 111918"/>
                <a:gd name="connsiteY0" fmla="*/ 33337 h 100012"/>
                <a:gd name="connsiteX1" fmla="*/ 111919 w 111918"/>
                <a:gd name="connsiteY1" fmla="*/ 50006 h 100012"/>
                <a:gd name="connsiteX2" fmla="*/ 85725 w 111918"/>
                <a:gd name="connsiteY2" fmla="*/ 64294 h 100012"/>
                <a:gd name="connsiteX3" fmla="*/ 85725 w 111918"/>
                <a:gd name="connsiteY3" fmla="*/ 97631 h 100012"/>
                <a:gd name="connsiteX4" fmla="*/ 57150 w 111918"/>
                <a:gd name="connsiteY4" fmla="*/ 80962 h 100012"/>
                <a:gd name="connsiteX5" fmla="*/ 28575 w 111918"/>
                <a:gd name="connsiteY5" fmla="*/ 100012 h 100012"/>
                <a:gd name="connsiteX6" fmla="*/ 0 w 111918"/>
                <a:gd name="connsiteY6" fmla="*/ 52387 h 100012"/>
                <a:gd name="connsiteX7" fmla="*/ 30956 w 111918"/>
                <a:gd name="connsiteY7" fmla="*/ 33337 h 100012"/>
                <a:gd name="connsiteX8" fmla="*/ 28575 w 111918"/>
                <a:gd name="connsiteY8" fmla="*/ 0 h 100012"/>
                <a:gd name="connsiteX9" fmla="*/ 57150 w 111918"/>
                <a:gd name="connsiteY9" fmla="*/ 16669 h 100012"/>
                <a:gd name="connsiteX10" fmla="*/ 85725 w 111918"/>
                <a:gd name="connsiteY10" fmla="*/ 0 h 100012"/>
                <a:gd name="connsiteX11" fmla="*/ 83344 w 111918"/>
                <a:gd name="connsiteY11" fmla="*/ 33337 h 100012"/>
                <a:gd name="connsiteX12" fmla="*/ 57150 w 111918"/>
                <a:gd name="connsiteY12" fmla="*/ 71438 h 100012"/>
                <a:gd name="connsiteX13" fmla="*/ 78581 w 111918"/>
                <a:gd name="connsiteY13" fmla="*/ 83344 h 100012"/>
                <a:gd name="connsiteX14" fmla="*/ 78581 w 111918"/>
                <a:gd name="connsiteY14" fmla="*/ 59531 h 100012"/>
                <a:gd name="connsiteX15" fmla="*/ 97631 w 111918"/>
                <a:gd name="connsiteY15" fmla="*/ 47625 h 100012"/>
                <a:gd name="connsiteX16" fmla="*/ 78581 w 111918"/>
                <a:gd name="connsiteY16" fmla="*/ 35719 h 100012"/>
                <a:gd name="connsiteX17" fmla="*/ 78581 w 111918"/>
                <a:gd name="connsiteY17" fmla="*/ 14287 h 100012"/>
                <a:gd name="connsiteX18" fmla="*/ 59531 w 111918"/>
                <a:gd name="connsiteY18" fmla="*/ 26194 h 100012"/>
                <a:gd name="connsiteX19" fmla="*/ 38100 w 111918"/>
                <a:gd name="connsiteY19" fmla="*/ 14287 h 100012"/>
                <a:gd name="connsiteX20" fmla="*/ 38100 w 111918"/>
                <a:gd name="connsiteY20" fmla="*/ 38100 h 100012"/>
                <a:gd name="connsiteX21" fmla="*/ 21431 w 111918"/>
                <a:gd name="connsiteY21" fmla="*/ 50006 h 100012"/>
                <a:gd name="connsiteX22" fmla="*/ 40481 w 111918"/>
                <a:gd name="connsiteY22" fmla="*/ 61912 h 100012"/>
                <a:gd name="connsiteX23" fmla="*/ 40481 w 111918"/>
                <a:gd name="connsiteY23" fmla="*/ 85725 h 100012"/>
                <a:gd name="connsiteX24" fmla="*/ 57150 w 111918"/>
                <a:gd name="connsiteY24" fmla="*/ 71438 h 100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1918" h="100012">
                  <a:moveTo>
                    <a:pt x="83344" y="33337"/>
                  </a:moveTo>
                  <a:cubicBezTo>
                    <a:pt x="92869" y="38100"/>
                    <a:pt x="102394" y="42862"/>
                    <a:pt x="111919" y="50006"/>
                  </a:cubicBezTo>
                  <a:cubicBezTo>
                    <a:pt x="102394" y="54768"/>
                    <a:pt x="92869" y="59531"/>
                    <a:pt x="85725" y="64294"/>
                  </a:cubicBezTo>
                  <a:cubicBezTo>
                    <a:pt x="85725" y="76200"/>
                    <a:pt x="85725" y="85725"/>
                    <a:pt x="85725" y="97631"/>
                  </a:cubicBezTo>
                  <a:cubicBezTo>
                    <a:pt x="76200" y="90487"/>
                    <a:pt x="66675" y="85725"/>
                    <a:pt x="57150" y="80962"/>
                  </a:cubicBezTo>
                  <a:cubicBezTo>
                    <a:pt x="47625" y="85725"/>
                    <a:pt x="40481" y="92869"/>
                    <a:pt x="28575" y="100012"/>
                  </a:cubicBezTo>
                  <a:cubicBezTo>
                    <a:pt x="30956" y="76200"/>
                    <a:pt x="30956" y="57150"/>
                    <a:pt x="0" y="52387"/>
                  </a:cubicBezTo>
                  <a:cubicBezTo>
                    <a:pt x="11906" y="45244"/>
                    <a:pt x="21431" y="40481"/>
                    <a:pt x="30956" y="33337"/>
                  </a:cubicBezTo>
                  <a:cubicBezTo>
                    <a:pt x="30956" y="23813"/>
                    <a:pt x="30956" y="14287"/>
                    <a:pt x="28575" y="0"/>
                  </a:cubicBezTo>
                  <a:cubicBezTo>
                    <a:pt x="38100" y="7143"/>
                    <a:pt x="47625" y="11906"/>
                    <a:pt x="57150" y="16669"/>
                  </a:cubicBezTo>
                  <a:cubicBezTo>
                    <a:pt x="64294" y="11906"/>
                    <a:pt x="73819" y="7143"/>
                    <a:pt x="85725" y="0"/>
                  </a:cubicBezTo>
                  <a:cubicBezTo>
                    <a:pt x="83344" y="11906"/>
                    <a:pt x="83344" y="23813"/>
                    <a:pt x="83344" y="33337"/>
                  </a:cubicBezTo>
                  <a:close/>
                  <a:moveTo>
                    <a:pt x="57150" y="71438"/>
                  </a:moveTo>
                  <a:cubicBezTo>
                    <a:pt x="64294" y="76200"/>
                    <a:pt x="69056" y="78581"/>
                    <a:pt x="78581" y="83344"/>
                  </a:cubicBezTo>
                  <a:cubicBezTo>
                    <a:pt x="78581" y="73819"/>
                    <a:pt x="78581" y="66675"/>
                    <a:pt x="78581" y="59531"/>
                  </a:cubicBezTo>
                  <a:cubicBezTo>
                    <a:pt x="85725" y="54768"/>
                    <a:pt x="90488" y="52387"/>
                    <a:pt x="97631" y="47625"/>
                  </a:cubicBezTo>
                  <a:cubicBezTo>
                    <a:pt x="90488" y="42862"/>
                    <a:pt x="85725" y="38100"/>
                    <a:pt x="78581" y="35719"/>
                  </a:cubicBezTo>
                  <a:cubicBezTo>
                    <a:pt x="78581" y="28575"/>
                    <a:pt x="78581" y="21431"/>
                    <a:pt x="78581" y="14287"/>
                  </a:cubicBezTo>
                  <a:cubicBezTo>
                    <a:pt x="71438" y="19050"/>
                    <a:pt x="64294" y="21431"/>
                    <a:pt x="59531" y="26194"/>
                  </a:cubicBezTo>
                  <a:cubicBezTo>
                    <a:pt x="52387" y="21431"/>
                    <a:pt x="45244" y="19050"/>
                    <a:pt x="38100" y="14287"/>
                  </a:cubicBezTo>
                  <a:cubicBezTo>
                    <a:pt x="38100" y="23813"/>
                    <a:pt x="38100" y="30956"/>
                    <a:pt x="38100" y="38100"/>
                  </a:cubicBezTo>
                  <a:cubicBezTo>
                    <a:pt x="30956" y="42862"/>
                    <a:pt x="26194" y="45244"/>
                    <a:pt x="21431" y="50006"/>
                  </a:cubicBezTo>
                  <a:cubicBezTo>
                    <a:pt x="28575" y="54768"/>
                    <a:pt x="33337" y="57150"/>
                    <a:pt x="40481" y="61912"/>
                  </a:cubicBezTo>
                  <a:cubicBezTo>
                    <a:pt x="40481" y="69056"/>
                    <a:pt x="40481" y="76200"/>
                    <a:pt x="40481" y="85725"/>
                  </a:cubicBezTo>
                  <a:cubicBezTo>
                    <a:pt x="42863" y="80962"/>
                    <a:pt x="50006" y="76200"/>
                    <a:pt x="57150" y="71438"/>
                  </a:cubicBezTo>
                  <a:close/>
                </a:path>
              </a:pathLst>
            </a:custGeom>
            <a:grpFill/>
            <a:ln w="23813" cap="flat">
              <a:noFill/>
              <a:prstDash val="solid"/>
              <a:miter/>
            </a:ln>
          </p:spPr>
          <p:txBody>
            <a:bodyPr rtlCol="0" anchor="ctr"/>
            <a:lstStyle/>
            <a:p>
              <a:endParaRPr lang="en-ID"/>
            </a:p>
          </p:txBody>
        </p:sp>
        <p:sp>
          <p:nvSpPr>
            <p:cNvPr id="1484" name="Freeform: Shape 1483">
              <a:extLst>
                <a:ext uri="{FF2B5EF4-FFF2-40B4-BE49-F238E27FC236}">
                  <a16:creationId xmlns:a16="http://schemas.microsoft.com/office/drawing/2014/main" id="{386C2929-FAE0-BEC5-CDDC-8A0E3A5D2B95}"/>
                </a:ext>
              </a:extLst>
            </p:cNvPr>
            <p:cNvSpPr/>
            <p:nvPr/>
          </p:nvSpPr>
          <p:spPr>
            <a:xfrm>
              <a:off x="7086599" y="1690687"/>
              <a:ext cx="109537" cy="95250"/>
            </a:xfrm>
            <a:custGeom>
              <a:avLst/>
              <a:gdLst>
                <a:gd name="connsiteX0" fmla="*/ 23813 w 109537"/>
                <a:gd name="connsiteY0" fmla="*/ 0 h 95250"/>
                <a:gd name="connsiteX1" fmla="*/ 52388 w 109537"/>
                <a:gd name="connsiteY1" fmla="*/ 16669 h 95250"/>
                <a:gd name="connsiteX2" fmla="*/ 80963 w 109537"/>
                <a:gd name="connsiteY2" fmla="*/ 0 h 95250"/>
                <a:gd name="connsiteX3" fmla="*/ 80963 w 109537"/>
                <a:gd name="connsiteY3" fmla="*/ 33338 h 95250"/>
                <a:gd name="connsiteX4" fmla="*/ 109537 w 109537"/>
                <a:gd name="connsiteY4" fmla="*/ 47625 h 95250"/>
                <a:gd name="connsiteX5" fmla="*/ 88106 w 109537"/>
                <a:gd name="connsiteY5" fmla="*/ 95250 h 95250"/>
                <a:gd name="connsiteX6" fmla="*/ 83344 w 109537"/>
                <a:gd name="connsiteY6" fmla="*/ 95250 h 95250"/>
                <a:gd name="connsiteX7" fmla="*/ 57150 w 109537"/>
                <a:gd name="connsiteY7" fmla="*/ 78581 h 95250"/>
                <a:gd name="connsiteX8" fmla="*/ 28575 w 109537"/>
                <a:gd name="connsiteY8" fmla="*/ 95250 h 95250"/>
                <a:gd name="connsiteX9" fmla="*/ 28575 w 109537"/>
                <a:gd name="connsiteY9" fmla="*/ 61912 h 95250"/>
                <a:gd name="connsiteX10" fmla="*/ 0 w 109537"/>
                <a:gd name="connsiteY10" fmla="*/ 47625 h 95250"/>
                <a:gd name="connsiteX11" fmla="*/ 26194 w 109537"/>
                <a:gd name="connsiteY11" fmla="*/ 33338 h 95250"/>
                <a:gd name="connsiteX12" fmla="*/ 23813 w 109537"/>
                <a:gd name="connsiteY12" fmla="*/ 0 h 95250"/>
                <a:gd name="connsiteX13" fmla="*/ 71438 w 109537"/>
                <a:gd name="connsiteY13" fmla="*/ 61912 h 95250"/>
                <a:gd name="connsiteX14" fmla="*/ 90488 w 109537"/>
                <a:gd name="connsiteY14" fmla="*/ 50006 h 95250"/>
                <a:gd name="connsiteX15" fmla="*/ 71438 w 109537"/>
                <a:gd name="connsiteY15" fmla="*/ 38100 h 95250"/>
                <a:gd name="connsiteX16" fmla="*/ 71438 w 109537"/>
                <a:gd name="connsiteY16" fmla="*/ 14287 h 95250"/>
                <a:gd name="connsiteX17" fmla="*/ 52388 w 109537"/>
                <a:gd name="connsiteY17" fmla="*/ 26194 h 95250"/>
                <a:gd name="connsiteX18" fmla="*/ 30956 w 109537"/>
                <a:gd name="connsiteY18" fmla="*/ 14287 h 95250"/>
                <a:gd name="connsiteX19" fmla="*/ 30956 w 109537"/>
                <a:gd name="connsiteY19" fmla="*/ 38100 h 95250"/>
                <a:gd name="connsiteX20" fmla="*/ 11906 w 109537"/>
                <a:gd name="connsiteY20" fmla="*/ 50006 h 95250"/>
                <a:gd name="connsiteX21" fmla="*/ 30956 w 109537"/>
                <a:gd name="connsiteY21" fmla="*/ 61912 h 95250"/>
                <a:gd name="connsiteX22" fmla="*/ 30956 w 109537"/>
                <a:gd name="connsiteY22" fmla="*/ 83344 h 95250"/>
                <a:gd name="connsiteX23" fmla="*/ 50006 w 109537"/>
                <a:gd name="connsiteY23" fmla="*/ 71438 h 95250"/>
                <a:gd name="connsiteX24" fmla="*/ 71438 w 109537"/>
                <a:gd name="connsiteY24" fmla="*/ 83344 h 95250"/>
                <a:gd name="connsiteX25" fmla="*/ 71438 w 109537"/>
                <a:gd name="connsiteY25" fmla="*/ 61912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9537" h="95250">
                  <a:moveTo>
                    <a:pt x="23813" y="0"/>
                  </a:moveTo>
                  <a:cubicBezTo>
                    <a:pt x="35719" y="7144"/>
                    <a:pt x="42863" y="11906"/>
                    <a:pt x="52388" y="16669"/>
                  </a:cubicBezTo>
                  <a:cubicBezTo>
                    <a:pt x="61912" y="11906"/>
                    <a:pt x="69056" y="7144"/>
                    <a:pt x="80963" y="0"/>
                  </a:cubicBezTo>
                  <a:cubicBezTo>
                    <a:pt x="80963" y="11906"/>
                    <a:pt x="80963" y="21431"/>
                    <a:pt x="80963" y="33338"/>
                  </a:cubicBezTo>
                  <a:cubicBezTo>
                    <a:pt x="90488" y="38100"/>
                    <a:pt x="97631" y="42863"/>
                    <a:pt x="109537" y="47625"/>
                  </a:cubicBezTo>
                  <a:cubicBezTo>
                    <a:pt x="88106" y="57150"/>
                    <a:pt x="71438" y="66675"/>
                    <a:pt x="88106" y="95250"/>
                  </a:cubicBezTo>
                  <a:cubicBezTo>
                    <a:pt x="85725" y="95250"/>
                    <a:pt x="83344" y="95250"/>
                    <a:pt x="83344" y="95250"/>
                  </a:cubicBezTo>
                  <a:cubicBezTo>
                    <a:pt x="73819" y="90488"/>
                    <a:pt x="66675" y="85725"/>
                    <a:pt x="57150" y="78581"/>
                  </a:cubicBezTo>
                  <a:cubicBezTo>
                    <a:pt x="50006" y="83344"/>
                    <a:pt x="40481" y="88106"/>
                    <a:pt x="28575" y="95250"/>
                  </a:cubicBezTo>
                  <a:cubicBezTo>
                    <a:pt x="28575" y="83344"/>
                    <a:pt x="28575" y="73819"/>
                    <a:pt x="28575" y="61912"/>
                  </a:cubicBezTo>
                  <a:cubicBezTo>
                    <a:pt x="19050" y="57150"/>
                    <a:pt x="9525" y="52387"/>
                    <a:pt x="0" y="47625"/>
                  </a:cubicBezTo>
                  <a:cubicBezTo>
                    <a:pt x="9525" y="42863"/>
                    <a:pt x="19050" y="38100"/>
                    <a:pt x="26194" y="33338"/>
                  </a:cubicBezTo>
                  <a:cubicBezTo>
                    <a:pt x="23813" y="23813"/>
                    <a:pt x="23813" y="14287"/>
                    <a:pt x="23813" y="0"/>
                  </a:cubicBezTo>
                  <a:close/>
                  <a:moveTo>
                    <a:pt x="71438" y="61912"/>
                  </a:moveTo>
                  <a:cubicBezTo>
                    <a:pt x="78581" y="57150"/>
                    <a:pt x="83344" y="54769"/>
                    <a:pt x="90488" y="50006"/>
                  </a:cubicBezTo>
                  <a:cubicBezTo>
                    <a:pt x="83344" y="45244"/>
                    <a:pt x="78581" y="42863"/>
                    <a:pt x="71438" y="38100"/>
                  </a:cubicBezTo>
                  <a:cubicBezTo>
                    <a:pt x="71438" y="30956"/>
                    <a:pt x="71438" y="23813"/>
                    <a:pt x="71438" y="14287"/>
                  </a:cubicBezTo>
                  <a:cubicBezTo>
                    <a:pt x="64294" y="19050"/>
                    <a:pt x="57150" y="21431"/>
                    <a:pt x="52388" y="26194"/>
                  </a:cubicBezTo>
                  <a:cubicBezTo>
                    <a:pt x="45244" y="21431"/>
                    <a:pt x="40481" y="19050"/>
                    <a:pt x="30956" y="14287"/>
                  </a:cubicBezTo>
                  <a:cubicBezTo>
                    <a:pt x="30956" y="23813"/>
                    <a:pt x="30956" y="30956"/>
                    <a:pt x="30956" y="38100"/>
                  </a:cubicBezTo>
                  <a:cubicBezTo>
                    <a:pt x="23813" y="42863"/>
                    <a:pt x="19050" y="45244"/>
                    <a:pt x="11906" y="50006"/>
                  </a:cubicBezTo>
                  <a:cubicBezTo>
                    <a:pt x="19050" y="54769"/>
                    <a:pt x="23813" y="59531"/>
                    <a:pt x="30956" y="61912"/>
                  </a:cubicBezTo>
                  <a:cubicBezTo>
                    <a:pt x="30956" y="69056"/>
                    <a:pt x="30956" y="76200"/>
                    <a:pt x="30956" y="83344"/>
                  </a:cubicBezTo>
                  <a:cubicBezTo>
                    <a:pt x="38100" y="78581"/>
                    <a:pt x="45244" y="76200"/>
                    <a:pt x="50006" y="71438"/>
                  </a:cubicBezTo>
                  <a:cubicBezTo>
                    <a:pt x="57150" y="76200"/>
                    <a:pt x="61912" y="78581"/>
                    <a:pt x="71438" y="83344"/>
                  </a:cubicBezTo>
                  <a:cubicBezTo>
                    <a:pt x="71438" y="76200"/>
                    <a:pt x="71438" y="69056"/>
                    <a:pt x="71438" y="61912"/>
                  </a:cubicBezTo>
                  <a:close/>
                </a:path>
              </a:pathLst>
            </a:custGeom>
            <a:grpFill/>
            <a:ln w="23813" cap="flat">
              <a:noFill/>
              <a:prstDash val="solid"/>
              <a:miter/>
            </a:ln>
          </p:spPr>
          <p:txBody>
            <a:bodyPr rtlCol="0" anchor="ctr"/>
            <a:lstStyle/>
            <a:p>
              <a:endParaRPr lang="en-ID"/>
            </a:p>
          </p:txBody>
        </p:sp>
        <p:sp>
          <p:nvSpPr>
            <p:cNvPr id="1485" name="Freeform: Shape 1484">
              <a:extLst>
                <a:ext uri="{FF2B5EF4-FFF2-40B4-BE49-F238E27FC236}">
                  <a16:creationId xmlns:a16="http://schemas.microsoft.com/office/drawing/2014/main" id="{4CF529C1-BCEC-A3AF-8880-135B7EED4CC7}"/>
                </a:ext>
              </a:extLst>
            </p:cNvPr>
            <p:cNvSpPr/>
            <p:nvPr/>
          </p:nvSpPr>
          <p:spPr>
            <a:xfrm>
              <a:off x="10989468" y="1693068"/>
              <a:ext cx="114300" cy="97631"/>
            </a:xfrm>
            <a:custGeom>
              <a:avLst/>
              <a:gdLst>
                <a:gd name="connsiteX0" fmla="*/ 57150 w 114300"/>
                <a:gd name="connsiteY0" fmla="*/ 16669 h 97631"/>
                <a:gd name="connsiteX1" fmla="*/ 85725 w 114300"/>
                <a:gd name="connsiteY1" fmla="*/ 0 h 97631"/>
                <a:gd name="connsiteX2" fmla="*/ 85725 w 114300"/>
                <a:gd name="connsiteY2" fmla="*/ 33338 h 97631"/>
                <a:gd name="connsiteX3" fmla="*/ 114300 w 114300"/>
                <a:gd name="connsiteY3" fmla="*/ 47625 h 97631"/>
                <a:gd name="connsiteX4" fmla="*/ 90488 w 114300"/>
                <a:gd name="connsiteY4" fmla="*/ 97631 h 97631"/>
                <a:gd name="connsiteX5" fmla="*/ 71438 w 114300"/>
                <a:gd name="connsiteY5" fmla="*/ 88106 h 97631"/>
                <a:gd name="connsiteX6" fmla="*/ 57150 w 114300"/>
                <a:gd name="connsiteY6" fmla="*/ 78581 h 97631"/>
                <a:gd name="connsiteX7" fmla="*/ 28575 w 114300"/>
                <a:gd name="connsiteY7" fmla="*/ 95250 h 97631"/>
                <a:gd name="connsiteX8" fmla="*/ 28575 w 114300"/>
                <a:gd name="connsiteY8" fmla="*/ 61912 h 97631"/>
                <a:gd name="connsiteX9" fmla="*/ 0 w 114300"/>
                <a:gd name="connsiteY9" fmla="*/ 47625 h 97631"/>
                <a:gd name="connsiteX10" fmla="*/ 26194 w 114300"/>
                <a:gd name="connsiteY10" fmla="*/ 33338 h 97631"/>
                <a:gd name="connsiteX11" fmla="*/ 26194 w 114300"/>
                <a:gd name="connsiteY11" fmla="*/ 0 h 97631"/>
                <a:gd name="connsiteX12" fmla="*/ 57150 w 114300"/>
                <a:gd name="connsiteY12" fmla="*/ 16669 h 97631"/>
                <a:gd name="connsiteX13" fmla="*/ 76200 w 114300"/>
                <a:gd name="connsiteY13" fmla="*/ 11906 h 97631"/>
                <a:gd name="connsiteX14" fmla="*/ 54769 w 114300"/>
                <a:gd name="connsiteY14" fmla="*/ 23813 h 97631"/>
                <a:gd name="connsiteX15" fmla="*/ 33337 w 114300"/>
                <a:gd name="connsiteY15" fmla="*/ 11906 h 97631"/>
                <a:gd name="connsiteX16" fmla="*/ 33337 w 114300"/>
                <a:gd name="connsiteY16" fmla="*/ 35719 h 97631"/>
                <a:gd name="connsiteX17" fmla="*/ 16669 w 114300"/>
                <a:gd name="connsiteY17" fmla="*/ 47625 h 97631"/>
                <a:gd name="connsiteX18" fmla="*/ 35719 w 114300"/>
                <a:gd name="connsiteY18" fmla="*/ 59531 h 97631"/>
                <a:gd name="connsiteX19" fmla="*/ 35719 w 114300"/>
                <a:gd name="connsiteY19" fmla="*/ 83344 h 97631"/>
                <a:gd name="connsiteX20" fmla="*/ 54769 w 114300"/>
                <a:gd name="connsiteY20" fmla="*/ 71438 h 97631"/>
                <a:gd name="connsiteX21" fmla="*/ 76200 w 114300"/>
                <a:gd name="connsiteY21" fmla="*/ 83344 h 97631"/>
                <a:gd name="connsiteX22" fmla="*/ 76200 w 114300"/>
                <a:gd name="connsiteY22" fmla="*/ 59531 h 97631"/>
                <a:gd name="connsiteX23" fmla="*/ 95250 w 114300"/>
                <a:gd name="connsiteY23" fmla="*/ 47625 h 97631"/>
                <a:gd name="connsiteX24" fmla="*/ 76200 w 114300"/>
                <a:gd name="connsiteY24" fmla="*/ 35719 h 97631"/>
                <a:gd name="connsiteX25" fmla="*/ 76200 w 114300"/>
                <a:gd name="connsiteY25" fmla="*/ 11906 h 9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4300" h="97631">
                  <a:moveTo>
                    <a:pt x="57150" y="16669"/>
                  </a:moveTo>
                  <a:cubicBezTo>
                    <a:pt x="66675" y="9525"/>
                    <a:pt x="73819" y="4763"/>
                    <a:pt x="85725" y="0"/>
                  </a:cubicBezTo>
                  <a:cubicBezTo>
                    <a:pt x="85725" y="11906"/>
                    <a:pt x="85725" y="21431"/>
                    <a:pt x="85725" y="33338"/>
                  </a:cubicBezTo>
                  <a:cubicBezTo>
                    <a:pt x="95250" y="38100"/>
                    <a:pt x="102394" y="42863"/>
                    <a:pt x="114300" y="47625"/>
                  </a:cubicBezTo>
                  <a:cubicBezTo>
                    <a:pt x="90488" y="54769"/>
                    <a:pt x="78581" y="69056"/>
                    <a:pt x="90488" y="97631"/>
                  </a:cubicBezTo>
                  <a:cubicBezTo>
                    <a:pt x="80962" y="92869"/>
                    <a:pt x="76200" y="90488"/>
                    <a:pt x="71438" y="88106"/>
                  </a:cubicBezTo>
                  <a:cubicBezTo>
                    <a:pt x="66675" y="85725"/>
                    <a:pt x="64294" y="83344"/>
                    <a:pt x="57150" y="78581"/>
                  </a:cubicBezTo>
                  <a:cubicBezTo>
                    <a:pt x="47625" y="83344"/>
                    <a:pt x="40481" y="88106"/>
                    <a:pt x="28575" y="95250"/>
                  </a:cubicBezTo>
                  <a:cubicBezTo>
                    <a:pt x="28575" y="83344"/>
                    <a:pt x="28575" y="73819"/>
                    <a:pt x="28575" y="61912"/>
                  </a:cubicBezTo>
                  <a:cubicBezTo>
                    <a:pt x="19050" y="57150"/>
                    <a:pt x="9525" y="52388"/>
                    <a:pt x="0" y="47625"/>
                  </a:cubicBezTo>
                  <a:cubicBezTo>
                    <a:pt x="9525" y="42863"/>
                    <a:pt x="19050" y="38100"/>
                    <a:pt x="26194" y="33338"/>
                  </a:cubicBezTo>
                  <a:cubicBezTo>
                    <a:pt x="26194" y="23813"/>
                    <a:pt x="26194" y="11906"/>
                    <a:pt x="26194" y="0"/>
                  </a:cubicBezTo>
                  <a:cubicBezTo>
                    <a:pt x="38100" y="4763"/>
                    <a:pt x="45244" y="9525"/>
                    <a:pt x="57150" y="16669"/>
                  </a:cubicBezTo>
                  <a:close/>
                  <a:moveTo>
                    <a:pt x="76200" y="11906"/>
                  </a:moveTo>
                  <a:cubicBezTo>
                    <a:pt x="66675" y="16669"/>
                    <a:pt x="61913" y="21431"/>
                    <a:pt x="54769" y="23813"/>
                  </a:cubicBezTo>
                  <a:cubicBezTo>
                    <a:pt x="47625" y="19050"/>
                    <a:pt x="40481" y="16669"/>
                    <a:pt x="33337" y="11906"/>
                  </a:cubicBezTo>
                  <a:cubicBezTo>
                    <a:pt x="33337" y="21431"/>
                    <a:pt x="33337" y="28575"/>
                    <a:pt x="33337" y="35719"/>
                  </a:cubicBezTo>
                  <a:cubicBezTo>
                    <a:pt x="26194" y="40481"/>
                    <a:pt x="21431" y="42863"/>
                    <a:pt x="16669" y="47625"/>
                  </a:cubicBezTo>
                  <a:cubicBezTo>
                    <a:pt x="23813" y="52388"/>
                    <a:pt x="28575" y="54769"/>
                    <a:pt x="35719" y="59531"/>
                  </a:cubicBezTo>
                  <a:cubicBezTo>
                    <a:pt x="35719" y="66675"/>
                    <a:pt x="35719" y="73819"/>
                    <a:pt x="35719" y="83344"/>
                  </a:cubicBezTo>
                  <a:cubicBezTo>
                    <a:pt x="42863" y="78581"/>
                    <a:pt x="50006" y="76200"/>
                    <a:pt x="54769" y="71438"/>
                  </a:cubicBezTo>
                  <a:cubicBezTo>
                    <a:pt x="61913" y="76200"/>
                    <a:pt x="66675" y="78581"/>
                    <a:pt x="76200" y="83344"/>
                  </a:cubicBezTo>
                  <a:cubicBezTo>
                    <a:pt x="76200" y="73819"/>
                    <a:pt x="76200" y="66675"/>
                    <a:pt x="76200" y="59531"/>
                  </a:cubicBezTo>
                  <a:cubicBezTo>
                    <a:pt x="83344" y="54769"/>
                    <a:pt x="88106" y="52388"/>
                    <a:pt x="95250" y="47625"/>
                  </a:cubicBezTo>
                  <a:cubicBezTo>
                    <a:pt x="88106" y="42863"/>
                    <a:pt x="83344" y="38100"/>
                    <a:pt x="76200" y="35719"/>
                  </a:cubicBezTo>
                  <a:cubicBezTo>
                    <a:pt x="76200" y="28575"/>
                    <a:pt x="76200" y="21431"/>
                    <a:pt x="76200" y="11906"/>
                  </a:cubicBezTo>
                  <a:close/>
                </a:path>
              </a:pathLst>
            </a:custGeom>
            <a:grpFill/>
            <a:ln w="23813" cap="flat">
              <a:noFill/>
              <a:prstDash val="solid"/>
              <a:miter/>
            </a:ln>
          </p:spPr>
          <p:txBody>
            <a:bodyPr rtlCol="0" anchor="ctr"/>
            <a:lstStyle/>
            <a:p>
              <a:endParaRPr lang="en-ID"/>
            </a:p>
          </p:txBody>
        </p:sp>
        <p:sp>
          <p:nvSpPr>
            <p:cNvPr id="1486" name="Freeform: Shape 1485">
              <a:extLst>
                <a:ext uri="{FF2B5EF4-FFF2-40B4-BE49-F238E27FC236}">
                  <a16:creationId xmlns:a16="http://schemas.microsoft.com/office/drawing/2014/main" id="{9808994A-46F5-B7E2-B492-1570920BD0B4}"/>
                </a:ext>
              </a:extLst>
            </p:cNvPr>
            <p:cNvSpPr/>
            <p:nvPr/>
          </p:nvSpPr>
          <p:spPr>
            <a:xfrm>
              <a:off x="9034462" y="1693068"/>
              <a:ext cx="107156" cy="95250"/>
            </a:xfrm>
            <a:custGeom>
              <a:avLst/>
              <a:gdLst>
                <a:gd name="connsiteX0" fmla="*/ 28575 w 107156"/>
                <a:gd name="connsiteY0" fmla="*/ 61912 h 95250"/>
                <a:gd name="connsiteX1" fmla="*/ 0 w 107156"/>
                <a:gd name="connsiteY1" fmla="*/ 47625 h 95250"/>
                <a:gd name="connsiteX2" fmla="*/ 26194 w 107156"/>
                <a:gd name="connsiteY2" fmla="*/ 33338 h 95250"/>
                <a:gd name="connsiteX3" fmla="*/ 26194 w 107156"/>
                <a:gd name="connsiteY3" fmla="*/ 0 h 95250"/>
                <a:gd name="connsiteX4" fmla="*/ 54769 w 107156"/>
                <a:gd name="connsiteY4" fmla="*/ 16669 h 95250"/>
                <a:gd name="connsiteX5" fmla="*/ 83344 w 107156"/>
                <a:gd name="connsiteY5" fmla="*/ 0 h 95250"/>
                <a:gd name="connsiteX6" fmla="*/ 83344 w 107156"/>
                <a:gd name="connsiteY6" fmla="*/ 30956 h 95250"/>
                <a:gd name="connsiteX7" fmla="*/ 107156 w 107156"/>
                <a:gd name="connsiteY7" fmla="*/ 47625 h 95250"/>
                <a:gd name="connsiteX8" fmla="*/ 80963 w 107156"/>
                <a:gd name="connsiteY8" fmla="*/ 61912 h 95250"/>
                <a:gd name="connsiteX9" fmla="*/ 80963 w 107156"/>
                <a:gd name="connsiteY9" fmla="*/ 95250 h 95250"/>
                <a:gd name="connsiteX10" fmla="*/ 52388 w 107156"/>
                <a:gd name="connsiteY10" fmla="*/ 78581 h 95250"/>
                <a:gd name="connsiteX11" fmla="*/ 23813 w 107156"/>
                <a:gd name="connsiteY11" fmla="*/ 95250 h 95250"/>
                <a:gd name="connsiteX12" fmla="*/ 28575 w 107156"/>
                <a:gd name="connsiteY12" fmla="*/ 61912 h 95250"/>
                <a:gd name="connsiteX13" fmla="*/ 78581 w 107156"/>
                <a:gd name="connsiteY13" fmla="*/ 83344 h 95250"/>
                <a:gd name="connsiteX14" fmla="*/ 95250 w 107156"/>
                <a:gd name="connsiteY14" fmla="*/ 50006 h 95250"/>
                <a:gd name="connsiteX15" fmla="*/ 76200 w 107156"/>
                <a:gd name="connsiteY15" fmla="*/ 35719 h 95250"/>
                <a:gd name="connsiteX16" fmla="*/ 76200 w 107156"/>
                <a:gd name="connsiteY16" fmla="*/ 14287 h 95250"/>
                <a:gd name="connsiteX17" fmla="*/ 57150 w 107156"/>
                <a:gd name="connsiteY17" fmla="*/ 26194 h 95250"/>
                <a:gd name="connsiteX18" fmla="*/ 35719 w 107156"/>
                <a:gd name="connsiteY18" fmla="*/ 14287 h 95250"/>
                <a:gd name="connsiteX19" fmla="*/ 35719 w 107156"/>
                <a:gd name="connsiteY19" fmla="*/ 38100 h 95250"/>
                <a:gd name="connsiteX20" fmla="*/ 19050 w 107156"/>
                <a:gd name="connsiteY20" fmla="*/ 50006 h 95250"/>
                <a:gd name="connsiteX21" fmla="*/ 38100 w 107156"/>
                <a:gd name="connsiteY21" fmla="*/ 61912 h 95250"/>
                <a:gd name="connsiteX22" fmla="*/ 38100 w 107156"/>
                <a:gd name="connsiteY22" fmla="*/ 85725 h 95250"/>
                <a:gd name="connsiteX23" fmla="*/ 57150 w 107156"/>
                <a:gd name="connsiteY23" fmla="*/ 73819 h 95250"/>
                <a:gd name="connsiteX24" fmla="*/ 78581 w 107156"/>
                <a:gd name="connsiteY24" fmla="*/ 8334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7156" h="95250">
                  <a:moveTo>
                    <a:pt x="28575" y="61912"/>
                  </a:moveTo>
                  <a:cubicBezTo>
                    <a:pt x="19050" y="57150"/>
                    <a:pt x="11906" y="52388"/>
                    <a:pt x="0" y="47625"/>
                  </a:cubicBezTo>
                  <a:cubicBezTo>
                    <a:pt x="9525" y="42863"/>
                    <a:pt x="19050" y="38100"/>
                    <a:pt x="26194" y="33338"/>
                  </a:cubicBezTo>
                  <a:cubicBezTo>
                    <a:pt x="26194" y="23813"/>
                    <a:pt x="26194" y="11906"/>
                    <a:pt x="26194" y="0"/>
                  </a:cubicBezTo>
                  <a:cubicBezTo>
                    <a:pt x="35719" y="7144"/>
                    <a:pt x="45244" y="11906"/>
                    <a:pt x="54769" y="16669"/>
                  </a:cubicBezTo>
                  <a:cubicBezTo>
                    <a:pt x="64294" y="11906"/>
                    <a:pt x="71438" y="7144"/>
                    <a:pt x="83344" y="0"/>
                  </a:cubicBezTo>
                  <a:cubicBezTo>
                    <a:pt x="83344" y="11906"/>
                    <a:pt x="80963" y="23813"/>
                    <a:pt x="83344" y="30956"/>
                  </a:cubicBezTo>
                  <a:cubicBezTo>
                    <a:pt x="88107" y="38100"/>
                    <a:pt x="97631" y="42863"/>
                    <a:pt x="107156" y="47625"/>
                  </a:cubicBezTo>
                  <a:cubicBezTo>
                    <a:pt x="97631" y="52388"/>
                    <a:pt x="90488" y="57150"/>
                    <a:pt x="80963" y="61912"/>
                  </a:cubicBezTo>
                  <a:cubicBezTo>
                    <a:pt x="80963" y="73819"/>
                    <a:pt x="80963" y="83344"/>
                    <a:pt x="80963" y="95250"/>
                  </a:cubicBezTo>
                  <a:cubicBezTo>
                    <a:pt x="71438" y="88106"/>
                    <a:pt x="61913" y="83344"/>
                    <a:pt x="52388" y="78581"/>
                  </a:cubicBezTo>
                  <a:cubicBezTo>
                    <a:pt x="42863" y="83344"/>
                    <a:pt x="35719" y="90488"/>
                    <a:pt x="23813" y="95250"/>
                  </a:cubicBezTo>
                  <a:cubicBezTo>
                    <a:pt x="28575" y="83344"/>
                    <a:pt x="28575" y="73819"/>
                    <a:pt x="28575" y="61912"/>
                  </a:cubicBezTo>
                  <a:close/>
                  <a:moveTo>
                    <a:pt x="78581" y="83344"/>
                  </a:moveTo>
                  <a:cubicBezTo>
                    <a:pt x="73819" y="64294"/>
                    <a:pt x="78581" y="54769"/>
                    <a:pt x="95250" y="50006"/>
                  </a:cubicBezTo>
                  <a:cubicBezTo>
                    <a:pt x="88107" y="45244"/>
                    <a:pt x="80963" y="40481"/>
                    <a:pt x="76200" y="35719"/>
                  </a:cubicBezTo>
                  <a:cubicBezTo>
                    <a:pt x="76200" y="28575"/>
                    <a:pt x="76200" y="21431"/>
                    <a:pt x="76200" y="14287"/>
                  </a:cubicBezTo>
                  <a:cubicBezTo>
                    <a:pt x="69056" y="19050"/>
                    <a:pt x="61913" y="21431"/>
                    <a:pt x="57150" y="26194"/>
                  </a:cubicBezTo>
                  <a:cubicBezTo>
                    <a:pt x="50006" y="21431"/>
                    <a:pt x="42863" y="19050"/>
                    <a:pt x="35719" y="14287"/>
                  </a:cubicBezTo>
                  <a:cubicBezTo>
                    <a:pt x="35719" y="23813"/>
                    <a:pt x="35719" y="30956"/>
                    <a:pt x="35719" y="38100"/>
                  </a:cubicBezTo>
                  <a:cubicBezTo>
                    <a:pt x="28575" y="42863"/>
                    <a:pt x="23813" y="45244"/>
                    <a:pt x="19050" y="50006"/>
                  </a:cubicBezTo>
                  <a:cubicBezTo>
                    <a:pt x="26194" y="54769"/>
                    <a:pt x="30956" y="57150"/>
                    <a:pt x="38100" y="61912"/>
                  </a:cubicBezTo>
                  <a:cubicBezTo>
                    <a:pt x="38100" y="69056"/>
                    <a:pt x="38100" y="76200"/>
                    <a:pt x="38100" y="85725"/>
                  </a:cubicBezTo>
                  <a:cubicBezTo>
                    <a:pt x="45244" y="80963"/>
                    <a:pt x="52388" y="78581"/>
                    <a:pt x="57150" y="73819"/>
                  </a:cubicBezTo>
                  <a:cubicBezTo>
                    <a:pt x="64294" y="73819"/>
                    <a:pt x="69056" y="78581"/>
                    <a:pt x="78581" y="83344"/>
                  </a:cubicBezTo>
                  <a:close/>
                </a:path>
              </a:pathLst>
            </a:custGeom>
            <a:grpFill/>
            <a:ln w="23813" cap="flat">
              <a:noFill/>
              <a:prstDash val="solid"/>
              <a:miter/>
            </a:ln>
          </p:spPr>
          <p:txBody>
            <a:bodyPr rtlCol="0" anchor="ctr"/>
            <a:lstStyle/>
            <a:p>
              <a:endParaRPr lang="en-ID"/>
            </a:p>
          </p:txBody>
        </p:sp>
        <p:sp>
          <p:nvSpPr>
            <p:cNvPr id="1487" name="Freeform: Shape 1486">
              <a:extLst>
                <a:ext uri="{FF2B5EF4-FFF2-40B4-BE49-F238E27FC236}">
                  <a16:creationId xmlns:a16="http://schemas.microsoft.com/office/drawing/2014/main" id="{5101B44C-C4CD-D84E-A3FB-798756793E0A}"/>
                </a:ext>
              </a:extLst>
            </p:cNvPr>
            <p:cNvSpPr/>
            <p:nvPr/>
          </p:nvSpPr>
          <p:spPr>
            <a:xfrm>
              <a:off x="9036843" y="6196012"/>
              <a:ext cx="111918" cy="100012"/>
            </a:xfrm>
            <a:custGeom>
              <a:avLst/>
              <a:gdLst>
                <a:gd name="connsiteX0" fmla="*/ 26194 w 111918"/>
                <a:gd name="connsiteY0" fmla="*/ 2381 h 100012"/>
                <a:gd name="connsiteX1" fmla="*/ 83344 w 111918"/>
                <a:gd name="connsiteY1" fmla="*/ 0 h 100012"/>
                <a:gd name="connsiteX2" fmla="*/ 83344 w 111918"/>
                <a:gd name="connsiteY2" fmla="*/ 35719 h 100012"/>
                <a:gd name="connsiteX3" fmla="*/ 111919 w 111918"/>
                <a:gd name="connsiteY3" fmla="*/ 50006 h 100012"/>
                <a:gd name="connsiteX4" fmla="*/ 85725 w 111918"/>
                <a:gd name="connsiteY4" fmla="*/ 66675 h 100012"/>
                <a:gd name="connsiteX5" fmla="*/ 85725 w 111918"/>
                <a:gd name="connsiteY5" fmla="*/ 100012 h 100012"/>
                <a:gd name="connsiteX6" fmla="*/ 57150 w 111918"/>
                <a:gd name="connsiteY6" fmla="*/ 83344 h 100012"/>
                <a:gd name="connsiteX7" fmla="*/ 28575 w 111918"/>
                <a:gd name="connsiteY7" fmla="*/ 100012 h 100012"/>
                <a:gd name="connsiteX8" fmla="*/ 28575 w 111918"/>
                <a:gd name="connsiteY8" fmla="*/ 66675 h 100012"/>
                <a:gd name="connsiteX9" fmla="*/ 0 w 111918"/>
                <a:gd name="connsiteY9" fmla="*/ 50006 h 100012"/>
                <a:gd name="connsiteX10" fmla="*/ 26194 w 111918"/>
                <a:gd name="connsiteY10" fmla="*/ 2381 h 100012"/>
                <a:gd name="connsiteX11" fmla="*/ 33337 w 111918"/>
                <a:gd name="connsiteY11" fmla="*/ 85724 h 100012"/>
                <a:gd name="connsiteX12" fmla="*/ 54769 w 111918"/>
                <a:gd name="connsiteY12" fmla="*/ 73818 h 100012"/>
                <a:gd name="connsiteX13" fmla="*/ 76200 w 111918"/>
                <a:gd name="connsiteY13" fmla="*/ 85724 h 100012"/>
                <a:gd name="connsiteX14" fmla="*/ 76200 w 111918"/>
                <a:gd name="connsiteY14" fmla="*/ 61912 h 100012"/>
                <a:gd name="connsiteX15" fmla="*/ 95250 w 111918"/>
                <a:gd name="connsiteY15" fmla="*/ 50006 h 100012"/>
                <a:gd name="connsiteX16" fmla="*/ 76200 w 111918"/>
                <a:gd name="connsiteY16" fmla="*/ 38099 h 100012"/>
                <a:gd name="connsiteX17" fmla="*/ 76200 w 111918"/>
                <a:gd name="connsiteY17" fmla="*/ 14287 h 100012"/>
                <a:gd name="connsiteX18" fmla="*/ 54769 w 111918"/>
                <a:gd name="connsiteY18" fmla="*/ 26193 h 100012"/>
                <a:gd name="connsiteX19" fmla="*/ 35719 w 111918"/>
                <a:gd name="connsiteY19" fmla="*/ 14287 h 100012"/>
                <a:gd name="connsiteX20" fmla="*/ 35719 w 111918"/>
                <a:gd name="connsiteY20" fmla="*/ 38099 h 100012"/>
                <a:gd name="connsiteX21" fmla="*/ 16669 w 111918"/>
                <a:gd name="connsiteY21" fmla="*/ 50006 h 100012"/>
                <a:gd name="connsiteX22" fmla="*/ 35719 w 111918"/>
                <a:gd name="connsiteY22" fmla="*/ 61912 h 100012"/>
                <a:gd name="connsiteX23" fmla="*/ 33337 w 111918"/>
                <a:gd name="connsiteY23" fmla="*/ 85724 h 100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918" h="100012">
                  <a:moveTo>
                    <a:pt x="26194" y="2381"/>
                  </a:moveTo>
                  <a:cubicBezTo>
                    <a:pt x="45244" y="21431"/>
                    <a:pt x="64294" y="21431"/>
                    <a:pt x="83344" y="0"/>
                  </a:cubicBezTo>
                  <a:cubicBezTo>
                    <a:pt x="83344" y="14287"/>
                    <a:pt x="83344" y="23813"/>
                    <a:pt x="83344" y="35719"/>
                  </a:cubicBezTo>
                  <a:cubicBezTo>
                    <a:pt x="92869" y="40481"/>
                    <a:pt x="100012" y="45244"/>
                    <a:pt x="111919" y="50006"/>
                  </a:cubicBezTo>
                  <a:cubicBezTo>
                    <a:pt x="102394" y="54768"/>
                    <a:pt x="92869" y="59531"/>
                    <a:pt x="85725" y="66675"/>
                  </a:cubicBezTo>
                  <a:cubicBezTo>
                    <a:pt x="85725" y="76200"/>
                    <a:pt x="85725" y="88106"/>
                    <a:pt x="85725" y="100012"/>
                  </a:cubicBezTo>
                  <a:cubicBezTo>
                    <a:pt x="76200" y="92869"/>
                    <a:pt x="66675" y="88106"/>
                    <a:pt x="57150" y="83344"/>
                  </a:cubicBezTo>
                  <a:cubicBezTo>
                    <a:pt x="47625" y="88106"/>
                    <a:pt x="40481" y="95250"/>
                    <a:pt x="28575" y="100012"/>
                  </a:cubicBezTo>
                  <a:cubicBezTo>
                    <a:pt x="28575" y="88106"/>
                    <a:pt x="28575" y="76200"/>
                    <a:pt x="28575" y="66675"/>
                  </a:cubicBezTo>
                  <a:cubicBezTo>
                    <a:pt x="19050" y="61912"/>
                    <a:pt x="11906" y="57150"/>
                    <a:pt x="0" y="50006"/>
                  </a:cubicBezTo>
                  <a:cubicBezTo>
                    <a:pt x="26194" y="42862"/>
                    <a:pt x="33337" y="26193"/>
                    <a:pt x="26194" y="2381"/>
                  </a:cubicBezTo>
                  <a:close/>
                  <a:moveTo>
                    <a:pt x="33337" y="85724"/>
                  </a:moveTo>
                  <a:cubicBezTo>
                    <a:pt x="42863" y="80962"/>
                    <a:pt x="47625" y="76200"/>
                    <a:pt x="54769" y="73818"/>
                  </a:cubicBezTo>
                  <a:cubicBezTo>
                    <a:pt x="61913" y="78581"/>
                    <a:pt x="66675" y="80962"/>
                    <a:pt x="76200" y="85724"/>
                  </a:cubicBezTo>
                  <a:cubicBezTo>
                    <a:pt x="76200" y="76200"/>
                    <a:pt x="76200" y="69056"/>
                    <a:pt x="76200" y="61912"/>
                  </a:cubicBezTo>
                  <a:cubicBezTo>
                    <a:pt x="83344" y="57150"/>
                    <a:pt x="88106" y="54768"/>
                    <a:pt x="95250" y="50006"/>
                  </a:cubicBezTo>
                  <a:cubicBezTo>
                    <a:pt x="88106" y="45244"/>
                    <a:pt x="83344" y="42862"/>
                    <a:pt x="76200" y="38099"/>
                  </a:cubicBezTo>
                  <a:cubicBezTo>
                    <a:pt x="76200" y="30956"/>
                    <a:pt x="76200" y="23813"/>
                    <a:pt x="76200" y="14287"/>
                  </a:cubicBezTo>
                  <a:cubicBezTo>
                    <a:pt x="69056" y="19050"/>
                    <a:pt x="61913" y="21431"/>
                    <a:pt x="54769" y="26193"/>
                  </a:cubicBezTo>
                  <a:cubicBezTo>
                    <a:pt x="47625" y="21431"/>
                    <a:pt x="42863" y="19050"/>
                    <a:pt x="35719" y="14287"/>
                  </a:cubicBezTo>
                  <a:cubicBezTo>
                    <a:pt x="35719" y="23813"/>
                    <a:pt x="35719" y="30956"/>
                    <a:pt x="35719" y="38099"/>
                  </a:cubicBezTo>
                  <a:cubicBezTo>
                    <a:pt x="28575" y="42862"/>
                    <a:pt x="23813" y="45244"/>
                    <a:pt x="16669" y="50006"/>
                  </a:cubicBezTo>
                  <a:cubicBezTo>
                    <a:pt x="23813" y="54768"/>
                    <a:pt x="28575" y="59531"/>
                    <a:pt x="35719" y="61912"/>
                  </a:cubicBezTo>
                  <a:cubicBezTo>
                    <a:pt x="35719" y="69056"/>
                    <a:pt x="33337" y="76200"/>
                    <a:pt x="33337" y="85724"/>
                  </a:cubicBezTo>
                  <a:close/>
                </a:path>
              </a:pathLst>
            </a:custGeom>
            <a:grpFill/>
            <a:ln w="23813" cap="flat">
              <a:noFill/>
              <a:prstDash val="solid"/>
              <a:miter/>
            </a:ln>
          </p:spPr>
          <p:txBody>
            <a:bodyPr rtlCol="0" anchor="ctr"/>
            <a:lstStyle/>
            <a:p>
              <a:endParaRPr lang="en-ID"/>
            </a:p>
          </p:txBody>
        </p:sp>
        <p:sp>
          <p:nvSpPr>
            <p:cNvPr id="1488" name="Freeform: Shape 1487">
              <a:extLst>
                <a:ext uri="{FF2B5EF4-FFF2-40B4-BE49-F238E27FC236}">
                  <a16:creationId xmlns:a16="http://schemas.microsoft.com/office/drawing/2014/main" id="{A558E6F9-972D-DF39-EBB7-97EB8875F89A}"/>
                </a:ext>
              </a:extLst>
            </p:cNvPr>
            <p:cNvSpPr/>
            <p:nvPr/>
          </p:nvSpPr>
          <p:spPr>
            <a:xfrm>
              <a:off x="10991850" y="6198393"/>
              <a:ext cx="109537" cy="97631"/>
            </a:xfrm>
            <a:custGeom>
              <a:avLst/>
              <a:gdLst>
                <a:gd name="connsiteX0" fmla="*/ 26194 w 109537"/>
                <a:gd name="connsiteY0" fmla="*/ 95250 h 97631"/>
                <a:gd name="connsiteX1" fmla="*/ 26194 w 109537"/>
                <a:gd name="connsiteY1" fmla="*/ 61913 h 97631"/>
                <a:gd name="connsiteX2" fmla="*/ 0 w 109537"/>
                <a:gd name="connsiteY2" fmla="*/ 47625 h 97631"/>
                <a:gd name="connsiteX3" fmla="*/ 26194 w 109537"/>
                <a:gd name="connsiteY3" fmla="*/ 33338 h 97631"/>
                <a:gd name="connsiteX4" fmla="*/ 26194 w 109537"/>
                <a:gd name="connsiteY4" fmla="*/ 0 h 97631"/>
                <a:gd name="connsiteX5" fmla="*/ 54768 w 109537"/>
                <a:gd name="connsiteY5" fmla="*/ 16669 h 97631"/>
                <a:gd name="connsiteX6" fmla="*/ 83344 w 109537"/>
                <a:gd name="connsiteY6" fmla="*/ 0 h 97631"/>
                <a:gd name="connsiteX7" fmla="*/ 83344 w 109537"/>
                <a:gd name="connsiteY7" fmla="*/ 33338 h 97631"/>
                <a:gd name="connsiteX8" fmla="*/ 109537 w 109537"/>
                <a:gd name="connsiteY8" fmla="*/ 47625 h 97631"/>
                <a:gd name="connsiteX9" fmla="*/ 83344 w 109537"/>
                <a:gd name="connsiteY9" fmla="*/ 61913 h 97631"/>
                <a:gd name="connsiteX10" fmla="*/ 83344 w 109537"/>
                <a:gd name="connsiteY10" fmla="*/ 97631 h 97631"/>
                <a:gd name="connsiteX11" fmla="*/ 54768 w 109537"/>
                <a:gd name="connsiteY11" fmla="*/ 78582 h 97631"/>
                <a:gd name="connsiteX12" fmla="*/ 26194 w 109537"/>
                <a:gd name="connsiteY12" fmla="*/ 95250 h 97631"/>
                <a:gd name="connsiteX13" fmla="*/ 73819 w 109537"/>
                <a:gd name="connsiteY13" fmla="*/ 11906 h 97631"/>
                <a:gd name="connsiteX14" fmla="*/ 54768 w 109537"/>
                <a:gd name="connsiteY14" fmla="*/ 23813 h 97631"/>
                <a:gd name="connsiteX15" fmla="*/ 33337 w 109537"/>
                <a:gd name="connsiteY15" fmla="*/ 11906 h 97631"/>
                <a:gd name="connsiteX16" fmla="*/ 33337 w 109537"/>
                <a:gd name="connsiteY16" fmla="*/ 35719 h 97631"/>
                <a:gd name="connsiteX17" fmla="*/ 16669 w 109537"/>
                <a:gd name="connsiteY17" fmla="*/ 47625 h 97631"/>
                <a:gd name="connsiteX18" fmla="*/ 35719 w 109537"/>
                <a:gd name="connsiteY18" fmla="*/ 59531 h 97631"/>
                <a:gd name="connsiteX19" fmla="*/ 35719 w 109537"/>
                <a:gd name="connsiteY19" fmla="*/ 80963 h 97631"/>
                <a:gd name="connsiteX20" fmla="*/ 54768 w 109537"/>
                <a:gd name="connsiteY20" fmla="*/ 69057 h 97631"/>
                <a:gd name="connsiteX21" fmla="*/ 78581 w 109537"/>
                <a:gd name="connsiteY21" fmla="*/ 80963 h 97631"/>
                <a:gd name="connsiteX22" fmla="*/ 92869 w 109537"/>
                <a:gd name="connsiteY22" fmla="*/ 45244 h 97631"/>
                <a:gd name="connsiteX23" fmla="*/ 73819 w 109537"/>
                <a:gd name="connsiteY23" fmla="*/ 33338 h 97631"/>
                <a:gd name="connsiteX24" fmla="*/ 73819 w 109537"/>
                <a:gd name="connsiteY24" fmla="*/ 11906 h 9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9537" h="97631">
                  <a:moveTo>
                    <a:pt x="26194" y="95250"/>
                  </a:moveTo>
                  <a:cubicBezTo>
                    <a:pt x="26194" y="83344"/>
                    <a:pt x="26194" y="71438"/>
                    <a:pt x="26194" y="61913"/>
                  </a:cubicBezTo>
                  <a:cubicBezTo>
                    <a:pt x="16669" y="57151"/>
                    <a:pt x="9525" y="52388"/>
                    <a:pt x="0" y="47625"/>
                  </a:cubicBezTo>
                  <a:cubicBezTo>
                    <a:pt x="9525" y="42863"/>
                    <a:pt x="19050" y="38100"/>
                    <a:pt x="26194" y="33338"/>
                  </a:cubicBezTo>
                  <a:cubicBezTo>
                    <a:pt x="26194" y="23813"/>
                    <a:pt x="26194" y="11906"/>
                    <a:pt x="26194" y="0"/>
                  </a:cubicBezTo>
                  <a:cubicBezTo>
                    <a:pt x="35719" y="7144"/>
                    <a:pt x="45244" y="11906"/>
                    <a:pt x="54768" y="16669"/>
                  </a:cubicBezTo>
                  <a:cubicBezTo>
                    <a:pt x="64294" y="11906"/>
                    <a:pt x="71438" y="7144"/>
                    <a:pt x="83344" y="0"/>
                  </a:cubicBezTo>
                  <a:cubicBezTo>
                    <a:pt x="83344" y="11906"/>
                    <a:pt x="83344" y="21432"/>
                    <a:pt x="83344" y="33338"/>
                  </a:cubicBezTo>
                  <a:cubicBezTo>
                    <a:pt x="92869" y="38100"/>
                    <a:pt x="100012" y="42863"/>
                    <a:pt x="109537" y="47625"/>
                  </a:cubicBezTo>
                  <a:cubicBezTo>
                    <a:pt x="100012" y="52388"/>
                    <a:pt x="92869" y="57151"/>
                    <a:pt x="83344" y="61913"/>
                  </a:cubicBezTo>
                  <a:cubicBezTo>
                    <a:pt x="83344" y="71438"/>
                    <a:pt x="83344" y="83344"/>
                    <a:pt x="83344" y="97631"/>
                  </a:cubicBezTo>
                  <a:cubicBezTo>
                    <a:pt x="73819" y="90488"/>
                    <a:pt x="64294" y="85725"/>
                    <a:pt x="54768" y="78582"/>
                  </a:cubicBezTo>
                  <a:cubicBezTo>
                    <a:pt x="45244" y="83344"/>
                    <a:pt x="38100" y="88107"/>
                    <a:pt x="26194" y="95250"/>
                  </a:cubicBezTo>
                  <a:close/>
                  <a:moveTo>
                    <a:pt x="73819" y="11906"/>
                  </a:moveTo>
                  <a:cubicBezTo>
                    <a:pt x="66675" y="16669"/>
                    <a:pt x="59531" y="19050"/>
                    <a:pt x="54768" y="23813"/>
                  </a:cubicBezTo>
                  <a:cubicBezTo>
                    <a:pt x="47625" y="19050"/>
                    <a:pt x="42862" y="16669"/>
                    <a:pt x="33337" y="11906"/>
                  </a:cubicBezTo>
                  <a:cubicBezTo>
                    <a:pt x="33337" y="21432"/>
                    <a:pt x="33337" y="28575"/>
                    <a:pt x="33337" y="35719"/>
                  </a:cubicBezTo>
                  <a:cubicBezTo>
                    <a:pt x="26194" y="40482"/>
                    <a:pt x="21431" y="42863"/>
                    <a:pt x="16669" y="47625"/>
                  </a:cubicBezTo>
                  <a:cubicBezTo>
                    <a:pt x="23813" y="52388"/>
                    <a:pt x="28575" y="57151"/>
                    <a:pt x="35719" y="59531"/>
                  </a:cubicBezTo>
                  <a:cubicBezTo>
                    <a:pt x="35719" y="66675"/>
                    <a:pt x="35719" y="73819"/>
                    <a:pt x="35719" y="80963"/>
                  </a:cubicBezTo>
                  <a:cubicBezTo>
                    <a:pt x="42862" y="76200"/>
                    <a:pt x="50006" y="73819"/>
                    <a:pt x="54768" y="69057"/>
                  </a:cubicBezTo>
                  <a:cubicBezTo>
                    <a:pt x="61912" y="73819"/>
                    <a:pt x="69056" y="76200"/>
                    <a:pt x="78581" y="80963"/>
                  </a:cubicBezTo>
                  <a:cubicBezTo>
                    <a:pt x="69056" y="59531"/>
                    <a:pt x="80962" y="52388"/>
                    <a:pt x="92869" y="45244"/>
                  </a:cubicBezTo>
                  <a:cubicBezTo>
                    <a:pt x="85725" y="40482"/>
                    <a:pt x="80962" y="38100"/>
                    <a:pt x="73819" y="33338"/>
                  </a:cubicBezTo>
                  <a:cubicBezTo>
                    <a:pt x="73819" y="28575"/>
                    <a:pt x="73819" y="21432"/>
                    <a:pt x="73819" y="11906"/>
                  </a:cubicBezTo>
                  <a:close/>
                </a:path>
              </a:pathLst>
            </a:custGeom>
            <a:grpFill/>
            <a:ln w="23813" cap="flat">
              <a:noFill/>
              <a:prstDash val="solid"/>
              <a:miter/>
            </a:ln>
          </p:spPr>
          <p:txBody>
            <a:bodyPr rtlCol="0" anchor="ctr"/>
            <a:lstStyle/>
            <a:p>
              <a:endParaRPr lang="en-ID"/>
            </a:p>
          </p:txBody>
        </p:sp>
        <p:sp>
          <p:nvSpPr>
            <p:cNvPr id="1489" name="Freeform: Shape 1488">
              <a:extLst>
                <a:ext uri="{FF2B5EF4-FFF2-40B4-BE49-F238E27FC236}">
                  <a16:creationId xmlns:a16="http://schemas.microsoft.com/office/drawing/2014/main" id="{FBFDF3F1-32AF-AC53-0F50-18B2D6A6578F}"/>
                </a:ext>
              </a:extLst>
            </p:cNvPr>
            <p:cNvSpPr/>
            <p:nvPr/>
          </p:nvSpPr>
          <p:spPr>
            <a:xfrm>
              <a:off x="10989468" y="566737"/>
              <a:ext cx="109537" cy="95250"/>
            </a:xfrm>
            <a:custGeom>
              <a:avLst/>
              <a:gdLst>
                <a:gd name="connsiteX0" fmla="*/ 28575 w 109537"/>
                <a:gd name="connsiteY0" fmla="*/ 61913 h 95250"/>
                <a:gd name="connsiteX1" fmla="*/ 0 w 109537"/>
                <a:gd name="connsiteY1" fmla="*/ 47625 h 95250"/>
                <a:gd name="connsiteX2" fmla="*/ 26194 w 109537"/>
                <a:gd name="connsiteY2" fmla="*/ 33338 h 95250"/>
                <a:gd name="connsiteX3" fmla="*/ 26194 w 109537"/>
                <a:gd name="connsiteY3" fmla="*/ 0 h 95250"/>
                <a:gd name="connsiteX4" fmla="*/ 54769 w 109537"/>
                <a:gd name="connsiteY4" fmla="*/ 16669 h 95250"/>
                <a:gd name="connsiteX5" fmla="*/ 83344 w 109537"/>
                <a:gd name="connsiteY5" fmla="*/ 0 h 95250"/>
                <a:gd name="connsiteX6" fmla="*/ 83344 w 109537"/>
                <a:gd name="connsiteY6" fmla="*/ 33338 h 95250"/>
                <a:gd name="connsiteX7" fmla="*/ 109538 w 109537"/>
                <a:gd name="connsiteY7" fmla="*/ 47625 h 95250"/>
                <a:gd name="connsiteX8" fmla="*/ 85725 w 109537"/>
                <a:gd name="connsiteY8" fmla="*/ 64294 h 95250"/>
                <a:gd name="connsiteX9" fmla="*/ 85725 w 109537"/>
                <a:gd name="connsiteY9" fmla="*/ 95250 h 95250"/>
                <a:gd name="connsiteX10" fmla="*/ 57150 w 109537"/>
                <a:gd name="connsiteY10" fmla="*/ 78581 h 95250"/>
                <a:gd name="connsiteX11" fmla="*/ 28575 w 109537"/>
                <a:gd name="connsiteY11" fmla="*/ 95250 h 95250"/>
                <a:gd name="connsiteX12" fmla="*/ 28575 w 109537"/>
                <a:gd name="connsiteY12" fmla="*/ 61913 h 95250"/>
                <a:gd name="connsiteX13" fmla="*/ 76200 w 109537"/>
                <a:gd name="connsiteY13" fmla="*/ 83344 h 95250"/>
                <a:gd name="connsiteX14" fmla="*/ 76200 w 109537"/>
                <a:gd name="connsiteY14" fmla="*/ 59531 h 95250"/>
                <a:gd name="connsiteX15" fmla="*/ 95250 w 109537"/>
                <a:gd name="connsiteY15" fmla="*/ 47625 h 95250"/>
                <a:gd name="connsiteX16" fmla="*/ 76200 w 109537"/>
                <a:gd name="connsiteY16" fmla="*/ 35719 h 95250"/>
                <a:gd name="connsiteX17" fmla="*/ 76200 w 109537"/>
                <a:gd name="connsiteY17" fmla="*/ 14288 h 95250"/>
                <a:gd name="connsiteX18" fmla="*/ 57150 w 109537"/>
                <a:gd name="connsiteY18" fmla="*/ 26194 h 95250"/>
                <a:gd name="connsiteX19" fmla="*/ 35719 w 109537"/>
                <a:gd name="connsiteY19" fmla="*/ 14288 h 95250"/>
                <a:gd name="connsiteX20" fmla="*/ 35719 w 109537"/>
                <a:gd name="connsiteY20" fmla="*/ 38100 h 95250"/>
                <a:gd name="connsiteX21" fmla="*/ 19050 w 109537"/>
                <a:gd name="connsiteY21" fmla="*/ 50006 h 95250"/>
                <a:gd name="connsiteX22" fmla="*/ 38100 w 109537"/>
                <a:gd name="connsiteY22" fmla="*/ 61913 h 95250"/>
                <a:gd name="connsiteX23" fmla="*/ 38100 w 109537"/>
                <a:gd name="connsiteY23" fmla="*/ 85725 h 95250"/>
                <a:gd name="connsiteX24" fmla="*/ 59531 w 109537"/>
                <a:gd name="connsiteY24" fmla="*/ 73819 h 95250"/>
                <a:gd name="connsiteX25" fmla="*/ 76200 w 109537"/>
                <a:gd name="connsiteY25" fmla="*/ 8334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9537" h="95250">
                  <a:moveTo>
                    <a:pt x="28575" y="61913"/>
                  </a:moveTo>
                  <a:cubicBezTo>
                    <a:pt x="19050" y="57150"/>
                    <a:pt x="9525" y="52388"/>
                    <a:pt x="0" y="47625"/>
                  </a:cubicBezTo>
                  <a:cubicBezTo>
                    <a:pt x="9525" y="42863"/>
                    <a:pt x="19050" y="38100"/>
                    <a:pt x="26194" y="33338"/>
                  </a:cubicBezTo>
                  <a:cubicBezTo>
                    <a:pt x="26194" y="21431"/>
                    <a:pt x="26194" y="11906"/>
                    <a:pt x="26194" y="0"/>
                  </a:cubicBezTo>
                  <a:cubicBezTo>
                    <a:pt x="35719" y="7144"/>
                    <a:pt x="45244" y="11906"/>
                    <a:pt x="54769" y="16669"/>
                  </a:cubicBezTo>
                  <a:cubicBezTo>
                    <a:pt x="64294" y="11906"/>
                    <a:pt x="71438" y="7144"/>
                    <a:pt x="83344" y="0"/>
                  </a:cubicBezTo>
                  <a:cubicBezTo>
                    <a:pt x="83344" y="11906"/>
                    <a:pt x="83344" y="21431"/>
                    <a:pt x="83344" y="33338"/>
                  </a:cubicBezTo>
                  <a:cubicBezTo>
                    <a:pt x="92869" y="38100"/>
                    <a:pt x="100012" y="42863"/>
                    <a:pt x="109538" y="47625"/>
                  </a:cubicBezTo>
                  <a:cubicBezTo>
                    <a:pt x="100012" y="54769"/>
                    <a:pt x="88106" y="57150"/>
                    <a:pt x="85725" y="64294"/>
                  </a:cubicBezTo>
                  <a:cubicBezTo>
                    <a:pt x="80962" y="71438"/>
                    <a:pt x="85725" y="83344"/>
                    <a:pt x="85725" y="95250"/>
                  </a:cubicBezTo>
                  <a:cubicBezTo>
                    <a:pt x="76200" y="90488"/>
                    <a:pt x="66675" y="83344"/>
                    <a:pt x="57150" y="78581"/>
                  </a:cubicBezTo>
                  <a:cubicBezTo>
                    <a:pt x="50006" y="83344"/>
                    <a:pt x="40481" y="88106"/>
                    <a:pt x="28575" y="95250"/>
                  </a:cubicBezTo>
                  <a:cubicBezTo>
                    <a:pt x="28575" y="83344"/>
                    <a:pt x="28575" y="73819"/>
                    <a:pt x="28575" y="61913"/>
                  </a:cubicBezTo>
                  <a:close/>
                  <a:moveTo>
                    <a:pt x="76200" y="83344"/>
                  </a:moveTo>
                  <a:cubicBezTo>
                    <a:pt x="76200" y="73819"/>
                    <a:pt x="76200" y="66675"/>
                    <a:pt x="76200" y="59531"/>
                  </a:cubicBezTo>
                  <a:cubicBezTo>
                    <a:pt x="83344" y="54769"/>
                    <a:pt x="88106" y="52388"/>
                    <a:pt x="95250" y="47625"/>
                  </a:cubicBezTo>
                  <a:cubicBezTo>
                    <a:pt x="88106" y="42863"/>
                    <a:pt x="83344" y="38100"/>
                    <a:pt x="76200" y="35719"/>
                  </a:cubicBezTo>
                  <a:cubicBezTo>
                    <a:pt x="76200" y="28575"/>
                    <a:pt x="76200" y="21431"/>
                    <a:pt x="76200" y="14288"/>
                  </a:cubicBezTo>
                  <a:cubicBezTo>
                    <a:pt x="69056" y="19050"/>
                    <a:pt x="61913" y="21431"/>
                    <a:pt x="57150" y="26194"/>
                  </a:cubicBezTo>
                  <a:cubicBezTo>
                    <a:pt x="50006" y="21431"/>
                    <a:pt x="45244" y="19050"/>
                    <a:pt x="35719" y="14288"/>
                  </a:cubicBezTo>
                  <a:cubicBezTo>
                    <a:pt x="35719" y="23813"/>
                    <a:pt x="35719" y="30956"/>
                    <a:pt x="35719" y="38100"/>
                  </a:cubicBezTo>
                  <a:cubicBezTo>
                    <a:pt x="28575" y="42863"/>
                    <a:pt x="23813" y="45244"/>
                    <a:pt x="19050" y="50006"/>
                  </a:cubicBezTo>
                  <a:cubicBezTo>
                    <a:pt x="26194" y="54769"/>
                    <a:pt x="30956" y="57150"/>
                    <a:pt x="38100" y="61913"/>
                  </a:cubicBezTo>
                  <a:cubicBezTo>
                    <a:pt x="38100" y="69056"/>
                    <a:pt x="38100" y="76200"/>
                    <a:pt x="38100" y="85725"/>
                  </a:cubicBezTo>
                  <a:cubicBezTo>
                    <a:pt x="45244" y="80963"/>
                    <a:pt x="52387" y="76200"/>
                    <a:pt x="59531" y="73819"/>
                  </a:cubicBezTo>
                  <a:cubicBezTo>
                    <a:pt x="61913" y="73819"/>
                    <a:pt x="69056" y="78581"/>
                    <a:pt x="76200" y="83344"/>
                  </a:cubicBezTo>
                  <a:close/>
                </a:path>
              </a:pathLst>
            </a:custGeom>
            <a:grpFill/>
            <a:ln w="23813" cap="flat">
              <a:noFill/>
              <a:prstDash val="solid"/>
              <a:miter/>
            </a:ln>
          </p:spPr>
          <p:txBody>
            <a:bodyPr rtlCol="0" anchor="ctr"/>
            <a:lstStyle/>
            <a:p>
              <a:endParaRPr lang="en-ID"/>
            </a:p>
          </p:txBody>
        </p:sp>
        <p:sp>
          <p:nvSpPr>
            <p:cNvPr id="1490" name="Freeform: Shape 1489">
              <a:extLst>
                <a:ext uri="{FF2B5EF4-FFF2-40B4-BE49-F238E27FC236}">
                  <a16:creationId xmlns:a16="http://schemas.microsoft.com/office/drawing/2014/main" id="{C841EFF8-8378-C7AF-EDC2-29FD76133F4B}"/>
                </a:ext>
              </a:extLst>
            </p:cNvPr>
            <p:cNvSpPr/>
            <p:nvPr/>
          </p:nvSpPr>
          <p:spPr>
            <a:xfrm>
              <a:off x="7081837" y="566737"/>
              <a:ext cx="109537" cy="97631"/>
            </a:xfrm>
            <a:custGeom>
              <a:avLst/>
              <a:gdLst>
                <a:gd name="connsiteX0" fmla="*/ 57150 w 109537"/>
                <a:gd name="connsiteY0" fmla="*/ 78581 h 97631"/>
                <a:gd name="connsiteX1" fmla="*/ 28575 w 109537"/>
                <a:gd name="connsiteY1" fmla="*/ 95250 h 97631"/>
                <a:gd name="connsiteX2" fmla="*/ 28575 w 109537"/>
                <a:gd name="connsiteY2" fmla="*/ 61913 h 97631"/>
                <a:gd name="connsiteX3" fmla="*/ 0 w 109537"/>
                <a:gd name="connsiteY3" fmla="*/ 47625 h 97631"/>
                <a:gd name="connsiteX4" fmla="*/ 26194 w 109537"/>
                <a:gd name="connsiteY4" fmla="*/ 33338 h 97631"/>
                <a:gd name="connsiteX5" fmla="*/ 26194 w 109537"/>
                <a:gd name="connsiteY5" fmla="*/ 0 h 97631"/>
                <a:gd name="connsiteX6" fmla="*/ 54769 w 109537"/>
                <a:gd name="connsiteY6" fmla="*/ 16669 h 97631"/>
                <a:gd name="connsiteX7" fmla="*/ 83344 w 109537"/>
                <a:gd name="connsiteY7" fmla="*/ 0 h 97631"/>
                <a:gd name="connsiteX8" fmla="*/ 83344 w 109537"/>
                <a:gd name="connsiteY8" fmla="*/ 33338 h 97631"/>
                <a:gd name="connsiteX9" fmla="*/ 109537 w 109537"/>
                <a:gd name="connsiteY9" fmla="*/ 47625 h 97631"/>
                <a:gd name="connsiteX10" fmla="*/ 83344 w 109537"/>
                <a:gd name="connsiteY10" fmla="*/ 61913 h 97631"/>
                <a:gd name="connsiteX11" fmla="*/ 83344 w 109537"/>
                <a:gd name="connsiteY11" fmla="*/ 97631 h 97631"/>
                <a:gd name="connsiteX12" fmla="*/ 57150 w 109537"/>
                <a:gd name="connsiteY12" fmla="*/ 78581 h 97631"/>
                <a:gd name="connsiteX13" fmla="*/ 35719 w 109537"/>
                <a:gd name="connsiteY13" fmla="*/ 35719 h 97631"/>
                <a:gd name="connsiteX14" fmla="*/ 16669 w 109537"/>
                <a:gd name="connsiteY14" fmla="*/ 47625 h 97631"/>
                <a:gd name="connsiteX15" fmla="*/ 35719 w 109537"/>
                <a:gd name="connsiteY15" fmla="*/ 59531 h 97631"/>
                <a:gd name="connsiteX16" fmla="*/ 35719 w 109537"/>
                <a:gd name="connsiteY16" fmla="*/ 83344 h 97631"/>
                <a:gd name="connsiteX17" fmla="*/ 57150 w 109537"/>
                <a:gd name="connsiteY17" fmla="*/ 71438 h 97631"/>
                <a:gd name="connsiteX18" fmla="*/ 78581 w 109537"/>
                <a:gd name="connsiteY18" fmla="*/ 83344 h 97631"/>
                <a:gd name="connsiteX19" fmla="*/ 78581 w 109537"/>
                <a:gd name="connsiteY19" fmla="*/ 59531 h 97631"/>
                <a:gd name="connsiteX20" fmla="*/ 97631 w 109537"/>
                <a:gd name="connsiteY20" fmla="*/ 47625 h 97631"/>
                <a:gd name="connsiteX21" fmla="*/ 78581 w 109537"/>
                <a:gd name="connsiteY21" fmla="*/ 35719 h 97631"/>
                <a:gd name="connsiteX22" fmla="*/ 78581 w 109537"/>
                <a:gd name="connsiteY22" fmla="*/ 14288 h 97631"/>
                <a:gd name="connsiteX23" fmla="*/ 59531 w 109537"/>
                <a:gd name="connsiteY23" fmla="*/ 26194 h 97631"/>
                <a:gd name="connsiteX24" fmla="*/ 38100 w 109537"/>
                <a:gd name="connsiteY24" fmla="*/ 16669 h 97631"/>
                <a:gd name="connsiteX25" fmla="*/ 35719 w 109537"/>
                <a:gd name="connsiteY25" fmla="*/ 35719 h 9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9537" h="97631">
                  <a:moveTo>
                    <a:pt x="57150" y="78581"/>
                  </a:moveTo>
                  <a:cubicBezTo>
                    <a:pt x="47625" y="83344"/>
                    <a:pt x="40481" y="90488"/>
                    <a:pt x="28575" y="95250"/>
                  </a:cubicBezTo>
                  <a:cubicBezTo>
                    <a:pt x="28575" y="83344"/>
                    <a:pt x="28575" y="73819"/>
                    <a:pt x="28575" y="61913"/>
                  </a:cubicBezTo>
                  <a:cubicBezTo>
                    <a:pt x="19050" y="57150"/>
                    <a:pt x="9525" y="52388"/>
                    <a:pt x="0" y="47625"/>
                  </a:cubicBezTo>
                  <a:cubicBezTo>
                    <a:pt x="9525" y="42863"/>
                    <a:pt x="19050" y="38100"/>
                    <a:pt x="26194" y="33338"/>
                  </a:cubicBezTo>
                  <a:cubicBezTo>
                    <a:pt x="26194" y="23813"/>
                    <a:pt x="26194" y="11906"/>
                    <a:pt x="26194" y="0"/>
                  </a:cubicBezTo>
                  <a:cubicBezTo>
                    <a:pt x="35719" y="7144"/>
                    <a:pt x="45244" y="11906"/>
                    <a:pt x="54769" y="16669"/>
                  </a:cubicBezTo>
                  <a:cubicBezTo>
                    <a:pt x="64294" y="11906"/>
                    <a:pt x="71438" y="7144"/>
                    <a:pt x="83344" y="0"/>
                  </a:cubicBezTo>
                  <a:cubicBezTo>
                    <a:pt x="83344" y="11906"/>
                    <a:pt x="83344" y="21431"/>
                    <a:pt x="83344" y="33338"/>
                  </a:cubicBezTo>
                  <a:cubicBezTo>
                    <a:pt x="92869" y="38100"/>
                    <a:pt x="100012" y="42863"/>
                    <a:pt x="109537" y="47625"/>
                  </a:cubicBezTo>
                  <a:cubicBezTo>
                    <a:pt x="100012" y="52388"/>
                    <a:pt x="92869" y="57150"/>
                    <a:pt x="83344" y="61913"/>
                  </a:cubicBezTo>
                  <a:cubicBezTo>
                    <a:pt x="83344" y="71438"/>
                    <a:pt x="83344" y="83344"/>
                    <a:pt x="83344" y="97631"/>
                  </a:cubicBezTo>
                  <a:cubicBezTo>
                    <a:pt x="73819" y="90488"/>
                    <a:pt x="66675" y="85725"/>
                    <a:pt x="57150" y="78581"/>
                  </a:cubicBezTo>
                  <a:close/>
                  <a:moveTo>
                    <a:pt x="35719" y="35719"/>
                  </a:moveTo>
                  <a:cubicBezTo>
                    <a:pt x="28575" y="40481"/>
                    <a:pt x="23813" y="42863"/>
                    <a:pt x="16669" y="47625"/>
                  </a:cubicBezTo>
                  <a:cubicBezTo>
                    <a:pt x="23813" y="52388"/>
                    <a:pt x="28575" y="54769"/>
                    <a:pt x="35719" y="59531"/>
                  </a:cubicBezTo>
                  <a:cubicBezTo>
                    <a:pt x="35719" y="66675"/>
                    <a:pt x="35719" y="73819"/>
                    <a:pt x="35719" y="83344"/>
                  </a:cubicBezTo>
                  <a:cubicBezTo>
                    <a:pt x="42862" y="78581"/>
                    <a:pt x="50006" y="73819"/>
                    <a:pt x="57150" y="71438"/>
                  </a:cubicBezTo>
                  <a:cubicBezTo>
                    <a:pt x="64294" y="76200"/>
                    <a:pt x="69056" y="78581"/>
                    <a:pt x="78581" y="83344"/>
                  </a:cubicBezTo>
                  <a:cubicBezTo>
                    <a:pt x="78581" y="73819"/>
                    <a:pt x="78581" y="66675"/>
                    <a:pt x="78581" y="59531"/>
                  </a:cubicBezTo>
                  <a:cubicBezTo>
                    <a:pt x="85725" y="54769"/>
                    <a:pt x="90487" y="52388"/>
                    <a:pt x="97631" y="47625"/>
                  </a:cubicBezTo>
                  <a:cubicBezTo>
                    <a:pt x="90487" y="42863"/>
                    <a:pt x="85725" y="38100"/>
                    <a:pt x="78581" y="35719"/>
                  </a:cubicBezTo>
                  <a:cubicBezTo>
                    <a:pt x="78581" y="28575"/>
                    <a:pt x="78581" y="21431"/>
                    <a:pt x="78581" y="14288"/>
                  </a:cubicBezTo>
                  <a:cubicBezTo>
                    <a:pt x="71438" y="19050"/>
                    <a:pt x="64294" y="21431"/>
                    <a:pt x="59531" y="26194"/>
                  </a:cubicBezTo>
                  <a:cubicBezTo>
                    <a:pt x="52387" y="21431"/>
                    <a:pt x="47625" y="19050"/>
                    <a:pt x="38100" y="16669"/>
                  </a:cubicBezTo>
                  <a:cubicBezTo>
                    <a:pt x="35719" y="23813"/>
                    <a:pt x="35719" y="28575"/>
                    <a:pt x="35719" y="35719"/>
                  </a:cubicBezTo>
                  <a:close/>
                </a:path>
              </a:pathLst>
            </a:custGeom>
            <a:grpFill/>
            <a:ln w="23813" cap="flat">
              <a:noFill/>
              <a:prstDash val="solid"/>
              <a:miter/>
            </a:ln>
          </p:spPr>
          <p:txBody>
            <a:bodyPr rtlCol="0" anchor="ctr"/>
            <a:lstStyle/>
            <a:p>
              <a:endParaRPr lang="en-ID"/>
            </a:p>
          </p:txBody>
        </p:sp>
        <p:sp>
          <p:nvSpPr>
            <p:cNvPr id="1491" name="Freeform: Shape 1490">
              <a:extLst>
                <a:ext uri="{FF2B5EF4-FFF2-40B4-BE49-F238E27FC236}">
                  <a16:creationId xmlns:a16="http://schemas.microsoft.com/office/drawing/2014/main" id="{4C2DE682-03D8-15DA-F307-40DDF62948DE}"/>
                </a:ext>
              </a:extLst>
            </p:cNvPr>
            <p:cNvSpPr/>
            <p:nvPr/>
          </p:nvSpPr>
          <p:spPr>
            <a:xfrm>
              <a:off x="9034462" y="564356"/>
              <a:ext cx="114300" cy="100012"/>
            </a:xfrm>
            <a:custGeom>
              <a:avLst/>
              <a:gdLst>
                <a:gd name="connsiteX0" fmla="*/ 57150 w 114300"/>
                <a:gd name="connsiteY0" fmla="*/ 80962 h 100012"/>
                <a:gd name="connsiteX1" fmla="*/ 28575 w 114300"/>
                <a:gd name="connsiteY1" fmla="*/ 100012 h 100012"/>
                <a:gd name="connsiteX2" fmla="*/ 0 w 114300"/>
                <a:gd name="connsiteY2" fmla="*/ 52387 h 100012"/>
                <a:gd name="connsiteX3" fmla="*/ 30956 w 114300"/>
                <a:gd name="connsiteY3" fmla="*/ 33337 h 100012"/>
                <a:gd name="connsiteX4" fmla="*/ 28575 w 114300"/>
                <a:gd name="connsiteY4" fmla="*/ 0 h 100012"/>
                <a:gd name="connsiteX5" fmla="*/ 57150 w 114300"/>
                <a:gd name="connsiteY5" fmla="*/ 16669 h 100012"/>
                <a:gd name="connsiteX6" fmla="*/ 85725 w 114300"/>
                <a:gd name="connsiteY6" fmla="*/ 0 h 100012"/>
                <a:gd name="connsiteX7" fmla="*/ 85725 w 114300"/>
                <a:gd name="connsiteY7" fmla="*/ 30956 h 100012"/>
                <a:gd name="connsiteX8" fmla="*/ 114300 w 114300"/>
                <a:gd name="connsiteY8" fmla="*/ 47625 h 100012"/>
                <a:gd name="connsiteX9" fmla="*/ 88107 w 114300"/>
                <a:gd name="connsiteY9" fmla="*/ 61912 h 100012"/>
                <a:gd name="connsiteX10" fmla="*/ 88107 w 114300"/>
                <a:gd name="connsiteY10" fmla="*/ 95250 h 100012"/>
                <a:gd name="connsiteX11" fmla="*/ 57150 w 114300"/>
                <a:gd name="connsiteY11" fmla="*/ 80962 h 100012"/>
                <a:gd name="connsiteX12" fmla="*/ 19050 w 114300"/>
                <a:gd name="connsiteY12" fmla="*/ 50006 h 100012"/>
                <a:gd name="connsiteX13" fmla="*/ 38100 w 114300"/>
                <a:gd name="connsiteY13" fmla="*/ 61912 h 100012"/>
                <a:gd name="connsiteX14" fmla="*/ 38100 w 114300"/>
                <a:gd name="connsiteY14" fmla="*/ 85725 h 100012"/>
                <a:gd name="connsiteX15" fmla="*/ 57150 w 114300"/>
                <a:gd name="connsiteY15" fmla="*/ 73819 h 100012"/>
                <a:gd name="connsiteX16" fmla="*/ 78581 w 114300"/>
                <a:gd name="connsiteY16" fmla="*/ 85725 h 100012"/>
                <a:gd name="connsiteX17" fmla="*/ 78581 w 114300"/>
                <a:gd name="connsiteY17" fmla="*/ 61912 h 100012"/>
                <a:gd name="connsiteX18" fmla="*/ 95250 w 114300"/>
                <a:gd name="connsiteY18" fmla="*/ 50006 h 100012"/>
                <a:gd name="connsiteX19" fmla="*/ 76200 w 114300"/>
                <a:gd name="connsiteY19" fmla="*/ 38100 h 100012"/>
                <a:gd name="connsiteX20" fmla="*/ 76200 w 114300"/>
                <a:gd name="connsiteY20" fmla="*/ 16669 h 100012"/>
                <a:gd name="connsiteX21" fmla="*/ 57150 w 114300"/>
                <a:gd name="connsiteY21" fmla="*/ 28575 h 100012"/>
                <a:gd name="connsiteX22" fmla="*/ 35719 w 114300"/>
                <a:gd name="connsiteY22" fmla="*/ 19050 h 100012"/>
                <a:gd name="connsiteX23" fmla="*/ 35719 w 114300"/>
                <a:gd name="connsiteY23" fmla="*/ 40481 h 100012"/>
                <a:gd name="connsiteX24" fmla="*/ 19050 w 114300"/>
                <a:gd name="connsiteY24" fmla="*/ 50006 h 100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4300" h="100012">
                  <a:moveTo>
                    <a:pt x="57150" y="80962"/>
                  </a:moveTo>
                  <a:cubicBezTo>
                    <a:pt x="47625" y="88106"/>
                    <a:pt x="40482" y="92869"/>
                    <a:pt x="28575" y="100012"/>
                  </a:cubicBezTo>
                  <a:cubicBezTo>
                    <a:pt x="30956" y="76200"/>
                    <a:pt x="30956" y="57150"/>
                    <a:pt x="0" y="52387"/>
                  </a:cubicBezTo>
                  <a:cubicBezTo>
                    <a:pt x="11906" y="45244"/>
                    <a:pt x="21431" y="40481"/>
                    <a:pt x="30956" y="33337"/>
                  </a:cubicBezTo>
                  <a:cubicBezTo>
                    <a:pt x="30956" y="23813"/>
                    <a:pt x="30956" y="14287"/>
                    <a:pt x="28575" y="0"/>
                  </a:cubicBezTo>
                  <a:cubicBezTo>
                    <a:pt x="38100" y="7144"/>
                    <a:pt x="47625" y="11906"/>
                    <a:pt x="57150" y="16669"/>
                  </a:cubicBezTo>
                  <a:cubicBezTo>
                    <a:pt x="64294" y="11906"/>
                    <a:pt x="73819" y="7144"/>
                    <a:pt x="85725" y="0"/>
                  </a:cubicBezTo>
                  <a:cubicBezTo>
                    <a:pt x="85725" y="11906"/>
                    <a:pt x="85725" y="21431"/>
                    <a:pt x="85725" y="30956"/>
                  </a:cubicBezTo>
                  <a:cubicBezTo>
                    <a:pt x="95250" y="35719"/>
                    <a:pt x="102394" y="40481"/>
                    <a:pt x="114300" y="47625"/>
                  </a:cubicBezTo>
                  <a:cubicBezTo>
                    <a:pt x="104775" y="52387"/>
                    <a:pt x="95250" y="57150"/>
                    <a:pt x="88107" y="61912"/>
                  </a:cubicBezTo>
                  <a:cubicBezTo>
                    <a:pt x="88107" y="73819"/>
                    <a:pt x="88107" y="83344"/>
                    <a:pt x="88107" y="95250"/>
                  </a:cubicBezTo>
                  <a:cubicBezTo>
                    <a:pt x="76200" y="92869"/>
                    <a:pt x="66675" y="88106"/>
                    <a:pt x="57150" y="80962"/>
                  </a:cubicBezTo>
                  <a:close/>
                  <a:moveTo>
                    <a:pt x="19050" y="50006"/>
                  </a:moveTo>
                  <a:cubicBezTo>
                    <a:pt x="26194" y="54769"/>
                    <a:pt x="33338" y="59531"/>
                    <a:pt x="38100" y="61912"/>
                  </a:cubicBezTo>
                  <a:cubicBezTo>
                    <a:pt x="38100" y="69056"/>
                    <a:pt x="38100" y="76200"/>
                    <a:pt x="38100" y="85725"/>
                  </a:cubicBezTo>
                  <a:cubicBezTo>
                    <a:pt x="45244" y="80962"/>
                    <a:pt x="52388" y="78581"/>
                    <a:pt x="57150" y="73819"/>
                  </a:cubicBezTo>
                  <a:cubicBezTo>
                    <a:pt x="64294" y="78581"/>
                    <a:pt x="69056" y="80962"/>
                    <a:pt x="78581" y="85725"/>
                  </a:cubicBezTo>
                  <a:cubicBezTo>
                    <a:pt x="78581" y="76200"/>
                    <a:pt x="78581" y="69056"/>
                    <a:pt x="78581" y="61912"/>
                  </a:cubicBezTo>
                  <a:cubicBezTo>
                    <a:pt x="85725" y="57150"/>
                    <a:pt x="90488" y="54769"/>
                    <a:pt x="95250" y="50006"/>
                  </a:cubicBezTo>
                  <a:cubicBezTo>
                    <a:pt x="88107" y="45244"/>
                    <a:pt x="83344" y="40481"/>
                    <a:pt x="76200" y="38100"/>
                  </a:cubicBezTo>
                  <a:cubicBezTo>
                    <a:pt x="76200" y="30956"/>
                    <a:pt x="76200" y="23813"/>
                    <a:pt x="76200" y="16669"/>
                  </a:cubicBezTo>
                  <a:cubicBezTo>
                    <a:pt x="69056" y="21431"/>
                    <a:pt x="61913" y="23813"/>
                    <a:pt x="57150" y="28575"/>
                  </a:cubicBezTo>
                  <a:cubicBezTo>
                    <a:pt x="50006" y="23813"/>
                    <a:pt x="42863" y="21431"/>
                    <a:pt x="35719" y="19050"/>
                  </a:cubicBezTo>
                  <a:cubicBezTo>
                    <a:pt x="35719" y="28575"/>
                    <a:pt x="35719" y="33337"/>
                    <a:pt x="35719" y="40481"/>
                  </a:cubicBezTo>
                  <a:cubicBezTo>
                    <a:pt x="30956" y="42862"/>
                    <a:pt x="26194" y="45244"/>
                    <a:pt x="19050" y="50006"/>
                  </a:cubicBezTo>
                  <a:close/>
                </a:path>
              </a:pathLst>
            </a:custGeom>
            <a:grpFill/>
            <a:ln w="23813" cap="flat">
              <a:noFill/>
              <a:prstDash val="solid"/>
              <a:miter/>
            </a:ln>
          </p:spPr>
          <p:txBody>
            <a:bodyPr rtlCol="0" anchor="ctr"/>
            <a:lstStyle/>
            <a:p>
              <a:endParaRPr lang="en-ID"/>
            </a:p>
          </p:txBody>
        </p:sp>
        <p:sp>
          <p:nvSpPr>
            <p:cNvPr id="1492" name="Freeform: Shape 1491">
              <a:extLst>
                <a:ext uri="{FF2B5EF4-FFF2-40B4-BE49-F238E27FC236}">
                  <a16:creationId xmlns:a16="http://schemas.microsoft.com/office/drawing/2014/main" id="{E98EBCB6-3260-A0CE-78ED-F4183F6F3594}"/>
                </a:ext>
              </a:extLst>
            </p:cNvPr>
            <p:cNvSpPr/>
            <p:nvPr/>
          </p:nvSpPr>
          <p:spPr>
            <a:xfrm>
              <a:off x="7081837" y="3943350"/>
              <a:ext cx="114299" cy="100012"/>
            </a:xfrm>
            <a:custGeom>
              <a:avLst/>
              <a:gdLst>
                <a:gd name="connsiteX0" fmla="*/ 114300 w 114299"/>
                <a:gd name="connsiteY0" fmla="*/ 52387 h 100012"/>
                <a:gd name="connsiteX1" fmla="*/ 85725 w 114299"/>
                <a:gd name="connsiteY1" fmla="*/ 100012 h 100012"/>
                <a:gd name="connsiteX2" fmla="*/ 54769 w 114299"/>
                <a:gd name="connsiteY2" fmla="*/ 80962 h 100012"/>
                <a:gd name="connsiteX3" fmla="*/ 28575 w 114299"/>
                <a:gd name="connsiteY3" fmla="*/ 97631 h 100012"/>
                <a:gd name="connsiteX4" fmla="*/ 28575 w 114299"/>
                <a:gd name="connsiteY4" fmla="*/ 64294 h 100012"/>
                <a:gd name="connsiteX5" fmla="*/ 0 w 114299"/>
                <a:gd name="connsiteY5" fmla="*/ 47625 h 100012"/>
                <a:gd name="connsiteX6" fmla="*/ 26194 w 114299"/>
                <a:gd name="connsiteY6" fmla="*/ 33337 h 100012"/>
                <a:gd name="connsiteX7" fmla="*/ 26194 w 114299"/>
                <a:gd name="connsiteY7" fmla="*/ 0 h 100012"/>
                <a:gd name="connsiteX8" fmla="*/ 54769 w 114299"/>
                <a:gd name="connsiteY8" fmla="*/ 16669 h 100012"/>
                <a:gd name="connsiteX9" fmla="*/ 83344 w 114299"/>
                <a:gd name="connsiteY9" fmla="*/ 0 h 100012"/>
                <a:gd name="connsiteX10" fmla="*/ 83344 w 114299"/>
                <a:gd name="connsiteY10" fmla="*/ 33337 h 100012"/>
                <a:gd name="connsiteX11" fmla="*/ 114300 w 114299"/>
                <a:gd name="connsiteY11" fmla="*/ 52387 h 100012"/>
                <a:gd name="connsiteX12" fmla="*/ 57150 w 114299"/>
                <a:gd name="connsiteY12" fmla="*/ 26194 h 100012"/>
                <a:gd name="connsiteX13" fmla="*/ 35719 w 114299"/>
                <a:gd name="connsiteY13" fmla="*/ 14287 h 100012"/>
                <a:gd name="connsiteX14" fmla="*/ 35719 w 114299"/>
                <a:gd name="connsiteY14" fmla="*/ 38100 h 100012"/>
                <a:gd name="connsiteX15" fmla="*/ 19050 w 114299"/>
                <a:gd name="connsiteY15" fmla="*/ 50006 h 100012"/>
                <a:gd name="connsiteX16" fmla="*/ 38100 w 114299"/>
                <a:gd name="connsiteY16" fmla="*/ 61912 h 100012"/>
                <a:gd name="connsiteX17" fmla="*/ 38100 w 114299"/>
                <a:gd name="connsiteY17" fmla="*/ 85725 h 100012"/>
                <a:gd name="connsiteX18" fmla="*/ 59531 w 114299"/>
                <a:gd name="connsiteY18" fmla="*/ 73819 h 100012"/>
                <a:gd name="connsiteX19" fmla="*/ 83344 w 114299"/>
                <a:gd name="connsiteY19" fmla="*/ 85725 h 100012"/>
                <a:gd name="connsiteX20" fmla="*/ 97631 w 114299"/>
                <a:gd name="connsiteY20" fmla="*/ 50006 h 100012"/>
                <a:gd name="connsiteX21" fmla="*/ 78581 w 114299"/>
                <a:gd name="connsiteY21" fmla="*/ 38100 h 100012"/>
                <a:gd name="connsiteX22" fmla="*/ 78581 w 114299"/>
                <a:gd name="connsiteY22" fmla="*/ 14287 h 100012"/>
                <a:gd name="connsiteX23" fmla="*/ 57150 w 114299"/>
                <a:gd name="connsiteY23" fmla="*/ 26194 h 100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4299" h="100012">
                  <a:moveTo>
                    <a:pt x="114300" y="52387"/>
                  </a:moveTo>
                  <a:cubicBezTo>
                    <a:pt x="83344" y="57150"/>
                    <a:pt x="80963" y="73819"/>
                    <a:pt x="85725" y="100012"/>
                  </a:cubicBezTo>
                  <a:cubicBezTo>
                    <a:pt x="73819" y="92869"/>
                    <a:pt x="64294" y="88106"/>
                    <a:pt x="54769" y="80962"/>
                  </a:cubicBezTo>
                  <a:cubicBezTo>
                    <a:pt x="47625" y="85725"/>
                    <a:pt x="38100" y="90487"/>
                    <a:pt x="28575" y="97631"/>
                  </a:cubicBezTo>
                  <a:cubicBezTo>
                    <a:pt x="28575" y="85725"/>
                    <a:pt x="28575" y="76200"/>
                    <a:pt x="28575" y="64294"/>
                  </a:cubicBezTo>
                  <a:cubicBezTo>
                    <a:pt x="19050" y="59531"/>
                    <a:pt x="11906" y="54768"/>
                    <a:pt x="0" y="47625"/>
                  </a:cubicBezTo>
                  <a:cubicBezTo>
                    <a:pt x="9525" y="42862"/>
                    <a:pt x="19050" y="38100"/>
                    <a:pt x="26194" y="33337"/>
                  </a:cubicBezTo>
                  <a:cubicBezTo>
                    <a:pt x="26194" y="21431"/>
                    <a:pt x="26194" y="11906"/>
                    <a:pt x="26194" y="0"/>
                  </a:cubicBezTo>
                  <a:cubicBezTo>
                    <a:pt x="35719" y="7143"/>
                    <a:pt x="45244" y="11906"/>
                    <a:pt x="54769" y="16669"/>
                  </a:cubicBezTo>
                  <a:cubicBezTo>
                    <a:pt x="64294" y="11906"/>
                    <a:pt x="73819" y="4762"/>
                    <a:pt x="83344" y="0"/>
                  </a:cubicBezTo>
                  <a:cubicBezTo>
                    <a:pt x="83344" y="11906"/>
                    <a:pt x="83344" y="21431"/>
                    <a:pt x="83344" y="33337"/>
                  </a:cubicBezTo>
                  <a:cubicBezTo>
                    <a:pt x="92869" y="40481"/>
                    <a:pt x="102394" y="45244"/>
                    <a:pt x="114300" y="52387"/>
                  </a:cubicBezTo>
                  <a:close/>
                  <a:moveTo>
                    <a:pt x="57150" y="26194"/>
                  </a:moveTo>
                  <a:cubicBezTo>
                    <a:pt x="50006" y="21431"/>
                    <a:pt x="42862" y="19050"/>
                    <a:pt x="35719" y="14287"/>
                  </a:cubicBezTo>
                  <a:cubicBezTo>
                    <a:pt x="35719" y="23813"/>
                    <a:pt x="35719" y="30956"/>
                    <a:pt x="35719" y="38100"/>
                  </a:cubicBezTo>
                  <a:cubicBezTo>
                    <a:pt x="28575" y="42862"/>
                    <a:pt x="23813" y="45244"/>
                    <a:pt x="19050" y="50006"/>
                  </a:cubicBezTo>
                  <a:cubicBezTo>
                    <a:pt x="26194" y="54768"/>
                    <a:pt x="30956" y="57150"/>
                    <a:pt x="38100" y="61912"/>
                  </a:cubicBezTo>
                  <a:cubicBezTo>
                    <a:pt x="38100" y="69056"/>
                    <a:pt x="38100" y="76200"/>
                    <a:pt x="38100" y="85725"/>
                  </a:cubicBezTo>
                  <a:cubicBezTo>
                    <a:pt x="47625" y="80962"/>
                    <a:pt x="52387" y="76200"/>
                    <a:pt x="59531" y="73819"/>
                  </a:cubicBezTo>
                  <a:cubicBezTo>
                    <a:pt x="66675" y="78581"/>
                    <a:pt x="73819" y="80962"/>
                    <a:pt x="83344" y="85725"/>
                  </a:cubicBezTo>
                  <a:cubicBezTo>
                    <a:pt x="73819" y="64294"/>
                    <a:pt x="85725" y="57150"/>
                    <a:pt x="97631" y="50006"/>
                  </a:cubicBezTo>
                  <a:cubicBezTo>
                    <a:pt x="90487" y="45244"/>
                    <a:pt x="85725" y="42862"/>
                    <a:pt x="78581" y="38100"/>
                  </a:cubicBezTo>
                  <a:cubicBezTo>
                    <a:pt x="78581" y="30956"/>
                    <a:pt x="78581" y="23813"/>
                    <a:pt x="78581" y="14287"/>
                  </a:cubicBezTo>
                  <a:cubicBezTo>
                    <a:pt x="69056" y="19050"/>
                    <a:pt x="64294" y="23813"/>
                    <a:pt x="57150" y="26194"/>
                  </a:cubicBezTo>
                  <a:close/>
                </a:path>
              </a:pathLst>
            </a:custGeom>
            <a:grpFill/>
            <a:ln w="23813" cap="flat">
              <a:noFill/>
              <a:prstDash val="solid"/>
              <a:miter/>
            </a:ln>
          </p:spPr>
          <p:txBody>
            <a:bodyPr rtlCol="0" anchor="ctr"/>
            <a:lstStyle/>
            <a:p>
              <a:endParaRPr lang="en-ID"/>
            </a:p>
          </p:txBody>
        </p:sp>
        <p:sp>
          <p:nvSpPr>
            <p:cNvPr id="1493" name="Freeform: Shape 1492">
              <a:extLst>
                <a:ext uri="{FF2B5EF4-FFF2-40B4-BE49-F238E27FC236}">
                  <a16:creationId xmlns:a16="http://schemas.microsoft.com/office/drawing/2014/main" id="{585CDF37-5B98-729C-4488-02B872B97834}"/>
                </a:ext>
              </a:extLst>
            </p:cNvPr>
            <p:cNvSpPr/>
            <p:nvPr/>
          </p:nvSpPr>
          <p:spPr>
            <a:xfrm>
              <a:off x="9032081" y="3943350"/>
              <a:ext cx="114300" cy="97631"/>
            </a:xfrm>
            <a:custGeom>
              <a:avLst/>
              <a:gdLst>
                <a:gd name="connsiteX0" fmla="*/ 88106 w 114300"/>
                <a:gd name="connsiteY0" fmla="*/ 35719 h 97631"/>
                <a:gd name="connsiteX1" fmla="*/ 114300 w 114300"/>
                <a:gd name="connsiteY1" fmla="*/ 50006 h 97631"/>
                <a:gd name="connsiteX2" fmla="*/ 88106 w 114300"/>
                <a:gd name="connsiteY2" fmla="*/ 64294 h 97631"/>
                <a:gd name="connsiteX3" fmla="*/ 88106 w 114300"/>
                <a:gd name="connsiteY3" fmla="*/ 97631 h 97631"/>
                <a:gd name="connsiteX4" fmla="*/ 59531 w 114300"/>
                <a:gd name="connsiteY4" fmla="*/ 80962 h 97631"/>
                <a:gd name="connsiteX5" fmla="*/ 30956 w 114300"/>
                <a:gd name="connsiteY5" fmla="*/ 97631 h 97631"/>
                <a:gd name="connsiteX6" fmla="*/ 0 w 114300"/>
                <a:gd name="connsiteY6" fmla="*/ 52387 h 97631"/>
                <a:gd name="connsiteX7" fmla="*/ 30956 w 114300"/>
                <a:gd name="connsiteY7" fmla="*/ 33337 h 97631"/>
                <a:gd name="connsiteX8" fmla="*/ 30956 w 114300"/>
                <a:gd name="connsiteY8" fmla="*/ 0 h 97631"/>
                <a:gd name="connsiteX9" fmla="*/ 59531 w 114300"/>
                <a:gd name="connsiteY9" fmla="*/ 16669 h 97631"/>
                <a:gd name="connsiteX10" fmla="*/ 88106 w 114300"/>
                <a:gd name="connsiteY10" fmla="*/ 0 h 97631"/>
                <a:gd name="connsiteX11" fmla="*/ 88106 w 114300"/>
                <a:gd name="connsiteY11" fmla="*/ 35719 h 97631"/>
                <a:gd name="connsiteX12" fmla="*/ 100012 w 114300"/>
                <a:gd name="connsiteY12" fmla="*/ 50006 h 97631"/>
                <a:gd name="connsiteX13" fmla="*/ 80962 w 114300"/>
                <a:gd name="connsiteY13" fmla="*/ 38100 h 97631"/>
                <a:gd name="connsiteX14" fmla="*/ 80962 w 114300"/>
                <a:gd name="connsiteY14" fmla="*/ 14287 h 97631"/>
                <a:gd name="connsiteX15" fmla="*/ 61912 w 114300"/>
                <a:gd name="connsiteY15" fmla="*/ 26194 h 97631"/>
                <a:gd name="connsiteX16" fmla="*/ 42863 w 114300"/>
                <a:gd name="connsiteY16" fmla="*/ 14287 h 97631"/>
                <a:gd name="connsiteX17" fmla="*/ 42863 w 114300"/>
                <a:gd name="connsiteY17" fmla="*/ 38100 h 97631"/>
                <a:gd name="connsiteX18" fmla="*/ 23813 w 114300"/>
                <a:gd name="connsiteY18" fmla="*/ 50006 h 97631"/>
                <a:gd name="connsiteX19" fmla="*/ 42863 w 114300"/>
                <a:gd name="connsiteY19" fmla="*/ 61912 h 97631"/>
                <a:gd name="connsiteX20" fmla="*/ 42863 w 114300"/>
                <a:gd name="connsiteY20" fmla="*/ 83344 h 97631"/>
                <a:gd name="connsiteX21" fmla="*/ 61912 w 114300"/>
                <a:gd name="connsiteY21" fmla="*/ 71438 h 97631"/>
                <a:gd name="connsiteX22" fmla="*/ 83344 w 114300"/>
                <a:gd name="connsiteY22" fmla="*/ 83344 h 97631"/>
                <a:gd name="connsiteX23" fmla="*/ 83344 w 114300"/>
                <a:gd name="connsiteY23" fmla="*/ 59531 h 97631"/>
                <a:gd name="connsiteX24" fmla="*/ 100012 w 114300"/>
                <a:gd name="connsiteY24" fmla="*/ 50006 h 9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4300" h="97631">
                  <a:moveTo>
                    <a:pt x="88106" y="35719"/>
                  </a:moveTo>
                  <a:cubicBezTo>
                    <a:pt x="97631" y="40481"/>
                    <a:pt x="104775" y="45244"/>
                    <a:pt x="114300" y="50006"/>
                  </a:cubicBezTo>
                  <a:cubicBezTo>
                    <a:pt x="104775" y="54768"/>
                    <a:pt x="95250" y="59531"/>
                    <a:pt x="88106" y="64294"/>
                  </a:cubicBezTo>
                  <a:cubicBezTo>
                    <a:pt x="88106" y="76200"/>
                    <a:pt x="88106" y="85725"/>
                    <a:pt x="88106" y="97631"/>
                  </a:cubicBezTo>
                  <a:cubicBezTo>
                    <a:pt x="78581" y="90487"/>
                    <a:pt x="69056" y="85725"/>
                    <a:pt x="59531" y="80962"/>
                  </a:cubicBezTo>
                  <a:cubicBezTo>
                    <a:pt x="50006" y="85725"/>
                    <a:pt x="42863" y="90487"/>
                    <a:pt x="30956" y="97631"/>
                  </a:cubicBezTo>
                  <a:cubicBezTo>
                    <a:pt x="33337" y="76200"/>
                    <a:pt x="33337" y="54768"/>
                    <a:pt x="0" y="52387"/>
                  </a:cubicBezTo>
                  <a:cubicBezTo>
                    <a:pt x="14287" y="45244"/>
                    <a:pt x="21431" y="40481"/>
                    <a:pt x="30956" y="33337"/>
                  </a:cubicBezTo>
                  <a:cubicBezTo>
                    <a:pt x="30956" y="23813"/>
                    <a:pt x="30956" y="11906"/>
                    <a:pt x="30956" y="0"/>
                  </a:cubicBezTo>
                  <a:cubicBezTo>
                    <a:pt x="40481" y="7143"/>
                    <a:pt x="50006" y="11906"/>
                    <a:pt x="59531" y="16669"/>
                  </a:cubicBezTo>
                  <a:cubicBezTo>
                    <a:pt x="69056" y="11906"/>
                    <a:pt x="78581" y="4762"/>
                    <a:pt x="88106" y="0"/>
                  </a:cubicBezTo>
                  <a:cubicBezTo>
                    <a:pt x="88106" y="14287"/>
                    <a:pt x="88106" y="23813"/>
                    <a:pt x="88106" y="35719"/>
                  </a:cubicBezTo>
                  <a:close/>
                  <a:moveTo>
                    <a:pt x="100012" y="50006"/>
                  </a:moveTo>
                  <a:cubicBezTo>
                    <a:pt x="92869" y="45244"/>
                    <a:pt x="85725" y="42862"/>
                    <a:pt x="80962" y="38100"/>
                  </a:cubicBezTo>
                  <a:cubicBezTo>
                    <a:pt x="80962" y="30956"/>
                    <a:pt x="80962" y="23813"/>
                    <a:pt x="80962" y="14287"/>
                  </a:cubicBezTo>
                  <a:cubicBezTo>
                    <a:pt x="73819" y="19050"/>
                    <a:pt x="66675" y="21431"/>
                    <a:pt x="61912" y="26194"/>
                  </a:cubicBezTo>
                  <a:cubicBezTo>
                    <a:pt x="54769" y="21431"/>
                    <a:pt x="50006" y="19050"/>
                    <a:pt x="42863" y="14287"/>
                  </a:cubicBezTo>
                  <a:cubicBezTo>
                    <a:pt x="42863" y="23813"/>
                    <a:pt x="42863" y="30956"/>
                    <a:pt x="42863" y="38100"/>
                  </a:cubicBezTo>
                  <a:cubicBezTo>
                    <a:pt x="35719" y="42862"/>
                    <a:pt x="30956" y="45244"/>
                    <a:pt x="23813" y="50006"/>
                  </a:cubicBezTo>
                  <a:cubicBezTo>
                    <a:pt x="30956" y="54768"/>
                    <a:pt x="35719" y="59531"/>
                    <a:pt x="42863" y="61912"/>
                  </a:cubicBezTo>
                  <a:cubicBezTo>
                    <a:pt x="42863" y="69056"/>
                    <a:pt x="42863" y="76200"/>
                    <a:pt x="42863" y="83344"/>
                  </a:cubicBezTo>
                  <a:cubicBezTo>
                    <a:pt x="50006" y="78581"/>
                    <a:pt x="57150" y="76200"/>
                    <a:pt x="61912" y="71438"/>
                  </a:cubicBezTo>
                  <a:cubicBezTo>
                    <a:pt x="69056" y="76200"/>
                    <a:pt x="73819" y="78581"/>
                    <a:pt x="83344" y="83344"/>
                  </a:cubicBezTo>
                  <a:cubicBezTo>
                    <a:pt x="83344" y="73819"/>
                    <a:pt x="83344" y="66675"/>
                    <a:pt x="83344" y="59531"/>
                  </a:cubicBezTo>
                  <a:cubicBezTo>
                    <a:pt x="85725" y="57150"/>
                    <a:pt x="90488" y="54768"/>
                    <a:pt x="100012" y="50006"/>
                  </a:cubicBezTo>
                  <a:close/>
                </a:path>
              </a:pathLst>
            </a:custGeom>
            <a:grpFill/>
            <a:ln w="23813" cap="flat">
              <a:noFill/>
              <a:prstDash val="solid"/>
              <a:miter/>
            </a:ln>
          </p:spPr>
          <p:txBody>
            <a:bodyPr rtlCol="0" anchor="ctr"/>
            <a:lstStyle/>
            <a:p>
              <a:endParaRPr lang="en-ID"/>
            </a:p>
          </p:txBody>
        </p:sp>
        <p:sp>
          <p:nvSpPr>
            <p:cNvPr id="1494" name="Freeform: Shape 1493">
              <a:extLst>
                <a:ext uri="{FF2B5EF4-FFF2-40B4-BE49-F238E27FC236}">
                  <a16:creationId xmlns:a16="http://schemas.microsoft.com/office/drawing/2014/main" id="{A8A4CFBD-3475-D1DB-3151-04BB3A09047C}"/>
                </a:ext>
              </a:extLst>
            </p:cNvPr>
            <p:cNvSpPr/>
            <p:nvPr/>
          </p:nvSpPr>
          <p:spPr>
            <a:xfrm>
              <a:off x="7084218" y="2817018"/>
              <a:ext cx="107156" cy="97631"/>
            </a:xfrm>
            <a:custGeom>
              <a:avLst/>
              <a:gdLst>
                <a:gd name="connsiteX0" fmla="*/ 0 w 107156"/>
                <a:gd name="connsiteY0" fmla="*/ 47625 h 97631"/>
                <a:gd name="connsiteX1" fmla="*/ 26194 w 107156"/>
                <a:gd name="connsiteY1" fmla="*/ 33337 h 97631"/>
                <a:gd name="connsiteX2" fmla="*/ 26194 w 107156"/>
                <a:gd name="connsiteY2" fmla="*/ 0 h 97631"/>
                <a:gd name="connsiteX3" fmla="*/ 52387 w 107156"/>
                <a:gd name="connsiteY3" fmla="*/ 16669 h 97631"/>
                <a:gd name="connsiteX4" fmla="*/ 80963 w 107156"/>
                <a:gd name="connsiteY4" fmla="*/ 0 h 97631"/>
                <a:gd name="connsiteX5" fmla="*/ 80963 w 107156"/>
                <a:gd name="connsiteY5" fmla="*/ 33337 h 97631"/>
                <a:gd name="connsiteX6" fmla="*/ 107156 w 107156"/>
                <a:gd name="connsiteY6" fmla="*/ 50006 h 97631"/>
                <a:gd name="connsiteX7" fmla="*/ 80963 w 107156"/>
                <a:gd name="connsiteY7" fmla="*/ 64294 h 97631"/>
                <a:gd name="connsiteX8" fmla="*/ 80963 w 107156"/>
                <a:gd name="connsiteY8" fmla="*/ 97631 h 97631"/>
                <a:gd name="connsiteX9" fmla="*/ 52387 w 107156"/>
                <a:gd name="connsiteY9" fmla="*/ 80962 h 97631"/>
                <a:gd name="connsiteX10" fmla="*/ 23813 w 107156"/>
                <a:gd name="connsiteY10" fmla="*/ 97631 h 97631"/>
                <a:gd name="connsiteX11" fmla="*/ 0 w 107156"/>
                <a:gd name="connsiteY11" fmla="*/ 47625 h 97631"/>
                <a:gd name="connsiteX12" fmla="*/ 73819 w 107156"/>
                <a:gd name="connsiteY12" fmla="*/ 38100 h 97631"/>
                <a:gd name="connsiteX13" fmla="*/ 73819 w 107156"/>
                <a:gd name="connsiteY13" fmla="*/ 14287 h 97631"/>
                <a:gd name="connsiteX14" fmla="*/ 54769 w 107156"/>
                <a:gd name="connsiteY14" fmla="*/ 26194 h 97631"/>
                <a:gd name="connsiteX15" fmla="*/ 33338 w 107156"/>
                <a:gd name="connsiteY15" fmla="*/ 14287 h 97631"/>
                <a:gd name="connsiteX16" fmla="*/ 33338 w 107156"/>
                <a:gd name="connsiteY16" fmla="*/ 38100 h 97631"/>
                <a:gd name="connsiteX17" fmla="*/ 14287 w 107156"/>
                <a:gd name="connsiteY17" fmla="*/ 50006 h 97631"/>
                <a:gd name="connsiteX18" fmla="*/ 33338 w 107156"/>
                <a:gd name="connsiteY18" fmla="*/ 61912 h 97631"/>
                <a:gd name="connsiteX19" fmla="*/ 33338 w 107156"/>
                <a:gd name="connsiteY19" fmla="*/ 85725 h 97631"/>
                <a:gd name="connsiteX20" fmla="*/ 52387 w 107156"/>
                <a:gd name="connsiteY20" fmla="*/ 73819 h 97631"/>
                <a:gd name="connsiteX21" fmla="*/ 76200 w 107156"/>
                <a:gd name="connsiteY21" fmla="*/ 85725 h 97631"/>
                <a:gd name="connsiteX22" fmla="*/ 90488 w 107156"/>
                <a:gd name="connsiteY22" fmla="*/ 50006 h 97631"/>
                <a:gd name="connsiteX23" fmla="*/ 73819 w 107156"/>
                <a:gd name="connsiteY23" fmla="*/ 38100 h 9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7156" h="97631">
                  <a:moveTo>
                    <a:pt x="0" y="47625"/>
                  </a:moveTo>
                  <a:cubicBezTo>
                    <a:pt x="7144" y="42862"/>
                    <a:pt x="16669" y="38100"/>
                    <a:pt x="26194" y="33337"/>
                  </a:cubicBezTo>
                  <a:cubicBezTo>
                    <a:pt x="26194" y="21431"/>
                    <a:pt x="26194" y="11906"/>
                    <a:pt x="26194" y="0"/>
                  </a:cubicBezTo>
                  <a:cubicBezTo>
                    <a:pt x="35719" y="7144"/>
                    <a:pt x="42863" y="11906"/>
                    <a:pt x="52387" y="16669"/>
                  </a:cubicBezTo>
                  <a:cubicBezTo>
                    <a:pt x="61912" y="11906"/>
                    <a:pt x="71438" y="7144"/>
                    <a:pt x="80963" y="0"/>
                  </a:cubicBezTo>
                  <a:cubicBezTo>
                    <a:pt x="80963" y="11906"/>
                    <a:pt x="80963" y="21431"/>
                    <a:pt x="80963" y="33337"/>
                  </a:cubicBezTo>
                  <a:cubicBezTo>
                    <a:pt x="88106" y="38100"/>
                    <a:pt x="97631" y="42862"/>
                    <a:pt x="107156" y="50006"/>
                  </a:cubicBezTo>
                  <a:cubicBezTo>
                    <a:pt x="97631" y="54769"/>
                    <a:pt x="88106" y="59531"/>
                    <a:pt x="80963" y="64294"/>
                  </a:cubicBezTo>
                  <a:cubicBezTo>
                    <a:pt x="80963" y="76200"/>
                    <a:pt x="80963" y="85725"/>
                    <a:pt x="80963" y="97631"/>
                  </a:cubicBezTo>
                  <a:cubicBezTo>
                    <a:pt x="71438" y="90487"/>
                    <a:pt x="61912" y="85725"/>
                    <a:pt x="52387" y="80962"/>
                  </a:cubicBezTo>
                  <a:cubicBezTo>
                    <a:pt x="42863" y="85725"/>
                    <a:pt x="35719" y="90487"/>
                    <a:pt x="23813" y="97631"/>
                  </a:cubicBezTo>
                  <a:cubicBezTo>
                    <a:pt x="28575" y="76200"/>
                    <a:pt x="28575" y="54769"/>
                    <a:pt x="0" y="47625"/>
                  </a:cubicBezTo>
                  <a:close/>
                  <a:moveTo>
                    <a:pt x="73819" y="38100"/>
                  </a:moveTo>
                  <a:cubicBezTo>
                    <a:pt x="73819" y="28575"/>
                    <a:pt x="73819" y="23813"/>
                    <a:pt x="73819" y="14287"/>
                  </a:cubicBezTo>
                  <a:cubicBezTo>
                    <a:pt x="66675" y="19050"/>
                    <a:pt x="59531" y="21431"/>
                    <a:pt x="54769" y="26194"/>
                  </a:cubicBezTo>
                  <a:cubicBezTo>
                    <a:pt x="47625" y="21431"/>
                    <a:pt x="42863" y="19050"/>
                    <a:pt x="33338" y="14287"/>
                  </a:cubicBezTo>
                  <a:cubicBezTo>
                    <a:pt x="33338" y="23813"/>
                    <a:pt x="33338" y="30956"/>
                    <a:pt x="33338" y="38100"/>
                  </a:cubicBezTo>
                  <a:cubicBezTo>
                    <a:pt x="26194" y="42862"/>
                    <a:pt x="21431" y="45244"/>
                    <a:pt x="14287" y="50006"/>
                  </a:cubicBezTo>
                  <a:cubicBezTo>
                    <a:pt x="21431" y="54769"/>
                    <a:pt x="26194" y="57150"/>
                    <a:pt x="33338" y="61912"/>
                  </a:cubicBezTo>
                  <a:cubicBezTo>
                    <a:pt x="33338" y="69056"/>
                    <a:pt x="33338" y="76200"/>
                    <a:pt x="33338" y="85725"/>
                  </a:cubicBezTo>
                  <a:cubicBezTo>
                    <a:pt x="40481" y="80962"/>
                    <a:pt x="47625" y="78581"/>
                    <a:pt x="52387" y="73819"/>
                  </a:cubicBezTo>
                  <a:cubicBezTo>
                    <a:pt x="59531" y="78581"/>
                    <a:pt x="66675" y="80962"/>
                    <a:pt x="76200" y="85725"/>
                  </a:cubicBezTo>
                  <a:cubicBezTo>
                    <a:pt x="66675" y="64294"/>
                    <a:pt x="78581" y="57150"/>
                    <a:pt x="90488" y="50006"/>
                  </a:cubicBezTo>
                  <a:cubicBezTo>
                    <a:pt x="85725" y="45244"/>
                    <a:pt x="80963" y="42862"/>
                    <a:pt x="73819" y="38100"/>
                  </a:cubicBezTo>
                  <a:close/>
                </a:path>
              </a:pathLst>
            </a:custGeom>
            <a:grpFill/>
            <a:ln w="23813" cap="flat">
              <a:noFill/>
              <a:prstDash val="solid"/>
              <a:miter/>
            </a:ln>
          </p:spPr>
          <p:txBody>
            <a:bodyPr rtlCol="0" anchor="ctr"/>
            <a:lstStyle/>
            <a:p>
              <a:endParaRPr lang="en-ID"/>
            </a:p>
          </p:txBody>
        </p:sp>
        <p:sp>
          <p:nvSpPr>
            <p:cNvPr id="1495" name="Freeform: Shape 1494">
              <a:extLst>
                <a:ext uri="{FF2B5EF4-FFF2-40B4-BE49-F238E27FC236}">
                  <a16:creationId xmlns:a16="http://schemas.microsoft.com/office/drawing/2014/main" id="{A7A6598E-ED59-33AB-CE75-9BA4931A2A64}"/>
                </a:ext>
              </a:extLst>
            </p:cNvPr>
            <p:cNvSpPr/>
            <p:nvPr/>
          </p:nvSpPr>
          <p:spPr>
            <a:xfrm>
              <a:off x="10991850" y="5064918"/>
              <a:ext cx="111918" cy="102393"/>
            </a:xfrm>
            <a:custGeom>
              <a:avLst/>
              <a:gdLst>
                <a:gd name="connsiteX0" fmla="*/ 26194 w 111918"/>
                <a:gd name="connsiteY0" fmla="*/ 40481 h 102393"/>
                <a:gd name="connsiteX1" fmla="*/ 26194 w 111918"/>
                <a:gd name="connsiteY1" fmla="*/ 7144 h 102393"/>
                <a:gd name="connsiteX2" fmla="*/ 83344 w 111918"/>
                <a:gd name="connsiteY2" fmla="*/ 0 h 102393"/>
                <a:gd name="connsiteX3" fmla="*/ 83344 w 111918"/>
                <a:gd name="connsiteY3" fmla="*/ 40481 h 102393"/>
                <a:gd name="connsiteX4" fmla="*/ 111919 w 111918"/>
                <a:gd name="connsiteY4" fmla="*/ 54769 h 102393"/>
                <a:gd name="connsiteX5" fmla="*/ 85725 w 111918"/>
                <a:gd name="connsiteY5" fmla="*/ 69056 h 102393"/>
                <a:gd name="connsiteX6" fmla="*/ 85725 w 111918"/>
                <a:gd name="connsiteY6" fmla="*/ 102394 h 102393"/>
                <a:gd name="connsiteX7" fmla="*/ 57150 w 111918"/>
                <a:gd name="connsiteY7" fmla="*/ 85725 h 102393"/>
                <a:gd name="connsiteX8" fmla="*/ 28575 w 111918"/>
                <a:gd name="connsiteY8" fmla="*/ 102394 h 102393"/>
                <a:gd name="connsiteX9" fmla="*/ 28575 w 111918"/>
                <a:gd name="connsiteY9" fmla="*/ 69056 h 102393"/>
                <a:gd name="connsiteX10" fmla="*/ 0 w 111918"/>
                <a:gd name="connsiteY10" fmla="*/ 54769 h 102393"/>
                <a:gd name="connsiteX11" fmla="*/ 26194 w 111918"/>
                <a:gd name="connsiteY11" fmla="*/ 40481 h 102393"/>
                <a:gd name="connsiteX12" fmla="*/ 73819 w 111918"/>
                <a:gd name="connsiteY12" fmla="*/ 66675 h 102393"/>
                <a:gd name="connsiteX13" fmla="*/ 90487 w 111918"/>
                <a:gd name="connsiteY13" fmla="*/ 52387 h 102393"/>
                <a:gd name="connsiteX14" fmla="*/ 73819 w 111918"/>
                <a:gd name="connsiteY14" fmla="*/ 40481 h 102393"/>
                <a:gd name="connsiteX15" fmla="*/ 73819 w 111918"/>
                <a:gd name="connsiteY15" fmla="*/ 19050 h 102393"/>
                <a:gd name="connsiteX16" fmla="*/ 54768 w 111918"/>
                <a:gd name="connsiteY16" fmla="*/ 30956 h 102393"/>
                <a:gd name="connsiteX17" fmla="*/ 33337 w 111918"/>
                <a:gd name="connsiteY17" fmla="*/ 19050 h 102393"/>
                <a:gd name="connsiteX18" fmla="*/ 33337 w 111918"/>
                <a:gd name="connsiteY18" fmla="*/ 42863 h 102393"/>
                <a:gd name="connsiteX19" fmla="*/ 16669 w 111918"/>
                <a:gd name="connsiteY19" fmla="*/ 54769 h 102393"/>
                <a:gd name="connsiteX20" fmla="*/ 35719 w 111918"/>
                <a:gd name="connsiteY20" fmla="*/ 66675 h 102393"/>
                <a:gd name="connsiteX21" fmla="*/ 35719 w 111918"/>
                <a:gd name="connsiteY21" fmla="*/ 90488 h 102393"/>
                <a:gd name="connsiteX22" fmla="*/ 57150 w 111918"/>
                <a:gd name="connsiteY22" fmla="*/ 78581 h 102393"/>
                <a:gd name="connsiteX23" fmla="*/ 76200 w 111918"/>
                <a:gd name="connsiteY23" fmla="*/ 90488 h 102393"/>
                <a:gd name="connsiteX24" fmla="*/ 73819 w 111918"/>
                <a:gd name="connsiteY24" fmla="*/ 66675 h 102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1918" h="102393">
                  <a:moveTo>
                    <a:pt x="26194" y="40481"/>
                  </a:moveTo>
                  <a:cubicBezTo>
                    <a:pt x="26194" y="28575"/>
                    <a:pt x="26194" y="19050"/>
                    <a:pt x="26194" y="7144"/>
                  </a:cubicBezTo>
                  <a:cubicBezTo>
                    <a:pt x="45244" y="21431"/>
                    <a:pt x="61912" y="33338"/>
                    <a:pt x="83344" y="0"/>
                  </a:cubicBezTo>
                  <a:cubicBezTo>
                    <a:pt x="83344" y="19050"/>
                    <a:pt x="83344" y="28575"/>
                    <a:pt x="83344" y="40481"/>
                  </a:cubicBezTo>
                  <a:cubicBezTo>
                    <a:pt x="92869" y="45244"/>
                    <a:pt x="100012" y="50006"/>
                    <a:pt x="111919" y="54769"/>
                  </a:cubicBezTo>
                  <a:cubicBezTo>
                    <a:pt x="102393" y="59531"/>
                    <a:pt x="92869" y="64294"/>
                    <a:pt x="85725" y="69056"/>
                  </a:cubicBezTo>
                  <a:cubicBezTo>
                    <a:pt x="85725" y="78581"/>
                    <a:pt x="85725" y="90488"/>
                    <a:pt x="85725" y="102394"/>
                  </a:cubicBezTo>
                  <a:cubicBezTo>
                    <a:pt x="76200" y="95250"/>
                    <a:pt x="66675" y="90488"/>
                    <a:pt x="57150" y="85725"/>
                  </a:cubicBezTo>
                  <a:cubicBezTo>
                    <a:pt x="47625" y="90488"/>
                    <a:pt x="40481" y="97631"/>
                    <a:pt x="28575" y="102394"/>
                  </a:cubicBezTo>
                  <a:cubicBezTo>
                    <a:pt x="28575" y="90488"/>
                    <a:pt x="28575" y="80963"/>
                    <a:pt x="28575" y="69056"/>
                  </a:cubicBezTo>
                  <a:cubicBezTo>
                    <a:pt x="19050" y="64294"/>
                    <a:pt x="11906" y="59531"/>
                    <a:pt x="0" y="54769"/>
                  </a:cubicBezTo>
                  <a:cubicBezTo>
                    <a:pt x="7143" y="50006"/>
                    <a:pt x="16669" y="45244"/>
                    <a:pt x="26194" y="40481"/>
                  </a:cubicBezTo>
                  <a:close/>
                  <a:moveTo>
                    <a:pt x="73819" y="66675"/>
                  </a:moveTo>
                  <a:cubicBezTo>
                    <a:pt x="80962" y="61913"/>
                    <a:pt x="85725" y="57150"/>
                    <a:pt x="90487" y="52387"/>
                  </a:cubicBezTo>
                  <a:cubicBezTo>
                    <a:pt x="83344" y="47625"/>
                    <a:pt x="78581" y="45244"/>
                    <a:pt x="73819" y="40481"/>
                  </a:cubicBezTo>
                  <a:cubicBezTo>
                    <a:pt x="73819" y="33338"/>
                    <a:pt x="73819" y="26194"/>
                    <a:pt x="73819" y="19050"/>
                  </a:cubicBezTo>
                  <a:cubicBezTo>
                    <a:pt x="66675" y="23813"/>
                    <a:pt x="59531" y="26194"/>
                    <a:pt x="54768" y="30956"/>
                  </a:cubicBezTo>
                  <a:cubicBezTo>
                    <a:pt x="47625" y="26194"/>
                    <a:pt x="42862" y="23813"/>
                    <a:pt x="33337" y="19050"/>
                  </a:cubicBezTo>
                  <a:cubicBezTo>
                    <a:pt x="33337" y="28575"/>
                    <a:pt x="33337" y="35719"/>
                    <a:pt x="33337" y="42863"/>
                  </a:cubicBezTo>
                  <a:cubicBezTo>
                    <a:pt x="26194" y="47625"/>
                    <a:pt x="21431" y="50006"/>
                    <a:pt x="16669" y="54769"/>
                  </a:cubicBezTo>
                  <a:cubicBezTo>
                    <a:pt x="23813" y="59531"/>
                    <a:pt x="28575" y="61913"/>
                    <a:pt x="35719" y="66675"/>
                  </a:cubicBezTo>
                  <a:cubicBezTo>
                    <a:pt x="35719" y="73819"/>
                    <a:pt x="35719" y="80963"/>
                    <a:pt x="35719" y="90488"/>
                  </a:cubicBezTo>
                  <a:cubicBezTo>
                    <a:pt x="42862" y="85725"/>
                    <a:pt x="50006" y="80963"/>
                    <a:pt x="57150" y="78581"/>
                  </a:cubicBezTo>
                  <a:cubicBezTo>
                    <a:pt x="64294" y="83344"/>
                    <a:pt x="69056" y="85725"/>
                    <a:pt x="76200" y="90488"/>
                  </a:cubicBezTo>
                  <a:cubicBezTo>
                    <a:pt x="73819" y="80963"/>
                    <a:pt x="73819" y="73819"/>
                    <a:pt x="73819" y="66675"/>
                  </a:cubicBezTo>
                  <a:close/>
                </a:path>
              </a:pathLst>
            </a:custGeom>
            <a:grpFill/>
            <a:ln w="23813" cap="flat">
              <a:noFill/>
              <a:prstDash val="solid"/>
              <a:miter/>
            </a:ln>
          </p:spPr>
          <p:txBody>
            <a:bodyPr rtlCol="0" anchor="ctr"/>
            <a:lstStyle/>
            <a:p>
              <a:endParaRPr lang="en-ID"/>
            </a:p>
          </p:txBody>
        </p:sp>
        <p:sp>
          <p:nvSpPr>
            <p:cNvPr id="1496" name="Freeform: Shape 1495">
              <a:extLst>
                <a:ext uri="{FF2B5EF4-FFF2-40B4-BE49-F238E27FC236}">
                  <a16:creationId xmlns:a16="http://schemas.microsoft.com/office/drawing/2014/main" id="{ACE6DFC7-9080-BF65-0CB3-1D50EEE8EE6C}"/>
                </a:ext>
              </a:extLst>
            </p:cNvPr>
            <p:cNvSpPr/>
            <p:nvPr/>
          </p:nvSpPr>
          <p:spPr>
            <a:xfrm>
              <a:off x="9034462" y="2819400"/>
              <a:ext cx="111919" cy="95250"/>
            </a:xfrm>
            <a:custGeom>
              <a:avLst/>
              <a:gdLst>
                <a:gd name="connsiteX0" fmla="*/ 28575 w 111919"/>
                <a:gd name="connsiteY0" fmla="*/ 61912 h 95250"/>
                <a:gd name="connsiteX1" fmla="*/ 0 w 111919"/>
                <a:gd name="connsiteY1" fmla="*/ 47625 h 95250"/>
                <a:gd name="connsiteX2" fmla="*/ 26194 w 111919"/>
                <a:gd name="connsiteY2" fmla="*/ 33338 h 95250"/>
                <a:gd name="connsiteX3" fmla="*/ 26194 w 111919"/>
                <a:gd name="connsiteY3" fmla="*/ 0 h 95250"/>
                <a:gd name="connsiteX4" fmla="*/ 54769 w 111919"/>
                <a:gd name="connsiteY4" fmla="*/ 16669 h 95250"/>
                <a:gd name="connsiteX5" fmla="*/ 83344 w 111919"/>
                <a:gd name="connsiteY5" fmla="*/ 0 h 95250"/>
                <a:gd name="connsiteX6" fmla="*/ 83344 w 111919"/>
                <a:gd name="connsiteY6" fmla="*/ 33338 h 95250"/>
                <a:gd name="connsiteX7" fmla="*/ 111919 w 111919"/>
                <a:gd name="connsiteY7" fmla="*/ 47625 h 95250"/>
                <a:gd name="connsiteX8" fmla="*/ 85725 w 111919"/>
                <a:gd name="connsiteY8" fmla="*/ 61912 h 95250"/>
                <a:gd name="connsiteX9" fmla="*/ 85725 w 111919"/>
                <a:gd name="connsiteY9" fmla="*/ 95250 h 95250"/>
                <a:gd name="connsiteX10" fmla="*/ 57150 w 111919"/>
                <a:gd name="connsiteY10" fmla="*/ 78581 h 95250"/>
                <a:gd name="connsiteX11" fmla="*/ 28575 w 111919"/>
                <a:gd name="connsiteY11" fmla="*/ 95250 h 95250"/>
                <a:gd name="connsiteX12" fmla="*/ 28575 w 111919"/>
                <a:gd name="connsiteY12" fmla="*/ 61912 h 95250"/>
                <a:gd name="connsiteX13" fmla="*/ 38100 w 111919"/>
                <a:gd name="connsiteY13" fmla="*/ 11906 h 95250"/>
                <a:gd name="connsiteX14" fmla="*/ 38100 w 111919"/>
                <a:gd name="connsiteY14" fmla="*/ 35719 h 95250"/>
                <a:gd name="connsiteX15" fmla="*/ 21431 w 111919"/>
                <a:gd name="connsiteY15" fmla="*/ 47625 h 95250"/>
                <a:gd name="connsiteX16" fmla="*/ 40482 w 111919"/>
                <a:gd name="connsiteY16" fmla="*/ 59531 h 95250"/>
                <a:gd name="connsiteX17" fmla="*/ 40482 w 111919"/>
                <a:gd name="connsiteY17" fmla="*/ 80963 h 95250"/>
                <a:gd name="connsiteX18" fmla="*/ 59531 w 111919"/>
                <a:gd name="connsiteY18" fmla="*/ 69056 h 95250"/>
                <a:gd name="connsiteX19" fmla="*/ 83344 w 111919"/>
                <a:gd name="connsiteY19" fmla="*/ 80963 h 95250"/>
                <a:gd name="connsiteX20" fmla="*/ 100013 w 111919"/>
                <a:gd name="connsiteY20" fmla="*/ 45244 h 95250"/>
                <a:gd name="connsiteX21" fmla="*/ 80963 w 111919"/>
                <a:gd name="connsiteY21" fmla="*/ 33338 h 95250"/>
                <a:gd name="connsiteX22" fmla="*/ 80963 w 111919"/>
                <a:gd name="connsiteY22" fmla="*/ 9525 h 95250"/>
                <a:gd name="connsiteX23" fmla="*/ 61913 w 111919"/>
                <a:gd name="connsiteY23" fmla="*/ 21431 h 95250"/>
                <a:gd name="connsiteX24" fmla="*/ 38100 w 111919"/>
                <a:gd name="connsiteY24" fmla="*/ 1190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1919" h="95250">
                  <a:moveTo>
                    <a:pt x="28575" y="61912"/>
                  </a:moveTo>
                  <a:cubicBezTo>
                    <a:pt x="19050" y="57150"/>
                    <a:pt x="11906" y="52387"/>
                    <a:pt x="0" y="47625"/>
                  </a:cubicBezTo>
                  <a:cubicBezTo>
                    <a:pt x="9525" y="42862"/>
                    <a:pt x="19050" y="38100"/>
                    <a:pt x="26194" y="33338"/>
                  </a:cubicBezTo>
                  <a:cubicBezTo>
                    <a:pt x="26194" y="23813"/>
                    <a:pt x="26194" y="11906"/>
                    <a:pt x="26194" y="0"/>
                  </a:cubicBezTo>
                  <a:cubicBezTo>
                    <a:pt x="35719" y="7144"/>
                    <a:pt x="45244" y="11906"/>
                    <a:pt x="54769" y="16669"/>
                  </a:cubicBezTo>
                  <a:cubicBezTo>
                    <a:pt x="64294" y="11906"/>
                    <a:pt x="71438" y="7144"/>
                    <a:pt x="83344" y="0"/>
                  </a:cubicBezTo>
                  <a:cubicBezTo>
                    <a:pt x="83344" y="11906"/>
                    <a:pt x="83344" y="21431"/>
                    <a:pt x="83344" y="33338"/>
                  </a:cubicBezTo>
                  <a:cubicBezTo>
                    <a:pt x="92869" y="38100"/>
                    <a:pt x="100013" y="42862"/>
                    <a:pt x="111919" y="47625"/>
                  </a:cubicBezTo>
                  <a:cubicBezTo>
                    <a:pt x="102394" y="52387"/>
                    <a:pt x="92869" y="57150"/>
                    <a:pt x="85725" y="61912"/>
                  </a:cubicBezTo>
                  <a:cubicBezTo>
                    <a:pt x="85725" y="73819"/>
                    <a:pt x="85725" y="83344"/>
                    <a:pt x="85725" y="95250"/>
                  </a:cubicBezTo>
                  <a:cubicBezTo>
                    <a:pt x="76200" y="88106"/>
                    <a:pt x="66675" y="83344"/>
                    <a:pt x="57150" y="78581"/>
                  </a:cubicBezTo>
                  <a:cubicBezTo>
                    <a:pt x="47625" y="83344"/>
                    <a:pt x="40482" y="90487"/>
                    <a:pt x="28575" y="95250"/>
                  </a:cubicBezTo>
                  <a:cubicBezTo>
                    <a:pt x="28575" y="83344"/>
                    <a:pt x="28575" y="73819"/>
                    <a:pt x="28575" y="61912"/>
                  </a:cubicBezTo>
                  <a:close/>
                  <a:moveTo>
                    <a:pt x="38100" y="11906"/>
                  </a:moveTo>
                  <a:cubicBezTo>
                    <a:pt x="38100" y="21431"/>
                    <a:pt x="38100" y="28575"/>
                    <a:pt x="38100" y="35719"/>
                  </a:cubicBezTo>
                  <a:cubicBezTo>
                    <a:pt x="30956" y="40481"/>
                    <a:pt x="26194" y="42862"/>
                    <a:pt x="21431" y="47625"/>
                  </a:cubicBezTo>
                  <a:cubicBezTo>
                    <a:pt x="28575" y="52387"/>
                    <a:pt x="33338" y="57150"/>
                    <a:pt x="40482" y="59531"/>
                  </a:cubicBezTo>
                  <a:cubicBezTo>
                    <a:pt x="40482" y="66675"/>
                    <a:pt x="40482" y="73819"/>
                    <a:pt x="40482" y="80963"/>
                  </a:cubicBezTo>
                  <a:cubicBezTo>
                    <a:pt x="47625" y="76200"/>
                    <a:pt x="54769" y="73819"/>
                    <a:pt x="59531" y="69056"/>
                  </a:cubicBezTo>
                  <a:cubicBezTo>
                    <a:pt x="66675" y="73819"/>
                    <a:pt x="73819" y="76200"/>
                    <a:pt x="83344" y="80963"/>
                  </a:cubicBezTo>
                  <a:cubicBezTo>
                    <a:pt x="73819" y="61912"/>
                    <a:pt x="85725" y="52387"/>
                    <a:pt x="100013" y="45244"/>
                  </a:cubicBezTo>
                  <a:cubicBezTo>
                    <a:pt x="92869" y="40481"/>
                    <a:pt x="85725" y="38100"/>
                    <a:pt x="80963" y="33338"/>
                  </a:cubicBezTo>
                  <a:cubicBezTo>
                    <a:pt x="80963" y="26194"/>
                    <a:pt x="80963" y="19050"/>
                    <a:pt x="80963" y="9525"/>
                  </a:cubicBezTo>
                  <a:cubicBezTo>
                    <a:pt x="73819" y="14287"/>
                    <a:pt x="66675" y="16669"/>
                    <a:pt x="61913" y="21431"/>
                  </a:cubicBezTo>
                  <a:cubicBezTo>
                    <a:pt x="50006" y="21431"/>
                    <a:pt x="45244" y="16669"/>
                    <a:pt x="38100" y="11906"/>
                  </a:cubicBezTo>
                  <a:close/>
                </a:path>
              </a:pathLst>
            </a:custGeom>
            <a:grpFill/>
            <a:ln w="23813" cap="flat">
              <a:noFill/>
              <a:prstDash val="solid"/>
              <a:miter/>
            </a:ln>
          </p:spPr>
          <p:txBody>
            <a:bodyPr rtlCol="0" anchor="ctr"/>
            <a:lstStyle/>
            <a:p>
              <a:endParaRPr lang="en-ID"/>
            </a:p>
          </p:txBody>
        </p:sp>
        <p:sp>
          <p:nvSpPr>
            <p:cNvPr id="1497" name="Freeform: Shape 1496">
              <a:extLst>
                <a:ext uri="{FF2B5EF4-FFF2-40B4-BE49-F238E27FC236}">
                  <a16:creationId xmlns:a16="http://schemas.microsoft.com/office/drawing/2014/main" id="{BFC40D5A-7D1D-0C37-C935-4AA12EDD183C}"/>
                </a:ext>
              </a:extLst>
            </p:cNvPr>
            <p:cNvSpPr/>
            <p:nvPr/>
          </p:nvSpPr>
          <p:spPr>
            <a:xfrm>
              <a:off x="10991850" y="2817018"/>
              <a:ext cx="109537" cy="97631"/>
            </a:xfrm>
            <a:custGeom>
              <a:avLst/>
              <a:gdLst>
                <a:gd name="connsiteX0" fmla="*/ 26194 w 109537"/>
                <a:gd name="connsiteY0" fmla="*/ 97631 h 97631"/>
                <a:gd name="connsiteX1" fmla="*/ 26194 w 109537"/>
                <a:gd name="connsiteY1" fmla="*/ 64294 h 97631"/>
                <a:gd name="connsiteX2" fmla="*/ 0 w 109537"/>
                <a:gd name="connsiteY2" fmla="*/ 50006 h 97631"/>
                <a:gd name="connsiteX3" fmla="*/ 26194 w 109537"/>
                <a:gd name="connsiteY3" fmla="*/ 33337 h 97631"/>
                <a:gd name="connsiteX4" fmla="*/ 26194 w 109537"/>
                <a:gd name="connsiteY4" fmla="*/ 0 h 97631"/>
                <a:gd name="connsiteX5" fmla="*/ 54768 w 109537"/>
                <a:gd name="connsiteY5" fmla="*/ 16669 h 97631"/>
                <a:gd name="connsiteX6" fmla="*/ 83344 w 109537"/>
                <a:gd name="connsiteY6" fmla="*/ 0 h 97631"/>
                <a:gd name="connsiteX7" fmla="*/ 83344 w 109537"/>
                <a:gd name="connsiteY7" fmla="*/ 33337 h 97631"/>
                <a:gd name="connsiteX8" fmla="*/ 109537 w 109537"/>
                <a:gd name="connsiteY8" fmla="*/ 47625 h 97631"/>
                <a:gd name="connsiteX9" fmla="*/ 83344 w 109537"/>
                <a:gd name="connsiteY9" fmla="*/ 61912 h 97631"/>
                <a:gd name="connsiteX10" fmla="*/ 83344 w 109537"/>
                <a:gd name="connsiteY10" fmla="*/ 95250 h 97631"/>
                <a:gd name="connsiteX11" fmla="*/ 54768 w 109537"/>
                <a:gd name="connsiteY11" fmla="*/ 78581 h 97631"/>
                <a:gd name="connsiteX12" fmla="*/ 26194 w 109537"/>
                <a:gd name="connsiteY12" fmla="*/ 97631 h 97631"/>
                <a:gd name="connsiteX13" fmla="*/ 73819 w 109537"/>
                <a:gd name="connsiteY13" fmla="*/ 38100 h 97631"/>
                <a:gd name="connsiteX14" fmla="*/ 73819 w 109537"/>
                <a:gd name="connsiteY14" fmla="*/ 14287 h 97631"/>
                <a:gd name="connsiteX15" fmla="*/ 54768 w 109537"/>
                <a:gd name="connsiteY15" fmla="*/ 26194 h 97631"/>
                <a:gd name="connsiteX16" fmla="*/ 33337 w 109537"/>
                <a:gd name="connsiteY16" fmla="*/ 14287 h 97631"/>
                <a:gd name="connsiteX17" fmla="*/ 33337 w 109537"/>
                <a:gd name="connsiteY17" fmla="*/ 38100 h 97631"/>
                <a:gd name="connsiteX18" fmla="*/ 14287 w 109537"/>
                <a:gd name="connsiteY18" fmla="*/ 50006 h 97631"/>
                <a:gd name="connsiteX19" fmla="*/ 33337 w 109537"/>
                <a:gd name="connsiteY19" fmla="*/ 61912 h 97631"/>
                <a:gd name="connsiteX20" fmla="*/ 33337 w 109537"/>
                <a:gd name="connsiteY20" fmla="*/ 83344 h 97631"/>
                <a:gd name="connsiteX21" fmla="*/ 52387 w 109537"/>
                <a:gd name="connsiteY21" fmla="*/ 71438 h 97631"/>
                <a:gd name="connsiteX22" fmla="*/ 73819 w 109537"/>
                <a:gd name="connsiteY22" fmla="*/ 83344 h 97631"/>
                <a:gd name="connsiteX23" fmla="*/ 73819 w 109537"/>
                <a:gd name="connsiteY23" fmla="*/ 59531 h 97631"/>
                <a:gd name="connsiteX24" fmla="*/ 92869 w 109537"/>
                <a:gd name="connsiteY24" fmla="*/ 47625 h 97631"/>
                <a:gd name="connsiteX25" fmla="*/ 73819 w 109537"/>
                <a:gd name="connsiteY25" fmla="*/ 38100 h 9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9537" h="97631">
                  <a:moveTo>
                    <a:pt x="26194" y="97631"/>
                  </a:moveTo>
                  <a:cubicBezTo>
                    <a:pt x="26194" y="85725"/>
                    <a:pt x="26194" y="76200"/>
                    <a:pt x="26194" y="64294"/>
                  </a:cubicBezTo>
                  <a:cubicBezTo>
                    <a:pt x="19050" y="59531"/>
                    <a:pt x="9525" y="54769"/>
                    <a:pt x="0" y="50006"/>
                  </a:cubicBezTo>
                  <a:cubicBezTo>
                    <a:pt x="9525" y="45244"/>
                    <a:pt x="19050" y="40481"/>
                    <a:pt x="26194" y="33337"/>
                  </a:cubicBezTo>
                  <a:cubicBezTo>
                    <a:pt x="26194" y="23813"/>
                    <a:pt x="26194" y="11906"/>
                    <a:pt x="26194" y="0"/>
                  </a:cubicBezTo>
                  <a:cubicBezTo>
                    <a:pt x="35719" y="7144"/>
                    <a:pt x="45244" y="11906"/>
                    <a:pt x="54768" y="16669"/>
                  </a:cubicBezTo>
                  <a:cubicBezTo>
                    <a:pt x="64294" y="11906"/>
                    <a:pt x="73819" y="4762"/>
                    <a:pt x="83344" y="0"/>
                  </a:cubicBezTo>
                  <a:cubicBezTo>
                    <a:pt x="83344" y="11906"/>
                    <a:pt x="83344" y="23813"/>
                    <a:pt x="83344" y="33337"/>
                  </a:cubicBezTo>
                  <a:cubicBezTo>
                    <a:pt x="92869" y="38100"/>
                    <a:pt x="100012" y="42862"/>
                    <a:pt x="109537" y="47625"/>
                  </a:cubicBezTo>
                  <a:cubicBezTo>
                    <a:pt x="100012" y="52387"/>
                    <a:pt x="90487" y="57150"/>
                    <a:pt x="83344" y="61912"/>
                  </a:cubicBezTo>
                  <a:cubicBezTo>
                    <a:pt x="83344" y="73819"/>
                    <a:pt x="83344" y="83344"/>
                    <a:pt x="83344" y="95250"/>
                  </a:cubicBezTo>
                  <a:cubicBezTo>
                    <a:pt x="73819" y="88106"/>
                    <a:pt x="64294" y="83344"/>
                    <a:pt x="54768" y="78581"/>
                  </a:cubicBezTo>
                  <a:cubicBezTo>
                    <a:pt x="45244" y="85725"/>
                    <a:pt x="38100" y="92869"/>
                    <a:pt x="26194" y="97631"/>
                  </a:cubicBezTo>
                  <a:close/>
                  <a:moveTo>
                    <a:pt x="73819" y="38100"/>
                  </a:moveTo>
                  <a:cubicBezTo>
                    <a:pt x="73819" y="30956"/>
                    <a:pt x="73819" y="23813"/>
                    <a:pt x="73819" y="14287"/>
                  </a:cubicBezTo>
                  <a:cubicBezTo>
                    <a:pt x="66675" y="19050"/>
                    <a:pt x="59531" y="21431"/>
                    <a:pt x="54768" y="26194"/>
                  </a:cubicBezTo>
                  <a:cubicBezTo>
                    <a:pt x="47625" y="21431"/>
                    <a:pt x="42862" y="19050"/>
                    <a:pt x="33337" y="14287"/>
                  </a:cubicBezTo>
                  <a:cubicBezTo>
                    <a:pt x="33337" y="23813"/>
                    <a:pt x="33337" y="30956"/>
                    <a:pt x="33337" y="38100"/>
                  </a:cubicBezTo>
                  <a:cubicBezTo>
                    <a:pt x="26194" y="42862"/>
                    <a:pt x="21431" y="45244"/>
                    <a:pt x="14287" y="50006"/>
                  </a:cubicBezTo>
                  <a:cubicBezTo>
                    <a:pt x="21431" y="54769"/>
                    <a:pt x="26194" y="59531"/>
                    <a:pt x="33337" y="61912"/>
                  </a:cubicBezTo>
                  <a:cubicBezTo>
                    <a:pt x="33337" y="69056"/>
                    <a:pt x="33337" y="76200"/>
                    <a:pt x="33337" y="83344"/>
                  </a:cubicBezTo>
                  <a:cubicBezTo>
                    <a:pt x="40481" y="78581"/>
                    <a:pt x="47625" y="76200"/>
                    <a:pt x="52387" y="71438"/>
                  </a:cubicBezTo>
                  <a:cubicBezTo>
                    <a:pt x="59531" y="76200"/>
                    <a:pt x="64294" y="78581"/>
                    <a:pt x="73819" y="83344"/>
                  </a:cubicBezTo>
                  <a:cubicBezTo>
                    <a:pt x="73819" y="73819"/>
                    <a:pt x="73819" y="66675"/>
                    <a:pt x="73819" y="59531"/>
                  </a:cubicBezTo>
                  <a:cubicBezTo>
                    <a:pt x="80962" y="54769"/>
                    <a:pt x="85725" y="52387"/>
                    <a:pt x="92869" y="47625"/>
                  </a:cubicBezTo>
                  <a:cubicBezTo>
                    <a:pt x="85725" y="45244"/>
                    <a:pt x="80962" y="42862"/>
                    <a:pt x="73819" y="38100"/>
                  </a:cubicBezTo>
                  <a:close/>
                </a:path>
              </a:pathLst>
            </a:custGeom>
            <a:grpFill/>
            <a:ln w="23813" cap="flat">
              <a:noFill/>
              <a:prstDash val="solid"/>
              <a:miter/>
            </a:ln>
          </p:spPr>
          <p:txBody>
            <a:bodyPr rtlCol="0" anchor="ctr"/>
            <a:lstStyle/>
            <a:p>
              <a:endParaRPr lang="en-ID"/>
            </a:p>
          </p:txBody>
        </p:sp>
        <p:sp>
          <p:nvSpPr>
            <p:cNvPr id="1498" name="Freeform: Shape 1497">
              <a:extLst>
                <a:ext uri="{FF2B5EF4-FFF2-40B4-BE49-F238E27FC236}">
                  <a16:creationId xmlns:a16="http://schemas.microsoft.com/office/drawing/2014/main" id="{7C6AB52B-E90D-9586-B9FA-53598E8266F9}"/>
                </a:ext>
              </a:extLst>
            </p:cNvPr>
            <p:cNvSpPr/>
            <p:nvPr/>
          </p:nvSpPr>
          <p:spPr>
            <a:xfrm>
              <a:off x="7081837" y="5064918"/>
              <a:ext cx="109537" cy="102393"/>
            </a:xfrm>
            <a:custGeom>
              <a:avLst/>
              <a:gdLst>
                <a:gd name="connsiteX0" fmla="*/ 83344 w 109537"/>
                <a:gd name="connsiteY0" fmla="*/ 0 h 102393"/>
                <a:gd name="connsiteX1" fmla="*/ 83344 w 109537"/>
                <a:gd name="connsiteY1" fmla="*/ 40481 h 102393"/>
                <a:gd name="connsiteX2" fmla="*/ 109537 w 109537"/>
                <a:gd name="connsiteY2" fmla="*/ 54769 h 102393"/>
                <a:gd name="connsiteX3" fmla="*/ 85725 w 109537"/>
                <a:gd name="connsiteY3" fmla="*/ 71438 h 102393"/>
                <a:gd name="connsiteX4" fmla="*/ 85725 w 109537"/>
                <a:gd name="connsiteY4" fmla="*/ 102394 h 102393"/>
                <a:gd name="connsiteX5" fmla="*/ 57150 w 109537"/>
                <a:gd name="connsiteY5" fmla="*/ 85725 h 102393"/>
                <a:gd name="connsiteX6" fmla="*/ 28575 w 109537"/>
                <a:gd name="connsiteY6" fmla="*/ 102394 h 102393"/>
                <a:gd name="connsiteX7" fmla="*/ 28575 w 109537"/>
                <a:gd name="connsiteY7" fmla="*/ 69056 h 102393"/>
                <a:gd name="connsiteX8" fmla="*/ 0 w 109537"/>
                <a:gd name="connsiteY8" fmla="*/ 54769 h 102393"/>
                <a:gd name="connsiteX9" fmla="*/ 26194 w 109537"/>
                <a:gd name="connsiteY9" fmla="*/ 40481 h 102393"/>
                <a:gd name="connsiteX10" fmla="*/ 26194 w 109537"/>
                <a:gd name="connsiteY10" fmla="*/ 7144 h 102393"/>
                <a:gd name="connsiteX11" fmla="*/ 83344 w 109537"/>
                <a:gd name="connsiteY11" fmla="*/ 0 h 102393"/>
                <a:gd name="connsiteX12" fmla="*/ 35719 w 109537"/>
                <a:gd name="connsiteY12" fmla="*/ 90488 h 102393"/>
                <a:gd name="connsiteX13" fmla="*/ 57150 w 109537"/>
                <a:gd name="connsiteY13" fmla="*/ 78581 h 102393"/>
                <a:gd name="connsiteX14" fmla="*/ 78581 w 109537"/>
                <a:gd name="connsiteY14" fmla="*/ 90488 h 102393"/>
                <a:gd name="connsiteX15" fmla="*/ 78581 w 109537"/>
                <a:gd name="connsiteY15" fmla="*/ 66675 h 102393"/>
                <a:gd name="connsiteX16" fmla="*/ 95250 w 109537"/>
                <a:gd name="connsiteY16" fmla="*/ 54769 h 102393"/>
                <a:gd name="connsiteX17" fmla="*/ 76200 w 109537"/>
                <a:gd name="connsiteY17" fmla="*/ 42863 h 102393"/>
                <a:gd name="connsiteX18" fmla="*/ 76200 w 109537"/>
                <a:gd name="connsiteY18" fmla="*/ 19050 h 102393"/>
                <a:gd name="connsiteX19" fmla="*/ 54769 w 109537"/>
                <a:gd name="connsiteY19" fmla="*/ 30956 h 102393"/>
                <a:gd name="connsiteX20" fmla="*/ 35719 w 109537"/>
                <a:gd name="connsiteY20" fmla="*/ 19050 h 102393"/>
                <a:gd name="connsiteX21" fmla="*/ 35719 w 109537"/>
                <a:gd name="connsiteY21" fmla="*/ 42863 h 102393"/>
                <a:gd name="connsiteX22" fmla="*/ 16669 w 109537"/>
                <a:gd name="connsiteY22" fmla="*/ 54769 h 102393"/>
                <a:gd name="connsiteX23" fmla="*/ 35719 w 109537"/>
                <a:gd name="connsiteY23" fmla="*/ 66675 h 102393"/>
                <a:gd name="connsiteX24" fmla="*/ 35719 w 109537"/>
                <a:gd name="connsiteY24" fmla="*/ 90488 h 102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9537" h="102393">
                  <a:moveTo>
                    <a:pt x="83344" y="0"/>
                  </a:moveTo>
                  <a:cubicBezTo>
                    <a:pt x="83344" y="19050"/>
                    <a:pt x="83344" y="28575"/>
                    <a:pt x="83344" y="40481"/>
                  </a:cubicBezTo>
                  <a:cubicBezTo>
                    <a:pt x="92869" y="45244"/>
                    <a:pt x="100012" y="50006"/>
                    <a:pt x="109537" y="54769"/>
                  </a:cubicBezTo>
                  <a:cubicBezTo>
                    <a:pt x="100012" y="59531"/>
                    <a:pt x="88106" y="64294"/>
                    <a:pt x="85725" y="71438"/>
                  </a:cubicBezTo>
                  <a:cubicBezTo>
                    <a:pt x="80963" y="78581"/>
                    <a:pt x="85725" y="90488"/>
                    <a:pt x="85725" y="102394"/>
                  </a:cubicBezTo>
                  <a:cubicBezTo>
                    <a:pt x="76200" y="97631"/>
                    <a:pt x="66675" y="90488"/>
                    <a:pt x="57150" y="85725"/>
                  </a:cubicBezTo>
                  <a:cubicBezTo>
                    <a:pt x="50006" y="90488"/>
                    <a:pt x="40481" y="95250"/>
                    <a:pt x="28575" y="102394"/>
                  </a:cubicBezTo>
                  <a:cubicBezTo>
                    <a:pt x="28575" y="90488"/>
                    <a:pt x="28575" y="80963"/>
                    <a:pt x="28575" y="69056"/>
                  </a:cubicBezTo>
                  <a:cubicBezTo>
                    <a:pt x="19050" y="64294"/>
                    <a:pt x="9525" y="59531"/>
                    <a:pt x="0" y="54769"/>
                  </a:cubicBezTo>
                  <a:cubicBezTo>
                    <a:pt x="9525" y="50006"/>
                    <a:pt x="19050" y="45244"/>
                    <a:pt x="26194" y="40481"/>
                  </a:cubicBezTo>
                  <a:cubicBezTo>
                    <a:pt x="26194" y="28575"/>
                    <a:pt x="26194" y="19050"/>
                    <a:pt x="26194" y="7144"/>
                  </a:cubicBezTo>
                  <a:cubicBezTo>
                    <a:pt x="47625" y="19050"/>
                    <a:pt x="64294" y="30956"/>
                    <a:pt x="83344" y="0"/>
                  </a:cubicBezTo>
                  <a:close/>
                  <a:moveTo>
                    <a:pt x="35719" y="90488"/>
                  </a:moveTo>
                  <a:cubicBezTo>
                    <a:pt x="45244" y="85725"/>
                    <a:pt x="50006" y="80963"/>
                    <a:pt x="57150" y="78581"/>
                  </a:cubicBezTo>
                  <a:cubicBezTo>
                    <a:pt x="64294" y="83344"/>
                    <a:pt x="69056" y="85725"/>
                    <a:pt x="78581" y="90488"/>
                  </a:cubicBezTo>
                  <a:cubicBezTo>
                    <a:pt x="78581" y="80963"/>
                    <a:pt x="78581" y="73819"/>
                    <a:pt x="78581" y="66675"/>
                  </a:cubicBezTo>
                  <a:cubicBezTo>
                    <a:pt x="85725" y="61913"/>
                    <a:pt x="90487" y="59531"/>
                    <a:pt x="95250" y="54769"/>
                  </a:cubicBezTo>
                  <a:cubicBezTo>
                    <a:pt x="88106" y="50006"/>
                    <a:pt x="83344" y="47625"/>
                    <a:pt x="76200" y="42863"/>
                  </a:cubicBezTo>
                  <a:cubicBezTo>
                    <a:pt x="76200" y="35719"/>
                    <a:pt x="76200" y="28575"/>
                    <a:pt x="76200" y="19050"/>
                  </a:cubicBezTo>
                  <a:cubicBezTo>
                    <a:pt x="69056" y="23813"/>
                    <a:pt x="61912" y="26194"/>
                    <a:pt x="54769" y="30956"/>
                  </a:cubicBezTo>
                  <a:cubicBezTo>
                    <a:pt x="47625" y="26194"/>
                    <a:pt x="42862" y="23813"/>
                    <a:pt x="35719" y="19050"/>
                  </a:cubicBezTo>
                  <a:cubicBezTo>
                    <a:pt x="35719" y="28575"/>
                    <a:pt x="35719" y="35719"/>
                    <a:pt x="35719" y="42863"/>
                  </a:cubicBezTo>
                  <a:cubicBezTo>
                    <a:pt x="28575" y="47625"/>
                    <a:pt x="23813" y="50006"/>
                    <a:pt x="16669" y="54769"/>
                  </a:cubicBezTo>
                  <a:cubicBezTo>
                    <a:pt x="23813" y="59531"/>
                    <a:pt x="28575" y="64294"/>
                    <a:pt x="35719" y="66675"/>
                  </a:cubicBezTo>
                  <a:cubicBezTo>
                    <a:pt x="35719" y="73819"/>
                    <a:pt x="35719" y="80963"/>
                    <a:pt x="35719" y="90488"/>
                  </a:cubicBezTo>
                  <a:close/>
                </a:path>
              </a:pathLst>
            </a:custGeom>
            <a:grpFill/>
            <a:ln w="23813" cap="flat">
              <a:noFill/>
              <a:prstDash val="solid"/>
              <a:miter/>
            </a:ln>
          </p:spPr>
          <p:txBody>
            <a:bodyPr rtlCol="0" anchor="ctr"/>
            <a:lstStyle/>
            <a:p>
              <a:endParaRPr lang="en-ID"/>
            </a:p>
          </p:txBody>
        </p:sp>
        <p:sp>
          <p:nvSpPr>
            <p:cNvPr id="1499" name="Freeform: Shape 1498">
              <a:extLst>
                <a:ext uri="{FF2B5EF4-FFF2-40B4-BE49-F238E27FC236}">
                  <a16:creationId xmlns:a16="http://schemas.microsoft.com/office/drawing/2014/main" id="{544164B7-FC3B-5BE0-B8E5-3D0A9F187B0E}"/>
                </a:ext>
              </a:extLst>
            </p:cNvPr>
            <p:cNvSpPr/>
            <p:nvPr/>
          </p:nvSpPr>
          <p:spPr>
            <a:xfrm>
              <a:off x="9036843" y="5072062"/>
              <a:ext cx="111918" cy="97631"/>
            </a:xfrm>
            <a:custGeom>
              <a:avLst/>
              <a:gdLst>
                <a:gd name="connsiteX0" fmla="*/ 28575 w 111918"/>
                <a:gd name="connsiteY0" fmla="*/ 61913 h 97631"/>
                <a:gd name="connsiteX1" fmla="*/ 0 w 111918"/>
                <a:gd name="connsiteY1" fmla="*/ 47625 h 97631"/>
                <a:gd name="connsiteX2" fmla="*/ 26194 w 111918"/>
                <a:gd name="connsiteY2" fmla="*/ 33337 h 97631"/>
                <a:gd name="connsiteX3" fmla="*/ 26194 w 111918"/>
                <a:gd name="connsiteY3" fmla="*/ 0 h 97631"/>
                <a:gd name="connsiteX4" fmla="*/ 54769 w 111918"/>
                <a:gd name="connsiteY4" fmla="*/ 16669 h 97631"/>
                <a:gd name="connsiteX5" fmla="*/ 83344 w 111918"/>
                <a:gd name="connsiteY5" fmla="*/ 0 h 97631"/>
                <a:gd name="connsiteX6" fmla="*/ 83344 w 111918"/>
                <a:gd name="connsiteY6" fmla="*/ 33337 h 97631"/>
                <a:gd name="connsiteX7" fmla="*/ 111919 w 111918"/>
                <a:gd name="connsiteY7" fmla="*/ 47625 h 97631"/>
                <a:gd name="connsiteX8" fmla="*/ 88106 w 111918"/>
                <a:gd name="connsiteY8" fmla="*/ 97631 h 97631"/>
                <a:gd name="connsiteX9" fmla="*/ 54769 w 111918"/>
                <a:gd name="connsiteY9" fmla="*/ 78581 h 97631"/>
                <a:gd name="connsiteX10" fmla="*/ 26194 w 111918"/>
                <a:gd name="connsiteY10" fmla="*/ 95250 h 97631"/>
                <a:gd name="connsiteX11" fmla="*/ 28575 w 111918"/>
                <a:gd name="connsiteY11" fmla="*/ 61913 h 97631"/>
                <a:gd name="connsiteX12" fmla="*/ 35719 w 111918"/>
                <a:gd name="connsiteY12" fmla="*/ 59531 h 97631"/>
                <a:gd name="connsiteX13" fmla="*/ 35719 w 111918"/>
                <a:gd name="connsiteY13" fmla="*/ 83344 h 97631"/>
                <a:gd name="connsiteX14" fmla="*/ 54769 w 111918"/>
                <a:gd name="connsiteY14" fmla="*/ 71438 h 97631"/>
                <a:gd name="connsiteX15" fmla="*/ 78581 w 111918"/>
                <a:gd name="connsiteY15" fmla="*/ 83344 h 97631"/>
                <a:gd name="connsiteX16" fmla="*/ 92869 w 111918"/>
                <a:gd name="connsiteY16" fmla="*/ 47625 h 97631"/>
                <a:gd name="connsiteX17" fmla="*/ 73819 w 111918"/>
                <a:gd name="connsiteY17" fmla="*/ 35719 h 97631"/>
                <a:gd name="connsiteX18" fmla="*/ 73819 w 111918"/>
                <a:gd name="connsiteY18" fmla="*/ 11906 h 97631"/>
                <a:gd name="connsiteX19" fmla="*/ 54769 w 111918"/>
                <a:gd name="connsiteY19" fmla="*/ 23813 h 97631"/>
                <a:gd name="connsiteX20" fmla="*/ 33337 w 111918"/>
                <a:gd name="connsiteY20" fmla="*/ 11906 h 97631"/>
                <a:gd name="connsiteX21" fmla="*/ 33337 w 111918"/>
                <a:gd name="connsiteY21" fmla="*/ 35719 h 97631"/>
                <a:gd name="connsiteX22" fmla="*/ 16669 w 111918"/>
                <a:gd name="connsiteY22" fmla="*/ 47625 h 97631"/>
                <a:gd name="connsiteX23" fmla="*/ 35719 w 111918"/>
                <a:gd name="connsiteY23" fmla="*/ 59531 h 9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918" h="97631">
                  <a:moveTo>
                    <a:pt x="28575" y="61913"/>
                  </a:moveTo>
                  <a:cubicBezTo>
                    <a:pt x="19050" y="57150"/>
                    <a:pt x="9525" y="52387"/>
                    <a:pt x="0" y="47625"/>
                  </a:cubicBezTo>
                  <a:cubicBezTo>
                    <a:pt x="9525" y="42863"/>
                    <a:pt x="19050" y="38100"/>
                    <a:pt x="26194" y="33337"/>
                  </a:cubicBezTo>
                  <a:cubicBezTo>
                    <a:pt x="26194" y="21431"/>
                    <a:pt x="26194" y="11906"/>
                    <a:pt x="26194" y="0"/>
                  </a:cubicBezTo>
                  <a:cubicBezTo>
                    <a:pt x="35719" y="7144"/>
                    <a:pt x="45244" y="11906"/>
                    <a:pt x="54769" y="16669"/>
                  </a:cubicBezTo>
                  <a:cubicBezTo>
                    <a:pt x="64294" y="11906"/>
                    <a:pt x="71438" y="7144"/>
                    <a:pt x="83344" y="0"/>
                  </a:cubicBezTo>
                  <a:cubicBezTo>
                    <a:pt x="83344" y="11906"/>
                    <a:pt x="83344" y="21431"/>
                    <a:pt x="83344" y="33337"/>
                  </a:cubicBezTo>
                  <a:cubicBezTo>
                    <a:pt x="92869" y="38100"/>
                    <a:pt x="100012" y="42863"/>
                    <a:pt x="111919" y="47625"/>
                  </a:cubicBezTo>
                  <a:cubicBezTo>
                    <a:pt x="88106" y="54769"/>
                    <a:pt x="76200" y="69056"/>
                    <a:pt x="88106" y="97631"/>
                  </a:cubicBezTo>
                  <a:cubicBezTo>
                    <a:pt x="73819" y="90488"/>
                    <a:pt x="66675" y="83344"/>
                    <a:pt x="54769" y="78581"/>
                  </a:cubicBezTo>
                  <a:cubicBezTo>
                    <a:pt x="47625" y="83344"/>
                    <a:pt x="38100" y="88106"/>
                    <a:pt x="26194" y="95250"/>
                  </a:cubicBezTo>
                  <a:cubicBezTo>
                    <a:pt x="28575" y="83344"/>
                    <a:pt x="28575" y="73819"/>
                    <a:pt x="28575" y="61913"/>
                  </a:cubicBezTo>
                  <a:close/>
                  <a:moveTo>
                    <a:pt x="35719" y="59531"/>
                  </a:moveTo>
                  <a:cubicBezTo>
                    <a:pt x="35719" y="66675"/>
                    <a:pt x="35719" y="73819"/>
                    <a:pt x="35719" y="83344"/>
                  </a:cubicBezTo>
                  <a:cubicBezTo>
                    <a:pt x="42863" y="78581"/>
                    <a:pt x="50006" y="76200"/>
                    <a:pt x="54769" y="71438"/>
                  </a:cubicBezTo>
                  <a:cubicBezTo>
                    <a:pt x="61913" y="76200"/>
                    <a:pt x="69056" y="78581"/>
                    <a:pt x="78581" y="83344"/>
                  </a:cubicBezTo>
                  <a:cubicBezTo>
                    <a:pt x="69056" y="61913"/>
                    <a:pt x="80962" y="54769"/>
                    <a:pt x="92869" y="47625"/>
                  </a:cubicBezTo>
                  <a:cubicBezTo>
                    <a:pt x="85725" y="42863"/>
                    <a:pt x="80962" y="40481"/>
                    <a:pt x="73819" y="35719"/>
                  </a:cubicBezTo>
                  <a:cubicBezTo>
                    <a:pt x="73819" y="28575"/>
                    <a:pt x="73819" y="21431"/>
                    <a:pt x="73819" y="11906"/>
                  </a:cubicBezTo>
                  <a:cubicBezTo>
                    <a:pt x="66675" y="16669"/>
                    <a:pt x="59531" y="19050"/>
                    <a:pt x="54769" y="23813"/>
                  </a:cubicBezTo>
                  <a:cubicBezTo>
                    <a:pt x="47625" y="19050"/>
                    <a:pt x="42863" y="16669"/>
                    <a:pt x="33337" y="11906"/>
                  </a:cubicBezTo>
                  <a:cubicBezTo>
                    <a:pt x="33337" y="21431"/>
                    <a:pt x="33337" y="28575"/>
                    <a:pt x="33337" y="35719"/>
                  </a:cubicBezTo>
                  <a:cubicBezTo>
                    <a:pt x="26194" y="40481"/>
                    <a:pt x="21431" y="42863"/>
                    <a:pt x="16669" y="47625"/>
                  </a:cubicBezTo>
                  <a:cubicBezTo>
                    <a:pt x="23813" y="52387"/>
                    <a:pt x="28575" y="54769"/>
                    <a:pt x="35719" y="59531"/>
                  </a:cubicBezTo>
                  <a:close/>
                </a:path>
              </a:pathLst>
            </a:custGeom>
            <a:grpFill/>
            <a:ln w="23813" cap="flat">
              <a:noFill/>
              <a:prstDash val="solid"/>
              <a:miter/>
            </a:ln>
          </p:spPr>
          <p:txBody>
            <a:bodyPr rtlCol="0" anchor="ctr"/>
            <a:lstStyle/>
            <a:p>
              <a:endParaRPr lang="en-ID"/>
            </a:p>
          </p:txBody>
        </p:sp>
        <p:sp>
          <p:nvSpPr>
            <p:cNvPr id="1500" name="Freeform: Shape 1499">
              <a:extLst>
                <a:ext uri="{FF2B5EF4-FFF2-40B4-BE49-F238E27FC236}">
                  <a16:creationId xmlns:a16="http://schemas.microsoft.com/office/drawing/2014/main" id="{BA340145-AF31-D3FC-814B-6FE69BA93D13}"/>
                </a:ext>
              </a:extLst>
            </p:cNvPr>
            <p:cNvSpPr/>
            <p:nvPr/>
          </p:nvSpPr>
          <p:spPr>
            <a:xfrm>
              <a:off x="7079456" y="6196012"/>
              <a:ext cx="114299" cy="97630"/>
            </a:xfrm>
            <a:custGeom>
              <a:avLst/>
              <a:gdLst>
                <a:gd name="connsiteX0" fmla="*/ 30956 w 114299"/>
                <a:gd name="connsiteY0" fmla="*/ 33337 h 97630"/>
                <a:gd name="connsiteX1" fmla="*/ 30956 w 114299"/>
                <a:gd name="connsiteY1" fmla="*/ 0 h 97630"/>
                <a:gd name="connsiteX2" fmla="*/ 59531 w 114299"/>
                <a:gd name="connsiteY2" fmla="*/ 16668 h 97630"/>
                <a:gd name="connsiteX3" fmla="*/ 88106 w 114299"/>
                <a:gd name="connsiteY3" fmla="*/ 0 h 97630"/>
                <a:gd name="connsiteX4" fmla="*/ 88106 w 114299"/>
                <a:gd name="connsiteY4" fmla="*/ 33337 h 97630"/>
                <a:gd name="connsiteX5" fmla="*/ 114300 w 114299"/>
                <a:gd name="connsiteY5" fmla="*/ 50006 h 97630"/>
                <a:gd name="connsiteX6" fmla="*/ 88106 w 114299"/>
                <a:gd name="connsiteY6" fmla="*/ 64293 h 97630"/>
                <a:gd name="connsiteX7" fmla="*/ 88106 w 114299"/>
                <a:gd name="connsiteY7" fmla="*/ 97631 h 97630"/>
                <a:gd name="connsiteX8" fmla="*/ 59531 w 114299"/>
                <a:gd name="connsiteY8" fmla="*/ 80962 h 97630"/>
                <a:gd name="connsiteX9" fmla="*/ 30956 w 114299"/>
                <a:gd name="connsiteY9" fmla="*/ 97631 h 97630"/>
                <a:gd name="connsiteX10" fmla="*/ 0 w 114299"/>
                <a:gd name="connsiteY10" fmla="*/ 52387 h 97630"/>
                <a:gd name="connsiteX11" fmla="*/ 30956 w 114299"/>
                <a:gd name="connsiteY11" fmla="*/ 33337 h 97630"/>
                <a:gd name="connsiteX12" fmla="*/ 38100 w 114299"/>
                <a:gd name="connsiteY12" fmla="*/ 14287 h 97630"/>
                <a:gd name="connsiteX13" fmla="*/ 38100 w 114299"/>
                <a:gd name="connsiteY13" fmla="*/ 38099 h 97630"/>
                <a:gd name="connsiteX14" fmla="*/ 21431 w 114299"/>
                <a:gd name="connsiteY14" fmla="*/ 50006 h 97630"/>
                <a:gd name="connsiteX15" fmla="*/ 40481 w 114299"/>
                <a:gd name="connsiteY15" fmla="*/ 61912 h 97630"/>
                <a:gd name="connsiteX16" fmla="*/ 40481 w 114299"/>
                <a:gd name="connsiteY16" fmla="*/ 85724 h 97630"/>
                <a:gd name="connsiteX17" fmla="*/ 61912 w 114299"/>
                <a:gd name="connsiteY17" fmla="*/ 73818 h 97630"/>
                <a:gd name="connsiteX18" fmla="*/ 80962 w 114299"/>
                <a:gd name="connsiteY18" fmla="*/ 85724 h 97630"/>
                <a:gd name="connsiteX19" fmla="*/ 80962 w 114299"/>
                <a:gd name="connsiteY19" fmla="*/ 61912 h 97630"/>
                <a:gd name="connsiteX20" fmla="*/ 100012 w 114299"/>
                <a:gd name="connsiteY20" fmla="*/ 50006 h 97630"/>
                <a:gd name="connsiteX21" fmla="*/ 80962 w 114299"/>
                <a:gd name="connsiteY21" fmla="*/ 38099 h 97630"/>
                <a:gd name="connsiteX22" fmla="*/ 80962 w 114299"/>
                <a:gd name="connsiteY22" fmla="*/ 14287 h 97630"/>
                <a:gd name="connsiteX23" fmla="*/ 61912 w 114299"/>
                <a:gd name="connsiteY23" fmla="*/ 26193 h 97630"/>
                <a:gd name="connsiteX24" fmla="*/ 38100 w 114299"/>
                <a:gd name="connsiteY24" fmla="*/ 14287 h 97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4299" h="97630">
                  <a:moveTo>
                    <a:pt x="30956" y="33337"/>
                  </a:moveTo>
                  <a:cubicBezTo>
                    <a:pt x="30956" y="23813"/>
                    <a:pt x="30956" y="11906"/>
                    <a:pt x="30956" y="0"/>
                  </a:cubicBezTo>
                  <a:cubicBezTo>
                    <a:pt x="40481" y="7143"/>
                    <a:pt x="47625" y="11906"/>
                    <a:pt x="59531" y="16668"/>
                  </a:cubicBezTo>
                  <a:cubicBezTo>
                    <a:pt x="69056" y="11906"/>
                    <a:pt x="78581" y="7143"/>
                    <a:pt x="88106" y="0"/>
                  </a:cubicBezTo>
                  <a:cubicBezTo>
                    <a:pt x="88106" y="11906"/>
                    <a:pt x="88106" y="21431"/>
                    <a:pt x="88106" y="33337"/>
                  </a:cubicBezTo>
                  <a:cubicBezTo>
                    <a:pt x="95250" y="38099"/>
                    <a:pt x="104775" y="42862"/>
                    <a:pt x="114300" y="50006"/>
                  </a:cubicBezTo>
                  <a:cubicBezTo>
                    <a:pt x="104775" y="54768"/>
                    <a:pt x="95250" y="59531"/>
                    <a:pt x="88106" y="64293"/>
                  </a:cubicBezTo>
                  <a:cubicBezTo>
                    <a:pt x="88106" y="76200"/>
                    <a:pt x="88106" y="85724"/>
                    <a:pt x="88106" y="97631"/>
                  </a:cubicBezTo>
                  <a:cubicBezTo>
                    <a:pt x="78581" y="90487"/>
                    <a:pt x="69056" y="85724"/>
                    <a:pt x="59531" y="80962"/>
                  </a:cubicBezTo>
                  <a:cubicBezTo>
                    <a:pt x="50006" y="85724"/>
                    <a:pt x="42862" y="90487"/>
                    <a:pt x="30956" y="97631"/>
                  </a:cubicBezTo>
                  <a:cubicBezTo>
                    <a:pt x="33337" y="73818"/>
                    <a:pt x="33337" y="54768"/>
                    <a:pt x="0" y="52387"/>
                  </a:cubicBezTo>
                  <a:cubicBezTo>
                    <a:pt x="14287" y="45244"/>
                    <a:pt x="21431" y="40481"/>
                    <a:pt x="30956" y="33337"/>
                  </a:cubicBezTo>
                  <a:close/>
                  <a:moveTo>
                    <a:pt x="38100" y="14287"/>
                  </a:moveTo>
                  <a:cubicBezTo>
                    <a:pt x="38100" y="23813"/>
                    <a:pt x="38100" y="30956"/>
                    <a:pt x="38100" y="38099"/>
                  </a:cubicBezTo>
                  <a:cubicBezTo>
                    <a:pt x="30956" y="42862"/>
                    <a:pt x="26194" y="45244"/>
                    <a:pt x="21431" y="50006"/>
                  </a:cubicBezTo>
                  <a:cubicBezTo>
                    <a:pt x="28575" y="54768"/>
                    <a:pt x="33337" y="57150"/>
                    <a:pt x="40481" y="61912"/>
                  </a:cubicBezTo>
                  <a:cubicBezTo>
                    <a:pt x="40481" y="69056"/>
                    <a:pt x="40481" y="76200"/>
                    <a:pt x="40481" y="85724"/>
                  </a:cubicBezTo>
                  <a:cubicBezTo>
                    <a:pt x="50006" y="80962"/>
                    <a:pt x="54769" y="78581"/>
                    <a:pt x="61912" y="73818"/>
                  </a:cubicBezTo>
                  <a:cubicBezTo>
                    <a:pt x="69056" y="78581"/>
                    <a:pt x="73819" y="80962"/>
                    <a:pt x="80962" y="85724"/>
                  </a:cubicBezTo>
                  <a:cubicBezTo>
                    <a:pt x="80962" y="76200"/>
                    <a:pt x="80962" y="69056"/>
                    <a:pt x="80962" y="61912"/>
                  </a:cubicBezTo>
                  <a:cubicBezTo>
                    <a:pt x="88106" y="57150"/>
                    <a:pt x="92869" y="54768"/>
                    <a:pt x="100012" y="50006"/>
                  </a:cubicBezTo>
                  <a:cubicBezTo>
                    <a:pt x="92869" y="45244"/>
                    <a:pt x="88106" y="40481"/>
                    <a:pt x="80962" y="38099"/>
                  </a:cubicBezTo>
                  <a:cubicBezTo>
                    <a:pt x="80962" y="30956"/>
                    <a:pt x="80962" y="23813"/>
                    <a:pt x="80962" y="14287"/>
                  </a:cubicBezTo>
                  <a:cubicBezTo>
                    <a:pt x="73819" y="19050"/>
                    <a:pt x="66675" y="21431"/>
                    <a:pt x="61912" y="26193"/>
                  </a:cubicBezTo>
                  <a:cubicBezTo>
                    <a:pt x="52387" y="23813"/>
                    <a:pt x="47625" y="19050"/>
                    <a:pt x="38100" y="14287"/>
                  </a:cubicBezTo>
                  <a:close/>
                </a:path>
              </a:pathLst>
            </a:custGeom>
            <a:grpFill/>
            <a:ln w="23813" cap="flat">
              <a:noFill/>
              <a:prstDash val="solid"/>
              <a:miter/>
            </a:ln>
          </p:spPr>
          <p:txBody>
            <a:bodyPr rtlCol="0" anchor="ctr"/>
            <a:lstStyle/>
            <a:p>
              <a:endParaRPr lang="en-ID"/>
            </a:p>
          </p:txBody>
        </p:sp>
        <p:sp>
          <p:nvSpPr>
            <p:cNvPr id="1501" name="Freeform: Shape 1500">
              <a:extLst>
                <a:ext uri="{FF2B5EF4-FFF2-40B4-BE49-F238E27FC236}">
                  <a16:creationId xmlns:a16="http://schemas.microsoft.com/office/drawing/2014/main" id="{4C619E0F-39DE-5035-E1D8-F8A5A2923C6A}"/>
                </a:ext>
              </a:extLst>
            </p:cNvPr>
            <p:cNvSpPr/>
            <p:nvPr/>
          </p:nvSpPr>
          <p:spPr>
            <a:xfrm>
              <a:off x="11460955" y="3700462"/>
              <a:ext cx="61912" cy="92868"/>
            </a:xfrm>
            <a:custGeom>
              <a:avLst/>
              <a:gdLst>
                <a:gd name="connsiteX0" fmla="*/ 42863 w 61912"/>
                <a:gd name="connsiteY0" fmla="*/ 88107 h 92868"/>
                <a:gd name="connsiteX1" fmla="*/ 50006 w 61912"/>
                <a:gd name="connsiteY1" fmla="*/ 35719 h 92868"/>
                <a:gd name="connsiteX2" fmla="*/ 40482 w 61912"/>
                <a:gd name="connsiteY2" fmla="*/ 19050 h 92868"/>
                <a:gd name="connsiteX3" fmla="*/ 0 w 61912"/>
                <a:gd name="connsiteY3" fmla="*/ 0 h 92868"/>
                <a:gd name="connsiteX4" fmla="*/ 61913 w 61912"/>
                <a:gd name="connsiteY4" fmla="*/ 21431 h 92868"/>
                <a:gd name="connsiteX5" fmla="*/ 47625 w 61912"/>
                <a:gd name="connsiteY5" fmla="*/ 92869 h 92868"/>
                <a:gd name="connsiteX6" fmla="*/ 42863 w 61912"/>
                <a:gd name="connsiteY6" fmla="*/ 88107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92868">
                  <a:moveTo>
                    <a:pt x="42863" y="88107"/>
                  </a:moveTo>
                  <a:cubicBezTo>
                    <a:pt x="45244" y="71438"/>
                    <a:pt x="47625" y="52388"/>
                    <a:pt x="50006" y="35719"/>
                  </a:cubicBezTo>
                  <a:cubicBezTo>
                    <a:pt x="52388" y="26194"/>
                    <a:pt x="47625" y="21431"/>
                    <a:pt x="40482" y="19050"/>
                  </a:cubicBezTo>
                  <a:cubicBezTo>
                    <a:pt x="26194" y="14288"/>
                    <a:pt x="11906" y="7144"/>
                    <a:pt x="0" y="0"/>
                  </a:cubicBezTo>
                  <a:cubicBezTo>
                    <a:pt x="19050" y="7144"/>
                    <a:pt x="38100" y="11906"/>
                    <a:pt x="61913" y="21431"/>
                  </a:cubicBezTo>
                  <a:cubicBezTo>
                    <a:pt x="57151" y="47625"/>
                    <a:pt x="52388" y="69056"/>
                    <a:pt x="47625" y="92869"/>
                  </a:cubicBezTo>
                  <a:cubicBezTo>
                    <a:pt x="45244" y="90488"/>
                    <a:pt x="42863" y="88107"/>
                    <a:pt x="42863" y="88107"/>
                  </a:cubicBezTo>
                  <a:close/>
                </a:path>
              </a:pathLst>
            </a:custGeom>
            <a:grpFill/>
            <a:ln w="23813" cap="flat">
              <a:noFill/>
              <a:prstDash val="solid"/>
              <a:miter/>
            </a:ln>
          </p:spPr>
          <p:txBody>
            <a:bodyPr rtlCol="0" anchor="ctr"/>
            <a:lstStyle/>
            <a:p>
              <a:endParaRPr lang="en-ID"/>
            </a:p>
          </p:txBody>
        </p:sp>
        <p:sp>
          <p:nvSpPr>
            <p:cNvPr id="1502" name="Freeform: Shape 1501">
              <a:extLst>
                <a:ext uri="{FF2B5EF4-FFF2-40B4-BE49-F238E27FC236}">
                  <a16:creationId xmlns:a16="http://schemas.microsoft.com/office/drawing/2014/main" id="{B98E969E-39BF-A7DF-07C5-784B00EC87E4}"/>
                </a:ext>
              </a:extLst>
            </p:cNvPr>
            <p:cNvSpPr/>
            <p:nvPr/>
          </p:nvSpPr>
          <p:spPr>
            <a:xfrm>
              <a:off x="8617743" y="2576512"/>
              <a:ext cx="61912" cy="88106"/>
            </a:xfrm>
            <a:custGeom>
              <a:avLst/>
              <a:gdLst>
                <a:gd name="connsiteX0" fmla="*/ 14288 w 61912"/>
                <a:gd name="connsiteY0" fmla="*/ 88106 h 88106"/>
                <a:gd name="connsiteX1" fmla="*/ 0 w 61912"/>
                <a:gd name="connsiteY1" fmla="*/ 21431 h 88106"/>
                <a:gd name="connsiteX2" fmla="*/ 61913 w 61912"/>
                <a:gd name="connsiteY2" fmla="*/ 0 h 88106"/>
                <a:gd name="connsiteX3" fmla="*/ 7144 w 61912"/>
                <a:gd name="connsiteY3" fmla="*/ 21431 h 88106"/>
                <a:gd name="connsiteX4" fmla="*/ 16669 w 61912"/>
                <a:gd name="connsiteY4" fmla="*/ 85725 h 88106"/>
                <a:gd name="connsiteX5" fmla="*/ 14288 w 61912"/>
                <a:gd name="connsiteY5" fmla="*/ 88106 h 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2" h="88106">
                  <a:moveTo>
                    <a:pt x="14288" y="88106"/>
                  </a:moveTo>
                  <a:cubicBezTo>
                    <a:pt x="9525" y="66675"/>
                    <a:pt x="4763" y="45244"/>
                    <a:pt x="0" y="21431"/>
                  </a:cubicBezTo>
                  <a:cubicBezTo>
                    <a:pt x="19050" y="7144"/>
                    <a:pt x="40482" y="2381"/>
                    <a:pt x="61913" y="0"/>
                  </a:cubicBezTo>
                  <a:cubicBezTo>
                    <a:pt x="45244" y="7144"/>
                    <a:pt x="26194" y="14288"/>
                    <a:pt x="7144" y="21431"/>
                  </a:cubicBezTo>
                  <a:cubicBezTo>
                    <a:pt x="9525" y="45244"/>
                    <a:pt x="14288" y="64294"/>
                    <a:pt x="16669" y="85725"/>
                  </a:cubicBezTo>
                  <a:cubicBezTo>
                    <a:pt x="16669" y="88106"/>
                    <a:pt x="14288" y="88106"/>
                    <a:pt x="14288" y="88106"/>
                  </a:cubicBezTo>
                  <a:close/>
                </a:path>
              </a:pathLst>
            </a:custGeom>
            <a:grpFill/>
            <a:ln w="23813" cap="flat">
              <a:noFill/>
              <a:prstDash val="solid"/>
              <a:miter/>
            </a:ln>
          </p:spPr>
          <p:txBody>
            <a:bodyPr rtlCol="0" anchor="ctr"/>
            <a:lstStyle/>
            <a:p>
              <a:endParaRPr lang="en-ID"/>
            </a:p>
          </p:txBody>
        </p:sp>
        <p:sp>
          <p:nvSpPr>
            <p:cNvPr id="1503" name="Freeform: Shape 1502">
              <a:extLst>
                <a:ext uri="{FF2B5EF4-FFF2-40B4-BE49-F238E27FC236}">
                  <a16:creationId xmlns:a16="http://schemas.microsoft.com/office/drawing/2014/main" id="{D65CDFF5-A2D3-F497-9A3A-9C0DE5386982}"/>
                </a:ext>
              </a:extLst>
            </p:cNvPr>
            <p:cNvSpPr/>
            <p:nvPr/>
          </p:nvSpPr>
          <p:spPr>
            <a:xfrm>
              <a:off x="9503568" y="2576512"/>
              <a:ext cx="61912" cy="92868"/>
            </a:xfrm>
            <a:custGeom>
              <a:avLst/>
              <a:gdLst>
                <a:gd name="connsiteX0" fmla="*/ 45244 w 61912"/>
                <a:gd name="connsiteY0" fmla="*/ 88106 h 92868"/>
                <a:gd name="connsiteX1" fmla="*/ 54768 w 61912"/>
                <a:gd name="connsiteY1" fmla="*/ 23813 h 92868"/>
                <a:gd name="connsiteX2" fmla="*/ 0 w 61912"/>
                <a:gd name="connsiteY2" fmla="*/ 2381 h 92868"/>
                <a:gd name="connsiteX3" fmla="*/ 0 w 61912"/>
                <a:gd name="connsiteY3" fmla="*/ 0 h 92868"/>
                <a:gd name="connsiteX4" fmla="*/ 61912 w 61912"/>
                <a:gd name="connsiteY4" fmla="*/ 21431 h 92868"/>
                <a:gd name="connsiteX5" fmla="*/ 47625 w 61912"/>
                <a:gd name="connsiteY5" fmla="*/ 92869 h 92868"/>
                <a:gd name="connsiteX6" fmla="*/ 45244 w 61912"/>
                <a:gd name="connsiteY6" fmla="*/ 88106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92868">
                  <a:moveTo>
                    <a:pt x="45244" y="88106"/>
                  </a:moveTo>
                  <a:cubicBezTo>
                    <a:pt x="47625" y="66675"/>
                    <a:pt x="52387" y="45244"/>
                    <a:pt x="54768" y="23813"/>
                  </a:cubicBezTo>
                  <a:cubicBezTo>
                    <a:pt x="35719" y="16669"/>
                    <a:pt x="16669" y="9525"/>
                    <a:pt x="0" y="2381"/>
                  </a:cubicBezTo>
                  <a:cubicBezTo>
                    <a:pt x="0" y="2381"/>
                    <a:pt x="0" y="0"/>
                    <a:pt x="0" y="0"/>
                  </a:cubicBezTo>
                  <a:cubicBezTo>
                    <a:pt x="19050" y="7144"/>
                    <a:pt x="40481" y="14288"/>
                    <a:pt x="61912" y="21431"/>
                  </a:cubicBezTo>
                  <a:cubicBezTo>
                    <a:pt x="57150" y="47625"/>
                    <a:pt x="52387" y="69056"/>
                    <a:pt x="47625" y="92869"/>
                  </a:cubicBezTo>
                  <a:cubicBezTo>
                    <a:pt x="47625" y="88106"/>
                    <a:pt x="47625" y="88106"/>
                    <a:pt x="45244" y="88106"/>
                  </a:cubicBezTo>
                  <a:close/>
                </a:path>
              </a:pathLst>
            </a:custGeom>
            <a:grpFill/>
            <a:ln w="23813" cap="flat">
              <a:noFill/>
              <a:prstDash val="solid"/>
              <a:miter/>
            </a:ln>
          </p:spPr>
          <p:txBody>
            <a:bodyPr rtlCol="0" anchor="ctr"/>
            <a:lstStyle/>
            <a:p>
              <a:endParaRPr lang="en-ID"/>
            </a:p>
          </p:txBody>
        </p:sp>
        <p:sp>
          <p:nvSpPr>
            <p:cNvPr id="1504" name="Freeform: Shape 1503">
              <a:extLst>
                <a:ext uri="{FF2B5EF4-FFF2-40B4-BE49-F238E27FC236}">
                  <a16:creationId xmlns:a16="http://schemas.microsoft.com/office/drawing/2014/main" id="{9CF02AAC-DB11-65A9-5247-2F63147F1412}"/>
                </a:ext>
              </a:extLst>
            </p:cNvPr>
            <p:cNvSpPr/>
            <p:nvPr/>
          </p:nvSpPr>
          <p:spPr>
            <a:xfrm>
              <a:off x="6665118" y="1450181"/>
              <a:ext cx="59531" cy="85724"/>
            </a:xfrm>
            <a:custGeom>
              <a:avLst/>
              <a:gdLst>
                <a:gd name="connsiteX0" fmla="*/ 59531 w 59531"/>
                <a:gd name="connsiteY0" fmla="*/ 0 h 85724"/>
                <a:gd name="connsiteX1" fmla="*/ 4762 w 59531"/>
                <a:gd name="connsiteY1" fmla="*/ 21431 h 85724"/>
                <a:gd name="connsiteX2" fmla="*/ 14287 w 59531"/>
                <a:gd name="connsiteY2" fmla="*/ 85725 h 85724"/>
                <a:gd name="connsiteX3" fmla="*/ 14287 w 59531"/>
                <a:gd name="connsiteY3" fmla="*/ 85725 h 85724"/>
                <a:gd name="connsiteX4" fmla="*/ 4762 w 59531"/>
                <a:gd name="connsiteY4" fmla="*/ 54769 h 85724"/>
                <a:gd name="connsiteX5" fmla="*/ 0 w 59531"/>
                <a:gd name="connsiteY5" fmla="*/ 19050 h 85724"/>
                <a:gd name="connsiteX6" fmla="*/ 59531 w 59531"/>
                <a:gd name="connsiteY6" fmla="*/ 0 h 85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5724">
                  <a:moveTo>
                    <a:pt x="59531" y="0"/>
                  </a:moveTo>
                  <a:cubicBezTo>
                    <a:pt x="42862" y="7144"/>
                    <a:pt x="26194" y="14287"/>
                    <a:pt x="4762" y="21431"/>
                  </a:cubicBezTo>
                  <a:cubicBezTo>
                    <a:pt x="7144" y="42862"/>
                    <a:pt x="11906" y="64294"/>
                    <a:pt x="14287" y="85725"/>
                  </a:cubicBezTo>
                  <a:cubicBezTo>
                    <a:pt x="14287" y="85725"/>
                    <a:pt x="14287" y="85725"/>
                    <a:pt x="14287" y="85725"/>
                  </a:cubicBezTo>
                  <a:cubicBezTo>
                    <a:pt x="11906" y="76200"/>
                    <a:pt x="7144" y="64294"/>
                    <a:pt x="4762" y="54769"/>
                  </a:cubicBezTo>
                  <a:cubicBezTo>
                    <a:pt x="2381" y="42862"/>
                    <a:pt x="2381" y="33337"/>
                    <a:pt x="0" y="19050"/>
                  </a:cubicBezTo>
                  <a:cubicBezTo>
                    <a:pt x="16669" y="7144"/>
                    <a:pt x="38100" y="2381"/>
                    <a:pt x="59531" y="0"/>
                  </a:cubicBezTo>
                  <a:close/>
                </a:path>
              </a:pathLst>
            </a:custGeom>
            <a:grpFill/>
            <a:ln w="23813" cap="flat">
              <a:noFill/>
              <a:prstDash val="solid"/>
              <a:miter/>
            </a:ln>
          </p:spPr>
          <p:txBody>
            <a:bodyPr rtlCol="0" anchor="ctr"/>
            <a:lstStyle/>
            <a:p>
              <a:endParaRPr lang="en-ID"/>
            </a:p>
          </p:txBody>
        </p:sp>
        <p:sp>
          <p:nvSpPr>
            <p:cNvPr id="1505" name="Freeform: Shape 1504">
              <a:extLst>
                <a:ext uri="{FF2B5EF4-FFF2-40B4-BE49-F238E27FC236}">
                  <a16:creationId xmlns:a16="http://schemas.microsoft.com/office/drawing/2014/main" id="{6158FC48-D0D7-09FA-BC6A-E06F482CE6B9}"/>
                </a:ext>
              </a:extLst>
            </p:cNvPr>
            <p:cNvSpPr/>
            <p:nvPr/>
          </p:nvSpPr>
          <p:spPr>
            <a:xfrm>
              <a:off x="7551539" y="1445418"/>
              <a:ext cx="63698" cy="92868"/>
            </a:xfrm>
            <a:custGeom>
              <a:avLst/>
              <a:gdLst>
                <a:gd name="connsiteX0" fmla="*/ 1786 w 63698"/>
                <a:gd name="connsiteY0" fmla="*/ 0 h 92868"/>
                <a:gd name="connsiteX1" fmla="*/ 63699 w 63698"/>
                <a:gd name="connsiteY1" fmla="*/ 21431 h 92868"/>
                <a:gd name="connsiteX2" fmla="*/ 49411 w 63698"/>
                <a:gd name="connsiteY2" fmla="*/ 92869 h 92868"/>
                <a:gd name="connsiteX3" fmla="*/ 47030 w 63698"/>
                <a:gd name="connsiteY3" fmla="*/ 92869 h 92868"/>
                <a:gd name="connsiteX4" fmla="*/ 56555 w 63698"/>
                <a:gd name="connsiteY4" fmla="*/ 26194 h 92868"/>
                <a:gd name="connsiteX5" fmla="*/ 1786 w 63698"/>
                <a:gd name="connsiteY5" fmla="*/ 4763 h 92868"/>
                <a:gd name="connsiteX6" fmla="*/ 1786 w 63698"/>
                <a:gd name="connsiteY6" fmla="*/ 0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98" h="92868">
                  <a:moveTo>
                    <a:pt x="1786" y="0"/>
                  </a:moveTo>
                  <a:cubicBezTo>
                    <a:pt x="20836" y="7144"/>
                    <a:pt x="39886" y="14287"/>
                    <a:pt x="63699" y="21431"/>
                  </a:cubicBezTo>
                  <a:cubicBezTo>
                    <a:pt x="58936" y="47625"/>
                    <a:pt x="54174" y="69056"/>
                    <a:pt x="49411" y="92869"/>
                  </a:cubicBezTo>
                  <a:cubicBezTo>
                    <a:pt x="49411" y="92869"/>
                    <a:pt x="47030" y="92869"/>
                    <a:pt x="47030" y="92869"/>
                  </a:cubicBezTo>
                  <a:cubicBezTo>
                    <a:pt x="49411" y="71438"/>
                    <a:pt x="54174" y="50006"/>
                    <a:pt x="56555" y="26194"/>
                  </a:cubicBezTo>
                  <a:cubicBezTo>
                    <a:pt x="37505" y="19050"/>
                    <a:pt x="18455" y="11906"/>
                    <a:pt x="1786" y="4763"/>
                  </a:cubicBezTo>
                  <a:cubicBezTo>
                    <a:pt x="-595" y="2381"/>
                    <a:pt x="-595" y="2381"/>
                    <a:pt x="1786" y="0"/>
                  </a:cubicBezTo>
                  <a:close/>
                </a:path>
              </a:pathLst>
            </a:custGeom>
            <a:grpFill/>
            <a:ln w="23813" cap="flat">
              <a:noFill/>
              <a:prstDash val="solid"/>
              <a:miter/>
            </a:ln>
          </p:spPr>
          <p:txBody>
            <a:bodyPr rtlCol="0" anchor="ctr"/>
            <a:lstStyle/>
            <a:p>
              <a:endParaRPr lang="en-ID"/>
            </a:p>
          </p:txBody>
        </p:sp>
        <p:sp>
          <p:nvSpPr>
            <p:cNvPr id="1506" name="Freeform: Shape 1505">
              <a:extLst>
                <a:ext uri="{FF2B5EF4-FFF2-40B4-BE49-F238E27FC236}">
                  <a16:creationId xmlns:a16="http://schemas.microsoft.com/office/drawing/2014/main" id="{6A8F6A19-2DBE-C144-65F3-E8CED0625474}"/>
                </a:ext>
              </a:extLst>
            </p:cNvPr>
            <p:cNvSpPr/>
            <p:nvPr/>
          </p:nvSpPr>
          <p:spPr>
            <a:xfrm>
              <a:off x="8617743" y="1445418"/>
              <a:ext cx="64294" cy="92868"/>
            </a:xfrm>
            <a:custGeom>
              <a:avLst/>
              <a:gdLst>
                <a:gd name="connsiteX0" fmla="*/ 14288 w 64294"/>
                <a:gd name="connsiteY0" fmla="*/ 92869 h 92868"/>
                <a:gd name="connsiteX1" fmla="*/ 0 w 64294"/>
                <a:gd name="connsiteY1" fmla="*/ 21431 h 92868"/>
                <a:gd name="connsiteX2" fmla="*/ 61913 w 64294"/>
                <a:gd name="connsiteY2" fmla="*/ 0 h 92868"/>
                <a:gd name="connsiteX3" fmla="*/ 64294 w 64294"/>
                <a:gd name="connsiteY3" fmla="*/ 4763 h 92868"/>
                <a:gd name="connsiteX4" fmla="*/ 9525 w 64294"/>
                <a:gd name="connsiteY4" fmla="*/ 26194 h 92868"/>
                <a:gd name="connsiteX5" fmla="*/ 19050 w 64294"/>
                <a:gd name="connsiteY5" fmla="*/ 90487 h 92868"/>
                <a:gd name="connsiteX6" fmla="*/ 14288 w 64294"/>
                <a:gd name="connsiteY6" fmla="*/ 92869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294" h="92868">
                  <a:moveTo>
                    <a:pt x="14288" y="92869"/>
                  </a:moveTo>
                  <a:cubicBezTo>
                    <a:pt x="9525" y="69056"/>
                    <a:pt x="4763" y="47625"/>
                    <a:pt x="0" y="21431"/>
                  </a:cubicBezTo>
                  <a:cubicBezTo>
                    <a:pt x="21431" y="14287"/>
                    <a:pt x="40482" y="7144"/>
                    <a:pt x="61913" y="0"/>
                  </a:cubicBezTo>
                  <a:cubicBezTo>
                    <a:pt x="61913" y="2381"/>
                    <a:pt x="61913" y="2381"/>
                    <a:pt x="64294" y="4763"/>
                  </a:cubicBezTo>
                  <a:cubicBezTo>
                    <a:pt x="47625" y="11906"/>
                    <a:pt x="28575" y="19050"/>
                    <a:pt x="9525" y="26194"/>
                  </a:cubicBezTo>
                  <a:cubicBezTo>
                    <a:pt x="11906" y="47625"/>
                    <a:pt x="16669" y="69056"/>
                    <a:pt x="19050" y="90487"/>
                  </a:cubicBezTo>
                  <a:cubicBezTo>
                    <a:pt x="14288" y="92869"/>
                    <a:pt x="14288" y="92869"/>
                    <a:pt x="14288" y="92869"/>
                  </a:cubicBezTo>
                  <a:close/>
                </a:path>
              </a:pathLst>
            </a:custGeom>
            <a:grpFill/>
            <a:ln w="23813" cap="flat">
              <a:noFill/>
              <a:prstDash val="solid"/>
              <a:miter/>
            </a:ln>
          </p:spPr>
          <p:txBody>
            <a:bodyPr rtlCol="0" anchor="ctr"/>
            <a:lstStyle/>
            <a:p>
              <a:endParaRPr lang="en-ID"/>
            </a:p>
          </p:txBody>
        </p:sp>
        <p:sp>
          <p:nvSpPr>
            <p:cNvPr id="1507" name="Freeform: Shape 1506">
              <a:extLst>
                <a:ext uri="{FF2B5EF4-FFF2-40B4-BE49-F238E27FC236}">
                  <a16:creationId xmlns:a16="http://schemas.microsoft.com/office/drawing/2014/main" id="{AF335A1D-9712-CAA8-A511-94A4D96287A8}"/>
                </a:ext>
              </a:extLst>
            </p:cNvPr>
            <p:cNvSpPr/>
            <p:nvPr/>
          </p:nvSpPr>
          <p:spPr>
            <a:xfrm>
              <a:off x="9505949" y="1447799"/>
              <a:ext cx="61912" cy="90487"/>
            </a:xfrm>
            <a:custGeom>
              <a:avLst/>
              <a:gdLst>
                <a:gd name="connsiteX0" fmla="*/ 61913 w 61912"/>
                <a:gd name="connsiteY0" fmla="*/ 19050 h 90487"/>
                <a:gd name="connsiteX1" fmla="*/ 47625 w 61912"/>
                <a:gd name="connsiteY1" fmla="*/ 90487 h 90487"/>
                <a:gd name="connsiteX2" fmla="*/ 45244 w 61912"/>
                <a:gd name="connsiteY2" fmla="*/ 90487 h 90487"/>
                <a:gd name="connsiteX3" fmla="*/ 54769 w 61912"/>
                <a:gd name="connsiteY3" fmla="*/ 23813 h 90487"/>
                <a:gd name="connsiteX4" fmla="*/ 0 w 61912"/>
                <a:gd name="connsiteY4" fmla="*/ 2381 h 90487"/>
                <a:gd name="connsiteX5" fmla="*/ 0 w 61912"/>
                <a:gd name="connsiteY5" fmla="*/ 0 h 90487"/>
                <a:gd name="connsiteX6" fmla="*/ 61913 w 61912"/>
                <a:gd name="connsiteY6" fmla="*/ 19050 h 9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90487">
                  <a:moveTo>
                    <a:pt x="61913" y="19050"/>
                  </a:moveTo>
                  <a:cubicBezTo>
                    <a:pt x="57150" y="45244"/>
                    <a:pt x="52387" y="66675"/>
                    <a:pt x="47625" y="90487"/>
                  </a:cubicBezTo>
                  <a:cubicBezTo>
                    <a:pt x="47625" y="90487"/>
                    <a:pt x="45244" y="90487"/>
                    <a:pt x="45244" y="90487"/>
                  </a:cubicBezTo>
                  <a:cubicBezTo>
                    <a:pt x="47625" y="69056"/>
                    <a:pt x="52387" y="47625"/>
                    <a:pt x="54769" y="23813"/>
                  </a:cubicBezTo>
                  <a:cubicBezTo>
                    <a:pt x="35719" y="16669"/>
                    <a:pt x="16669" y="9525"/>
                    <a:pt x="0" y="2381"/>
                  </a:cubicBezTo>
                  <a:cubicBezTo>
                    <a:pt x="0" y="2381"/>
                    <a:pt x="0" y="0"/>
                    <a:pt x="0" y="0"/>
                  </a:cubicBezTo>
                  <a:cubicBezTo>
                    <a:pt x="19050" y="4763"/>
                    <a:pt x="38100" y="11906"/>
                    <a:pt x="61913" y="19050"/>
                  </a:cubicBezTo>
                  <a:close/>
                </a:path>
              </a:pathLst>
            </a:custGeom>
            <a:grpFill/>
            <a:ln w="23813" cap="flat">
              <a:noFill/>
              <a:prstDash val="solid"/>
              <a:miter/>
            </a:ln>
          </p:spPr>
          <p:txBody>
            <a:bodyPr rtlCol="0" anchor="ctr"/>
            <a:lstStyle/>
            <a:p>
              <a:endParaRPr lang="en-ID"/>
            </a:p>
          </p:txBody>
        </p:sp>
        <p:sp>
          <p:nvSpPr>
            <p:cNvPr id="1508" name="Freeform: Shape 1507">
              <a:extLst>
                <a:ext uri="{FF2B5EF4-FFF2-40B4-BE49-F238E27FC236}">
                  <a16:creationId xmlns:a16="http://schemas.microsoft.com/office/drawing/2014/main" id="{334B6274-B45C-9605-899B-D1D3F69BD034}"/>
                </a:ext>
              </a:extLst>
            </p:cNvPr>
            <p:cNvSpPr/>
            <p:nvPr/>
          </p:nvSpPr>
          <p:spPr>
            <a:xfrm>
              <a:off x="10570368" y="1447799"/>
              <a:ext cx="61912" cy="88106"/>
            </a:xfrm>
            <a:custGeom>
              <a:avLst/>
              <a:gdLst>
                <a:gd name="connsiteX0" fmla="*/ 7144 w 61912"/>
                <a:gd name="connsiteY0" fmla="*/ 23813 h 88106"/>
                <a:gd name="connsiteX1" fmla="*/ 16669 w 61912"/>
                <a:gd name="connsiteY1" fmla="*/ 88106 h 88106"/>
                <a:gd name="connsiteX2" fmla="*/ 14288 w 61912"/>
                <a:gd name="connsiteY2" fmla="*/ 88106 h 88106"/>
                <a:gd name="connsiteX3" fmla="*/ 0 w 61912"/>
                <a:gd name="connsiteY3" fmla="*/ 21431 h 88106"/>
                <a:gd name="connsiteX4" fmla="*/ 61913 w 61912"/>
                <a:gd name="connsiteY4" fmla="*/ 0 h 88106"/>
                <a:gd name="connsiteX5" fmla="*/ 7144 w 61912"/>
                <a:gd name="connsiteY5" fmla="*/ 23813 h 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2" h="88106">
                  <a:moveTo>
                    <a:pt x="7144" y="23813"/>
                  </a:moveTo>
                  <a:cubicBezTo>
                    <a:pt x="9525" y="47625"/>
                    <a:pt x="14288" y="69056"/>
                    <a:pt x="16669" y="88106"/>
                  </a:cubicBezTo>
                  <a:cubicBezTo>
                    <a:pt x="16669" y="88106"/>
                    <a:pt x="14288" y="88106"/>
                    <a:pt x="14288" y="88106"/>
                  </a:cubicBezTo>
                  <a:cubicBezTo>
                    <a:pt x="9525" y="66675"/>
                    <a:pt x="4763" y="45244"/>
                    <a:pt x="0" y="21431"/>
                  </a:cubicBezTo>
                  <a:cubicBezTo>
                    <a:pt x="19050" y="9525"/>
                    <a:pt x="40482" y="2381"/>
                    <a:pt x="61913" y="0"/>
                  </a:cubicBezTo>
                  <a:cubicBezTo>
                    <a:pt x="45244" y="9525"/>
                    <a:pt x="28575" y="16669"/>
                    <a:pt x="7144" y="23813"/>
                  </a:cubicBezTo>
                  <a:close/>
                </a:path>
              </a:pathLst>
            </a:custGeom>
            <a:grpFill/>
            <a:ln w="23813" cap="flat">
              <a:noFill/>
              <a:prstDash val="solid"/>
              <a:miter/>
            </a:ln>
          </p:spPr>
          <p:txBody>
            <a:bodyPr rtlCol="0" anchor="ctr"/>
            <a:lstStyle/>
            <a:p>
              <a:endParaRPr lang="en-ID"/>
            </a:p>
          </p:txBody>
        </p:sp>
        <p:sp>
          <p:nvSpPr>
            <p:cNvPr id="1509" name="Freeform: Shape 1508">
              <a:extLst>
                <a:ext uri="{FF2B5EF4-FFF2-40B4-BE49-F238E27FC236}">
                  <a16:creationId xmlns:a16="http://schemas.microsoft.com/office/drawing/2014/main" id="{94ADCE87-A6E1-602F-5A67-59DD00A9EE3A}"/>
                </a:ext>
              </a:extLst>
            </p:cNvPr>
            <p:cNvSpPr/>
            <p:nvPr/>
          </p:nvSpPr>
          <p:spPr>
            <a:xfrm>
              <a:off x="11458575" y="1447799"/>
              <a:ext cx="61911" cy="90487"/>
            </a:xfrm>
            <a:custGeom>
              <a:avLst/>
              <a:gdLst>
                <a:gd name="connsiteX0" fmla="*/ 61912 w 61911"/>
                <a:gd name="connsiteY0" fmla="*/ 19050 h 90487"/>
                <a:gd name="connsiteX1" fmla="*/ 47625 w 61911"/>
                <a:gd name="connsiteY1" fmla="*/ 90487 h 90487"/>
                <a:gd name="connsiteX2" fmla="*/ 45244 w 61911"/>
                <a:gd name="connsiteY2" fmla="*/ 90487 h 90487"/>
                <a:gd name="connsiteX3" fmla="*/ 54768 w 61911"/>
                <a:gd name="connsiteY3" fmla="*/ 23813 h 90487"/>
                <a:gd name="connsiteX4" fmla="*/ 0 w 61911"/>
                <a:gd name="connsiteY4" fmla="*/ 2381 h 90487"/>
                <a:gd name="connsiteX5" fmla="*/ 0 w 61911"/>
                <a:gd name="connsiteY5" fmla="*/ 0 h 90487"/>
                <a:gd name="connsiteX6" fmla="*/ 61912 w 61911"/>
                <a:gd name="connsiteY6" fmla="*/ 19050 h 9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1" h="90487">
                  <a:moveTo>
                    <a:pt x="61912" y="19050"/>
                  </a:moveTo>
                  <a:cubicBezTo>
                    <a:pt x="57150" y="45244"/>
                    <a:pt x="52387" y="69056"/>
                    <a:pt x="47625" y="90487"/>
                  </a:cubicBezTo>
                  <a:cubicBezTo>
                    <a:pt x="47625" y="90487"/>
                    <a:pt x="45244" y="90487"/>
                    <a:pt x="45244" y="90487"/>
                  </a:cubicBezTo>
                  <a:cubicBezTo>
                    <a:pt x="47625" y="69056"/>
                    <a:pt x="52387" y="47625"/>
                    <a:pt x="54768" y="23813"/>
                  </a:cubicBezTo>
                  <a:cubicBezTo>
                    <a:pt x="35719" y="16669"/>
                    <a:pt x="16668" y="9525"/>
                    <a:pt x="0" y="2381"/>
                  </a:cubicBezTo>
                  <a:cubicBezTo>
                    <a:pt x="0" y="2381"/>
                    <a:pt x="0" y="0"/>
                    <a:pt x="0" y="0"/>
                  </a:cubicBezTo>
                  <a:cubicBezTo>
                    <a:pt x="21431" y="4763"/>
                    <a:pt x="40481" y="11906"/>
                    <a:pt x="61912" y="19050"/>
                  </a:cubicBezTo>
                  <a:close/>
                </a:path>
              </a:pathLst>
            </a:custGeom>
            <a:grpFill/>
            <a:ln w="23813" cap="flat">
              <a:noFill/>
              <a:prstDash val="solid"/>
              <a:miter/>
            </a:ln>
          </p:spPr>
          <p:txBody>
            <a:bodyPr rtlCol="0" anchor="ctr"/>
            <a:lstStyle/>
            <a:p>
              <a:endParaRPr lang="en-ID"/>
            </a:p>
          </p:txBody>
        </p:sp>
        <p:sp>
          <p:nvSpPr>
            <p:cNvPr id="1510" name="Freeform: Shape 1509">
              <a:extLst>
                <a:ext uri="{FF2B5EF4-FFF2-40B4-BE49-F238E27FC236}">
                  <a16:creationId xmlns:a16="http://schemas.microsoft.com/office/drawing/2014/main" id="{313C2394-6881-508C-8E01-50AB051FC119}"/>
                </a:ext>
              </a:extLst>
            </p:cNvPr>
            <p:cNvSpPr/>
            <p:nvPr/>
          </p:nvSpPr>
          <p:spPr>
            <a:xfrm>
              <a:off x="10570368" y="2574131"/>
              <a:ext cx="61912" cy="88106"/>
            </a:xfrm>
            <a:custGeom>
              <a:avLst/>
              <a:gdLst>
                <a:gd name="connsiteX0" fmla="*/ 7144 w 61912"/>
                <a:gd name="connsiteY0" fmla="*/ 23813 h 88106"/>
                <a:gd name="connsiteX1" fmla="*/ 16669 w 61912"/>
                <a:gd name="connsiteY1" fmla="*/ 88106 h 88106"/>
                <a:gd name="connsiteX2" fmla="*/ 14288 w 61912"/>
                <a:gd name="connsiteY2" fmla="*/ 88106 h 88106"/>
                <a:gd name="connsiteX3" fmla="*/ 0 w 61912"/>
                <a:gd name="connsiteY3" fmla="*/ 21431 h 88106"/>
                <a:gd name="connsiteX4" fmla="*/ 61913 w 61912"/>
                <a:gd name="connsiteY4" fmla="*/ 0 h 88106"/>
                <a:gd name="connsiteX5" fmla="*/ 7144 w 61912"/>
                <a:gd name="connsiteY5" fmla="*/ 23813 h 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2" h="88106">
                  <a:moveTo>
                    <a:pt x="7144" y="23813"/>
                  </a:moveTo>
                  <a:cubicBezTo>
                    <a:pt x="11906" y="47625"/>
                    <a:pt x="14288" y="69056"/>
                    <a:pt x="16669" y="88106"/>
                  </a:cubicBezTo>
                  <a:cubicBezTo>
                    <a:pt x="16669" y="88106"/>
                    <a:pt x="14288" y="88106"/>
                    <a:pt x="14288" y="88106"/>
                  </a:cubicBezTo>
                  <a:cubicBezTo>
                    <a:pt x="9525" y="66675"/>
                    <a:pt x="4763" y="45244"/>
                    <a:pt x="0" y="21431"/>
                  </a:cubicBezTo>
                  <a:cubicBezTo>
                    <a:pt x="19050" y="7144"/>
                    <a:pt x="40482" y="2381"/>
                    <a:pt x="61913" y="0"/>
                  </a:cubicBezTo>
                  <a:cubicBezTo>
                    <a:pt x="45244" y="9525"/>
                    <a:pt x="28575" y="16669"/>
                    <a:pt x="7144" y="23813"/>
                  </a:cubicBezTo>
                  <a:close/>
                </a:path>
              </a:pathLst>
            </a:custGeom>
            <a:grpFill/>
            <a:ln w="23813" cap="flat">
              <a:noFill/>
              <a:prstDash val="solid"/>
              <a:miter/>
            </a:ln>
          </p:spPr>
          <p:txBody>
            <a:bodyPr rtlCol="0" anchor="ctr"/>
            <a:lstStyle/>
            <a:p>
              <a:endParaRPr lang="en-ID"/>
            </a:p>
          </p:txBody>
        </p:sp>
        <p:sp>
          <p:nvSpPr>
            <p:cNvPr id="1511" name="Freeform: Shape 1510">
              <a:extLst>
                <a:ext uri="{FF2B5EF4-FFF2-40B4-BE49-F238E27FC236}">
                  <a16:creationId xmlns:a16="http://schemas.microsoft.com/office/drawing/2014/main" id="{346E691C-48A9-4E37-B082-20EC3FB276A7}"/>
                </a:ext>
              </a:extLst>
            </p:cNvPr>
            <p:cNvSpPr/>
            <p:nvPr/>
          </p:nvSpPr>
          <p:spPr>
            <a:xfrm>
              <a:off x="11458575" y="2571750"/>
              <a:ext cx="61911" cy="92868"/>
            </a:xfrm>
            <a:custGeom>
              <a:avLst/>
              <a:gdLst>
                <a:gd name="connsiteX0" fmla="*/ 45244 w 61911"/>
                <a:gd name="connsiteY0" fmla="*/ 90488 h 92868"/>
                <a:gd name="connsiteX1" fmla="*/ 54768 w 61911"/>
                <a:gd name="connsiteY1" fmla="*/ 26194 h 92868"/>
                <a:gd name="connsiteX2" fmla="*/ 0 w 61911"/>
                <a:gd name="connsiteY2" fmla="*/ 2381 h 92868"/>
                <a:gd name="connsiteX3" fmla="*/ 0 w 61911"/>
                <a:gd name="connsiteY3" fmla="*/ 0 h 92868"/>
                <a:gd name="connsiteX4" fmla="*/ 61912 w 61911"/>
                <a:gd name="connsiteY4" fmla="*/ 21431 h 92868"/>
                <a:gd name="connsiteX5" fmla="*/ 47625 w 61911"/>
                <a:gd name="connsiteY5" fmla="*/ 92869 h 92868"/>
                <a:gd name="connsiteX6" fmla="*/ 45244 w 61911"/>
                <a:gd name="connsiteY6" fmla="*/ 90488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1" h="92868">
                  <a:moveTo>
                    <a:pt x="45244" y="90488"/>
                  </a:moveTo>
                  <a:cubicBezTo>
                    <a:pt x="47625" y="69056"/>
                    <a:pt x="52387" y="50006"/>
                    <a:pt x="54768" y="26194"/>
                  </a:cubicBezTo>
                  <a:cubicBezTo>
                    <a:pt x="35719" y="19050"/>
                    <a:pt x="16668" y="11906"/>
                    <a:pt x="0" y="2381"/>
                  </a:cubicBezTo>
                  <a:cubicBezTo>
                    <a:pt x="0" y="2381"/>
                    <a:pt x="0" y="0"/>
                    <a:pt x="0" y="0"/>
                  </a:cubicBezTo>
                  <a:cubicBezTo>
                    <a:pt x="19050" y="7144"/>
                    <a:pt x="40481" y="14287"/>
                    <a:pt x="61912" y="21431"/>
                  </a:cubicBezTo>
                  <a:cubicBezTo>
                    <a:pt x="57150" y="47625"/>
                    <a:pt x="52387" y="69056"/>
                    <a:pt x="47625" y="92869"/>
                  </a:cubicBezTo>
                  <a:cubicBezTo>
                    <a:pt x="47625" y="92869"/>
                    <a:pt x="45244" y="90488"/>
                    <a:pt x="45244" y="90488"/>
                  </a:cubicBezTo>
                  <a:close/>
                </a:path>
              </a:pathLst>
            </a:custGeom>
            <a:grpFill/>
            <a:ln w="23813" cap="flat">
              <a:noFill/>
              <a:prstDash val="solid"/>
              <a:miter/>
            </a:ln>
          </p:spPr>
          <p:txBody>
            <a:bodyPr rtlCol="0" anchor="ctr"/>
            <a:lstStyle/>
            <a:p>
              <a:endParaRPr lang="en-ID"/>
            </a:p>
          </p:txBody>
        </p:sp>
        <p:sp>
          <p:nvSpPr>
            <p:cNvPr id="1512" name="Freeform: Shape 1511">
              <a:extLst>
                <a:ext uri="{FF2B5EF4-FFF2-40B4-BE49-F238E27FC236}">
                  <a16:creationId xmlns:a16="http://schemas.microsoft.com/office/drawing/2014/main" id="{FA69C7F7-4CA9-C7DD-9EC4-F9DD4C2396A5}"/>
                </a:ext>
              </a:extLst>
            </p:cNvPr>
            <p:cNvSpPr/>
            <p:nvPr/>
          </p:nvSpPr>
          <p:spPr>
            <a:xfrm>
              <a:off x="5595937" y="323850"/>
              <a:ext cx="61912" cy="92868"/>
            </a:xfrm>
            <a:custGeom>
              <a:avLst/>
              <a:gdLst>
                <a:gd name="connsiteX0" fmla="*/ 45244 w 61912"/>
                <a:gd name="connsiteY0" fmla="*/ 88106 h 92868"/>
                <a:gd name="connsiteX1" fmla="*/ 54769 w 61912"/>
                <a:gd name="connsiteY1" fmla="*/ 23813 h 92868"/>
                <a:gd name="connsiteX2" fmla="*/ 0 w 61912"/>
                <a:gd name="connsiteY2" fmla="*/ 2381 h 92868"/>
                <a:gd name="connsiteX3" fmla="*/ 0 w 61912"/>
                <a:gd name="connsiteY3" fmla="*/ 0 h 92868"/>
                <a:gd name="connsiteX4" fmla="*/ 61913 w 61912"/>
                <a:gd name="connsiteY4" fmla="*/ 21431 h 92868"/>
                <a:gd name="connsiteX5" fmla="*/ 47625 w 61912"/>
                <a:gd name="connsiteY5" fmla="*/ 92869 h 92868"/>
                <a:gd name="connsiteX6" fmla="*/ 45244 w 61912"/>
                <a:gd name="connsiteY6" fmla="*/ 88106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92868">
                  <a:moveTo>
                    <a:pt x="45244" y="88106"/>
                  </a:moveTo>
                  <a:cubicBezTo>
                    <a:pt x="47625" y="66675"/>
                    <a:pt x="52387" y="45244"/>
                    <a:pt x="54769" y="23813"/>
                  </a:cubicBezTo>
                  <a:cubicBezTo>
                    <a:pt x="35719" y="16669"/>
                    <a:pt x="16669" y="9525"/>
                    <a:pt x="0" y="2381"/>
                  </a:cubicBezTo>
                  <a:cubicBezTo>
                    <a:pt x="0" y="2381"/>
                    <a:pt x="0" y="0"/>
                    <a:pt x="0" y="0"/>
                  </a:cubicBezTo>
                  <a:cubicBezTo>
                    <a:pt x="19050" y="7144"/>
                    <a:pt x="40481" y="14287"/>
                    <a:pt x="61913" y="21431"/>
                  </a:cubicBezTo>
                  <a:cubicBezTo>
                    <a:pt x="57150" y="47625"/>
                    <a:pt x="52387" y="69056"/>
                    <a:pt x="47625" y="92869"/>
                  </a:cubicBezTo>
                  <a:cubicBezTo>
                    <a:pt x="47625" y="88106"/>
                    <a:pt x="47625" y="88106"/>
                    <a:pt x="45244" y="88106"/>
                  </a:cubicBezTo>
                  <a:close/>
                </a:path>
              </a:pathLst>
            </a:custGeom>
            <a:grpFill/>
            <a:ln w="23813" cap="flat">
              <a:noFill/>
              <a:prstDash val="solid"/>
              <a:miter/>
            </a:ln>
          </p:spPr>
          <p:txBody>
            <a:bodyPr rtlCol="0" anchor="ctr"/>
            <a:lstStyle/>
            <a:p>
              <a:endParaRPr lang="en-ID"/>
            </a:p>
          </p:txBody>
        </p:sp>
        <p:sp>
          <p:nvSpPr>
            <p:cNvPr id="1513" name="Freeform: Shape 1512">
              <a:extLst>
                <a:ext uri="{FF2B5EF4-FFF2-40B4-BE49-F238E27FC236}">
                  <a16:creationId xmlns:a16="http://schemas.microsoft.com/office/drawing/2014/main" id="{BE6F3FAE-2DB9-0E1E-4935-63863099D143}"/>
                </a:ext>
              </a:extLst>
            </p:cNvPr>
            <p:cNvSpPr/>
            <p:nvPr/>
          </p:nvSpPr>
          <p:spPr>
            <a:xfrm>
              <a:off x="6662737" y="321468"/>
              <a:ext cx="61912" cy="88106"/>
            </a:xfrm>
            <a:custGeom>
              <a:avLst/>
              <a:gdLst>
                <a:gd name="connsiteX0" fmla="*/ 7144 w 61912"/>
                <a:gd name="connsiteY0" fmla="*/ 23813 h 88106"/>
                <a:gd name="connsiteX1" fmla="*/ 16669 w 61912"/>
                <a:gd name="connsiteY1" fmla="*/ 88106 h 88106"/>
                <a:gd name="connsiteX2" fmla="*/ 14288 w 61912"/>
                <a:gd name="connsiteY2" fmla="*/ 88106 h 88106"/>
                <a:gd name="connsiteX3" fmla="*/ 0 w 61912"/>
                <a:gd name="connsiteY3" fmla="*/ 21431 h 88106"/>
                <a:gd name="connsiteX4" fmla="*/ 61913 w 61912"/>
                <a:gd name="connsiteY4" fmla="*/ 0 h 88106"/>
                <a:gd name="connsiteX5" fmla="*/ 7144 w 61912"/>
                <a:gd name="connsiteY5" fmla="*/ 23813 h 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2" h="88106">
                  <a:moveTo>
                    <a:pt x="7144" y="23813"/>
                  </a:moveTo>
                  <a:cubicBezTo>
                    <a:pt x="11906" y="47625"/>
                    <a:pt x="14288" y="69056"/>
                    <a:pt x="16669" y="88106"/>
                  </a:cubicBezTo>
                  <a:cubicBezTo>
                    <a:pt x="16669" y="88106"/>
                    <a:pt x="14288" y="88106"/>
                    <a:pt x="14288" y="88106"/>
                  </a:cubicBezTo>
                  <a:cubicBezTo>
                    <a:pt x="9525" y="66675"/>
                    <a:pt x="4763" y="42863"/>
                    <a:pt x="0" y="21431"/>
                  </a:cubicBezTo>
                  <a:cubicBezTo>
                    <a:pt x="19050" y="7144"/>
                    <a:pt x="40481" y="4762"/>
                    <a:pt x="61913" y="0"/>
                  </a:cubicBezTo>
                  <a:cubicBezTo>
                    <a:pt x="45244" y="9525"/>
                    <a:pt x="28575" y="16669"/>
                    <a:pt x="7144" y="23813"/>
                  </a:cubicBezTo>
                  <a:close/>
                </a:path>
              </a:pathLst>
            </a:custGeom>
            <a:grpFill/>
            <a:ln w="23813" cap="flat">
              <a:noFill/>
              <a:prstDash val="solid"/>
              <a:miter/>
            </a:ln>
          </p:spPr>
          <p:txBody>
            <a:bodyPr rtlCol="0" anchor="ctr"/>
            <a:lstStyle/>
            <a:p>
              <a:endParaRPr lang="en-ID"/>
            </a:p>
          </p:txBody>
        </p:sp>
        <p:sp>
          <p:nvSpPr>
            <p:cNvPr id="1514" name="Freeform: Shape 1513">
              <a:extLst>
                <a:ext uri="{FF2B5EF4-FFF2-40B4-BE49-F238E27FC236}">
                  <a16:creationId xmlns:a16="http://schemas.microsoft.com/office/drawing/2014/main" id="{226C8302-A450-BB8F-9388-9540E9A009B3}"/>
                </a:ext>
              </a:extLst>
            </p:cNvPr>
            <p:cNvSpPr/>
            <p:nvPr/>
          </p:nvSpPr>
          <p:spPr>
            <a:xfrm>
              <a:off x="7550943" y="321468"/>
              <a:ext cx="61912" cy="90487"/>
            </a:xfrm>
            <a:custGeom>
              <a:avLst/>
              <a:gdLst>
                <a:gd name="connsiteX0" fmla="*/ 61912 w 61912"/>
                <a:gd name="connsiteY0" fmla="*/ 19050 h 90487"/>
                <a:gd name="connsiteX1" fmla="*/ 47625 w 61912"/>
                <a:gd name="connsiteY1" fmla="*/ 90487 h 90487"/>
                <a:gd name="connsiteX2" fmla="*/ 45244 w 61912"/>
                <a:gd name="connsiteY2" fmla="*/ 90487 h 90487"/>
                <a:gd name="connsiteX3" fmla="*/ 54769 w 61912"/>
                <a:gd name="connsiteY3" fmla="*/ 23813 h 90487"/>
                <a:gd name="connsiteX4" fmla="*/ 0 w 61912"/>
                <a:gd name="connsiteY4" fmla="*/ 2381 h 90487"/>
                <a:gd name="connsiteX5" fmla="*/ 0 w 61912"/>
                <a:gd name="connsiteY5" fmla="*/ 0 h 90487"/>
                <a:gd name="connsiteX6" fmla="*/ 61912 w 61912"/>
                <a:gd name="connsiteY6" fmla="*/ 19050 h 9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90487">
                  <a:moveTo>
                    <a:pt x="61912" y="19050"/>
                  </a:moveTo>
                  <a:cubicBezTo>
                    <a:pt x="57150" y="45244"/>
                    <a:pt x="52388" y="66675"/>
                    <a:pt x="47625" y="90487"/>
                  </a:cubicBezTo>
                  <a:cubicBezTo>
                    <a:pt x="47625" y="90487"/>
                    <a:pt x="45244" y="90487"/>
                    <a:pt x="45244" y="90487"/>
                  </a:cubicBezTo>
                  <a:cubicBezTo>
                    <a:pt x="47625" y="69056"/>
                    <a:pt x="52388" y="47625"/>
                    <a:pt x="54769" y="23813"/>
                  </a:cubicBezTo>
                  <a:cubicBezTo>
                    <a:pt x="35719" y="16669"/>
                    <a:pt x="16669" y="9525"/>
                    <a:pt x="0" y="2381"/>
                  </a:cubicBezTo>
                  <a:cubicBezTo>
                    <a:pt x="0" y="2381"/>
                    <a:pt x="0" y="0"/>
                    <a:pt x="0" y="0"/>
                  </a:cubicBezTo>
                  <a:cubicBezTo>
                    <a:pt x="21431" y="4762"/>
                    <a:pt x="40481" y="11906"/>
                    <a:pt x="61912" y="19050"/>
                  </a:cubicBezTo>
                  <a:close/>
                </a:path>
              </a:pathLst>
            </a:custGeom>
            <a:grpFill/>
            <a:ln w="23813" cap="flat">
              <a:noFill/>
              <a:prstDash val="solid"/>
              <a:miter/>
            </a:ln>
          </p:spPr>
          <p:txBody>
            <a:bodyPr rtlCol="0" anchor="ctr"/>
            <a:lstStyle/>
            <a:p>
              <a:endParaRPr lang="en-ID"/>
            </a:p>
          </p:txBody>
        </p:sp>
        <p:sp>
          <p:nvSpPr>
            <p:cNvPr id="1515" name="Freeform: Shape 1514">
              <a:extLst>
                <a:ext uri="{FF2B5EF4-FFF2-40B4-BE49-F238E27FC236}">
                  <a16:creationId xmlns:a16="http://schemas.microsoft.com/office/drawing/2014/main" id="{2C98FD0D-81F2-543E-CBBB-3A78BC678AA1}"/>
                </a:ext>
              </a:extLst>
            </p:cNvPr>
            <p:cNvSpPr/>
            <p:nvPr/>
          </p:nvSpPr>
          <p:spPr>
            <a:xfrm>
              <a:off x="8617743" y="319087"/>
              <a:ext cx="64294" cy="90487"/>
            </a:xfrm>
            <a:custGeom>
              <a:avLst/>
              <a:gdLst>
                <a:gd name="connsiteX0" fmla="*/ 7144 w 64294"/>
                <a:gd name="connsiteY0" fmla="*/ 26194 h 90487"/>
                <a:gd name="connsiteX1" fmla="*/ 16669 w 64294"/>
                <a:gd name="connsiteY1" fmla="*/ 90488 h 90487"/>
                <a:gd name="connsiteX2" fmla="*/ 14288 w 64294"/>
                <a:gd name="connsiteY2" fmla="*/ 90488 h 90487"/>
                <a:gd name="connsiteX3" fmla="*/ 0 w 64294"/>
                <a:gd name="connsiteY3" fmla="*/ 21431 h 90487"/>
                <a:gd name="connsiteX4" fmla="*/ 61913 w 64294"/>
                <a:gd name="connsiteY4" fmla="*/ 0 h 90487"/>
                <a:gd name="connsiteX5" fmla="*/ 64294 w 64294"/>
                <a:gd name="connsiteY5" fmla="*/ 4763 h 90487"/>
                <a:gd name="connsiteX6" fmla="*/ 7144 w 64294"/>
                <a:gd name="connsiteY6" fmla="*/ 26194 h 9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294" h="90487">
                  <a:moveTo>
                    <a:pt x="7144" y="26194"/>
                  </a:moveTo>
                  <a:cubicBezTo>
                    <a:pt x="9525" y="50006"/>
                    <a:pt x="14288" y="71438"/>
                    <a:pt x="16669" y="90488"/>
                  </a:cubicBezTo>
                  <a:cubicBezTo>
                    <a:pt x="16669" y="90488"/>
                    <a:pt x="14288" y="90488"/>
                    <a:pt x="14288" y="90488"/>
                  </a:cubicBezTo>
                  <a:cubicBezTo>
                    <a:pt x="9525" y="69056"/>
                    <a:pt x="4763" y="45244"/>
                    <a:pt x="0" y="21431"/>
                  </a:cubicBezTo>
                  <a:cubicBezTo>
                    <a:pt x="21431" y="14288"/>
                    <a:pt x="42863" y="7144"/>
                    <a:pt x="61913" y="0"/>
                  </a:cubicBezTo>
                  <a:cubicBezTo>
                    <a:pt x="61913" y="2381"/>
                    <a:pt x="61913" y="2381"/>
                    <a:pt x="64294" y="4763"/>
                  </a:cubicBezTo>
                  <a:cubicBezTo>
                    <a:pt x="45244" y="11906"/>
                    <a:pt x="26194" y="19050"/>
                    <a:pt x="7144" y="26194"/>
                  </a:cubicBezTo>
                  <a:close/>
                </a:path>
              </a:pathLst>
            </a:custGeom>
            <a:grpFill/>
            <a:ln w="23813" cap="flat">
              <a:noFill/>
              <a:prstDash val="solid"/>
              <a:miter/>
            </a:ln>
          </p:spPr>
          <p:txBody>
            <a:bodyPr rtlCol="0" anchor="ctr"/>
            <a:lstStyle/>
            <a:p>
              <a:endParaRPr lang="en-ID"/>
            </a:p>
          </p:txBody>
        </p:sp>
        <p:sp>
          <p:nvSpPr>
            <p:cNvPr id="1516" name="Freeform: Shape 1515">
              <a:extLst>
                <a:ext uri="{FF2B5EF4-FFF2-40B4-BE49-F238E27FC236}">
                  <a16:creationId xmlns:a16="http://schemas.microsoft.com/office/drawing/2014/main" id="{ED77470D-84D4-B445-D8CB-9B27C28C7D71}"/>
                </a:ext>
              </a:extLst>
            </p:cNvPr>
            <p:cNvSpPr/>
            <p:nvPr/>
          </p:nvSpPr>
          <p:spPr>
            <a:xfrm>
              <a:off x="9503568" y="321468"/>
              <a:ext cx="61912" cy="92868"/>
            </a:xfrm>
            <a:custGeom>
              <a:avLst/>
              <a:gdLst>
                <a:gd name="connsiteX0" fmla="*/ 54768 w 61912"/>
                <a:gd name="connsiteY0" fmla="*/ 23813 h 92868"/>
                <a:gd name="connsiteX1" fmla="*/ 0 w 61912"/>
                <a:gd name="connsiteY1" fmla="*/ 2381 h 92868"/>
                <a:gd name="connsiteX2" fmla="*/ 0 w 61912"/>
                <a:gd name="connsiteY2" fmla="*/ 0 h 92868"/>
                <a:gd name="connsiteX3" fmla="*/ 61912 w 61912"/>
                <a:gd name="connsiteY3" fmla="*/ 21431 h 92868"/>
                <a:gd name="connsiteX4" fmla="*/ 47625 w 61912"/>
                <a:gd name="connsiteY4" fmla="*/ 92869 h 92868"/>
                <a:gd name="connsiteX5" fmla="*/ 45244 w 61912"/>
                <a:gd name="connsiteY5" fmla="*/ 92869 h 92868"/>
                <a:gd name="connsiteX6" fmla="*/ 54768 w 61912"/>
                <a:gd name="connsiteY6" fmla="*/ 23813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92868">
                  <a:moveTo>
                    <a:pt x="54768" y="23813"/>
                  </a:moveTo>
                  <a:cubicBezTo>
                    <a:pt x="35719" y="16669"/>
                    <a:pt x="16669" y="9525"/>
                    <a:pt x="0" y="2381"/>
                  </a:cubicBezTo>
                  <a:cubicBezTo>
                    <a:pt x="0" y="2381"/>
                    <a:pt x="0" y="0"/>
                    <a:pt x="0" y="0"/>
                  </a:cubicBezTo>
                  <a:cubicBezTo>
                    <a:pt x="19050" y="7144"/>
                    <a:pt x="40481" y="14288"/>
                    <a:pt x="61912" y="21431"/>
                  </a:cubicBezTo>
                  <a:cubicBezTo>
                    <a:pt x="57150" y="47625"/>
                    <a:pt x="52387" y="69056"/>
                    <a:pt x="47625" y="92869"/>
                  </a:cubicBezTo>
                  <a:cubicBezTo>
                    <a:pt x="47625" y="92869"/>
                    <a:pt x="45244" y="92869"/>
                    <a:pt x="45244" y="92869"/>
                  </a:cubicBezTo>
                  <a:cubicBezTo>
                    <a:pt x="50006" y="69056"/>
                    <a:pt x="52387" y="47625"/>
                    <a:pt x="54768" y="23813"/>
                  </a:cubicBezTo>
                  <a:close/>
                </a:path>
              </a:pathLst>
            </a:custGeom>
            <a:grpFill/>
            <a:ln w="23813" cap="flat">
              <a:noFill/>
              <a:prstDash val="solid"/>
              <a:miter/>
            </a:ln>
          </p:spPr>
          <p:txBody>
            <a:bodyPr rtlCol="0" anchor="ctr"/>
            <a:lstStyle/>
            <a:p>
              <a:endParaRPr lang="en-ID"/>
            </a:p>
          </p:txBody>
        </p:sp>
        <p:sp>
          <p:nvSpPr>
            <p:cNvPr id="1517" name="Freeform: Shape 1516">
              <a:extLst>
                <a:ext uri="{FF2B5EF4-FFF2-40B4-BE49-F238E27FC236}">
                  <a16:creationId xmlns:a16="http://schemas.microsoft.com/office/drawing/2014/main" id="{C8DBF43E-FD8F-5705-3B8B-807FD62479FD}"/>
                </a:ext>
              </a:extLst>
            </p:cNvPr>
            <p:cNvSpPr/>
            <p:nvPr/>
          </p:nvSpPr>
          <p:spPr>
            <a:xfrm>
              <a:off x="9503568" y="4826793"/>
              <a:ext cx="61912" cy="92868"/>
            </a:xfrm>
            <a:custGeom>
              <a:avLst/>
              <a:gdLst>
                <a:gd name="connsiteX0" fmla="*/ 54768 w 61912"/>
                <a:gd name="connsiteY0" fmla="*/ 23813 h 92868"/>
                <a:gd name="connsiteX1" fmla="*/ 0 w 61912"/>
                <a:gd name="connsiteY1" fmla="*/ 2381 h 92868"/>
                <a:gd name="connsiteX2" fmla="*/ 0 w 61912"/>
                <a:gd name="connsiteY2" fmla="*/ 0 h 92868"/>
                <a:gd name="connsiteX3" fmla="*/ 61912 w 61912"/>
                <a:gd name="connsiteY3" fmla="*/ 21431 h 92868"/>
                <a:gd name="connsiteX4" fmla="*/ 47625 w 61912"/>
                <a:gd name="connsiteY4" fmla="*/ 92869 h 92868"/>
                <a:gd name="connsiteX5" fmla="*/ 45244 w 61912"/>
                <a:gd name="connsiteY5" fmla="*/ 92869 h 92868"/>
                <a:gd name="connsiteX6" fmla="*/ 54768 w 61912"/>
                <a:gd name="connsiteY6" fmla="*/ 23813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92868">
                  <a:moveTo>
                    <a:pt x="54768" y="23813"/>
                  </a:moveTo>
                  <a:cubicBezTo>
                    <a:pt x="35719" y="16669"/>
                    <a:pt x="16669" y="9525"/>
                    <a:pt x="0" y="2381"/>
                  </a:cubicBezTo>
                  <a:cubicBezTo>
                    <a:pt x="0" y="2381"/>
                    <a:pt x="0" y="0"/>
                    <a:pt x="0" y="0"/>
                  </a:cubicBezTo>
                  <a:cubicBezTo>
                    <a:pt x="19050" y="7144"/>
                    <a:pt x="40481" y="14288"/>
                    <a:pt x="61912" y="21431"/>
                  </a:cubicBezTo>
                  <a:cubicBezTo>
                    <a:pt x="57150" y="47625"/>
                    <a:pt x="52387" y="69056"/>
                    <a:pt x="47625" y="92869"/>
                  </a:cubicBezTo>
                  <a:cubicBezTo>
                    <a:pt x="47625" y="92869"/>
                    <a:pt x="45244" y="92869"/>
                    <a:pt x="45244" y="92869"/>
                  </a:cubicBezTo>
                  <a:cubicBezTo>
                    <a:pt x="50006" y="69056"/>
                    <a:pt x="52387" y="47625"/>
                    <a:pt x="54768" y="23813"/>
                  </a:cubicBezTo>
                  <a:close/>
                </a:path>
              </a:pathLst>
            </a:custGeom>
            <a:grpFill/>
            <a:ln w="23813" cap="flat">
              <a:noFill/>
              <a:prstDash val="solid"/>
              <a:miter/>
            </a:ln>
          </p:spPr>
          <p:txBody>
            <a:bodyPr rtlCol="0" anchor="ctr"/>
            <a:lstStyle/>
            <a:p>
              <a:endParaRPr lang="en-ID"/>
            </a:p>
          </p:txBody>
        </p:sp>
        <p:sp>
          <p:nvSpPr>
            <p:cNvPr id="1518" name="Freeform: Shape 1517">
              <a:extLst>
                <a:ext uri="{FF2B5EF4-FFF2-40B4-BE49-F238E27FC236}">
                  <a16:creationId xmlns:a16="http://schemas.microsoft.com/office/drawing/2014/main" id="{DABC8DFC-9569-22B3-17E0-BB610F1B6FEC}"/>
                </a:ext>
              </a:extLst>
            </p:cNvPr>
            <p:cNvSpPr/>
            <p:nvPr/>
          </p:nvSpPr>
          <p:spPr>
            <a:xfrm>
              <a:off x="10572750" y="319087"/>
              <a:ext cx="61912" cy="90487"/>
            </a:xfrm>
            <a:custGeom>
              <a:avLst/>
              <a:gdLst>
                <a:gd name="connsiteX0" fmla="*/ 61913 w 61912"/>
                <a:gd name="connsiteY0" fmla="*/ 4763 h 90487"/>
                <a:gd name="connsiteX1" fmla="*/ 7144 w 61912"/>
                <a:gd name="connsiteY1" fmla="*/ 26194 h 90487"/>
                <a:gd name="connsiteX2" fmla="*/ 16669 w 61912"/>
                <a:gd name="connsiteY2" fmla="*/ 90488 h 90487"/>
                <a:gd name="connsiteX3" fmla="*/ 14288 w 61912"/>
                <a:gd name="connsiteY3" fmla="*/ 90488 h 90487"/>
                <a:gd name="connsiteX4" fmla="*/ 0 w 61912"/>
                <a:gd name="connsiteY4" fmla="*/ 21431 h 90487"/>
                <a:gd name="connsiteX5" fmla="*/ 61913 w 61912"/>
                <a:gd name="connsiteY5" fmla="*/ 0 h 90487"/>
                <a:gd name="connsiteX6" fmla="*/ 61913 w 61912"/>
                <a:gd name="connsiteY6" fmla="*/ 4763 h 9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90487">
                  <a:moveTo>
                    <a:pt x="61913" y="4763"/>
                  </a:moveTo>
                  <a:cubicBezTo>
                    <a:pt x="45244" y="11906"/>
                    <a:pt x="26194" y="19050"/>
                    <a:pt x="7144" y="26194"/>
                  </a:cubicBezTo>
                  <a:cubicBezTo>
                    <a:pt x="9525" y="50006"/>
                    <a:pt x="14288" y="69056"/>
                    <a:pt x="16669" y="90488"/>
                  </a:cubicBezTo>
                  <a:cubicBezTo>
                    <a:pt x="16669" y="90488"/>
                    <a:pt x="14288" y="90488"/>
                    <a:pt x="14288" y="90488"/>
                  </a:cubicBezTo>
                  <a:cubicBezTo>
                    <a:pt x="9525" y="69056"/>
                    <a:pt x="4762" y="45244"/>
                    <a:pt x="0" y="21431"/>
                  </a:cubicBezTo>
                  <a:cubicBezTo>
                    <a:pt x="21431" y="14288"/>
                    <a:pt x="42863" y="7144"/>
                    <a:pt x="61913" y="0"/>
                  </a:cubicBezTo>
                  <a:cubicBezTo>
                    <a:pt x="59531" y="2381"/>
                    <a:pt x="59531" y="2381"/>
                    <a:pt x="61913" y="4763"/>
                  </a:cubicBezTo>
                  <a:close/>
                </a:path>
              </a:pathLst>
            </a:custGeom>
            <a:grpFill/>
            <a:ln w="23813" cap="flat">
              <a:noFill/>
              <a:prstDash val="solid"/>
              <a:miter/>
            </a:ln>
          </p:spPr>
          <p:txBody>
            <a:bodyPr rtlCol="0" anchor="ctr"/>
            <a:lstStyle/>
            <a:p>
              <a:endParaRPr lang="en-ID"/>
            </a:p>
          </p:txBody>
        </p:sp>
        <p:sp>
          <p:nvSpPr>
            <p:cNvPr id="1519" name="Freeform: Shape 1518">
              <a:extLst>
                <a:ext uri="{FF2B5EF4-FFF2-40B4-BE49-F238E27FC236}">
                  <a16:creationId xmlns:a16="http://schemas.microsoft.com/office/drawing/2014/main" id="{F99750C2-994A-8E6B-8514-17E77A5DE787}"/>
                </a:ext>
              </a:extLst>
            </p:cNvPr>
            <p:cNvSpPr/>
            <p:nvPr/>
          </p:nvSpPr>
          <p:spPr>
            <a:xfrm>
              <a:off x="10572750" y="4824412"/>
              <a:ext cx="61912" cy="88106"/>
            </a:xfrm>
            <a:custGeom>
              <a:avLst/>
              <a:gdLst>
                <a:gd name="connsiteX0" fmla="*/ 0 w 61912"/>
                <a:gd name="connsiteY0" fmla="*/ 21431 h 88106"/>
                <a:gd name="connsiteX1" fmla="*/ 59531 w 61912"/>
                <a:gd name="connsiteY1" fmla="*/ 0 h 88106"/>
                <a:gd name="connsiteX2" fmla="*/ 61913 w 61912"/>
                <a:gd name="connsiteY2" fmla="*/ 2381 h 88106"/>
                <a:gd name="connsiteX3" fmla="*/ 7144 w 61912"/>
                <a:gd name="connsiteY3" fmla="*/ 23813 h 88106"/>
                <a:gd name="connsiteX4" fmla="*/ 16669 w 61912"/>
                <a:gd name="connsiteY4" fmla="*/ 88106 h 88106"/>
                <a:gd name="connsiteX5" fmla="*/ 14288 w 61912"/>
                <a:gd name="connsiteY5" fmla="*/ 88106 h 88106"/>
                <a:gd name="connsiteX6" fmla="*/ 4762 w 61912"/>
                <a:gd name="connsiteY6" fmla="*/ 54768 h 88106"/>
                <a:gd name="connsiteX7" fmla="*/ 0 w 61912"/>
                <a:gd name="connsiteY7" fmla="*/ 21431 h 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 h="88106">
                  <a:moveTo>
                    <a:pt x="0" y="21431"/>
                  </a:moveTo>
                  <a:cubicBezTo>
                    <a:pt x="21431" y="14287"/>
                    <a:pt x="40481" y="7143"/>
                    <a:pt x="59531" y="0"/>
                  </a:cubicBezTo>
                  <a:cubicBezTo>
                    <a:pt x="59531" y="0"/>
                    <a:pt x="59531" y="2381"/>
                    <a:pt x="61913" y="2381"/>
                  </a:cubicBezTo>
                  <a:cubicBezTo>
                    <a:pt x="45244" y="9525"/>
                    <a:pt x="26194" y="16669"/>
                    <a:pt x="7144" y="23813"/>
                  </a:cubicBezTo>
                  <a:cubicBezTo>
                    <a:pt x="9525" y="45244"/>
                    <a:pt x="14288" y="66675"/>
                    <a:pt x="16669" y="88106"/>
                  </a:cubicBezTo>
                  <a:cubicBezTo>
                    <a:pt x="16669" y="88106"/>
                    <a:pt x="16669" y="88106"/>
                    <a:pt x="14288" y="88106"/>
                  </a:cubicBezTo>
                  <a:cubicBezTo>
                    <a:pt x="11906" y="76200"/>
                    <a:pt x="7144" y="66675"/>
                    <a:pt x="4762" y="54768"/>
                  </a:cubicBezTo>
                  <a:cubicBezTo>
                    <a:pt x="2381" y="47625"/>
                    <a:pt x="0" y="35719"/>
                    <a:pt x="0" y="21431"/>
                  </a:cubicBezTo>
                  <a:close/>
                </a:path>
              </a:pathLst>
            </a:custGeom>
            <a:grpFill/>
            <a:ln w="23813" cap="flat">
              <a:noFill/>
              <a:prstDash val="solid"/>
              <a:miter/>
            </a:ln>
          </p:spPr>
          <p:txBody>
            <a:bodyPr rtlCol="0" anchor="ctr"/>
            <a:lstStyle/>
            <a:p>
              <a:endParaRPr lang="en-ID"/>
            </a:p>
          </p:txBody>
        </p:sp>
        <p:sp>
          <p:nvSpPr>
            <p:cNvPr id="1520" name="Freeform: Shape 1519">
              <a:extLst>
                <a:ext uri="{FF2B5EF4-FFF2-40B4-BE49-F238E27FC236}">
                  <a16:creationId xmlns:a16="http://schemas.microsoft.com/office/drawing/2014/main" id="{E2AA406A-78AD-DC47-920D-FB5EB4952F62}"/>
                </a:ext>
              </a:extLst>
            </p:cNvPr>
            <p:cNvSpPr/>
            <p:nvPr/>
          </p:nvSpPr>
          <p:spPr>
            <a:xfrm>
              <a:off x="11458575" y="4826793"/>
              <a:ext cx="61911" cy="92868"/>
            </a:xfrm>
            <a:custGeom>
              <a:avLst/>
              <a:gdLst>
                <a:gd name="connsiteX0" fmla="*/ 54768 w 61911"/>
                <a:gd name="connsiteY0" fmla="*/ 23813 h 92868"/>
                <a:gd name="connsiteX1" fmla="*/ 0 w 61911"/>
                <a:gd name="connsiteY1" fmla="*/ 2381 h 92868"/>
                <a:gd name="connsiteX2" fmla="*/ 0 w 61911"/>
                <a:gd name="connsiteY2" fmla="*/ 0 h 92868"/>
                <a:gd name="connsiteX3" fmla="*/ 61912 w 61911"/>
                <a:gd name="connsiteY3" fmla="*/ 21431 h 92868"/>
                <a:gd name="connsiteX4" fmla="*/ 47625 w 61911"/>
                <a:gd name="connsiteY4" fmla="*/ 92869 h 92868"/>
                <a:gd name="connsiteX5" fmla="*/ 45244 w 61911"/>
                <a:gd name="connsiteY5" fmla="*/ 92869 h 92868"/>
                <a:gd name="connsiteX6" fmla="*/ 54768 w 61911"/>
                <a:gd name="connsiteY6" fmla="*/ 23813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1" h="92868">
                  <a:moveTo>
                    <a:pt x="54768" y="23813"/>
                  </a:moveTo>
                  <a:cubicBezTo>
                    <a:pt x="35719" y="16669"/>
                    <a:pt x="16668" y="9525"/>
                    <a:pt x="0" y="2381"/>
                  </a:cubicBezTo>
                  <a:cubicBezTo>
                    <a:pt x="0" y="2381"/>
                    <a:pt x="0" y="0"/>
                    <a:pt x="0" y="0"/>
                  </a:cubicBezTo>
                  <a:cubicBezTo>
                    <a:pt x="19050" y="7144"/>
                    <a:pt x="40481" y="14288"/>
                    <a:pt x="61912" y="21431"/>
                  </a:cubicBezTo>
                  <a:cubicBezTo>
                    <a:pt x="57150" y="47625"/>
                    <a:pt x="52387" y="69056"/>
                    <a:pt x="47625" y="92869"/>
                  </a:cubicBezTo>
                  <a:cubicBezTo>
                    <a:pt x="47625" y="92869"/>
                    <a:pt x="45244" y="92869"/>
                    <a:pt x="45244" y="92869"/>
                  </a:cubicBezTo>
                  <a:cubicBezTo>
                    <a:pt x="47625" y="69056"/>
                    <a:pt x="50006" y="47625"/>
                    <a:pt x="54768" y="23813"/>
                  </a:cubicBezTo>
                  <a:close/>
                </a:path>
              </a:pathLst>
            </a:custGeom>
            <a:grpFill/>
            <a:ln w="23813" cap="flat">
              <a:noFill/>
              <a:prstDash val="solid"/>
              <a:miter/>
            </a:ln>
          </p:spPr>
          <p:txBody>
            <a:bodyPr rtlCol="0" anchor="ctr"/>
            <a:lstStyle/>
            <a:p>
              <a:endParaRPr lang="en-ID"/>
            </a:p>
          </p:txBody>
        </p:sp>
        <p:sp>
          <p:nvSpPr>
            <p:cNvPr id="1521" name="Freeform: Shape 1520">
              <a:extLst>
                <a:ext uri="{FF2B5EF4-FFF2-40B4-BE49-F238E27FC236}">
                  <a16:creationId xmlns:a16="http://schemas.microsoft.com/office/drawing/2014/main" id="{3FBAC043-0B01-923A-EDEB-49BFCC9EEC7B}"/>
                </a:ext>
              </a:extLst>
            </p:cNvPr>
            <p:cNvSpPr/>
            <p:nvPr/>
          </p:nvSpPr>
          <p:spPr>
            <a:xfrm>
              <a:off x="11458575" y="321468"/>
              <a:ext cx="61911" cy="90487"/>
            </a:xfrm>
            <a:custGeom>
              <a:avLst/>
              <a:gdLst>
                <a:gd name="connsiteX0" fmla="*/ 61912 w 61911"/>
                <a:gd name="connsiteY0" fmla="*/ 19050 h 90487"/>
                <a:gd name="connsiteX1" fmla="*/ 47625 w 61911"/>
                <a:gd name="connsiteY1" fmla="*/ 90487 h 90487"/>
                <a:gd name="connsiteX2" fmla="*/ 45244 w 61911"/>
                <a:gd name="connsiteY2" fmla="*/ 90487 h 90487"/>
                <a:gd name="connsiteX3" fmla="*/ 54768 w 61911"/>
                <a:gd name="connsiteY3" fmla="*/ 23813 h 90487"/>
                <a:gd name="connsiteX4" fmla="*/ 0 w 61911"/>
                <a:gd name="connsiteY4" fmla="*/ 2381 h 90487"/>
                <a:gd name="connsiteX5" fmla="*/ 0 w 61911"/>
                <a:gd name="connsiteY5" fmla="*/ 0 h 90487"/>
                <a:gd name="connsiteX6" fmla="*/ 61912 w 61911"/>
                <a:gd name="connsiteY6" fmla="*/ 19050 h 9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1" h="90487">
                  <a:moveTo>
                    <a:pt x="61912" y="19050"/>
                  </a:moveTo>
                  <a:cubicBezTo>
                    <a:pt x="57150" y="45244"/>
                    <a:pt x="52387" y="66675"/>
                    <a:pt x="47625" y="90487"/>
                  </a:cubicBezTo>
                  <a:cubicBezTo>
                    <a:pt x="47625" y="90487"/>
                    <a:pt x="45244" y="90487"/>
                    <a:pt x="45244" y="90487"/>
                  </a:cubicBezTo>
                  <a:cubicBezTo>
                    <a:pt x="47625" y="69056"/>
                    <a:pt x="52387" y="47625"/>
                    <a:pt x="54768" y="23813"/>
                  </a:cubicBezTo>
                  <a:cubicBezTo>
                    <a:pt x="35719" y="16669"/>
                    <a:pt x="16668" y="9525"/>
                    <a:pt x="0" y="2381"/>
                  </a:cubicBezTo>
                  <a:cubicBezTo>
                    <a:pt x="0" y="2381"/>
                    <a:pt x="0" y="0"/>
                    <a:pt x="0" y="0"/>
                  </a:cubicBezTo>
                  <a:cubicBezTo>
                    <a:pt x="19050" y="4762"/>
                    <a:pt x="40481" y="11906"/>
                    <a:pt x="61912" y="19050"/>
                  </a:cubicBezTo>
                  <a:close/>
                </a:path>
              </a:pathLst>
            </a:custGeom>
            <a:grpFill/>
            <a:ln w="23813" cap="flat">
              <a:noFill/>
              <a:prstDash val="solid"/>
              <a:miter/>
            </a:ln>
          </p:spPr>
          <p:txBody>
            <a:bodyPr rtlCol="0" anchor="ctr"/>
            <a:lstStyle/>
            <a:p>
              <a:endParaRPr lang="en-ID"/>
            </a:p>
          </p:txBody>
        </p:sp>
        <p:sp>
          <p:nvSpPr>
            <p:cNvPr id="1522" name="Freeform: Shape 1521">
              <a:extLst>
                <a:ext uri="{FF2B5EF4-FFF2-40B4-BE49-F238E27FC236}">
                  <a16:creationId xmlns:a16="http://schemas.microsoft.com/office/drawing/2014/main" id="{9CC78278-1F26-38A1-5A77-4C740C8AA045}"/>
                </a:ext>
              </a:extLst>
            </p:cNvPr>
            <p:cNvSpPr/>
            <p:nvPr/>
          </p:nvSpPr>
          <p:spPr>
            <a:xfrm>
              <a:off x="6662737" y="4826793"/>
              <a:ext cx="61912" cy="88106"/>
            </a:xfrm>
            <a:custGeom>
              <a:avLst/>
              <a:gdLst>
                <a:gd name="connsiteX0" fmla="*/ 7144 w 61912"/>
                <a:gd name="connsiteY0" fmla="*/ 23813 h 88106"/>
                <a:gd name="connsiteX1" fmla="*/ 16669 w 61912"/>
                <a:gd name="connsiteY1" fmla="*/ 88106 h 88106"/>
                <a:gd name="connsiteX2" fmla="*/ 14288 w 61912"/>
                <a:gd name="connsiteY2" fmla="*/ 88106 h 88106"/>
                <a:gd name="connsiteX3" fmla="*/ 0 w 61912"/>
                <a:gd name="connsiteY3" fmla="*/ 21431 h 88106"/>
                <a:gd name="connsiteX4" fmla="*/ 61913 w 61912"/>
                <a:gd name="connsiteY4" fmla="*/ 0 h 88106"/>
                <a:gd name="connsiteX5" fmla="*/ 7144 w 61912"/>
                <a:gd name="connsiteY5" fmla="*/ 23813 h 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2" h="88106">
                  <a:moveTo>
                    <a:pt x="7144" y="23813"/>
                  </a:moveTo>
                  <a:cubicBezTo>
                    <a:pt x="9525" y="47625"/>
                    <a:pt x="14288" y="69056"/>
                    <a:pt x="16669" y="88106"/>
                  </a:cubicBezTo>
                  <a:cubicBezTo>
                    <a:pt x="16669" y="88106"/>
                    <a:pt x="14288" y="88106"/>
                    <a:pt x="14288" y="88106"/>
                  </a:cubicBezTo>
                  <a:cubicBezTo>
                    <a:pt x="9525" y="66675"/>
                    <a:pt x="4763" y="45244"/>
                    <a:pt x="0" y="21431"/>
                  </a:cubicBezTo>
                  <a:cubicBezTo>
                    <a:pt x="19050" y="9525"/>
                    <a:pt x="40481" y="2381"/>
                    <a:pt x="61913" y="0"/>
                  </a:cubicBezTo>
                  <a:cubicBezTo>
                    <a:pt x="45244" y="9525"/>
                    <a:pt x="28575" y="16669"/>
                    <a:pt x="7144" y="23813"/>
                  </a:cubicBezTo>
                  <a:close/>
                </a:path>
              </a:pathLst>
            </a:custGeom>
            <a:grpFill/>
            <a:ln w="23813" cap="flat">
              <a:noFill/>
              <a:prstDash val="solid"/>
              <a:miter/>
            </a:ln>
          </p:spPr>
          <p:txBody>
            <a:bodyPr rtlCol="0" anchor="ctr"/>
            <a:lstStyle/>
            <a:p>
              <a:endParaRPr lang="en-ID"/>
            </a:p>
          </p:txBody>
        </p:sp>
        <p:sp>
          <p:nvSpPr>
            <p:cNvPr id="1523" name="Freeform: Shape 1522">
              <a:extLst>
                <a:ext uri="{FF2B5EF4-FFF2-40B4-BE49-F238E27FC236}">
                  <a16:creationId xmlns:a16="http://schemas.microsoft.com/office/drawing/2014/main" id="{B9C7AB3A-F752-357F-6D70-70FBEC3E2DE9}"/>
                </a:ext>
              </a:extLst>
            </p:cNvPr>
            <p:cNvSpPr/>
            <p:nvPr/>
          </p:nvSpPr>
          <p:spPr>
            <a:xfrm>
              <a:off x="11458575" y="5953125"/>
              <a:ext cx="61911" cy="92868"/>
            </a:xfrm>
            <a:custGeom>
              <a:avLst/>
              <a:gdLst>
                <a:gd name="connsiteX0" fmla="*/ 54768 w 61911"/>
                <a:gd name="connsiteY0" fmla="*/ 23813 h 92868"/>
                <a:gd name="connsiteX1" fmla="*/ 0 w 61911"/>
                <a:gd name="connsiteY1" fmla="*/ 2381 h 92868"/>
                <a:gd name="connsiteX2" fmla="*/ 0 w 61911"/>
                <a:gd name="connsiteY2" fmla="*/ 0 h 92868"/>
                <a:gd name="connsiteX3" fmla="*/ 61912 w 61911"/>
                <a:gd name="connsiteY3" fmla="*/ 21431 h 92868"/>
                <a:gd name="connsiteX4" fmla="*/ 47625 w 61911"/>
                <a:gd name="connsiteY4" fmla="*/ 92869 h 92868"/>
                <a:gd name="connsiteX5" fmla="*/ 45244 w 61911"/>
                <a:gd name="connsiteY5" fmla="*/ 92869 h 92868"/>
                <a:gd name="connsiteX6" fmla="*/ 54768 w 61911"/>
                <a:gd name="connsiteY6" fmla="*/ 23813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1" h="92868">
                  <a:moveTo>
                    <a:pt x="54768" y="23813"/>
                  </a:moveTo>
                  <a:cubicBezTo>
                    <a:pt x="35719" y="16669"/>
                    <a:pt x="16668" y="9525"/>
                    <a:pt x="0" y="2381"/>
                  </a:cubicBezTo>
                  <a:cubicBezTo>
                    <a:pt x="0" y="2381"/>
                    <a:pt x="0" y="0"/>
                    <a:pt x="0" y="0"/>
                  </a:cubicBezTo>
                  <a:cubicBezTo>
                    <a:pt x="19050" y="7144"/>
                    <a:pt x="40481" y="14288"/>
                    <a:pt x="61912" y="21431"/>
                  </a:cubicBezTo>
                  <a:cubicBezTo>
                    <a:pt x="57150" y="47625"/>
                    <a:pt x="52387" y="69056"/>
                    <a:pt x="47625" y="92869"/>
                  </a:cubicBezTo>
                  <a:cubicBezTo>
                    <a:pt x="47625" y="92869"/>
                    <a:pt x="45244" y="92869"/>
                    <a:pt x="45244" y="92869"/>
                  </a:cubicBezTo>
                  <a:cubicBezTo>
                    <a:pt x="47625" y="69056"/>
                    <a:pt x="50006" y="47625"/>
                    <a:pt x="54768" y="23813"/>
                  </a:cubicBezTo>
                  <a:close/>
                </a:path>
              </a:pathLst>
            </a:custGeom>
            <a:grpFill/>
            <a:ln w="23813" cap="flat">
              <a:noFill/>
              <a:prstDash val="solid"/>
              <a:miter/>
            </a:ln>
          </p:spPr>
          <p:txBody>
            <a:bodyPr rtlCol="0" anchor="ctr"/>
            <a:lstStyle/>
            <a:p>
              <a:endParaRPr lang="en-ID"/>
            </a:p>
          </p:txBody>
        </p:sp>
        <p:sp>
          <p:nvSpPr>
            <p:cNvPr id="1524" name="Freeform: Shape 1523">
              <a:extLst>
                <a:ext uri="{FF2B5EF4-FFF2-40B4-BE49-F238E27FC236}">
                  <a16:creationId xmlns:a16="http://schemas.microsoft.com/office/drawing/2014/main" id="{AF845255-F883-7CF6-3617-EAC42B19DD38}"/>
                </a:ext>
              </a:extLst>
            </p:cNvPr>
            <p:cNvSpPr/>
            <p:nvPr/>
          </p:nvSpPr>
          <p:spPr>
            <a:xfrm>
              <a:off x="10567987" y="5950743"/>
              <a:ext cx="64293" cy="90487"/>
            </a:xfrm>
            <a:custGeom>
              <a:avLst/>
              <a:gdLst>
                <a:gd name="connsiteX0" fmla="*/ 9525 w 64293"/>
                <a:gd name="connsiteY0" fmla="*/ 26194 h 90487"/>
                <a:gd name="connsiteX1" fmla="*/ 19050 w 64293"/>
                <a:gd name="connsiteY1" fmla="*/ 90488 h 90487"/>
                <a:gd name="connsiteX2" fmla="*/ 16669 w 64293"/>
                <a:gd name="connsiteY2" fmla="*/ 90488 h 90487"/>
                <a:gd name="connsiteX3" fmla="*/ 0 w 64293"/>
                <a:gd name="connsiteY3" fmla="*/ 21431 h 90487"/>
                <a:gd name="connsiteX4" fmla="*/ 61912 w 64293"/>
                <a:gd name="connsiteY4" fmla="*/ 0 h 90487"/>
                <a:gd name="connsiteX5" fmla="*/ 64294 w 64293"/>
                <a:gd name="connsiteY5" fmla="*/ 4763 h 90487"/>
                <a:gd name="connsiteX6" fmla="*/ 9525 w 64293"/>
                <a:gd name="connsiteY6" fmla="*/ 26194 h 9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293" h="90487">
                  <a:moveTo>
                    <a:pt x="9525" y="26194"/>
                  </a:moveTo>
                  <a:cubicBezTo>
                    <a:pt x="11906" y="50006"/>
                    <a:pt x="16669" y="69056"/>
                    <a:pt x="19050" y="90488"/>
                  </a:cubicBezTo>
                  <a:cubicBezTo>
                    <a:pt x="19050" y="90488"/>
                    <a:pt x="16669" y="90488"/>
                    <a:pt x="16669" y="90488"/>
                  </a:cubicBezTo>
                  <a:cubicBezTo>
                    <a:pt x="11906" y="69056"/>
                    <a:pt x="7144" y="47625"/>
                    <a:pt x="0" y="21431"/>
                  </a:cubicBezTo>
                  <a:cubicBezTo>
                    <a:pt x="21431" y="14288"/>
                    <a:pt x="42863" y="7144"/>
                    <a:pt x="61912" y="0"/>
                  </a:cubicBezTo>
                  <a:cubicBezTo>
                    <a:pt x="61912" y="2381"/>
                    <a:pt x="61912" y="2381"/>
                    <a:pt x="64294" y="4763"/>
                  </a:cubicBezTo>
                  <a:cubicBezTo>
                    <a:pt x="47625" y="11906"/>
                    <a:pt x="30956" y="16669"/>
                    <a:pt x="9525" y="26194"/>
                  </a:cubicBezTo>
                  <a:close/>
                </a:path>
              </a:pathLst>
            </a:custGeom>
            <a:grpFill/>
            <a:ln w="23813" cap="flat">
              <a:noFill/>
              <a:prstDash val="solid"/>
              <a:miter/>
            </a:ln>
          </p:spPr>
          <p:txBody>
            <a:bodyPr rtlCol="0" anchor="ctr"/>
            <a:lstStyle/>
            <a:p>
              <a:endParaRPr lang="en-ID"/>
            </a:p>
          </p:txBody>
        </p:sp>
        <p:sp>
          <p:nvSpPr>
            <p:cNvPr id="1525" name="Freeform: Shape 1524">
              <a:extLst>
                <a:ext uri="{FF2B5EF4-FFF2-40B4-BE49-F238E27FC236}">
                  <a16:creationId xmlns:a16="http://schemas.microsoft.com/office/drawing/2014/main" id="{27650F07-B8F5-17A7-FBCA-FA2F8C956A05}"/>
                </a:ext>
              </a:extLst>
            </p:cNvPr>
            <p:cNvSpPr/>
            <p:nvPr/>
          </p:nvSpPr>
          <p:spPr>
            <a:xfrm>
              <a:off x="9503568" y="5950743"/>
              <a:ext cx="64293" cy="92868"/>
            </a:xfrm>
            <a:custGeom>
              <a:avLst/>
              <a:gdLst>
                <a:gd name="connsiteX0" fmla="*/ 45244 w 64293"/>
                <a:gd name="connsiteY0" fmla="*/ 90488 h 92868"/>
                <a:gd name="connsiteX1" fmla="*/ 54768 w 64293"/>
                <a:gd name="connsiteY1" fmla="*/ 23813 h 92868"/>
                <a:gd name="connsiteX2" fmla="*/ 0 w 64293"/>
                <a:gd name="connsiteY2" fmla="*/ 2381 h 92868"/>
                <a:gd name="connsiteX3" fmla="*/ 2381 w 64293"/>
                <a:gd name="connsiteY3" fmla="*/ 0 h 92868"/>
                <a:gd name="connsiteX4" fmla="*/ 64294 w 64293"/>
                <a:gd name="connsiteY4" fmla="*/ 21431 h 92868"/>
                <a:gd name="connsiteX5" fmla="*/ 50006 w 64293"/>
                <a:gd name="connsiteY5" fmla="*/ 92869 h 92868"/>
                <a:gd name="connsiteX6" fmla="*/ 45244 w 64293"/>
                <a:gd name="connsiteY6" fmla="*/ 90488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293" h="92868">
                  <a:moveTo>
                    <a:pt x="45244" y="90488"/>
                  </a:moveTo>
                  <a:cubicBezTo>
                    <a:pt x="47625" y="69056"/>
                    <a:pt x="52387" y="47625"/>
                    <a:pt x="54768" y="23813"/>
                  </a:cubicBezTo>
                  <a:cubicBezTo>
                    <a:pt x="35719" y="16669"/>
                    <a:pt x="16669" y="9525"/>
                    <a:pt x="0" y="2381"/>
                  </a:cubicBezTo>
                  <a:cubicBezTo>
                    <a:pt x="0" y="2381"/>
                    <a:pt x="0" y="0"/>
                    <a:pt x="2381" y="0"/>
                  </a:cubicBezTo>
                  <a:cubicBezTo>
                    <a:pt x="21431" y="7144"/>
                    <a:pt x="40481" y="14288"/>
                    <a:pt x="64294" y="21431"/>
                  </a:cubicBezTo>
                  <a:cubicBezTo>
                    <a:pt x="59531" y="45244"/>
                    <a:pt x="54768" y="69056"/>
                    <a:pt x="50006" y="92869"/>
                  </a:cubicBezTo>
                  <a:cubicBezTo>
                    <a:pt x="47625" y="92869"/>
                    <a:pt x="47625" y="92869"/>
                    <a:pt x="45244" y="90488"/>
                  </a:cubicBezTo>
                  <a:close/>
                </a:path>
              </a:pathLst>
            </a:custGeom>
            <a:grpFill/>
            <a:ln w="23813" cap="flat">
              <a:noFill/>
              <a:prstDash val="solid"/>
              <a:miter/>
            </a:ln>
          </p:spPr>
          <p:txBody>
            <a:bodyPr rtlCol="0" anchor="ctr"/>
            <a:lstStyle/>
            <a:p>
              <a:endParaRPr lang="en-ID"/>
            </a:p>
          </p:txBody>
        </p:sp>
        <p:sp>
          <p:nvSpPr>
            <p:cNvPr id="1526" name="Freeform: Shape 1525">
              <a:extLst>
                <a:ext uri="{FF2B5EF4-FFF2-40B4-BE49-F238E27FC236}">
                  <a16:creationId xmlns:a16="http://schemas.microsoft.com/office/drawing/2014/main" id="{EEB1B3E8-1C4E-47F0-8AE4-C0B5233F22B8}"/>
                </a:ext>
              </a:extLst>
            </p:cNvPr>
            <p:cNvSpPr/>
            <p:nvPr/>
          </p:nvSpPr>
          <p:spPr>
            <a:xfrm>
              <a:off x="8617743" y="5950743"/>
              <a:ext cx="61912" cy="88106"/>
            </a:xfrm>
            <a:custGeom>
              <a:avLst/>
              <a:gdLst>
                <a:gd name="connsiteX0" fmla="*/ 0 w 61912"/>
                <a:gd name="connsiteY0" fmla="*/ 21431 h 88106"/>
                <a:gd name="connsiteX1" fmla="*/ 61913 w 61912"/>
                <a:gd name="connsiteY1" fmla="*/ 0 h 88106"/>
                <a:gd name="connsiteX2" fmla="*/ 61913 w 61912"/>
                <a:gd name="connsiteY2" fmla="*/ 2381 h 88106"/>
                <a:gd name="connsiteX3" fmla="*/ 7144 w 61912"/>
                <a:gd name="connsiteY3" fmla="*/ 23813 h 88106"/>
                <a:gd name="connsiteX4" fmla="*/ 16669 w 61912"/>
                <a:gd name="connsiteY4" fmla="*/ 88107 h 88106"/>
                <a:gd name="connsiteX5" fmla="*/ 14288 w 61912"/>
                <a:gd name="connsiteY5" fmla="*/ 88107 h 88106"/>
                <a:gd name="connsiteX6" fmla="*/ 4763 w 61912"/>
                <a:gd name="connsiteY6" fmla="*/ 54769 h 88106"/>
                <a:gd name="connsiteX7" fmla="*/ 0 w 61912"/>
                <a:gd name="connsiteY7" fmla="*/ 21431 h 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 h="88106">
                  <a:moveTo>
                    <a:pt x="0" y="21431"/>
                  </a:moveTo>
                  <a:cubicBezTo>
                    <a:pt x="21431" y="14288"/>
                    <a:pt x="40482" y="7144"/>
                    <a:pt x="61913" y="0"/>
                  </a:cubicBezTo>
                  <a:cubicBezTo>
                    <a:pt x="61913" y="0"/>
                    <a:pt x="61913" y="2381"/>
                    <a:pt x="61913" y="2381"/>
                  </a:cubicBezTo>
                  <a:cubicBezTo>
                    <a:pt x="45244" y="9525"/>
                    <a:pt x="26194" y="16669"/>
                    <a:pt x="7144" y="23813"/>
                  </a:cubicBezTo>
                  <a:cubicBezTo>
                    <a:pt x="9525" y="47625"/>
                    <a:pt x="14288" y="66675"/>
                    <a:pt x="16669" y="88107"/>
                  </a:cubicBezTo>
                  <a:cubicBezTo>
                    <a:pt x="16669" y="88107"/>
                    <a:pt x="16669" y="88107"/>
                    <a:pt x="14288" y="88107"/>
                  </a:cubicBezTo>
                  <a:cubicBezTo>
                    <a:pt x="11906" y="78581"/>
                    <a:pt x="7144" y="66675"/>
                    <a:pt x="4763" y="54769"/>
                  </a:cubicBezTo>
                  <a:cubicBezTo>
                    <a:pt x="2381" y="47625"/>
                    <a:pt x="2381" y="38100"/>
                    <a:pt x="0" y="21431"/>
                  </a:cubicBezTo>
                  <a:close/>
                </a:path>
              </a:pathLst>
            </a:custGeom>
            <a:grpFill/>
            <a:ln w="23813" cap="flat">
              <a:noFill/>
              <a:prstDash val="solid"/>
              <a:miter/>
            </a:ln>
          </p:spPr>
          <p:txBody>
            <a:bodyPr rtlCol="0" anchor="ctr"/>
            <a:lstStyle/>
            <a:p>
              <a:endParaRPr lang="en-ID"/>
            </a:p>
          </p:txBody>
        </p:sp>
        <p:sp>
          <p:nvSpPr>
            <p:cNvPr id="1527" name="Freeform: Shape 1526">
              <a:extLst>
                <a:ext uri="{FF2B5EF4-FFF2-40B4-BE49-F238E27FC236}">
                  <a16:creationId xmlns:a16="http://schemas.microsoft.com/office/drawing/2014/main" id="{6BD1699B-4BB3-4F9B-EAB7-5F1D9947F92A}"/>
                </a:ext>
              </a:extLst>
            </p:cNvPr>
            <p:cNvSpPr/>
            <p:nvPr/>
          </p:nvSpPr>
          <p:spPr>
            <a:xfrm>
              <a:off x="7550943" y="5953125"/>
              <a:ext cx="61912" cy="92868"/>
            </a:xfrm>
            <a:custGeom>
              <a:avLst/>
              <a:gdLst>
                <a:gd name="connsiteX0" fmla="*/ 45244 w 61912"/>
                <a:gd name="connsiteY0" fmla="*/ 90488 h 92868"/>
                <a:gd name="connsiteX1" fmla="*/ 54769 w 61912"/>
                <a:gd name="connsiteY1" fmla="*/ 23813 h 92868"/>
                <a:gd name="connsiteX2" fmla="*/ 0 w 61912"/>
                <a:gd name="connsiteY2" fmla="*/ 2381 h 92868"/>
                <a:gd name="connsiteX3" fmla="*/ 0 w 61912"/>
                <a:gd name="connsiteY3" fmla="*/ 0 h 92868"/>
                <a:gd name="connsiteX4" fmla="*/ 61912 w 61912"/>
                <a:gd name="connsiteY4" fmla="*/ 21431 h 92868"/>
                <a:gd name="connsiteX5" fmla="*/ 47625 w 61912"/>
                <a:gd name="connsiteY5" fmla="*/ 92869 h 92868"/>
                <a:gd name="connsiteX6" fmla="*/ 45244 w 61912"/>
                <a:gd name="connsiteY6" fmla="*/ 90488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92868">
                  <a:moveTo>
                    <a:pt x="45244" y="90488"/>
                  </a:moveTo>
                  <a:cubicBezTo>
                    <a:pt x="47625" y="69056"/>
                    <a:pt x="52388" y="47625"/>
                    <a:pt x="54769" y="23813"/>
                  </a:cubicBezTo>
                  <a:cubicBezTo>
                    <a:pt x="35719" y="16669"/>
                    <a:pt x="16669" y="9525"/>
                    <a:pt x="0" y="2381"/>
                  </a:cubicBezTo>
                  <a:cubicBezTo>
                    <a:pt x="0" y="2381"/>
                    <a:pt x="0" y="0"/>
                    <a:pt x="0" y="0"/>
                  </a:cubicBezTo>
                  <a:cubicBezTo>
                    <a:pt x="19050" y="7144"/>
                    <a:pt x="40481" y="14288"/>
                    <a:pt x="61912" y="21431"/>
                  </a:cubicBezTo>
                  <a:cubicBezTo>
                    <a:pt x="57150" y="47625"/>
                    <a:pt x="52388" y="69056"/>
                    <a:pt x="47625" y="92869"/>
                  </a:cubicBezTo>
                  <a:cubicBezTo>
                    <a:pt x="47625" y="90488"/>
                    <a:pt x="45244" y="90488"/>
                    <a:pt x="45244" y="90488"/>
                  </a:cubicBezTo>
                  <a:close/>
                </a:path>
              </a:pathLst>
            </a:custGeom>
            <a:grpFill/>
            <a:ln w="23813" cap="flat">
              <a:noFill/>
              <a:prstDash val="solid"/>
              <a:miter/>
            </a:ln>
          </p:spPr>
          <p:txBody>
            <a:bodyPr rtlCol="0" anchor="ctr"/>
            <a:lstStyle/>
            <a:p>
              <a:endParaRPr lang="en-ID"/>
            </a:p>
          </p:txBody>
        </p:sp>
        <p:sp>
          <p:nvSpPr>
            <p:cNvPr id="1528" name="Freeform: Shape 1527">
              <a:extLst>
                <a:ext uri="{FF2B5EF4-FFF2-40B4-BE49-F238E27FC236}">
                  <a16:creationId xmlns:a16="http://schemas.microsoft.com/office/drawing/2014/main" id="{60831B09-37C8-47A2-9E77-F0A5282B961C}"/>
                </a:ext>
              </a:extLst>
            </p:cNvPr>
            <p:cNvSpPr/>
            <p:nvPr/>
          </p:nvSpPr>
          <p:spPr>
            <a:xfrm>
              <a:off x="6665118" y="5953125"/>
              <a:ext cx="61912" cy="85725"/>
            </a:xfrm>
            <a:custGeom>
              <a:avLst/>
              <a:gdLst>
                <a:gd name="connsiteX0" fmla="*/ 61912 w 61912"/>
                <a:gd name="connsiteY0" fmla="*/ 0 h 85725"/>
                <a:gd name="connsiteX1" fmla="*/ 7144 w 61912"/>
                <a:gd name="connsiteY1" fmla="*/ 21431 h 85725"/>
                <a:gd name="connsiteX2" fmla="*/ 16669 w 61912"/>
                <a:gd name="connsiteY2" fmla="*/ 85725 h 85725"/>
                <a:gd name="connsiteX3" fmla="*/ 14287 w 61912"/>
                <a:gd name="connsiteY3" fmla="*/ 85725 h 85725"/>
                <a:gd name="connsiteX4" fmla="*/ 4762 w 61912"/>
                <a:gd name="connsiteY4" fmla="*/ 52387 h 85725"/>
                <a:gd name="connsiteX5" fmla="*/ 0 w 61912"/>
                <a:gd name="connsiteY5" fmla="*/ 16669 h 85725"/>
                <a:gd name="connsiteX6" fmla="*/ 61912 w 61912"/>
                <a:gd name="connsiteY6" fmla="*/ 0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85725">
                  <a:moveTo>
                    <a:pt x="61912" y="0"/>
                  </a:moveTo>
                  <a:cubicBezTo>
                    <a:pt x="45244" y="7144"/>
                    <a:pt x="26194" y="14288"/>
                    <a:pt x="7144" y="21431"/>
                  </a:cubicBezTo>
                  <a:cubicBezTo>
                    <a:pt x="9525" y="45244"/>
                    <a:pt x="14287" y="64294"/>
                    <a:pt x="16669" y="85725"/>
                  </a:cubicBezTo>
                  <a:cubicBezTo>
                    <a:pt x="16669" y="85725"/>
                    <a:pt x="16669" y="85725"/>
                    <a:pt x="14287" y="85725"/>
                  </a:cubicBezTo>
                  <a:cubicBezTo>
                    <a:pt x="11906" y="73819"/>
                    <a:pt x="7144" y="64294"/>
                    <a:pt x="4762" y="52387"/>
                  </a:cubicBezTo>
                  <a:cubicBezTo>
                    <a:pt x="2381" y="40481"/>
                    <a:pt x="2381" y="30956"/>
                    <a:pt x="0" y="16669"/>
                  </a:cubicBezTo>
                  <a:cubicBezTo>
                    <a:pt x="19050" y="9525"/>
                    <a:pt x="38100" y="2381"/>
                    <a:pt x="61912" y="0"/>
                  </a:cubicBezTo>
                  <a:close/>
                </a:path>
              </a:pathLst>
            </a:custGeom>
            <a:grpFill/>
            <a:ln w="23813" cap="flat">
              <a:noFill/>
              <a:prstDash val="solid"/>
              <a:miter/>
            </a:ln>
          </p:spPr>
          <p:txBody>
            <a:bodyPr rtlCol="0" anchor="ctr"/>
            <a:lstStyle/>
            <a:p>
              <a:endParaRPr lang="en-ID"/>
            </a:p>
          </p:txBody>
        </p:sp>
        <p:sp>
          <p:nvSpPr>
            <p:cNvPr id="1529" name="Freeform: Shape 1528">
              <a:extLst>
                <a:ext uri="{FF2B5EF4-FFF2-40B4-BE49-F238E27FC236}">
                  <a16:creationId xmlns:a16="http://schemas.microsoft.com/office/drawing/2014/main" id="{D205003A-A10E-765C-5EA9-3C8B0814834C}"/>
                </a:ext>
              </a:extLst>
            </p:cNvPr>
            <p:cNvSpPr/>
            <p:nvPr/>
          </p:nvSpPr>
          <p:spPr>
            <a:xfrm>
              <a:off x="5596532" y="4824412"/>
              <a:ext cx="63698" cy="92868"/>
            </a:xfrm>
            <a:custGeom>
              <a:avLst/>
              <a:gdLst>
                <a:gd name="connsiteX0" fmla="*/ 1786 w 63698"/>
                <a:gd name="connsiteY0" fmla="*/ 0 h 92868"/>
                <a:gd name="connsiteX1" fmla="*/ 63698 w 63698"/>
                <a:gd name="connsiteY1" fmla="*/ 21431 h 92868"/>
                <a:gd name="connsiteX2" fmla="*/ 49411 w 63698"/>
                <a:gd name="connsiteY2" fmla="*/ 92869 h 92868"/>
                <a:gd name="connsiteX3" fmla="*/ 47030 w 63698"/>
                <a:gd name="connsiteY3" fmla="*/ 92869 h 92868"/>
                <a:gd name="connsiteX4" fmla="*/ 56555 w 63698"/>
                <a:gd name="connsiteY4" fmla="*/ 26194 h 92868"/>
                <a:gd name="connsiteX5" fmla="*/ 1786 w 63698"/>
                <a:gd name="connsiteY5" fmla="*/ 4762 h 92868"/>
                <a:gd name="connsiteX6" fmla="*/ 1786 w 63698"/>
                <a:gd name="connsiteY6" fmla="*/ 0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98" h="92868">
                  <a:moveTo>
                    <a:pt x="1786" y="0"/>
                  </a:moveTo>
                  <a:cubicBezTo>
                    <a:pt x="20836" y="7143"/>
                    <a:pt x="42267" y="14287"/>
                    <a:pt x="63698" y="21431"/>
                  </a:cubicBezTo>
                  <a:cubicBezTo>
                    <a:pt x="58936" y="47625"/>
                    <a:pt x="54173" y="69056"/>
                    <a:pt x="49411" y="92869"/>
                  </a:cubicBezTo>
                  <a:cubicBezTo>
                    <a:pt x="49411" y="92869"/>
                    <a:pt x="47030" y="92869"/>
                    <a:pt x="47030" y="92869"/>
                  </a:cubicBezTo>
                  <a:cubicBezTo>
                    <a:pt x="49411" y="71438"/>
                    <a:pt x="54173" y="50006"/>
                    <a:pt x="56555" y="26194"/>
                  </a:cubicBezTo>
                  <a:cubicBezTo>
                    <a:pt x="37505" y="19050"/>
                    <a:pt x="18455" y="11906"/>
                    <a:pt x="1786" y="4762"/>
                  </a:cubicBezTo>
                  <a:cubicBezTo>
                    <a:pt x="-595" y="2381"/>
                    <a:pt x="-595" y="2381"/>
                    <a:pt x="1786" y="0"/>
                  </a:cubicBezTo>
                  <a:close/>
                </a:path>
              </a:pathLst>
            </a:custGeom>
            <a:grpFill/>
            <a:ln w="23813" cap="flat">
              <a:noFill/>
              <a:prstDash val="solid"/>
              <a:miter/>
            </a:ln>
          </p:spPr>
          <p:txBody>
            <a:bodyPr rtlCol="0" anchor="ctr"/>
            <a:lstStyle/>
            <a:p>
              <a:endParaRPr lang="en-ID"/>
            </a:p>
          </p:txBody>
        </p:sp>
        <p:sp>
          <p:nvSpPr>
            <p:cNvPr id="1530" name="Freeform: Shape 1529">
              <a:extLst>
                <a:ext uri="{FF2B5EF4-FFF2-40B4-BE49-F238E27FC236}">
                  <a16:creationId xmlns:a16="http://schemas.microsoft.com/office/drawing/2014/main" id="{ACA281AB-083E-1156-1E24-B51D4E4CF1D0}"/>
                </a:ext>
              </a:extLst>
            </p:cNvPr>
            <p:cNvSpPr/>
            <p:nvPr/>
          </p:nvSpPr>
          <p:spPr>
            <a:xfrm>
              <a:off x="5595937" y="5953125"/>
              <a:ext cx="61912" cy="92868"/>
            </a:xfrm>
            <a:custGeom>
              <a:avLst/>
              <a:gdLst>
                <a:gd name="connsiteX0" fmla="*/ 45244 w 61912"/>
                <a:gd name="connsiteY0" fmla="*/ 88106 h 92868"/>
                <a:gd name="connsiteX1" fmla="*/ 54769 w 61912"/>
                <a:gd name="connsiteY1" fmla="*/ 23813 h 92868"/>
                <a:gd name="connsiteX2" fmla="*/ 0 w 61912"/>
                <a:gd name="connsiteY2" fmla="*/ 2381 h 92868"/>
                <a:gd name="connsiteX3" fmla="*/ 0 w 61912"/>
                <a:gd name="connsiteY3" fmla="*/ 0 h 92868"/>
                <a:gd name="connsiteX4" fmla="*/ 61913 w 61912"/>
                <a:gd name="connsiteY4" fmla="*/ 21431 h 92868"/>
                <a:gd name="connsiteX5" fmla="*/ 47625 w 61912"/>
                <a:gd name="connsiteY5" fmla="*/ 92869 h 92868"/>
                <a:gd name="connsiteX6" fmla="*/ 45244 w 61912"/>
                <a:gd name="connsiteY6" fmla="*/ 88106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92868">
                  <a:moveTo>
                    <a:pt x="45244" y="88106"/>
                  </a:moveTo>
                  <a:cubicBezTo>
                    <a:pt x="47625" y="66675"/>
                    <a:pt x="52387" y="45244"/>
                    <a:pt x="54769" y="23813"/>
                  </a:cubicBezTo>
                  <a:cubicBezTo>
                    <a:pt x="35719" y="16669"/>
                    <a:pt x="16669" y="9525"/>
                    <a:pt x="0" y="2381"/>
                  </a:cubicBezTo>
                  <a:cubicBezTo>
                    <a:pt x="0" y="2381"/>
                    <a:pt x="0" y="0"/>
                    <a:pt x="0" y="0"/>
                  </a:cubicBezTo>
                  <a:cubicBezTo>
                    <a:pt x="19050" y="7144"/>
                    <a:pt x="40481" y="14288"/>
                    <a:pt x="61913" y="21431"/>
                  </a:cubicBezTo>
                  <a:cubicBezTo>
                    <a:pt x="57150" y="47625"/>
                    <a:pt x="52387" y="69056"/>
                    <a:pt x="47625" y="92869"/>
                  </a:cubicBezTo>
                  <a:cubicBezTo>
                    <a:pt x="47625" y="90488"/>
                    <a:pt x="47625" y="88106"/>
                    <a:pt x="45244" y="88106"/>
                  </a:cubicBezTo>
                  <a:close/>
                </a:path>
              </a:pathLst>
            </a:custGeom>
            <a:grpFill/>
            <a:ln w="23813" cap="flat">
              <a:noFill/>
              <a:prstDash val="solid"/>
              <a:miter/>
            </a:ln>
          </p:spPr>
          <p:txBody>
            <a:bodyPr rtlCol="0" anchor="ctr"/>
            <a:lstStyle/>
            <a:p>
              <a:endParaRPr lang="en-ID"/>
            </a:p>
          </p:txBody>
        </p:sp>
        <p:sp>
          <p:nvSpPr>
            <p:cNvPr id="1531" name="Freeform: Shape 1530">
              <a:extLst>
                <a:ext uri="{FF2B5EF4-FFF2-40B4-BE49-F238E27FC236}">
                  <a16:creationId xmlns:a16="http://schemas.microsoft.com/office/drawing/2014/main" id="{7031F51D-0027-B354-1977-29B743FFC848}"/>
                </a:ext>
              </a:extLst>
            </p:cNvPr>
            <p:cNvSpPr/>
            <p:nvPr/>
          </p:nvSpPr>
          <p:spPr>
            <a:xfrm>
              <a:off x="8617743" y="4824412"/>
              <a:ext cx="61912" cy="92868"/>
            </a:xfrm>
            <a:custGeom>
              <a:avLst/>
              <a:gdLst>
                <a:gd name="connsiteX0" fmla="*/ 61913 w 61912"/>
                <a:gd name="connsiteY0" fmla="*/ 4762 h 92868"/>
                <a:gd name="connsiteX1" fmla="*/ 7144 w 61912"/>
                <a:gd name="connsiteY1" fmla="*/ 26194 h 92868"/>
                <a:gd name="connsiteX2" fmla="*/ 16669 w 61912"/>
                <a:gd name="connsiteY2" fmla="*/ 92869 h 92868"/>
                <a:gd name="connsiteX3" fmla="*/ 14288 w 61912"/>
                <a:gd name="connsiteY3" fmla="*/ 92869 h 92868"/>
                <a:gd name="connsiteX4" fmla="*/ 0 w 61912"/>
                <a:gd name="connsiteY4" fmla="*/ 21431 h 92868"/>
                <a:gd name="connsiteX5" fmla="*/ 61913 w 61912"/>
                <a:gd name="connsiteY5" fmla="*/ 0 h 92868"/>
                <a:gd name="connsiteX6" fmla="*/ 61913 w 61912"/>
                <a:gd name="connsiteY6" fmla="*/ 4762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92868">
                  <a:moveTo>
                    <a:pt x="61913" y="4762"/>
                  </a:moveTo>
                  <a:cubicBezTo>
                    <a:pt x="45244" y="11906"/>
                    <a:pt x="26194" y="19050"/>
                    <a:pt x="7144" y="26194"/>
                  </a:cubicBezTo>
                  <a:cubicBezTo>
                    <a:pt x="9525" y="50006"/>
                    <a:pt x="14288" y="71438"/>
                    <a:pt x="16669" y="92869"/>
                  </a:cubicBezTo>
                  <a:cubicBezTo>
                    <a:pt x="16669" y="92869"/>
                    <a:pt x="14288" y="92869"/>
                    <a:pt x="14288" y="92869"/>
                  </a:cubicBezTo>
                  <a:cubicBezTo>
                    <a:pt x="9525" y="71438"/>
                    <a:pt x="4763" y="47625"/>
                    <a:pt x="0" y="21431"/>
                  </a:cubicBezTo>
                  <a:cubicBezTo>
                    <a:pt x="21431" y="14287"/>
                    <a:pt x="40482" y="7143"/>
                    <a:pt x="61913" y="0"/>
                  </a:cubicBezTo>
                  <a:cubicBezTo>
                    <a:pt x="61913" y="2381"/>
                    <a:pt x="61913" y="2381"/>
                    <a:pt x="61913" y="4762"/>
                  </a:cubicBezTo>
                  <a:close/>
                </a:path>
              </a:pathLst>
            </a:custGeom>
            <a:grpFill/>
            <a:ln w="23813" cap="flat">
              <a:noFill/>
              <a:prstDash val="solid"/>
              <a:miter/>
            </a:ln>
          </p:spPr>
          <p:txBody>
            <a:bodyPr rtlCol="0" anchor="ctr"/>
            <a:lstStyle/>
            <a:p>
              <a:endParaRPr lang="en-ID"/>
            </a:p>
          </p:txBody>
        </p:sp>
        <p:sp>
          <p:nvSpPr>
            <p:cNvPr id="1532" name="Freeform: Shape 1531">
              <a:extLst>
                <a:ext uri="{FF2B5EF4-FFF2-40B4-BE49-F238E27FC236}">
                  <a16:creationId xmlns:a16="http://schemas.microsoft.com/office/drawing/2014/main" id="{F4EC01C8-4534-0BF6-F1DE-57A2B31696E7}"/>
                </a:ext>
              </a:extLst>
            </p:cNvPr>
            <p:cNvSpPr/>
            <p:nvPr/>
          </p:nvSpPr>
          <p:spPr>
            <a:xfrm>
              <a:off x="7550943" y="4826793"/>
              <a:ext cx="64293" cy="92868"/>
            </a:xfrm>
            <a:custGeom>
              <a:avLst/>
              <a:gdLst>
                <a:gd name="connsiteX0" fmla="*/ 54769 w 64293"/>
                <a:gd name="connsiteY0" fmla="*/ 23813 h 92868"/>
                <a:gd name="connsiteX1" fmla="*/ 0 w 64293"/>
                <a:gd name="connsiteY1" fmla="*/ 2381 h 92868"/>
                <a:gd name="connsiteX2" fmla="*/ 2381 w 64293"/>
                <a:gd name="connsiteY2" fmla="*/ 0 h 92868"/>
                <a:gd name="connsiteX3" fmla="*/ 64294 w 64293"/>
                <a:gd name="connsiteY3" fmla="*/ 21431 h 92868"/>
                <a:gd name="connsiteX4" fmla="*/ 50006 w 64293"/>
                <a:gd name="connsiteY4" fmla="*/ 92869 h 92868"/>
                <a:gd name="connsiteX5" fmla="*/ 47625 w 64293"/>
                <a:gd name="connsiteY5" fmla="*/ 92869 h 92868"/>
                <a:gd name="connsiteX6" fmla="*/ 54769 w 64293"/>
                <a:gd name="connsiteY6" fmla="*/ 23813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293" h="92868">
                  <a:moveTo>
                    <a:pt x="54769" y="23813"/>
                  </a:moveTo>
                  <a:cubicBezTo>
                    <a:pt x="35719" y="16669"/>
                    <a:pt x="16669" y="9525"/>
                    <a:pt x="0" y="2381"/>
                  </a:cubicBezTo>
                  <a:cubicBezTo>
                    <a:pt x="0" y="2381"/>
                    <a:pt x="0" y="0"/>
                    <a:pt x="2381" y="0"/>
                  </a:cubicBezTo>
                  <a:cubicBezTo>
                    <a:pt x="21431" y="7144"/>
                    <a:pt x="40481" y="14288"/>
                    <a:pt x="64294" y="21431"/>
                  </a:cubicBezTo>
                  <a:cubicBezTo>
                    <a:pt x="59531" y="45244"/>
                    <a:pt x="54769" y="69056"/>
                    <a:pt x="50006" y="92869"/>
                  </a:cubicBezTo>
                  <a:cubicBezTo>
                    <a:pt x="50006" y="92869"/>
                    <a:pt x="47625" y="92869"/>
                    <a:pt x="47625" y="92869"/>
                  </a:cubicBezTo>
                  <a:cubicBezTo>
                    <a:pt x="47625" y="69056"/>
                    <a:pt x="50006" y="47625"/>
                    <a:pt x="54769" y="23813"/>
                  </a:cubicBezTo>
                  <a:close/>
                </a:path>
              </a:pathLst>
            </a:custGeom>
            <a:grpFill/>
            <a:ln w="23813" cap="flat">
              <a:noFill/>
              <a:prstDash val="solid"/>
              <a:miter/>
            </a:ln>
          </p:spPr>
          <p:txBody>
            <a:bodyPr rtlCol="0" anchor="ctr"/>
            <a:lstStyle/>
            <a:p>
              <a:endParaRPr lang="en-ID"/>
            </a:p>
          </p:txBody>
        </p:sp>
        <p:sp>
          <p:nvSpPr>
            <p:cNvPr id="1533" name="Freeform: Shape 1532">
              <a:extLst>
                <a:ext uri="{FF2B5EF4-FFF2-40B4-BE49-F238E27FC236}">
                  <a16:creationId xmlns:a16="http://schemas.microsoft.com/office/drawing/2014/main" id="{66A1140B-68D6-1BB2-5176-D3E7971183B9}"/>
                </a:ext>
              </a:extLst>
            </p:cNvPr>
            <p:cNvSpPr/>
            <p:nvPr/>
          </p:nvSpPr>
          <p:spPr>
            <a:xfrm>
              <a:off x="5596532" y="1445418"/>
              <a:ext cx="63698" cy="92868"/>
            </a:xfrm>
            <a:custGeom>
              <a:avLst/>
              <a:gdLst>
                <a:gd name="connsiteX0" fmla="*/ 1786 w 63698"/>
                <a:gd name="connsiteY0" fmla="*/ 0 h 92868"/>
                <a:gd name="connsiteX1" fmla="*/ 63698 w 63698"/>
                <a:gd name="connsiteY1" fmla="*/ 21431 h 92868"/>
                <a:gd name="connsiteX2" fmla="*/ 49411 w 63698"/>
                <a:gd name="connsiteY2" fmla="*/ 92869 h 92868"/>
                <a:gd name="connsiteX3" fmla="*/ 47030 w 63698"/>
                <a:gd name="connsiteY3" fmla="*/ 92869 h 92868"/>
                <a:gd name="connsiteX4" fmla="*/ 56555 w 63698"/>
                <a:gd name="connsiteY4" fmla="*/ 26194 h 92868"/>
                <a:gd name="connsiteX5" fmla="*/ 1786 w 63698"/>
                <a:gd name="connsiteY5" fmla="*/ 4763 h 92868"/>
                <a:gd name="connsiteX6" fmla="*/ 1786 w 63698"/>
                <a:gd name="connsiteY6" fmla="*/ 0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98" h="92868">
                  <a:moveTo>
                    <a:pt x="1786" y="0"/>
                  </a:moveTo>
                  <a:cubicBezTo>
                    <a:pt x="20836" y="7144"/>
                    <a:pt x="42267" y="14287"/>
                    <a:pt x="63698" y="21431"/>
                  </a:cubicBezTo>
                  <a:cubicBezTo>
                    <a:pt x="58936" y="47625"/>
                    <a:pt x="54173" y="69056"/>
                    <a:pt x="49411" y="92869"/>
                  </a:cubicBezTo>
                  <a:cubicBezTo>
                    <a:pt x="49411" y="92869"/>
                    <a:pt x="47030" y="92869"/>
                    <a:pt x="47030" y="92869"/>
                  </a:cubicBezTo>
                  <a:cubicBezTo>
                    <a:pt x="49411" y="71438"/>
                    <a:pt x="54173" y="50006"/>
                    <a:pt x="56555" y="26194"/>
                  </a:cubicBezTo>
                  <a:cubicBezTo>
                    <a:pt x="37505" y="19050"/>
                    <a:pt x="18455" y="11906"/>
                    <a:pt x="1786" y="4763"/>
                  </a:cubicBezTo>
                  <a:cubicBezTo>
                    <a:pt x="-595" y="2381"/>
                    <a:pt x="-595" y="2381"/>
                    <a:pt x="1786" y="0"/>
                  </a:cubicBezTo>
                  <a:close/>
                </a:path>
              </a:pathLst>
            </a:custGeom>
            <a:grpFill/>
            <a:ln w="23813" cap="flat">
              <a:noFill/>
              <a:prstDash val="solid"/>
              <a:miter/>
            </a:ln>
          </p:spPr>
          <p:txBody>
            <a:bodyPr rtlCol="0" anchor="ctr"/>
            <a:lstStyle/>
            <a:p>
              <a:endParaRPr lang="en-ID"/>
            </a:p>
          </p:txBody>
        </p:sp>
        <p:sp>
          <p:nvSpPr>
            <p:cNvPr id="1534" name="Freeform: Shape 1533">
              <a:extLst>
                <a:ext uri="{FF2B5EF4-FFF2-40B4-BE49-F238E27FC236}">
                  <a16:creationId xmlns:a16="http://schemas.microsoft.com/office/drawing/2014/main" id="{FF9CDE8B-C389-6569-4260-EA15419A4E86}"/>
                </a:ext>
              </a:extLst>
            </p:cNvPr>
            <p:cNvSpPr/>
            <p:nvPr/>
          </p:nvSpPr>
          <p:spPr>
            <a:xfrm>
              <a:off x="5598318" y="2576512"/>
              <a:ext cx="61912" cy="88106"/>
            </a:xfrm>
            <a:custGeom>
              <a:avLst/>
              <a:gdLst>
                <a:gd name="connsiteX0" fmla="*/ 61912 w 61912"/>
                <a:gd name="connsiteY0" fmla="*/ 16669 h 88106"/>
                <a:gd name="connsiteX1" fmla="*/ 47625 w 61912"/>
                <a:gd name="connsiteY1" fmla="*/ 88106 h 88106"/>
                <a:gd name="connsiteX2" fmla="*/ 45244 w 61912"/>
                <a:gd name="connsiteY2" fmla="*/ 88106 h 88106"/>
                <a:gd name="connsiteX3" fmla="*/ 54769 w 61912"/>
                <a:gd name="connsiteY3" fmla="*/ 23813 h 88106"/>
                <a:gd name="connsiteX4" fmla="*/ 0 w 61912"/>
                <a:gd name="connsiteY4" fmla="*/ 2381 h 88106"/>
                <a:gd name="connsiteX5" fmla="*/ 0 w 61912"/>
                <a:gd name="connsiteY5" fmla="*/ 0 h 88106"/>
                <a:gd name="connsiteX6" fmla="*/ 61912 w 61912"/>
                <a:gd name="connsiteY6" fmla="*/ 16669 h 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88106">
                  <a:moveTo>
                    <a:pt x="61912" y="16669"/>
                  </a:moveTo>
                  <a:cubicBezTo>
                    <a:pt x="57150" y="42863"/>
                    <a:pt x="52387" y="64294"/>
                    <a:pt x="47625" y="88106"/>
                  </a:cubicBezTo>
                  <a:cubicBezTo>
                    <a:pt x="47625" y="88106"/>
                    <a:pt x="45244" y="88106"/>
                    <a:pt x="45244" y="88106"/>
                  </a:cubicBezTo>
                  <a:cubicBezTo>
                    <a:pt x="47625" y="66675"/>
                    <a:pt x="52387" y="47625"/>
                    <a:pt x="54769" y="23813"/>
                  </a:cubicBezTo>
                  <a:cubicBezTo>
                    <a:pt x="35719" y="16669"/>
                    <a:pt x="19050" y="9525"/>
                    <a:pt x="0" y="2381"/>
                  </a:cubicBezTo>
                  <a:cubicBezTo>
                    <a:pt x="0" y="2381"/>
                    <a:pt x="0" y="0"/>
                    <a:pt x="0" y="0"/>
                  </a:cubicBezTo>
                  <a:cubicBezTo>
                    <a:pt x="19050" y="2381"/>
                    <a:pt x="38100" y="9525"/>
                    <a:pt x="61912" y="16669"/>
                  </a:cubicBezTo>
                  <a:close/>
                </a:path>
              </a:pathLst>
            </a:custGeom>
            <a:grpFill/>
            <a:ln w="23813" cap="flat">
              <a:noFill/>
              <a:prstDash val="solid"/>
              <a:miter/>
            </a:ln>
          </p:spPr>
          <p:txBody>
            <a:bodyPr rtlCol="0" anchor="ctr"/>
            <a:lstStyle/>
            <a:p>
              <a:endParaRPr lang="en-ID"/>
            </a:p>
          </p:txBody>
        </p:sp>
        <p:sp>
          <p:nvSpPr>
            <p:cNvPr id="1535" name="Freeform: Shape 1534">
              <a:extLst>
                <a:ext uri="{FF2B5EF4-FFF2-40B4-BE49-F238E27FC236}">
                  <a16:creationId xmlns:a16="http://schemas.microsoft.com/office/drawing/2014/main" id="{B1DAFB33-1B76-80CB-4D09-2D2222F69701}"/>
                </a:ext>
              </a:extLst>
            </p:cNvPr>
            <p:cNvSpPr/>
            <p:nvPr/>
          </p:nvSpPr>
          <p:spPr>
            <a:xfrm>
              <a:off x="6662737" y="2571750"/>
              <a:ext cx="64293" cy="92868"/>
            </a:xfrm>
            <a:custGeom>
              <a:avLst/>
              <a:gdLst>
                <a:gd name="connsiteX0" fmla="*/ 14288 w 64293"/>
                <a:gd name="connsiteY0" fmla="*/ 92869 h 92868"/>
                <a:gd name="connsiteX1" fmla="*/ 0 w 64293"/>
                <a:gd name="connsiteY1" fmla="*/ 21431 h 92868"/>
                <a:gd name="connsiteX2" fmla="*/ 61913 w 64293"/>
                <a:gd name="connsiteY2" fmla="*/ 0 h 92868"/>
                <a:gd name="connsiteX3" fmla="*/ 64294 w 64293"/>
                <a:gd name="connsiteY3" fmla="*/ 4762 h 92868"/>
                <a:gd name="connsiteX4" fmla="*/ 9525 w 64293"/>
                <a:gd name="connsiteY4" fmla="*/ 26194 h 92868"/>
                <a:gd name="connsiteX5" fmla="*/ 19050 w 64293"/>
                <a:gd name="connsiteY5" fmla="*/ 90488 h 92868"/>
                <a:gd name="connsiteX6" fmla="*/ 14288 w 64293"/>
                <a:gd name="connsiteY6" fmla="*/ 92869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293" h="92868">
                  <a:moveTo>
                    <a:pt x="14288" y="92869"/>
                  </a:moveTo>
                  <a:cubicBezTo>
                    <a:pt x="9525" y="69056"/>
                    <a:pt x="4763" y="47625"/>
                    <a:pt x="0" y="21431"/>
                  </a:cubicBezTo>
                  <a:cubicBezTo>
                    <a:pt x="21431" y="14287"/>
                    <a:pt x="40481" y="7144"/>
                    <a:pt x="61913" y="0"/>
                  </a:cubicBezTo>
                  <a:cubicBezTo>
                    <a:pt x="61913" y="2381"/>
                    <a:pt x="61913" y="2381"/>
                    <a:pt x="64294" y="4762"/>
                  </a:cubicBezTo>
                  <a:cubicBezTo>
                    <a:pt x="47625" y="11906"/>
                    <a:pt x="28575" y="19050"/>
                    <a:pt x="9525" y="26194"/>
                  </a:cubicBezTo>
                  <a:cubicBezTo>
                    <a:pt x="11906" y="47625"/>
                    <a:pt x="16669" y="69056"/>
                    <a:pt x="19050" y="90488"/>
                  </a:cubicBezTo>
                  <a:cubicBezTo>
                    <a:pt x="16669" y="90488"/>
                    <a:pt x="16669" y="92869"/>
                    <a:pt x="14288" y="92869"/>
                  </a:cubicBezTo>
                  <a:close/>
                </a:path>
              </a:pathLst>
            </a:custGeom>
            <a:grpFill/>
            <a:ln w="23813" cap="flat">
              <a:noFill/>
              <a:prstDash val="solid"/>
              <a:miter/>
            </a:ln>
          </p:spPr>
          <p:txBody>
            <a:bodyPr rtlCol="0" anchor="ctr"/>
            <a:lstStyle/>
            <a:p>
              <a:endParaRPr lang="en-ID"/>
            </a:p>
          </p:txBody>
        </p:sp>
        <p:sp>
          <p:nvSpPr>
            <p:cNvPr id="1536" name="Freeform: Shape 1535">
              <a:extLst>
                <a:ext uri="{FF2B5EF4-FFF2-40B4-BE49-F238E27FC236}">
                  <a16:creationId xmlns:a16="http://schemas.microsoft.com/office/drawing/2014/main" id="{47A73A94-EA07-DC41-7319-AE6756ADD575}"/>
                </a:ext>
              </a:extLst>
            </p:cNvPr>
            <p:cNvSpPr/>
            <p:nvPr/>
          </p:nvSpPr>
          <p:spPr>
            <a:xfrm>
              <a:off x="7550943" y="2571750"/>
              <a:ext cx="61912" cy="92868"/>
            </a:xfrm>
            <a:custGeom>
              <a:avLst/>
              <a:gdLst>
                <a:gd name="connsiteX0" fmla="*/ 0 w 61912"/>
                <a:gd name="connsiteY0" fmla="*/ 0 h 92868"/>
                <a:gd name="connsiteX1" fmla="*/ 61912 w 61912"/>
                <a:gd name="connsiteY1" fmla="*/ 21431 h 92868"/>
                <a:gd name="connsiteX2" fmla="*/ 47625 w 61912"/>
                <a:gd name="connsiteY2" fmla="*/ 92869 h 92868"/>
                <a:gd name="connsiteX3" fmla="*/ 45244 w 61912"/>
                <a:gd name="connsiteY3" fmla="*/ 92869 h 92868"/>
                <a:gd name="connsiteX4" fmla="*/ 54769 w 61912"/>
                <a:gd name="connsiteY4" fmla="*/ 28575 h 92868"/>
                <a:gd name="connsiteX5" fmla="*/ 0 w 61912"/>
                <a:gd name="connsiteY5" fmla="*/ 7144 h 92868"/>
                <a:gd name="connsiteX6" fmla="*/ 0 w 61912"/>
                <a:gd name="connsiteY6" fmla="*/ 0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92868">
                  <a:moveTo>
                    <a:pt x="0" y="0"/>
                  </a:moveTo>
                  <a:cubicBezTo>
                    <a:pt x="19050" y="7144"/>
                    <a:pt x="40481" y="14287"/>
                    <a:pt x="61912" y="21431"/>
                  </a:cubicBezTo>
                  <a:cubicBezTo>
                    <a:pt x="57150" y="47625"/>
                    <a:pt x="52388" y="69056"/>
                    <a:pt x="47625" y="92869"/>
                  </a:cubicBezTo>
                  <a:cubicBezTo>
                    <a:pt x="47625" y="92869"/>
                    <a:pt x="45244" y="92869"/>
                    <a:pt x="45244" y="92869"/>
                  </a:cubicBezTo>
                  <a:cubicBezTo>
                    <a:pt x="47625" y="71438"/>
                    <a:pt x="52388" y="50006"/>
                    <a:pt x="54769" y="28575"/>
                  </a:cubicBezTo>
                  <a:cubicBezTo>
                    <a:pt x="35719" y="21431"/>
                    <a:pt x="16669" y="14287"/>
                    <a:pt x="0" y="7144"/>
                  </a:cubicBezTo>
                  <a:cubicBezTo>
                    <a:pt x="0" y="2381"/>
                    <a:pt x="0" y="2381"/>
                    <a:pt x="0" y="0"/>
                  </a:cubicBezTo>
                  <a:close/>
                </a:path>
              </a:pathLst>
            </a:custGeom>
            <a:grpFill/>
            <a:ln w="23813" cap="flat">
              <a:noFill/>
              <a:prstDash val="solid"/>
              <a:miter/>
            </a:ln>
          </p:spPr>
          <p:txBody>
            <a:bodyPr rtlCol="0" anchor="ctr"/>
            <a:lstStyle/>
            <a:p>
              <a:endParaRPr lang="en-ID"/>
            </a:p>
          </p:txBody>
        </p:sp>
        <p:sp>
          <p:nvSpPr>
            <p:cNvPr id="1537" name="Freeform: Shape 1536">
              <a:extLst>
                <a:ext uri="{FF2B5EF4-FFF2-40B4-BE49-F238E27FC236}">
                  <a16:creationId xmlns:a16="http://schemas.microsoft.com/office/drawing/2014/main" id="{6C272A10-7599-AEB6-CA5A-2B9C716604D8}"/>
                </a:ext>
              </a:extLst>
            </p:cNvPr>
            <p:cNvSpPr/>
            <p:nvPr/>
          </p:nvSpPr>
          <p:spPr>
            <a:xfrm>
              <a:off x="5595937" y="3698081"/>
              <a:ext cx="61912" cy="92868"/>
            </a:xfrm>
            <a:custGeom>
              <a:avLst/>
              <a:gdLst>
                <a:gd name="connsiteX0" fmla="*/ 2381 w 61912"/>
                <a:gd name="connsiteY0" fmla="*/ 0 h 92868"/>
                <a:gd name="connsiteX1" fmla="*/ 61913 w 61912"/>
                <a:gd name="connsiteY1" fmla="*/ 21431 h 92868"/>
                <a:gd name="connsiteX2" fmla="*/ 47625 w 61912"/>
                <a:gd name="connsiteY2" fmla="*/ 92869 h 92868"/>
                <a:gd name="connsiteX3" fmla="*/ 45244 w 61912"/>
                <a:gd name="connsiteY3" fmla="*/ 92869 h 92868"/>
                <a:gd name="connsiteX4" fmla="*/ 54769 w 61912"/>
                <a:gd name="connsiteY4" fmla="*/ 26194 h 92868"/>
                <a:gd name="connsiteX5" fmla="*/ 0 w 61912"/>
                <a:gd name="connsiteY5" fmla="*/ 4762 h 92868"/>
                <a:gd name="connsiteX6" fmla="*/ 2381 w 61912"/>
                <a:gd name="connsiteY6" fmla="*/ 0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92868">
                  <a:moveTo>
                    <a:pt x="2381" y="0"/>
                  </a:moveTo>
                  <a:cubicBezTo>
                    <a:pt x="21431" y="7144"/>
                    <a:pt x="40481" y="14287"/>
                    <a:pt x="61913" y="21431"/>
                  </a:cubicBezTo>
                  <a:cubicBezTo>
                    <a:pt x="57150" y="47625"/>
                    <a:pt x="52387" y="69056"/>
                    <a:pt x="47625" y="92869"/>
                  </a:cubicBezTo>
                  <a:cubicBezTo>
                    <a:pt x="47625" y="92869"/>
                    <a:pt x="45244" y="92869"/>
                    <a:pt x="45244" y="92869"/>
                  </a:cubicBezTo>
                  <a:cubicBezTo>
                    <a:pt x="47625" y="71438"/>
                    <a:pt x="52387" y="50006"/>
                    <a:pt x="54769" y="26194"/>
                  </a:cubicBezTo>
                  <a:cubicBezTo>
                    <a:pt x="35719" y="19050"/>
                    <a:pt x="16669" y="11906"/>
                    <a:pt x="0" y="4762"/>
                  </a:cubicBezTo>
                  <a:cubicBezTo>
                    <a:pt x="2381" y="2381"/>
                    <a:pt x="2381" y="2381"/>
                    <a:pt x="2381" y="0"/>
                  </a:cubicBezTo>
                  <a:close/>
                </a:path>
              </a:pathLst>
            </a:custGeom>
            <a:grpFill/>
            <a:ln w="23813" cap="flat">
              <a:noFill/>
              <a:prstDash val="solid"/>
              <a:miter/>
            </a:ln>
          </p:spPr>
          <p:txBody>
            <a:bodyPr rtlCol="0" anchor="ctr"/>
            <a:lstStyle/>
            <a:p>
              <a:endParaRPr lang="en-ID"/>
            </a:p>
          </p:txBody>
        </p:sp>
        <p:sp>
          <p:nvSpPr>
            <p:cNvPr id="1538" name="Freeform: Shape 1537">
              <a:extLst>
                <a:ext uri="{FF2B5EF4-FFF2-40B4-BE49-F238E27FC236}">
                  <a16:creationId xmlns:a16="http://schemas.microsoft.com/office/drawing/2014/main" id="{38C40435-2EB2-C93F-79C5-5CBB8193ACF0}"/>
                </a:ext>
              </a:extLst>
            </p:cNvPr>
            <p:cNvSpPr/>
            <p:nvPr/>
          </p:nvSpPr>
          <p:spPr>
            <a:xfrm>
              <a:off x="6662737" y="3698081"/>
              <a:ext cx="64293" cy="90487"/>
            </a:xfrm>
            <a:custGeom>
              <a:avLst/>
              <a:gdLst>
                <a:gd name="connsiteX0" fmla="*/ 0 w 64293"/>
                <a:gd name="connsiteY0" fmla="*/ 21431 h 90487"/>
                <a:gd name="connsiteX1" fmla="*/ 61913 w 64293"/>
                <a:gd name="connsiteY1" fmla="*/ 0 h 90487"/>
                <a:gd name="connsiteX2" fmla="*/ 64294 w 64293"/>
                <a:gd name="connsiteY2" fmla="*/ 2381 h 90487"/>
                <a:gd name="connsiteX3" fmla="*/ 23813 w 64293"/>
                <a:gd name="connsiteY3" fmla="*/ 19050 h 90487"/>
                <a:gd name="connsiteX4" fmla="*/ 11906 w 64293"/>
                <a:gd name="connsiteY4" fmla="*/ 40481 h 90487"/>
                <a:gd name="connsiteX5" fmla="*/ 16669 w 64293"/>
                <a:gd name="connsiteY5" fmla="*/ 90488 h 90487"/>
                <a:gd name="connsiteX6" fmla="*/ 0 w 64293"/>
                <a:gd name="connsiteY6" fmla="*/ 21431 h 9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293" h="90487">
                  <a:moveTo>
                    <a:pt x="0" y="21431"/>
                  </a:moveTo>
                  <a:cubicBezTo>
                    <a:pt x="23813" y="14287"/>
                    <a:pt x="42862" y="7144"/>
                    <a:pt x="61913" y="0"/>
                  </a:cubicBezTo>
                  <a:cubicBezTo>
                    <a:pt x="61913" y="0"/>
                    <a:pt x="61913" y="2381"/>
                    <a:pt x="64294" y="2381"/>
                  </a:cubicBezTo>
                  <a:cubicBezTo>
                    <a:pt x="50006" y="7144"/>
                    <a:pt x="38100" y="14287"/>
                    <a:pt x="23813" y="19050"/>
                  </a:cubicBezTo>
                  <a:cubicBezTo>
                    <a:pt x="14288" y="21431"/>
                    <a:pt x="9525" y="28575"/>
                    <a:pt x="11906" y="40481"/>
                  </a:cubicBezTo>
                  <a:cubicBezTo>
                    <a:pt x="14288" y="57150"/>
                    <a:pt x="16669" y="73819"/>
                    <a:pt x="16669" y="90488"/>
                  </a:cubicBezTo>
                  <a:cubicBezTo>
                    <a:pt x="9525" y="69056"/>
                    <a:pt x="4763" y="47625"/>
                    <a:pt x="0" y="21431"/>
                  </a:cubicBezTo>
                  <a:close/>
                </a:path>
              </a:pathLst>
            </a:custGeom>
            <a:grpFill/>
            <a:ln w="23813" cap="flat">
              <a:noFill/>
              <a:prstDash val="solid"/>
              <a:miter/>
            </a:ln>
          </p:spPr>
          <p:txBody>
            <a:bodyPr rtlCol="0" anchor="ctr"/>
            <a:lstStyle/>
            <a:p>
              <a:endParaRPr lang="en-ID"/>
            </a:p>
          </p:txBody>
        </p:sp>
        <p:sp>
          <p:nvSpPr>
            <p:cNvPr id="1539" name="Freeform: Shape 1538">
              <a:extLst>
                <a:ext uri="{FF2B5EF4-FFF2-40B4-BE49-F238E27FC236}">
                  <a16:creationId xmlns:a16="http://schemas.microsoft.com/office/drawing/2014/main" id="{BADB1C2D-B236-6C3E-E984-267E814E09A4}"/>
                </a:ext>
              </a:extLst>
            </p:cNvPr>
            <p:cNvSpPr/>
            <p:nvPr/>
          </p:nvSpPr>
          <p:spPr>
            <a:xfrm>
              <a:off x="7550943" y="3700462"/>
              <a:ext cx="61912" cy="92868"/>
            </a:xfrm>
            <a:custGeom>
              <a:avLst/>
              <a:gdLst>
                <a:gd name="connsiteX0" fmla="*/ 45244 w 61912"/>
                <a:gd name="connsiteY0" fmla="*/ 88107 h 92868"/>
                <a:gd name="connsiteX1" fmla="*/ 54769 w 61912"/>
                <a:gd name="connsiteY1" fmla="*/ 23813 h 92868"/>
                <a:gd name="connsiteX2" fmla="*/ 0 w 61912"/>
                <a:gd name="connsiteY2" fmla="*/ 2381 h 92868"/>
                <a:gd name="connsiteX3" fmla="*/ 0 w 61912"/>
                <a:gd name="connsiteY3" fmla="*/ 0 h 92868"/>
                <a:gd name="connsiteX4" fmla="*/ 61912 w 61912"/>
                <a:gd name="connsiteY4" fmla="*/ 21431 h 92868"/>
                <a:gd name="connsiteX5" fmla="*/ 47625 w 61912"/>
                <a:gd name="connsiteY5" fmla="*/ 92869 h 92868"/>
                <a:gd name="connsiteX6" fmla="*/ 45244 w 61912"/>
                <a:gd name="connsiteY6" fmla="*/ 88107 h 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92868">
                  <a:moveTo>
                    <a:pt x="45244" y="88107"/>
                  </a:moveTo>
                  <a:cubicBezTo>
                    <a:pt x="47625" y="66675"/>
                    <a:pt x="52388" y="47625"/>
                    <a:pt x="54769" y="23813"/>
                  </a:cubicBezTo>
                  <a:cubicBezTo>
                    <a:pt x="35719" y="16669"/>
                    <a:pt x="16669" y="9525"/>
                    <a:pt x="0" y="2381"/>
                  </a:cubicBezTo>
                  <a:cubicBezTo>
                    <a:pt x="0" y="2381"/>
                    <a:pt x="0" y="0"/>
                    <a:pt x="0" y="0"/>
                  </a:cubicBezTo>
                  <a:cubicBezTo>
                    <a:pt x="19050" y="7144"/>
                    <a:pt x="40481" y="14288"/>
                    <a:pt x="61912" y="21431"/>
                  </a:cubicBezTo>
                  <a:cubicBezTo>
                    <a:pt x="57150" y="47625"/>
                    <a:pt x="52388" y="69056"/>
                    <a:pt x="47625" y="92869"/>
                  </a:cubicBezTo>
                  <a:cubicBezTo>
                    <a:pt x="47625" y="90488"/>
                    <a:pt x="45244" y="88107"/>
                    <a:pt x="45244" y="88107"/>
                  </a:cubicBezTo>
                  <a:close/>
                </a:path>
              </a:pathLst>
            </a:custGeom>
            <a:grpFill/>
            <a:ln w="23813" cap="flat">
              <a:noFill/>
              <a:prstDash val="solid"/>
              <a:miter/>
            </a:ln>
          </p:spPr>
          <p:txBody>
            <a:bodyPr rtlCol="0" anchor="ctr"/>
            <a:lstStyle/>
            <a:p>
              <a:endParaRPr lang="en-ID"/>
            </a:p>
          </p:txBody>
        </p:sp>
        <p:sp>
          <p:nvSpPr>
            <p:cNvPr id="1540" name="Freeform: Shape 1539">
              <a:extLst>
                <a:ext uri="{FF2B5EF4-FFF2-40B4-BE49-F238E27FC236}">
                  <a16:creationId xmlns:a16="http://schemas.microsoft.com/office/drawing/2014/main" id="{4109CB7F-45C7-11AE-BE15-F8BD1F2298F1}"/>
                </a:ext>
              </a:extLst>
            </p:cNvPr>
            <p:cNvSpPr/>
            <p:nvPr/>
          </p:nvSpPr>
          <p:spPr>
            <a:xfrm>
              <a:off x="8615362" y="3698081"/>
              <a:ext cx="64293" cy="90487"/>
            </a:xfrm>
            <a:custGeom>
              <a:avLst/>
              <a:gdLst>
                <a:gd name="connsiteX0" fmla="*/ 0 w 64293"/>
                <a:gd name="connsiteY0" fmla="*/ 21431 h 90487"/>
                <a:gd name="connsiteX1" fmla="*/ 61912 w 64293"/>
                <a:gd name="connsiteY1" fmla="*/ 0 h 90487"/>
                <a:gd name="connsiteX2" fmla="*/ 64294 w 64293"/>
                <a:gd name="connsiteY2" fmla="*/ 2381 h 90487"/>
                <a:gd name="connsiteX3" fmla="*/ 23813 w 64293"/>
                <a:gd name="connsiteY3" fmla="*/ 19050 h 90487"/>
                <a:gd name="connsiteX4" fmla="*/ 11906 w 64293"/>
                <a:gd name="connsiteY4" fmla="*/ 40481 h 90487"/>
                <a:gd name="connsiteX5" fmla="*/ 16669 w 64293"/>
                <a:gd name="connsiteY5" fmla="*/ 90488 h 90487"/>
                <a:gd name="connsiteX6" fmla="*/ 0 w 64293"/>
                <a:gd name="connsiteY6" fmla="*/ 21431 h 9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293" h="90487">
                  <a:moveTo>
                    <a:pt x="0" y="21431"/>
                  </a:moveTo>
                  <a:cubicBezTo>
                    <a:pt x="23813" y="14287"/>
                    <a:pt x="42863" y="7144"/>
                    <a:pt x="61912" y="0"/>
                  </a:cubicBezTo>
                  <a:cubicBezTo>
                    <a:pt x="61912" y="0"/>
                    <a:pt x="61912" y="2381"/>
                    <a:pt x="64294" y="2381"/>
                  </a:cubicBezTo>
                  <a:cubicBezTo>
                    <a:pt x="50006" y="7144"/>
                    <a:pt x="38100" y="14287"/>
                    <a:pt x="23813" y="19050"/>
                  </a:cubicBezTo>
                  <a:cubicBezTo>
                    <a:pt x="14287" y="21431"/>
                    <a:pt x="9525" y="28575"/>
                    <a:pt x="11906" y="40481"/>
                  </a:cubicBezTo>
                  <a:cubicBezTo>
                    <a:pt x="14287" y="57150"/>
                    <a:pt x="16669" y="73819"/>
                    <a:pt x="16669" y="90488"/>
                  </a:cubicBezTo>
                  <a:cubicBezTo>
                    <a:pt x="11906" y="69056"/>
                    <a:pt x="7144" y="47625"/>
                    <a:pt x="0" y="21431"/>
                  </a:cubicBezTo>
                  <a:close/>
                </a:path>
              </a:pathLst>
            </a:custGeom>
            <a:grpFill/>
            <a:ln w="23813" cap="flat">
              <a:noFill/>
              <a:prstDash val="solid"/>
              <a:miter/>
            </a:ln>
          </p:spPr>
          <p:txBody>
            <a:bodyPr rtlCol="0" anchor="ctr"/>
            <a:lstStyle/>
            <a:p>
              <a:endParaRPr lang="en-ID"/>
            </a:p>
          </p:txBody>
        </p:sp>
        <p:sp>
          <p:nvSpPr>
            <p:cNvPr id="1541" name="Freeform: Shape 1540">
              <a:extLst>
                <a:ext uri="{FF2B5EF4-FFF2-40B4-BE49-F238E27FC236}">
                  <a16:creationId xmlns:a16="http://schemas.microsoft.com/office/drawing/2014/main" id="{7CEBE5FF-7F12-6EAF-FC26-2F0A83B75ADD}"/>
                </a:ext>
              </a:extLst>
            </p:cNvPr>
            <p:cNvSpPr/>
            <p:nvPr/>
          </p:nvSpPr>
          <p:spPr>
            <a:xfrm>
              <a:off x="9505949" y="3702843"/>
              <a:ext cx="61912" cy="88106"/>
            </a:xfrm>
            <a:custGeom>
              <a:avLst/>
              <a:gdLst>
                <a:gd name="connsiteX0" fmla="*/ 61913 w 61912"/>
                <a:gd name="connsiteY0" fmla="*/ 16669 h 88106"/>
                <a:gd name="connsiteX1" fmla="*/ 47625 w 61912"/>
                <a:gd name="connsiteY1" fmla="*/ 88106 h 88106"/>
                <a:gd name="connsiteX2" fmla="*/ 45244 w 61912"/>
                <a:gd name="connsiteY2" fmla="*/ 88106 h 88106"/>
                <a:gd name="connsiteX3" fmla="*/ 54769 w 61912"/>
                <a:gd name="connsiteY3" fmla="*/ 23813 h 88106"/>
                <a:gd name="connsiteX4" fmla="*/ 0 w 61912"/>
                <a:gd name="connsiteY4" fmla="*/ 2381 h 88106"/>
                <a:gd name="connsiteX5" fmla="*/ 0 w 61912"/>
                <a:gd name="connsiteY5" fmla="*/ 0 h 88106"/>
                <a:gd name="connsiteX6" fmla="*/ 61913 w 61912"/>
                <a:gd name="connsiteY6" fmla="*/ 16669 h 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88106">
                  <a:moveTo>
                    <a:pt x="61913" y="16669"/>
                  </a:moveTo>
                  <a:cubicBezTo>
                    <a:pt x="57150" y="42863"/>
                    <a:pt x="52387" y="64294"/>
                    <a:pt x="47625" y="88106"/>
                  </a:cubicBezTo>
                  <a:cubicBezTo>
                    <a:pt x="47625" y="88106"/>
                    <a:pt x="45244" y="88106"/>
                    <a:pt x="45244" y="88106"/>
                  </a:cubicBezTo>
                  <a:cubicBezTo>
                    <a:pt x="47625" y="66675"/>
                    <a:pt x="52387" y="47625"/>
                    <a:pt x="54769" y="23813"/>
                  </a:cubicBezTo>
                  <a:cubicBezTo>
                    <a:pt x="35719" y="16669"/>
                    <a:pt x="19050" y="9525"/>
                    <a:pt x="0" y="2381"/>
                  </a:cubicBezTo>
                  <a:cubicBezTo>
                    <a:pt x="0" y="2381"/>
                    <a:pt x="0" y="0"/>
                    <a:pt x="0" y="0"/>
                  </a:cubicBezTo>
                  <a:cubicBezTo>
                    <a:pt x="19050" y="2381"/>
                    <a:pt x="38100" y="9525"/>
                    <a:pt x="61913" y="16669"/>
                  </a:cubicBezTo>
                  <a:close/>
                </a:path>
              </a:pathLst>
            </a:custGeom>
            <a:grpFill/>
            <a:ln w="23813" cap="flat">
              <a:noFill/>
              <a:prstDash val="solid"/>
              <a:miter/>
            </a:ln>
          </p:spPr>
          <p:txBody>
            <a:bodyPr rtlCol="0" anchor="ctr"/>
            <a:lstStyle/>
            <a:p>
              <a:endParaRPr lang="en-ID"/>
            </a:p>
          </p:txBody>
        </p:sp>
        <p:sp>
          <p:nvSpPr>
            <p:cNvPr id="1542" name="Freeform: Shape 1541">
              <a:extLst>
                <a:ext uri="{FF2B5EF4-FFF2-40B4-BE49-F238E27FC236}">
                  <a16:creationId xmlns:a16="http://schemas.microsoft.com/office/drawing/2014/main" id="{ECD196E3-EE1E-031F-79A7-D79322233AA9}"/>
                </a:ext>
              </a:extLst>
            </p:cNvPr>
            <p:cNvSpPr/>
            <p:nvPr/>
          </p:nvSpPr>
          <p:spPr>
            <a:xfrm>
              <a:off x="10572750" y="3702843"/>
              <a:ext cx="61912" cy="85725"/>
            </a:xfrm>
            <a:custGeom>
              <a:avLst/>
              <a:gdLst>
                <a:gd name="connsiteX0" fmla="*/ 61913 w 61912"/>
                <a:gd name="connsiteY0" fmla="*/ 0 h 85725"/>
                <a:gd name="connsiteX1" fmla="*/ 7144 w 61912"/>
                <a:gd name="connsiteY1" fmla="*/ 21431 h 85725"/>
                <a:gd name="connsiteX2" fmla="*/ 16669 w 61912"/>
                <a:gd name="connsiteY2" fmla="*/ 85725 h 85725"/>
                <a:gd name="connsiteX3" fmla="*/ 14288 w 61912"/>
                <a:gd name="connsiteY3" fmla="*/ 85725 h 85725"/>
                <a:gd name="connsiteX4" fmla="*/ 0 w 61912"/>
                <a:gd name="connsiteY4" fmla="*/ 19050 h 85725"/>
                <a:gd name="connsiteX5" fmla="*/ 61913 w 61912"/>
                <a:gd name="connsiteY5" fmla="*/ 0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2" h="85725">
                  <a:moveTo>
                    <a:pt x="61913" y="0"/>
                  </a:moveTo>
                  <a:cubicBezTo>
                    <a:pt x="45244" y="7144"/>
                    <a:pt x="26194" y="14288"/>
                    <a:pt x="7144" y="21431"/>
                  </a:cubicBezTo>
                  <a:cubicBezTo>
                    <a:pt x="9525" y="45244"/>
                    <a:pt x="14288" y="66675"/>
                    <a:pt x="16669" y="85725"/>
                  </a:cubicBezTo>
                  <a:cubicBezTo>
                    <a:pt x="16669" y="85725"/>
                    <a:pt x="14288" y="85725"/>
                    <a:pt x="14288" y="85725"/>
                  </a:cubicBezTo>
                  <a:cubicBezTo>
                    <a:pt x="9525" y="64294"/>
                    <a:pt x="4762" y="42863"/>
                    <a:pt x="0" y="19050"/>
                  </a:cubicBezTo>
                  <a:cubicBezTo>
                    <a:pt x="19050" y="7144"/>
                    <a:pt x="38100" y="2381"/>
                    <a:pt x="61913" y="0"/>
                  </a:cubicBezTo>
                  <a:close/>
                </a:path>
              </a:pathLst>
            </a:custGeom>
            <a:grpFill/>
            <a:ln w="23813" cap="flat">
              <a:noFill/>
              <a:prstDash val="solid"/>
              <a:miter/>
            </a:ln>
          </p:spPr>
          <p:txBody>
            <a:bodyPr rtlCol="0" anchor="ctr"/>
            <a:lstStyle/>
            <a:p>
              <a:endParaRPr lang="en-ID"/>
            </a:p>
          </p:txBody>
        </p:sp>
        <p:sp>
          <p:nvSpPr>
            <p:cNvPr id="1543" name="Freeform: Shape 1542">
              <a:extLst>
                <a:ext uri="{FF2B5EF4-FFF2-40B4-BE49-F238E27FC236}">
                  <a16:creationId xmlns:a16="http://schemas.microsoft.com/office/drawing/2014/main" id="{0895FC33-7EB1-9BAE-0890-2D5A9249A564}"/>
                </a:ext>
              </a:extLst>
            </p:cNvPr>
            <p:cNvSpPr/>
            <p:nvPr/>
          </p:nvSpPr>
          <p:spPr>
            <a:xfrm>
              <a:off x="7643812" y="4260056"/>
              <a:ext cx="59531" cy="83343"/>
            </a:xfrm>
            <a:custGeom>
              <a:avLst/>
              <a:gdLst>
                <a:gd name="connsiteX0" fmla="*/ 4762 w 59531"/>
                <a:gd name="connsiteY0" fmla="*/ 26194 h 83343"/>
                <a:gd name="connsiteX1" fmla="*/ 14287 w 59531"/>
                <a:gd name="connsiteY1" fmla="*/ 83344 h 83343"/>
                <a:gd name="connsiteX2" fmla="*/ 11906 w 59531"/>
                <a:gd name="connsiteY2" fmla="*/ 83344 h 83343"/>
                <a:gd name="connsiteX3" fmla="*/ 0 w 59531"/>
                <a:gd name="connsiteY3" fmla="*/ 21431 h 83343"/>
                <a:gd name="connsiteX4" fmla="*/ 59531 w 59531"/>
                <a:gd name="connsiteY4" fmla="*/ 0 h 83343"/>
                <a:gd name="connsiteX5" fmla="*/ 59531 w 59531"/>
                <a:gd name="connsiteY5" fmla="*/ 2381 h 83343"/>
                <a:gd name="connsiteX6" fmla="*/ 4762 w 59531"/>
                <a:gd name="connsiteY6" fmla="*/ 26194 h 8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3343">
                  <a:moveTo>
                    <a:pt x="4762" y="26194"/>
                  </a:moveTo>
                  <a:cubicBezTo>
                    <a:pt x="7144" y="47625"/>
                    <a:pt x="9525" y="64294"/>
                    <a:pt x="14287" y="83344"/>
                  </a:cubicBezTo>
                  <a:cubicBezTo>
                    <a:pt x="14287" y="83344"/>
                    <a:pt x="11906" y="83344"/>
                    <a:pt x="11906" y="83344"/>
                  </a:cubicBezTo>
                  <a:cubicBezTo>
                    <a:pt x="7144" y="64294"/>
                    <a:pt x="4762" y="45244"/>
                    <a:pt x="0" y="21431"/>
                  </a:cubicBezTo>
                  <a:cubicBezTo>
                    <a:pt x="21431" y="14288"/>
                    <a:pt x="40481" y="7144"/>
                    <a:pt x="59531" y="0"/>
                  </a:cubicBezTo>
                  <a:cubicBezTo>
                    <a:pt x="59531" y="0"/>
                    <a:pt x="59531" y="2381"/>
                    <a:pt x="59531" y="2381"/>
                  </a:cubicBezTo>
                  <a:cubicBezTo>
                    <a:pt x="40481" y="11906"/>
                    <a:pt x="21431" y="19050"/>
                    <a:pt x="4762" y="26194"/>
                  </a:cubicBezTo>
                  <a:close/>
                </a:path>
              </a:pathLst>
            </a:custGeom>
            <a:grpFill/>
            <a:ln w="23813" cap="flat">
              <a:noFill/>
              <a:prstDash val="solid"/>
              <a:miter/>
            </a:ln>
          </p:spPr>
          <p:txBody>
            <a:bodyPr rtlCol="0" anchor="ctr"/>
            <a:lstStyle/>
            <a:p>
              <a:endParaRPr lang="en-ID"/>
            </a:p>
          </p:txBody>
        </p:sp>
        <p:sp>
          <p:nvSpPr>
            <p:cNvPr id="1544" name="Freeform: Shape 1543">
              <a:extLst>
                <a:ext uri="{FF2B5EF4-FFF2-40B4-BE49-F238E27FC236}">
                  <a16:creationId xmlns:a16="http://schemas.microsoft.com/office/drawing/2014/main" id="{D882FC8D-63A0-5596-6D66-1B01FDD500CE}"/>
                </a:ext>
              </a:extLst>
            </p:cNvPr>
            <p:cNvSpPr/>
            <p:nvPr/>
          </p:nvSpPr>
          <p:spPr>
            <a:xfrm>
              <a:off x="11549062" y="3138487"/>
              <a:ext cx="59531" cy="80962"/>
            </a:xfrm>
            <a:custGeom>
              <a:avLst/>
              <a:gdLst>
                <a:gd name="connsiteX0" fmla="*/ 11906 w 59531"/>
                <a:gd name="connsiteY0" fmla="*/ 80962 h 80962"/>
                <a:gd name="connsiteX1" fmla="*/ 0 w 59531"/>
                <a:gd name="connsiteY1" fmla="*/ 21431 h 80962"/>
                <a:gd name="connsiteX2" fmla="*/ 59531 w 59531"/>
                <a:gd name="connsiteY2" fmla="*/ 0 h 80962"/>
                <a:gd name="connsiteX3" fmla="*/ 19050 w 59531"/>
                <a:gd name="connsiteY3" fmla="*/ 16669 h 80962"/>
                <a:gd name="connsiteX4" fmla="*/ 7143 w 59531"/>
                <a:gd name="connsiteY4" fmla="*/ 38100 h 80962"/>
                <a:gd name="connsiteX5" fmla="*/ 14288 w 59531"/>
                <a:gd name="connsiteY5" fmla="*/ 80962 h 80962"/>
                <a:gd name="connsiteX6" fmla="*/ 11906 w 59531"/>
                <a:gd name="connsiteY6" fmla="*/ 80962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0962">
                  <a:moveTo>
                    <a:pt x="11906" y="80962"/>
                  </a:moveTo>
                  <a:cubicBezTo>
                    <a:pt x="7143" y="61912"/>
                    <a:pt x="4763" y="40481"/>
                    <a:pt x="0" y="21431"/>
                  </a:cubicBezTo>
                  <a:cubicBezTo>
                    <a:pt x="19050" y="7144"/>
                    <a:pt x="40482" y="4762"/>
                    <a:pt x="59531" y="0"/>
                  </a:cubicBezTo>
                  <a:cubicBezTo>
                    <a:pt x="45244" y="4762"/>
                    <a:pt x="33337" y="11906"/>
                    <a:pt x="19050" y="16669"/>
                  </a:cubicBezTo>
                  <a:cubicBezTo>
                    <a:pt x="9525" y="21431"/>
                    <a:pt x="4763" y="26194"/>
                    <a:pt x="7143" y="38100"/>
                  </a:cubicBezTo>
                  <a:cubicBezTo>
                    <a:pt x="9525" y="52387"/>
                    <a:pt x="11906" y="66675"/>
                    <a:pt x="14288" y="80962"/>
                  </a:cubicBezTo>
                  <a:cubicBezTo>
                    <a:pt x="14288" y="78581"/>
                    <a:pt x="11906" y="80962"/>
                    <a:pt x="11906" y="80962"/>
                  </a:cubicBezTo>
                  <a:close/>
                </a:path>
              </a:pathLst>
            </a:custGeom>
            <a:grpFill/>
            <a:ln w="23813" cap="flat">
              <a:noFill/>
              <a:prstDash val="solid"/>
              <a:miter/>
            </a:ln>
          </p:spPr>
          <p:txBody>
            <a:bodyPr rtlCol="0" anchor="ctr"/>
            <a:lstStyle/>
            <a:p>
              <a:endParaRPr lang="en-ID"/>
            </a:p>
          </p:txBody>
        </p:sp>
        <p:sp>
          <p:nvSpPr>
            <p:cNvPr id="1545" name="Freeform: Shape 1544">
              <a:extLst>
                <a:ext uri="{FF2B5EF4-FFF2-40B4-BE49-F238E27FC236}">
                  <a16:creationId xmlns:a16="http://schemas.microsoft.com/office/drawing/2014/main" id="{31098689-5746-C62D-B2A5-BAE2F64A81C6}"/>
                </a:ext>
              </a:extLst>
            </p:cNvPr>
            <p:cNvSpPr/>
            <p:nvPr/>
          </p:nvSpPr>
          <p:spPr>
            <a:xfrm>
              <a:off x="10482262" y="3136106"/>
              <a:ext cx="57298" cy="80962"/>
            </a:xfrm>
            <a:custGeom>
              <a:avLst/>
              <a:gdLst>
                <a:gd name="connsiteX0" fmla="*/ 45244 w 57298"/>
                <a:gd name="connsiteY0" fmla="*/ 80963 h 80962"/>
                <a:gd name="connsiteX1" fmla="*/ 52387 w 57298"/>
                <a:gd name="connsiteY1" fmla="*/ 23813 h 80962"/>
                <a:gd name="connsiteX2" fmla="*/ 0 w 57298"/>
                <a:gd name="connsiteY2" fmla="*/ 2381 h 80962"/>
                <a:gd name="connsiteX3" fmla="*/ 0 w 57298"/>
                <a:gd name="connsiteY3" fmla="*/ 0 h 80962"/>
                <a:gd name="connsiteX4" fmla="*/ 54769 w 57298"/>
                <a:gd name="connsiteY4" fmla="*/ 19050 h 80962"/>
                <a:gd name="connsiteX5" fmla="*/ 45244 w 57298"/>
                <a:gd name="connsiteY5" fmla="*/ 80963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298" h="80962">
                  <a:moveTo>
                    <a:pt x="45244" y="80963"/>
                  </a:moveTo>
                  <a:cubicBezTo>
                    <a:pt x="47625" y="61913"/>
                    <a:pt x="50006" y="45244"/>
                    <a:pt x="52387" y="23813"/>
                  </a:cubicBezTo>
                  <a:cubicBezTo>
                    <a:pt x="33338" y="16669"/>
                    <a:pt x="16669" y="9525"/>
                    <a:pt x="0" y="2381"/>
                  </a:cubicBezTo>
                  <a:cubicBezTo>
                    <a:pt x="0" y="2381"/>
                    <a:pt x="0" y="0"/>
                    <a:pt x="0" y="0"/>
                  </a:cubicBezTo>
                  <a:cubicBezTo>
                    <a:pt x="19050" y="7144"/>
                    <a:pt x="38100" y="11906"/>
                    <a:pt x="54769" y="19050"/>
                  </a:cubicBezTo>
                  <a:cubicBezTo>
                    <a:pt x="61913" y="42863"/>
                    <a:pt x="52387" y="61913"/>
                    <a:pt x="45244" y="80963"/>
                  </a:cubicBezTo>
                  <a:close/>
                </a:path>
              </a:pathLst>
            </a:custGeom>
            <a:grpFill/>
            <a:ln w="23813" cap="flat">
              <a:noFill/>
              <a:prstDash val="solid"/>
              <a:miter/>
            </a:ln>
          </p:spPr>
          <p:txBody>
            <a:bodyPr rtlCol="0" anchor="ctr"/>
            <a:lstStyle/>
            <a:p>
              <a:endParaRPr lang="en-ID"/>
            </a:p>
          </p:txBody>
        </p:sp>
        <p:sp>
          <p:nvSpPr>
            <p:cNvPr id="1546" name="Freeform: Shape 1545">
              <a:extLst>
                <a:ext uri="{FF2B5EF4-FFF2-40B4-BE49-F238E27FC236}">
                  <a16:creationId xmlns:a16="http://schemas.microsoft.com/office/drawing/2014/main" id="{16BB34AC-0DC5-54C7-B7C8-25603DA655F3}"/>
                </a:ext>
              </a:extLst>
            </p:cNvPr>
            <p:cNvSpPr/>
            <p:nvPr/>
          </p:nvSpPr>
          <p:spPr>
            <a:xfrm>
              <a:off x="8529637" y="4262437"/>
              <a:ext cx="61912" cy="80962"/>
            </a:xfrm>
            <a:custGeom>
              <a:avLst/>
              <a:gdLst>
                <a:gd name="connsiteX0" fmla="*/ 2381 w 61912"/>
                <a:gd name="connsiteY0" fmla="*/ 0 h 80962"/>
                <a:gd name="connsiteX1" fmla="*/ 61913 w 61912"/>
                <a:gd name="connsiteY1" fmla="*/ 19050 h 80962"/>
                <a:gd name="connsiteX2" fmla="*/ 50006 w 61912"/>
                <a:gd name="connsiteY2" fmla="*/ 80962 h 80962"/>
                <a:gd name="connsiteX3" fmla="*/ 45244 w 61912"/>
                <a:gd name="connsiteY3" fmla="*/ 80962 h 80962"/>
                <a:gd name="connsiteX4" fmla="*/ 52387 w 61912"/>
                <a:gd name="connsiteY4" fmla="*/ 38100 h 80962"/>
                <a:gd name="connsiteX5" fmla="*/ 40481 w 61912"/>
                <a:gd name="connsiteY5" fmla="*/ 16669 h 80962"/>
                <a:gd name="connsiteX6" fmla="*/ 0 w 61912"/>
                <a:gd name="connsiteY6" fmla="*/ 0 h 80962"/>
                <a:gd name="connsiteX7" fmla="*/ 2381 w 61912"/>
                <a:gd name="connsiteY7" fmla="*/ 0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 h="80962">
                  <a:moveTo>
                    <a:pt x="2381" y="0"/>
                  </a:moveTo>
                  <a:cubicBezTo>
                    <a:pt x="21431" y="7144"/>
                    <a:pt x="40481" y="11906"/>
                    <a:pt x="61913" y="19050"/>
                  </a:cubicBezTo>
                  <a:cubicBezTo>
                    <a:pt x="57150" y="40481"/>
                    <a:pt x="54769" y="61913"/>
                    <a:pt x="50006" y="80962"/>
                  </a:cubicBezTo>
                  <a:cubicBezTo>
                    <a:pt x="47625" y="80962"/>
                    <a:pt x="47625" y="80962"/>
                    <a:pt x="45244" y="80962"/>
                  </a:cubicBezTo>
                  <a:cubicBezTo>
                    <a:pt x="47625" y="66675"/>
                    <a:pt x="50006" y="52387"/>
                    <a:pt x="52387" y="38100"/>
                  </a:cubicBezTo>
                  <a:cubicBezTo>
                    <a:pt x="54769" y="28575"/>
                    <a:pt x="52387" y="21431"/>
                    <a:pt x="40481" y="16669"/>
                  </a:cubicBezTo>
                  <a:cubicBezTo>
                    <a:pt x="26194" y="11906"/>
                    <a:pt x="14288" y="7144"/>
                    <a:pt x="0" y="0"/>
                  </a:cubicBezTo>
                  <a:cubicBezTo>
                    <a:pt x="0" y="2381"/>
                    <a:pt x="0" y="0"/>
                    <a:pt x="2381" y="0"/>
                  </a:cubicBezTo>
                  <a:close/>
                </a:path>
              </a:pathLst>
            </a:custGeom>
            <a:grpFill/>
            <a:ln w="23813" cap="flat">
              <a:noFill/>
              <a:prstDash val="solid"/>
              <a:miter/>
            </a:ln>
          </p:spPr>
          <p:txBody>
            <a:bodyPr rtlCol="0" anchor="ctr"/>
            <a:lstStyle/>
            <a:p>
              <a:endParaRPr lang="en-ID"/>
            </a:p>
          </p:txBody>
        </p:sp>
        <p:sp>
          <p:nvSpPr>
            <p:cNvPr id="1547" name="Freeform: Shape 1546">
              <a:extLst>
                <a:ext uri="{FF2B5EF4-FFF2-40B4-BE49-F238E27FC236}">
                  <a16:creationId xmlns:a16="http://schemas.microsoft.com/office/drawing/2014/main" id="{F74E2480-45AA-2C6A-9442-833F8786EACD}"/>
                </a:ext>
              </a:extLst>
            </p:cNvPr>
            <p:cNvSpPr/>
            <p:nvPr/>
          </p:nvSpPr>
          <p:spPr>
            <a:xfrm>
              <a:off x="9594056" y="4260056"/>
              <a:ext cx="59531" cy="80962"/>
            </a:xfrm>
            <a:custGeom>
              <a:avLst/>
              <a:gdLst>
                <a:gd name="connsiteX0" fmla="*/ 0 w 59531"/>
                <a:gd name="connsiteY0" fmla="*/ 21431 h 80962"/>
                <a:gd name="connsiteX1" fmla="*/ 57150 w 59531"/>
                <a:gd name="connsiteY1" fmla="*/ 0 h 80962"/>
                <a:gd name="connsiteX2" fmla="*/ 59531 w 59531"/>
                <a:gd name="connsiteY2" fmla="*/ 2381 h 80962"/>
                <a:gd name="connsiteX3" fmla="*/ 7144 w 59531"/>
                <a:gd name="connsiteY3" fmla="*/ 23813 h 80962"/>
                <a:gd name="connsiteX4" fmla="*/ 14288 w 59531"/>
                <a:gd name="connsiteY4" fmla="*/ 80963 h 80962"/>
                <a:gd name="connsiteX5" fmla="*/ 11906 w 59531"/>
                <a:gd name="connsiteY5" fmla="*/ 80963 h 80962"/>
                <a:gd name="connsiteX6" fmla="*/ 0 w 59531"/>
                <a:gd name="connsiteY6" fmla="*/ 21431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0962">
                  <a:moveTo>
                    <a:pt x="0" y="21431"/>
                  </a:moveTo>
                  <a:cubicBezTo>
                    <a:pt x="21431" y="14288"/>
                    <a:pt x="40482" y="7144"/>
                    <a:pt x="57150" y="0"/>
                  </a:cubicBezTo>
                  <a:cubicBezTo>
                    <a:pt x="57150" y="0"/>
                    <a:pt x="57150" y="2381"/>
                    <a:pt x="59531" y="2381"/>
                  </a:cubicBezTo>
                  <a:cubicBezTo>
                    <a:pt x="42863" y="9525"/>
                    <a:pt x="26194" y="16669"/>
                    <a:pt x="7144" y="23813"/>
                  </a:cubicBezTo>
                  <a:cubicBezTo>
                    <a:pt x="9525" y="42863"/>
                    <a:pt x="11906" y="61913"/>
                    <a:pt x="14288" y="80963"/>
                  </a:cubicBezTo>
                  <a:cubicBezTo>
                    <a:pt x="14288" y="80963"/>
                    <a:pt x="11906" y="80963"/>
                    <a:pt x="11906" y="80963"/>
                  </a:cubicBezTo>
                  <a:cubicBezTo>
                    <a:pt x="7144" y="64294"/>
                    <a:pt x="4763" y="45244"/>
                    <a:pt x="0" y="21431"/>
                  </a:cubicBezTo>
                  <a:close/>
                </a:path>
              </a:pathLst>
            </a:custGeom>
            <a:grpFill/>
            <a:ln w="23813" cap="flat">
              <a:noFill/>
              <a:prstDash val="solid"/>
              <a:miter/>
            </a:ln>
          </p:spPr>
          <p:txBody>
            <a:bodyPr rtlCol="0" anchor="ctr"/>
            <a:lstStyle/>
            <a:p>
              <a:endParaRPr lang="en-ID"/>
            </a:p>
          </p:txBody>
        </p:sp>
        <p:sp>
          <p:nvSpPr>
            <p:cNvPr id="1548" name="Freeform: Shape 1547">
              <a:extLst>
                <a:ext uri="{FF2B5EF4-FFF2-40B4-BE49-F238E27FC236}">
                  <a16:creationId xmlns:a16="http://schemas.microsoft.com/office/drawing/2014/main" id="{EB1750E0-CB3F-E259-19FC-16261E40DF7A}"/>
                </a:ext>
              </a:extLst>
            </p:cNvPr>
            <p:cNvSpPr/>
            <p:nvPr/>
          </p:nvSpPr>
          <p:spPr>
            <a:xfrm>
              <a:off x="9594056" y="3136106"/>
              <a:ext cx="59531" cy="80962"/>
            </a:xfrm>
            <a:custGeom>
              <a:avLst/>
              <a:gdLst>
                <a:gd name="connsiteX0" fmla="*/ 59531 w 59531"/>
                <a:gd name="connsiteY0" fmla="*/ 4762 h 80962"/>
                <a:gd name="connsiteX1" fmla="*/ 26194 w 59531"/>
                <a:gd name="connsiteY1" fmla="*/ 16669 h 80962"/>
                <a:gd name="connsiteX2" fmla="*/ 9525 w 59531"/>
                <a:gd name="connsiteY2" fmla="*/ 42863 h 80962"/>
                <a:gd name="connsiteX3" fmla="*/ 11906 w 59531"/>
                <a:gd name="connsiteY3" fmla="*/ 80963 h 80962"/>
                <a:gd name="connsiteX4" fmla="*/ 0 w 59531"/>
                <a:gd name="connsiteY4" fmla="*/ 19050 h 80962"/>
                <a:gd name="connsiteX5" fmla="*/ 23813 w 59531"/>
                <a:gd name="connsiteY5" fmla="*/ 9525 h 80962"/>
                <a:gd name="connsiteX6" fmla="*/ 57150 w 59531"/>
                <a:gd name="connsiteY6" fmla="*/ 0 h 80962"/>
                <a:gd name="connsiteX7" fmla="*/ 59531 w 59531"/>
                <a:gd name="connsiteY7" fmla="*/ 4762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531" h="80962">
                  <a:moveTo>
                    <a:pt x="59531" y="4762"/>
                  </a:moveTo>
                  <a:cubicBezTo>
                    <a:pt x="47625" y="9525"/>
                    <a:pt x="35719" y="11906"/>
                    <a:pt x="26194" y="16669"/>
                  </a:cubicBezTo>
                  <a:cubicBezTo>
                    <a:pt x="7144" y="23813"/>
                    <a:pt x="7144" y="23813"/>
                    <a:pt x="9525" y="42863"/>
                  </a:cubicBezTo>
                  <a:cubicBezTo>
                    <a:pt x="11906" y="54769"/>
                    <a:pt x="14288" y="69056"/>
                    <a:pt x="11906" y="80963"/>
                  </a:cubicBezTo>
                  <a:cubicBezTo>
                    <a:pt x="7144" y="61913"/>
                    <a:pt x="4763" y="40481"/>
                    <a:pt x="0" y="19050"/>
                  </a:cubicBezTo>
                  <a:cubicBezTo>
                    <a:pt x="9525" y="14288"/>
                    <a:pt x="16669" y="11906"/>
                    <a:pt x="23813" y="9525"/>
                  </a:cubicBezTo>
                  <a:cubicBezTo>
                    <a:pt x="35719" y="4762"/>
                    <a:pt x="47625" y="2381"/>
                    <a:pt x="57150" y="0"/>
                  </a:cubicBezTo>
                  <a:cubicBezTo>
                    <a:pt x="59531" y="2381"/>
                    <a:pt x="59531" y="2381"/>
                    <a:pt x="59531" y="4762"/>
                  </a:cubicBezTo>
                  <a:close/>
                </a:path>
              </a:pathLst>
            </a:custGeom>
            <a:grpFill/>
            <a:ln w="23813" cap="flat">
              <a:noFill/>
              <a:prstDash val="solid"/>
              <a:miter/>
            </a:ln>
          </p:spPr>
          <p:txBody>
            <a:bodyPr rtlCol="0" anchor="ctr"/>
            <a:lstStyle/>
            <a:p>
              <a:endParaRPr lang="en-ID"/>
            </a:p>
          </p:txBody>
        </p:sp>
        <p:sp>
          <p:nvSpPr>
            <p:cNvPr id="1549" name="Freeform: Shape 1548">
              <a:extLst>
                <a:ext uri="{FF2B5EF4-FFF2-40B4-BE49-F238E27FC236}">
                  <a16:creationId xmlns:a16="http://schemas.microsoft.com/office/drawing/2014/main" id="{D5C47B76-0C00-9763-2ED0-E8F93A288909}"/>
                </a:ext>
              </a:extLst>
            </p:cNvPr>
            <p:cNvSpPr/>
            <p:nvPr/>
          </p:nvSpPr>
          <p:spPr>
            <a:xfrm>
              <a:off x="10482262" y="4262437"/>
              <a:ext cx="61912" cy="80962"/>
            </a:xfrm>
            <a:custGeom>
              <a:avLst/>
              <a:gdLst>
                <a:gd name="connsiteX0" fmla="*/ 2381 w 61912"/>
                <a:gd name="connsiteY0" fmla="*/ 0 h 80962"/>
                <a:gd name="connsiteX1" fmla="*/ 61913 w 61912"/>
                <a:gd name="connsiteY1" fmla="*/ 19050 h 80962"/>
                <a:gd name="connsiteX2" fmla="*/ 50006 w 61912"/>
                <a:gd name="connsiteY2" fmla="*/ 80962 h 80962"/>
                <a:gd name="connsiteX3" fmla="*/ 45244 w 61912"/>
                <a:gd name="connsiteY3" fmla="*/ 80962 h 80962"/>
                <a:gd name="connsiteX4" fmla="*/ 52387 w 61912"/>
                <a:gd name="connsiteY4" fmla="*/ 23813 h 80962"/>
                <a:gd name="connsiteX5" fmla="*/ 0 w 61912"/>
                <a:gd name="connsiteY5" fmla="*/ 2381 h 80962"/>
                <a:gd name="connsiteX6" fmla="*/ 2381 w 61912"/>
                <a:gd name="connsiteY6" fmla="*/ 0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80962">
                  <a:moveTo>
                    <a:pt x="2381" y="0"/>
                  </a:moveTo>
                  <a:cubicBezTo>
                    <a:pt x="21431" y="7144"/>
                    <a:pt x="40481" y="11906"/>
                    <a:pt x="61913" y="19050"/>
                  </a:cubicBezTo>
                  <a:cubicBezTo>
                    <a:pt x="57150" y="40481"/>
                    <a:pt x="54769" y="61913"/>
                    <a:pt x="50006" y="80962"/>
                  </a:cubicBezTo>
                  <a:cubicBezTo>
                    <a:pt x="47625" y="80962"/>
                    <a:pt x="47625" y="80962"/>
                    <a:pt x="45244" y="80962"/>
                  </a:cubicBezTo>
                  <a:cubicBezTo>
                    <a:pt x="47625" y="61913"/>
                    <a:pt x="50006" y="45244"/>
                    <a:pt x="52387" y="23813"/>
                  </a:cubicBezTo>
                  <a:cubicBezTo>
                    <a:pt x="35719" y="16669"/>
                    <a:pt x="16669" y="9525"/>
                    <a:pt x="0" y="2381"/>
                  </a:cubicBezTo>
                  <a:cubicBezTo>
                    <a:pt x="2381" y="2381"/>
                    <a:pt x="2381" y="0"/>
                    <a:pt x="2381" y="0"/>
                  </a:cubicBezTo>
                  <a:close/>
                </a:path>
              </a:pathLst>
            </a:custGeom>
            <a:grpFill/>
            <a:ln w="23813" cap="flat">
              <a:noFill/>
              <a:prstDash val="solid"/>
              <a:miter/>
            </a:ln>
          </p:spPr>
          <p:txBody>
            <a:bodyPr rtlCol="0" anchor="ctr"/>
            <a:lstStyle/>
            <a:p>
              <a:endParaRPr lang="en-ID"/>
            </a:p>
          </p:txBody>
        </p:sp>
        <p:sp>
          <p:nvSpPr>
            <p:cNvPr id="1550" name="Freeform: Shape 1549">
              <a:extLst>
                <a:ext uri="{FF2B5EF4-FFF2-40B4-BE49-F238E27FC236}">
                  <a16:creationId xmlns:a16="http://schemas.microsoft.com/office/drawing/2014/main" id="{CDFC88E1-CA7B-49A2-FDD8-D6C6DCD251D4}"/>
                </a:ext>
              </a:extLst>
            </p:cNvPr>
            <p:cNvSpPr/>
            <p:nvPr/>
          </p:nvSpPr>
          <p:spPr>
            <a:xfrm>
              <a:off x="5686425" y="5393531"/>
              <a:ext cx="59531" cy="76199"/>
            </a:xfrm>
            <a:custGeom>
              <a:avLst/>
              <a:gdLst>
                <a:gd name="connsiteX0" fmla="*/ 7144 w 59531"/>
                <a:gd name="connsiteY0" fmla="*/ 19050 h 76199"/>
                <a:gd name="connsiteX1" fmla="*/ 14287 w 59531"/>
                <a:gd name="connsiteY1" fmla="*/ 76200 h 76199"/>
                <a:gd name="connsiteX2" fmla="*/ 11906 w 59531"/>
                <a:gd name="connsiteY2" fmla="*/ 76200 h 76199"/>
                <a:gd name="connsiteX3" fmla="*/ 0 w 59531"/>
                <a:gd name="connsiteY3" fmla="*/ 16669 h 76199"/>
                <a:gd name="connsiteX4" fmla="*/ 30956 w 59531"/>
                <a:gd name="connsiteY4" fmla="*/ 4762 h 76199"/>
                <a:gd name="connsiteX5" fmla="*/ 59531 w 59531"/>
                <a:gd name="connsiteY5" fmla="*/ 0 h 76199"/>
                <a:gd name="connsiteX6" fmla="*/ 7144 w 59531"/>
                <a:gd name="connsiteY6" fmla="*/ 19050 h 76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76199">
                  <a:moveTo>
                    <a:pt x="7144" y="19050"/>
                  </a:moveTo>
                  <a:cubicBezTo>
                    <a:pt x="9525" y="38100"/>
                    <a:pt x="11906" y="57150"/>
                    <a:pt x="14287" y="76200"/>
                  </a:cubicBezTo>
                  <a:cubicBezTo>
                    <a:pt x="14287" y="76200"/>
                    <a:pt x="11906" y="76200"/>
                    <a:pt x="11906" y="76200"/>
                  </a:cubicBezTo>
                  <a:cubicBezTo>
                    <a:pt x="7144" y="57150"/>
                    <a:pt x="4762" y="35719"/>
                    <a:pt x="0" y="16669"/>
                  </a:cubicBezTo>
                  <a:cubicBezTo>
                    <a:pt x="11906" y="11906"/>
                    <a:pt x="21431" y="7144"/>
                    <a:pt x="30956" y="4762"/>
                  </a:cubicBezTo>
                  <a:cubicBezTo>
                    <a:pt x="40481" y="2381"/>
                    <a:pt x="50006" y="0"/>
                    <a:pt x="59531" y="0"/>
                  </a:cubicBezTo>
                  <a:cubicBezTo>
                    <a:pt x="42863" y="4762"/>
                    <a:pt x="26194" y="11906"/>
                    <a:pt x="7144" y="19050"/>
                  </a:cubicBezTo>
                  <a:close/>
                </a:path>
              </a:pathLst>
            </a:custGeom>
            <a:grpFill/>
            <a:ln w="23813" cap="flat">
              <a:noFill/>
              <a:prstDash val="solid"/>
              <a:miter/>
            </a:ln>
          </p:spPr>
          <p:txBody>
            <a:bodyPr rtlCol="0" anchor="ctr"/>
            <a:lstStyle/>
            <a:p>
              <a:endParaRPr lang="en-ID"/>
            </a:p>
          </p:txBody>
        </p:sp>
        <p:sp>
          <p:nvSpPr>
            <p:cNvPr id="1551" name="Freeform: Shape 1550">
              <a:extLst>
                <a:ext uri="{FF2B5EF4-FFF2-40B4-BE49-F238E27FC236}">
                  <a16:creationId xmlns:a16="http://schemas.microsoft.com/office/drawing/2014/main" id="{885345B2-D6CA-86AE-714A-53474788B1B9}"/>
                </a:ext>
              </a:extLst>
            </p:cNvPr>
            <p:cNvSpPr/>
            <p:nvPr/>
          </p:nvSpPr>
          <p:spPr>
            <a:xfrm>
              <a:off x="11549062" y="4267199"/>
              <a:ext cx="59531" cy="78581"/>
            </a:xfrm>
            <a:custGeom>
              <a:avLst/>
              <a:gdLst>
                <a:gd name="connsiteX0" fmla="*/ 11906 w 59531"/>
                <a:gd name="connsiteY0" fmla="*/ 78581 h 78581"/>
                <a:gd name="connsiteX1" fmla="*/ 0 w 59531"/>
                <a:gd name="connsiteY1" fmla="*/ 19050 h 78581"/>
                <a:gd name="connsiteX2" fmla="*/ 59531 w 59531"/>
                <a:gd name="connsiteY2" fmla="*/ 0 h 78581"/>
                <a:gd name="connsiteX3" fmla="*/ 16669 w 59531"/>
                <a:gd name="connsiteY3" fmla="*/ 16669 h 78581"/>
                <a:gd name="connsiteX4" fmla="*/ 7143 w 59531"/>
                <a:gd name="connsiteY4" fmla="*/ 33338 h 78581"/>
                <a:gd name="connsiteX5" fmla="*/ 14288 w 59531"/>
                <a:gd name="connsiteY5" fmla="*/ 76200 h 78581"/>
                <a:gd name="connsiteX6" fmla="*/ 11906 w 59531"/>
                <a:gd name="connsiteY6" fmla="*/ 78581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78581">
                  <a:moveTo>
                    <a:pt x="11906" y="78581"/>
                  </a:moveTo>
                  <a:cubicBezTo>
                    <a:pt x="7143" y="59531"/>
                    <a:pt x="4763" y="40481"/>
                    <a:pt x="0" y="19050"/>
                  </a:cubicBezTo>
                  <a:cubicBezTo>
                    <a:pt x="19050" y="4762"/>
                    <a:pt x="38100" y="0"/>
                    <a:pt x="59531" y="0"/>
                  </a:cubicBezTo>
                  <a:cubicBezTo>
                    <a:pt x="45244" y="4762"/>
                    <a:pt x="30956" y="11906"/>
                    <a:pt x="16669" y="16669"/>
                  </a:cubicBezTo>
                  <a:cubicBezTo>
                    <a:pt x="9525" y="19050"/>
                    <a:pt x="4763" y="26194"/>
                    <a:pt x="7143" y="33338"/>
                  </a:cubicBezTo>
                  <a:cubicBezTo>
                    <a:pt x="9525" y="47625"/>
                    <a:pt x="11906" y="61913"/>
                    <a:pt x="14288" y="76200"/>
                  </a:cubicBezTo>
                  <a:cubicBezTo>
                    <a:pt x="14288" y="76200"/>
                    <a:pt x="11906" y="76200"/>
                    <a:pt x="11906" y="78581"/>
                  </a:cubicBezTo>
                  <a:close/>
                </a:path>
              </a:pathLst>
            </a:custGeom>
            <a:grpFill/>
            <a:ln w="23813" cap="flat">
              <a:noFill/>
              <a:prstDash val="solid"/>
              <a:miter/>
            </a:ln>
          </p:spPr>
          <p:txBody>
            <a:bodyPr rtlCol="0" anchor="ctr"/>
            <a:lstStyle/>
            <a:p>
              <a:endParaRPr lang="en-ID"/>
            </a:p>
          </p:txBody>
        </p:sp>
        <p:sp>
          <p:nvSpPr>
            <p:cNvPr id="1552" name="Freeform: Shape 1551">
              <a:extLst>
                <a:ext uri="{FF2B5EF4-FFF2-40B4-BE49-F238E27FC236}">
                  <a16:creationId xmlns:a16="http://schemas.microsoft.com/office/drawing/2014/main" id="{AE20C7F8-2EFE-2E14-BCA4-F49AD338C994}"/>
                </a:ext>
              </a:extLst>
            </p:cNvPr>
            <p:cNvSpPr/>
            <p:nvPr/>
          </p:nvSpPr>
          <p:spPr>
            <a:xfrm>
              <a:off x="5686425" y="2007393"/>
              <a:ext cx="59531" cy="80962"/>
            </a:xfrm>
            <a:custGeom>
              <a:avLst/>
              <a:gdLst>
                <a:gd name="connsiteX0" fmla="*/ 0 w 59531"/>
                <a:gd name="connsiteY0" fmla="*/ 21431 h 80962"/>
                <a:gd name="connsiteX1" fmla="*/ 59531 w 59531"/>
                <a:gd name="connsiteY1" fmla="*/ 0 h 80962"/>
                <a:gd name="connsiteX2" fmla="*/ 59531 w 59531"/>
                <a:gd name="connsiteY2" fmla="*/ 2381 h 80962"/>
                <a:gd name="connsiteX3" fmla="*/ 7144 w 59531"/>
                <a:gd name="connsiteY3" fmla="*/ 23813 h 80962"/>
                <a:gd name="connsiteX4" fmla="*/ 14287 w 59531"/>
                <a:gd name="connsiteY4" fmla="*/ 80962 h 80962"/>
                <a:gd name="connsiteX5" fmla="*/ 11906 w 59531"/>
                <a:gd name="connsiteY5" fmla="*/ 80962 h 80962"/>
                <a:gd name="connsiteX6" fmla="*/ 0 w 59531"/>
                <a:gd name="connsiteY6" fmla="*/ 21431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0962">
                  <a:moveTo>
                    <a:pt x="0" y="21431"/>
                  </a:moveTo>
                  <a:cubicBezTo>
                    <a:pt x="21431" y="14287"/>
                    <a:pt x="40481" y="7144"/>
                    <a:pt x="59531" y="0"/>
                  </a:cubicBezTo>
                  <a:cubicBezTo>
                    <a:pt x="59531" y="0"/>
                    <a:pt x="59531" y="2381"/>
                    <a:pt x="59531" y="2381"/>
                  </a:cubicBezTo>
                  <a:cubicBezTo>
                    <a:pt x="42863" y="9525"/>
                    <a:pt x="26194" y="16669"/>
                    <a:pt x="7144" y="23813"/>
                  </a:cubicBezTo>
                  <a:cubicBezTo>
                    <a:pt x="9525" y="42862"/>
                    <a:pt x="11906" y="61912"/>
                    <a:pt x="14287" y="80962"/>
                  </a:cubicBezTo>
                  <a:cubicBezTo>
                    <a:pt x="14287" y="80962"/>
                    <a:pt x="11906" y="80962"/>
                    <a:pt x="11906" y="80962"/>
                  </a:cubicBezTo>
                  <a:cubicBezTo>
                    <a:pt x="7144" y="64294"/>
                    <a:pt x="4762" y="45244"/>
                    <a:pt x="0" y="21431"/>
                  </a:cubicBezTo>
                  <a:close/>
                </a:path>
              </a:pathLst>
            </a:custGeom>
            <a:grpFill/>
            <a:ln w="23813" cap="flat">
              <a:noFill/>
              <a:prstDash val="solid"/>
              <a:miter/>
            </a:ln>
          </p:spPr>
          <p:txBody>
            <a:bodyPr rtlCol="0" anchor="ctr"/>
            <a:lstStyle/>
            <a:p>
              <a:endParaRPr lang="en-ID"/>
            </a:p>
          </p:txBody>
        </p:sp>
        <p:sp>
          <p:nvSpPr>
            <p:cNvPr id="1553" name="Freeform: Shape 1552">
              <a:extLst>
                <a:ext uri="{FF2B5EF4-FFF2-40B4-BE49-F238E27FC236}">
                  <a16:creationId xmlns:a16="http://schemas.microsoft.com/office/drawing/2014/main" id="{2346CB66-839D-FBB1-F64D-50A8D7E271BC}"/>
                </a:ext>
              </a:extLst>
            </p:cNvPr>
            <p:cNvSpPr/>
            <p:nvPr/>
          </p:nvSpPr>
          <p:spPr>
            <a:xfrm>
              <a:off x="6574631" y="2009775"/>
              <a:ext cx="61912" cy="80962"/>
            </a:xfrm>
            <a:custGeom>
              <a:avLst/>
              <a:gdLst>
                <a:gd name="connsiteX0" fmla="*/ 2381 w 61912"/>
                <a:gd name="connsiteY0" fmla="*/ 0 h 80962"/>
                <a:gd name="connsiteX1" fmla="*/ 61913 w 61912"/>
                <a:gd name="connsiteY1" fmla="*/ 19050 h 80962"/>
                <a:gd name="connsiteX2" fmla="*/ 50006 w 61912"/>
                <a:gd name="connsiteY2" fmla="*/ 80963 h 80962"/>
                <a:gd name="connsiteX3" fmla="*/ 45244 w 61912"/>
                <a:gd name="connsiteY3" fmla="*/ 80963 h 80962"/>
                <a:gd name="connsiteX4" fmla="*/ 52388 w 61912"/>
                <a:gd name="connsiteY4" fmla="*/ 38100 h 80962"/>
                <a:gd name="connsiteX5" fmla="*/ 40481 w 61912"/>
                <a:gd name="connsiteY5" fmla="*/ 16669 h 80962"/>
                <a:gd name="connsiteX6" fmla="*/ 0 w 61912"/>
                <a:gd name="connsiteY6" fmla="*/ 0 h 80962"/>
                <a:gd name="connsiteX7" fmla="*/ 2381 w 61912"/>
                <a:gd name="connsiteY7" fmla="*/ 0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 h="80962">
                  <a:moveTo>
                    <a:pt x="2381" y="0"/>
                  </a:moveTo>
                  <a:cubicBezTo>
                    <a:pt x="21431" y="7144"/>
                    <a:pt x="40481" y="11906"/>
                    <a:pt x="61913" y="19050"/>
                  </a:cubicBezTo>
                  <a:cubicBezTo>
                    <a:pt x="57150" y="40481"/>
                    <a:pt x="54769" y="61912"/>
                    <a:pt x="50006" y="80963"/>
                  </a:cubicBezTo>
                  <a:cubicBezTo>
                    <a:pt x="47625" y="80963"/>
                    <a:pt x="47625" y="80963"/>
                    <a:pt x="45244" y="80963"/>
                  </a:cubicBezTo>
                  <a:cubicBezTo>
                    <a:pt x="47625" y="66675"/>
                    <a:pt x="50006" y="52387"/>
                    <a:pt x="52388" y="38100"/>
                  </a:cubicBezTo>
                  <a:cubicBezTo>
                    <a:pt x="54769" y="28575"/>
                    <a:pt x="52388" y="21431"/>
                    <a:pt x="40481" y="16669"/>
                  </a:cubicBezTo>
                  <a:cubicBezTo>
                    <a:pt x="26194" y="11906"/>
                    <a:pt x="14288" y="7144"/>
                    <a:pt x="0" y="0"/>
                  </a:cubicBezTo>
                  <a:cubicBezTo>
                    <a:pt x="2381" y="2381"/>
                    <a:pt x="2381" y="0"/>
                    <a:pt x="2381" y="0"/>
                  </a:cubicBezTo>
                  <a:close/>
                </a:path>
              </a:pathLst>
            </a:custGeom>
            <a:grpFill/>
            <a:ln w="23813" cap="flat">
              <a:noFill/>
              <a:prstDash val="solid"/>
              <a:miter/>
            </a:ln>
          </p:spPr>
          <p:txBody>
            <a:bodyPr rtlCol="0" anchor="ctr"/>
            <a:lstStyle/>
            <a:p>
              <a:endParaRPr lang="en-ID"/>
            </a:p>
          </p:txBody>
        </p:sp>
        <p:sp>
          <p:nvSpPr>
            <p:cNvPr id="1554" name="Freeform: Shape 1553">
              <a:extLst>
                <a:ext uri="{FF2B5EF4-FFF2-40B4-BE49-F238E27FC236}">
                  <a16:creationId xmlns:a16="http://schemas.microsoft.com/office/drawing/2014/main" id="{31B7FAB9-B1A2-282D-D549-3B88EFDE0133}"/>
                </a:ext>
              </a:extLst>
            </p:cNvPr>
            <p:cNvSpPr/>
            <p:nvPr/>
          </p:nvSpPr>
          <p:spPr>
            <a:xfrm>
              <a:off x="11546681" y="2007393"/>
              <a:ext cx="61912" cy="80962"/>
            </a:xfrm>
            <a:custGeom>
              <a:avLst/>
              <a:gdLst>
                <a:gd name="connsiteX0" fmla="*/ 0 w 61912"/>
                <a:gd name="connsiteY0" fmla="*/ 21431 h 80962"/>
                <a:gd name="connsiteX1" fmla="*/ 59531 w 61912"/>
                <a:gd name="connsiteY1" fmla="*/ 0 h 80962"/>
                <a:gd name="connsiteX2" fmla="*/ 61913 w 61912"/>
                <a:gd name="connsiteY2" fmla="*/ 2381 h 80962"/>
                <a:gd name="connsiteX3" fmla="*/ 21431 w 61912"/>
                <a:gd name="connsiteY3" fmla="*/ 19050 h 80962"/>
                <a:gd name="connsiteX4" fmla="*/ 9525 w 61912"/>
                <a:gd name="connsiteY4" fmla="*/ 40481 h 80962"/>
                <a:gd name="connsiteX5" fmla="*/ 11906 w 61912"/>
                <a:gd name="connsiteY5" fmla="*/ 80962 h 80962"/>
                <a:gd name="connsiteX6" fmla="*/ 0 w 61912"/>
                <a:gd name="connsiteY6" fmla="*/ 21431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80962">
                  <a:moveTo>
                    <a:pt x="0" y="21431"/>
                  </a:moveTo>
                  <a:cubicBezTo>
                    <a:pt x="21431" y="14287"/>
                    <a:pt x="40482" y="7144"/>
                    <a:pt x="59531" y="0"/>
                  </a:cubicBezTo>
                  <a:cubicBezTo>
                    <a:pt x="59531" y="0"/>
                    <a:pt x="59531" y="2381"/>
                    <a:pt x="61913" y="2381"/>
                  </a:cubicBezTo>
                  <a:cubicBezTo>
                    <a:pt x="47625" y="7144"/>
                    <a:pt x="35719" y="14287"/>
                    <a:pt x="21431" y="19050"/>
                  </a:cubicBezTo>
                  <a:cubicBezTo>
                    <a:pt x="11906" y="23813"/>
                    <a:pt x="7144" y="28575"/>
                    <a:pt x="9525" y="40481"/>
                  </a:cubicBezTo>
                  <a:cubicBezTo>
                    <a:pt x="11906" y="54769"/>
                    <a:pt x="14288" y="66675"/>
                    <a:pt x="11906" y="80962"/>
                  </a:cubicBezTo>
                  <a:cubicBezTo>
                    <a:pt x="9525" y="64294"/>
                    <a:pt x="4763" y="45244"/>
                    <a:pt x="0" y="21431"/>
                  </a:cubicBezTo>
                  <a:close/>
                </a:path>
              </a:pathLst>
            </a:custGeom>
            <a:grpFill/>
            <a:ln w="23813" cap="flat">
              <a:noFill/>
              <a:prstDash val="solid"/>
              <a:miter/>
            </a:ln>
          </p:spPr>
          <p:txBody>
            <a:bodyPr rtlCol="0" anchor="ctr"/>
            <a:lstStyle/>
            <a:p>
              <a:endParaRPr lang="en-ID"/>
            </a:p>
          </p:txBody>
        </p:sp>
        <p:sp>
          <p:nvSpPr>
            <p:cNvPr id="1555" name="Freeform: Shape 1554">
              <a:extLst>
                <a:ext uri="{FF2B5EF4-FFF2-40B4-BE49-F238E27FC236}">
                  <a16:creationId xmlns:a16="http://schemas.microsoft.com/office/drawing/2014/main" id="{B6BDE1EC-31D3-AC08-F83B-F5C3F02465C8}"/>
                </a:ext>
              </a:extLst>
            </p:cNvPr>
            <p:cNvSpPr/>
            <p:nvPr/>
          </p:nvSpPr>
          <p:spPr>
            <a:xfrm>
              <a:off x="9594056" y="883443"/>
              <a:ext cx="61912" cy="83343"/>
            </a:xfrm>
            <a:custGeom>
              <a:avLst/>
              <a:gdLst>
                <a:gd name="connsiteX0" fmla="*/ 11906 w 61912"/>
                <a:gd name="connsiteY0" fmla="*/ 83344 h 83343"/>
                <a:gd name="connsiteX1" fmla="*/ 0 w 61912"/>
                <a:gd name="connsiteY1" fmla="*/ 21431 h 83343"/>
                <a:gd name="connsiteX2" fmla="*/ 59531 w 61912"/>
                <a:gd name="connsiteY2" fmla="*/ 0 h 83343"/>
                <a:gd name="connsiteX3" fmla="*/ 61913 w 61912"/>
                <a:gd name="connsiteY3" fmla="*/ 2381 h 83343"/>
                <a:gd name="connsiteX4" fmla="*/ 9525 w 61912"/>
                <a:gd name="connsiteY4" fmla="*/ 23813 h 83343"/>
                <a:gd name="connsiteX5" fmla="*/ 16669 w 61912"/>
                <a:gd name="connsiteY5" fmla="*/ 80963 h 83343"/>
                <a:gd name="connsiteX6" fmla="*/ 11906 w 61912"/>
                <a:gd name="connsiteY6" fmla="*/ 83344 h 8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83343">
                  <a:moveTo>
                    <a:pt x="11906" y="83344"/>
                  </a:moveTo>
                  <a:cubicBezTo>
                    <a:pt x="7144" y="64294"/>
                    <a:pt x="4763" y="45244"/>
                    <a:pt x="0" y="21431"/>
                  </a:cubicBezTo>
                  <a:cubicBezTo>
                    <a:pt x="21431" y="14288"/>
                    <a:pt x="40482" y="7144"/>
                    <a:pt x="59531" y="0"/>
                  </a:cubicBezTo>
                  <a:cubicBezTo>
                    <a:pt x="59531" y="0"/>
                    <a:pt x="59531" y="2381"/>
                    <a:pt x="61913" y="2381"/>
                  </a:cubicBezTo>
                  <a:cubicBezTo>
                    <a:pt x="45244" y="9525"/>
                    <a:pt x="28575" y="16669"/>
                    <a:pt x="9525" y="23813"/>
                  </a:cubicBezTo>
                  <a:cubicBezTo>
                    <a:pt x="11906" y="42863"/>
                    <a:pt x="14288" y="61913"/>
                    <a:pt x="16669" y="80963"/>
                  </a:cubicBezTo>
                  <a:cubicBezTo>
                    <a:pt x="14288" y="80963"/>
                    <a:pt x="14288" y="80963"/>
                    <a:pt x="11906" y="83344"/>
                  </a:cubicBezTo>
                  <a:close/>
                </a:path>
              </a:pathLst>
            </a:custGeom>
            <a:grpFill/>
            <a:ln w="23813" cap="flat">
              <a:noFill/>
              <a:prstDash val="solid"/>
              <a:miter/>
            </a:ln>
          </p:spPr>
          <p:txBody>
            <a:bodyPr rtlCol="0" anchor="ctr"/>
            <a:lstStyle/>
            <a:p>
              <a:endParaRPr lang="en-ID"/>
            </a:p>
          </p:txBody>
        </p:sp>
        <p:sp>
          <p:nvSpPr>
            <p:cNvPr id="1556" name="Freeform: Shape 1555">
              <a:extLst>
                <a:ext uri="{FF2B5EF4-FFF2-40B4-BE49-F238E27FC236}">
                  <a16:creationId xmlns:a16="http://schemas.microsoft.com/office/drawing/2014/main" id="{1E67CDD9-7457-826E-4462-7468B946C2BD}"/>
                </a:ext>
              </a:extLst>
            </p:cNvPr>
            <p:cNvSpPr/>
            <p:nvPr/>
          </p:nvSpPr>
          <p:spPr>
            <a:xfrm>
              <a:off x="7639050" y="2007393"/>
              <a:ext cx="59531" cy="80962"/>
            </a:xfrm>
            <a:custGeom>
              <a:avLst/>
              <a:gdLst>
                <a:gd name="connsiteX0" fmla="*/ 0 w 59531"/>
                <a:gd name="connsiteY0" fmla="*/ 21431 h 80962"/>
                <a:gd name="connsiteX1" fmla="*/ 57150 w 59531"/>
                <a:gd name="connsiteY1" fmla="*/ 0 h 80962"/>
                <a:gd name="connsiteX2" fmla="*/ 59531 w 59531"/>
                <a:gd name="connsiteY2" fmla="*/ 2381 h 80962"/>
                <a:gd name="connsiteX3" fmla="*/ 7144 w 59531"/>
                <a:gd name="connsiteY3" fmla="*/ 23813 h 80962"/>
                <a:gd name="connsiteX4" fmla="*/ 14287 w 59531"/>
                <a:gd name="connsiteY4" fmla="*/ 80962 h 80962"/>
                <a:gd name="connsiteX5" fmla="*/ 11906 w 59531"/>
                <a:gd name="connsiteY5" fmla="*/ 80962 h 80962"/>
                <a:gd name="connsiteX6" fmla="*/ 0 w 59531"/>
                <a:gd name="connsiteY6" fmla="*/ 21431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0962">
                  <a:moveTo>
                    <a:pt x="0" y="21431"/>
                  </a:moveTo>
                  <a:cubicBezTo>
                    <a:pt x="21431" y="14287"/>
                    <a:pt x="40481" y="7144"/>
                    <a:pt x="57150" y="0"/>
                  </a:cubicBezTo>
                  <a:cubicBezTo>
                    <a:pt x="57150" y="0"/>
                    <a:pt x="57150" y="2381"/>
                    <a:pt x="59531" y="2381"/>
                  </a:cubicBezTo>
                  <a:cubicBezTo>
                    <a:pt x="42862" y="9525"/>
                    <a:pt x="26194" y="16669"/>
                    <a:pt x="7144" y="23813"/>
                  </a:cubicBezTo>
                  <a:cubicBezTo>
                    <a:pt x="9525" y="42862"/>
                    <a:pt x="11906" y="61912"/>
                    <a:pt x="14287" y="80962"/>
                  </a:cubicBezTo>
                  <a:cubicBezTo>
                    <a:pt x="14287" y="80962"/>
                    <a:pt x="11906" y="80962"/>
                    <a:pt x="11906" y="80962"/>
                  </a:cubicBezTo>
                  <a:cubicBezTo>
                    <a:pt x="9525" y="64294"/>
                    <a:pt x="4762" y="45244"/>
                    <a:pt x="0" y="21431"/>
                  </a:cubicBezTo>
                  <a:close/>
                </a:path>
              </a:pathLst>
            </a:custGeom>
            <a:grpFill/>
            <a:ln w="23813" cap="flat">
              <a:noFill/>
              <a:prstDash val="solid"/>
              <a:miter/>
            </a:ln>
          </p:spPr>
          <p:txBody>
            <a:bodyPr rtlCol="0" anchor="ctr"/>
            <a:lstStyle/>
            <a:p>
              <a:endParaRPr lang="en-ID"/>
            </a:p>
          </p:txBody>
        </p:sp>
        <p:sp>
          <p:nvSpPr>
            <p:cNvPr id="1557" name="Freeform: Shape 1556">
              <a:extLst>
                <a:ext uri="{FF2B5EF4-FFF2-40B4-BE49-F238E27FC236}">
                  <a16:creationId xmlns:a16="http://schemas.microsoft.com/office/drawing/2014/main" id="{9A6FFA77-B667-9452-2D65-D7B68AF2FD8A}"/>
                </a:ext>
              </a:extLst>
            </p:cNvPr>
            <p:cNvSpPr/>
            <p:nvPr/>
          </p:nvSpPr>
          <p:spPr>
            <a:xfrm>
              <a:off x="8529637" y="2009775"/>
              <a:ext cx="57617" cy="80962"/>
            </a:xfrm>
            <a:custGeom>
              <a:avLst/>
              <a:gdLst>
                <a:gd name="connsiteX0" fmla="*/ 2381 w 57617"/>
                <a:gd name="connsiteY0" fmla="*/ 0 h 80962"/>
                <a:gd name="connsiteX1" fmla="*/ 57150 w 57617"/>
                <a:gd name="connsiteY1" fmla="*/ 19050 h 80962"/>
                <a:gd name="connsiteX2" fmla="*/ 45244 w 57617"/>
                <a:gd name="connsiteY2" fmla="*/ 80963 h 80962"/>
                <a:gd name="connsiteX3" fmla="*/ 52387 w 57617"/>
                <a:gd name="connsiteY3" fmla="*/ 23813 h 80962"/>
                <a:gd name="connsiteX4" fmla="*/ 0 w 57617"/>
                <a:gd name="connsiteY4" fmla="*/ 2381 h 80962"/>
                <a:gd name="connsiteX5" fmla="*/ 2381 w 57617"/>
                <a:gd name="connsiteY5" fmla="*/ 0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617" h="80962">
                  <a:moveTo>
                    <a:pt x="2381" y="0"/>
                  </a:moveTo>
                  <a:cubicBezTo>
                    <a:pt x="21431" y="7144"/>
                    <a:pt x="38100" y="11906"/>
                    <a:pt x="57150" y="19050"/>
                  </a:cubicBezTo>
                  <a:cubicBezTo>
                    <a:pt x="59531" y="42862"/>
                    <a:pt x="52387" y="61912"/>
                    <a:pt x="45244" y="80963"/>
                  </a:cubicBezTo>
                  <a:cubicBezTo>
                    <a:pt x="47625" y="61912"/>
                    <a:pt x="50006" y="45244"/>
                    <a:pt x="52387" y="23813"/>
                  </a:cubicBezTo>
                  <a:cubicBezTo>
                    <a:pt x="33338" y="16669"/>
                    <a:pt x="16669" y="9525"/>
                    <a:pt x="0" y="2381"/>
                  </a:cubicBezTo>
                  <a:cubicBezTo>
                    <a:pt x="0" y="2381"/>
                    <a:pt x="2381" y="0"/>
                    <a:pt x="2381" y="0"/>
                  </a:cubicBezTo>
                  <a:close/>
                </a:path>
              </a:pathLst>
            </a:custGeom>
            <a:grpFill/>
            <a:ln w="23813" cap="flat">
              <a:noFill/>
              <a:prstDash val="solid"/>
              <a:miter/>
            </a:ln>
          </p:spPr>
          <p:txBody>
            <a:bodyPr rtlCol="0" anchor="ctr"/>
            <a:lstStyle/>
            <a:p>
              <a:endParaRPr lang="en-ID"/>
            </a:p>
          </p:txBody>
        </p:sp>
        <p:sp>
          <p:nvSpPr>
            <p:cNvPr id="1558" name="Freeform: Shape 1557">
              <a:extLst>
                <a:ext uri="{FF2B5EF4-FFF2-40B4-BE49-F238E27FC236}">
                  <a16:creationId xmlns:a16="http://schemas.microsoft.com/office/drawing/2014/main" id="{80E473DA-9235-ECBD-AC28-FF00556D4FF6}"/>
                </a:ext>
              </a:extLst>
            </p:cNvPr>
            <p:cNvSpPr/>
            <p:nvPr/>
          </p:nvSpPr>
          <p:spPr>
            <a:xfrm>
              <a:off x="9594056" y="2012156"/>
              <a:ext cx="59531" cy="78581"/>
            </a:xfrm>
            <a:custGeom>
              <a:avLst/>
              <a:gdLst>
                <a:gd name="connsiteX0" fmla="*/ 0 w 59531"/>
                <a:gd name="connsiteY0" fmla="*/ 19050 h 78581"/>
                <a:gd name="connsiteX1" fmla="*/ 26194 w 59531"/>
                <a:gd name="connsiteY1" fmla="*/ 7144 h 78581"/>
                <a:gd name="connsiteX2" fmla="*/ 59531 w 59531"/>
                <a:gd name="connsiteY2" fmla="*/ 0 h 78581"/>
                <a:gd name="connsiteX3" fmla="*/ 23813 w 59531"/>
                <a:gd name="connsiteY3" fmla="*/ 14287 h 78581"/>
                <a:gd name="connsiteX4" fmla="*/ 9525 w 59531"/>
                <a:gd name="connsiteY4" fmla="*/ 40481 h 78581"/>
                <a:gd name="connsiteX5" fmla="*/ 11906 w 59531"/>
                <a:gd name="connsiteY5" fmla="*/ 78581 h 78581"/>
                <a:gd name="connsiteX6" fmla="*/ 0 w 59531"/>
                <a:gd name="connsiteY6" fmla="*/ 19050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78581">
                  <a:moveTo>
                    <a:pt x="0" y="19050"/>
                  </a:moveTo>
                  <a:cubicBezTo>
                    <a:pt x="9525" y="14287"/>
                    <a:pt x="19050" y="11906"/>
                    <a:pt x="26194" y="7144"/>
                  </a:cubicBezTo>
                  <a:cubicBezTo>
                    <a:pt x="35719" y="2381"/>
                    <a:pt x="47625" y="0"/>
                    <a:pt x="59531" y="0"/>
                  </a:cubicBezTo>
                  <a:cubicBezTo>
                    <a:pt x="47625" y="4762"/>
                    <a:pt x="35719" y="9525"/>
                    <a:pt x="23813" y="14287"/>
                  </a:cubicBezTo>
                  <a:cubicBezTo>
                    <a:pt x="7144" y="21431"/>
                    <a:pt x="4763" y="21431"/>
                    <a:pt x="9525" y="40481"/>
                  </a:cubicBezTo>
                  <a:cubicBezTo>
                    <a:pt x="11906" y="52387"/>
                    <a:pt x="14288" y="66675"/>
                    <a:pt x="11906" y="78581"/>
                  </a:cubicBezTo>
                  <a:cubicBezTo>
                    <a:pt x="7144" y="59531"/>
                    <a:pt x="4763" y="40481"/>
                    <a:pt x="0" y="19050"/>
                  </a:cubicBezTo>
                  <a:close/>
                </a:path>
              </a:pathLst>
            </a:custGeom>
            <a:grpFill/>
            <a:ln w="23813" cap="flat">
              <a:noFill/>
              <a:prstDash val="solid"/>
              <a:miter/>
            </a:ln>
          </p:spPr>
          <p:txBody>
            <a:bodyPr rtlCol="0" anchor="ctr"/>
            <a:lstStyle/>
            <a:p>
              <a:endParaRPr lang="en-ID"/>
            </a:p>
          </p:txBody>
        </p:sp>
        <p:sp>
          <p:nvSpPr>
            <p:cNvPr id="1559" name="Freeform: Shape 1558">
              <a:extLst>
                <a:ext uri="{FF2B5EF4-FFF2-40B4-BE49-F238E27FC236}">
                  <a16:creationId xmlns:a16="http://schemas.microsoft.com/office/drawing/2014/main" id="{ACFA100B-35EC-54ED-FBE0-C099C5C420A9}"/>
                </a:ext>
              </a:extLst>
            </p:cNvPr>
            <p:cNvSpPr/>
            <p:nvPr/>
          </p:nvSpPr>
          <p:spPr>
            <a:xfrm>
              <a:off x="11546681" y="5386387"/>
              <a:ext cx="59531" cy="80962"/>
            </a:xfrm>
            <a:custGeom>
              <a:avLst/>
              <a:gdLst>
                <a:gd name="connsiteX0" fmla="*/ 0 w 59531"/>
                <a:gd name="connsiteY0" fmla="*/ 21431 h 80962"/>
                <a:gd name="connsiteX1" fmla="*/ 57150 w 59531"/>
                <a:gd name="connsiteY1" fmla="*/ 0 h 80962"/>
                <a:gd name="connsiteX2" fmla="*/ 59531 w 59531"/>
                <a:gd name="connsiteY2" fmla="*/ 2381 h 80962"/>
                <a:gd name="connsiteX3" fmla="*/ 7144 w 59531"/>
                <a:gd name="connsiteY3" fmla="*/ 23813 h 80962"/>
                <a:gd name="connsiteX4" fmla="*/ 14288 w 59531"/>
                <a:gd name="connsiteY4" fmla="*/ 80963 h 80962"/>
                <a:gd name="connsiteX5" fmla="*/ 11906 w 59531"/>
                <a:gd name="connsiteY5" fmla="*/ 80963 h 80962"/>
                <a:gd name="connsiteX6" fmla="*/ 0 w 59531"/>
                <a:gd name="connsiteY6" fmla="*/ 21431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0962">
                  <a:moveTo>
                    <a:pt x="0" y="21431"/>
                  </a:moveTo>
                  <a:cubicBezTo>
                    <a:pt x="21431" y="14288"/>
                    <a:pt x="40482" y="7144"/>
                    <a:pt x="57150" y="0"/>
                  </a:cubicBezTo>
                  <a:cubicBezTo>
                    <a:pt x="57150" y="0"/>
                    <a:pt x="57150" y="2381"/>
                    <a:pt x="59531" y="2381"/>
                  </a:cubicBezTo>
                  <a:cubicBezTo>
                    <a:pt x="42863" y="9525"/>
                    <a:pt x="26194" y="16669"/>
                    <a:pt x="7144" y="23813"/>
                  </a:cubicBezTo>
                  <a:cubicBezTo>
                    <a:pt x="9525" y="42863"/>
                    <a:pt x="11906" y="61913"/>
                    <a:pt x="14288" y="80963"/>
                  </a:cubicBezTo>
                  <a:cubicBezTo>
                    <a:pt x="14288" y="80963"/>
                    <a:pt x="11906" y="80963"/>
                    <a:pt x="11906" y="80963"/>
                  </a:cubicBezTo>
                  <a:cubicBezTo>
                    <a:pt x="9525" y="64294"/>
                    <a:pt x="4763" y="45244"/>
                    <a:pt x="0" y="21431"/>
                  </a:cubicBezTo>
                  <a:close/>
                </a:path>
              </a:pathLst>
            </a:custGeom>
            <a:grpFill/>
            <a:ln w="23813" cap="flat">
              <a:noFill/>
              <a:prstDash val="solid"/>
              <a:miter/>
            </a:ln>
          </p:spPr>
          <p:txBody>
            <a:bodyPr rtlCol="0" anchor="ctr"/>
            <a:lstStyle/>
            <a:p>
              <a:endParaRPr lang="en-ID"/>
            </a:p>
          </p:txBody>
        </p:sp>
        <p:sp>
          <p:nvSpPr>
            <p:cNvPr id="1560" name="Freeform: Shape 1559">
              <a:extLst>
                <a:ext uri="{FF2B5EF4-FFF2-40B4-BE49-F238E27FC236}">
                  <a16:creationId xmlns:a16="http://schemas.microsoft.com/office/drawing/2014/main" id="{0821040A-D7B8-BA47-43C7-90451E3863D9}"/>
                </a:ext>
              </a:extLst>
            </p:cNvPr>
            <p:cNvSpPr/>
            <p:nvPr/>
          </p:nvSpPr>
          <p:spPr>
            <a:xfrm>
              <a:off x="10482262" y="2012156"/>
              <a:ext cx="59531" cy="80962"/>
            </a:xfrm>
            <a:custGeom>
              <a:avLst/>
              <a:gdLst>
                <a:gd name="connsiteX0" fmla="*/ 45244 w 59531"/>
                <a:gd name="connsiteY0" fmla="*/ 78581 h 80962"/>
                <a:gd name="connsiteX1" fmla="*/ 52387 w 59531"/>
                <a:gd name="connsiteY1" fmla="*/ 23813 h 80962"/>
                <a:gd name="connsiteX2" fmla="*/ 0 w 59531"/>
                <a:gd name="connsiteY2" fmla="*/ 2381 h 80962"/>
                <a:gd name="connsiteX3" fmla="*/ 0 w 59531"/>
                <a:gd name="connsiteY3" fmla="*/ 0 h 80962"/>
                <a:gd name="connsiteX4" fmla="*/ 59531 w 59531"/>
                <a:gd name="connsiteY4" fmla="*/ 19050 h 80962"/>
                <a:gd name="connsiteX5" fmla="*/ 47625 w 59531"/>
                <a:gd name="connsiteY5" fmla="*/ 80963 h 80962"/>
                <a:gd name="connsiteX6" fmla="*/ 45244 w 59531"/>
                <a:gd name="connsiteY6" fmla="*/ 78581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0962">
                  <a:moveTo>
                    <a:pt x="45244" y="78581"/>
                  </a:moveTo>
                  <a:cubicBezTo>
                    <a:pt x="47625" y="61912"/>
                    <a:pt x="50006" y="42863"/>
                    <a:pt x="52387" y="23813"/>
                  </a:cubicBezTo>
                  <a:cubicBezTo>
                    <a:pt x="33338" y="16669"/>
                    <a:pt x="16669" y="9525"/>
                    <a:pt x="0" y="2381"/>
                  </a:cubicBezTo>
                  <a:cubicBezTo>
                    <a:pt x="0" y="2381"/>
                    <a:pt x="0" y="0"/>
                    <a:pt x="0" y="0"/>
                  </a:cubicBezTo>
                  <a:cubicBezTo>
                    <a:pt x="19050" y="7144"/>
                    <a:pt x="38100" y="11906"/>
                    <a:pt x="59531" y="19050"/>
                  </a:cubicBezTo>
                  <a:cubicBezTo>
                    <a:pt x="54769" y="40481"/>
                    <a:pt x="52387" y="61912"/>
                    <a:pt x="47625" y="80963"/>
                  </a:cubicBezTo>
                  <a:cubicBezTo>
                    <a:pt x="47625" y="78581"/>
                    <a:pt x="47625" y="78581"/>
                    <a:pt x="45244" y="78581"/>
                  </a:cubicBezTo>
                  <a:close/>
                </a:path>
              </a:pathLst>
            </a:custGeom>
            <a:grpFill/>
            <a:ln w="23813" cap="flat">
              <a:noFill/>
              <a:prstDash val="solid"/>
              <a:miter/>
            </a:ln>
          </p:spPr>
          <p:txBody>
            <a:bodyPr rtlCol="0" anchor="ctr"/>
            <a:lstStyle/>
            <a:p>
              <a:endParaRPr lang="en-ID"/>
            </a:p>
          </p:txBody>
        </p:sp>
        <p:sp>
          <p:nvSpPr>
            <p:cNvPr id="1561" name="Freeform: Shape 1560">
              <a:extLst>
                <a:ext uri="{FF2B5EF4-FFF2-40B4-BE49-F238E27FC236}">
                  <a16:creationId xmlns:a16="http://schemas.microsoft.com/office/drawing/2014/main" id="{8E193BF9-6C85-A868-FA0B-5E327986F862}"/>
                </a:ext>
              </a:extLst>
            </p:cNvPr>
            <p:cNvSpPr/>
            <p:nvPr/>
          </p:nvSpPr>
          <p:spPr>
            <a:xfrm>
              <a:off x="5686425" y="6512718"/>
              <a:ext cx="59531" cy="83343"/>
            </a:xfrm>
            <a:custGeom>
              <a:avLst/>
              <a:gdLst>
                <a:gd name="connsiteX0" fmla="*/ 11906 w 59531"/>
                <a:gd name="connsiteY0" fmla="*/ 83344 h 83343"/>
                <a:gd name="connsiteX1" fmla="*/ 0 w 59531"/>
                <a:gd name="connsiteY1" fmla="*/ 21431 h 83343"/>
                <a:gd name="connsiteX2" fmla="*/ 57150 w 59531"/>
                <a:gd name="connsiteY2" fmla="*/ 0 h 83343"/>
                <a:gd name="connsiteX3" fmla="*/ 59531 w 59531"/>
                <a:gd name="connsiteY3" fmla="*/ 2381 h 83343"/>
                <a:gd name="connsiteX4" fmla="*/ 7144 w 59531"/>
                <a:gd name="connsiteY4" fmla="*/ 23813 h 83343"/>
                <a:gd name="connsiteX5" fmla="*/ 14287 w 59531"/>
                <a:gd name="connsiteY5" fmla="*/ 80962 h 83343"/>
                <a:gd name="connsiteX6" fmla="*/ 11906 w 59531"/>
                <a:gd name="connsiteY6" fmla="*/ 83344 h 8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3343">
                  <a:moveTo>
                    <a:pt x="11906" y="83344"/>
                  </a:moveTo>
                  <a:cubicBezTo>
                    <a:pt x="7144" y="64294"/>
                    <a:pt x="4762" y="42862"/>
                    <a:pt x="0" y="21431"/>
                  </a:cubicBezTo>
                  <a:cubicBezTo>
                    <a:pt x="21431" y="14288"/>
                    <a:pt x="40481" y="7143"/>
                    <a:pt x="57150" y="0"/>
                  </a:cubicBezTo>
                  <a:cubicBezTo>
                    <a:pt x="57150" y="0"/>
                    <a:pt x="57150" y="2381"/>
                    <a:pt x="59531" y="2381"/>
                  </a:cubicBezTo>
                  <a:cubicBezTo>
                    <a:pt x="42863" y="9525"/>
                    <a:pt x="26194" y="16669"/>
                    <a:pt x="7144" y="23813"/>
                  </a:cubicBezTo>
                  <a:cubicBezTo>
                    <a:pt x="9525" y="45244"/>
                    <a:pt x="11906" y="61913"/>
                    <a:pt x="14287" y="80962"/>
                  </a:cubicBezTo>
                  <a:cubicBezTo>
                    <a:pt x="14287" y="83344"/>
                    <a:pt x="14287" y="83344"/>
                    <a:pt x="11906" y="83344"/>
                  </a:cubicBezTo>
                  <a:close/>
                </a:path>
              </a:pathLst>
            </a:custGeom>
            <a:grpFill/>
            <a:ln w="23813" cap="flat">
              <a:noFill/>
              <a:prstDash val="solid"/>
              <a:miter/>
            </a:ln>
          </p:spPr>
          <p:txBody>
            <a:bodyPr rtlCol="0" anchor="ctr"/>
            <a:lstStyle/>
            <a:p>
              <a:endParaRPr lang="en-ID"/>
            </a:p>
          </p:txBody>
        </p:sp>
        <p:sp>
          <p:nvSpPr>
            <p:cNvPr id="1562" name="Freeform: Shape 1561">
              <a:extLst>
                <a:ext uri="{FF2B5EF4-FFF2-40B4-BE49-F238E27FC236}">
                  <a16:creationId xmlns:a16="http://schemas.microsoft.com/office/drawing/2014/main" id="{2D04220D-DE03-2714-928F-AAE8C636CC2D}"/>
                </a:ext>
              </a:extLst>
            </p:cNvPr>
            <p:cNvSpPr/>
            <p:nvPr/>
          </p:nvSpPr>
          <p:spPr>
            <a:xfrm>
              <a:off x="6574631" y="6517481"/>
              <a:ext cx="61912" cy="78580"/>
            </a:xfrm>
            <a:custGeom>
              <a:avLst/>
              <a:gdLst>
                <a:gd name="connsiteX0" fmla="*/ 61913 w 61912"/>
                <a:gd name="connsiteY0" fmla="*/ 19050 h 78580"/>
                <a:gd name="connsiteX1" fmla="*/ 50006 w 61912"/>
                <a:gd name="connsiteY1" fmla="*/ 78581 h 78580"/>
                <a:gd name="connsiteX2" fmla="*/ 45244 w 61912"/>
                <a:gd name="connsiteY2" fmla="*/ 78581 h 78580"/>
                <a:gd name="connsiteX3" fmla="*/ 50006 w 61912"/>
                <a:gd name="connsiteY3" fmla="*/ 40481 h 78580"/>
                <a:gd name="connsiteX4" fmla="*/ 33338 w 61912"/>
                <a:gd name="connsiteY4" fmla="*/ 14287 h 78580"/>
                <a:gd name="connsiteX5" fmla="*/ 0 w 61912"/>
                <a:gd name="connsiteY5" fmla="*/ 0 h 78580"/>
                <a:gd name="connsiteX6" fmla="*/ 61913 w 61912"/>
                <a:gd name="connsiteY6" fmla="*/ 19050 h 7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78580">
                  <a:moveTo>
                    <a:pt x="61913" y="19050"/>
                  </a:moveTo>
                  <a:cubicBezTo>
                    <a:pt x="57150" y="38099"/>
                    <a:pt x="54769" y="59531"/>
                    <a:pt x="50006" y="78581"/>
                  </a:cubicBezTo>
                  <a:cubicBezTo>
                    <a:pt x="47625" y="78581"/>
                    <a:pt x="47625" y="78581"/>
                    <a:pt x="45244" y="78581"/>
                  </a:cubicBezTo>
                  <a:cubicBezTo>
                    <a:pt x="47625" y="66675"/>
                    <a:pt x="50006" y="52387"/>
                    <a:pt x="50006" y="40481"/>
                  </a:cubicBezTo>
                  <a:cubicBezTo>
                    <a:pt x="52388" y="21431"/>
                    <a:pt x="52388" y="21431"/>
                    <a:pt x="33338" y="14287"/>
                  </a:cubicBezTo>
                  <a:cubicBezTo>
                    <a:pt x="21431" y="9525"/>
                    <a:pt x="9525" y="4762"/>
                    <a:pt x="0" y="0"/>
                  </a:cubicBezTo>
                  <a:cubicBezTo>
                    <a:pt x="21431" y="2381"/>
                    <a:pt x="40481" y="7143"/>
                    <a:pt x="61913" y="19050"/>
                  </a:cubicBezTo>
                  <a:close/>
                </a:path>
              </a:pathLst>
            </a:custGeom>
            <a:grpFill/>
            <a:ln w="23813" cap="flat">
              <a:noFill/>
              <a:prstDash val="solid"/>
              <a:miter/>
            </a:ln>
          </p:spPr>
          <p:txBody>
            <a:bodyPr rtlCol="0" anchor="ctr"/>
            <a:lstStyle/>
            <a:p>
              <a:endParaRPr lang="en-ID"/>
            </a:p>
          </p:txBody>
        </p:sp>
        <p:sp>
          <p:nvSpPr>
            <p:cNvPr id="1563" name="Freeform: Shape 1562">
              <a:extLst>
                <a:ext uri="{FF2B5EF4-FFF2-40B4-BE49-F238E27FC236}">
                  <a16:creationId xmlns:a16="http://schemas.microsoft.com/office/drawing/2014/main" id="{9D472BA2-C227-C4DB-5E55-7CA89E7A9923}"/>
                </a:ext>
              </a:extLst>
            </p:cNvPr>
            <p:cNvSpPr/>
            <p:nvPr/>
          </p:nvSpPr>
          <p:spPr>
            <a:xfrm>
              <a:off x="7641431" y="6512718"/>
              <a:ext cx="61912" cy="83343"/>
            </a:xfrm>
            <a:custGeom>
              <a:avLst/>
              <a:gdLst>
                <a:gd name="connsiteX0" fmla="*/ 11906 w 61912"/>
                <a:gd name="connsiteY0" fmla="*/ 83344 h 83343"/>
                <a:gd name="connsiteX1" fmla="*/ 0 w 61912"/>
                <a:gd name="connsiteY1" fmla="*/ 21431 h 83343"/>
                <a:gd name="connsiteX2" fmla="*/ 59531 w 61912"/>
                <a:gd name="connsiteY2" fmla="*/ 0 h 83343"/>
                <a:gd name="connsiteX3" fmla="*/ 61912 w 61912"/>
                <a:gd name="connsiteY3" fmla="*/ 2381 h 83343"/>
                <a:gd name="connsiteX4" fmla="*/ 9525 w 61912"/>
                <a:gd name="connsiteY4" fmla="*/ 23813 h 83343"/>
                <a:gd name="connsiteX5" fmla="*/ 16669 w 61912"/>
                <a:gd name="connsiteY5" fmla="*/ 80962 h 83343"/>
                <a:gd name="connsiteX6" fmla="*/ 11906 w 61912"/>
                <a:gd name="connsiteY6" fmla="*/ 83344 h 8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83343">
                  <a:moveTo>
                    <a:pt x="11906" y="83344"/>
                  </a:moveTo>
                  <a:cubicBezTo>
                    <a:pt x="7144" y="64294"/>
                    <a:pt x="4762" y="42862"/>
                    <a:pt x="0" y="21431"/>
                  </a:cubicBezTo>
                  <a:cubicBezTo>
                    <a:pt x="21431" y="14288"/>
                    <a:pt x="40481" y="7143"/>
                    <a:pt x="59531" y="0"/>
                  </a:cubicBezTo>
                  <a:cubicBezTo>
                    <a:pt x="59531" y="0"/>
                    <a:pt x="59531" y="2381"/>
                    <a:pt x="61912" y="2381"/>
                  </a:cubicBezTo>
                  <a:cubicBezTo>
                    <a:pt x="45244" y="9525"/>
                    <a:pt x="28575" y="16669"/>
                    <a:pt x="9525" y="23813"/>
                  </a:cubicBezTo>
                  <a:cubicBezTo>
                    <a:pt x="11906" y="42862"/>
                    <a:pt x="14287" y="61913"/>
                    <a:pt x="16669" y="80962"/>
                  </a:cubicBezTo>
                  <a:cubicBezTo>
                    <a:pt x="11906" y="83344"/>
                    <a:pt x="11906" y="83344"/>
                    <a:pt x="11906" y="83344"/>
                  </a:cubicBezTo>
                  <a:close/>
                </a:path>
              </a:pathLst>
            </a:custGeom>
            <a:grpFill/>
            <a:ln w="23813" cap="flat">
              <a:noFill/>
              <a:prstDash val="solid"/>
              <a:miter/>
            </a:ln>
          </p:spPr>
          <p:txBody>
            <a:bodyPr rtlCol="0" anchor="ctr"/>
            <a:lstStyle/>
            <a:p>
              <a:endParaRPr lang="en-ID"/>
            </a:p>
          </p:txBody>
        </p:sp>
        <p:sp>
          <p:nvSpPr>
            <p:cNvPr id="1564" name="Freeform: Shape 1563">
              <a:extLst>
                <a:ext uri="{FF2B5EF4-FFF2-40B4-BE49-F238E27FC236}">
                  <a16:creationId xmlns:a16="http://schemas.microsoft.com/office/drawing/2014/main" id="{FA9475FB-A26F-658C-CDFF-F92AEAF156E8}"/>
                </a:ext>
              </a:extLst>
            </p:cNvPr>
            <p:cNvSpPr/>
            <p:nvPr/>
          </p:nvSpPr>
          <p:spPr>
            <a:xfrm>
              <a:off x="8527256" y="6515100"/>
              <a:ext cx="61912" cy="80962"/>
            </a:xfrm>
            <a:custGeom>
              <a:avLst/>
              <a:gdLst>
                <a:gd name="connsiteX0" fmla="*/ 2381 w 61912"/>
                <a:gd name="connsiteY0" fmla="*/ 0 h 80962"/>
                <a:gd name="connsiteX1" fmla="*/ 61912 w 61912"/>
                <a:gd name="connsiteY1" fmla="*/ 19050 h 80962"/>
                <a:gd name="connsiteX2" fmla="*/ 50006 w 61912"/>
                <a:gd name="connsiteY2" fmla="*/ 80962 h 80962"/>
                <a:gd name="connsiteX3" fmla="*/ 45244 w 61912"/>
                <a:gd name="connsiteY3" fmla="*/ 80962 h 80962"/>
                <a:gd name="connsiteX4" fmla="*/ 52387 w 61912"/>
                <a:gd name="connsiteY4" fmla="*/ 23813 h 80962"/>
                <a:gd name="connsiteX5" fmla="*/ 0 w 61912"/>
                <a:gd name="connsiteY5" fmla="*/ 2381 h 80962"/>
                <a:gd name="connsiteX6" fmla="*/ 2381 w 61912"/>
                <a:gd name="connsiteY6" fmla="*/ 0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80962">
                  <a:moveTo>
                    <a:pt x="2381" y="0"/>
                  </a:moveTo>
                  <a:cubicBezTo>
                    <a:pt x="21431" y="7143"/>
                    <a:pt x="40481" y="11906"/>
                    <a:pt x="61912" y="19050"/>
                  </a:cubicBezTo>
                  <a:cubicBezTo>
                    <a:pt x="57150" y="40481"/>
                    <a:pt x="54768" y="61913"/>
                    <a:pt x="50006" y="80962"/>
                  </a:cubicBezTo>
                  <a:cubicBezTo>
                    <a:pt x="47625" y="80962"/>
                    <a:pt x="47625" y="80962"/>
                    <a:pt x="45244" y="80962"/>
                  </a:cubicBezTo>
                  <a:cubicBezTo>
                    <a:pt x="47625" y="61913"/>
                    <a:pt x="50006" y="45244"/>
                    <a:pt x="52387" y="23813"/>
                  </a:cubicBezTo>
                  <a:cubicBezTo>
                    <a:pt x="35719" y="16668"/>
                    <a:pt x="16669" y="9525"/>
                    <a:pt x="0" y="2381"/>
                  </a:cubicBezTo>
                  <a:cubicBezTo>
                    <a:pt x="2381" y="0"/>
                    <a:pt x="2381" y="0"/>
                    <a:pt x="2381" y="0"/>
                  </a:cubicBezTo>
                  <a:close/>
                </a:path>
              </a:pathLst>
            </a:custGeom>
            <a:grpFill/>
            <a:ln w="23813" cap="flat">
              <a:noFill/>
              <a:prstDash val="solid"/>
              <a:miter/>
            </a:ln>
          </p:spPr>
          <p:txBody>
            <a:bodyPr rtlCol="0" anchor="ctr"/>
            <a:lstStyle/>
            <a:p>
              <a:endParaRPr lang="en-ID"/>
            </a:p>
          </p:txBody>
        </p:sp>
        <p:sp>
          <p:nvSpPr>
            <p:cNvPr id="1565" name="Freeform: Shape 1564">
              <a:extLst>
                <a:ext uri="{FF2B5EF4-FFF2-40B4-BE49-F238E27FC236}">
                  <a16:creationId xmlns:a16="http://schemas.microsoft.com/office/drawing/2014/main" id="{1FB9EE32-3B67-B13B-2C6B-355C8799D7FD}"/>
                </a:ext>
              </a:extLst>
            </p:cNvPr>
            <p:cNvSpPr/>
            <p:nvPr/>
          </p:nvSpPr>
          <p:spPr>
            <a:xfrm>
              <a:off x="9594056" y="6512718"/>
              <a:ext cx="61912" cy="83343"/>
            </a:xfrm>
            <a:custGeom>
              <a:avLst/>
              <a:gdLst>
                <a:gd name="connsiteX0" fmla="*/ 11906 w 61912"/>
                <a:gd name="connsiteY0" fmla="*/ 83344 h 83343"/>
                <a:gd name="connsiteX1" fmla="*/ 0 w 61912"/>
                <a:gd name="connsiteY1" fmla="*/ 21431 h 83343"/>
                <a:gd name="connsiteX2" fmla="*/ 59531 w 61912"/>
                <a:gd name="connsiteY2" fmla="*/ 0 h 83343"/>
                <a:gd name="connsiteX3" fmla="*/ 61913 w 61912"/>
                <a:gd name="connsiteY3" fmla="*/ 4763 h 83343"/>
                <a:gd name="connsiteX4" fmla="*/ 28575 w 61912"/>
                <a:gd name="connsiteY4" fmla="*/ 19050 h 83343"/>
                <a:gd name="connsiteX5" fmla="*/ 14288 w 61912"/>
                <a:gd name="connsiteY5" fmla="*/ 45244 h 83343"/>
                <a:gd name="connsiteX6" fmla="*/ 19050 w 61912"/>
                <a:gd name="connsiteY6" fmla="*/ 83344 h 83343"/>
                <a:gd name="connsiteX7" fmla="*/ 11906 w 61912"/>
                <a:gd name="connsiteY7" fmla="*/ 83344 h 8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 h="83343">
                  <a:moveTo>
                    <a:pt x="11906" y="83344"/>
                  </a:moveTo>
                  <a:cubicBezTo>
                    <a:pt x="7144" y="64294"/>
                    <a:pt x="4763" y="42862"/>
                    <a:pt x="0" y="21431"/>
                  </a:cubicBezTo>
                  <a:cubicBezTo>
                    <a:pt x="21431" y="14288"/>
                    <a:pt x="40482" y="7143"/>
                    <a:pt x="59531" y="0"/>
                  </a:cubicBezTo>
                  <a:cubicBezTo>
                    <a:pt x="59531" y="2381"/>
                    <a:pt x="59531" y="2381"/>
                    <a:pt x="61913" y="4763"/>
                  </a:cubicBezTo>
                  <a:cubicBezTo>
                    <a:pt x="50006" y="9525"/>
                    <a:pt x="38100" y="14288"/>
                    <a:pt x="28575" y="19050"/>
                  </a:cubicBezTo>
                  <a:cubicBezTo>
                    <a:pt x="9525" y="26194"/>
                    <a:pt x="9525" y="26194"/>
                    <a:pt x="14288" y="45244"/>
                  </a:cubicBezTo>
                  <a:cubicBezTo>
                    <a:pt x="16669" y="57150"/>
                    <a:pt x="19050" y="71438"/>
                    <a:pt x="19050" y="83344"/>
                  </a:cubicBezTo>
                  <a:cubicBezTo>
                    <a:pt x="14288" y="83344"/>
                    <a:pt x="14288" y="83344"/>
                    <a:pt x="11906" y="83344"/>
                  </a:cubicBezTo>
                  <a:close/>
                </a:path>
              </a:pathLst>
            </a:custGeom>
            <a:grpFill/>
            <a:ln w="23813" cap="flat">
              <a:noFill/>
              <a:prstDash val="solid"/>
              <a:miter/>
            </a:ln>
          </p:spPr>
          <p:txBody>
            <a:bodyPr rtlCol="0" anchor="ctr"/>
            <a:lstStyle/>
            <a:p>
              <a:endParaRPr lang="en-ID"/>
            </a:p>
          </p:txBody>
        </p:sp>
        <p:sp>
          <p:nvSpPr>
            <p:cNvPr id="1566" name="Freeform: Shape 1565">
              <a:extLst>
                <a:ext uri="{FF2B5EF4-FFF2-40B4-BE49-F238E27FC236}">
                  <a16:creationId xmlns:a16="http://schemas.microsoft.com/office/drawing/2014/main" id="{33EFE6F9-1518-F3CC-9F8F-2361EE678605}"/>
                </a:ext>
              </a:extLst>
            </p:cNvPr>
            <p:cNvSpPr/>
            <p:nvPr/>
          </p:nvSpPr>
          <p:spPr>
            <a:xfrm>
              <a:off x="10484643" y="6515100"/>
              <a:ext cx="59531" cy="80962"/>
            </a:xfrm>
            <a:custGeom>
              <a:avLst/>
              <a:gdLst>
                <a:gd name="connsiteX0" fmla="*/ 59531 w 59531"/>
                <a:gd name="connsiteY0" fmla="*/ 19050 h 80962"/>
                <a:gd name="connsiteX1" fmla="*/ 47625 w 59531"/>
                <a:gd name="connsiteY1" fmla="*/ 80962 h 80962"/>
                <a:gd name="connsiteX2" fmla="*/ 45244 w 59531"/>
                <a:gd name="connsiteY2" fmla="*/ 80962 h 80962"/>
                <a:gd name="connsiteX3" fmla="*/ 52387 w 59531"/>
                <a:gd name="connsiteY3" fmla="*/ 23813 h 80962"/>
                <a:gd name="connsiteX4" fmla="*/ 0 w 59531"/>
                <a:gd name="connsiteY4" fmla="*/ 2381 h 80962"/>
                <a:gd name="connsiteX5" fmla="*/ 0 w 59531"/>
                <a:gd name="connsiteY5" fmla="*/ 0 h 80962"/>
                <a:gd name="connsiteX6" fmla="*/ 59531 w 59531"/>
                <a:gd name="connsiteY6" fmla="*/ 19050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0962">
                  <a:moveTo>
                    <a:pt x="59531" y="19050"/>
                  </a:moveTo>
                  <a:cubicBezTo>
                    <a:pt x="54769" y="42862"/>
                    <a:pt x="50006" y="61913"/>
                    <a:pt x="47625" y="80962"/>
                  </a:cubicBezTo>
                  <a:cubicBezTo>
                    <a:pt x="47625" y="80962"/>
                    <a:pt x="45244" y="80962"/>
                    <a:pt x="45244" y="80962"/>
                  </a:cubicBezTo>
                  <a:cubicBezTo>
                    <a:pt x="47625" y="64293"/>
                    <a:pt x="50006" y="45244"/>
                    <a:pt x="52387" y="23813"/>
                  </a:cubicBezTo>
                  <a:cubicBezTo>
                    <a:pt x="35719" y="16668"/>
                    <a:pt x="16669" y="9525"/>
                    <a:pt x="0" y="2381"/>
                  </a:cubicBezTo>
                  <a:cubicBezTo>
                    <a:pt x="0" y="2381"/>
                    <a:pt x="0" y="0"/>
                    <a:pt x="0" y="0"/>
                  </a:cubicBezTo>
                  <a:cubicBezTo>
                    <a:pt x="19050" y="4762"/>
                    <a:pt x="38100" y="11906"/>
                    <a:pt x="59531" y="19050"/>
                  </a:cubicBezTo>
                  <a:close/>
                </a:path>
              </a:pathLst>
            </a:custGeom>
            <a:grpFill/>
            <a:ln w="23813" cap="flat">
              <a:noFill/>
              <a:prstDash val="solid"/>
              <a:miter/>
            </a:ln>
          </p:spPr>
          <p:txBody>
            <a:bodyPr rtlCol="0" anchor="ctr"/>
            <a:lstStyle/>
            <a:p>
              <a:endParaRPr lang="en-ID"/>
            </a:p>
          </p:txBody>
        </p:sp>
        <p:sp>
          <p:nvSpPr>
            <p:cNvPr id="1567" name="Freeform: Shape 1566">
              <a:extLst>
                <a:ext uri="{FF2B5EF4-FFF2-40B4-BE49-F238E27FC236}">
                  <a16:creationId xmlns:a16="http://schemas.microsoft.com/office/drawing/2014/main" id="{842A9AA8-1E10-4A06-ACAD-044106996683}"/>
                </a:ext>
              </a:extLst>
            </p:cNvPr>
            <p:cNvSpPr/>
            <p:nvPr/>
          </p:nvSpPr>
          <p:spPr>
            <a:xfrm>
              <a:off x="11546681" y="6515100"/>
              <a:ext cx="59531" cy="80962"/>
            </a:xfrm>
            <a:custGeom>
              <a:avLst/>
              <a:gdLst>
                <a:gd name="connsiteX0" fmla="*/ 0 w 59531"/>
                <a:gd name="connsiteY0" fmla="*/ 19050 h 80962"/>
                <a:gd name="connsiteX1" fmla="*/ 57150 w 59531"/>
                <a:gd name="connsiteY1" fmla="*/ 0 h 80962"/>
                <a:gd name="connsiteX2" fmla="*/ 59531 w 59531"/>
                <a:gd name="connsiteY2" fmla="*/ 2381 h 80962"/>
                <a:gd name="connsiteX3" fmla="*/ 7144 w 59531"/>
                <a:gd name="connsiteY3" fmla="*/ 23813 h 80962"/>
                <a:gd name="connsiteX4" fmla="*/ 14288 w 59531"/>
                <a:gd name="connsiteY4" fmla="*/ 80962 h 80962"/>
                <a:gd name="connsiteX5" fmla="*/ 11906 w 59531"/>
                <a:gd name="connsiteY5" fmla="*/ 80962 h 80962"/>
                <a:gd name="connsiteX6" fmla="*/ 0 w 59531"/>
                <a:gd name="connsiteY6" fmla="*/ 19050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0962">
                  <a:moveTo>
                    <a:pt x="0" y="19050"/>
                  </a:moveTo>
                  <a:cubicBezTo>
                    <a:pt x="21431" y="11906"/>
                    <a:pt x="40482" y="4762"/>
                    <a:pt x="57150" y="0"/>
                  </a:cubicBezTo>
                  <a:cubicBezTo>
                    <a:pt x="57150" y="0"/>
                    <a:pt x="57150" y="2381"/>
                    <a:pt x="59531" y="2381"/>
                  </a:cubicBezTo>
                  <a:cubicBezTo>
                    <a:pt x="42863" y="9525"/>
                    <a:pt x="26194" y="16668"/>
                    <a:pt x="7144" y="23813"/>
                  </a:cubicBezTo>
                  <a:cubicBezTo>
                    <a:pt x="9525" y="42862"/>
                    <a:pt x="11906" y="61913"/>
                    <a:pt x="14288" y="80962"/>
                  </a:cubicBezTo>
                  <a:cubicBezTo>
                    <a:pt x="14288" y="80962"/>
                    <a:pt x="11906" y="80962"/>
                    <a:pt x="11906" y="80962"/>
                  </a:cubicBezTo>
                  <a:cubicBezTo>
                    <a:pt x="9525" y="61913"/>
                    <a:pt x="4763" y="42862"/>
                    <a:pt x="0" y="19050"/>
                  </a:cubicBezTo>
                  <a:close/>
                </a:path>
              </a:pathLst>
            </a:custGeom>
            <a:grpFill/>
            <a:ln w="23813" cap="flat">
              <a:noFill/>
              <a:prstDash val="solid"/>
              <a:miter/>
            </a:ln>
          </p:spPr>
          <p:txBody>
            <a:bodyPr rtlCol="0" anchor="ctr"/>
            <a:lstStyle/>
            <a:p>
              <a:endParaRPr lang="en-ID"/>
            </a:p>
          </p:txBody>
        </p:sp>
        <p:sp>
          <p:nvSpPr>
            <p:cNvPr id="1568" name="Freeform: Shape 1567">
              <a:extLst>
                <a:ext uri="{FF2B5EF4-FFF2-40B4-BE49-F238E27FC236}">
                  <a16:creationId xmlns:a16="http://schemas.microsoft.com/office/drawing/2014/main" id="{81E8D954-0D4D-42C6-FF41-B8E60036E982}"/>
                </a:ext>
              </a:extLst>
            </p:cNvPr>
            <p:cNvSpPr/>
            <p:nvPr/>
          </p:nvSpPr>
          <p:spPr>
            <a:xfrm>
              <a:off x="10482262" y="5388768"/>
              <a:ext cx="61912" cy="83343"/>
            </a:xfrm>
            <a:custGeom>
              <a:avLst/>
              <a:gdLst>
                <a:gd name="connsiteX0" fmla="*/ 2381 w 61912"/>
                <a:gd name="connsiteY0" fmla="*/ 0 h 83343"/>
                <a:gd name="connsiteX1" fmla="*/ 61913 w 61912"/>
                <a:gd name="connsiteY1" fmla="*/ 21431 h 83343"/>
                <a:gd name="connsiteX2" fmla="*/ 50006 w 61912"/>
                <a:gd name="connsiteY2" fmla="*/ 83344 h 83343"/>
                <a:gd name="connsiteX3" fmla="*/ 45244 w 61912"/>
                <a:gd name="connsiteY3" fmla="*/ 83344 h 83343"/>
                <a:gd name="connsiteX4" fmla="*/ 52387 w 61912"/>
                <a:gd name="connsiteY4" fmla="*/ 42863 h 83343"/>
                <a:gd name="connsiteX5" fmla="*/ 38100 w 61912"/>
                <a:gd name="connsiteY5" fmla="*/ 19050 h 83343"/>
                <a:gd name="connsiteX6" fmla="*/ 0 w 61912"/>
                <a:gd name="connsiteY6" fmla="*/ 4762 h 83343"/>
                <a:gd name="connsiteX7" fmla="*/ 2381 w 61912"/>
                <a:gd name="connsiteY7" fmla="*/ 0 h 8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 h="83343">
                  <a:moveTo>
                    <a:pt x="2381" y="0"/>
                  </a:moveTo>
                  <a:cubicBezTo>
                    <a:pt x="21431" y="7144"/>
                    <a:pt x="40481" y="11906"/>
                    <a:pt x="61913" y="21431"/>
                  </a:cubicBezTo>
                  <a:cubicBezTo>
                    <a:pt x="57150" y="42863"/>
                    <a:pt x="54769" y="64294"/>
                    <a:pt x="50006" y="83344"/>
                  </a:cubicBezTo>
                  <a:cubicBezTo>
                    <a:pt x="47625" y="83344"/>
                    <a:pt x="47625" y="83344"/>
                    <a:pt x="45244" y="83344"/>
                  </a:cubicBezTo>
                  <a:cubicBezTo>
                    <a:pt x="47625" y="69056"/>
                    <a:pt x="47625" y="57150"/>
                    <a:pt x="52387" y="42863"/>
                  </a:cubicBezTo>
                  <a:cubicBezTo>
                    <a:pt x="54769" y="30956"/>
                    <a:pt x="50006" y="23813"/>
                    <a:pt x="38100" y="19050"/>
                  </a:cubicBezTo>
                  <a:cubicBezTo>
                    <a:pt x="26194" y="14287"/>
                    <a:pt x="14288" y="9525"/>
                    <a:pt x="0" y="4762"/>
                  </a:cubicBezTo>
                  <a:cubicBezTo>
                    <a:pt x="2381" y="2381"/>
                    <a:pt x="2381" y="0"/>
                    <a:pt x="2381" y="0"/>
                  </a:cubicBezTo>
                  <a:close/>
                </a:path>
              </a:pathLst>
            </a:custGeom>
            <a:grpFill/>
            <a:ln w="23813" cap="flat">
              <a:noFill/>
              <a:prstDash val="solid"/>
              <a:miter/>
            </a:ln>
          </p:spPr>
          <p:txBody>
            <a:bodyPr rtlCol="0" anchor="ctr"/>
            <a:lstStyle/>
            <a:p>
              <a:endParaRPr lang="en-ID"/>
            </a:p>
          </p:txBody>
        </p:sp>
        <p:sp>
          <p:nvSpPr>
            <p:cNvPr id="1569" name="Freeform: Shape 1568">
              <a:extLst>
                <a:ext uri="{FF2B5EF4-FFF2-40B4-BE49-F238E27FC236}">
                  <a16:creationId xmlns:a16="http://schemas.microsoft.com/office/drawing/2014/main" id="{106294B8-7D9F-6D73-B022-CDCA2786689E}"/>
                </a:ext>
              </a:extLst>
            </p:cNvPr>
            <p:cNvSpPr/>
            <p:nvPr/>
          </p:nvSpPr>
          <p:spPr>
            <a:xfrm>
              <a:off x="8532018" y="3136106"/>
              <a:ext cx="59531" cy="80962"/>
            </a:xfrm>
            <a:custGeom>
              <a:avLst/>
              <a:gdLst>
                <a:gd name="connsiteX0" fmla="*/ 42863 w 59531"/>
                <a:gd name="connsiteY0" fmla="*/ 80963 h 80962"/>
                <a:gd name="connsiteX1" fmla="*/ 50006 w 59531"/>
                <a:gd name="connsiteY1" fmla="*/ 40481 h 80962"/>
                <a:gd name="connsiteX2" fmla="*/ 38100 w 59531"/>
                <a:gd name="connsiteY2" fmla="*/ 19050 h 80962"/>
                <a:gd name="connsiteX3" fmla="*/ 0 w 59531"/>
                <a:gd name="connsiteY3" fmla="*/ 0 h 80962"/>
                <a:gd name="connsiteX4" fmla="*/ 59531 w 59531"/>
                <a:gd name="connsiteY4" fmla="*/ 19050 h 80962"/>
                <a:gd name="connsiteX5" fmla="*/ 47625 w 59531"/>
                <a:gd name="connsiteY5" fmla="*/ 80963 h 80962"/>
                <a:gd name="connsiteX6" fmla="*/ 42863 w 59531"/>
                <a:gd name="connsiteY6" fmla="*/ 80963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0962">
                  <a:moveTo>
                    <a:pt x="42863" y="80963"/>
                  </a:moveTo>
                  <a:cubicBezTo>
                    <a:pt x="45244" y="66675"/>
                    <a:pt x="47625" y="54769"/>
                    <a:pt x="50006" y="40481"/>
                  </a:cubicBezTo>
                  <a:cubicBezTo>
                    <a:pt x="52387" y="30956"/>
                    <a:pt x="50006" y="23813"/>
                    <a:pt x="38100" y="19050"/>
                  </a:cubicBezTo>
                  <a:cubicBezTo>
                    <a:pt x="23813" y="14288"/>
                    <a:pt x="11906" y="9525"/>
                    <a:pt x="0" y="0"/>
                  </a:cubicBezTo>
                  <a:cubicBezTo>
                    <a:pt x="19050" y="7144"/>
                    <a:pt x="38100" y="11906"/>
                    <a:pt x="59531" y="19050"/>
                  </a:cubicBezTo>
                  <a:cubicBezTo>
                    <a:pt x="54769" y="40481"/>
                    <a:pt x="52387" y="61913"/>
                    <a:pt x="47625" y="80963"/>
                  </a:cubicBezTo>
                  <a:cubicBezTo>
                    <a:pt x="45244" y="80963"/>
                    <a:pt x="42863" y="80963"/>
                    <a:pt x="42863" y="80963"/>
                  </a:cubicBezTo>
                  <a:close/>
                </a:path>
              </a:pathLst>
            </a:custGeom>
            <a:grpFill/>
            <a:ln w="23813" cap="flat">
              <a:noFill/>
              <a:prstDash val="solid"/>
              <a:miter/>
            </a:ln>
          </p:spPr>
          <p:txBody>
            <a:bodyPr rtlCol="0" anchor="ctr"/>
            <a:lstStyle/>
            <a:p>
              <a:endParaRPr lang="en-ID"/>
            </a:p>
          </p:txBody>
        </p:sp>
        <p:sp>
          <p:nvSpPr>
            <p:cNvPr id="1570" name="Freeform: Shape 1569">
              <a:extLst>
                <a:ext uri="{FF2B5EF4-FFF2-40B4-BE49-F238E27FC236}">
                  <a16:creationId xmlns:a16="http://schemas.microsoft.com/office/drawing/2014/main" id="{4682BCF1-D365-D29E-EC2D-B85F43F2B7DA}"/>
                </a:ext>
              </a:extLst>
            </p:cNvPr>
            <p:cNvSpPr/>
            <p:nvPr/>
          </p:nvSpPr>
          <p:spPr>
            <a:xfrm>
              <a:off x="9594056" y="5386387"/>
              <a:ext cx="59531" cy="83343"/>
            </a:xfrm>
            <a:custGeom>
              <a:avLst/>
              <a:gdLst>
                <a:gd name="connsiteX0" fmla="*/ 59531 w 59531"/>
                <a:gd name="connsiteY0" fmla="*/ 4762 h 83343"/>
                <a:gd name="connsiteX1" fmla="*/ 7144 w 59531"/>
                <a:gd name="connsiteY1" fmla="*/ 26194 h 83343"/>
                <a:gd name="connsiteX2" fmla="*/ 14288 w 59531"/>
                <a:gd name="connsiteY2" fmla="*/ 83344 h 83343"/>
                <a:gd name="connsiteX3" fmla="*/ 11906 w 59531"/>
                <a:gd name="connsiteY3" fmla="*/ 83344 h 83343"/>
                <a:gd name="connsiteX4" fmla="*/ 0 w 59531"/>
                <a:gd name="connsiteY4" fmla="*/ 21431 h 83343"/>
                <a:gd name="connsiteX5" fmla="*/ 57150 w 59531"/>
                <a:gd name="connsiteY5" fmla="*/ 0 h 83343"/>
                <a:gd name="connsiteX6" fmla="*/ 59531 w 59531"/>
                <a:gd name="connsiteY6" fmla="*/ 4762 h 8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3343">
                  <a:moveTo>
                    <a:pt x="59531" y="4762"/>
                  </a:moveTo>
                  <a:cubicBezTo>
                    <a:pt x="42863" y="11906"/>
                    <a:pt x="26194" y="19050"/>
                    <a:pt x="7144" y="26194"/>
                  </a:cubicBezTo>
                  <a:cubicBezTo>
                    <a:pt x="9525" y="47625"/>
                    <a:pt x="11906" y="64294"/>
                    <a:pt x="14288" y="83344"/>
                  </a:cubicBezTo>
                  <a:cubicBezTo>
                    <a:pt x="14288" y="83344"/>
                    <a:pt x="11906" y="83344"/>
                    <a:pt x="11906" y="83344"/>
                  </a:cubicBezTo>
                  <a:cubicBezTo>
                    <a:pt x="7144" y="64294"/>
                    <a:pt x="4763" y="42863"/>
                    <a:pt x="0" y="21431"/>
                  </a:cubicBezTo>
                  <a:cubicBezTo>
                    <a:pt x="21431" y="14288"/>
                    <a:pt x="40482" y="7144"/>
                    <a:pt x="57150" y="0"/>
                  </a:cubicBezTo>
                  <a:cubicBezTo>
                    <a:pt x="59531" y="2381"/>
                    <a:pt x="59531" y="4762"/>
                    <a:pt x="59531" y="4762"/>
                  </a:cubicBezTo>
                  <a:close/>
                </a:path>
              </a:pathLst>
            </a:custGeom>
            <a:grpFill/>
            <a:ln w="23813" cap="flat">
              <a:noFill/>
              <a:prstDash val="solid"/>
              <a:miter/>
            </a:ln>
          </p:spPr>
          <p:txBody>
            <a:bodyPr rtlCol="0" anchor="ctr"/>
            <a:lstStyle/>
            <a:p>
              <a:endParaRPr lang="en-ID"/>
            </a:p>
          </p:txBody>
        </p:sp>
        <p:sp>
          <p:nvSpPr>
            <p:cNvPr id="1571" name="Freeform: Shape 1570">
              <a:extLst>
                <a:ext uri="{FF2B5EF4-FFF2-40B4-BE49-F238E27FC236}">
                  <a16:creationId xmlns:a16="http://schemas.microsoft.com/office/drawing/2014/main" id="{26315D59-3FB4-33C6-602B-89813E5E8FE5}"/>
                </a:ext>
              </a:extLst>
            </p:cNvPr>
            <p:cNvSpPr/>
            <p:nvPr/>
          </p:nvSpPr>
          <p:spPr>
            <a:xfrm>
              <a:off x="5684043" y="3133725"/>
              <a:ext cx="61912" cy="83343"/>
            </a:xfrm>
            <a:custGeom>
              <a:avLst/>
              <a:gdLst>
                <a:gd name="connsiteX0" fmla="*/ 61912 w 61912"/>
                <a:gd name="connsiteY0" fmla="*/ 4762 h 83343"/>
                <a:gd name="connsiteX1" fmla="*/ 21431 w 61912"/>
                <a:gd name="connsiteY1" fmla="*/ 21431 h 83343"/>
                <a:gd name="connsiteX2" fmla="*/ 9525 w 61912"/>
                <a:gd name="connsiteY2" fmla="*/ 42862 h 83343"/>
                <a:gd name="connsiteX3" fmla="*/ 11906 w 61912"/>
                <a:gd name="connsiteY3" fmla="*/ 83344 h 83343"/>
                <a:gd name="connsiteX4" fmla="*/ 0 w 61912"/>
                <a:gd name="connsiteY4" fmla="*/ 21431 h 83343"/>
                <a:gd name="connsiteX5" fmla="*/ 59531 w 61912"/>
                <a:gd name="connsiteY5" fmla="*/ 0 h 83343"/>
                <a:gd name="connsiteX6" fmla="*/ 61912 w 61912"/>
                <a:gd name="connsiteY6" fmla="*/ 4762 h 8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83343">
                  <a:moveTo>
                    <a:pt x="61912" y="4762"/>
                  </a:moveTo>
                  <a:cubicBezTo>
                    <a:pt x="47625" y="9525"/>
                    <a:pt x="35719" y="16669"/>
                    <a:pt x="21431" y="21431"/>
                  </a:cubicBezTo>
                  <a:cubicBezTo>
                    <a:pt x="11906" y="26194"/>
                    <a:pt x="7144" y="30956"/>
                    <a:pt x="9525" y="42862"/>
                  </a:cubicBezTo>
                  <a:cubicBezTo>
                    <a:pt x="11906" y="57150"/>
                    <a:pt x="14288" y="69056"/>
                    <a:pt x="11906" y="83344"/>
                  </a:cubicBezTo>
                  <a:cubicBezTo>
                    <a:pt x="7144" y="64294"/>
                    <a:pt x="4762" y="45244"/>
                    <a:pt x="0" y="21431"/>
                  </a:cubicBezTo>
                  <a:cubicBezTo>
                    <a:pt x="21431" y="14287"/>
                    <a:pt x="40481" y="7143"/>
                    <a:pt x="59531" y="0"/>
                  </a:cubicBezTo>
                  <a:cubicBezTo>
                    <a:pt x="61912" y="2381"/>
                    <a:pt x="61912" y="4762"/>
                    <a:pt x="61912" y="4762"/>
                  </a:cubicBezTo>
                  <a:close/>
                </a:path>
              </a:pathLst>
            </a:custGeom>
            <a:grpFill/>
            <a:ln w="23813" cap="flat">
              <a:noFill/>
              <a:prstDash val="solid"/>
              <a:miter/>
            </a:ln>
          </p:spPr>
          <p:txBody>
            <a:bodyPr rtlCol="0" anchor="ctr"/>
            <a:lstStyle/>
            <a:p>
              <a:endParaRPr lang="en-ID"/>
            </a:p>
          </p:txBody>
        </p:sp>
        <p:sp>
          <p:nvSpPr>
            <p:cNvPr id="1572" name="Freeform: Shape 1571">
              <a:extLst>
                <a:ext uri="{FF2B5EF4-FFF2-40B4-BE49-F238E27FC236}">
                  <a16:creationId xmlns:a16="http://schemas.microsoft.com/office/drawing/2014/main" id="{4F6EAB62-9E08-65D1-F8FB-8DA5C266762C}"/>
                </a:ext>
              </a:extLst>
            </p:cNvPr>
            <p:cNvSpPr/>
            <p:nvPr/>
          </p:nvSpPr>
          <p:spPr>
            <a:xfrm>
              <a:off x="8529637" y="5386387"/>
              <a:ext cx="59531" cy="83343"/>
            </a:xfrm>
            <a:custGeom>
              <a:avLst/>
              <a:gdLst>
                <a:gd name="connsiteX0" fmla="*/ 59531 w 59531"/>
                <a:gd name="connsiteY0" fmla="*/ 21431 h 83343"/>
                <a:gd name="connsiteX1" fmla="*/ 47625 w 59531"/>
                <a:gd name="connsiteY1" fmla="*/ 83344 h 83343"/>
                <a:gd name="connsiteX2" fmla="*/ 42863 w 59531"/>
                <a:gd name="connsiteY2" fmla="*/ 83344 h 83343"/>
                <a:gd name="connsiteX3" fmla="*/ 50006 w 59531"/>
                <a:gd name="connsiteY3" fmla="*/ 40481 h 83343"/>
                <a:gd name="connsiteX4" fmla="*/ 38100 w 59531"/>
                <a:gd name="connsiteY4" fmla="*/ 19050 h 83343"/>
                <a:gd name="connsiteX5" fmla="*/ 0 w 59531"/>
                <a:gd name="connsiteY5" fmla="*/ 0 h 83343"/>
                <a:gd name="connsiteX6" fmla="*/ 59531 w 59531"/>
                <a:gd name="connsiteY6" fmla="*/ 21431 h 8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3343">
                  <a:moveTo>
                    <a:pt x="59531" y="21431"/>
                  </a:moveTo>
                  <a:cubicBezTo>
                    <a:pt x="54769" y="45244"/>
                    <a:pt x="50006" y="64294"/>
                    <a:pt x="47625" y="83344"/>
                  </a:cubicBezTo>
                  <a:cubicBezTo>
                    <a:pt x="45244" y="83344"/>
                    <a:pt x="45244" y="83344"/>
                    <a:pt x="42863" y="83344"/>
                  </a:cubicBezTo>
                  <a:cubicBezTo>
                    <a:pt x="45244" y="69056"/>
                    <a:pt x="47625" y="54769"/>
                    <a:pt x="50006" y="40481"/>
                  </a:cubicBezTo>
                  <a:cubicBezTo>
                    <a:pt x="52387" y="30956"/>
                    <a:pt x="50006" y="23813"/>
                    <a:pt x="38100" y="19050"/>
                  </a:cubicBezTo>
                  <a:cubicBezTo>
                    <a:pt x="23813" y="14288"/>
                    <a:pt x="11906" y="9525"/>
                    <a:pt x="0" y="0"/>
                  </a:cubicBezTo>
                  <a:cubicBezTo>
                    <a:pt x="19050" y="7144"/>
                    <a:pt x="38100" y="14288"/>
                    <a:pt x="59531" y="21431"/>
                  </a:cubicBezTo>
                  <a:close/>
                </a:path>
              </a:pathLst>
            </a:custGeom>
            <a:grpFill/>
            <a:ln w="23813" cap="flat">
              <a:noFill/>
              <a:prstDash val="solid"/>
              <a:miter/>
            </a:ln>
          </p:spPr>
          <p:txBody>
            <a:bodyPr rtlCol="0" anchor="ctr"/>
            <a:lstStyle/>
            <a:p>
              <a:endParaRPr lang="en-ID"/>
            </a:p>
          </p:txBody>
        </p:sp>
        <p:sp>
          <p:nvSpPr>
            <p:cNvPr id="1573" name="Freeform: Shape 1572">
              <a:extLst>
                <a:ext uri="{FF2B5EF4-FFF2-40B4-BE49-F238E27FC236}">
                  <a16:creationId xmlns:a16="http://schemas.microsoft.com/office/drawing/2014/main" id="{85213BC6-40EA-202D-813A-8E8F9AC9FFAD}"/>
                </a:ext>
              </a:extLst>
            </p:cNvPr>
            <p:cNvSpPr/>
            <p:nvPr/>
          </p:nvSpPr>
          <p:spPr>
            <a:xfrm>
              <a:off x="7639050" y="5388768"/>
              <a:ext cx="59531" cy="80962"/>
            </a:xfrm>
            <a:custGeom>
              <a:avLst/>
              <a:gdLst>
                <a:gd name="connsiteX0" fmla="*/ 0 w 59531"/>
                <a:gd name="connsiteY0" fmla="*/ 19050 h 80962"/>
                <a:gd name="connsiteX1" fmla="*/ 59531 w 59531"/>
                <a:gd name="connsiteY1" fmla="*/ 0 h 80962"/>
                <a:gd name="connsiteX2" fmla="*/ 59531 w 59531"/>
                <a:gd name="connsiteY2" fmla="*/ 2381 h 80962"/>
                <a:gd name="connsiteX3" fmla="*/ 19050 w 59531"/>
                <a:gd name="connsiteY3" fmla="*/ 19050 h 80962"/>
                <a:gd name="connsiteX4" fmla="*/ 7144 w 59531"/>
                <a:gd name="connsiteY4" fmla="*/ 40481 h 80962"/>
                <a:gd name="connsiteX5" fmla="*/ 9525 w 59531"/>
                <a:gd name="connsiteY5" fmla="*/ 80962 h 80962"/>
                <a:gd name="connsiteX6" fmla="*/ 0 w 59531"/>
                <a:gd name="connsiteY6" fmla="*/ 19050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0962">
                  <a:moveTo>
                    <a:pt x="0" y="19050"/>
                  </a:moveTo>
                  <a:cubicBezTo>
                    <a:pt x="23813" y="11906"/>
                    <a:pt x="40481" y="4762"/>
                    <a:pt x="59531" y="0"/>
                  </a:cubicBezTo>
                  <a:cubicBezTo>
                    <a:pt x="59531" y="0"/>
                    <a:pt x="59531" y="2381"/>
                    <a:pt x="59531" y="2381"/>
                  </a:cubicBezTo>
                  <a:cubicBezTo>
                    <a:pt x="45244" y="7144"/>
                    <a:pt x="33337" y="14287"/>
                    <a:pt x="19050" y="19050"/>
                  </a:cubicBezTo>
                  <a:cubicBezTo>
                    <a:pt x="9525" y="23813"/>
                    <a:pt x="4762" y="28575"/>
                    <a:pt x="7144" y="40481"/>
                  </a:cubicBezTo>
                  <a:cubicBezTo>
                    <a:pt x="9525" y="54769"/>
                    <a:pt x="11906" y="66675"/>
                    <a:pt x="9525" y="80962"/>
                  </a:cubicBezTo>
                  <a:cubicBezTo>
                    <a:pt x="9525" y="61912"/>
                    <a:pt x="4762" y="40481"/>
                    <a:pt x="0" y="19050"/>
                  </a:cubicBezTo>
                  <a:close/>
                </a:path>
              </a:pathLst>
            </a:custGeom>
            <a:grpFill/>
            <a:ln w="23813" cap="flat">
              <a:noFill/>
              <a:prstDash val="solid"/>
              <a:miter/>
            </a:ln>
          </p:spPr>
          <p:txBody>
            <a:bodyPr rtlCol="0" anchor="ctr"/>
            <a:lstStyle/>
            <a:p>
              <a:endParaRPr lang="en-ID"/>
            </a:p>
          </p:txBody>
        </p:sp>
        <p:sp>
          <p:nvSpPr>
            <p:cNvPr id="1574" name="Freeform: Shape 1573">
              <a:extLst>
                <a:ext uri="{FF2B5EF4-FFF2-40B4-BE49-F238E27FC236}">
                  <a16:creationId xmlns:a16="http://schemas.microsoft.com/office/drawing/2014/main" id="{B2B31A4A-81BF-888E-1E67-841C0687CB03}"/>
                </a:ext>
              </a:extLst>
            </p:cNvPr>
            <p:cNvSpPr/>
            <p:nvPr/>
          </p:nvSpPr>
          <p:spPr>
            <a:xfrm>
              <a:off x="6577012" y="5388768"/>
              <a:ext cx="59531" cy="80962"/>
            </a:xfrm>
            <a:custGeom>
              <a:avLst/>
              <a:gdLst>
                <a:gd name="connsiteX0" fmla="*/ 52388 w 59531"/>
                <a:gd name="connsiteY0" fmla="*/ 23813 h 80962"/>
                <a:gd name="connsiteX1" fmla="*/ 0 w 59531"/>
                <a:gd name="connsiteY1" fmla="*/ 2381 h 80962"/>
                <a:gd name="connsiteX2" fmla="*/ 0 w 59531"/>
                <a:gd name="connsiteY2" fmla="*/ 0 h 80962"/>
                <a:gd name="connsiteX3" fmla="*/ 59531 w 59531"/>
                <a:gd name="connsiteY3" fmla="*/ 19050 h 80962"/>
                <a:gd name="connsiteX4" fmla="*/ 47625 w 59531"/>
                <a:gd name="connsiteY4" fmla="*/ 80962 h 80962"/>
                <a:gd name="connsiteX5" fmla="*/ 42862 w 59531"/>
                <a:gd name="connsiteY5" fmla="*/ 80962 h 80962"/>
                <a:gd name="connsiteX6" fmla="*/ 52388 w 59531"/>
                <a:gd name="connsiteY6" fmla="*/ 23813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0962">
                  <a:moveTo>
                    <a:pt x="52388" y="23813"/>
                  </a:moveTo>
                  <a:cubicBezTo>
                    <a:pt x="33337" y="16669"/>
                    <a:pt x="16669" y="9525"/>
                    <a:pt x="0" y="2381"/>
                  </a:cubicBezTo>
                  <a:cubicBezTo>
                    <a:pt x="0" y="2381"/>
                    <a:pt x="0" y="0"/>
                    <a:pt x="0" y="0"/>
                  </a:cubicBezTo>
                  <a:cubicBezTo>
                    <a:pt x="19050" y="7144"/>
                    <a:pt x="38100" y="11906"/>
                    <a:pt x="59531" y="19050"/>
                  </a:cubicBezTo>
                  <a:cubicBezTo>
                    <a:pt x="54769" y="40481"/>
                    <a:pt x="52388" y="61912"/>
                    <a:pt x="47625" y="80962"/>
                  </a:cubicBezTo>
                  <a:cubicBezTo>
                    <a:pt x="45244" y="80962"/>
                    <a:pt x="45244" y="80962"/>
                    <a:pt x="42862" y="80962"/>
                  </a:cubicBezTo>
                  <a:cubicBezTo>
                    <a:pt x="45244" y="64294"/>
                    <a:pt x="47625" y="45244"/>
                    <a:pt x="52388" y="23813"/>
                  </a:cubicBezTo>
                  <a:close/>
                </a:path>
              </a:pathLst>
            </a:custGeom>
            <a:grpFill/>
            <a:ln w="23813" cap="flat">
              <a:noFill/>
              <a:prstDash val="solid"/>
              <a:miter/>
            </a:ln>
          </p:spPr>
          <p:txBody>
            <a:bodyPr rtlCol="0" anchor="ctr"/>
            <a:lstStyle/>
            <a:p>
              <a:endParaRPr lang="en-ID"/>
            </a:p>
          </p:txBody>
        </p:sp>
        <p:sp>
          <p:nvSpPr>
            <p:cNvPr id="1575" name="Freeform: Shape 1574">
              <a:extLst>
                <a:ext uri="{FF2B5EF4-FFF2-40B4-BE49-F238E27FC236}">
                  <a16:creationId xmlns:a16="http://schemas.microsoft.com/office/drawing/2014/main" id="{012585F6-B737-5ABB-785C-92CCAB32194E}"/>
                </a:ext>
              </a:extLst>
            </p:cNvPr>
            <p:cNvSpPr/>
            <p:nvPr/>
          </p:nvSpPr>
          <p:spPr>
            <a:xfrm>
              <a:off x="7641431" y="883443"/>
              <a:ext cx="59531" cy="83343"/>
            </a:xfrm>
            <a:custGeom>
              <a:avLst/>
              <a:gdLst>
                <a:gd name="connsiteX0" fmla="*/ 11906 w 59531"/>
                <a:gd name="connsiteY0" fmla="*/ 83344 h 83343"/>
                <a:gd name="connsiteX1" fmla="*/ 0 w 59531"/>
                <a:gd name="connsiteY1" fmla="*/ 21431 h 83343"/>
                <a:gd name="connsiteX2" fmla="*/ 57150 w 59531"/>
                <a:gd name="connsiteY2" fmla="*/ 0 h 83343"/>
                <a:gd name="connsiteX3" fmla="*/ 59531 w 59531"/>
                <a:gd name="connsiteY3" fmla="*/ 4763 h 83343"/>
                <a:gd name="connsiteX4" fmla="*/ 26194 w 59531"/>
                <a:gd name="connsiteY4" fmla="*/ 19050 h 83343"/>
                <a:gd name="connsiteX5" fmla="*/ 11906 w 59531"/>
                <a:gd name="connsiteY5" fmla="*/ 45244 h 83343"/>
                <a:gd name="connsiteX6" fmla="*/ 16669 w 59531"/>
                <a:gd name="connsiteY6" fmla="*/ 83344 h 83343"/>
                <a:gd name="connsiteX7" fmla="*/ 11906 w 59531"/>
                <a:gd name="connsiteY7" fmla="*/ 83344 h 8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531" h="83343">
                  <a:moveTo>
                    <a:pt x="11906" y="83344"/>
                  </a:moveTo>
                  <a:cubicBezTo>
                    <a:pt x="7144" y="64294"/>
                    <a:pt x="4762" y="42863"/>
                    <a:pt x="0" y="21431"/>
                  </a:cubicBezTo>
                  <a:cubicBezTo>
                    <a:pt x="21431" y="14288"/>
                    <a:pt x="40481" y="7144"/>
                    <a:pt x="57150" y="0"/>
                  </a:cubicBezTo>
                  <a:cubicBezTo>
                    <a:pt x="57150" y="2381"/>
                    <a:pt x="57150" y="2381"/>
                    <a:pt x="59531" y="4763"/>
                  </a:cubicBezTo>
                  <a:cubicBezTo>
                    <a:pt x="47625" y="9525"/>
                    <a:pt x="35719" y="14288"/>
                    <a:pt x="26194" y="19050"/>
                  </a:cubicBezTo>
                  <a:cubicBezTo>
                    <a:pt x="7144" y="26194"/>
                    <a:pt x="7144" y="26194"/>
                    <a:pt x="11906" y="45244"/>
                  </a:cubicBezTo>
                  <a:cubicBezTo>
                    <a:pt x="14287" y="57150"/>
                    <a:pt x="16669" y="71438"/>
                    <a:pt x="16669" y="83344"/>
                  </a:cubicBezTo>
                  <a:cubicBezTo>
                    <a:pt x="14287" y="80963"/>
                    <a:pt x="11906" y="83344"/>
                    <a:pt x="11906" y="83344"/>
                  </a:cubicBezTo>
                  <a:close/>
                </a:path>
              </a:pathLst>
            </a:custGeom>
            <a:grpFill/>
            <a:ln w="23813" cap="flat">
              <a:noFill/>
              <a:prstDash val="solid"/>
              <a:miter/>
            </a:ln>
          </p:spPr>
          <p:txBody>
            <a:bodyPr rtlCol="0" anchor="ctr"/>
            <a:lstStyle/>
            <a:p>
              <a:endParaRPr lang="en-ID"/>
            </a:p>
          </p:txBody>
        </p:sp>
        <p:sp>
          <p:nvSpPr>
            <p:cNvPr id="1576" name="Freeform: Shape 1575">
              <a:extLst>
                <a:ext uri="{FF2B5EF4-FFF2-40B4-BE49-F238E27FC236}">
                  <a16:creationId xmlns:a16="http://schemas.microsoft.com/office/drawing/2014/main" id="{A8DE708C-7A16-2EA6-01D8-2CB7D8633EB0}"/>
                </a:ext>
              </a:extLst>
            </p:cNvPr>
            <p:cNvSpPr/>
            <p:nvPr/>
          </p:nvSpPr>
          <p:spPr>
            <a:xfrm>
              <a:off x="7639050" y="3133725"/>
              <a:ext cx="59531" cy="80962"/>
            </a:xfrm>
            <a:custGeom>
              <a:avLst/>
              <a:gdLst>
                <a:gd name="connsiteX0" fmla="*/ 0 w 59531"/>
                <a:gd name="connsiteY0" fmla="*/ 21431 h 80962"/>
                <a:gd name="connsiteX1" fmla="*/ 57150 w 59531"/>
                <a:gd name="connsiteY1" fmla="*/ 0 h 80962"/>
                <a:gd name="connsiteX2" fmla="*/ 59531 w 59531"/>
                <a:gd name="connsiteY2" fmla="*/ 2381 h 80962"/>
                <a:gd name="connsiteX3" fmla="*/ 7144 w 59531"/>
                <a:gd name="connsiteY3" fmla="*/ 23813 h 80962"/>
                <a:gd name="connsiteX4" fmla="*/ 14287 w 59531"/>
                <a:gd name="connsiteY4" fmla="*/ 80962 h 80962"/>
                <a:gd name="connsiteX5" fmla="*/ 11906 w 59531"/>
                <a:gd name="connsiteY5" fmla="*/ 80962 h 80962"/>
                <a:gd name="connsiteX6" fmla="*/ 0 w 59531"/>
                <a:gd name="connsiteY6" fmla="*/ 21431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0962">
                  <a:moveTo>
                    <a:pt x="0" y="21431"/>
                  </a:moveTo>
                  <a:cubicBezTo>
                    <a:pt x="21431" y="14287"/>
                    <a:pt x="40481" y="7143"/>
                    <a:pt x="57150" y="0"/>
                  </a:cubicBezTo>
                  <a:cubicBezTo>
                    <a:pt x="57150" y="0"/>
                    <a:pt x="57150" y="2381"/>
                    <a:pt x="59531" y="2381"/>
                  </a:cubicBezTo>
                  <a:cubicBezTo>
                    <a:pt x="42862" y="9525"/>
                    <a:pt x="26194" y="16669"/>
                    <a:pt x="7144" y="23813"/>
                  </a:cubicBezTo>
                  <a:cubicBezTo>
                    <a:pt x="9525" y="45244"/>
                    <a:pt x="11906" y="61912"/>
                    <a:pt x="14287" y="80962"/>
                  </a:cubicBezTo>
                  <a:cubicBezTo>
                    <a:pt x="14287" y="80962"/>
                    <a:pt x="11906" y="80962"/>
                    <a:pt x="11906" y="80962"/>
                  </a:cubicBezTo>
                  <a:cubicBezTo>
                    <a:pt x="9525" y="64294"/>
                    <a:pt x="4762" y="45244"/>
                    <a:pt x="0" y="21431"/>
                  </a:cubicBezTo>
                  <a:close/>
                </a:path>
              </a:pathLst>
            </a:custGeom>
            <a:grpFill/>
            <a:ln w="23813" cap="flat">
              <a:noFill/>
              <a:prstDash val="solid"/>
              <a:miter/>
            </a:ln>
          </p:spPr>
          <p:txBody>
            <a:bodyPr rtlCol="0" anchor="ctr"/>
            <a:lstStyle/>
            <a:p>
              <a:endParaRPr lang="en-ID"/>
            </a:p>
          </p:txBody>
        </p:sp>
        <p:sp>
          <p:nvSpPr>
            <p:cNvPr id="1577" name="Freeform: Shape 1576">
              <a:extLst>
                <a:ext uri="{FF2B5EF4-FFF2-40B4-BE49-F238E27FC236}">
                  <a16:creationId xmlns:a16="http://schemas.microsoft.com/office/drawing/2014/main" id="{7DFAA98D-5DC9-C6EF-0C51-A4D46FD52CEB}"/>
                </a:ext>
              </a:extLst>
            </p:cNvPr>
            <p:cNvSpPr/>
            <p:nvPr/>
          </p:nvSpPr>
          <p:spPr>
            <a:xfrm>
              <a:off x="6574631" y="3136106"/>
              <a:ext cx="61912" cy="83343"/>
            </a:xfrm>
            <a:custGeom>
              <a:avLst/>
              <a:gdLst>
                <a:gd name="connsiteX0" fmla="*/ 2381 w 61912"/>
                <a:gd name="connsiteY0" fmla="*/ 0 h 83343"/>
                <a:gd name="connsiteX1" fmla="*/ 61913 w 61912"/>
                <a:gd name="connsiteY1" fmla="*/ 21431 h 83343"/>
                <a:gd name="connsiteX2" fmla="*/ 50006 w 61912"/>
                <a:gd name="connsiteY2" fmla="*/ 83344 h 83343"/>
                <a:gd name="connsiteX3" fmla="*/ 45244 w 61912"/>
                <a:gd name="connsiteY3" fmla="*/ 83344 h 83343"/>
                <a:gd name="connsiteX4" fmla="*/ 52388 w 61912"/>
                <a:gd name="connsiteY4" fmla="*/ 42863 h 83343"/>
                <a:gd name="connsiteX5" fmla="*/ 38100 w 61912"/>
                <a:gd name="connsiteY5" fmla="*/ 19050 h 83343"/>
                <a:gd name="connsiteX6" fmla="*/ 0 w 61912"/>
                <a:gd name="connsiteY6" fmla="*/ 4762 h 83343"/>
                <a:gd name="connsiteX7" fmla="*/ 2381 w 61912"/>
                <a:gd name="connsiteY7" fmla="*/ 0 h 8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 h="83343">
                  <a:moveTo>
                    <a:pt x="2381" y="0"/>
                  </a:moveTo>
                  <a:cubicBezTo>
                    <a:pt x="21431" y="7144"/>
                    <a:pt x="40481" y="11906"/>
                    <a:pt x="61913" y="21431"/>
                  </a:cubicBezTo>
                  <a:cubicBezTo>
                    <a:pt x="57150" y="42863"/>
                    <a:pt x="54769" y="64294"/>
                    <a:pt x="50006" y="83344"/>
                  </a:cubicBezTo>
                  <a:cubicBezTo>
                    <a:pt x="47625" y="83344"/>
                    <a:pt x="47625" y="83344"/>
                    <a:pt x="45244" y="83344"/>
                  </a:cubicBezTo>
                  <a:cubicBezTo>
                    <a:pt x="47625" y="69056"/>
                    <a:pt x="47625" y="57150"/>
                    <a:pt x="52388" y="42863"/>
                  </a:cubicBezTo>
                  <a:cubicBezTo>
                    <a:pt x="54769" y="30956"/>
                    <a:pt x="50006" y="23813"/>
                    <a:pt x="38100" y="19050"/>
                  </a:cubicBezTo>
                  <a:cubicBezTo>
                    <a:pt x="26194" y="14288"/>
                    <a:pt x="14288" y="9525"/>
                    <a:pt x="0" y="4762"/>
                  </a:cubicBezTo>
                  <a:cubicBezTo>
                    <a:pt x="2381" y="2381"/>
                    <a:pt x="2381" y="0"/>
                    <a:pt x="2381" y="0"/>
                  </a:cubicBezTo>
                  <a:close/>
                </a:path>
              </a:pathLst>
            </a:custGeom>
            <a:grpFill/>
            <a:ln w="23813" cap="flat">
              <a:noFill/>
              <a:prstDash val="solid"/>
              <a:miter/>
            </a:ln>
          </p:spPr>
          <p:txBody>
            <a:bodyPr rtlCol="0" anchor="ctr"/>
            <a:lstStyle/>
            <a:p>
              <a:endParaRPr lang="en-ID"/>
            </a:p>
          </p:txBody>
        </p:sp>
        <p:sp>
          <p:nvSpPr>
            <p:cNvPr id="1578" name="Freeform: Shape 1577">
              <a:extLst>
                <a:ext uri="{FF2B5EF4-FFF2-40B4-BE49-F238E27FC236}">
                  <a16:creationId xmlns:a16="http://schemas.microsoft.com/office/drawing/2014/main" id="{4ECBC8CC-AF6A-0E09-13FA-14421DEA95DC}"/>
                </a:ext>
              </a:extLst>
            </p:cNvPr>
            <p:cNvSpPr/>
            <p:nvPr/>
          </p:nvSpPr>
          <p:spPr>
            <a:xfrm>
              <a:off x="6574631" y="883443"/>
              <a:ext cx="59531" cy="80962"/>
            </a:xfrm>
            <a:custGeom>
              <a:avLst/>
              <a:gdLst>
                <a:gd name="connsiteX0" fmla="*/ 45244 w 59531"/>
                <a:gd name="connsiteY0" fmla="*/ 80963 h 80962"/>
                <a:gd name="connsiteX1" fmla="*/ 52388 w 59531"/>
                <a:gd name="connsiteY1" fmla="*/ 28575 h 80962"/>
                <a:gd name="connsiteX2" fmla="*/ 0 w 59531"/>
                <a:gd name="connsiteY2" fmla="*/ 0 h 80962"/>
                <a:gd name="connsiteX3" fmla="*/ 59531 w 59531"/>
                <a:gd name="connsiteY3" fmla="*/ 19050 h 80962"/>
                <a:gd name="connsiteX4" fmla="*/ 47625 w 59531"/>
                <a:gd name="connsiteY4" fmla="*/ 80963 h 80962"/>
                <a:gd name="connsiteX5" fmla="*/ 45244 w 59531"/>
                <a:gd name="connsiteY5" fmla="*/ 80963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531" h="80962">
                  <a:moveTo>
                    <a:pt x="45244" y="80963"/>
                  </a:moveTo>
                  <a:cubicBezTo>
                    <a:pt x="47625" y="64294"/>
                    <a:pt x="50006" y="45244"/>
                    <a:pt x="52388" y="28575"/>
                  </a:cubicBezTo>
                  <a:cubicBezTo>
                    <a:pt x="38100" y="14288"/>
                    <a:pt x="16669" y="11906"/>
                    <a:pt x="0" y="0"/>
                  </a:cubicBezTo>
                  <a:cubicBezTo>
                    <a:pt x="19050" y="7144"/>
                    <a:pt x="38100" y="11906"/>
                    <a:pt x="59531" y="19050"/>
                  </a:cubicBezTo>
                  <a:cubicBezTo>
                    <a:pt x="54769" y="40481"/>
                    <a:pt x="52388" y="61913"/>
                    <a:pt x="47625" y="80963"/>
                  </a:cubicBezTo>
                  <a:cubicBezTo>
                    <a:pt x="47625" y="80963"/>
                    <a:pt x="47625" y="80963"/>
                    <a:pt x="45244" y="80963"/>
                  </a:cubicBezTo>
                  <a:close/>
                </a:path>
              </a:pathLst>
            </a:custGeom>
            <a:grpFill/>
            <a:ln w="23813" cap="flat">
              <a:noFill/>
              <a:prstDash val="solid"/>
              <a:miter/>
            </a:ln>
          </p:spPr>
          <p:txBody>
            <a:bodyPr rtlCol="0" anchor="ctr"/>
            <a:lstStyle/>
            <a:p>
              <a:endParaRPr lang="en-ID"/>
            </a:p>
          </p:txBody>
        </p:sp>
        <p:sp>
          <p:nvSpPr>
            <p:cNvPr id="1579" name="Freeform: Shape 1578">
              <a:extLst>
                <a:ext uri="{FF2B5EF4-FFF2-40B4-BE49-F238E27FC236}">
                  <a16:creationId xmlns:a16="http://schemas.microsoft.com/office/drawing/2014/main" id="{3FD40CDA-8E6A-3332-0F4E-E73021598441}"/>
                </a:ext>
              </a:extLst>
            </p:cNvPr>
            <p:cNvSpPr/>
            <p:nvPr/>
          </p:nvSpPr>
          <p:spPr>
            <a:xfrm>
              <a:off x="5686425" y="881062"/>
              <a:ext cx="59531" cy="83343"/>
            </a:xfrm>
            <a:custGeom>
              <a:avLst/>
              <a:gdLst>
                <a:gd name="connsiteX0" fmla="*/ 7144 w 59531"/>
                <a:gd name="connsiteY0" fmla="*/ 26194 h 83343"/>
                <a:gd name="connsiteX1" fmla="*/ 14287 w 59531"/>
                <a:gd name="connsiteY1" fmla="*/ 83344 h 83343"/>
                <a:gd name="connsiteX2" fmla="*/ 11906 w 59531"/>
                <a:gd name="connsiteY2" fmla="*/ 83344 h 83343"/>
                <a:gd name="connsiteX3" fmla="*/ 0 w 59531"/>
                <a:gd name="connsiteY3" fmla="*/ 21431 h 83343"/>
                <a:gd name="connsiteX4" fmla="*/ 57150 w 59531"/>
                <a:gd name="connsiteY4" fmla="*/ 0 h 83343"/>
                <a:gd name="connsiteX5" fmla="*/ 59531 w 59531"/>
                <a:gd name="connsiteY5" fmla="*/ 4763 h 83343"/>
                <a:gd name="connsiteX6" fmla="*/ 7144 w 59531"/>
                <a:gd name="connsiteY6" fmla="*/ 26194 h 8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3343">
                  <a:moveTo>
                    <a:pt x="7144" y="26194"/>
                  </a:moveTo>
                  <a:cubicBezTo>
                    <a:pt x="9525" y="45244"/>
                    <a:pt x="11906" y="64294"/>
                    <a:pt x="14287" y="83344"/>
                  </a:cubicBezTo>
                  <a:cubicBezTo>
                    <a:pt x="14287" y="83344"/>
                    <a:pt x="11906" y="83344"/>
                    <a:pt x="11906" y="83344"/>
                  </a:cubicBezTo>
                  <a:cubicBezTo>
                    <a:pt x="7144" y="64294"/>
                    <a:pt x="4762" y="42862"/>
                    <a:pt x="0" y="21431"/>
                  </a:cubicBezTo>
                  <a:cubicBezTo>
                    <a:pt x="21431" y="14287"/>
                    <a:pt x="40481" y="7144"/>
                    <a:pt x="57150" y="0"/>
                  </a:cubicBezTo>
                  <a:cubicBezTo>
                    <a:pt x="57150" y="2381"/>
                    <a:pt x="57150" y="2381"/>
                    <a:pt x="59531" y="4763"/>
                  </a:cubicBezTo>
                  <a:cubicBezTo>
                    <a:pt x="42863" y="11906"/>
                    <a:pt x="26194" y="19050"/>
                    <a:pt x="7144" y="26194"/>
                  </a:cubicBezTo>
                  <a:close/>
                </a:path>
              </a:pathLst>
            </a:custGeom>
            <a:grpFill/>
            <a:ln w="23813" cap="flat">
              <a:noFill/>
              <a:prstDash val="solid"/>
              <a:miter/>
            </a:ln>
          </p:spPr>
          <p:txBody>
            <a:bodyPr rtlCol="0" anchor="ctr"/>
            <a:lstStyle/>
            <a:p>
              <a:endParaRPr lang="en-ID"/>
            </a:p>
          </p:txBody>
        </p:sp>
        <p:sp>
          <p:nvSpPr>
            <p:cNvPr id="1580" name="Freeform: Shape 1579">
              <a:extLst>
                <a:ext uri="{FF2B5EF4-FFF2-40B4-BE49-F238E27FC236}">
                  <a16:creationId xmlns:a16="http://schemas.microsoft.com/office/drawing/2014/main" id="{2651F5B9-6CCD-2380-EB3A-3F40974F57E4}"/>
                </a:ext>
              </a:extLst>
            </p:cNvPr>
            <p:cNvSpPr/>
            <p:nvPr/>
          </p:nvSpPr>
          <p:spPr>
            <a:xfrm>
              <a:off x="5688806" y="4260056"/>
              <a:ext cx="57149" cy="80962"/>
            </a:xfrm>
            <a:custGeom>
              <a:avLst/>
              <a:gdLst>
                <a:gd name="connsiteX0" fmla="*/ 57150 w 57149"/>
                <a:gd name="connsiteY0" fmla="*/ 4763 h 80962"/>
                <a:gd name="connsiteX1" fmla="*/ 23813 w 57149"/>
                <a:gd name="connsiteY1" fmla="*/ 16669 h 80962"/>
                <a:gd name="connsiteX2" fmla="*/ 9525 w 57149"/>
                <a:gd name="connsiteY2" fmla="*/ 42863 h 80962"/>
                <a:gd name="connsiteX3" fmla="*/ 11906 w 57149"/>
                <a:gd name="connsiteY3" fmla="*/ 80963 h 80962"/>
                <a:gd name="connsiteX4" fmla="*/ 0 w 57149"/>
                <a:gd name="connsiteY4" fmla="*/ 19050 h 80962"/>
                <a:gd name="connsiteX5" fmla="*/ 23813 w 57149"/>
                <a:gd name="connsiteY5" fmla="*/ 9525 h 80962"/>
                <a:gd name="connsiteX6" fmla="*/ 57150 w 57149"/>
                <a:gd name="connsiteY6" fmla="*/ 0 h 80962"/>
                <a:gd name="connsiteX7" fmla="*/ 57150 w 57149"/>
                <a:gd name="connsiteY7" fmla="*/ 4763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149" h="80962">
                  <a:moveTo>
                    <a:pt x="57150" y="4763"/>
                  </a:moveTo>
                  <a:cubicBezTo>
                    <a:pt x="45244" y="9525"/>
                    <a:pt x="33337" y="11906"/>
                    <a:pt x="23813" y="16669"/>
                  </a:cubicBezTo>
                  <a:cubicBezTo>
                    <a:pt x="7144" y="23813"/>
                    <a:pt x="4763" y="23813"/>
                    <a:pt x="9525" y="42863"/>
                  </a:cubicBezTo>
                  <a:cubicBezTo>
                    <a:pt x="11906" y="54769"/>
                    <a:pt x="14288" y="69056"/>
                    <a:pt x="11906" y="80963"/>
                  </a:cubicBezTo>
                  <a:cubicBezTo>
                    <a:pt x="7144" y="61913"/>
                    <a:pt x="4763" y="40482"/>
                    <a:pt x="0" y="19050"/>
                  </a:cubicBezTo>
                  <a:cubicBezTo>
                    <a:pt x="9525" y="14288"/>
                    <a:pt x="16669" y="11906"/>
                    <a:pt x="23813" y="9525"/>
                  </a:cubicBezTo>
                  <a:cubicBezTo>
                    <a:pt x="35719" y="4763"/>
                    <a:pt x="47625" y="2381"/>
                    <a:pt x="57150" y="0"/>
                  </a:cubicBezTo>
                  <a:cubicBezTo>
                    <a:pt x="57150" y="4763"/>
                    <a:pt x="57150" y="4763"/>
                    <a:pt x="57150" y="4763"/>
                  </a:cubicBezTo>
                  <a:close/>
                </a:path>
              </a:pathLst>
            </a:custGeom>
            <a:grpFill/>
            <a:ln w="23813" cap="flat">
              <a:noFill/>
              <a:prstDash val="solid"/>
              <a:miter/>
            </a:ln>
          </p:spPr>
          <p:txBody>
            <a:bodyPr rtlCol="0" anchor="ctr"/>
            <a:lstStyle/>
            <a:p>
              <a:endParaRPr lang="en-ID"/>
            </a:p>
          </p:txBody>
        </p:sp>
        <p:sp>
          <p:nvSpPr>
            <p:cNvPr id="1581" name="Freeform: Shape 1580">
              <a:extLst>
                <a:ext uri="{FF2B5EF4-FFF2-40B4-BE49-F238E27FC236}">
                  <a16:creationId xmlns:a16="http://schemas.microsoft.com/office/drawing/2014/main" id="{AA42764B-A5EB-0DAD-C92A-E60C6311930A}"/>
                </a:ext>
              </a:extLst>
            </p:cNvPr>
            <p:cNvSpPr/>
            <p:nvPr/>
          </p:nvSpPr>
          <p:spPr>
            <a:xfrm>
              <a:off x="10482262" y="883443"/>
              <a:ext cx="61912" cy="80962"/>
            </a:xfrm>
            <a:custGeom>
              <a:avLst/>
              <a:gdLst>
                <a:gd name="connsiteX0" fmla="*/ 2381 w 61912"/>
                <a:gd name="connsiteY0" fmla="*/ 0 h 80962"/>
                <a:gd name="connsiteX1" fmla="*/ 61913 w 61912"/>
                <a:gd name="connsiteY1" fmla="*/ 19050 h 80962"/>
                <a:gd name="connsiteX2" fmla="*/ 50006 w 61912"/>
                <a:gd name="connsiteY2" fmla="*/ 80963 h 80962"/>
                <a:gd name="connsiteX3" fmla="*/ 45244 w 61912"/>
                <a:gd name="connsiteY3" fmla="*/ 80963 h 80962"/>
                <a:gd name="connsiteX4" fmla="*/ 52387 w 61912"/>
                <a:gd name="connsiteY4" fmla="*/ 23813 h 80962"/>
                <a:gd name="connsiteX5" fmla="*/ 0 w 61912"/>
                <a:gd name="connsiteY5" fmla="*/ 2381 h 80962"/>
                <a:gd name="connsiteX6" fmla="*/ 2381 w 61912"/>
                <a:gd name="connsiteY6" fmla="*/ 0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80962">
                  <a:moveTo>
                    <a:pt x="2381" y="0"/>
                  </a:moveTo>
                  <a:cubicBezTo>
                    <a:pt x="21431" y="7144"/>
                    <a:pt x="40481" y="11906"/>
                    <a:pt x="61913" y="19050"/>
                  </a:cubicBezTo>
                  <a:cubicBezTo>
                    <a:pt x="57150" y="40481"/>
                    <a:pt x="54769" y="61913"/>
                    <a:pt x="50006" y="80963"/>
                  </a:cubicBezTo>
                  <a:cubicBezTo>
                    <a:pt x="47625" y="80963"/>
                    <a:pt x="47625" y="80963"/>
                    <a:pt x="45244" y="80963"/>
                  </a:cubicBezTo>
                  <a:cubicBezTo>
                    <a:pt x="47625" y="61913"/>
                    <a:pt x="50006" y="45244"/>
                    <a:pt x="52387" y="23813"/>
                  </a:cubicBezTo>
                  <a:cubicBezTo>
                    <a:pt x="35719" y="16669"/>
                    <a:pt x="16669" y="9525"/>
                    <a:pt x="0" y="2381"/>
                  </a:cubicBezTo>
                  <a:cubicBezTo>
                    <a:pt x="2381" y="2381"/>
                    <a:pt x="2381" y="0"/>
                    <a:pt x="2381" y="0"/>
                  </a:cubicBezTo>
                  <a:close/>
                </a:path>
              </a:pathLst>
            </a:custGeom>
            <a:grpFill/>
            <a:ln w="23813" cap="flat">
              <a:noFill/>
              <a:prstDash val="solid"/>
              <a:miter/>
            </a:ln>
          </p:spPr>
          <p:txBody>
            <a:bodyPr rtlCol="0" anchor="ctr"/>
            <a:lstStyle/>
            <a:p>
              <a:endParaRPr lang="en-ID"/>
            </a:p>
          </p:txBody>
        </p:sp>
        <p:sp>
          <p:nvSpPr>
            <p:cNvPr id="1582" name="Freeform: Shape 1581">
              <a:extLst>
                <a:ext uri="{FF2B5EF4-FFF2-40B4-BE49-F238E27FC236}">
                  <a16:creationId xmlns:a16="http://schemas.microsoft.com/office/drawing/2014/main" id="{C9F25004-02DE-ED78-98D0-43395C034E9A}"/>
                </a:ext>
              </a:extLst>
            </p:cNvPr>
            <p:cNvSpPr/>
            <p:nvPr/>
          </p:nvSpPr>
          <p:spPr>
            <a:xfrm>
              <a:off x="6577012" y="4262437"/>
              <a:ext cx="59531" cy="80962"/>
            </a:xfrm>
            <a:custGeom>
              <a:avLst/>
              <a:gdLst>
                <a:gd name="connsiteX0" fmla="*/ 59531 w 59531"/>
                <a:gd name="connsiteY0" fmla="*/ 19050 h 80962"/>
                <a:gd name="connsiteX1" fmla="*/ 47625 w 59531"/>
                <a:gd name="connsiteY1" fmla="*/ 80962 h 80962"/>
                <a:gd name="connsiteX2" fmla="*/ 45244 w 59531"/>
                <a:gd name="connsiteY2" fmla="*/ 80962 h 80962"/>
                <a:gd name="connsiteX3" fmla="*/ 52388 w 59531"/>
                <a:gd name="connsiteY3" fmla="*/ 23813 h 80962"/>
                <a:gd name="connsiteX4" fmla="*/ 0 w 59531"/>
                <a:gd name="connsiteY4" fmla="*/ 2381 h 80962"/>
                <a:gd name="connsiteX5" fmla="*/ 0 w 59531"/>
                <a:gd name="connsiteY5" fmla="*/ 0 h 80962"/>
                <a:gd name="connsiteX6" fmla="*/ 59531 w 59531"/>
                <a:gd name="connsiteY6" fmla="*/ 19050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0962">
                  <a:moveTo>
                    <a:pt x="59531" y="19050"/>
                  </a:moveTo>
                  <a:cubicBezTo>
                    <a:pt x="54769" y="42863"/>
                    <a:pt x="50006" y="61913"/>
                    <a:pt x="47625" y="80962"/>
                  </a:cubicBezTo>
                  <a:cubicBezTo>
                    <a:pt x="47625" y="80962"/>
                    <a:pt x="45244" y="80962"/>
                    <a:pt x="45244" y="80962"/>
                  </a:cubicBezTo>
                  <a:cubicBezTo>
                    <a:pt x="47625" y="64294"/>
                    <a:pt x="50006" y="45244"/>
                    <a:pt x="52388" y="23813"/>
                  </a:cubicBezTo>
                  <a:cubicBezTo>
                    <a:pt x="35719" y="16669"/>
                    <a:pt x="16669" y="9525"/>
                    <a:pt x="0" y="2381"/>
                  </a:cubicBezTo>
                  <a:cubicBezTo>
                    <a:pt x="0" y="2381"/>
                    <a:pt x="0" y="0"/>
                    <a:pt x="0" y="0"/>
                  </a:cubicBezTo>
                  <a:cubicBezTo>
                    <a:pt x="19050" y="4762"/>
                    <a:pt x="38100" y="11906"/>
                    <a:pt x="59531" y="19050"/>
                  </a:cubicBezTo>
                  <a:close/>
                </a:path>
              </a:pathLst>
            </a:custGeom>
            <a:grpFill/>
            <a:ln w="23813" cap="flat">
              <a:noFill/>
              <a:prstDash val="solid"/>
              <a:miter/>
            </a:ln>
          </p:spPr>
          <p:txBody>
            <a:bodyPr rtlCol="0" anchor="ctr"/>
            <a:lstStyle/>
            <a:p>
              <a:endParaRPr lang="en-ID"/>
            </a:p>
          </p:txBody>
        </p:sp>
        <p:sp>
          <p:nvSpPr>
            <p:cNvPr id="1583" name="Freeform: Shape 1582">
              <a:extLst>
                <a:ext uri="{FF2B5EF4-FFF2-40B4-BE49-F238E27FC236}">
                  <a16:creationId xmlns:a16="http://schemas.microsoft.com/office/drawing/2014/main" id="{6250612B-7747-379C-0E71-284E41B64ABD}"/>
                </a:ext>
              </a:extLst>
            </p:cNvPr>
            <p:cNvSpPr/>
            <p:nvPr/>
          </p:nvSpPr>
          <p:spPr>
            <a:xfrm>
              <a:off x="11546681" y="883443"/>
              <a:ext cx="61912" cy="83343"/>
            </a:xfrm>
            <a:custGeom>
              <a:avLst/>
              <a:gdLst>
                <a:gd name="connsiteX0" fmla="*/ 11906 w 61912"/>
                <a:gd name="connsiteY0" fmla="*/ 83344 h 83343"/>
                <a:gd name="connsiteX1" fmla="*/ 0 w 61912"/>
                <a:gd name="connsiteY1" fmla="*/ 21431 h 83343"/>
                <a:gd name="connsiteX2" fmla="*/ 59531 w 61912"/>
                <a:gd name="connsiteY2" fmla="*/ 0 h 83343"/>
                <a:gd name="connsiteX3" fmla="*/ 61913 w 61912"/>
                <a:gd name="connsiteY3" fmla="*/ 4763 h 83343"/>
                <a:gd name="connsiteX4" fmla="*/ 28575 w 61912"/>
                <a:gd name="connsiteY4" fmla="*/ 19050 h 83343"/>
                <a:gd name="connsiteX5" fmla="*/ 11906 w 61912"/>
                <a:gd name="connsiteY5" fmla="*/ 45244 h 83343"/>
                <a:gd name="connsiteX6" fmla="*/ 16669 w 61912"/>
                <a:gd name="connsiteY6" fmla="*/ 83344 h 83343"/>
                <a:gd name="connsiteX7" fmla="*/ 11906 w 61912"/>
                <a:gd name="connsiteY7" fmla="*/ 83344 h 8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 h="83343">
                  <a:moveTo>
                    <a:pt x="11906" y="83344"/>
                  </a:moveTo>
                  <a:cubicBezTo>
                    <a:pt x="7144" y="64294"/>
                    <a:pt x="4763" y="42863"/>
                    <a:pt x="0" y="21431"/>
                  </a:cubicBezTo>
                  <a:cubicBezTo>
                    <a:pt x="21431" y="14288"/>
                    <a:pt x="40482" y="7144"/>
                    <a:pt x="59531" y="0"/>
                  </a:cubicBezTo>
                  <a:cubicBezTo>
                    <a:pt x="59531" y="2381"/>
                    <a:pt x="59531" y="2381"/>
                    <a:pt x="61913" y="4763"/>
                  </a:cubicBezTo>
                  <a:cubicBezTo>
                    <a:pt x="50006" y="9525"/>
                    <a:pt x="38100" y="14288"/>
                    <a:pt x="28575" y="19050"/>
                  </a:cubicBezTo>
                  <a:cubicBezTo>
                    <a:pt x="9525" y="26194"/>
                    <a:pt x="9525" y="26194"/>
                    <a:pt x="11906" y="45244"/>
                  </a:cubicBezTo>
                  <a:cubicBezTo>
                    <a:pt x="14288" y="57150"/>
                    <a:pt x="16669" y="71438"/>
                    <a:pt x="16669" y="83344"/>
                  </a:cubicBezTo>
                  <a:cubicBezTo>
                    <a:pt x="16669" y="80963"/>
                    <a:pt x="14288" y="80963"/>
                    <a:pt x="11906" y="83344"/>
                  </a:cubicBezTo>
                  <a:close/>
                </a:path>
              </a:pathLst>
            </a:custGeom>
            <a:grpFill/>
            <a:ln w="23813" cap="flat">
              <a:noFill/>
              <a:prstDash val="solid"/>
              <a:miter/>
            </a:ln>
          </p:spPr>
          <p:txBody>
            <a:bodyPr rtlCol="0" anchor="ctr"/>
            <a:lstStyle/>
            <a:p>
              <a:endParaRPr lang="en-ID"/>
            </a:p>
          </p:txBody>
        </p:sp>
        <p:sp>
          <p:nvSpPr>
            <p:cNvPr id="1584" name="Freeform: Shape 1583">
              <a:extLst>
                <a:ext uri="{FF2B5EF4-FFF2-40B4-BE49-F238E27FC236}">
                  <a16:creationId xmlns:a16="http://schemas.microsoft.com/office/drawing/2014/main" id="{57BBEC79-4C27-28AE-BFBD-EE4E39431077}"/>
                </a:ext>
              </a:extLst>
            </p:cNvPr>
            <p:cNvSpPr/>
            <p:nvPr/>
          </p:nvSpPr>
          <p:spPr>
            <a:xfrm>
              <a:off x="8529637" y="883443"/>
              <a:ext cx="59531" cy="80962"/>
            </a:xfrm>
            <a:custGeom>
              <a:avLst/>
              <a:gdLst>
                <a:gd name="connsiteX0" fmla="*/ 59531 w 59531"/>
                <a:gd name="connsiteY0" fmla="*/ 19050 h 80962"/>
                <a:gd name="connsiteX1" fmla="*/ 47625 w 59531"/>
                <a:gd name="connsiteY1" fmla="*/ 80963 h 80962"/>
                <a:gd name="connsiteX2" fmla="*/ 45244 w 59531"/>
                <a:gd name="connsiteY2" fmla="*/ 80963 h 80962"/>
                <a:gd name="connsiteX3" fmla="*/ 52387 w 59531"/>
                <a:gd name="connsiteY3" fmla="*/ 23813 h 80962"/>
                <a:gd name="connsiteX4" fmla="*/ 0 w 59531"/>
                <a:gd name="connsiteY4" fmla="*/ 2381 h 80962"/>
                <a:gd name="connsiteX5" fmla="*/ 0 w 59531"/>
                <a:gd name="connsiteY5" fmla="*/ 0 h 80962"/>
                <a:gd name="connsiteX6" fmla="*/ 59531 w 59531"/>
                <a:gd name="connsiteY6" fmla="*/ 19050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80962">
                  <a:moveTo>
                    <a:pt x="59531" y="19050"/>
                  </a:moveTo>
                  <a:cubicBezTo>
                    <a:pt x="54769" y="42863"/>
                    <a:pt x="50006" y="61913"/>
                    <a:pt x="47625" y="80963"/>
                  </a:cubicBezTo>
                  <a:cubicBezTo>
                    <a:pt x="47625" y="80963"/>
                    <a:pt x="45244" y="80963"/>
                    <a:pt x="45244" y="80963"/>
                  </a:cubicBezTo>
                  <a:cubicBezTo>
                    <a:pt x="47625" y="64294"/>
                    <a:pt x="50006" y="45244"/>
                    <a:pt x="52387" y="23813"/>
                  </a:cubicBezTo>
                  <a:cubicBezTo>
                    <a:pt x="35719" y="16669"/>
                    <a:pt x="16669" y="9525"/>
                    <a:pt x="0" y="2381"/>
                  </a:cubicBezTo>
                  <a:cubicBezTo>
                    <a:pt x="0" y="2381"/>
                    <a:pt x="0" y="0"/>
                    <a:pt x="0" y="0"/>
                  </a:cubicBezTo>
                  <a:cubicBezTo>
                    <a:pt x="19050" y="4763"/>
                    <a:pt x="38100" y="11906"/>
                    <a:pt x="59531" y="19050"/>
                  </a:cubicBezTo>
                  <a:close/>
                </a:path>
              </a:pathLst>
            </a:custGeom>
            <a:grpFill/>
            <a:ln w="23813" cap="flat">
              <a:noFill/>
              <a:prstDash val="solid"/>
              <a:miter/>
            </a:ln>
          </p:spPr>
          <p:txBody>
            <a:bodyPr rtlCol="0" anchor="ctr"/>
            <a:lstStyle/>
            <a:p>
              <a:endParaRPr lang="en-ID"/>
            </a:p>
          </p:txBody>
        </p:sp>
        <p:sp>
          <p:nvSpPr>
            <p:cNvPr id="1585" name="Freeform: Shape 1584">
              <a:extLst>
                <a:ext uri="{FF2B5EF4-FFF2-40B4-BE49-F238E27FC236}">
                  <a16:creationId xmlns:a16="http://schemas.microsoft.com/office/drawing/2014/main" id="{7B6B3C1E-52A8-08BC-48E0-AAE7A150E5EC}"/>
                </a:ext>
              </a:extLst>
            </p:cNvPr>
            <p:cNvSpPr/>
            <p:nvPr/>
          </p:nvSpPr>
          <p:spPr>
            <a:xfrm>
              <a:off x="5950743" y="2381"/>
              <a:ext cx="92868" cy="7143"/>
            </a:xfrm>
            <a:custGeom>
              <a:avLst/>
              <a:gdLst>
                <a:gd name="connsiteX0" fmla="*/ 92869 w 92868"/>
                <a:gd name="connsiteY0" fmla="*/ 0 h 7143"/>
                <a:gd name="connsiteX1" fmla="*/ 0 w 92868"/>
                <a:gd name="connsiteY1" fmla="*/ 0 h 7143"/>
                <a:gd name="connsiteX2" fmla="*/ 92869 w 92868"/>
                <a:gd name="connsiteY2" fmla="*/ 0 h 7143"/>
              </a:gdLst>
              <a:ahLst/>
              <a:cxnLst>
                <a:cxn ang="0">
                  <a:pos x="connsiteX0" y="connsiteY0"/>
                </a:cxn>
                <a:cxn ang="0">
                  <a:pos x="connsiteX1" y="connsiteY1"/>
                </a:cxn>
                <a:cxn ang="0">
                  <a:pos x="connsiteX2" y="connsiteY2"/>
                </a:cxn>
              </a:cxnLst>
              <a:rect l="l" t="t" r="r" b="b"/>
              <a:pathLst>
                <a:path w="92868" h="7143">
                  <a:moveTo>
                    <a:pt x="92869" y="0"/>
                  </a:moveTo>
                  <a:cubicBezTo>
                    <a:pt x="61913" y="9525"/>
                    <a:pt x="30956" y="9525"/>
                    <a:pt x="0" y="0"/>
                  </a:cubicBezTo>
                  <a:cubicBezTo>
                    <a:pt x="30956" y="0"/>
                    <a:pt x="61913" y="0"/>
                    <a:pt x="92869" y="0"/>
                  </a:cubicBezTo>
                  <a:close/>
                </a:path>
              </a:pathLst>
            </a:custGeom>
            <a:grpFill/>
            <a:ln w="23813" cap="flat">
              <a:noFill/>
              <a:prstDash val="solid"/>
              <a:miter/>
            </a:ln>
          </p:spPr>
          <p:txBody>
            <a:bodyPr rtlCol="0" anchor="ctr"/>
            <a:lstStyle/>
            <a:p>
              <a:endParaRPr lang="en-ID"/>
            </a:p>
          </p:txBody>
        </p:sp>
        <p:sp>
          <p:nvSpPr>
            <p:cNvPr id="1586" name="Freeform: Shape 1585">
              <a:extLst>
                <a:ext uri="{FF2B5EF4-FFF2-40B4-BE49-F238E27FC236}">
                  <a16:creationId xmlns:a16="http://schemas.microsoft.com/office/drawing/2014/main" id="{5BE79A0C-4993-186A-BB34-A705C62B3FDC}"/>
                </a:ext>
              </a:extLst>
            </p:cNvPr>
            <p:cNvSpPr/>
            <p:nvPr/>
          </p:nvSpPr>
          <p:spPr>
            <a:xfrm>
              <a:off x="10186987" y="2381"/>
              <a:ext cx="92868" cy="8061"/>
            </a:xfrm>
            <a:custGeom>
              <a:avLst/>
              <a:gdLst>
                <a:gd name="connsiteX0" fmla="*/ 0 w 92868"/>
                <a:gd name="connsiteY0" fmla="*/ 0 h 8061"/>
                <a:gd name="connsiteX1" fmla="*/ 92869 w 92868"/>
                <a:gd name="connsiteY1" fmla="*/ 0 h 8061"/>
                <a:gd name="connsiteX2" fmla="*/ 0 w 92868"/>
                <a:gd name="connsiteY2" fmla="*/ 0 h 8061"/>
              </a:gdLst>
              <a:ahLst/>
              <a:cxnLst>
                <a:cxn ang="0">
                  <a:pos x="connsiteX0" y="connsiteY0"/>
                </a:cxn>
                <a:cxn ang="0">
                  <a:pos x="connsiteX1" y="connsiteY1"/>
                </a:cxn>
                <a:cxn ang="0">
                  <a:pos x="connsiteX2" y="connsiteY2"/>
                </a:cxn>
              </a:cxnLst>
              <a:rect l="l" t="t" r="r" b="b"/>
              <a:pathLst>
                <a:path w="92868" h="8061">
                  <a:moveTo>
                    <a:pt x="0" y="0"/>
                  </a:moveTo>
                  <a:cubicBezTo>
                    <a:pt x="30956" y="0"/>
                    <a:pt x="61912" y="0"/>
                    <a:pt x="92869" y="0"/>
                  </a:cubicBezTo>
                  <a:cubicBezTo>
                    <a:pt x="61912" y="11906"/>
                    <a:pt x="30956" y="9525"/>
                    <a:pt x="0" y="0"/>
                  </a:cubicBezTo>
                  <a:close/>
                </a:path>
              </a:pathLst>
            </a:custGeom>
            <a:grpFill/>
            <a:ln w="23813" cap="flat">
              <a:noFill/>
              <a:prstDash val="solid"/>
              <a:miter/>
            </a:ln>
          </p:spPr>
          <p:txBody>
            <a:bodyPr rtlCol="0" anchor="ctr"/>
            <a:lstStyle/>
            <a:p>
              <a:endParaRPr lang="en-ID"/>
            </a:p>
          </p:txBody>
        </p:sp>
        <p:sp>
          <p:nvSpPr>
            <p:cNvPr id="1587" name="Freeform: Shape 1586">
              <a:extLst>
                <a:ext uri="{FF2B5EF4-FFF2-40B4-BE49-F238E27FC236}">
                  <a16:creationId xmlns:a16="http://schemas.microsoft.com/office/drawing/2014/main" id="{BEDE8415-246A-01CE-A424-81E7AC98AA93}"/>
                </a:ext>
              </a:extLst>
            </p:cNvPr>
            <p:cNvSpPr/>
            <p:nvPr/>
          </p:nvSpPr>
          <p:spPr>
            <a:xfrm>
              <a:off x="8231981" y="2381"/>
              <a:ext cx="92868" cy="7143"/>
            </a:xfrm>
            <a:custGeom>
              <a:avLst/>
              <a:gdLst>
                <a:gd name="connsiteX0" fmla="*/ 92869 w 92868"/>
                <a:gd name="connsiteY0" fmla="*/ 0 h 7143"/>
                <a:gd name="connsiteX1" fmla="*/ 0 w 92868"/>
                <a:gd name="connsiteY1" fmla="*/ 0 h 7143"/>
                <a:gd name="connsiteX2" fmla="*/ 92869 w 92868"/>
                <a:gd name="connsiteY2" fmla="*/ 0 h 7143"/>
              </a:gdLst>
              <a:ahLst/>
              <a:cxnLst>
                <a:cxn ang="0">
                  <a:pos x="connsiteX0" y="connsiteY0"/>
                </a:cxn>
                <a:cxn ang="0">
                  <a:pos x="connsiteX1" y="connsiteY1"/>
                </a:cxn>
                <a:cxn ang="0">
                  <a:pos x="connsiteX2" y="connsiteY2"/>
                </a:cxn>
              </a:cxnLst>
              <a:rect l="l" t="t" r="r" b="b"/>
              <a:pathLst>
                <a:path w="92868" h="7143">
                  <a:moveTo>
                    <a:pt x="92869" y="0"/>
                  </a:moveTo>
                  <a:cubicBezTo>
                    <a:pt x="61913" y="9525"/>
                    <a:pt x="30956" y="9525"/>
                    <a:pt x="0" y="0"/>
                  </a:cubicBezTo>
                  <a:cubicBezTo>
                    <a:pt x="33338" y="0"/>
                    <a:pt x="61913" y="0"/>
                    <a:pt x="92869" y="0"/>
                  </a:cubicBezTo>
                  <a:close/>
                </a:path>
              </a:pathLst>
            </a:custGeom>
            <a:grpFill/>
            <a:ln w="23813" cap="flat">
              <a:noFill/>
              <a:prstDash val="solid"/>
              <a:miter/>
            </a:ln>
          </p:spPr>
          <p:txBody>
            <a:bodyPr rtlCol="0" anchor="ctr"/>
            <a:lstStyle/>
            <a:p>
              <a:endParaRPr lang="en-ID"/>
            </a:p>
          </p:txBody>
        </p:sp>
        <p:sp>
          <p:nvSpPr>
            <p:cNvPr id="1588" name="Freeform: Shape 1587">
              <a:extLst>
                <a:ext uri="{FF2B5EF4-FFF2-40B4-BE49-F238E27FC236}">
                  <a16:creationId xmlns:a16="http://schemas.microsoft.com/office/drawing/2014/main" id="{A95BD28F-EB3D-52C1-0E4D-10009E4E2AEE}"/>
                </a:ext>
              </a:extLst>
            </p:cNvPr>
            <p:cNvSpPr/>
            <p:nvPr/>
          </p:nvSpPr>
          <p:spPr>
            <a:xfrm>
              <a:off x="11811000" y="2381"/>
              <a:ext cx="92868" cy="7143"/>
            </a:xfrm>
            <a:custGeom>
              <a:avLst/>
              <a:gdLst>
                <a:gd name="connsiteX0" fmla="*/ 0 w 92868"/>
                <a:gd name="connsiteY0" fmla="*/ 0 h 7143"/>
                <a:gd name="connsiteX1" fmla="*/ 92869 w 92868"/>
                <a:gd name="connsiteY1" fmla="*/ 0 h 7143"/>
                <a:gd name="connsiteX2" fmla="*/ 0 w 92868"/>
                <a:gd name="connsiteY2" fmla="*/ 0 h 7143"/>
              </a:gdLst>
              <a:ahLst/>
              <a:cxnLst>
                <a:cxn ang="0">
                  <a:pos x="connsiteX0" y="connsiteY0"/>
                </a:cxn>
                <a:cxn ang="0">
                  <a:pos x="connsiteX1" y="connsiteY1"/>
                </a:cxn>
                <a:cxn ang="0">
                  <a:pos x="connsiteX2" y="connsiteY2"/>
                </a:cxn>
              </a:cxnLst>
              <a:rect l="l" t="t" r="r" b="b"/>
              <a:pathLst>
                <a:path w="92868" h="7143">
                  <a:moveTo>
                    <a:pt x="0" y="0"/>
                  </a:moveTo>
                  <a:cubicBezTo>
                    <a:pt x="30956" y="0"/>
                    <a:pt x="61913" y="0"/>
                    <a:pt x="92869" y="0"/>
                  </a:cubicBezTo>
                  <a:cubicBezTo>
                    <a:pt x="61913" y="9525"/>
                    <a:pt x="30956" y="9525"/>
                    <a:pt x="0" y="0"/>
                  </a:cubicBezTo>
                  <a:close/>
                </a:path>
              </a:pathLst>
            </a:custGeom>
            <a:grpFill/>
            <a:ln w="23813" cap="flat">
              <a:noFill/>
              <a:prstDash val="solid"/>
              <a:miter/>
            </a:ln>
          </p:spPr>
          <p:txBody>
            <a:bodyPr rtlCol="0" anchor="ctr"/>
            <a:lstStyle/>
            <a:p>
              <a:endParaRPr lang="en-ID"/>
            </a:p>
          </p:txBody>
        </p:sp>
        <p:sp>
          <p:nvSpPr>
            <p:cNvPr id="1589" name="Freeform: Shape 1588">
              <a:extLst>
                <a:ext uri="{FF2B5EF4-FFF2-40B4-BE49-F238E27FC236}">
                  <a16:creationId xmlns:a16="http://schemas.microsoft.com/office/drawing/2014/main" id="{D15E7AAC-5999-7049-C10E-E71AA24E83CA}"/>
                </a:ext>
              </a:extLst>
            </p:cNvPr>
            <p:cNvSpPr/>
            <p:nvPr/>
          </p:nvSpPr>
          <p:spPr>
            <a:xfrm>
              <a:off x="9858375" y="2381"/>
              <a:ext cx="95250" cy="8929"/>
            </a:xfrm>
            <a:custGeom>
              <a:avLst/>
              <a:gdLst>
                <a:gd name="connsiteX0" fmla="*/ 0 w 95250"/>
                <a:gd name="connsiteY0" fmla="*/ 0 h 8929"/>
                <a:gd name="connsiteX1" fmla="*/ 95250 w 95250"/>
                <a:gd name="connsiteY1" fmla="*/ 0 h 8929"/>
                <a:gd name="connsiteX2" fmla="*/ 0 w 95250"/>
                <a:gd name="connsiteY2" fmla="*/ 0 h 8929"/>
              </a:gdLst>
              <a:ahLst/>
              <a:cxnLst>
                <a:cxn ang="0">
                  <a:pos x="connsiteX0" y="connsiteY0"/>
                </a:cxn>
                <a:cxn ang="0">
                  <a:pos x="connsiteX1" y="connsiteY1"/>
                </a:cxn>
                <a:cxn ang="0">
                  <a:pos x="connsiteX2" y="connsiteY2"/>
                </a:cxn>
              </a:cxnLst>
              <a:rect l="l" t="t" r="r" b="b"/>
              <a:pathLst>
                <a:path w="95250" h="8929">
                  <a:moveTo>
                    <a:pt x="0" y="0"/>
                  </a:moveTo>
                  <a:cubicBezTo>
                    <a:pt x="30956" y="0"/>
                    <a:pt x="61913" y="0"/>
                    <a:pt x="95250" y="0"/>
                  </a:cubicBezTo>
                  <a:cubicBezTo>
                    <a:pt x="64294" y="11906"/>
                    <a:pt x="35719" y="11906"/>
                    <a:pt x="0" y="0"/>
                  </a:cubicBezTo>
                  <a:close/>
                </a:path>
              </a:pathLst>
            </a:custGeom>
            <a:grpFill/>
            <a:ln w="23813" cap="flat">
              <a:noFill/>
              <a:prstDash val="solid"/>
              <a:miter/>
            </a:ln>
          </p:spPr>
          <p:txBody>
            <a:bodyPr rtlCol="0" anchor="ctr"/>
            <a:lstStyle/>
            <a:p>
              <a:endParaRPr lang="en-ID"/>
            </a:p>
          </p:txBody>
        </p:sp>
        <p:sp>
          <p:nvSpPr>
            <p:cNvPr id="1590" name="Freeform: Shape 1589">
              <a:extLst>
                <a:ext uri="{FF2B5EF4-FFF2-40B4-BE49-F238E27FC236}">
                  <a16:creationId xmlns:a16="http://schemas.microsoft.com/office/drawing/2014/main" id="{1443E493-9E2D-72F0-E555-7C26AF185B1F}"/>
                </a:ext>
              </a:extLst>
            </p:cNvPr>
            <p:cNvSpPr/>
            <p:nvPr/>
          </p:nvSpPr>
          <p:spPr>
            <a:xfrm>
              <a:off x="7903368" y="2381"/>
              <a:ext cx="92868" cy="8929"/>
            </a:xfrm>
            <a:custGeom>
              <a:avLst/>
              <a:gdLst>
                <a:gd name="connsiteX0" fmla="*/ 0 w 92868"/>
                <a:gd name="connsiteY0" fmla="*/ 0 h 8929"/>
                <a:gd name="connsiteX1" fmla="*/ 92869 w 92868"/>
                <a:gd name="connsiteY1" fmla="*/ 0 h 8929"/>
                <a:gd name="connsiteX2" fmla="*/ 0 w 92868"/>
                <a:gd name="connsiteY2" fmla="*/ 0 h 8929"/>
              </a:gdLst>
              <a:ahLst/>
              <a:cxnLst>
                <a:cxn ang="0">
                  <a:pos x="connsiteX0" y="connsiteY0"/>
                </a:cxn>
                <a:cxn ang="0">
                  <a:pos x="connsiteX1" y="connsiteY1"/>
                </a:cxn>
                <a:cxn ang="0">
                  <a:pos x="connsiteX2" y="connsiteY2"/>
                </a:cxn>
              </a:cxnLst>
              <a:rect l="l" t="t" r="r" b="b"/>
              <a:pathLst>
                <a:path w="92868" h="8929">
                  <a:moveTo>
                    <a:pt x="0" y="0"/>
                  </a:moveTo>
                  <a:cubicBezTo>
                    <a:pt x="30956" y="0"/>
                    <a:pt x="61912" y="0"/>
                    <a:pt x="92869" y="0"/>
                  </a:cubicBezTo>
                  <a:cubicBezTo>
                    <a:pt x="64294" y="11906"/>
                    <a:pt x="35719" y="11906"/>
                    <a:pt x="0" y="0"/>
                  </a:cubicBezTo>
                  <a:close/>
                </a:path>
              </a:pathLst>
            </a:custGeom>
            <a:grpFill/>
            <a:ln w="23813" cap="flat">
              <a:noFill/>
              <a:prstDash val="solid"/>
              <a:miter/>
            </a:ln>
          </p:spPr>
          <p:txBody>
            <a:bodyPr rtlCol="0" anchor="ctr"/>
            <a:lstStyle/>
            <a:p>
              <a:endParaRPr lang="en-ID"/>
            </a:p>
          </p:txBody>
        </p:sp>
        <p:sp>
          <p:nvSpPr>
            <p:cNvPr id="1591" name="Freeform: Shape 1590">
              <a:extLst>
                <a:ext uri="{FF2B5EF4-FFF2-40B4-BE49-F238E27FC236}">
                  <a16:creationId xmlns:a16="http://schemas.microsoft.com/office/drawing/2014/main" id="{0096B724-F67E-9850-9404-2877F1108ACD}"/>
                </a:ext>
              </a:extLst>
            </p:cNvPr>
            <p:cNvSpPr/>
            <p:nvPr/>
          </p:nvSpPr>
          <p:spPr>
            <a:xfrm>
              <a:off x="6279356" y="2381"/>
              <a:ext cx="92868" cy="7143"/>
            </a:xfrm>
            <a:custGeom>
              <a:avLst/>
              <a:gdLst>
                <a:gd name="connsiteX0" fmla="*/ 0 w 92868"/>
                <a:gd name="connsiteY0" fmla="*/ 0 h 7143"/>
                <a:gd name="connsiteX1" fmla="*/ 92869 w 92868"/>
                <a:gd name="connsiteY1" fmla="*/ 0 h 7143"/>
                <a:gd name="connsiteX2" fmla="*/ 0 w 92868"/>
                <a:gd name="connsiteY2" fmla="*/ 0 h 7143"/>
              </a:gdLst>
              <a:ahLst/>
              <a:cxnLst>
                <a:cxn ang="0">
                  <a:pos x="connsiteX0" y="connsiteY0"/>
                </a:cxn>
                <a:cxn ang="0">
                  <a:pos x="connsiteX1" y="connsiteY1"/>
                </a:cxn>
                <a:cxn ang="0">
                  <a:pos x="connsiteX2" y="connsiteY2"/>
                </a:cxn>
              </a:cxnLst>
              <a:rect l="l" t="t" r="r" b="b"/>
              <a:pathLst>
                <a:path w="92868" h="7143">
                  <a:moveTo>
                    <a:pt x="0" y="0"/>
                  </a:moveTo>
                  <a:cubicBezTo>
                    <a:pt x="30956" y="0"/>
                    <a:pt x="61912" y="0"/>
                    <a:pt x="92869" y="0"/>
                  </a:cubicBezTo>
                  <a:cubicBezTo>
                    <a:pt x="61912" y="9525"/>
                    <a:pt x="30956" y="9525"/>
                    <a:pt x="0" y="0"/>
                  </a:cubicBezTo>
                  <a:close/>
                </a:path>
              </a:pathLst>
            </a:custGeom>
            <a:grpFill/>
            <a:ln w="23813" cap="flat">
              <a:noFill/>
              <a:prstDash val="solid"/>
              <a:miter/>
            </a:ln>
          </p:spPr>
          <p:txBody>
            <a:bodyPr rtlCol="0" anchor="ctr"/>
            <a:lstStyle/>
            <a:p>
              <a:endParaRPr lang="en-ID"/>
            </a:p>
          </p:txBody>
        </p:sp>
        <p:sp>
          <p:nvSpPr>
            <p:cNvPr id="1592" name="Freeform: Shape 1591">
              <a:extLst>
                <a:ext uri="{FF2B5EF4-FFF2-40B4-BE49-F238E27FC236}">
                  <a16:creationId xmlns:a16="http://schemas.microsoft.com/office/drawing/2014/main" id="{1737B2A5-128C-7147-94FA-30DAF770C59F}"/>
                </a:ext>
              </a:extLst>
            </p:cNvPr>
            <p:cNvSpPr/>
            <p:nvPr/>
          </p:nvSpPr>
          <p:spPr>
            <a:xfrm>
              <a:off x="10496550" y="2514599"/>
              <a:ext cx="47625" cy="78581"/>
            </a:xfrm>
            <a:custGeom>
              <a:avLst/>
              <a:gdLst>
                <a:gd name="connsiteX0" fmla="*/ 35719 w 47625"/>
                <a:gd name="connsiteY0" fmla="*/ 0 h 78581"/>
                <a:gd name="connsiteX1" fmla="*/ 47625 w 47625"/>
                <a:gd name="connsiteY1" fmla="*/ 61912 h 78581"/>
                <a:gd name="connsiteX2" fmla="*/ 2381 w 47625"/>
                <a:gd name="connsiteY2" fmla="*/ 78581 h 78581"/>
                <a:gd name="connsiteX3" fmla="*/ 0 w 47625"/>
                <a:gd name="connsiteY3" fmla="*/ 73819 h 78581"/>
                <a:gd name="connsiteX4" fmla="*/ 38100 w 47625"/>
                <a:gd name="connsiteY4" fmla="*/ 57150 h 78581"/>
                <a:gd name="connsiteX5" fmla="*/ 30956 w 47625"/>
                <a:gd name="connsiteY5" fmla="*/ 2381 h 78581"/>
                <a:gd name="connsiteX6" fmla="*/ 35719 w 47625"/>
                <a:gd name="connsiteY6" fmla="*/ 0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78581">
                  <a:moveTo>
                    <a:pt x="35719" y="0"/>
                  </a:moveTo>
                  <a:cubicBezTo>
                    <a:pt x="40481" y="21431"/>
                    <a:pt x="42863" y="40481"/>
                    <a:pt x="47625" y="61912"/>
                  </a:cubicBezTo>
                  <a:cubicBezTo>
                    <a:pt x="30956" y="69056"/>
                    <a:pt x="16669" y="73819"/>
                    <a:pt x="2381" y="78581"/>
                  </a:cubicBezTo>
                  <a:cubicBezTo>
                    <a:pt x="2381" y="76200"/>
                    <a:pt x="2381" y="76200"/>
                    <a:pt x="0" y="73819"/>
                  </a:cubicBezTo>
                  <a:cubicBezTo>
                    <a:pt x="11906" y="69056"/>
                    <a:pt x="23813" y="61912"/>
                    <a:pt x="38100" y="57150"/>
                  </a:cubicBezTo>
                  <a:cubicBezTo>
                    <a:pt x="35719" y="38100"/>
                    <a:pt x="33337" y="19050"/>
                    <a:pt x="30956" y="2381"/>
                  </a:cubicBezTo>
                  <a:cubicBezTo>
                    <a:pt x="33337" y="2381"/>
                    <a:pt x="33337" y="2381"/>
                    <a:pt x="35719" y="0"/>
                  </a:cubicBezTo>
                  <a:close/>
                </a:path>
              </a:pathLst>
            </a:custGeom>
            <a:grpFill/>
            <a:ln w="23813" cap="flat">
              <a:noFill/>
              <a:prstDash val="solid"/>
              <a:miter/>
            </a:ln>
          </p:spPr>
          <p:txBody>
            <a:bodyPr rtlCol="0" anchor="ctr"/>
            <a:lstStyle/>
            <a:p>
              <a:endParaRPr lang="en-ID"/>
            </a:p>
          </p:txBody>
        </p:sp>
        <p:sp>
          <p:nvSpPr>
            <p:cNvPr id="1593" name="Freeform: Shape 1592">
              <a:extLst>
                <a:ext uri="{FF2B5EF4-FFF2-40B4-BE49-F238E27FC236}">
                  <a16:creationId xmlns:a16="http://schemas.microsoft.com/office/drawing/2014/main" id="{EAF394CE-C5B2-BF81-A83C-8D3401B163BC}"/>
                </a:ext>
              </a:extLst>
            </p:cNvPr>
            <p:cNvSpPr/>
            <p:nvPr/>
          </p:nvSpPr>
          <p:spPr>
            <a:xfrm>
              <a:off x="9595830" y="2516981"/>
              <a:ext cx="42874" cy="76200"/>
            </a:xfrm>
            <a:custGeom>
              <a:avLst/>
              <a:gdLst>
                <a:gd name="connsiteX0" fmla="*/ 41088 w 42874"/>
                <a:gd name="connsiteY0" fmla="*/ 76200 h 76200"/>
                <a:gd name="connsiteX1" fmla="*/ 607 w 42874"/>
                <a:gd name="connsiteY1" fmla="*/ 61913 h 76200"/>
                <a:gd name="connsiteX2" fmla="*/ 12513 w 42874"/>
                <a:gd name="connsiteY2" fmla="*/ 0 h 76200"/>
                <a:gd name="connsiteX3" fmla="*/ 5369 w 42874"/>
                <a:gd name="connsiteY3" fmla="*/ 38100 h 76200"/>
                <a:gd name="connsiteX4" fmla="*/ 19657 w 42874"/>
                <a:gd name="connsiteY4" fmla="*/ 64294 h 76200"/>
                <a:gd name="connsiteX5" fmla="*/ 41088 w 42874"/>
                <a:gd name="connsiteY5" fmla="*/ 73819 h 76200"/>
                <a:gd name="connsiteX6" fmla="*/ 41088 w 42874"/>
                <a:gd name="connsiteY6" fmla="*/ 7620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74" h="76200">
                  <a:moveTo>
                    <a:pt x="41088" y="76200"/>
                  </a:moveTo>
                  <a:cubicBezTo>
                    <a:pt x="26801" y="71438"/>
                    <a:pt x="14895" y="66675"/>
                    <a:pt x="607" y="61913"/>
                  </a:cubicBezTo>
                  <a:cubicBezTo>
                    <a:pt x="-1775" y="38100"/>
                    <a:pt x="2988" y="19050"/>
                    <a:pt x="12513" y="0"/>
                  </a:cubicBezTo>
                  <a:cubicBezTo>
                    <a:pt x="10132" y="11906"/>
                    <a:pt x="10132" y="26194"/>
                    <a:pt x="5369" y="38100"/>
                  </a:cubicBezTo>
                  <a:cubicBezTo>
                    <a:pt x="2988" y="52388"/>
                    <a:pt x="5369" y="59531"/>
                    <a:pt x="19657" y="64294"/>
                  </a:cubicBezTo>
                  <a:cubicBezTo>
                    <a:pt x="26801" y="66675"/>
                    <a:pt x="33944" y="71438"/>
                    <a:pt x="41088" y="73819"/>
                  </a:cubicBezTo>
                  <a:cubicBezTo>
                    <a:pt x="43469" y="73819"/>
                    <a:pt x="43469" y="76200"/>
                    <a:pt x="41088" y="76200"/>
                  </a:cubicBezTo>
                  <a:close/>
                </a:path>
              </a:pathLst>
            </a:custGeom>
            <a:grpFill/>
            <a:ln w="23813" cap="flat">
              <a:noFill/>
              <a:prstDash val="solid"/>
              <a:miter/>
            </a:ln>
          </p:spPr>
          <p:txBody>
            <a:bodyPr rtlCol="0" anchor="ctr"/>
            <a:lstStyle/>
            <a:p>
              <a:endParaRPr lang="en-ID"/>
            </a:p>
          </p:txBody>
        </p:sp>
        <p:sp>
          <p:nvSpPr>
            <p:cNvPr id="1594" name="Freeform: Shape 1593">
              <a:extLst>
                <a:ext uri="{FF2B5EF4-FFF2-40B4-BE49-F238E27FC236}">
                  <a16:creationId xmlns:a16="http://schemas.microsoft.com/office/drawing/2014/main" id="{81F15B1C-8850-62C6-3257-D419369A7686}"/>
                </a:ext>
              </a:extLst>
            </p:cNvPr>
            <p:cNvSpPr/>
            <p:nvPr/>
          </p:nvSpPr>
          <p:spPr>
            <a:xfrm>
              <a:off x="8541543" y="2514599"/>
              <a:ext cx="47625" cy="80962"/>
            </a:xfrm>
            <a:custGeom>
              <a:avLst/>
              <a:gdLst>
                <a:gd name="connsiteX0" fmla="*/ 47625 w 47625"/>
                <a:gd name="connsiteY0" fmla="*/ 61912 h 80962"/>
                <a:gd name="connsiteX1" fmla="*/ 0 w 47625"/>
                <a:gd name="connsiteY1" fmla="*/ 80963 h 80962"/>
                <a:gd name="connsiteX2" fmla="*/ 4762 w 47625"/>
                <a:gd name="connsiteY2" fmla="*/ 73819 h 80962"/>
                <a:gd name="connsiteX3" fmla="*/ 35719 w 47625"/>
                <a:gd name="connsiteY3" fmla="*/ 16669 h 80962"/>
                <a:gd name="connsiteX4" fmla="*/ 35719 w 47625"/>
                <a:gd name="connsiteY4" fmla="*/ 0 h 80962"/>
                <a:gd name="connsiteX5" fmla="*/ 47625 w 47625"/>
                <a:gd name="connsiteY5" fmla="*/ 61912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25" h="80962">
                  <a:moveTo>
                    <a:pt x="47625" y="61912"/>
                  </a:moveTo>
                  <a:cubicBezTo>
                    <a:pt x="30956" y="69056"/>
                    <a:pt x="16669" y="73819"/>
                    <a:pt x="0" y="80963"/>
                  </a:cubicBezTo>
                  <a:cubicBezTo>
                    <a:pt x="2381" y="76200"/>
                    <a:pt x="2381" y="73819"/>
                    <a:pt x="4762" y="73819"/>
                  </a:cubicBezTo>
                  <a:cubicBezTo>
                    <a:pt x="50006" y="54769"/>
                    <a:pt x="38100" y="64294"/>
                    <a:pt x="35719" y="16669"/>
                  </a:cubicBezTo>
                  <a:cubicBezTo>
                    <a:pt x="35719" y="11906"/>
                    <a:pt x="33338" y="7144"/>
                    <a:pt x="35719" y="0"/>
                  </a:cubicBezTo>
                  <a:cubicBezTo>
                    <a:pt x="40481" y="21431"/>
                    <a:pt x="42863" y="40481"/>
                    <a:pt x="47625" y="61912"/>
                  </a:cubicBezTo>
                  <a:close/>
                </a:path>
              </a:pathLst>
            </a:custGeom>
            <a:grpFill/>
            <a:ln w="23813" cap="flat">
              <a:noFill/>
              <a:prstDash val="solid"/>
              <a:miter/>
            </a:ln>
          </p:spPr>
          <p:txBody>
            <a:bodyPr rtlCol="0" anchor="ctr"/>
            <a:lstStyle/>
            <a:p>
              <a:endParaRPr lang="en-ID"/>
            </a:p>
          </p:txBody>
        </p:sp>
        <p:sp>
          <p:nvSpPr>
            <p:cNvPr id="1595" name="Freeform: Shape 1594">
              <a:extLst>
                <a:ext uri="{FF2B5EF4-FFF2-40B4-BE49-F238E27FC236}">
                  <a16:creationId xmlns:a16="http://schemas.microsoft.com/office/drawing/2014/main" id="{ECD398EB-1129-4146-EC1A-B42FF6B5E981}"/>
                </a:ext>
              </a:extLst>
            </p:cNvPr>
            <p:cNvSpPr/>
            <p:nvPr/>
          </p:nvSpPr>
          <p:spPr>
            <a:xfrm>
              <a:off x="7639050" y="2512218"/>
              <a:ext cx="47625" cy="78581"/>
            </a:xfrm>
            <a:custGeom>
              <a:avLst/>
              <a:gdLst>
                <a:gd name="connsiteX0" fmla="*/ 9525 w 47625"/>
                <a:gd name="connsiteY0" fmla="*/ 59531 h 78581"/>
                <a:gd name="connsiteX1" fmla="*/ 47625 w 47625"/>
                <a:gd name="connsiteY1" fmla="*/ 76200 h 78581"/>
                <a:gd name="connsiteX2" fmla="*/ 45244 w 47625"/>
                <a:gd name="connsiteY2" fmla="*/ 78581 h 78581"/>
                <a:gd name="connsiteX3" fmla="*/ 0 w 47625"/>
                <a:gd name="connsiteY3" fmla="*/ 61912 h 78581"/>
                <a:gd name="connsiteX4" fmla="*/ 11906 w 47625"/>
                <a:gd name="connsiteY4" fmla="*/ 0 h 78581"/>
                <a:gd name="connsiteX5" fmla="*/ 16669 w 47625"/>
                <a:gd name="connsiteY5" fmla="*/ 0 h 78581"/>
                <a:gd name="connsiteX6" fmla="*/ 9525 w 47625"/>
                <a:gd name="connsiteY6" fmla="*/ 59531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78581">
                  <a:moveTo>
                    <a:pt x="9525" y="59531"/>
                  </a:moveTo>
                  <a:cubicBezTo>
                    <a:pt x="23813" y="66675"/>
                    <a:pt x="35719" y="71438"/>
                    <a:pt x="47625" y="76200"/>
                  </a:cubicBezTo>
                  <a:cubicBezTo>
                    <a:pt x="47625" y="76200"/>
                    <a:pt x="47625" y="78581"/>
                    <a:pt x="45244" y="78581"/>
                  </a:cubicBezTo>
                  <a:cubicBezTo>
                    <a:pt x="30956" y="73819"/>
                    <a:pt x="16669" y="69056"/>
                    <a:pt x="0" y="61912"/>
                  </a:cubicBezTo>
                  <a:cubicBezTo>
                    <a:pt x="4762" y="40481"/>
                    <a:pt x="7144" y="19050"/>
                    <a:pt x="11906" y="0"/>
                  </a:cubicBezTo>
                  <a:cubicBezTo>
                    <a:pt x="14287" y="0"/>
                    <a:pt x="14287" y="0"/>
                    <a:pt x="16669" y="0"/>
                  </a:cubicBezTo>
                  <a:cubicBezTo>
                    <a:pt x="14287" y="21431"/>
                    <a:pt x="11906" y="40481"/>
                    <a:pt x="9525" y="59531"/>
                  </a:cubicBezTo>
                  <a:close/>
                </a:path>
              </a:pathLst>
            </a:custGeom>
            <a:grpFill/>
            <a:ln w="23813" cap="flat">
              <a:noFill/>
              <a:prstDash val="solid"/>
              <a:miter/>
            </a:ln>
          </p:spPr>
          <p:txBody>
            <a:bodyPr rtlCol="0" anchor="ctr"/>
            <a:lstStyle/>
            <a:p>
              <a:endParaRPr lang="en-ID"/>
            </a:p>
          </p:txBody>
        </p:sp>
        <p:sp>
          <p:nvSpPr>
            <p:cNvPr id="1596" name="Freeform: Shape 1595">
              <a:extLst>
                <a:ext uri="{FF2B5EF4-FFF2-40B4-BE49-F238E27FC236}">
                  <a16:creationId xmlns:a16="http://schemas.microsoft.com/office/drawing/2014/main" id="{89C3FE2C-7C81-A3A9-134F-6F7C61EDDB77}"/>
                </a:ext>
              </a:extLst>
            </p:cNvPr>
            <p:cNvSpPr/>
            <p:nvPr/>
          </p:nvSpPr>
          <p:spPr>
            <a:xfrm>
              <a:off x="6591299" y="2516981"/>
              <a:ext cx="45243" cy="78581"/>
            </a:xfrm>
            <a:custGeom>
              <a:avLst/>
              <a:gdLst>
                <a:gd name="connsiteX0" fmla="*/ 33338 w 45243"/>
                <a:gd name="connsiteY0" fmla="*/ 0 h 78581"/>
                <a:gd name="connsiteX1" fmla="*/ 45244 w 45243"/>
                <a:gd name="connsiteY1" fmla="*/ 61913 h 78581"/>
                <a:gd name="connsiteX2" fmla="*/ 2381 w 45243"/>
                <a:gd name="connsiteY2" fmla="*/ 78581 h 78581"/>
                <a:gd name="connsiteX3" fmla="*/ 0 w 45243"/>
                <a:gd name="connsiteY3" fmla="*/ 73819 h 78581"/>
                <a:gd name="connsiteX4" fmla="*/ 26194 w 45243"/>
                <a:gd name="connsiteY4" fmla="*/ 61913 h 78581"/>
                <a:gd name="connsiteX5" fmla="*/ 35719 w 45243"/>
                <a:gd name="connsiteY5" fmla="*/ 42863 h 78581"/>
                <a:gd name="connsiteX6" fmla="*/ 28575 w 45243"/>
                <a:gd name="connsiteY6" fmla="*/ 0 h 78581"/>
                <a:gd name="connsiteX7" fmla="*/ 33338 w 45243"/>
                <a:gd name="connsiteY7" fmla="*/ 0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243" h="78581">
                  <a:moveTo>
                    <a:pt x="33338" y="0"/>
                  </a:moveTo>
                  <a:cubicBezTo>
                    <a:pt x="38100" y="19050"/>
                    <a:pt x="40481" y="38100"/>
                    <a:pt x="45244" y="61913"/>
                  </a:cubicBezTo>
                  <a:cubicBezTo>
                    <a:pt x="28575" y="69056"/>
                    <a:pt x="16669" y="73819"/>
                    <a:pt x="2381" y="78581"/>
                  </a:cubicBezTo>
                  <a:cubicBezTo>
                    <a:pt x="2381" y="76200"/>
                    <a:pt x="2381" y="76200"/>
                    <a:pt x="0" y="73819"/>
                  </a:cubicBezTo>
                  <a:cubicBezTo>
                    <a:pt x="9525" y="69056"/>
                    <a:pt x="16669" y="66675"/>
                    <a:pt x="26194" y="61913"/>
                  </a:cubicBezTo>
                  <a:cubicBezTo>
                    <a:pt x="35719" y="57150"/>
                    <a:pt x="38100" y="52388"/>
                    <a:pt x="35719" y="42863"/>
                  </a:cubicBezTo>
                  <a:cubicBezTo>
                    <a:pt x="33338" y="28575"/>
                    <a:pt x="30956" y="14288"/>
                    <a:pt x="28575" y="0"/>
                  </a:cubicBezTo>
                  <a:cubicBezTo>
                    <a:pt x="30956" y="0"/>
                    <a:pt x="30956" y="0"/>
                    <a:pt x="33338" y="0"/>
                  </a:cubicBezTo>
                  <a:close/>
                </a:path>
              </a:pathLst>
            </a:custGeom>
            <a:grpFill/>
            <a:ln w="23813" cap="flat">
              <a:noFill/>
              <a:prstDash val="solid"/>
              <a:miter/>
            </a:ln>
          </p:spPr>
          <p:txBody>
            <a:bodyPr rtlCol="0" anchor="ctr"/>
            <a:lstStyle/>
            <a:p>
              <a:endParaRPr lang="en-ID"/>
            </a:p>
          </p:txBody>
        </p:sp>
        <p:sp>
          <p:nvSpPr>
            <p:cNvPr id="1597" name="Freeform: Shape 1596">
              <a:extLst>
                <a:ext uri="{FF2B5EF4-FFF2-40B4-BE49-F238E27FC236}">
                  <a16:creationId xmlns:a16="http://schemas.microsoft.com/office/drawing/2014/main" id="{6581E50F-154A-306D-CE48-19E924A76A54}"/>
                </a:ext>
              </a:extLst>
            </p:cNvPr>
            <p:cNvSpPr/>
            <p:nvPr/>
          </p:nvSpPr>
          <p:spPr>
            <a:xfrm>
              <a:off x="5688806" y="2514599"/>
              <a:ext cx="42862" cy="78581"/>
            </a:xfrm>
            <a:custGeom>
              <a:avLst/>
              <a:gdLst>
                <a:gd name="connsiteX0" fmla="*/ 14288 w 42862"/>
                <a:gd name="connsiteY0" fmla="*/ 2381 h 78581"/>
                <a:gd name="connsiteX1" fmla="*/ 7144 w 42862"/>
                <a:gd name="connsiteY1" fmla="*/ 42863 h 78581"/>
                <a:gd name="connsiteX2" fmla="*/ 19050 w 42862"/>
                <a:gd name="connsiteY2" fmla="*/ 64294 h 78581"/>
                <a:gd name="connsiteX3" fmla="*/ 42863 w 42862"/>
                <a:gd name="connsiteY3" fmla="*/ 78581 h 78581"/>
                <a:gd name="connsiteX4" fmla="*/ 0 w 42862"/>
                <a:gd name="connsiteY4" fmla="*/ 61912 h 78581"/>
                <a:gd name="connsiteX5" fmla="*/ 11906 w 42862"/>
                <a:gd name="connsiteY5" fmla="*/ 0 h 78581"/>
                <a:gd name="connsiteX6" fmla="*/ 14288 w 42862"/>
                <a:gd name="connsiteY6" fmla="*/ 2381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78581">
                  <a:moveTo>
                    <a:pt x="14288" y="2381"/>
                  </a:moveTo>
                  <a:cubicBezTo>
                    <a:pt x="11906" y="16669"/>
                    <a:pt x="9525" y="28575"/>
                    <a:pt x="7144" y="42863"/>
                  </a:cubicBezTo>
                  <a:cubicBezTo>
                    <a:pt x="4763" y="52388"/>
                    <a:pt x="7144" y="59531"/>
                    <a:pt x="19050" y="64294"/>
                  </a:cubicBezTo>
                  <a:cubicBezTo>
                    <a:pt x="28575" y="66675"/>
                    <a:pt x="35719" y="71438"/>
                    <a:pt x="42863" y="78581"/>
                  </a:cubicBezTo>
                  <a:cubicBezTo>
                    <a:pt x="28575" y="73819"/>
                    <a:pt x="14288" y="69056"/>
                    <a:pt x="0" y="61912"/>
                  </a:cubicBezTo>
                  <a:cubicBezTo>
                    <a:pt x="4763" y="40481"/>
                    <a:pt x="7144" y="19050"/>
                    <a:pt x="11906" y="0"/>
                  </a:cubicBezTo>
                  <a:cubicBezTo>
                    <a:pt x="11906" y="2381"/>
                    <a:pt x="11906" y="2381"/>
                    <a:pt x="14288" y="2381"/>
                  </a:cubicBezTo>
                  <a:close/>
                </a:path>
              </a:pathLst>
            </a:custGeom>
            <a:grpFill/>
            <a:ln w="23813" cap="flat">
              <a:noFill/>
              <a:prstDash val="solid"/>
              <a:miter/>
            </a:ln>
          </p:spPr>
          <p:txBody>
            <a:bodyPr rtlCol="0" anchor="ctr"/>
            <a:lstStyle/>
            <a:p>
              <a:endParaRPr lang="en-ID"/>
            </a:p>
          </p:txBody>
        </p:sp>
        <p:sp>
          <p:nvSpPr>
            <p:cNvPr id="1598" name="Freeform: Shape 1597">
              <a:extLst>
                <a:ext uri="{FF2B5EF4-FFF2-40B4-BE49-F238E27FC236}">
                  <a16:creationId xmlns:a16="http://schemas.microsoft.com/office/drawing/2014/main" id="{234C40A6-73AF-6C22-D3F1-3D9C740FE7A5}"/>
                </a:ext>
              </a:extLst>
            </p:cNvPr>
            <p:cNvSpPr/>
            <p:nvPr/>
          </p:nvSpPr>
          <p:spPr>
            <a:xfrm>
              <a:off x="11546681" y="261937"/>
              <a:ext cx="47625" cy="78581"/>
            </a:xfrm>
            <a:custGeom>
              <a:avLst/>
              <a:gdLst>
                <a:gd name="connsiteX0" fmla="*/ 9525 w 47625"/>
                <a:gd name="connsiteY0" fmla="*/ 59531 h 78581"/>
                <a:gd name="connsiteX1" fmla="*/ 47625 w 47625"/>
                <a:gd name="connsiteY1" fmla="*/ 76200 h 78581"/>
                <a:gd name="connsiteX2" fmla="*/ 45244 w 47625"/>
                <a:gd name="connsiteY2" fmla="*/ 78581 h 78581"/>
                <a:gd name="connsiteX3" fmla="*/ 0 w 47625"/>
                <a:gd name="connsiteY3" fmla="*/ 61913 h 78581"/>
                <a:gd name="connsiteX4" fmla="*/ 11906 w 47625"/>
                <a:gd name="connsiteY4" fmla="*/ 0 h 78581"/>
                <a:gd name="connsiteX5" fmla="*/ 16669 w 47625"/>
                <a:gd name="connsiteY5" fmla="*/ 0 h 78581"/>
                <a:gd name="connsiteX6" fmla="*/ 9525 w 47625"/>
                <a:gd name="connsiteY6" fmla="*/ 59531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78581">
                  <a:moveTo>
                    <a:pt x="9525" y="59531"/>
                  </a:moveTo>
                  <a:cubicBezTo>
                    <a:pt x="23813" y="66675"/>
                    <a:pt x="35719" y="71438"/>
                    <a:pt x="47625" y="76200"/>
                  </a:cubicBezTo>
                  <a:cubicBezTo>
                    <a:pt x="47625" y="76200"/>
                    <a:pt x="47625" y="78581"/>
                    <a:pt x="45244" y="78581"/>
                  </a:cubicBezTo>
                  <a:cubicBezTo>
                    <a:pt x="30957" y="73819"/>
                    <a:pt x="16669" y="69056"/>
                    <a:pt x="0" y="61913"/>
                  </a:cubicBezTo>
                  <a:cubicBezTo>
                    <a:pt x="4763" y="40481"/>
                    <a:pt x="7144" y="19050"/>
                    <a:pt x="11906" y="0"/>
                  </a:cubicBezTo>
                  <a:cubicBezTo>
                    <a:pt x="14288" y="0"/>
                    <a:pt x="14288" y="0"/>
                    <a:pt x="16669" y="0"/>
                  </a:cubicBezTo>
                  <a:cubicBezTo>
                    <a:pt x="14288" y="21431"/>
                    <a:pt x="11906" y="38100"/>
                    <a:pt x="9525" y="59531"/>
                  </a:cubicBezTo>
                  <a:close/>
                </a:path>
              </a:pathLst>
            </a:custGeom>
            <a:grpFill/>
            <a:ln w="23813" cap="flat">
              <a:noFill/>
              <a:prstDash val="solid"/>
              <a:miter/>
            </a:ln>
          </p:spPr>
          <p:txBody>
            <a:bodyPr rtlCol="0" anchor="ctr"/>
            <a:lstStyle/>
            <a:p>
              <a:endParaRPr lang="en-ID"/>
            </a:p>
          </p:txBody>
        </p:sp>
        <p:sp>
          <p:nvSpPr>
            <p:cNvPr id="1599" name="Freeform: Shape 1598">
              <a:extLst>
                <a:ext uri="{FF2B5EF4-FFF2-40B4-BE49-F238E27FC236}">
                  <a16:creationId xmlns:a16="http://schemas.microsoft.com/office/drawing/2014/main" id="{2054B4F8-98ED-09CE-75D0-D34FA5A3DB55}"/>
                </a:ext>
              </a:extLst>
            </p:cNvPr>
            <p:cNvSpPr/>
            <p:nvPr/>
          </p:nvSpPr>
          <p:spPr>
            <a:xfrm>
              <a:off x="6588918" y="266699"/>
              <a:ext cx="47625" cy="76199"/>
            </a:xfrm>
            <a:custGeom>
              <a:avLst/>
              <a:gdLst>
                <a:gd name="connsiteX0" fmla="*/ 0 w 47625"/>
                <a:gd name="connsiteY0" fmla="*/ 76200 h 76199"/>
                <a:gd name="connsiteX1" fmla="*/ 2381 w 47625"/>
                <a:gd name="connsiteY1" fmla="*/ 71438 h 76199"/>
                <a:gd name="connsiteX2" fmla="*/ 33337 w 47625"/>
                <a:gd name="connsiteY2" fmla="*/ 9525 h 76199"/>
                <a:gd name="connsiteX3" fmla="*/ 35719 w 47625"/>
                <a:gd name="connsiteY3" fmla="*/ 0 h 76199"/>
                <a:gd name="connsiteX4" fmla="*/ 47625 w 47625"/>
                <a:gd name="connsiteY4" fmla="*/ 59531 h 76199"/>
                <a:gd name="connsiteX5" fmla="*/ 0 w 47625"/>
                <a:gd name="connsiteY5" fmla="*/ 76200 h 76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25" h="76199">
                  <a:moveTo>
                    <a:pt x="0" y="76200"/>
                  </a:moveTo>
                  <a:cubicBezTo>
                    <a:pt x="2381" y="71438"/>
                    <a:pt x="2381" y="71438"/>
                    <a:pt x="2381" y="71438"/>
                  </a:cubicBezTo>
                  <a:cubicBezTo>
                    <a:pt x="42862" y="52387"/>
                    <a:pt x="42862" y="52387"/>
                    <a:pt x="33337" y="9525"/>
                  </a:cubicBezTo>
                  <a:cubicBezTo>
                    <a:pt x="33337" y="7144"/>
                    <a:pt x="30956" y="2381"/>
                    <a:pt x="35719" y="0"/>
                  </a:cubicBezTo>
                  <a:cubicBezTo>
                    <a:pt x="40481" y="19050"/>
                    <a:pt x="42862" y="40481"/>
                    <a:pt x="47625" y="59531"/>
                  </a:cubicBezTo>
                  <a:cubicBezTo>
                    <a:pt x="30956" y="64294"/>
                    <a:pt x="16669" y="69056"/>
                    <a:pt x="0" y="76200"/>
                  </a:cubicBezTo>
                  <a:close/>
                </a:path>
              </a:pathLst>
            </a:custGeom>
            <a:grpFill/>
            <a:ln w="23813" cap="flat">
              <a:noFill/>
              <a:prstDash val="solid"/>
              <a:miter/>
            </a:ln>
          </p:spPr>
          <p:txBody>
            <a:bodyPr rtlCol="0" anchor="ctr"/>
            <a:lstStyle/>
            <a:p>
              <a:endParaRPr lang="en-ID"/>
            </a:p>
          </p:txBody>
        </p:sp>
        <p:sp>
          <p:nvSpPr>
            <p:cNvPr id="1600" name="Freeform: Shape 1599">
              <a:extLst>
                <a:ext uri="{FF2B5EF4-FFF2-40B4-BE49-F238E27FC236}">
                  <a16:creationId xmlns:a16="http://schemas.microsoft.com/office/drawing/2014/main" id="{47E2051A-8DBF-083A-C2DB-E3E5333A0C68}"/>
                </a:ext>
              </a:extLst>
            </p:cNvPr>
            <p:cNvSpPr/>
            <p:nvPr/>
          </p:nvSpPr>
          <p:spPr>
            <a:xfrm>
              <a:off x="5686425" y="1390650"/>
              <a:ext cx="45243" cy="76199"/>
            </a:xfrm>
            <a:custGeom>
              <a:avLst/>
              <a:gdLst>
                <a:gd name="connsiteX0" fmla="*/ 0 w 45243"/>
                <a:gd name="connsiteY0" fmla="*/ 61912 h 76199"/>
                <a:gd name="connsiteX1" fmla="*/ 11906 w 45243"/>
                <a:gd name="connsiteY1" fmla="*/ 0 h 76199"/>
                <a:gd name="connsiteX2" fmla="*/ 16669 w 45243"/>
                <a:gd name="connsiteY2" fmla="*/ 0 h 76199"/>
                <a:gd name="connsiteX3" fmla="*/ 9525 w 45243"/>
                <a:gd name="connsiteY3" fmla="*/ 40481 h 76199"/>
                <a:gd name="connsiteX4" fmla="*/ 23813 w 45243"/>
                <a:gd name="connsiteY4" fmla="*/ 64294 h 76199"/>
                <a:gd name="connsiteX5" fmla="*/ 45244 w 45243"/>
                <a:gd name="connsiteY5" fmla="*/ 76200 h 76199"/>
                <a:gd name="connsiteX6" fmla="*/ 0 w 45243"/>
                <a:gd name="connsiteY6" fmla="*/ 61912 h 76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43" h="76199">
                  <a:moveTo>
                    <a:pt x="0" y="61912"/>
                  </a:moveTo>
                  <a:cubicBezTo>
                    <a:pt x="4762" y="38100"/>
                    <a:pt x="9525" y="19050"/>
                    <a:pt x="11906" y="0"/>
                  </a:cubicBezTo>
                  <a:cubicBezTo>
                    <a:pt x="14287" y="0"/>
                    <a:pt x="14287" y="0"/>
                    <a:pt x="16669" y="0"/>
                  </a:cubicBezTo>
                  <a:cubicBezTo>
                    <a:pt x="14287" y="14287"/>
                    <a:pt x="14287" y="26194"/>
                    <a:pt x="9525" y="40481"/>
                  </a:cubicBezTo>
                  <a:cubicBezTo>
                    <a:pt x="7144" y="52387"/>
                    <a:pt x="11906" y="59531"/>
                    <a:pt x="23813" y="64294"/>
                  </a:cubicBezTo>
                  <a:cubicBezTo>
                    <a:pt x="30956" y="66675"/>
                    <a:pt x="38100" y="71438"/>
                    <a:pt x="45244" y="76200"/>
                  </a:cubicBezTo>
                  <a:cubicBezTo>
                    <a:pt x="30956" y="71438"/>
                    <a:pt x="16669" y="66675"/>
                    <a:pt x="0" y="61912"/>
                  </a:cubicBezTo>
                  <a:close/>
                </a:path>
              </a:pathLst>
            </a:custGeom>
            <a:grpFill/>
            <a:ln w="23813" cap="flat">
              <a:noFill/>
              <a:prstDash val="solid"/>
              <a:miter/>
            </a:ln>
          </p:spPr>
          <p:txBody>
            <a:bodyPr rtlCol="0" anchor="ctr"/>
            <a:lstStyle/>
            <a:p>
              <a:endParaRPr lang="en-ID"/>
            </a:p>
          </p:txBody>
        </p:sp>
        <p:sp>
          <p:nvSpPr>
            <p:cNvPr id="1601" name="Freeform: Shape 1600">
              <a:extLst>
                <a:ext uri="{FF2B5EF4-FFF2-40B4-BE49-F238E27FC236}">
                  <a16:creationId xmlns:a16="http://schemas.microsoft.com/office/drawing/2014/main" id="{76F638DF-6545-F7C2-17AC-166FCD7C08F9}"/>
                </a:ext>
              </a:extLst>
            </p:cNvPr>
            <p:cNvSpPr/>
            <p:nvPr/>
          </p:nvSpPr>
          <p:spPr>
            <a:xfrm>
              <a:off x="6591299" y="1393031"/>
              <a:ext cx="45243" cy="78581"/>
            </a:xfrm>
            <a:custGeom>
              <a:avLst/>
              <a:gdLst>
                <a:gd name="connsiteX0" fmla="*/ 0 w 45243"/>
                <a:gd name="connsiteY0" fmla="*/ 71438 h 78581"/>
                <a:gd name="connsiteX1" fmla="*/ 38100 w 45243"/>
                <a:gd name="connsiteY1" fmla="*/ 54769 h 78581"/>
                <a:gd name="connsiteX2" fmla="*/ 30956 w 45243"/>
                <a:gd name="connsiteY2" fmla="*/ 0 h 78581"/>
                <a:gd name="connsiteX3" fmla="*/ 33338 w 45243"/>
                <a:gd name="connsiteY3" fmla="*/ 0 h 78581"/>
                <a:gd name="connsiteX4" fmla="*/ 45244 w 45243"/>
                <a:gd name="connsiteY4" fmla="*/ 61912 h 78581"/>
                <a:gd name="connsiteX5" fmla="*/ 0 w 45243"/>
                <a:gd name="connsiteY5" fmla="*/ 78581 h 78581"/>
                <a:gd name="connsiteX6" fmla="*/ 0 w 45243"/>
                <a:gd name="connsiteY6" fmla="*/ 71438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43" h="78581">
                  <a:moveTo>
                    <a:pt x="0" y="71438"/>
                  </a:moveTo>
                  <a:cubicBezTo>
                    <a:pt x="11906" y="66675"/>
                    <a:pt x="23813" y="59531"/>
                    <a:pt x="38100" y="54769"/>
                  </a:cubicBezTo>
                  <a:cubicBezTo>
                    <a:pt x="35719" y="35719"/>
                    <a:pt x="33338" y="16669"/>
                    <a:pt x="30956" y="0"/>
                  </a:cubicBezTo>
                  <a:cubicBezTo>
                    <a:pt x="30956" y="0"/>
                    <a:pt x="33338" y="0"/>
                    <a:pt x="33338" y="0"/>
                  </a:cubicBezTo>
                  <a:cubicBezTo>
                    <a:pt x="38100" y="19050"/>
                    <a:pt x="40481" y="40481"/>
                    <a:pt x="45244" y="61912"/>
                  </a:cubicBezTo>
                  <a:cubicBezTo>
                    <a:pt x="28575" y="69056"/>
                    <a:pt x="14288" y="73819"/>
                    <a:pt x="0" y="78581"/>
                  </a:cubicBezTo>
                  <a:cubicBezTo>
                    <a:pt x="0" y="73819"/>
                    <a:pt x="0" y="71438"/>
                    <a:pt x="0" y="71438"/>
                  </a:cubicBezTo>
                  <a:close/>
                </a:path>
              </a:pathLst>
            </a:custGeom>
            <a:grpFill/>
            <a:ln w="23813" cap="flat">
              <a:noFill/>
              <a:prstDash val="solid"/>
              <a:miter/>
            </a:ln>
          </p:spPr>
          <p:txBody>
            <a:bodyPr rtlCol="0" anchor="ctr"/>
            <a:lstStyle/>
            <a:p>
              <a:endParaRPr lang="en-ID"/>
            </a:p>
          </p:txBody>
        </p:sp>
        <p:sp>
          <p:nvSpPr>
            <p:cNvPr id="1602" name="Freeform: Shape 1601">
              <a:extLst>
                <a:ext uri="{FF2B5EF4-FFF2-40B4-BE49-F238E27FC236}">
                  <a16:creationId xmlns:a16="http://schemas.microsoft.com/office/drawing/2014/main" id="{67CE5F80-D3AD-8D96-ADCE-FFC4547622A5}"/>
                </a:ext>
              </a:extLst>
            </p:cNvPr>
            <p:cNvSpPr/>
            <p:nvPr/>
          </p:nvSpPr>
          <p:spPr>
            <a:xfrm>
              <a:off x="7641431" y="1390650"/>
              <a:ext cx="42862" cy="76199"/>
            </a:xfrm>
            <a:custGeom>
              <a:avLst/>
              <a:gdLst>
                <a:gd name="connsiteX0" fmla="*/ 14287 w 42862"/>
                <a:gd name="connsiteY0" fmla="*/ 0 h 76199"/>
                <a:gd name="connsiteX1" fmla="*/ 7144 w 42862"/>
                <a:gd name="connsiteY1" fmla="*/ 38100 h 76199"/>
                <a:gd name="connsiteX2" fmla="*/ 21431 w 42862"/>
                <a:gd name="connsiteY2" fmla="*/ 64294 h 76199"/>
                <a:gd name="connsiteX3" fmla="*/ 42862 w 42862"/>
                <a:gd name="connsiteY3" fmla="*/ 76200 h 76199"/>
                <a:gd name="connsiteX4" fmla="*/ 0 w 42862"/>
                <a:gd name="connsiteY4" fmla="*/ 61912 h 76199"/>
                <a:gd name="connsiteX5" fmla="*/ 11906 w 42862"/>
                <a:gd name="connsiteY5" fmla="*/ 0 h 76199"/>
                <a:gd name="connsiteX6" fmla="*/ 14287 w 42862"/>
                <a:gd name="connsiteY6" fmla="*/ 0 h 76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76199">
                  <a:moveTo>
                    <a:pt x="14287" y="0"/>
                  </a:moveTo>
                  <a:cubicBezTo>
                    <a:pt x="11906" y="11906"/>
                    <a:pt x="11906" y="26194"/>
                    <a:pt x="7144" y="38100"/>
                  </a:cubicBezTo>
                  <a:cubicBezTo>
                    <a:pt x="4762" y="52387"/>
                    <a:pt x="7144" y="59531"/>
                    <a:pt x="21431" y="64294"/>
                  </a:cubicBezTo>
                  <a:cubicBezTo>
                    <a:pt x="28575" y="66675"/>
                    <a:pt x="35719" y="71438"/>
                    <a:pt x="42862" y="76200"/>
                  </a:cubicBezTo>
                  <a:cubicBezTo>
                    <a:pt x="28575" y="71438"/>
                    <a:pt x="16669" y="66675"/>
                    <a:pt x="0" y="61912"/>
                  </a:cubicBezTo>
                  <a:cubicBezTo>
                    <a:pt x="4762" y="40481"/>
                    <a:pt x="7144" y="19050"/>
                    <a:pt x="11906" y="0"/>
                  </a:cubicBezTo>
                  <a:cubicBezTo>
                    <a:pt x="11906" y="0"/>
                    <a:pt x="14287" y="0"/>
                    <a:pt x="14287" y="0"/>
                  </a:cubicBezTo>
                  <a:close/>
                </a:path>
              </a:pathLst>
            </a:custGeom>
            <a:grpFill/>
            <a:ln w="23813" cap="flat">
              <a:noFill/>
              <a:prstDash val="solid"/>
              <a:miter/>
            </a:ln>
          </p:spPr>
          <p:txBody>
            <a:bodyPr rtlCol="0" anchor="ctr"/>
            <a:lstStyle/>
            <a:p>
              <a:endParaRPr lang="en-ID"/>
            </a:p>
          </p:txBody>
        </p:sp>
        <p:sp>
          <p:nvSpPr>
            <p:cNvPr id="1603" name="Freeform: Shape 1602">
              <a:extLst>
                <a:ext uri="{FF2B5EF4-FFF2-40B4-BE49-F238E27FC236}">
                  <a16:creationId xmlns:a16="http://schemas.microsoft.com/office/drawing/2014/main" id="{FA0A6E4D-390E-74E9-7782-7BAC3A020B71}"/>
                </a:ext>
              </a:extLst>
            </p:cNvPr>
            <p:cNvSpPr/>
            <p:nvPr/>
          </p:nvSpPr>
          <p:spPr>
            <a:xfrm>
              <a:off x="8539162" y="1390650"/>
              <a:ext cx="47625" cy="78581"/>
            </a:xfrm>
            <a:custGeom>
              <a:avLst/>
              <a:gdLst>
                <a:gd name="connsiteX0" fmla="*/ 42862 w 47625"/>
                <a:gd name="connsiteY0" fmla="*/ 54769 h 78581"/>
                <a:gd name="connsiteX1" fmla="*/ 33337 w 47625"/>
                <a:gd name="connsiteY1" fmla="*/ 0 h 78581"/>
                <a:gd name="connsiteX2" fmla="*/ 35719 w 47625"/>
                <a:gd name="connsiteY2" fmla="*/ 0 h 78581"/>
                <a:gd name="connsiteX3" fmla="*/ 47625 w 47625"/>
                <a:gd name="connsiteY3" fmla="*/ 61912 h 78581"/>
                <a:gd name="connsiteX4" fmla="*/ 2381 w 47625"/>
                <a:gd name="connsiteY4" fmla="*/ 78581 h 78581"/>
                <a:gd name="connsiteX5" fmla="*/ 0 w 47625"/>
                <a:gd name="connsiteY5" fmla="*/ 73819 h 78581"/>
                <a:gd name="connsiteX6" fmla="*/ 42862 w 47625"/>
                <a:gd name="connsiteY6" fmla="*/ 54769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78581">
                  <a:moveTo>
                    <a:pt x="42862" y="54769"/>
                  </a:moveTo>
                  <a:cubicBezTo>
                    <a:pt x="40481" y="33337"/>
                    <a:pt x="38100" y="16669"/>
                    <a:pt x="33337" y="0"/>
                  </a:cubicBezTo>
                  <a:cubicBezTo>
                    <a:pt x="33337" y="0"/>
                    <a:pt x="35719" y="0"/>
                    <a:pt x="35719" y="0"/>
                  </a:cubicBezTo>
                  <a:cubicBezTo>
                    <a:pt x="40481" y="19050"/>
                    <a:pt x="42862" y="40481"/>
                    <a:pt x="47625" y="61912"/>
                  </a:cubicBezTo>
                  <a:cubicBezTo>
                    <a:pt x="30956" y="69056"/>
                    <a:pt x="16669" y="73819"/>
                    <a:pt x="2381" y="78581"/>
                  </a:cubicBezTo>
                  <a:cubicBezTo>
                    <a:pt x="2381" y="76200"/>
                    <a:pt x="2381" y="76200"/>
                    <a:pt x="0" y="73819"/>
                  </a:cubicBezTo>
                  <a:cubicBezTo>
                    <a:pt x="16669" y="66675"/>
                    <a:pt x="28575" y="61912"/>
                    <a:pt x="42862" y="54769"/>
                  </a:cubicBezTo>
                  <a:close/>
                </a:path>
              </a:pathLst>
            </a:custGeom>
            <a:grpFill/>
            <a:ln w="23813" cap="flat">
              <a:noFill/>
              <a:prstDash val="solid"/>
              <a:miter/>
            </a:ln>
          </p:spPr>
          <p:txBody>
            <a:bodyPr rtlCol="0" anchor="ctr"/>
            <a:lstStyle/>
            <a:p>
              <a:endParaRPr lang="en-ID"/>
            </a:p>
          </p:txBody>
        </p:sp>
        <p:sp>
          <p:nvSpPr>
            <p:cNvPr id="1604" name="Freeform: Shape 1603">
              <a:extLst>
                <a:ext uri="{FF2B5EF4-FFF2-40B4-BE49-F238E27FC236}">
                  <a16:creationId xmlns:a16="http://schemas.microsoft.com/office/drawing/2014/main" id="{63D8E443-4A03-9E52-C73D-BD6A51BD3783}"/>
                </a:ext>
              </a:extLst>
            </p:cNvPr>
            <p:cNvSpPr/>
            <p:nvPr/>
          </p:nvSpPr>
          <p:spPr>
            <a:xfrm>
              <a:off x="9596437" y="1388268"/>
              <a:ext cx="45243" cy="78581"/>
            </a:xfrm>
            <a:custGeom>
              <a:avLst/>
              <a:gdLst>
                <a:gd name="connsiteX0" fmla="*/ 14288 w 45243"/>
                <a:gd name="connsiteY0" fmla="*/ 2381 h 78581"/>
                <a:gd name="connsiteX1" fmla="*/ 7144 w 45243"/>
                <a:gd name="connsiteY1" fmla="*/ 57150 h 78581"/>
                <a:gd name="connsiteX2" fmla="*/ 45244 w 45243"/>
                <a:gd name="connsiteY2" fmla="*/ 76200 h 78581"/>
                <a:gd name="connsiteX3" fmla="*/ 45244 w 45243"/>
                <a:gd name="connsiteY3" fmla="*/ 78581 h 78581"/>
                <a:gd name="connsiteX4" fmla="*/ 0 w 45243"/>
                <a:gd name="connsiteY4" fmla="*/ 61913 h 78581"/>
                <a:gd name="connsiteX5" fmla="*/ 11906 w 45243"/>
                <a:gd name="connsiteY5" fmla="*/ 0 h 78581"/>
                <a:gd name="connsiteX6" fmla="*/ 14288 w 45243"/>
                <a:gd name="connsiteY6" fmla="*/ 2381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43" h="78581">
                  <a:moveTo>
                    <a:pt x="14288" y="2381"/>
                  </a:moveTo>
                  <a:cubicBezTo>
                    <a:pt x="11906" y="19050"/>
                    <a:pt x="9525" y="38100"/>
                    <a:pt x="7144" y="57150"/>
                  </a:cubicBezTo>
                  <a:cubicBezTo>
                    <a:pt x="19050" y="64294"/>
                    <a:pt x="33337" y="69056"/>
                    <a:pt x="45244" y="76200"/>
                  </a:cubicBezTo>
                  <a:cubicBezTo>
                    <a:pt x="45244" y="76200"/>
                    <a:pt x="45244" y="78581"/>
                    <a:pt x="45244" y="78581"/>
                  </a:cubicBezTo>
                  <a:cubicBezTo>
                    <a:pt x="30956" y="73819"/>
                    <a:pt x="16669" y="69056"/>
                    <a:pt x="0" y="61913"/>
                  </a:cubicBezTo>
                  <a:cubicBezTo>
                    <a:pt x="4762" y="40481"/>
                    <a:pt x="7144" y="19050"/>
                    <a:pt x="11906" y="0"/>
                  </a:cubicBezTo>
                  <a:cubicBezTo>
                    <a:pt x="9525" y="2381"/>
                    <a:pt x="11906" y="2381"/>
                    <a:pt x="14288" y="2381"/>
                  </a:cubicBezTo>
                  <a:close/>
                </a:path>
              </a:pathLst>
            </a:custGeom>
            <a:grpFill/>
            <a:ln w="23813" cap="flat">
              <a:noFill/>
              <a:prstDash val="solid"/>
              <a:miter/>
            </a:ln>
          </p:spPr>
          <p:txBody>
            <a:bodyPr rtlCol="0" anchor="ctr"/>
            <a:lstStyle/>
            <a:p>
              <a:endParaRPr lang="en-ID"/>
            </a:p>
          </p:txBody>
        </p:sp>
        <p:sp>
          <p:nvSpPr>
            <p:cNvPr id="1605" name="Freeform: Shape 1604">
              <a:extLst>
                <a:ext uri="{FF2B5EF4-FFF2-40B4-BE49-F238E27FC236}">
                  <a16:creationId xmlns:a16="http://schemas.microsoft.com/office/drawing/2014/main" id="{0A1482EC-E26E-6847-3DE4-C304249E5F8F}"/>
                </a:ext>
              </a:extLst>
            </p:cNvPr>
            <p:cNvSpPr/>
            <p:nvPr/>
          </p:nvSpPr>
          <p:spPr>
            <a:xfrm>
              <a:off x="10496550" y="1390650"/>
              <a:ext cx="47625" cy="76199"/>
            </a:xfrm>
            <a:custGeom>
              <a:avLst/>
              <a:gdLst>
                <a:gd name="connsiteX0" fmla="*/ 47625 w 47625"/>
                <a:gd name="connsiteY0" fmla="*/ 59531 h 76199"/>
                <a:gd name="connsiteX1" fmla="*/ 0 w 47625"/>
                <a:gd name="connsiteY1" fmla="*/ 76200 h 76199"/>
                <a:gd name="connsiteX2" fmla="*/ 2381 w 47625"/>
                <a:gd name="connsiteY2" fmla="*/ 71438 h 76199"/>
                <a:gd name="connsiteX3" fmla="*/ 30956 w 47625"/>
                <a:gd name="connsiteY3" fmla="*/ 7144 h 76199"/>
                <a:gd name="connsiteX4" fmla="*/ 33337 w 47625"/>
                <a:gd name="connsiteY4" fmla="*/ 0 h 76199"/>
                <a:gd name="connsiteX5" fmla="*/ 47625 w 47625"/>
                <a:gd name="connsiteY5" fmla="*/ 59531 h 76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25" h="76199">
                  <a:moveTo>
                    <a:pt x="47625" y="59531"/>
                  </a:moveTo>
                  <a:cubicBezTo>
                    <a:pt x="30956" y="66675"/>
                    <a:pt x="16669" y="71438"/>
                    <a:pt x="0" y="76200"/>
                  </a:cubicBezTo>
                  <a:cubicBezTo>
                    <a:pt x="2381" y="71438"/>
                    <a:pt x="2381" y="71438"/>
                    <a:pt x="2381" y="71438"/>
                  </a:cubicBezTo>
                  <a:cubicBezTo>
                    <a:pt x="42863" y="52387"/>
                    <a:pt x="42863" y="52387"/>
                    <a:pt x="30956" y="7144"/>
                  </a:cubicBezTo>
                  <a:cubicBezTo>
                    <a:pt x="30956" y="4762"/>
                    <a:pt x="30956" y="2381"/>
                    <a:pt x="33337" y="0"/>
                  </a:cubicBezTo>
                  <a:cubicBezTo>
                    <a:pt x="38100" y="19050"/>
                    <a:pt x="42863" y="40481"/>
                    <a:pt x="47625" y="59531"/>
                  </a:cubicBezTo>
                  <a:close/>
                </a:path>
              </a:pathLst>
            </a:custGeom>
            <a:grpFill/>
            <a:ln w="23813" cap="flat">
              <a:noFill/>
              <a:prstDash val="solid"/>
              <a:miter/>
            </a:ln>
          </p:spPr>
          <p:txBody>
            <a:bodyPr rtlCol="0" anchor="ctr"/>
            <a:lstStyle/>
            <a:p>
              <a:endParaRPr lang="en-ID"/>
            </a:p>
          </p:txBody>
        </p:sp>
        <p:sp>
          <p:nvSpPr>
            <p:cNvPr id="1606" name="Freeform: Shape 1605">
              <a:extLst>
                <a:ext uri="{FF2B5EF4-FFF2-40B4-BE49-F238E27FC236}">
                  <a16:creationId xmlns:a16="http://schemas.microsoft.com/office/drawing/2014/main" id="{1BDF5F54-E51C-84E9-8A38-018956D485BA}"/>
                </a:ext>
              </a:extLst>
            </p:cNvPr>
            <p:cNvSpPr/>
            <p:nvPr/>
          </p:nvSpPr>
          <p:spPr>
            <a:xfrm>
              <a:off x="11549062" y="1388268"/>
              <a:ext cx="45243" cy="78581"/>
            </a:xfrm>
            <a:custGeom>
              <a:avLst/>
              <a:gdLst>
                <a:gd name="connsiteX0" fmla="*/ 42862 w 45243"/>
                <a:gd name="connsiteY0" fmla="*/ 78581 h 78581"/>
                <a:gd name="connsiteX1" fmla="*/ 0 w 45243"/>
                <a:gd name="connsiteY1" fmla="*/ 61913 h 78581"/>
                <a:gd name="connsiteX2" fmla="*/ 11906 w 45243"/>
                <a:gd name="connsiteY2" fmla="*/ 0 h 78581"/>
                <a:gd name="connsiteX3" fmla="*/ 16669 w 45243"/>
                <a:gd name="connsiteY3" fmla="*/ 0 h 78581"/>
                <a:gd name="connsiteX4" fmla="*/ 9525 w 45243"/>
                <a:gd name="connsiteY4" fmla="*/ 40481 h 78581"/>
                <a:gd name="connsiteX5" fmla="*/ 23813 w 45243"/>
                <a:gd name="connsiteY5" fmla="*/ 64294 h 78581"/>
                <a:gd name="connsiteX6" fmla="*/ 45244 w 45243"/>
                <a:gd name="connsiteY6" fmla="*/ 73819 h 78581"/>
                <a:gd name="connsiteX7" fmla="*/ 42862 w 45243"/>
                <a:gd name="connsiteY7" fmla="*/ 78581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243" h="78581">
                  <a:moveTo>
                    <a:pt x="42862" y="78581"/>
                  </a:moveTo>
                  <a:cubicBezTo>
                    <a:pt x="28575" y="73819"/>
                    <a:pt x="14288" y="69056"/>
                    <a:pt x="0" y="61913"/>
                  </a:cubicBezTo>
                  <a:cubicBezTo>
                    <a:pt x="4763" y="40481"/>
                    <a:pt x="7143" y="19050"/>
                    <a:pt x="11906" y="0"/>
                  </a:cubicBezTo>
                  <a:cubicBezTo>
                    <a:pt x="14288" y="0"/>
                    <a:pt x="14288" y="0"/>
                    <a:pt x="16669" y="0"/>
                  </a:cubicBezTo>
                  <a:cubicBezTo>
                    <a:pt x="14288" y="14288"/>
                    <a:pt x="14288" y="26194"/>
                    <a:pt x="9525" y="40481"/>
                  </a:cubicBezTo>
                  <a:cubicBezTo>
                    <a:pt x="7143" y="52388"/>
                    <a:pt x="11906" y="59531"/>
                    <a:pt x="23813" y="64294"/>
                  </a:cubicBezTo>
                  <a:cubicBezTo>
                    <a:pt x="30956" y="66675"/>
                    <a:pt x="38100" y="71438"/>
                    <a:pt x="45244" y="73819"/>
                  </a:cubicBezTo>
                  <a:cubicBezTo>
                    <a:pt x="42862" y="76200"/>
                    <a:pt x="42862" y="78581"/>
                    <a:pt x="42862" y="78581"/>
                  </a:cubicBezTo>
                  <a:close/>
                </a:path>
              </a:pathLst>
            </a:custGeom>
            <a:grpFill/>
            <a:ln w="23813" cap="flat">
              <a:noFill/>
              <a:prstDash val="solid"/>
              <a:miter/>
            </a:ln>
          </p:spPr>
          <p:txBody>
            <a:bodyPr rtlCol="0" anchor="ctr"/>
            <a:lstStyle/>
            <a:p>
              <a:endParaRPr lang="en-ID"/>
            </a:p>
          </p:txBody>
        </p:sp>
        <p:sp>
          <p:nvSpPr>
            <p:cNvPr id="1607" name="Freeform: Shape 1606">
              <a:extLst>
                <a:ext uri="{FF2B5EF4-FFF2-40B4-BE49-F238E27FC236}">
                  <a16:creationId xmlns:a16="http://schemas.microsoft.com/office/drawing/2014/main" id="{30776769-829D-B6C3-786F-5C4F21CC8214}"/>
                </a:ext>
              </a:extLst>
            </p:cNvPr>
            <p:cNvSpPr/>
            <p:nvPr/>
          </p:nvSpPr>
          <p:spPr>
            <a:xfrm>
              <a:off x="5684043" y="3643312"/>
              <a:ext cx="47625" cy="78581"/>
            </a:xfrm>
            <a:custGeom>
              <a:avLst/>
              <a:gdLst>
                <a:gd name="connsiteX0" fmla="*/ 9525 w 47625"/>
                <a:gd name="connsiteY0" fmla="*/ 57150 h 78581"/>
                <a:gd name="connsiteX1" fmla="*/ 47625 w 47625"/>
                <a:gd name="connsiteY1" fmla="*/ 73819 h 78581"/>
                <a:gd name="connsiteX2" fmla="*/ 45244 w 47625"/>
                <a:gd name="connsiteY2" fmla="*/ 78581 h 78581"/>
                <a:gd name="connsiteX3" fmla="*/ 0 w 47625"/>
                <a:gd name="connsiteY3" fmla="*/ 61913 h 78581"/>
                <a:gd name="connsiteX4" fmla="*/ 11906 w 47625"/>
                <a:gd name="connsiteY4" fmla="*/ 0 h 78581"/>
                <a:gd name="connsiteX5" fmla="*/ 16669 w 47625"/>
                <a:gd name="connsiteY5" fmla="*/ 0 h 78581"/>
                <a:gd name="connsiteX6" fmla="*/ 9525 w 47625"/>
                <a:gd name="connsiteY6" fmla="*/ 57150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78581">
                  <a:moveTo>
                    <a:pt x="9525" y="57150"/>
                  </a:moveTo>
                  <a:cubicBezTo>
                    <a:pt x="23813" y="64294"/>
                    <a:pt x="35719" y="69056"/>
                    <a:pt x="47625" y="73819"/>
                  </a:cubicBezTo>
                  <a:cubicBezTo>
                    <a:pt x="47625" y="76200"/>
                    <a:pt x="47625" y="76200"/>
                    <a:pt x="45244" y="78581"/>
                  </a:cubicBezTo>
                  <a:cubicBezTo>
                    <a:pt x="30956" y="73819"/>
                    <a:pt x="16669" y="69056"/>
                    <a:pt x="0" y="61913"/>
                  </a:cubicBezTo>
                  <a:cubicBezTo>
                    <a:pt x="4762" y="40481"/>
                    <a:pt x="7144" y="19050"/>
                    <a:pt x="11906" y="0"/>
                  </a:cubicBezTo>
                  <a:cubicBezTo>
                    <a:pt x="14288" y="0"/>
                    <a:pt x="14288" y="0"/>
                    <a:pt x="16669" y="0"/>
                  </a:cubicBezTo>
                  <a:cubicBezTo>
                    <a:pt x="14288" y="16669"/>
                    <a:pt x="11906" y="35719"/>
                    <a:pt x="9525" y="57150"/>
                  </a:cubicBezTo>
                  <a:close/>
                </a:path>
              </a:pathLst>
            </a:custGeom>
            <a:grpFill/>
            <a:ln w="23813" cap="flat">
              <a:noFill/>
              <a:prstDash val="solid"/>
              <a:miter/>
            </a:ln>
          </p:spPr>
          <p:txBody>
            <a:bodyPr rtlCol="0" anchor="ctr"/>
            <a:lstStyle/>
            <a:p>
              <a:endParaRPr lang="en-ID"/>
            </a:p>
          </p:txBody>
        </p:sp>
        <p:sp>
          <p:nvSpPr>
            <p:cNvPr id="1608" name="Freeform: Shape 1607">
              <a:extLst>
                <a:ext uri="{FF2B5EF4-FFF2-40B4-BE49-F238E27FC236}">
                  <a16:creationId xmlns:a16="http://schemas.microsoft.com/office/drawing/2014/main" id="{6BD65EF1-6FC8-7BD7-25F7-F67A02ED947E}"/>
                </a:ext>
              </a:extLst>
            </p:cNvPr>
            <p:cNvSpPr/>
            <p:nvPr/>
          </p:nvSpPr>
          <p:spPr>
            <a:xfrm>
              <a:off x="7641431" y="3640931"/>
              <a:ext cx="45243" cy="78581"/>
            </a:xfrm>
            <a:custGeom>
              <a:avLst/>
              <a:gdLst>
                <a:gd name="connsiteX0" fmla="*/ 42862 w 45243"/>
                <a:gd name="connsiteY0" fmla="*/ 78581 h 78581"/>
                <a:gd name="connsiteX1" fmla="*/ 0 w 45243"/>
                <a:gd name="connsiteY1" fmla="*/ 61913 h 78581"/>
                <a:gd name="connsiteX2" fmla="*/ 11906 w 45243"/>
                <a:gd name="connsiteY2" fmla="*/ 0 h 78581"/>
                <a:gd name="connsiteX3" fmla="*/ 16669 w 45243"/>
                <a:gd name="connsiteY3" fmla="*/ 0 h 78581"/>
                <a:gd name="connsiteX4" fmla="*/ 9525 w 45243"/>
                <a:gd name="connsiteY4" fmla="*/ 40482 h 78581"/>
                <a:gd name="connsiteX5" fmla="*/ 23813 w 45243"/>
                <a:gd name="connsiteY5" fmla="*/ 64294 h 78581"/>
                <a:gd name="connsiteX6" fmla="*/ 45244 w 45243"/>
                <a:gd name="connsiteY6" fmla="*/ 73819 h 78581"/>
                <a:gd name="connsiteX7" fmla="*/ 42862 w 45243"/>
                <a:gd name="connsiteY7" fmla="*/ 78581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243" h="78581">
                  <a:moveTo>
                    <a:pt x="42862" y="78581"/>
                  </a:moveTo>
                  <a:cubicBezTo>
                    <a:pt x="28575" y="73819"/>
                    <a:pt x="14287" y="69056"/>
                    <a:pt x="0" y="61913"/>
                  </a:cubicBezTo>
                  <a:cubicBezTo>
                    <a:pt x="4762" y="40482"/>
                    <a:pt x="7144" y="19050"/>
                    <a:pt x="11906" y="0"/>
                  </a:cubicBezTo>
                  <a:cubicBezTo>
                    <a:pt x="14287" y="0"/>
                    <a:pt x="14287" y="0"/>
                    <a:pt x="16669" y="0"/>
                  </a:cubicBezTo>
                  <a:cubicBezTo>
                    <a:pt x="14287" y="14288"/>
                    <a:pt x="14287" y="26194"/>
                    <a:pt x="9525" y="40482"/>
                  </a:cubicBezTo>
                  <a:cubicBezTo>
                    <a:pt x="7144" y="52388"/>
                    <a:pt x="11906" y="59531"/>
                    <a:pt x="23813" y="64294"/>
                  </a:cubicBezTo>
                  <a:cubicBezTo>
                    <a:pt x="30956" y="66675"/>
                    <a:pt x="38100" y="71438"/>
                    <a:pt x="45244" y="73819"/>
                  </a:cubicBezTo>
                  <a:cubicBezTo>
                    <a:pt x="42862" y="76200"/>
                    <a:pt x="42862" y="78581"/>
                    <a:pt x="42862" y="78581"/>
                  </a:cubicBezTo>
                  <a:close/>
                </a:path>
              </a:pathLst>
            </a:custGeom>
            <a:grpFill/>
            <a:ln w="23813" cap="flat">
              <a:noFill/>
              <a:prstDash val="solid"/>
              <a:miter/>
            </a:ln>
          </p:spPr>
          <p:txBody>
            <a:bodyPr rtlCol="0" anchor="ctr"/>
            <a:lstStyle/>
            <a:p>
              <a:endParaRPr lang="en-ID"/>
            </a:p>
          </p:txBody>
        </p:sp>
        <p:sp>
          <p:nvSpPr>
            <p:cNvPr id="1609" name="Freeform: Shape 1608">
              <a:extLst>
                <a:ext uri="{FF2B5EF4-FFF2-40B4-BE49-F238E27FC236}">
                  <a16:creationId xmlns:a16="http://schemas.microsoft.com/office/drawing/2014/main" id="{8682B41C-F808-0F46-04D3-8CB791A93DE6}"/>
                </a:ext>
              </a:extLst>
            </p:cNvPr>
            <p:cNvSpPr/>
            <p:nvPr/>
          </p:nvSpPr>
          <p:spPr>
            <a:xfrm>
              <a:off x="8539162" y="3643312"/>
              <a:ext cx="47625" cy="78581"/>
            </a:xfrm>
            <a:custGeom>
              <a:avLst/>
              <a:gdLst>
                <a:gd name="connsiteX0" fmla="*/ 42862 w 47625"/>
                <a:gd name="connsiteY0" fmla="*/ 54769 h 78581"/>
                <a:gd name="connsiteX1" fmla="*/ 33337 w 47625"/>
                <a:gd name="connsiteY1" fmla="*/ 0 h 78581"/>
                <a:gd name="connsiteX2" fmla="*/ 35719 w 47625"/>
                <a:gd name="connsiteY2" fmla="*/ 0 h 78581"/>
                <a:gd name="connsiteX3" fmla="*/ 47625 w 47625"/>
                <a:gd name="connsiteY3" fmla="*/ 61913 h 78581"/>
                <a:gd name="connsiteX4" fmla="*/ 2381 w 47625"/>
                <a:gd name="connsiteY4" fmla="*/ 78581 h 78581"/>
                <a:gd name="connsiteX5" fmla="*/ 0 w 47625"/>
                <a:gd name="connsiteY5" fmla="*/ 73819 h 78581"/>
                <a:gd name="connsiteX6" fmla="*/ 42862 w 47625"/>
                <a:gd name="connsiteY6" fmla="*/ 54769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78581">
                  <a:moveTo>
                    <a:pt x="42862" y="54769"/>
                  </a:moveTo>
                  <a:cubicBezTo>
                    <a:pt x="40481" y="33337"/>
                    <a:pt x="38100" y="16669"/>
                    <a:pt x="33337" y="0"/>
                  </a:cubicBezTo>
                  <a:cubicBezTo>
                    <a:pt x="33337" y="0"/>
                    <a:pt x="35719" y="0"/>
                    <a:pt x="35719" y="0"/>
                  </a:cubicBezTo>
                  <a:cubicBezTo>
                    <a:pt x="40481" y="19050"/>
                    <a:pt x="42862" y="40481"/>
                    <a:pt x="47625" y="61913"/>
                  </a:cubicBezTo>
                  <a:cubicBezTo>
                    <a:pt x="30956" y="69056"/>
                    <a:pt x="16669" y="73819"/>
                    <a:pt x="2381" y="78581"/>
                  </a:cubicBezTo>
                  <a:cubicBezTo>
                    <a:pt x="2381" y="76200"/>
                    <a:pt x="2381" y="76200"/>
                    <a:pt x="0" y="73819"/>
                  </a:cubicBezTo>
                  <a:cubicBezTo>
                    <a:pt x="16669" y="66675"/>
                    <a:pt x="28575" y="61913"/>
                    <a:pt x="42862" y="54769"/>
                  </a:cubicBezTo>
                  <a:close/>
                </a:path>
              </a:pathLst>
            </a:custGeom>
            <a:grpFill/>
            <a:ln w="23813" cap="flat">
              <a:noFill/>
              <a:prstDash val="solid"/>
              <a:miter/>
            </a:ln>
          </p:spPr>
          <p:txBody>
            <a:bodyPr rtlCol="0" anchor="ctr"/>
            <a:lstStyle/>
            <a:p>
              <a:endParaRPr lang="en-ID"/>
            </a:p>
          </p:txBody>
        </p:sp>
        <p:sp>
          <p:nvSpPr>
            <p:cNvPr id="1610" name="Freeform: Shape 1609">
              <a:extLst>
                <a:ext uri="{FF2B5EF4-FFF2-40B4-BE49-F238E27FC236}">
                  <a16:creationId xmlns:a16="http://schemas.microsoft.com/office/drawing/2014/main" id="{3EA1B07C-D6A8-5011-DACA-D36143ED93E2}"/>
                </a:ext>
              </a:extLst>
            </p:cNvPr>
            <p:cNvSpPr/>
            <p:nvPr/>
          </p:nvSpPr>
          <p:spPr>
            <a:xfrm>
              <a:off x="9594056" y="3643312"/>
              <a:ext cx="47625" cy="78581"/>
            </a:xfrm>
            <a:custGeom>
              <a:avLst/>
              <a:gdLst>
                <a:gd name="connsiteX0" fmla="*/ 0 w 47625"/>
                <a:gd name="connsiteY0" fmla="*/ 61913 h 78581"/>
                <a:gd name="connsiteX1" fmla="*/ 11906 w 47625"/>
                <a:gd name="connsiteY1" fmla="*/ 0 h 78581"/>
                <a:gd name="connsiteX2" fmla="*/ 16669 w 47625"/>
                <a:gd name="connsiteY2" fmla="*/ 0 h 78581"/>
                <a:gd name="connsiteX3" fmla="*/ 9525 w 47625"/>
                <a:gd name="connsiteY3" fmla="*/ 57150 h 78581"/>
                <a:gd name="connsiteX4" fmla="*/ 47625 w 47625"/>
                <a:gd name="connsiteY4" fmla="*/ 76200 h 78581"/>
                <a:gd name="connsiteX5" fmla="*/ 45244 w 47625"/>
                <a:gd name="connsiteY5" fmla="*/ 78581 h 78581"/>
                <a:gd name="connsiteX6" fmla="*/ 0 w 47625"/>
                <a:gd name="connsiteY6" fmla="*/ 61913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78581">
                  <a:moveTo>
                    <a:pt x="0" y="61913"/>
                  </a:moveTo>
                  <a:cubicBezTo>
                    <a:pt x="4763" y="40481"/>
                    <a:pt x="7144" y="19050"/>
                    <a:pt x="11906" y="0"/>
                  </a:cubicBezTo>
                  <a:cubicBezTo>
                    <a:pt x="14288" y="0"/>
                    <a:pt x="14288" y="0"/>
                    <a:pt x="16669" y="0"/>
                  </a:cubicBezTo>
                  <a:cubicBezTo>
                    <a:pt x="14288" y="19050"/>
                    <a:pt x="11906" y="35719"/>
                    <a:pt x="9525" y="57150"/>
                  </a:cubicBezTo>
                  <a:cubicBezTo>
                    <a:pt x="21431" y="64294"/>
                    <a:pt x="35719" y="69056"/>
                    <a:pt x="47625" y="76200"/>
                  </a:cubicBezTo>
                  <a:cubicBezTo>
                    <a:pt x="47625" y="76200"/>
                    <a:pt x="47625" y="78581"/>
                    <a:pt x="45244" y="78581"/>
                  </a:cubicBezTo>
                  <a:cubicBezTo>
                    <a:pt x="30956" y="71438"/>
                    <a:pt x="16669" y="66675"/>
                    <a:pt x="0" y="61913"/>
                  </a:cubicBezTo>
                  <a:close/>
                </a:path>
              </a:pathLst>
            </a:custGeom>
            <a:grpFill/>
            <a:ln w="23813" cap="flat">
              <a:noFill/>
              <a:prstDash val="solid"/>
              <a:miter/>
            </a:ln>
          </p:spPr>
          <p:txBody>
            <a:bodyPr rtlCol="0" anchor="ctr"/>
            <a:lstStyle/>
            <a:p>
              <a:endParaRPr lang="en-ID"/>
            </a:p>
          </p:txBody>
        </p:sp>
        <p:sp>
          <p:nvSpPr>
            <p:cNvPr id="1611" name="Freeform: Shape 1610">
              <a:extLst>
                <a:ext uri="{FF2B5EF4-FFF2-40B4-BE49-F238E27FC236}">
                  <a16:creationId xmlns:a16="http://schemas.microsoft.com/office/drawing/2014/main" id="{6953B7BB-FB34-4B7C-47C9-A9A3E232CED5}"/>
                </a:ext>
              </a:extLst>
            </p:cNvPr>
            <p:cNvSpPr/>
            <p:nvPr/>
          </p:nvSpPr>
          <p:spPr>
            <a:xfrm>
              <a:off x="10498931" y="3640931"/>
              <a:ext cx="45243" cy="78581"/>
            </a:xfrm>
            <a:custGeom>
              <a:avLst/>
              <a:gdLst>
                <a:gd name="connsiteX0" fmla="*/ 33338 w 45243"/>
                <a:gd name="connsiteY0" fmla="*/ 0 h 78581"/>
                <a:gd name="connsiteX1" fmla="*/ 45244 w 45243"/>
                <a:gd name="connsiteY1" fmla="*/ 61913 h 78581"/>
                <a:gd name="connsiteX2" fmla="*/ 0 w 45243"/>
                <a:gd name="connsiteY2" fmla="*/ 78581 h 78581"/>
                <a:gd name="connsiteX3" fmla="*/ 0 w 45243"/>
                <a:gd name="connsiteY3" fmla="*/ 73819 h 78581"/>
                <a:gd name="connsiteX4" fmla="*/ 33338 w 45243"/>
                <a:gd name="connsiteY4" fmla="*/ 54769 h 78581"/>
                <a:gd name="connsiteX5" fmla="*/ 28575 w 45243"/>
                <a:gd name="connsiteY5" fmla="*/ 9525 h 78581"/>
                <a:gd name="connsiteX6" fmla="*/ 28575 w 45243"/>
                <a:gd name="connsiteY6" fmla="*/ 0 h 78581"/>
                <a:gd name="connsiteX7" fmla="*/ 33338 w 45243"/>
                <a:gd name="connsiteY7" fmla="*/ 0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243" h="78581">
                  <a:moveTo>
                    <a:pt x="33338" y="0"/>
                  </a:moveTo>
                  <a:cubicBezTo>
                    <a:pt x="38100" y="19050"/>
                    <a:pt x="40482" y="40482"/>
                    <a:pt x="45244" y="61913"/>
                  </a:cubicBezTo>
                  <a:cubicBezTo>
                    <a:pt x="28575" y="69056"/>
                    <a:pt x="14288" y="73819"/>
                    <a:pt x="0" y="78581"/>
                  </a:cubicBezTo>
                  <a:cubicBezTo>
                    <a:pt x="0" y="73819"/>
                    <a:pt x="0" y="73819"/>
                    <a:pt x="0" y="73819"/>
                  </a:cubicBezTo>
                  <a:cubicBezTo>
                    <a:pt x="11906" y="66675"/>
                    <a:pt x="30956" y="64294"/>
                    <a:pt x="33338" y="54769"/>
                  </a:cubicBezTo>
                  <a:cubicBezTo>
                    <a:pt x="38100" y="42863"/>
                    <a:pt x="30956" y="26194"/>
                    <a:pt x="28575" y="9525"/>
                  </a:cubicBezTo>
                  <a:cubicBezTo>
                    <a:pt x="28575" y="7144"/>
                    <a:pt x="28575" y="2381"/>
                    <a:pt x="28575" y="0"/>
                  </a:cubicBezTo>
                  <a:cubicBezTo>
                    <a:pt x="30956" y="2381"/>
                    <a:pt x="30956" y="0"/>
                    <a:pt x="33338" y="0"/>
                  </a:cubicBezTo>
                  <a:close/>
                </a:path>
              </a:pathLst>
            </a:custGeom>
            <a:grpFill/>
            <a:ln w="23813" cap="flat">
              <a:noFill/>
              <a:prstDash val="solid"/>
              <a:miter/>
            </a:ln>
          </p:spPr>
          <p:txBody>
            <a:bodyPr rtlCol="0" anchor="ctr"/>
            <a:lstStyle/>
            <a:p>
              <a:endParaRPr lang="en-ID"/>
            </a:p>
          </p:txBody>
        </p:sp>
        <p:sp>
          <p:nvSpPr>
            <p:cNvPr id="1612" name="Freeform: Shape 1611">
              <a:extLst>
                <a:ext uri="{FF2B5EF4-FFF2-40B4-BE49-F238E27FC236}">
                  <a16:creationId xmlns:a16="http://schemas.microsoft.com/office/drawing/2014/main" id="{20F95BFA-EE6F-44EF-4E93-9EEE7ED49B25}"/>
                </a:ext>
              </a:extLst>
            </p:cNvPr>
            <p:cNvSpPr/>
            <p:nvPr/>
          </p:nvSpPr>
          <p:spPr>
            <a:xfrm>
              <a:off x="11549062" y="3642254"/>
              <a:ext cx="42862" cy="79639"/>
            </a:xfrm>
            <a:custGeom>
              <a:avLst/>
              <a:gdLst>
                <a:gd name="connsiteX0" fmla="*/ 14288 w 42862"/>
                <a:gd name="connsiteY0" fmla="*/ 1058 h 79639"/>
                <a:gd name="connsiteX1" fmla="*/ 7143 w 42862"/>
                <a:gd name="connsiteY1" fmla="*/ 41540 h 79639"/>
                <a:gd name="connsiteX2" fmla="*/ 21431 w 42862"/>
                <a:gd name="connsiteY2" fmla="*/ 65352 h 79639"/>
                <a:gd name="connsiteX3" fmla="*/ 42862 w 42862"/>
                <a:gd name="connsiteY3" fmla="*/ 79640 h 79639"/>
                <a:gd name="connsiteX4" fmla="*/ 0 w 42862"/>
                <a:gd name="connsiteY4" fmla="*/ 62971 h 79639"/>
                <a:gd name="connsiteX5" fmla="*/ 11906 w 42862"/>
                <a:gd name="connsiteY5" fmla="*/ 1058 h 79639"/>
                <a:gd name="connsiteX6" fmla="*/ 14288 w 42862"/>
                <a:gd name="connsiteY6" fmla="*/ 1058 h 79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79639">
                  <a:moveTo>
                    <a:pt x="14288" y="1058"/>
                  </a:moveTo>
                  <a:cubicBezTo>
                    <a:pt x="11906" y="15346"/>
                    <a:pt x="11906" y="27252"/>
                    <a:pt x="7143" y="41540"/>
                  </a:cubicBezTo>
                  <a:cubicBezTo>
                    <a:pt x="4763" y="53446"/>
                    <a:pt x="9525" y="60590"/>
                    <a:pt x="21431" y="65352"/>
                  </a:cubicBezTo>
                  <a:cubicBezTo>
                    <a:pt x="28575" y="67733"/>
                    <a:pt x="35719" y="72496"/>
                    <a:pt x="42862" y="79640"/>
                  </a:cubicBezTo>
                  <a:cubicBezTo>
                    <a:pt x="28575" y="74877"/>
                    <a:pt x="14288" y="70115"/>
                    <a:pt x="0" y="62971"/>
                  </a:cubicBezTo>
                  <a:cubicBezTo>
                    <a:pt x="4763" y="41540"/>
                    <a:pt x="7143" y="20108"/>
                    <a:pt x="11906" y="1058"/>
                  </a:cubicBezTo>
                  <a:cubicBezTo>
                    <a:pt x="11906" y="-1323"/>
                    <a:pt x="14288" y="1058"/>
                    <a:pt x="14288" y="1058"/>
                  </a:cubicBezTo>
                  <a:close/>
                </a:path>
              </a:pathLst>
            </a:custGeom>
            <a:grpFill/>
            <a:ln w="23813" cap="flat">
              <a:noFill/>
              <a:prstDash val="solid"/>
              <a:miter/>
            </a:ln>
          </p:spPr>
          <p:txBody>
            <a:bodyPr rtlCol="0" anchor="ctr"/>
            <a:lstStyle/>
            <a:p>
              <a:endParaRPr lang="en-ID"/>
            </a:p>
          </p:txBody>
        </p:sp>
        <p:sp>
          <p:nvSpPr>
            <p:cNvPr id="1613" name="Freeform: Shape 1612">
              <a:extLst>
                <a:ext uri="{FF2B5EF4-FFF2-40B4-BE49-F238E27FC236}">
                  <a16:creationId xmlns:a16="http://schemas.microsoft.com/office/drawing/2014/main" id="{9962ED19-CCB6-6396-3AC9-CC9F0A96CEDA}"/>
                </a:ext>
              </a:extLst>
            </p:cNvPr>
            <p:cNvSpPr/>
            <p:nvPr/>
          </p:nvSpPr>
          <p:spPr>
            <a:xfrm>
              <a:off x="11550161" y="5895975"/>
              <a:ext cx="41762" cy="76199"/>
            </a:xfrm>
            <a:custGeom>
              <a:avLst/>
              <a:gdLst>
                <a:gd name="connsiteX0" fmla="*/ 13188 w 41762"/>
                <a:gd name="connsiteY0" fmla="*/ 0 h 76199"/>
                <a:gd name="connsiteX1" fmla="*/ 8426 w 41762"/>
                <a:gd name="connsiteY1" fmla="*/ 38100 h 76199"/>
                <a:gd name="connsiteX2" fmla="*/ 22713 w 41762"/>
                <a:gd name="connsiteY2" fmla="*/ 64294 h 76199"/>
                <a:gd name="connsiteX3" fmla="*/ 41763 w 41762"/>
                <a:gd name="connsiteY3" fmla="*/ 76200 h 76199"/>
                <a:gd name="connsiteX4" fmla="*/ 1282 w 41762"/>
                <a:gd name="connsiteY4" fmla="*/ 61912 h 76199"/>
                <a:gd name="connsiteX5" fmla="*/ 13188 w 41762"/>
                <a:gd name="connsiteY5" fmla="*/ 0 h 76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2" h="76199">
                  <a:moveTo>
                    <a:pt x="13188" y="0"/>
                  </a:moveTo>
                  <a:cubicBezTo>
                    <a:pt x="10807" y="11906"/>
                    <a:pt x="8426" y="26194"/>
                    <a:pt x="8426" y="38100"/>
                  </a:cubicBezTo>
                  <a:cubicBezTo>
                    <a:pt x="6044" y="57150"/>
                    <a:pt x="6044" y="57150"/>
                    <a:pt x="22713" y="64294"/>
                  </a:cubicBezTo>
                  <a:cubicBezTo>
                    <a:pt x="29857" y="66675"/>
                    <a:pt x="37001" y="69056"/>
                    <a:pt x="41763" y="76200"/>
                  </a:cubicBezTo>
                  <a:cubicBezTo>
                    <a:pt x="27476" y="71438"/>
                    <a:pt x="15570" y="66675"/>
                    <a:pt x="1282" y="61912"/>
                  </a:cubicBezTo>
                  <a:cubicBezTo>
                    <a:pt x="-3481" y="38100"/>
                    <a:pt x="6044" y="19050"/>
                    <a:pt x="13188" y="0"/>
                  </a:cubicBezTo>
                  <a:close/>
                </a:path>
              </a:pathLst>
            </a:custGeom>
            <a:grpFill/>
            <a:ln w="23813" cap="flat">
              <a:noFill/>
              <a:prstDash val="solid"/>
              <a:miter/>
            </a:ln>
          </p:spPr>
          <p:txBody>
            <a:bodyPr rtlCol="0" anchor="ctr"/>
            <a:lstStyle/>
            <a:p>
              <a:endParaRPr lang="en-ID"/>
            </a:p>
          </p:txBody>
        </p:sp>
        <p:sp>
          <p:nvSpPr>
            <p:cNvPr id="1614" name="Freeform: Shape 1613">
              <a:extLst>
                <a:ext uri="{FF2B5EF4-FFF2-40B4-BE49-F238E27FC236}">
                  <a16:creationId xmlns:a16="http://schemas.microsoft.com/office/drawing/2014/main" id="{20C30304-6322-4269-5B11-995762C42B74}"/>
                </a:ext>
              </a:extLst>
            </p:cNvPr>
            <p:cNvSpPr/>
            <p:nvPr/>
          </p:nvSpPr>
          <p:spPr>
            <a:xfrm>
              <a:off x="10496550" y="5893593"/>
              <a:ext cx="47625" cy="78581"/>
            </a:xfrm>
            <a:custGeom>
              <a:avLst/>
              <a:gdLst>
                <a:gd name="connsiteX0" fmla="*/ 35719 w 47625"/>
                <a:gd name="connsiteY0" fmla="*/ 0 h 78581"/>
                <a:gd name="connsiteX1" fmla="*/ 47625 w 47625"/>
                <a:gd name="connsiteY1" fmla="*/ 61913 h 78581"/>
                <a:gd name="connsiteX2" fmla="*/ 2381 w 47625"/>
                <a:gd name="connsiteY2" fmla="*/ 78581 h 78581"/>
                <a:gd name="connsiteX3" fmla="*/ 0 w 47625"/>
                <a:gd name="connsiteY3" fmla="*/ 73819 h 78581"/>
                <a:gd name="connsiteX4" fmla="*/ 38100 w 47625"/>
                <a:gd name="connsiteY4" fmla="*/ 57150 h 78581"/>
                <a:gd name="connsiteX5" fmla="*/ 30956 w 47625"/>
                <a:gd name="connsiteY5" fmla="*/ 2381 h 78581"/>
                <a:gd name="connsiteX6" fmla="*/ 35719 w 47625"/>
                <a:gd name="connsiteY6" fmla="*/ 0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78581">
                  <a:moveTo>
                    <a:pt x="35719" y="0"/>
                  </a:moveTo>
                  <a:cubicBezTo>
                    <a:pt x="40481" y="21431"/>
                    <a:pt x="42863" y="40481"/>
                    <a:pt x="47625" y="61913"/>
                  </a:cubicBezTo>
                  <a:cubicBezTo>
                    <a:pt x="30956" y="66675"/>
                    <a:pt x="16669" y="73819"/>
                    <a:pt x="2381" y="78581"/>
                  </a:cubicBezTo>
                  <a:cubicBezTo>
                    <a:pt x="2381" y="76200"/>
                    <a:pt x="2381" y="76200"/>
                    <a:pt x="0" y="73819"/>
                  </a:cubicBezTo>
                  <a:cubicBezTo>
                    <a:pt x="11906" y="69056"/>
                    <a:pt x="23813" y="61913"/>
                    <a:pt x="38100" y="57150"/>
                  </a:cubicBezTo>
                  <a:cubicBezTo>
                    <a:pt x="35719" y="38100"/>
                    <a:pt x="33337" y="19050"/>
                    <a:pt x="30956" y="2381"/>
                  </a:cubicBezTo>
                  <a:cubicBezTo>
                    <a:pt x="33337" y="2381"/>
                    <a:pt x="33337" y="2381"/>
                    <a:pt x="35719" y="0"/>
                  </a:cubicBezTo>
                  <a:close/>
                </a:path>
              </a:pathLst>
            </a:custGeom>
            <a:grpFill/>
            <a:ln w="23813" cap="flat">
              <a:noFill/>
              <a:prstDash val="solid"/>
              <a:miter/>
            </a:ln>
          </p:spPr>
          <p:txBody>
            <a:bodyPr rtlCol="0" anchor="ctr"/>
            <a:lstStyle/>
            <a:p>
              <a:endParaRPr lang="en-ID"/>
            </a:p>
          </p:txBody>
        </p:sp>
        <p:sp>
          <p:nvSpPr>
            <p:cNvPr id="1615" name="Freeform: Shape 1614">
              <a:extLst>
                <a:ext uri="{FF2B5EF4-FFF2-40B4-BE49-F238E27FC236}">
                  <a16:creationId xmlns:a16="http://schemas.microsoft.com/office/drawing/2014/main" id="{C7DC275F-2BAA-F984-80A3-23302AD74CFA}"/>
                </a:ext>
              </a:extLst>
            </p:cNvPr>
            <p:cNvSpPr/>
            <p:nvPr/>
          </p:nvSpPr>
          <p:spPr>
            <a:xfrm>
              <a:off x="9591675" y="5893593"/>
              <a:ext cx="47625" cy="78581"/>
            </a:xfrm>
            <a:custGeom>
              <a:avLst/>
              <a:gdLst>
                <a:gd name="connsiteX0" fmla="*/ 9525 w 47625"/>
                <a:gd name="connsiteY0" fmla="*/ 57150 h 78581"/>
                <a:gd name="connsiteX1" fmla="*/ 47625 w 47625"/>
                <a:gd name="connsiteY1" fmla="*/ 73819 h 78581"/>
                <a:gd name="connsiteX2" fmla="*/ 45244 w 47625"/>
                <a:gd name="connsiteY2" fmla="*/ 78581 h 78581"/>
                <a:gd name="connsiteX3" fmla="*/ 0 w 47625"/>
                <a:gd name="connsiteY3" fmla="*/ 61913 h 78581"/>
                <a:gd name="connsiteX4" fmla="*/ 11906 w 47625"/>
                <a:gd name="connsiteY4" fmla="*/ 0 h 78581"/>
                <a:gd name="connsiteX5" fmla="*/ 16669 w 47625"/>
                <a:gd name="connsiteY5" fmla="*/ 0 h 78581"/>
                <a:gd name="connsiteX6" fmla="*/ 9525 w 47625"/>
                <a:gd name="connsiteY6" fmla="*/ 57150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78581">
                  <a:moveTo>
                    <a:pt x="9525" y="57150"/>
                  </a:moveTo>
                  <a:cubicBezTo>
                    <a:pt x="23813" y="64294"/>
                    <a:pt x="35719" y="69056"/>
                    <a:pt x="47625" y="73819"/>
                  </a:cubicBezTo>
                  <a:cubicBezTo>
                    <a:pt x="47625" y="76200"/>
                    <a:pt x="47625" y="76200"/>
                    <a:pt x="45244" y="78581"/>
                  </a:cubicBezTo>
                  <a:cubicBezTo>
                    <a:pt x="30956" y="73819"/>
                    <a:pt x="16669" y="69056"/>
                    <a:pt x="0" y="61913"/>
                  </a:cubicBezTo>
                  <a:cubicBezTo>
                    <a:pt x="4762" y="40481"/>
                    <a:pt x="7144" y="19050"/>
                    <a:pt x="11906" y="0"/>
                  </a:cubicBezTo>
                  <a:cubicBezTo>
                    <a:pt x="14287" y="0"/>
                    <a:pt x="14287" y="0"/>
                    <a:pt x="16669" y="0"/>
                  </a:cubicBezTo>
                  <a:cubicBezTo>
                    <a:pt x="14287" y="19050"/>
                    <a:pt x="11906" y="38100"/>
                    <a:pt x="9525" y="57150"/>
                  </a:cubicBezTo>
                  <a:close/>
                </a:path>
              </a:pathLst>
            </a:custGeom>
            <a:grpFill/>
            <a:ln w="23813" cap="flat">
              <a:noFill/>
              <a:prstDash val="solid"/>
              <a:miter/>
            </a:ln>
          </p:spPr>
          <p:txBody>
            <a:bodyPr rtlCol="0" anchor="ctr"/>
            <a:lstStyle/>
            <a:p>
              <a:endParaRPr lang="en-ID"/>
            </a:p>
          </p:txBody>
        </p:sp>
        <p:sp>
          <p:nvSpPr>
            <p:cNvPr id="1616" name="Freeform: Shape 1615">
              <a:extLst>
                <a:ext uri="{FF2B5EF4-FFF2-40B4-BE49-F238E27FC236}">
                  <a16:creationId xmlns:a16="http://schemas.microsoft.com/office/drawing/2014/main" id="{5CB886E4-B692-8686-2CF5-02622B197E26}"/>
                </a:ext>
              </a:extLst>
            </p:cNvPr>
            <p:cNvSpPr/>
            <p:nvPr/>
          </p:nvSpPr>
          <p:spPr>
            <a:xfrm>
              <a:off x="8543925" y="5898356"/>
              <a:ext cx="47625" cy="73818"/>
            </a:xfrm>
            <a:custGeom>
              <a:avLst/>
              <a:gdLst>
                <a:gd name="connsiteX0" fmla="*/ 47625 w 47625"/>
                <a:gd name="connsiteY0" fmla="*/ 57150 h 73818"/>
                <a:gd name="connsiteX1" fmla="*/ 2381 w 47625"/>
                <a:gd name="connsiteY1" fmla="*/ 73819 h 73818"/>
                <a:gd name="connsiteX2" fmla="*/ 0 w 47625"/>
                <a:gd name="connsiteY2" fmla="*/ 71438 h 73818"/>
                <a:gd name="connsiteX3" fmla="*/ 38100 w 47625"/>
                <a:gd name="connsiteY3" fmla="*/ 54769 h 73818"/>
                <a:gd name="connsiteX4" fmla="*/ 30956 w 47625"/>
                <a:gd name="connsiteY4" fmla="*/ 0 h 73818"/>
                <a:gd name="connsiteX5" fmla="*/ 33337 w 47625"/>
                <a:gd name="connsiteY5" fmla="*/ 0 h 73818"/>
                <a:gd name="connsiteX6" fmla="*/ 47625 w 47625"/>
                <a:gd name="connsiteY6" fmla="*/ 57150 h 73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73818">
                  <a:moveTo>
                    <a:pt x="47625" y="57150"/>
                  </a:moveTo>
                  <a:cubicBezTo>
                    <a:pt x="30956" y="64294"/>
                    <a:pt x="16669" y="69056"/>
                    <a:pt x="2381" y="73819"/>
                  </a:cubicBezTo>
                  <a:cubicBezTo>
                    <a:pt x="2381" y="73819"/>
                    <a:pt x="2381" y="71438"/>
                    <a:pt x="0" y="71438"/>
                  </a:cubicBezTo>
                  <a:cubicBezTo>
                    <a:pt x="11906" y="66675"/>
                    <a:pt x="23813" y="59531"/>
                    <a:pt x="38100" y="54769"/>
                  </a:cubicBezTo>
                  <a:cubicBezTo>
                    <a:pt x="35719" y="35719"/>
                    <a:pt x="33337" y="16669"/>
                    <a:pt x="30956" y="0"/>
                  </a:cubicBezTo>
                  <a:cubicBezTo>
                    <a:pt x="30956" y="0"/>
                    <a:pt x="33337" y="0"/>
                    <a:pt x="33337" y="0"/>
                  </a:cubicBezTo>
                  <a:cubicBezTo>
                    <a:pt x="38100" y="16669"/>
                    <a:pt x="42863" y="35719"/>
                    <a:pt x="47625" y="57150"/>
                  </a:cubicBezTo>
                  <a:close/>
                </a:path>
              </a:pathLst>
            </a:custGeom>
            <a:grpFill/>
            <a:ln w="23813" cap="flat">
              <a:noFill/>
              <a:prstDash val="solid"/>
              <a:miter/>
            </a:ln>
          </p:spPr>
          <p:txBody>
            <a:bodyPr rtlCol="0" anchor="ctr"/>
            <a:lstStyle/>
            <a:p>
              <a:endParaRPr lang="en-ID"/>
            </a:p>
          </p:txBody>
        </p:sp>
        <p:sp>
          <p:nvSpPr>
            <p:cNvPr id="1617" name="Freeform: Shape 1616">
              <a:extLst>
                <a:ext uri="{FF2B5EF4-FFF2-40B4-BE49-F238E27FC236}">
                  <a16:creationId xmlns:a16="http://schemas.microsoft.com/office/drawing/2014/main" id="{EBDA389F-1E56-F801-0656-D7D835DB0028}"/>
                </a:ext>
              </a:extLst>
            </p:cNvPr>
            <p:cNvSpPr/>
            <p:nvPr/>
          </p:nvSpPr>
          <p:spPr>
            <a:xfrm>
              <a:off x="7639050" y="5893593"/>
              <a:ext cx="47625" cy="78581"/>
            </a:xfrm>
            <a:custGeom>
              <a:avLst/>
              <a:gdLst>
                <a:gd name="connsiteX0" fmla="*/ 45244 w 47625"/>
                <a:gd name="connsiteY0" fmla="*/ 78581 h 78581"/>
                <a:gd name="connsiteX1" fmla="*/ 0 w 47625"/>
                <a:gd name="connsiteY1" fmla="*/ 61913 h 78581"/>
                <a:gd name="connsiteX2" fmla="*/ 11906 w 47625"/>
                <a:gd name="connsiteY2" fmla="*/ 0 h 78581"/>
                <a:gd name="connsiteX3" fmla="*/ 16669 w 47625"/>
                <a:gd name="connsiteY3" fmla="*/ 0 h 78581"/>
                <a:gd name="connsiteX4" fmla="*/ 9525 w 47625"/>
                <a:gd name="connsiteY4" fmla="*/ 57150 h 78581"/>
                <a:gd name="connsiteX5" fmla="*/ 47625 w 47625"/>
                <a:gd name="connsiteY5" fmla="*/ 76200 h 78581"/>
                <a:gd name="connsiteX6" fmla="*/ 45244 w 47625"/>
                <a:gd name="connsiteY6" fmla="*/ 78581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78581">
                  <a:moveTo>
                    <a:pt x="45244" y="78581"/>
                  </a:moveTo>
                  <a:cubicBezTo>
                    <a:pt x="30956" y="73819"/>
                    <a:pt x="16669" y="69056"/>
                    <a:pt x="0" y="61913"/>
                  </a:cubicBezTo>
                  <a:cubicBezTo>
                    <a:pt x="4762" y="40481"/>
                    <a:pt x="7144" y="19050"/>
                    <a:pt x="11906" y="0"/>
                  </a:cubicBezTo>
                  <a:cubicBezTo>
                    <a:pt x="14287" y="0"/>
                    <a:pt x="14287" y="0"/>
                    <a:pt x="16669" y="0"/>
                  </a:cubicBezTo>
                  <a:cubicBezTo>
                    <a:pt x="14287" y="19050"/>
                    <a:pt x="11906" y="35719"/>
                    <a:pt x="9525" y="57150"/>
                  </a:cubicBezTo>
                  <a:cubicBezTo>
                    <a:pt x="21431" y="64294"/>
                    <a:pt x="35719" y="69056"/>
                    <a:pt x="47625" y="76200"/>
                  </a:cubicBezTo>
                  <a:cubicBezTo>
                    <a:pt x="45244" y="76200"/>
                    <a:pt x="45244" y="78581"/>
                    <a:pt x="45244" y="78581"/>
                  </a:cubicBezTo>
                  <a:close/>
                </a:path>
              </a:pathLst>
            </a:custGeom>
            <a:grpFill/>
            <a:ln w="23813" cap="flat">
              <a:noFill/>
              <a:prstDash val="solid"/>
              <a:miter/>
            </a:ln>
          </p:spPr>
          <p:txBody>
            <a:bodyPr rtlCol="0" anchor="ctr"/>
            <a:lstStyle/>
            <a:p>
              <a:endParaRPr lang="en-ID"/>
            </a:p>
          </p:txBody>
        </p:sp>
        <p:sp>
          <p:nvSpPr>
            <p:cNvPr id="1618" name="Freeform: Shape 1617">
              <a:extLst>
                <a:ext uri="{FF2B5EF4-FFF2-40B4-BE49-F238E27FC236}">
                  <a16:creationId xmlns:a16="http://schemas.microsoft.com/office/drawing/2014/main" id="{2F8D661C-7DD7-DADB-E873-1CB577BBF6A0}"/>
                </a:ext>
              </a:extLst>
            </p:cNvPr>
            <p:cNvSpPr/>
            <p:nvPr/>
          </p:nvSpPr>
          <p:spPr>
            <a:xfrm>
              <a:off x="6588918" y="5895975"/>
              <a:ext cx="47625" cy="76199"/>
            </a:xfrm>
            <a:custGeom>
              <a:avLst/>
              <a:gdLst>
                <a:gd name="connsiteX0" fmla="*/ 47625 w 47625"/>
                <a:gd name="connsiteY0" fmla="*/ 59531 h 76199"/>
                <a:gd name="connsiteX1" fmla="*/ 2381 w 47625"/>
                <a:gd name="connsiteY1" fmla="*/ 76200 h 76199"/>
                <a:gd name="connsiteX2" fmla="*/ 0 w 47625"/>
                <a:gd name="connsiteY2" fmla="*/ 71438 h 76199"/>
                <a:gd name="connsiteX3" fmla="*/ 38100 w 47625"/>
                <a:gd name="connsiteY3" fmla="*/ 54768 h 76199"/>
                <a:gd name="connsiteX4" fmla="*/ 30956 w 47625"/>
                <a:gd name="connsiteY4" fmla="*/ 0 h 76199"/>
                <a:gd name="connsiteX5" fmla="*/ 33337 w 47625"/>
                <a:gd name="connsiteY5" fmla="*/ 0 h 76199"/>
                <a:gd name="connsiteX6" fmla="*/ 47625 w 47625"/>
                <a:gd name="connsiteY6" fmla="*/ 59531 h 76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76199">
                  <a:moveTo>
                    <a:pt x="47625" y="59531"/>
                  </a:moveTo>
                  <a:cubicBezTo>
                    <a:pt x="30956" y="66675"/>
                    <a:pt x="16669" y="71438"/>
                    <a:pt x="2381" y="76200"/>
                  </a:cubicBezTo>
                  <a:cubicBezTo>
                    <a:pt x="2381" y="73819"/>
                    <a:pt x="2381" y="73819"/>
                    <a:pt x="0" y="71438"/>
                  </a:cubicBezTo>
                  <a:cubicBezTo>
                    <a:pt x="11906" y="66675"/>
                    <a:pt x="23813" y="59531"/>
                    <a:pt x="38100" y="54768"/>
                  </a:cubicBezTo>
                  <a:cubicBezTo>
                    <a:pt x="35719" y="35719"/>
                    <a:pt x="33337" y="16669"/>
                    <a:pt x="30956" y="0"/>
                  </a:cubicBezTo>
                  <a:cubicBezTo>
                    <a:pt x="30956" y="0"/>
                    <a:pt x="33337" y="0"/>
                    <a:pt x="33337" y="0"/>
                  </a:cubicBezTo>
                  <a:cubicBezTo>
                    <a:pt x="38100" y="19050"/>
                    <a:pt x="42862" y="38100"/>
                    <a:pt x="47625" y="59531"/>
                  </a:cubicBezTo>
                  <a:close/>
                </a:path>
              </a:pathLst>
            </a:custGeom>
            <a:grpFill/>
            <a:ln w="23813" cap="flat">
              <a:noFill/>
              <a:prstDash val="solid"/>
              <a:miter/>
            </a:ln>
          </p:spPr>
          <p:txBody>
            <a:bodyPr rtlCol="0" anchor="ctr"/>
            <a:lstStyle/>
            <a:p>
              <a:endParaRPr lang="en-ID"/>
            </a:p>
          </p:txBody>
        </p:sp>
        <p:sp>
          <p:nvSpPr>
            <p:cNvPr id="1619" name="Freeform: Shape 1618">
              <a:extLst>
                <a:ext uri="{FF2B5EF4-FFF2-40B4-BE49-F238E27FC236}">
                  <a16:creationId xmlns:a16="http://schemas.microsoft.com/office/drawing/2014/main" id="{E0E56D83-B721-26BC-BFAA-5DDDCB046DE0}"/>
                </a:ext>
              </a:extLst>
            </p:cNvPr>
            <p:cNvSpPr/>
            <p:nvPr/>
          </p:nvSpPr>
          <p:spPr>
            <a:xfrm>
              <a:off x="5686425" y="5893593"/>
              <a:ext cx="45243" cy="78581"/>
            </a:xfrm>
            <a:custGeom>
              <a:avLst/>
              <a:gdLst>
                <a:gd name="connsiteX0" fmla="*/ 0 w 45243"/>
                <a:gd name="connsiteY0" fmla="*/ 61913 h 78581"/>
                <a:gd name="connsiteX1" fmla="*/ 11906 w 45243"/>
                <a:gd name="connsiteY1" fmla="*/ 0 h 78581"/>
                <a:gd name="connsiteX2" fmla="*/ 16669 w 45243"/>
                <a:gd name="connsiteY2" fmla="*/ 0 h 78581"/>
                <a:gd name="connsiteX3" fmla="*/ 9525 w 45243"/>
                <a:gd name="connsiteY3" fmla="*/ 40481 h 78581"/>
                <a:gd name="connsiteX4" fmla="*/ 23813 w 45243"/>
                <a:gd name="connsiteY4" fmla="*/ 64294 h 78581"/>
                <a:gd name="connsiteX5" fmla="*/ 45244 w 45243"/>
                <a:gd name="connsiteY5" fmla="*/ 78581 h 78581"/>
                <a:gd name="connsiteX6" fmla="*/ 0 w 45243"/>
                <a:gd name="connsiteY6" fmla="*/ 61913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43" h="78581">
                  <a:moveTo>
                    <a:pt x="0" y="61913"/>
                  </a:moveTo>
                  <a:cubicBezTo>
                    <a:pt x="4762" y="40481"/>
                    <a:pt x="7144" y="19050"/>
                    <a:pt x="11906" y="0"/>
                  </a:cubicBezTo>
                  <a:cubicBezTo>
                    <a:pt x="14287" y="0"/>
                    <a:pt x="14287" y="0"/>
                    <a:pt x="16669" y="0"/>
                  </a:cubicBezTo>
                  <a:cubicBezTo>
                    <a:pt x="14287" y="14288"/>
                    <a:pt x="14287" y="26194"/>
                    <a:pt x="9525" y="40481"/>
                  </a:cubicBezTo>
                  <a:cubicBezTo>
                    <a:pt x="7144" y="52387"/>
                    <a:pt x="11906" y="59531"/>
                    <a:pt x="23813" y="64294"/>
                  </a:cubicBezTo>
                  <a:cubicBezTo>
                    <a:pt x="30956" y="66675"/>
                    <a:pt x="38100" y="71438"/>
                    <a:pt x="45244" y="78581"/>
                  </a:cubicBezTo>
                  <a:cubicBezTo>
                    <a:pt x="30956" y="73819"/>
                    <a:pt x="16669" y="69056"/>
                    <a:pt x="0" y="61913"/>
                  </a:cubicBezTo>
                  <a:close/>
                </a:path>
              </a:pathLst>
            </a:custGeom>
            <a:grpFill/>
            <a:ln w="23813" cap="flat">
              <a:noFill/>
              <a:prstDash val="solid"/>
              <a:miter/>
            </a:ln>
          </p:spPr>
          <p:txBody>
            <a:bodyPr rtlCol="0" anchor="ctr"/>
            <a:lstStyle/>
            <a:p>
              <a:endParaRPr lang="en-ID"/>
            </a:p>
          </p:txBody>
        </p:sp>
        <p:sp>
          <p:nvSpPr>
            <p:cNvPr id="1620" name="Freeform: Shape 1619">
              <a:extLst>
                <a:ext uri="{FF2B5EF4-FFF2-40B4-BE49-F238E27FC236}">
                  <a16:creationId xmlns:a16="http://schemas.microsoft.com/office/drawing/2014/main" id="{D8CE26EE-E153-A4CC-903B-D36C9F2DFDC5}"/>
                </a:ext>
              </a:extLst>
            </p:cNvPr>
            <p:cNvSpPr/>
            <p:nvPr/>
          </p:nvSpPr>
          <p:spPr>
            <a:xfrm>
              <a:off x="5686425" y="4767262"/>
              <a:ext cx="47624" cy="78581"/>
            </a:xfrm>
            <a:custGeom>
              <a:avLst/>
              <a:gdLst>
                <a:gd name="connsiteX0" fmla="*/ 45244 w 47624"/>
                <a:gd name="connsiteY0" fmla="*/ 78581 h 78581"/>
                <a:gd name="connsiteX1" fmla="*/ 0 w 47624"/>
                <a:gd name="connsiteY1" fmla="*/ 61913 h 78581"/>
                <a:gd name="connsiteX2" fmla="*/ 11906 w 47624"/>
                <a:gd name="connsiteY2" fmla="*/ 0 h 78581"/>
                <a:gd name="connsiteX3" fmla="*/ 16669 w 47624"/>
                <a:gd name="connsiteY3" fmla="*/ 0 h 78581"/>
                <a:gd name="connsiteX4" fmla="*/ 9525 w 47624"/>
                <a:gd name="connsiteY4" fmla="*/ 54769 h 78581"/>
                <a:gd name="connsiteX5" fmla="*/ 47625 w 47624"/>
                <a:gd name="connsiteY5" fmla="*/ 73819 h 78581"/>
                <a:gd name="connsiteX6" fmla="*/ 45244 w 47624"/>
                <a:gd name="connsiteY6" fmla="*/ 78581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4" h="78581">
                  <a:moveTo>
                    <a:pt x="45244" y="78581"/>
                  </a:moveTo>
                  <a:cubicBezTo>
                    <a:pt x="30956" y="73819"/>
                    <a:pt x="16669" y="69056"/>
                    <a:pt x="0" y="61913"/>
                  </a:cubicBezTo>
                  <a:cubicBezTo>
                    <a:pt x="4762" y="40481"/>
                    <a:pt x="7144" y="19050"/>
                    <a:pt x="11906" y="0"/>
                  </a:cubicBezTo>
                  <a:cubicBezTo>
                    <a:pt x="14287" y="0"/>
                    <a:pt x="14287" y="0"/>
                    <a:pt x="16669" y="0"/>
                  </a:cubicBezTo>
                  <a:cubicBezTo>
                    <a:pt x="14287" y="19050"/>
                    <a:pt x="11906" y="35719"/>
                    <a:pt x="9525" y="54769"/>
                  </a:cubicBezTo>
                  <a:cubicBezTo>
                    <a:pt x="21431" y="61913"/>
                    <a:pt x="35719" y="66675"/>
                    <a:pt x="47625" y="73819"/>
                  </a:cubicBezTo>
                  <a:cubicBezTo>
                    <a:pt x="45244" y="76200"/>
                    <a:pt x="45244" y="78581"/>
                    <a:pt x="45244" y="78581"/>
                  </a:cubicBezTo>
                  <a:close/>
                </a:path>
              </a:pathLst>
            </a:custGeom>
            <a:grpFill/>
            <a:ln w="23813" cap="flat">
              <a:noFill/>
              <a:prstDash val="solid"/>
              <a:miter/>
            </a:ln>
          </p:spPr>
          <p:txBody>
            <a:bodyPr rtlCol="0" anchor="ctr"/>
            <a:lstStyle/>
            <a:p>
              <a:endParaRPr lang="en-ID"/>
            </a:p>
          </p:txBody>
        </p:sp>
        <p:sp>
          <p:nvSpPr>
            <p:cNvPr id="1621" name="Freeform: Shape 1620">
              <a:extLst>
                <a:ext uri="{FF2B5EF4-FFF2-40B4-BE49-F238E27FC236}">
                  <a16:creationId xmlns:a16="http://schemas.microsoft.com/office/drawing/2014/main" id="{DE75578C-C10D-9312-10D3-ED36D5B35EDB}"/>
                </a:ext>
              </a:extLst>
            </p:cNvPr>
            <p:cNvSpPr/>
            <p:nvPr/>
          </p:nvSpPr>
          <p:spPr>
            <a:xfrm>
              <a:off x="6591299" y="4769643"/>
              <a:ext cx="45243" cy="76199"/>
            </a:xfrm>
            <a:custGeom>
              <a:avLst/>
              <a:gdLst>
                <a:gd name="connsiteX0" fmla="*/ 0 w 45243"/>
                <a:gd name="connsiteY0" fmla="*/ 73819 h 76199"/>
                <a:gd name="connsiteX1" fmla="*/ 26194 w 45243"/>
                <a:gd name="connsiteY1" fmla="*/ 61912 h 76199"/>
                <a:gd name="connsiteX2" fmla="*/ 35719 w 45243"/>
                <a:gd name="connsiteY2" fmla="*/ 42863 h 76199"/>
                <a:gd name="connsiteX3" fmla="*/ 33338 w 45243"/>
                <a:gd name="connsiteY3" fmla="*/ 0 h 76199"/>
                <a:gd name="connsiteX4" fmla="*/ 45244 w 45243"/>
                <a:gd name="connsiteY4" fmla="*/ 59531 h 76199"/>
                <a:gd name="connsiteX5" fmla="*/ 2381 w 45243"/>
                <a:gd name="connsiteY5" fmla="*/ 76200 h 76199"/>
                <a:gd name="connsiteX6" fmla="*/ 0 w 45243"/>
                <a:gd name="connsiteY6" fmla="*/ 73819 h 76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43" h="76199">
                  <a:moveTo>
                    <a:pt x="0" y="73819"/>
                  </a:moveTo>
                  <a:cubicBezTo>
                    <a:pt x="9525" y="69056"/>
                    <a:pt x="16669" y="66675"/>
                    <a:pt x="26194" y="61912"/>
                  </a:cubicBezTo>
                  <a:cubicBezTo>
                    <a:pt x="35719" y="59531"/>
                    <a:pt x="38100" y="52387"/>
                    <a:pt x="35719" y="42863"/>
                  </a:cubicBezTo>
                  <a:cubicBezTo>
                    <a:pt x="33338" y="28575"/>
                    <a:pt x="30956" y="14287"/>
                    <a:pt x="33338" y="0"/>
                  </a:cubicBezTo>
                  <a:cubicBezTo>
                    <a:pt x="38100" y="19050"/>
                    <a:pt x="40481" y="38100"/>
                    <a:pt x="45244" y="59531"/>
                  </a:cubicBezTo>
                  <a:cubicBezTo>
                    <a:pt x="28575" y="66675"/>
                    <a:pt x="16669" y="71438"/>
                    <a:pt x="2381" y="76200"/>
                  </a:cubicBezTo>
                  <a:cubicBezTo>
                    <a:pt x="0" y="76200"/>
                    <a:pt x="0" y="73819"/>
                    <a:pt x="0" y="73819"/>
                  </a:cubicBezTo>
                  <a:close/>
                </a:path>
              </a:pathLst>
            </a:custGeom>
            <a:grpFill/>
            <a:ln w="23813" cap="flat">
              <a:noFill/>
              <a:prstDash val="solid"/>
              <a:miter/>
            </a:ln>
          </p:spPr>
          <p:txBody>
            <a:bodyPr rtlCol="0" anchor="ctr"/>
            <a:lstStyle/>
            <a:p>
              <a:endParaRPr lang="en-ID"/>
            </a:p>
          </p:txBody>
        </p:sp>
        <p:sp>
          <p:nvSpPr>
            <p:cNvPr id="1622" name="Freeform: Shape 1621">
              <a:extLst>
                <a:ext uri="{FF2B5EF4-FFF2-40B4-BE49-F238E27FC236}">
                  <a16:creationId xmlns:a16="http://schemas.microsoft.com/office/drawing/2014/main" id="{16718487-2332-6FA4-4208-7FCDFFF08018}"/>
                </a:ext>
              </a:extLst>
            </p:cNvPr>
            <p:cNvSpPr/>
            <p:nvPr/>
          </p:nvSpPr>
          <p:spPr>
            <a:xfrm>
              <a:off x="6588918" y="3643312"/>
              <a:ext cx="47625" cy="76199"/>
            </a:xfrm>
            <a:custGeom>
              <a:avLst/>
              <a:gdLst>
                <a:gd name="connsiteX0" fmla="*/ 47625 w 47625"/>
                <a:gd name="connsiteY0" fmla="*/ 59531 h 76199"/>
                <a:gd name="connsiteX1" fmla="*/ 2381 w 47625"/>
                <a:gd name="connsiteY1" fmla="*/ 76200 h 76199"/>
                <a:gd name="connsiteX2" fmla="*/ 0 w 47625"/>
                <a:gd name="connsiteY2" fmla="*/ 71438 h 76199"/>
                <a:gd name="connsiteX3" fmla="*/ 38100 w 47625"/>
                <a:gd name="connsiteY3" fmla="*/ 54769 h 76199"/>
                <a:gd name="connsiteX4" fmla="*/ 33337 w 47625"/>
                <a:gd name="connsiteY4" fmla="*/ 26194 h 76199"/>
                <a:gd name="connsiteX5" fmla="*/ 33337 w 47625"/>
                <a:gd name="connsiteY5" fmla="*/ 0 h 76199"/>
                <a:gd name="connsiteX6" fmla="*/ 47625 w 47625"/>
                <a:gd name="connsiteY6" fmla="*/ 59531 h 76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76199">
                  <a:moveTo>
                    <a:pt x="47625" y="59531"/>
                  </a:moveTo>
                  <a:cubicBezTo>
                    <a:pt x="30956" y="66675"/>
                    <a:pt x="16669" y="71438"/>
                    <a:pt x="2381" y="76200"/>
                  </a:cubicBezTo>
                  <a:cubicBezTo>
                    <a:pt x="2381" y="73819"/>
                    <a:pt x="2381" y="73819"/>
                    <a:pt x="0" y="71438"/>
                  </a:cubicBezTo>
                  <a:cubicBezTo>
                    <a:pt x="11906" y="66675"/>
                    <a:pt x="23813" y="59531"/>
                    <a:pt x="38100" y="54769"/>
                  </a:cubicBezTo>
                  <a:cubicBezTo>
                    <a:pt x="35719" y="42863"/>
                    <a:pt x="35719" y="33337"/>
                    <a:pt x="33337" y="26194"/>
                  </a:cubicBezTo>
                  <a:cubicBezTo>
                    <a:pt x="30956" y="16669"/>
                    <a:pt x="30956" y="9525"/>
                    <a:pt x="33337" y="0"/>
                  </a:cubicBezTo>
                  <a:cubicBezTo>
                    <a:pt x="38100" y="19050"/>
                    <a:pt x="42862" y="38100"/>
                    <a:pt x="47625" y="59531"/>
                  </a:cubicBezTo>
                  <a:close/>
                </a:path>
              </a:pathLst>
            </a:custGeom>
            <a:grpFill/>
            <a:ln w="23813" cap="flat">
              <a:noFill/>
              <a:prstDash val="solid"/>
              <a:miter/>
            </a:ln>
          </p:spPr>
          <p:txBody>
            <a:bodyPr rtlCol="0" anchor="ctr"/>
            <a:lstStyle/>
            <a:p>
              <a:endParaRPr lang="en-ID"/>
            </a:p>
          </p:txBody>
        </p:sp>
        <p:sp>
          <p:nvSpPr>
            <p:cNvPr id="1623" name="Freeform: Shape 1622">
              <a:extLst>
                <a:ext uri="{FF2B5EF4-FFF2-40B4-BE49-F238E27FC236}">
                  <a16:creationId xmlns:a16="http://schemas.microsoft.com/office/drawing/2014/main" id="{53C8991B-2AA6-4754-99F7-EFB6A5096C9F}"/>
                </a:ext>
              </a:extLst>
            </p:cNvPr>
            <p:cNvSpPr/>
            <p:nvPr/>
          </p:nvSpPr>
          <p:spPr>
            <a:xfrm>
              <a:off x="7643205" y="4769643"/>
              <a:ext cx="41087" cy="76199"/>
            </a:xfrm>
            <a:custGeom>
              <a:avLst/>
              <a:gdLst>
                <a:gd name="connsiteX0" fmla="*/ 41088 w 41087"/>
                <a:gd name="connsiteY0" fmla="*/ 76200 h 76199"/>
                <a:gd name="connsiteX1" fmla="*/ 607 w 41087"/>
                <a:gd name="connsiteY1" fmla="*/ 61912 h 76199"/>
                <a:gd name="connsiteX2" fmla="*/ 12513 w 41087"/>
                <a:gd name="connsiteY2" fmla="*/ 0 h 76199"/>
                <a:gd name="connsiteX3" fmla="*/ 7751 w 41087"/>
                <a:gd name="connsiteY3" fmla="*/ 35719 h 76199"/>
                <a:gd name="connsiteX4" fmla="*/ 24419 w 41087"/>
                <a:gd name="connsiteY4" fmla="*/ 66675 h 76199"/>
                <a:gd name="connsiteX5" fmla="*/ 41088 w 41087"/>
                <a:gd name="connsiteY5" fmla="*/ 73819 h 76199"/>
                <a:gd name="connsiteX6" fmla="*/ 41088 w 41087"/>
                <a:gd name="connsiteY6" fmla="*/ 76200 h 76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87" h="76199">
                  <a:moveTo>
                    <a:pt x="41088" y="76200"/>
                  </a:moveTo>
                  <a:cubicBezTo>
                    <a:pt x="26801" y="71438"/>
                    <a:pt x="14894" y="66675"/>
                    <a:pt x="607" y="61912"/>
                  </a:cubicBezTo>
                  <a:cubicBezTo>
                    <a:pt x="-1774" y="38100"/>
                    <a:pt x="2988" y="19050"/>
                    <a:pt x="12513" y="0"/>
                  </a:cubicBezTo>
                  <a:cubicBezTo>
                    <a:pt x="10132" y="11906"/>
                    <a:pt x="7751" y="23813"/>
                    <a:pt x="7751" y="35719"/>
                  </a:cubicBezTo>
                  <a:cubicBezTo>
                    <a:pt x="5369" y="57150"/>
                    <a:pt x="5369" y="57150"/>
                    <a:pt x="24419" y="66675"/>
                  </a:cubicBezTo>
                  <a:cubicBezTo>
                    <a:pt x="29182" y="69056"/>
                    <a:pt x="36326" y="71438"/>
                    <a:pt x="41088" y="73819"/>
                  </a:cubicBezTo>
                  <a:cubicBezTo>
                    <a:pt x="41088" y="73819"/>
                    <a:pt x="41088" y="76200"/>
                    <a:pt x="41088" y="76200"/>
                  </a:cubicBezTo>
                  <a:close/>
                </a:path>
              </a:pathLst>
            </a:custGeom>
            <a:grpFill/>
            <a:ln w="23813" cap="flat">
              <a:noFill/>
              <a:prstDash val="solid"/>
              <a:miter/>
            </a:ln>
          </p:spPr>
          <p:txBody>
            <a:bodyPr rtlCol="0" anchor="ctr"/>
            <a:lstStyle/>
            <a:p>
              <a:endParaRPr lang="en-ID"/>
            </a:p>
          </p:txBody>
        </p:sp>
        <p:sp>
          <p:nvSpPr>
            <p:cNvPr id="1624" name="Freeform: Shape 1623">
              <a:extLst>
                <a:ext uri="{FF2B5EF4-FFF2-40B4-BE49-F238E27FC236}">
                  <a16:creationId xmlns:a16="http://schemas.microsoft.com/office/drawing/2014/main" id="{CF6297F4-3738-7618-D428-7762ADCAF0F3}"/>
                </a:ext>
              </a:extLst>
            </p:cNvPr>
            <p:cNvSpPr/>
            <p:nvPr/>
          </p:nvSpPr>
          <p:spPr>
            <a:xfrm>
              <a:off x="8543925" y="4769643"/>
              <a:ext cx="45243" cy="76199"/>
            </a:xfrm>
            <a:custGeom>
              <a:avLst/>
              <a:gdLst>
                <a:gd name="connsiteX0" fmla="*/ 45244 w 45243"/>
                <a:gd name="connsiteY0" fmla="*/ 59531 h 76199"/>
                <a:gd name="connsiteX1" fmla="*/ 2381 w 45243"/>
                <a:gd name="connsiteY1" fmla="*/ 76200 h 76199"/>
                <a:gd name="connsiteX2" fmla="*/ 0 w 45243"/>
                <a:gd name="connsiteY2" fmla="*/ 73819 h 76199"/>
                <a:gd name="connsiteX3" fmla="*/ 38100 w 45243"/>
                <a:gd name="connsiteY3" fmla="*/ 54769 h 76199"/>
                <a:gd name="connsiteX4" fmla="*/ 30956 w 45243"/>
                <a:gd name="connsiteY4" fmla="*/ 0 h 76199"/>
                <a:gd name="connsiteX5" fmla="*/ 33337 w 45243"/>
                <a:gd name="connsiteY5" fmla="*/ 0 h 76199"/>
                <a:gd name="connsiteX6" fmla="*/ 45244 w 45243"/>
                <a:gd name="connsiteY6" fmla="*/ 59531 h 76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43" h="76199">
                  <a:moveTo>
                    <a:pt x="45244" y="59531"/>
                  </a:moveTo>
                  <a:cubicBezTo>
                    <a:pt x="28575" y="66675"/>
                    <a:pt x="14287" y="71438"/>
                    <a:pt x="2381" y="76200"/>
                  </a:cubicBezTo>
                  <a:cubicBezTo>
                    <a:pt x="2381" y="76200"/>
                    <a:pt x="2381" y="73819"/>
                    <a:pt x="0" y="73819"/>
                  </a:cubicBezTo>
                  <a:cubicBezTo>
                    <a:pt x="11906" y="69056"/>
                    <a:pt x="23813" y="61912"/>
                    <a:pt x="38100" y="54769"/>
                  </a:cubicBezTo>
                  <a:cubicBezTo>
                    <a:pt x="35719" y="35719"/>
                    <a:pt x="33337" y="16669"/>
                    <a:pt x="30956" y="0"/>
                  </a:cubicBezTo>
                  <a:cubicBezTo>
                    <a:pt x="30956" y="0"/>
                    <a:pt x="33337" y="0"/>
                    <a:pt x="33337" y="0"/>
                  </a:cubicBezTo>
                  <a:cubicBezTo>
                    <a:pt x="38100" y="19050"/>
                    <a:pt x="42863" y="38100"/>
                    <a:pt x="45244" y="59531"/>
                  </a:cubicBezTo>
                  <a:close/>
                </a:path>
              </a:pathLst>
            </a:custGeom>
            <a:grpFill/>
            <a:ln w="23813" cap="flat">
              <a:noFill/>
              <a:prstDash val="solid"/>
              <a:miter/>
            </a:ln>
          </p:spPr>
          <p:txBody>
            <a:bodyPr rtlCol="0" anchor="ctr"/>
            <a:lstStyle/>
            <a:p>
              <a:endParaRPr lang="en-ID"/>
            </a:p>
          </p:txBody>
        </p:sp>
        <p:sp>
          <p:nvSpPr>
            <p:cNvPr id="1625" name="Freeform: Shape 1624">
              <a:extLst>
                <a:ext uri="{FF2B5EF4-FFF2-40B4-BE49-F238E27FC236}">
                  <a16:creationId xmlns:a16="http://schemas.microsoft.com/office/drawing/2014/main" id="{44895D81-1F83-30F5-A225-0FF4A443DF30}"/>
                </a:ext>
              </a:extLst>
            </p:cNvPr>
            <p:cNvSpPr/>
            <p:nvPr/>
          </p:nvSpPr>
          <p:spPr>
            <a:xfrm>
              <a:off x="9596437" y="4767262"/>
              <a:ext cx="45243" cy="78581"/>
            </a:xfrm>
            <a:custGeom>
              <a:avLst/>
              <a:gdLst>
                <a:gd name="connsiteX0" fmla="*/ 14288 w 45243"/>
                <a:gd name="connsiteY0" fmla="*/ 2381 h 78581"/>
                <a:gd name="connsiteX1" fmla="*/ 9525 w 45243"/>
                <a:gd name="connsiteY1" fmla="*/ 38100 h 78581"/>
                <a:gd name="connsiteX2" fmla="*/ 23813 w 45243"/>
                <a:gd name="connsiteY2" fmla="*/ 64294 h 78581"/>
                <a:gd name="connsiteX3" fmla="*/ 45244 w 45243"/>
                <a:gd name="connsiteY3" fmla="*/ 78581 h 78581"/>
                <a:gd name="connsiteX4" fmla="*/ 0 w 45243"/>
                <a:gd name="connsiteY4" fmla="*/ 61913 h 78581"/>
                <a:gd name="connsiteX5" fmla="*/ 11906 w 45243"/>
                <a:gd name="connsiteY5" fmla="*/ 0 h 78581"/>
                <a:gd name="connsiteX6" fmla="*/ 14288 w 45243"/>
                <a:gd name="connsiteY6" fmla="*/ 2381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43" h="78581">
                  <a:moveTo>
                    <a:pt x="14288" y="2381"/>
                  </a:moveTo>
                  <a:cubicBezTo>
                    <a:pt x="11906" y="14288"/>
                    <a:pt x="11906" y="26194"/>
                    <a:pt x="9525" y="38100"/>
                  </a:cubicBezTo>
                  <a:cubicBezTo>
                    <a:pt x="7144" y="52387"/>
                    <a:pt x="9525" y="59531"/>
                    <a:pt x="23813" y="64294"/>
                  </a:cubicBezTo>
                  <a:cubicBezTo>
                    <a:pt x="30956" y="66675"/>
                    <a:pt x="38100" y="71438"/>
                    <a:pt x="45244" y="78581"/>
                  </a:cubicBezTo>
                  <a:cubicBezTo>
                    <a:pt x="30956" y="73819"/>
                    <a:pt x="16669" y="69056"/>
                    <a:pt x="0" y="61913"/>
                  </a:cubicBezTo>
                  <a:cubicBezTo>
                    <a:pt x="4762" y="40481"/>
                    <a:pt x="7144" y="19050"/>
                    <a:pt x="11906" y="0"/>
                  </a:cubicBezTo>
                  <a:cubicBezTo>
                    <a:pt x="11906" y="2381"/>
                    <a:pt x="11906" y="2381"/>
                    <a:pt x="14288" y="2381"/>
                  </a:cubicBezTo>
                  <a:close/>
                </a:path>
              </a:pathLst>
            </a:custGeom>
            <a:grpFill/>
            <a:ln w="23813" cap="flat">
              <a:noFill/>
              <a:prstDash val="solid"/>
              <a:miter/>
            </a:ln>
          </p:spPr>
          <p:txBody>
            <a:bodyPr rtlCol="0" anchor="ctr"/>
            <a:lstStyle/>
            <a:p>
              <a:endParaRPr lang="en-ID"/>
            </a:p>
          </p:txBody>
        </p:sp>
        <p:sp>
          <p:nvSpPr>
            <p:cNvPr id="1626" name="Freeform: Shape 1625">
              <a:extLst>
                <a:ext uri="{FF2B5EF4-FFF2-40B4-BE49-F238E27FC236}">
                  <a16:creationId xmlns:a16="http://schemas.microsoft.com/office/drawing/2014/main" id="{4AB9F4FA-981D-794D-B90F-FC4F19F7E39E}"/>
                </a:ext>
              </a:extLst>
            </p:cNvPr>
            <p:cNvSpPr/>
            <p:nvPr/>
          </p:nvSpPr>
          <p:spPr>
            <a:xfrm>
              <a:off x="10496550" y="4767262"/>
              <a:ext cx="47625" cy="78581"/>
            </a:xfrm>
            <a:custGeom>
              <a:avLst/>
              <a:gdLst>
                <a:gd name="connsiteX0" fmla="*/ 35719 w 47625"/>
                <a:gd name="connsiteY0" fmla="*/ 0 h 78581"/>
                <a:gd name="connsiteX1" fmla="*/ 47625 w 47625"/>
                <a:gd name="connsiteY1" fmla="*/ 61913 h 78581"/>
                <a:gd name="connsiteX2" fmla="*/ 2381 w 47625"/>
                <a:gd name="connsiteY2" fmla="*/ 78581 h 78581"/>
                <a:gd name="connsiteX3" fmla="*/ 0 w 47625"/>
                <a:gd name="connsiteY3" fmla="*/ 73819 h 78581"/>
                <a:gd name="connsiteX4" fmla="*/ 38100 w 47625"/>
                <a:gd name="connsiteY4" fmla="*/ 57150 h 78581"/>
                <a:gd name="connsiteX5" fmla="*/ 30956 w 47625"/>
                <a:gd name="connsiteY5" fmla="*/ 2381 h 78581"/>
                <a:gd name="connsiteX6" fmla="*/ 35719 w 47625"/>
                <a:gd name="connsiteY6" fmla="*/ 0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78581">
                  <a:moveTo>
                    <a:pt x="35719" y="0"/>
                  </a:moveTo>
                  <a:cubicBezTo>
                    <a:pt x="40481" y="19050"/>
                    <a:pt x="42863" y="38100"/>
                    <a:pt x="47625" y="61913"/>
                  </a:cubicBezTo>
                  <a:cubicBezTo>
                    <a:pt x="30956" y="69056"/>
                    <a:pt x="16669" y="73819"/>
                    <a:pt x="2381" y="78581"/>
                  </a:cubicBezTo>
                  <a:cubicBezTo>
                    <a:pt x="2381" y="76200"/>
                    <a:pt x="2381" y="76200"/>
                    <a:pt x="0" y="73819"/>
                  </a:cubicBezTo>
                  <a:cubicBezTo>
                    <a:pt x="11906" y="69056"/>
                    <a:pt x="23813" y="61913"/>
                    <a:pt x="38100" y="57150"/>
                  </a:cubicBezTo>
                  <a:cubicBezTo>
                    <a:pt x="35719" y="38100"/>
                    <a:pt x="33337" y="19050"/>
                    <a:pt x="30956" y="2381"/>
                  </a:cubicBezTo>
                  <a:cubicBezTo>
                    <a:pt x="33337" y="2381"/>
                    <a:pt x="33337" y="2381"/>
                    <a:pt x="35719" y="0"/>
                  </a:cubicBezTo>
                  <a:close/>
                </a:path>
              </a:pathLst>
            </a:custGeom>
            <a:grpFill/>
            <a:ln w="23813" cap="flat">
              <a:noFill/>
              <a:prstDash val="solid"/>
              <a:miter/>
            </a:ln>
          </p:spPr>
          <p:txBody>
            <a:bodyPr rtlCol="0" anchor="ctr"/>
            <a:lstStyle/>
            <a:p>
              <a:endParaRPr lang="en-ID"/>
            </a:p>
          </p:txBody>
        </p:sp>
        <p:sp>
          <p:nvSpPr>
            <p:cNvPr id="1627" name="Freeform: Shape 1626">
              <a:extLst>
                <a:ext uri="{FF2B5EF4-FFF2-40B4-BE49-F238E27FC236}">
                  <a16:creationId xmlns:a16="http://schemas.microsoft.com/office/drawing/2014/main" id="{762D4A1A-99B8-F441-59FA-3F3ABC8947A3}"/>
                </a:ext>
              </a:extLst>
            </p:cNvPr>
            <p:cNvSpPr/>
            <p:nvPr/>
          </p:nvSpPr>
          <p:spPr>
            <a:xfrm>
              <a:off x="11549062" y="4767262"/>
              <a:ext cx="45243" cy="78581"/>
            </a:xfrm>
            <a:custGeom>
              <a:avLst/>
              <a:gdLst>
                <a:gd name="connsiteX0" fmla="*/ 42862 w 45243"/>
                <a:gd name="connsiteY0" fmla="*/ 78581 h 78581"/>
                <a:gd name="connsiteX1" fmla="*/ 0 w 45243"/>
                <a:gd name="connsiteY1" fmla="*/ 61913 h 78581"/>
                <a:gd name="connsiteX2" fmla="*/ 11906 w 45243"/>
                <a:gd name="connsiteY2" fmla="*/ 0 h 78581"/>
                <a:gd name="connsiteX3" fmla="*/ 16669 w 45243"/>
                <a:gd name="connsiteY3" fmla="*/ 0 h 78581"/>
                <a:gd name="connsiteX4" fmla="*/ 9525 w 45243"/>
                <a:gd name="connsiteY4" fmla="*/ 40481 h 78581"/>
                <a:gd name="connsiteX5" fmla="*/ 21431 w 45243"/>
                <a:gd name="connsiteY5" fmla="*/ 61913 h 78581"/>
                <a:gd name="connsiteX6" fmla="*/ 45244 w 45243"/>
                <a:gd name="connsiteY6" fmla="*/ 71438 h 78581"/>
                <a:gd name="connsiteX7" fmla="*/ 42862 w 45243"/>
                <a:gd name="connsiteY7" fmla="*/ 78581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243" h="78581">
                  <a:moveTo>
                    <a:pt x="42862" y="78581"/>
                  </a:moveTo>
                  <a:cubicBezTo>
                    <a:pt x="28575" y="73819"/>
                    <a:pt x="16669" y="69056"/>
                    <a:pt x="0" y="61913"/>
                  </a:cubicBezTo>
                  <a:cubicBezTo>
                    <a:pt x="4763" y="40481"/>
                    <a:pt x="7143" y="21431"/>
                    <a:pt x="11906" y="0"/>
                  </a:cubicBezTo>
                  <a:cubicBezTo>
                    <a:pt x="14288" y="0"/>
                    <a:pt x="14288" y="0"/>
                    <a:pt x="16669" y="0"/>
                  </a:cubicBezTo>
                  <a:cubicBezTo>
                    <a:pt x="14288" y="14288"/>
                    <a:pt x="11906" y="26194"/>
                    <a:pt x="9525" y="40481"/>
                  </a:cubicBezTo>
                  <a:cubicBezTo>
                    <a:pt x="7143" y="52387"/>
                    <a:pt x="9525" y="59531"/>
                    <a:pt x="21431" y="61913"/>
                  </a:cubicBezTo>
                  <a:cubicBezTo>
                    <a:pt x="28575" y="64294"/>
                    <a:pt x="38100" y="69056"/>
                    <a:pt x="45244" y="71438"/>
                  </a:cubicBezTo>
                  <a:cubicBezTo>
                    <a:pt x="42862" y="76200"/>
                    <a:pt x="42862" y="78581"/>
                    <a:pt x="42862" y="78581"/>
                  </a:cubicBezTo>
                  <a:close/>
                </a:path>
              </a:pathLst>
            </a:custGeom>
            <a:grpFill/>
            <a:ln w="23813" cap="flat">
              <a:noFill/>
              <a:prstDash val="solid"/>
              <a:miter/>
            </a:ln>
          </p:spPr>
          <p:txBody>
            <a:bodyPr rtlCol="0" anchor="ctr"/>
            <a:lstStyle/>
            <a:p>
              <a:endParaRPr lang="en-ID"/>
            </a:p>
          </p:txBody>
        </p:sp>
        <p:sp>
          <p:nvSpPr>
            <p:cNvPr id="1628" name="Freeform: Shape 1627">
              <a:extLst>
                <a:ext uri="{FF2B5EF4-FFF2-40B4-BE49-F238E27FC236}">
                  <a16:creationId xmlns:a16="http://schemas.microsoft.com/office/drawing/2014/main" id="{C1EDB55D-B054-087C-F9BA-8B05B2BF6746}"/>
                </a:ext>
              </a:extLst>
            </p:cNvPr>
            <p:cNvSpPr/>
            <p:nvPr/>
          </p:nvSpPr>
          <p:spPr>
            <a:xfrm>
              <a:off x="5686425" y="264318"/>
              <a:ext cx="45243" cy="78581"/>
            </a:xfrm>
            <a:custGeom>
              <a:avLst/>
              <a:gdLst>
                <a:gd name="connsiteX0" fmla="*/ 0 w 45243"/>
                <a:gd name="connsiteY0" fmla="*/ 61912 h 78581"/>
                <a:gd name="connsiteX1" fmla="*/ 11906 w 45243"/>
                <a:gd name="connsiteY1" fmla="*/ 0 h 78581"/>
                <a:gd name="connsiteX2" fmla="*/ 16669 w 45243"/>
                <a:gd name="connsiteY2" fmla="*/ 0 h 78581"/>
                <a:gd name="connsiteX3" fmla="*/ 9525 w 45243"/>
                <a:gd name="connsiteY3" fmla="*/ 40481 h 78581"/>
                <a:gd name="connsiteX4" fmla="*/ 23813 w 45243"/>
                <a:gd name="connsiteY4" fmla="*/ 64294 h 78581"/>
                <a:gd name="connsiteX5" fmla="*/ 45244 w 45243"/>
                <a:gd name="connsiteY5" fmla="*/ 78581 h 78581"/>
                <a:gd name="connsiteX6" fmla="*/ 0 w 45243"/>
                <a:gd name="connsiteY6" fmla="*/ 61912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43" h="78581">
                  <a:moveTo>
                    <a:pt x="0" y="61912"/>
                  </a:moveTo>
                  <a:cubicBezTo>
                    <a:pt x="4762" y="40481"/>
                    <a:pt x="7144" y="19050"/>
                    <a:pt x="11906" y="0"/>
                  </a:cubicBezTo>
                  <a:cubicBezTo>
                    <a:pt x="14287" y="0"/>
                    <a:pt x="14287" y="0"/>
                    <a:pt x="16669" y="0"/>
                  </a:cubicBezTo>
                  <a:cubicBezTo>
                    <a:pt x="14287" y="14287"/>
                    <a:pt x="14287" y="26194"/>
                    <a:pt x="9525" y="40481"/>
                  </a:cubicBezTo>
                  <a:cubicBezTo>
                    <a:pt x="7144" y="52387"/>
                    <a:pt x="11906" y="59531"/>
                    <a:pt x="23813" y="64294"/>
                  </a:cubicBezTo>
                  <a:cubicBezTo>
                    <a:pt x="30956" y="66675"/>
                    <a:pt x="38100" y="71438"/>
                    <a:pt x="45244" y="78581"/>
                  </a:cubicBezTo>
                  <a:cubicBezTo>
                    <a:pt x="30956" y="71438"/>
                    <a:pt x="16669" y="66675"/>
                    <a:pt x="0" y="61912"/>
                  </a:cubicBezTo>
                  <a:close/>
                </a:path>
              </a:pathLst>
            </a:custGeom>
            <a:grpFill/>
            <a:ln w="23813" cap="flat">
              <a:noFill/>
              <a:prstDash val="solid"/>
              <a:miter/>
            </a:ln>
          </p:spPr>
          <p:txBody>
            <a:bodyPr rtlCol="0" anchor="ctr"/>
            <a:lstStyle/>
            <a:p>
              <a:endParaRPr lang="en-ID"/>
            </a:p>
          </p:txBody>
        </p:sp>
        <p:sp>
          <p:nvSpPr>
            <p:cNvPr id="1629" name="Freeform: Shape 1628">
              <a:extLst>
                <a:ext uri="{FF2B5EF4-FFF2-40B4-BE49-F238E27FC236}">
                  <a16:creationId xmlns:a16="http://schemas.microsoft.com/office/drawing/2014/main" id="{ABB4BF0B-9B62-94D4-7211-28FC17436EE6}"/>
                </a:ext>
              </a:extLst>
            </p:cNvPr>
            <p:cNvSpPr/>
            <p:nvPr/>
          </p:nvSpPr>
          <p:spPr>
            <a:xfrm>
              <a:off x="7639050" y="261937"/>
              <a:ext cx="46302" cy="78581"/>
            </a:xfrm>
            <a:custGeom>
              <a:avLst/>
              <a:gdLst>
                <a:gd name="connsiteX0" fmla="*/ 45244 w 46302"/>
                <a:gd name="connsiteY0" fmla="*/ 78581 h 78581"/>
                <a:gd name="connsiteX1" fmla="*/ 0 w 46302"/>
                <a:gd name="connsiteY1" fmla="*/ 61913 h 78581"/>
                <a:gd name="connsiteX2" fmla="*/ 11906 w 46302"/>
                <a:gd name="connsiteY2" fmla="*/ 0 h 78581"/>
                <a:gd name="connsiteX3" fmla="*/ 16669 w 46302"/>
                <a:gd name="connsiteY3" fmla="*/ 0 h 78581"/>
                <a:gd name="connsiteX4" fmla="*/ 9525 w 46302"/>
                <a:gd name="connsiteY4" fmla="*/ 40481 h 78581"/>
                <a:gd name="connsiteX5" fmla="*/ 21431 w 46302"/>
                <a:gd name="connsiteY5" fmla="*/ 64294 h 78581"/>
                <a:gd name="connsiteX6" fmla="*/ 45244 w 46302"/>
                <a:gd name="connsiteY6" fmla="*/ 73819 h 78581"/>
                <a:gd name="connsiteX7" fmla="*/ 45244 w 46302"/>
                <a:gd name="connsiteY7" fmla="*/ 78581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302" h="78581">
                  <a:moveTo>
                    <a:pt x="45244" y="78581"/>
                  </a:moveTo>
                  <a:cubicBezTo>
                    <a:pt x="30956" y="73819"/>
                    <a:pt x="16669" y="69056"/>
                    <a:pt x="0" y="61913"/>
                  </a:cubicBezTo>
                  <a:cubicBezTo>
                    <a:pt x="4762" y="40481"/>
                    <a:pt x="7144" y="19050"/>
                    <a:pt x="11906" y="0"/>
                  </a:cubicBezTo>
                  <a:cubicBezTo>
                    <a:pt x="14287" y="0"/>
                    <a:pt x="14287" y="0"/>
                    <a:pt x="16669" y="0"/>
                  </a:cubicBezTo>
                  <a:cubicBezTo>
                    <a:pt x="14287" y="14288"/>
                    <a:pt x="14287" y="26194"/>
                    <a:pt x="9525" y="40481"/>
                  </a:cubicBezTo>
                  <a:cubicBezTo>
                    <a:pt x="7144" y="52387"/>
                    <a:pt x="9525" y="59531"/>
                    <a:pt x="21431" y="64294"/>
                  </a:cubicBezTo>
                  <a:cubicBezTo>
                    <a:pt x="28575" y="66675"/>
                    <a:pt x="38100" y="71438"/>
                    <a:pt x="45244" y="73819"/>
                  </a:cubicBezTo>
                  <a:cubicBezTo>
                    <a:pt x="47625" y="76200"/>
                    <a:pt x="45244" y="78581"/>
                    <a:pt x="45244" y="78581"/>
                  </a:cubicBezTo>
                  <a:close/>
                </a:path>
              </a:pathLst>
            </a:custGeom>
            <a:grpFill/>
            <a:ln w="23813" cap="flat">
              <a:noFill/>
              <a:prstDash val="solid"/>
              <a:miter/>
            </a:ln>
          </p:spPr>
          <p:txBody>
            <a:bodyPr rtlCol="0" anchor="ctr"/>
            <a:lstStyle/>
            <a:p>
              <a:endParaRPr lang="en-ID"/>
            </a:p>
          </p:txBody>
        </p:sp>
        <p:sp>
          <p:nvSpPr>
            <p:cNvPr id="1630" name="Freeform: Shape 1629">
              <a:extLst>
                <a:ext uri="{FF2B5EF4-FFF2-40B4-BE49-F238E27FC236}">
                  <a16:creationId xmlns:a16="http://schemas.microsoft.com/office/drawing/2014/main" id="{8A70BF4C-9497-4E45-FB8B-D110D33DA2DE}"/>
                </a:ext>
              </a:extLst>
            </p:cNvPr>
            <p:cNvSpPr/>
            <p:nvPr/>
          </p:nvSpPr>
          <p:spPr>
            <a:xfrm>
              <a:off x="8543925" y="264318"/>
              <a:ext cx="45243" cy="78581"/>
            </a:xfrm>
            <a:custGeom>
              <a:avLst/>
              <a:gdLst>
                <a:gd name="connsiteX0" fmla="*/ 0 w 45243"/>
                <a:gd name="connsiteY0" fmla="*/ 73819 h 78581"/>
                <a:gd name="connsiteX1" fmla="*/ 26194 w 45243"/>
                <a:gd name="connsiteY1" fmla="*/ 61912 h 78581"/>
                <a:gd name="connsiteX2" fmla="*/ 35719 w 45243"/>
                <a:gd name="connsiteY2" fmla="*/ 42862 h 78581"/>
                <a:gd name="connsiteX3" fmla="*/ 33337 w 45243"/>
                <a:gd name="connsiteY3" fmla="*/ 0 h 78581"/>
                <a:gd name="connsiteX4" fmla="*/ 45244 w 45243"/>
                <a:gd name="connsiteY4" fmla="*/ 61912 h 78581"/>
                <a:gd name="connsiteX5" fmla="*/ 2381 w 45243"/>
                <a:gd name="connsiteY5" fmla="*/ 78581 h 78581"/>
                <a:gd name="connsiteX6" fmla="*/ 0 w 45243"/>
                <a:gd name="connsiteY6" fmla="*/ 73819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43" h="78581">
                  <a:moveTo>
                    <a:pt x="0" y="73819"/>
                  </a:moveTo>
                  <a:cubicBezTo>
                    <a:pt x="9525" y="69056"/>
                    <a:pt x="16669" y="66675"/>
                    <a:pt x="26194" y="61912"/>
                  </a:cubicBezTo>
                  <a:cubicBezTo>
                    <a:pt x="35719" y="59531"/>
                    <a:pt x="38100" y="52387"/>
                    <a:pt x="35719" y="42862"/>
                  </a:cubicBezTo>
                  <a:cubicBezTo>
                    <a:pt x="33337" y="28575"/>
                    <a:pt x="30956" y="14287"/>
                    <a:pt x="33337" y="0"/>
                  </a:cubicBezTo>
                  <a:cubicBezTo>
                    <a:pt x="38100" y="19050"/>
                    <a:pt x="40481" y="38100"/>
                    <a:pt x="45244" y="61912"/>
                  </a:cubicBezTo>
                  <a:cubicBezTo>
                    <a:pt x="28575" y="69056"/>
                    <a:pt x="16669" y="73819"/>
                    <a:pt x="2381" y="78581"/>
                  </a:cubicBezTo>
                  <a:cubicBezTo>
                    <a:pt x="2381" y="76200"/>
                    <a:pt x="0" y="73819"/>
                    <a:pt x="0" y="73819"/>
                  </a:cubicBezTo>
                  <a:close/>
                </a:path>
              </a:pathLst>
            </a:custGeom>
            <a:grpFill/>
            <a:ln w="23813" cap="flat">
              <a:noFill/>
              <a:prstDash val="solid"/>
              <a:miter/>
            </a:ln>
          </p:spPr>
          <p:txBody>
            <a:bodyPr rtlCol="0" anchor="ctr"/>
            <a:lstStyle/>
            <a:p>
              <a:endParaRPr lang="en-ID"/>
            </a:p>
          </p:txBody>
        </p:sp>
        <p:sp>
          <p:nvSpPr>
            <p:cNvPr id="1631" name="Freeform: Shape 1630">
              <a:extLst>
                <a:ext uri="{FF2B5EF4-FFF2-40B4-BE49-F238E27FC236}">
                  <a16:creationId xmlns:a16="http://schemas.microsoft.com/office/drawing/2014/main" id="{AF7CCDEE-2D81-31F1-D89D-A236B038585B}"/>
                </a:ext>
              </a:extLst>
            </p:cNvPr>
            <p:cNvSpPr/>
            <p:nvPr/>
          </p:nvSpPr>
          <p:spPr>
            <a:xfrm>
              <a:off x="9591675" y="261937"/>
              <a:ext cx="47625" cy="78581"/>
            </a:xfrm>
            <a:custGeom>
              <a:avLst/>
              <a:gdLst>
                <a:gd name="connsiteX0" fmla="*/ 9525 w 47625"/>
                <a:gd name="connsiteY0" fmla="*/ 59531 h 78581"/>
                <a:gd name="connsiteX1" fmla="*/ 47625 w 47625"/>
                <a:gd name="connsiteY1" fmla="*/ 76200 h 78581"/>
                <a:gd name="connsiteX2" fmla="*/ 45244 w 47625"/>
                <a:gd name="connsiteY2" fmla="*/ 78581 h 78581"/>
                <a:gd name="connsiteX3" fmla="*/ 0 w 47625"/>
                <a:gd name="connsiteY3" fmla="*/ 61913 h 78581"/>
                <a:gd name="connsiteX4" fmla="*/ 11906 w 47625"/>
                <a:gd name="connsiteY4" fmla="*/ 0 h 78581"/>
                <a:gd name="connsiteX5" fmla="*/ 16669 w 47625"/>
                <a:gd name="connsiteY5" fmla="*/ 0 h 78581"/>
                <a:gd name="connsiteX6" fmla="*/ 9525 w 47625"/>
                <a:gd name="connsiteY6" fmla="*/ 59531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78581">
                  <a:moveTo>
                    <a:pt x="9525" y="59531"/>
                  </a:moveTo>
                  <a:cubicBezTo>
                    <a:pt x="23813" y="66675"/>
                    <a:pt x="35719" y="71438"/>
                    <a:pt x="47625" y="76200"/>
                  </a:cubicBezTo>
                  <a:cubicBezTo>
                    <a:pt x="47625" y="76200"/>
                    <a:pt x="47625" y="78581"/>
                    <a:pt x="45244" y="78581"/>
                  </a:cubicBezTo>
                  <a:cubicBezTo>
                    <a:pt x="30956" y="73819"/>
                    <a:pt x="16669" y="69056"/>
                    <a:pt x="0" y="61913"/>
                  </a:cubicBezTo>
                  <a:cubicBezTo>
                    <a:pt x="4762" y="40481"/>
                    <a:pt x="7144" y="19050"/>
                    <a:pt x="11906" y="0"/>
                  </a:cubicBezTo>
                  <a:cubicBezTo>
                    <a:pt x="14287" y="0"/>
                    <a:pt x="14287" y="0"/>
                    <a:pt x="16669" y="0"/>
                  </a:cubicBezTo>
                  <a:cubicBezTo>
                    <a:pt x="14287" y="21431"/>
                    <a:pt x="11906" y="38100"/>
                    <a:pt x="9525" y="59531"/>
                  </a:cubicBezTo>
                  <a:close/>
                </a:path>
              </a:pathLst>
            </a:custGeom>
            <a:grpFill/>
            <a:ln w="23813" cap="flat">
              <a:noFill/>
              <a:prstDash val="solid"/>
              <a:miter/>
            </a:ln>
          </p:spPr>
          <p:txBody>
            <a:bodyPr rtlCol="0" anchor="ctr"/>
            <a:lstStyle/>
            <a:p>
              <a:endParaRPr lang="en-ID"/>
            </a:p>
          </p:txBody>
        </p:sp>
        <p:sp>
          <p:nvSpPr>
            <p:cNvPr id="1632" name="Freeform: Shape 1631">
              <a:extLst>
                <a:ext uri="{FF2B5EF4-FFF2-40B4-BE49-F238E27FC236}">
                  <a16:creationId xmlns:a16="http://schemas.microsoft.com/office/drawing/2014/main" id="{38C11A5C-12FE-92C1-E0B8-314B191BD289}"/>
                </a:ext>
              </a:extLst>
            </p:cNvPr>
            <p:cNvSpPr/>
            <p:nvPr/>
          </p:nvSpPr>
          <p:spPr>
            <a:xfrm>
              <a:off x="10494168" y="259556"/>
              <a:ext cx="47625" cy="83343"/>
            </a:xfrm>
            <a:custGeom>
              <a:avLst/>
              <a:gdLst>
                <a:gd name="connsiteX0" fmla="*/ 35719 w 47625"/>
                <a:gd name="connsiteY0" fmla="*/ 0 h 83343"/>
                <a:gd name="connsiteX1" fmla="*/ 47625 w 47625"/>
                <a:gd name="connsiteY1" fmla="*/ 64294 h 83343"/>
                <a:gd name="connsiteX2" fmla="*/ 0 w 47625"/>
                <a:gd name="connsiteY2" fmla="*/ 83344 h 83343"/>
                <a:gd name="connsiteX3" fmla="*/ 4762 w 47625"/>
                <a:gd name="connsiteY3" fmla="*/ 76200 h 83343"/>
                <a:gd name="connsiteX4" fmla="*/ 35719 w 47625"/>
                <a:gd name="connsiteY4" fmla="*/ 19050 h 83343"/>
                <a:gd name="connsiteX5" fmla="*/ 33338 w 47625"/>
                <a:gd name="connsiteY5" fmla="*/ 4763 h 83343"/>
                <a:gd name="connsiteX6" fmla="*/ 35719 w 47625"/>
                <a:gd name="connsiteY6" fmla="*/ 0 h 83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83343">
                  <a:moveTo>
                    <a:pt x="35719" y="0"/>
                  </a:moveTo>
                  <a:cubicBezTo>
                    <a:pt x="40481" y="23813"/>
                    <a:pt x="45244" y="42863"/>
                    <a:pt x="47625" y="64294"/>
                  </a:cubicBezTo>
                  <a:cubicBezTo>
                    <a:pt x="30956" y="71438"/>
                    <a:pt x="16669" y="76200"/>
                    <a:pt x="0" y="83344"/>
                  </a:cubicBezTo>
                  <a:cubicBezTo>
                    <a:pt x="4762" y="78581"/>
                    <a:pt x="4762" y="76200"/>
                    <a:pt x="4762" y="76200"/>
                  </a:cubicBezTo>
                  <a:cubicBezTo>
                    <a:pt x="50006" y="57150"/>
                    <a:pt x="38100" y="66675"/>
                    <a:pt x="35719" y="19050"/>
                  </a:cubicBezTo>
                  <a:cubicBezTo>
                    <a:pt x="35719" y="14288"/>
                    <a:pt x="33338" y="9525"/>
                    <a:pt x="33338" y="4763"/>
                  </a:cubicBezTo>
                  <a:cubicBezTo>
                    <a:pt x="33338" y="4763"/>
                    <a:pt x="33338" y="4763"/>
                    <a:pt x="35719" y="0"/>
                  </a:cubicBezTo>
                  <a:close/>
                </a:path>
              </a:pathLst>
            </a:custGeom>
            <a:grpFill/>
            <a:ln w="23813" cap="flat">
              <a:noFill/>
              <a:prstDash val="solid"/>
              <a:miter/>
            </a:ln>
          </p:spPr>
          <p:txBody>
            <a:bodyPr rtlCol="0" anchor="ctr"/>
            <a:lstStyle/>
            <a:p>
              <a:endParaRPr lang="en-ID"/>
            </a:p>
          </p:txBody>
        </p:sp>
        <p:sp>
          <p:nvSpPr>
            <p:cNvPr id="1633" name="Freeform: Shape 1632">
              <a:extLst>
                <a:ext uri="{FF2B5EF4-FFF2-40B4-BE49-F238E27FC236}">
                  <a16:creationId xmlns:a16="http://schemas.microsoft.com/office/drawing/2014/main" id="{CBD2C0AB-7F9A-D672-EEA3-43A01E611187}"/>
                </a:ext>
              </a:extLst>
            </p:cNvPr>
            <p:cNvSpPr/>
            <p:nvPr/>
          </p:nvSpPr>
          <p:spPr>
            <a:xfrm>
              <a:off x="11549062" y="2514599"/>
              <a:ext cx="45243" cy="78581"/>
            </a:xfrm>
            <a:custGeom>
              <a:avLst/>
              <a:gdLst>
                <a:gd name="connsiteX0" fmla="*/ 42862 w 45243"/>
                <a:gd name="connsiteY0" fmla="*/ 78581 h 78581"/>
                <a:gd name="connsiteX1" fmla="*/ 0 w 45243"/>
                <a:gd name="connsiteY1" fmla="*/ 61912 h 78581"/>
                <a:gd name="connsiteX2" fmla="*/ 11906 w 45243"/>
                <a:gd name="connsiteY2" fmla="*/ 0 h 78581"/>
                <a:gd name="connsiteX3" fmla="*/ 16669 w 45243"/>
                <a:gd name="connsiteY3" fmla="*/ 0 h 78581"/>
                <a:gd name="connsiteX4" fmla="*/ 9525 w 45243"/>
                <a:gd name="connsiteY4" fmla="*/ 40481 h 78581"/>
                <a:gd name="connsiteX5" fmla="*/ 23813 w 45243"/>
                <a:gd name="connsiteY5" fmla="*/ 64294 h 78581"/>
                <a:gd name="connsiteX6" fmla="*/ 45244 w 45243"/>
                <a:gd name="connsiteY6" fmla="*/ 73819 h 78581"/>
                <a:gd name="connsiteX7" fmla="*/ 42862 w 45243"/>
                <a:gd name="connsiteY7" fmla="*/ 78581 h 7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243" h="78581">
                  <a:moveTo>
                    <a:pt x="42862" y="78581"/>
                  </a:moveTo>
                  <a:cubicBezTo>
                    <a:pt x="28575" y="73819"/>
                    <a:pt x="14288" y="69056"/>
                    <a:pt x="0" y="61912"/>
                  </a:cubicBezTo>
                  <a:cubicBezTo>
                    <a:pt x="4763" y="40481"/>
                    <a:pt x="7143" y="19050"/>
                    <a:pt x="11906" y="0"/>
                  </a:cubicBezTo>
                  <a:cubicBezTo>
                    <a:pt x="14288" y="0"/>
                    <a:pt x="14288" y="0"/>
                    <a:pt x="16669" y="0"/>
                  </a:cubicBezTo>
                  <a:cubicBezTo>
                    <a:pt x="14288" y="14287"/>
                    <a:pt x="14288" y="26194"/>
                    <a:pt x="9525" y="40481"/>
                  </a:cubicBezTo>
                  <a:cubicBezTo>
                    <a:pt x="7143" y="52388"/>
                    <a:pt x="11906" y="59531"/>
                    <a:pt x="23813" y="64294"/>
                  </a:cubicBezTo>
                  <a:cubicBezTo>
                    <a:pt x="30956" y="66675"/>
                    <a:pt x="38100" y="71438"/>
                    <a:pt x="45244" y="73819"/>
                  </a:cubicBezTo>
                  <a:cubicBezTo>
                    <a:pt x="42862" y="76200"/>
                    <a:pt x="42862" y="78581"/>
                    <a:pt x="42862" y="78581"/>
                  </a:cubicBezTo>
                  <a:close/>
                </a:path>
              </a:pathLst>
            </a:custGeom>
            <a:grpFill/>
            <a:ln w="23813" cap="flat">
              <a:noFill/>
              <a:prstDash val="solid"/>
              <a:miter/>
            </a:ln>
          </p:spPr>
          <p:txBody>
            <a:bodyPr rtlCol="0" anchor="ctr"/>
            <a:lstStyle/>
            <a:p>
              <a:endParaRPr lang="en-ID"/>
            </a:p>
          </p:txBody>
        </p:sp>
        <p:sp>
          <p:nvSpPr>
            <p:cNvPr id="1634" name="Freeform: Shape 1633">
              <a:extLst>
                <a:ext uri="{FF2B5EF4-FFF2-40B4-BE49-F238E27FC236}">
                  <a16:creationId xmlns:a16="http://schemas.microsoft.com/office/drawing/2014/main" id="{22524928-F218-A161-B32F-BBD949A5A856}"/>
                </a:ext>
              </a:extLst>
            </p:cNvPr>
            <p:cNvSpPr/>
            <p:nvPr/>
          </p:nvSpPr>
          <p:spPr>
            <a:xfrm>
              <a:off x="8053387" y="6755606"/>
              <a:ext cx="42862" cy="57149"/>
            </a:xfrm>
            <a:custGeom>
              <a:avLst/>
              <a:gdLst>
                <a:gd name="connsiteX0" fmla="*/ 19050 w 42862"/>
                <a:gd name="connsiteY0" fmla="*/ 57150 h 57149"/>
                <a:gd name="connsiteX1" fmla="*/ 0 w 42862"/>
                <a:gd name="connsiteY1" fmla="*/ 54768 h 57149"/>
                <a:gd name="connsiteX2" fmla="*/ 33338 w 42862"/>
                <a:gd name="connsiteY2" fmla="*/ 35719 h 57149"/>
                <a:gd name="connsiteX3" fmla="*/ 30956 w 42862"/>
                <a:gd name="connsiteY3" fmla="*/ 0 h 57149"/>
                <a:gd name="connsiteX4" fmla="*/ 42863 w 42862"/>
                <a:gd name="connsiteY4" fmla="*/ 14287 h 57149"/>
                <a:gd name="connsiteX5" fmla="*/ 42863 w 42862"/>
                <a:gd name="connsiteY5" fmla="*/ 14287 h 57149"/>
                <a:gd name="connsiteX6" fmla="*/ 35719 w 42862"/>
                <a:gd name="connsiteY6" fmla="*/ 40481 h 57149"/>
                <a:gd name="connsiteX7" fmla="*/ 19050 w 42862"/>
                <a:gd name="connsiteY7" fmla="*/ 57150 h 57149"/>
                <a:gd name="connsiteX8" fmla="*/ 19050 w 42862"/>
                <a:gd name="connsiteY8" fmla="*/ 57150 h 5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49">
                  <a:moveTo>
                    <a:pt x="19050" y="57150"/>
                  </a:moveTo>
                  <a:cubicBezTo>
                    <a:pt x="14288" y="57150"/>
                    <a:pt x="9525" y="54768"/>
                    <a:pt x="0" y="54768"/>
                  </a:cubicBezTo>
                  <a:cubicBezTo>
                    <a:pt x="14288" y="47625"/>
                    <a:pt x="21431" y="42862"/>
                    <a:pt x="33338" y="35719"/>
                  </a:cubicBezTo>
                  <a:cubicBezTo>
                    <a:pt x="33338" y="26193"/>
                    <a:pt x="33338" y="14287"/>
                    <a:pt x="30956" y="0"/>
                  </a:cubicBezTo>
                  <a:cubicBezTo>
                    <a:pt x="35719" y="7143"/>
                    <a:pt x="40481" y="9525"/>
                    <a:pt x="42863" y="14287"/>
                  </a:cubicBezTo>
                  <a:cubicBezTo>
                    <a:pt x="42863" y="14287"/>
                    <a:pt x="42863" y="14287"/>
                    <a:pt x="42863" y="14287"/>
                  </a:cubicBezTo>
                  <a:cubicBezTo>
                    <a:pt x="40481" y="23813"/>
                    <a:pt x="38100" y="30956"/>
                    <a:pt x="35719" y="40481"/>
                  </a:cubicBezTo>
                  <a:cubicBezTo>
                    <a:pt x="33338" y="45244"/>
                    <a:pt x="26194" y="52387"/>
                    <a:pt x="19050" y="57150"/>
                  </a:cubicBezTo>
                  <a:lnTo>
                    <a:pt x="19050" y="57150"/>
                  </a:lnTo>
                  <a:close/>
                </a:path>
              </a:pathLst>
            </a:custGeom>
            <a:grpFill/>
            <a:ln w="23813" cap="flat">
              <a:noFill/>
              <a:prstDash val="solid"/>
              <a:miter/>
            </a:ln>
          </p:spPr>
          <p:txBody>
            <a:bodyPr rtlCol="0" anchor="ctr"/>
            <a:lstStyle/>
            <a:p>
              <a:endParaRPr lang="en-ID"/>
            </a:p>
          </p:txBody>
        </p:sp>
        <p:sp>
          <p:nvSpPr>
            <p:cNvPr id="1635" name="Freeform: Shape 1634">
              <a:extLst>
                <a:ext uri="{FF2B5EF4-FFF2-40B4-BE49-F238E27FC236}">
                  <a16:creationId xmlns:a16="http://schemas.microsoft.com/office/drawing/2014/main" id="{B36625DF-DC8A-30A3-1E5F-CB385C51425B}"/>
                </a:ext>
              </a:extLst>
            </p:cNvPr>
            <p:cNvSpPr/>
            <p:nvPr/>
          </p:nvSpPr>
          <p:spPr>
            <a:xfrm>
              <a:off x="6100762" y="6755606"/>
              <a:ext cx="42862" cy="57149"/>
            </a:xfrm>
            <a:custGeom>
              <a:avLst/>
              <a:gdLst>
                <a:gd name="connsiteX0" fmla="*/ 19050 w 42862"/>
                <a:gd name="connsiteY0" fmla="*/ 57150 h 57149"/>
                <a:gd name="connsiteX1" fmla="*/ 0 w 42862"/>
                <a:gd name="connsiteY1" fmla="*/ 54768 h 57149"/>
                <a:gd name="connsiteX2" fmla="*/ 33337 w 42862"/>
                <a:gd name="connsiteY2" fmla="*/ 35719 h 57149"/>
                <a:gd name="connsiteX3" fmla="*/ 30956 w 42862"/>
                <a:gd name="connsiteY3" fmla="*/ 0 h 57149"/>
                <a:gd name="connsiteX4" fmla="*/ 42862 w 42862"/>
                <a:gd name="connsiteY4" fmla="*/ 14287 h 57149"/>
                <a:gd name="connsiteX5" fmla="*/ 42862 w 42862"/>
                <a:gd name="connsiteY5" fmla="*/ 14287 h 57149"/>
                <a:gd name="connsiteX6" fmla="*/ 35719 w 42862"/>
                <a:gd name="connsiteY6" fmla="*/ 40481 h 57149"/>
                <a:gd name="connsiteX7" fmla="*/ 19050 w 42862"/>
                <a:gd name="connsiteY7" fmla="*/ 57150 h 57149"/>
                <a:gd name="connsiteX8" fmla="*/ 19050 w 42862"/>
                <a:gd name="connsiteY8" fmla="*/ 57150 h 5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49">
                  <a:moveTo>
                    <a:pt x="19050" y="57150"/>
                  </a:moveTo>
                  <a:cubicBezTo>
                    <a:pt x="14287" y="57150"/>
                    <a:pt x="9525" y="54768"/>
                    <a:pt x="0" y="54768"/>
                  </a:cubicBezTo>
                  <a:cubicBezTo>
                    <a:pt x="14287" y="47625"/>
                    <a:pt x="21431" y="42862"/>
                    <a:pt x="33337" y="35719"/>
                  </a:cubicBezTo>
                  <a:cubicBezTo>
                    <a:pt x="33337" y="26193"/>
                    <a:pt x="33337" y="14287"/>
                    <a:pt x="30956" y="0"/>
                  </a:cubicBezTo>
                  <a:cubicBezTo>
                    <a:pt x="35719" y="7143"/>
                    <a:pt x="40481" y="9525"/>
                    <a:pt x="42862" y="14287"/>
                  </a:cubicBezTo>
                  <a:cubicBezTo>
                    <a:pt x="42862" y="14287"/>
                    <a:pt x="42862" y="14287"/>
                    <a:pt x="42862" y="14287"/>
                  </a:cubicBezTo>
                  <a:cubicBezTo>
                    <a:pt x="40481" y="23813"/>
                    <a:pt x="38100" y="30956"/>
                    <a:pt x="35719" y="40481"/>
                  </a:cubicBezTo>
                  <a:cubicBezTo>
                    <a:pt x="30956" y="45244"/>
                    <a:pt x="26194" y="52387"/>
                    <a:pt x="19050" y="57150"/>
                  </a:cubicBezTo>
                  <a:lnTo>
                    <a:pt x="19050" y="57150"/>
                  </a:lnTo>
                  <a:close/>
                </a:path>
              </a:pathLst>
            </a:custGeom>
            <a:grpFill/>
            <a:ln w="23813" cap="flat">
              <a:noFill/>
              <a:prstDash val="solid"/>
              <a:miter/>
            </a:ln>
          </p:spPr>
          <p:txBody>
            <a:bodyPr rtlCol="0" anchor="ctr"/>
            <a:lstStyle/>
            <a:p>
              <a:endParaRPr lang="en-ID"/>
            </a:p>
          </p:txBody>
        </p:sp>
        <p:sp>
          <p:nvSpPr>
            <p:cNvPr id="1636" name="Freeform: Shape 1635">
              <a:extLst>
                <a:ext uri="{FF2B5EF4-FFF2-40B4-BE49-F238E27FC236}">
                  <a16:creationId xmlns:a16="http://schemas.microsoft.com/office/drawing/2014/main" id="{7B22F3EA-F12B-89FB-EB6E-9CA7ACB75094}"/>
                </a:ext>
              </a:extLst>
            </p:cNvPr>
            <p:cNvSpPr/>
            <p:nvPr/>
          </p:nvSpPr>
          <p:spPr>
            <a:xfrm>
              <a:off x="8053387" y="4502943"/>
              <a:ext cx="42862" cy="57149"/>
            </a:xfrm>
            <a:custGeom>
              <a:avLst/>
              <a:gdLst>
                <a:gd name="connsiteX0" fmla="*/ 19050 w 42862"/>
                <a:gd name="connsiteY0" fmla="*/ 57150 h 57149"/>
                <a:gd name="connsiteX1" fmla="*/ 0 w 42862"/>
                <a:gd name="connsiteY1" fmla="*/ 54768 h 57149"/>
                <a:gd name="connsiteX2" fmla="*/ 33338 w 42862"/>
                <a:gd name="connsiteY2" fmla="*/ 35719 h 57149"/>
                <a:gd name="connsiteX3" fmla="*/ 30956 w 42862"/>
                <a:gd name="connsiteY3" fmla="*/ 0 h 57149"/>
                <a:gd name="connsiteX4" fmla="*/ 42863 w 42862"/>
                <a:gd name="connsiteY4" fmla="*/ 14287 h 57149"/>
                <a:gd name="connsiteX5" fmla="*/ 42863 w 42862"/>
                <a:gd name="connsiteY5" fmla="*/ 14287 h 57149"/>
                <a:gd name="connsiteX6" fmla="*/ 35719 w 42862"/>
                <a:gd name="connsiteY6" fmla="*/ 40481 h 57149"/>
                <a:gd name="connsiteX7" fmla="*/ 19050 w 42862"/>
                <a:gd name="connsiteY7" fmla="*/ 57150 h 57149"/>
                <a:gd name="connsiteX8" fmla="*/ 19050 w 42862"/>
                <a:gd name="connsiteY8" fmla="*/ 57150 h 5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49">
                  <a:moveTo>
                    <a:pt x="19050" y="57150"/>
                  </a:moveTo>
                  <a:cubicBezTo>
                    <a:pt x="14288" y="57150"/>
                    <a:pt x="9525" y="54768"/>
                    <a:pt x="0" y="54768"/>
                  </a:cubicBezTo>
                  <a:cubicBezTo>
                    <a:pt x="14288" y="47625"/>
                    <a:pt x="21431" y="42862"/>
                    <a:pt x="33338" y="35719"/>
                  </a:cubicBezTo>
                  <a:cubicBezTo>
                    <a:pt x="33338" y="26194"/>
                    <a:pt x="33338" y="14287"/>
                    <a:pt x="30956" y="0"/>
                  </a:cubicBezTo>
                  <a:cubicBezTo>
                    <a:pt x="35719" y="7143"/>
                    <a:pt x="40481" y="9525"/>
                    <a:pt x="42863" y="14287"/>
                  </a:cubicBezTo>
                  <a:lnTo>
                    <a:pt x="42863" y="14287"/>
                  </a:lnTo>
                  <a:cubicBezTo>
                    <a:pt x="40481" y="23813"/>
                    <a:pt x="38100" y="30956"/>
                    <a:pt x="35719" y="40481"/>
                  </a:cubicBezTo>
                  <a:cubicBezTo>
                    <a:pt x="33338" y="45244"/>
                    <a:pt x="26194" y="52387"/>
                    <a:pt x="19050" y="57150"/>
                  </a:cubicBezTo>
                  <a:lnTo>
                    <a:pt x="19050" y="57150"/>
                  </a:lnTo>
                  <a:close/>
                </a:path>
              </a:pathLst>
            </a:custGeom>
            <a:grpFill/>
            <a:ln w="23813" cap="flat">
              <a:noFill/>
              <a:prstDash val="solid"/>
              <a:miter/>
            </a:ln>
          </p:spPr>
          <p:txBody>
            <a:bodyPr rtlCol="0" anchor="ctr"/>
            <a:lstStyle/>
            <a:p>
              <a:endParaRPr lang="en-ID"/>
            </a:p>
          </p:txBody>
        </p:sp>
        <p:sp>
          <p:nvSpPr>
            <p:cNvPr id="1637" name="Freeform: Shape 1636">
              <a:extLst>
                <a:ext uri="{FF2B5EF4-FFF2-40B4-BE49-F238E27FC236}">
                  <a16:creationId xmlns:a16="http://schemas.microsoft.com/office/drawing/2014/main" id="{8DC063B9-1B06-0943-9B58-E5F168AE8C86}"/>
                </a:ext>
              </a:extLst>
            </p:cNvPr>
            <p:cNvSpPr/>
            <p:nvPr/>
          </p:nvSpPr>
          <p:spPr>
            <a:xfrm>
              <a:off x="6100762" y="2252662"/>
              <a:ext cx="42862" cy="57150"/>
            </a:xfrm>
            <a:custGeom>
              <a:avLst/>
              <a:gdLst>
                <a:gd name="connsiteX0" fmla="*/ 19050 w 42862"/>
                <a:gd name="connsiteY0" fmla="*/ 57150 h 57150"/>
                <a:gd name="connsiteX1" fmla="*/ 0 w 42862"/>
                <a:gd name="connsiteY1" fmla="*/ 54769 h 57150"/>
                <a:gd name="connsiteX2" fmla="*/ 33337 w 42862"/>
                <a:gd name="connsiteY2" fmla="*/ 35719 h 57150"/>
                <a:gd name="connsiteX3" fmla="*/ 30956 w 42862"/>
                <a:gd name="connsiteY3" fmla="*/ 0 h 57150"/>
                <a:gd name="connsiteX4" fmla="*/ 42862 w 42862"/>
                <a:gd name="connsiteY4" fmla="*/ 14287 h 57150"/>
                <a:gd name="connsiteX5" fmla="*/ 42862 w 42862"/>
                <a:gd name="connsiteY5" fmla="*/ 14287 h 57150"/>
                <a:gd name="connsiteX6" fmla="*/ 35719 w 42862"/>
                <a:gd name="connsiteY6" fmla="*/ 40481 h 57150"/>
                <a:gd name="connsiteX7" fmla="*/ 19050 w 42862"/>
                <a:gd name="connsiteY7" fmla="*/ 57150 h 57150"/>
                <a:gd name="connsiteX8" fmla="*/ 19050 w 42862"/>
                <a:gd name="connsiteY8" fmla="*/ 571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50">
                  <a:moveTo>
                    <a:pt x="19050" y="57150"/>
                  </a:moveTo>
                  <a:cubicBezTo>
                    <a:pt x="14287" y="57150"/>
                    <a:pt x="9525" y="54769"/>
                    <a:pt x="0" y="54769"/>
                  </a:cubicBezTo>
                  <a:cubicBezTo>
                    <a:pt x="14287" y="47625"/>
                    <a:pt x="21431" y="42863"/>
                    <a:pt x="33337" y="35719"/>
                  </a:cubicBezTo>
                  <a:cubicBezTo>
                    <a:pt x="33337" y="26194"/>
                    <a:pt x="33337" y="14287"/>
                    <a:pt x="30956" y="0"/>
                  </a:cubicBezTo>
                  <a:cubicBezTo>
                    <a:pt x="35719" y="7144"/>
                    <a:pt x="40481" y="9525"/>
                    <a:pt x="42862" y="14287"/>
                  </a:cubicBezTo>
                  <a:lnTo>
                    <a:pt x="42862" y="14287"/>
                  </a:lnTo>
                  <a:cubicBezTo>
                    <a:pt x="40481" y="23813"/>
                    <a:pt x="38100" y="30956"/>
                    <a:pt x="35719" y="40481"/>
                  </a:cubicBezTo>
                  <a:cubicBezTo>
                    <a:pt x="30956" y="45244"/>
                    <a:pt x="26194" y="50006"/>
                    <a:pt x="19050" y="57150"/>
                  </a:cubicBezTo>
                  <a:lnTo>
                    <a:pt x="19050" y="57150"/>
                  </a:lnTo>
                  <a:close/>
                </a:path>
              </a:pathLst>
            </a:custGeom>
            <a:grpFill/>
            <a:ln w="23813" cap="flat">
              <a:noFill/>
              <a:prstDash val="solid"/>
              <a:miter/>
            </a:ln>
          </p:spPr>
          <p:txBody>
            <a:bodyPr rtlCol="0" anchor="ctr"/>
            <a:lstStyle/>
            <a:p>
              <a:endParaRPr lang="en-ID"/>
            </a:p>
          </p:txBody>
        </p:sp>
        <p:sp>
          <p:nvSpPr>
            <p:cNvPr id="1638" name="Freeform: Shape 1637">
              <a:extLst>
                <a:ext uri="{FF2B5EF4-FFF2-40B4-BE49-F238E27FC236}">
                  <a16:creationId xmlns:a16="http://schemas.microsoft.com/office/drawing/2014/main" id="{583F041F-19B1-9D96-5737-6ECA576E3787}"/>
                </a:ext>
              </a:extLst>
            </p:cNvPr>
            <p:cNvSpPr/>
            <p:nvPr/>
          </p:nvSpPr>
          <p:spPr>
            <a:xfrm>
              <a:off x="8053387" y="3376612"/>
              <a:ext cx="42862" cy="57149"/>
            </a:xfrm>
            <a:custGeom>
              <a:avLst/>
              <a:gdLst>
                <a:gd name="connsiteX0" fmla="*/ 19050 w 42862"/>
                <a:gd name="connsiteY0" fmla="*/ 57150 h 57149"/>
                <a:gd name="connsiteX1" fmla="*/ 0 w 42862"/>
                <a:gd name="connsiteY1" fmla="*/ 54769 h 57149"/>
                <a:gd name="connsiteX2" fmla="*/ 33338 w 42862"/>
                <a:gd name="connsiteY2" fmla="*/ 35719 h 57149"/>
                <a:gd name="connsiteX3" fmla="*/ 30956 w 42862"/>
                <a:gd name="connsiteY3" fmla="*/ 0 h 57149"/>
                <a:gd name="connsiteX4" fmla="*/ 42863 w 42862"/>
                <a:gd name="connsiteY4" fmla="*/ 14287 h 57149"/>
                <a:gd name="connsiteX5" fmla="*/ 42863 w 42862"/>
                <a:gd name="connsiteY5" fmla="*/ 14287 h 57149"/>
                <a:gd name="connsiteX6" fmla="*/ 35719 w 42862"/>
                <a:gd name="connsiteY6" fmla="*/ 40481 h 57149"/>
                <a:gd name="connsiteX7" fmla="*/ 19050 w 42862"/>
                <a:gd name="connsiteY7" fmla="*/ 57150 h 57149"/>
                <a:gd name="connsiteX8" fmla="*/ 19050 w 42862"/>
                <a:gd name="connsiteY8" fmla="*/ 57150 h 5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49">
                  <a:moveTo>
                    <a:pt x="19050" y="57150"/>
                  </a:moveTo>
                  <a:cubicBezTo>
                    <a:pt x="14288" y="57150"/>
                    <a:pt x="9525" y="54769"/>
                    <a:pt x="0" y="54769"/>
                  </a:cubicBezTo>
                  <a:cubicBezTo>
                    <a:pt x="14288" y="47625"/>
                    <a:pt x="21431" y="42863"/>
                    <a:pt x="33338" y="35719"/>
                  </a:cubicBezTo>
                  <a:cubicBezTo>
                    <a:pt x="33338" y="26194"/>
                    <a:pt x="33338" y="14287"/>
                    <a:pt x="30956" y="0"/>
                  </a:cubicBezTo>
                  <a:cubicBezTo>
                    <a:pt x="35719" y="7144"/>
                    <a:pt x="40481" y="9525"/>
                    <a:pt x="42863" y="14287"/>
                  </a:cubicBezTo>
                  <a:lnTo>
                    <a:pt x="42863" y="14287"/>
                  </a:lnTo>
                  <a:cubicBezTo>
                    <a:pt x="40481" y="23813"/>
                    <a:pt x="38100" y="30956"/>
                    <a:pt x="35719" y="40481"/>
                  </a:cubicBezTo>
                  <a:cubicBezTo>
                    <a:pt x="33338" y="45244"/>
                    <a:pt x="26194" y="52387"/>
                    <a:pt x="19050" y="57150"/>
                  </a:cubicBezTo>
                  <a:lnTo>
                    <a:pt x="19050" y="57150"/>
                  </a:lnTo>
                  <a:close/>
                </a:path>
              </a:pathLst>
            </a:custGeom>
            <a:grpFill/>
            <a:ln w="23813" cap="flat">
              <a:noFill/>
              <a:prstDash val="solid"/>
              <a:miter/>
            </a:ln>
          </p:spPr>
          <p:txBody>
            <a:bodyPr rtlCol="0" anchor="ctr"/>
            <a:lstStyle/>
            <a:p>
              <a:endParaRPr lang="en-ID"/>
            </a:p>
          </p:txBody>
        </p:sp>
        <p:sp>
          <p:nvSpPr>
            <p:cNvPr id="1639" name="Freeform: Shape 1638">
              <a:extLst>
                <a:ext uri="{FF2B5EF4-FFF2-40B4-BE49-F238E27FC236}">
                  <a16:creationId xmlns:a16="http://schemas.microsoft.com/office/drawing/2014/main" id="{C98305D2-90C8-CBAF-4AA3-8333AF4F91BF}"/>
                </a:ext>
              </a:extLst>
            </p:cNvPr>
            <p:cNvSpPr/>
            <p:nvPr/>
          </p:nvSpPr>
          <p:spPr>
            <a:xfrm>
              <a:off x="6179343" y="2250281"/>
              <a:ext cx="40481" cy="59531"/>
            </a:xfrm>
            <a:custGeom>
              <a:avLst/>
              <a:gdLst>
                <a:gd name="connsiteX0" fmla="*/ 0 w 40481"/>
                <a:gd name="connsiteY0" fmla="*/ 14287 h 59531"/>
                <a:gd name="connsiteX1" fmla="*/ 11906 w 40481"/>
                <a:gd name="connsiteY1" fmla="*/ 0 h 59531"/>
                <a:gd name="connsiteX2" fmla="*/ 9525 w 40481"/>
                <a:gd name="connsiteY2" fmla="*/ 38100 h 59531"/>
                <a:gd name="connsiteX3" fmla="*/ 40481 w 40481"/>
                <a:gd name="connsiteY3" fmla="*/ 54769 h 59531"/>
                <a:gd name="connsiteX4" fmla="*/ 23813 w 40481"/>
                <a:gd name="connsiteY4" fmla="*/ 59531 h 59531"/>
                <a:gd name="connsiteX5" fmla="*/ 23813 w 40481"/>
                <a:gd name="connsiteY5" fmla="*/ 59531 h 59531"/>
                <a:gd name="connsiteX6" fmla="*/ 4763 w 40481"/>
                <a:gd name="connsiteY6" fmla="*/ 42863 h 59531"/>
                <a:gd name="connsiteX7" fmla="*/ 0 w 40481"/>
                <a:gd name="connsiteY7" fmla="*/ 14287 h 59531"/>
                <a:gd name="connsiteX8" fmla="*/ 0 w 40481"/>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1" h="59531">
                  <a:moveTo>
                    <a:pt x="0" y="14287"/>
                  </a:moveTo>
                  <a:cubicBezTo>
                    <a:pt x="2381" y="9525"/>
                    <a:pt x="7144" y="7144"/>
                    <a:pt x="11906" y="0"/>
                  </a:cubicBezTo>
                  <a:cubicBezTo>
                    <a:pt x="11906" y="14287"/>
                    <a:pt x="9525" y="26194"/>
                    <a:pt x="9525" y="38100"/>
                  </a:cubicBezTo>
                  <a:cubicBezTo>
                    <a:pt x="19050" y="42863"/>
                    <a:pt x="28575" y="47625"/>
                    <a:pt x="40481" y="54769"/>
                  </a:cubicBezTo>
                  <a:cubicBezTo>
                    <a:pt x="30956" y="57150"/>
                    <a:pt x="28575" y="57150"/>
                    <a:pt x="23813" y="59531"/>
                  </a:cubicBezTo>
                  <a:lnTo>
                    <a:pt x="23813" y="59531"/>
                  </a:lnTo>
                  <a:cubicBezTo>
                    <a:pt x="16669" y="52387"/>
                    <a:pt x="9525" y="47625"/>
                    <a:pt x="4763" y="42863"/>
                  </a:cubicBezTo>
                  <a:cubicBezTo>
                    <a:pt x="2381" y="30956"/>
                    <a:pt x="0" y="23813"/>
                    <a:pt x="0" y="14287"/>
                  </a:cubicBezTo>
                  <a:lnTo>
                    <a:pt x="0" y="14287"/>
                  </a:lnTo>
                  <a:close/>
                </a:path>
              </a:pathLst>
            </a:custGeom>
            <a:grpFill/>
            <a:ln w="23813" cap="flat">
              <a:noFill/>
              <a:prstDash val="solid"/>
              <a:miter/>
            </a:ln>
          </p:spPr>
          <p:txBody>
            <a:bodyPr rtlCol="0" anchor="ctr"/>
            <a:lstStyle/>
            <a:p>
              <a:endParaRPr lang="en-ID"/>
            </a:p>
          </p:txBody>
        </p:sp>
        <p:sp>
          <p:nvSpPr>
            <p:cNvPr id="1640" name="Freeform: Shape 1639">
              <a:extLst>
                <a:ext uri="{FF2B5EF4-FFF2-40B4-BE49-F238E27FC236}">
                  <a16:creationId xmlns:a16="http://schemas.microsoft.com/office/drawing/2014/main" id="{035D7F09-F4F1-FFCF-410E-AFD1D3F74E93}"/>
                </a:ext>
              </a:extLst>
            </p:cNvPr>
            <p:cNvSpPr/>
            <p:nvPr/>
          </p:nvSpPr>
          <p:spPr>
            <a:xfrm>
              <a:off x="6100762" y="1126331"/>
              <a:ext cx="42862" cy="57150"/>
            </a:xfrm>
            <a:custGeom>
              <a:avLst/>
              <a:gdLst>
                <a:gd name="connsiteX0" fmla="*/ 19050 w 42862"/>
                <a:gd name="connsiteY0" fmla="*/ 57150 h 57150"/>
                <a:gd name="connsiteX1" fmla="*/ 0 w 42862"/>
                <a:gd name="connsiteY1" fmla="*/ 54769 h 57150"/>
                <a:gd name="connsiteX2" fmla="*/ 33337 w 42862"/>
                <a:gd name="connsiteY2" fmla="*/ 35719 h 57150"/>
                <a:gd name="connsiteX3" fmla="*/ 30956 w 42862"/>
                <a:gd name="connsiteY3" fmla="*/ 0 h 57150"/>
                <a:gd name="connsiteX4" fmla="*/ 42862 w 42862"/>
                <a:gd name="connsiteY4" fmla="*/ 14288 h 57150"/>
                <a:gd name="connsiteX5" fmla="*/ 42862 w 42862"/>
                <a:gd name="connsiteY5" fmla="*/ 14288 h 57150"/>
                <a:gd name="connsiteX6" fmla="*/ 35719 w 42862"/>
                <a:gd name="connsiteY6" fmla="*/ 40481 h 57150"/>
                <a:gd name="connsiteX7" fmla="*/ 19050 w 42862"/>
                <a:gd name="connsiteY7" fmla="*/ 57150 h 57150"/>
                <a:gd name="connsiteX8" fmla="*/ 19050 w 42862"/>
                <a:gd name="connsiteY8" fmla="*/ 571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50">
                  <a:moveTo>
                    <a:pt x="19050" y="57150"/>
                  </a:moveTo>
                  <a:cubicBezTo>
                    <a:pt x="14287" y="57150"/>
                    <a:pt x="9525" y="54769"/>
                    <a:pt x="0" y="54769"/>
                  </a:cubicBezTo>
                  <a:cubicBezTo>
                    <a:pt x="14287" y="47625"/>
                    <a:pt x="21431" y="42862"/>
                    <a:pt x="33337" y="35719"/>
                  </a:cubicBezTo>
                  <a:cubicBezTo>
                    <a:pt x="33337" y="26194"/>
                    <a:pt x="33337" y="14288"/>
                    <a:pt x="30956" y="0"/>
                  </a:cubicBezTo>
                  <a:cubicBezTo>
                    <a:pt x="35719" y="7144"/>
                    <a:pt x="40481" y="9525"/>
                    <a:pt x="42862" y="14288"/>
                  </a:cubicBezTo>
                  <a:lnTo>
                    <a:pt x="42862" y="14288"/>
                  </a:lnTo>
                  <a:cubicBezTo>
                    <a:pt x="40481" y="23813"/>
                    <a:pt x="38100" y="30956"/>
                    <a:pt x="35719" y="40481"/>
                  </a:cubicBezTo>
                  <a:cubicBezTo>
                    <a:pt x="30956" y="45244"/>
                    <a:pt x="26194" y="50006"/>
                    <a:pt x="19050" y="57150"/>
                  </a:cubicBezTo>
                  <a:lnTo>
                    <a:pt x="19050" y="57150"/>
                  </a:lnTo>
                  <a:close/>
                </a:path>
              </a:pathLst>
            </a:custGeom>
            <a:grpFill/>
            <a:ln w="23813" cap="flat">
              <a:noFill/>
              <a:prstDash val="solid"/>
              <a:miter/>
            </a:ln>
          </p:spPr>
          <p:txBody>
            <a:bodyPr rtlCol="0" anchor="ctr"/>
            <a:lstStyle/>
            <a:p>
              <a:endParaRPr lang="en-ID"/>
            </a:p>
          </p:txBody>
        </p:sp>
        <p:sp>
          <p:nvSpPr>
            <p:cNvPr id="1641" name="Freeform: Shape 1640">
              <a:extLst>
                <a:ext uri="{FF2B5EF4-FFF2-40B4-BE49-F238E27FC236}">
                  <a16:creationId xmlns:a16="http://schemas.microsoft.com/office/drawing/2014/main" id="{B3F85E43-F713-CCEC-1D63-02B929D8B526}"/>
                </a:ext>
              </a:extLst>
            </p:cNvPr>
            <p:cNvSpPr/>
            <p:nvPr/>
          </p:nvSpPr>
          <p:spPr>
            <a:xfrm>
              <a:off x="6179343" y="1123950"/>
              <a:ext cx="40481" cy="59531"/>
            </a:xfrm>
            <a:custGeom>
              <a:avLst/>
              <a:gdLst>
                <a:gd name="connsiteX0" fmla="*/ 0 w 40481"/>
                <a:gd name="connsiteY0" fmla="*/ 14287 h 59531"/>
                <a:gd name="connsiteX1" fmla="*/ 11906 w 40481"/>
                <a:gd name="connsiteY1" fmla="*/ 0 h 59531"/>
                <a:gd name="connsiteX2" fmla="*/ 9525 w 40481"/>
                <a:gd name="connsiteY2" fmla="*/ 38100 h 59531"/>
                <a:gd name="connsiteX3" fmla="*/ 40481 w 40481"/>
                <a:gd name="connsiteY3" fmla="*/ 54769 h 59531"/>
                <a:gd name="connsiteX4" fmla="*/ 23813 w 40481"/>
                <a:gd name="connsiteY4" fmla="*/ 59531 h 59531"/>
                <a:gd name="connsiteX5" fmla="*/ 23813 w 40481"/>
                <a:gd name="connsiteY5" fmla="*/ 59531 h 59531"/>
                <a:gd name="connsiteX6" fmla="*/ 4763 w 40481"/>
                <a:gd name="connsiteY6" fmla="*/ 42862 h 59531"/>
                <a:gd name="connsiteX7" fmla="*/ 0 w 40481"/>
                <a:gd name="connsiteY7" fmla="*/ 14287 h 59531"/>
                <a:gd name="connsiteX8" fmla="*/ 0 w 40481"/>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1" h="59531">
                  <a:moveTo>
                    <a:pt x="0" y="14287"/>
                  </a:moveTo>
                  <a:cubicBezTo>
                    <a:pt x="2381" y="9525"/>
                    <a:pt x="7144" y="7144"/>
                    <a:pt x="11906" y="0"/>
                  </a:cubicBezTo>
                  <a:cubicBezTo>
                    <a:pt x="11906" y="14287"/>
                    <a:pt x="9525" y="26194"/>
                    <a:pt x="9525" y="38100"/>
                  </a:cubicBezTo>
                  <a:cubicBezTo>
                    <a:pt x="19050" y="42862"/>
                    <a:pt x="28575" y="47625"/>
                    <a:pt x="40481" y="54769"/>
                  </a:cubicBezTo>
                  <a:cubicBezTo>
                    <a:pt x="30956" y="57150"/>
                    <a:pt x="28575" y="57150"/>
                    <a:pt x="23813" y="59531"/>
                  </a:cubicBezTo>
                  <a:lnTo>
                    <a:pt x="23813" y="59531"/>
                  </a:lnTo>
                  <a:cubicBezTo>
                    <a:pt x="16669" y="52388"/>
                    <a:pt x="9525" y="47625"/>
                    <a:pt x="4763" y="42862"/>
                  </a:cubicBezTo>
                  <a:cubicBezTo>
                    <a:pt x="2381" y="30956"/>
                    <a:pt x="0" y="23813"/>
                    <a:pt x="0" y="14287"/>
                  </a:cubicBezTo>
                  <a:lnTo>
                    <a:pt x="0" y="14287"/>
                  </a:lnTo>
                  <a:close/>
                </a:path>
              </a:pathLst>
            </a:custGeom>
            <a:grpFill/>
            <a:ln w="23813" cap="flat">
              <a:noFill/>
              <a:prstDash val="solid"/>
              <a:miter/>
            </a:ln>
          </p:spPr>
          <p:txBody>
            <a:bodyPr rtlCol="0" anchor="ctr"/>
            <a:lstStyle/>
            <a:p>
              <a:endParaRPr lang="en-ID"/>
            </a:p>
          </p:txBody>
        </p:sp>
        <p:sp>
          <p:nvSpPr>
            <p:cNvPr id="1642" name="Freeform: Shape 1641">
              <a:extLst>
                <a:ext uri="{FF2B5EF4-FFF2-40B4-BE49-F238E27FC236}">
                  <a16:creationId xmlns:a16="http://schemas.microsoft.com/office/drawing/2014/main" id="{DECB0561-3A42-2B3F-EE1E-D850C42464DE}"/>
                </a:ext>
              </a:extLst>
            </p:cNvPr>
            <p:cNvSpPr/>
            <p:nvPr/>
          </p:nvSpPr>
          <p:spPr>
            <a:xfrm>
              <a:off x="8053387" y="1126331"/>
              <a:ext cx="42862" cy="57150"/>
            </a:xfrm>
            <a:custGeom>
              <a:avLst/>
              <a:gdLst>
                <a:gd name="connsiteX0" fmla="*/ 19050 w 42862"/>
                <a:gd name="connsiteY0" fmla="*/ 57150 h 57150"/>
                <a:gd name="connsiteX1" fmla="*/ 0 w 42862"/>
                <a:gd name="connsiteY1" fmla="*/ 54769 h 57150"/>
                <a:gd name="connsiteX2" fmla="*/ 33338 w 42862"/>
                <a:gd name="connsiteY2" fmla="*/ 35719 h 57150"/>
                <a:gd name="connsiteX3" fmla="*/ 30956 w 42862"/>
                <a:gd name="connsiteY3" fmla="*/ 0 h 57150"/>
                <a:gd name="connsiteX4" fmla="*/ 42863 w 42862"/>
                <a:gd name="connsiteY4" fmla="*/ 14288 h 57150"/>
                <a:gd name="connsiteX5" fmla="*/ 42863 w 42862"/>
                <a:gd name="connsiteY5" fmla="*/ 14288 h 57150"/>
                <a:gd name="connsiteX6" fmla="*/ 35719 w 42862"/>
                <a:gd name="connsiteY6" fmla="*/ 40481 h 57150"/>
                <a:gd name="connsiteX7" fmla="*/ 19050 w 42862"/>
                <a:gd name="connsiteY7" fmla="*/ 57150 h 57150"/>
                <a:gd name="connsiteX8" fmla="*/ 19050 w 42862"/>
                <a:gd name="connsiteY8" fmla="*/ 571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50">
                  <a:moveTo>
                    <a:pt x="19050" y="57150"/>
                  </a:moveTo>
                  <a:cubicBezTo>
                    <a:pt x="14288" y="57150"/>
                    <a:pt x="9525" y="54769"/>
                    <a:pt x="0" y="54769"/>
                  </a:cubicBezTo>
                  <a:cubicBezTo>
                    <a:pt x="14288" y="47625"/>
                    <a:pt x="21431" y="42862"/>
                    <a:pt x="33338" y="35719"/>
                  </a:cubicBezTo>
                  <a:cubicBezTo>
                    <a:pt x="33338" y="26194"/>
                    <a:pt x="33338" y="14288"/>
                    <a:pt x="30956" y="0"/>
                  </a:cubicBezTo>
                  <a:cubicBezTo>
                    <a:pt x="35719" y="7144"/>
                    <a:pt x="40481" y="9525"/>
                    <a:pt x="42863" y="14288"/>
                  </a:cubicBezTo>
                  <a:lnTo>
                    <a:pt x="42863" y="14288"/>
                  </a:lnTo>
                  <a:cubicBezTo>
                    <a:pt x="40481" y="23813"/>
                    <a:pt x="38100" y="30956"/>
                    <a:pt x="35719" y="40481"/>
                  </a:cubicBezTo>
                  <a:cubicBezTo>
                    <a:pt x="33338" y="45244"/>
                    <a:pt x="26194" y="50006"/>
                    <a:pt x="19050" y="57150"/>
                  </a:cubicBezTo>
                  <a:lnTo>
                    <a:pt x="19050" y="57150"/>
                  </a:lnTo>
                  <a:close/>
                </a:path>
              </a:pathLst>
            </a:custGeom>
            <a:grpFill/>
            <a:ln w="23813" cap="flat">
              <a:noFill/>
              <a:prstDash val="solid"/>
              <a:miter/>
            </a:ln>
          </p:spPr>
          <p:txBody>
            <a:bodyPr rtlCol="0" anchor="ctr"/>
            <a:lstStyle/>
            <a:p>
              <a:endParaRPr lang="en-ID"/>
            </a:p>
          </p:txBody>
        </p:sp>
        <p:sp>
          <p:nvSpPr>
            <p:cNvPr id="1643" name="Freeform: Shape 1642">
              <a:extLst>
                <a:ext uri="{FF2B5EF4-FFF2-40B4-BE49-F238E27FC236}">
                  <a16:creationId xmlns:a16="http://schemas.microsoft.com/office/drawing/2014/main" id="{F676C0E8-166C-AB78-FC26-9CEDBBD68F8F}"/>
                </a:ext>
              </a:extLst>
            </p:cNvPr>
            <p:cNvSpPr/>
            <p:nvPr/>
          </p:nvSpPr>
          <p:spPr>
            <a:xfrm>
              <a:off x="8131968" y="1123950"/>
              <a:ext cx="40481" cy="59531"/>
            </a:xfrm>
            <a:custGeom>
              <a:avLst/>
              <a:gdLst>
                <a:gd name="connsiteX0" fmla="*/ 0 w 40481"/>
                <a:gd name="connsiteY0" fmla="*/ 14287 h 59531"/>
                <a:gd name="connsiteX1" fmla="*/ 11906 w 40481"/>
                <a:gd name="connsiteY1" fmla="*/ 0 h 59531"/>
                <a:gd name="connsiteX2" fmla="*/ 9525 w 40481"/>
                <a:gd name="connsiteY2" fmla="*/ 38100 h 59531"/>
                <a:gd name="connsiteX3" fmla="*/ 40481 w 40481"/>
                <a:gd name="connsiteY3" fmla="*/ 54769 h 59531"/>
                <a:gd name="connsiteX4" fmla="*/ 23813 w 40481"/>
                <a:gd name="connsiteY4" fmla="*/ 59531 h 59531"/>
                <a:gd name="connsiteX5" fmla="*/ 23813 w 40481"/>
                <a:gd name="connsiteY5" fmla="*/ 59531 h 59531"/>
                <a:gd name="connsiteX6" fmla="*/ 4762 w 40481"/>
                <a:gd name="connsiteY6" fmla="*/ 42862 h 59531"/>
                <a:gd name="connsiteX7" fmla="*/ 0 w 40481"/>
                <a:gd name="connsiteY7" fmla="*/ 14287 h 59531"/>
                <a:gd name="connsiteX8" fmla="*/ 0 w 40481"/>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1" h="59531">
                  <a:moveTo>
                    <a:pt x="0" y="14287"/>
                  </a:moveTo>
                  <a:cubicBezTo>
                    <a:pt x="2381" y="9525"/>
                    <a:pt x="7144" y="7144"/>
                    <a:pt x="11906" y="0"/>
                  </a:cubicBezTo>
                  <a:cubicBezTo>
                    <a:pt x="11906" y="14287"/>
                    <a:pt x="9525" y="26194"/>
                    <a:pt x="9525" y="38100"/>
                  </a:cubicBezTo>
                  <a:cubicBezTo>
                    <a:pt x="19050" y="42862"/>
                    <a:pt x="28575" y="47625"/>
                    <a:pt x="40481" y="54769"/>
                  </a:cubicBezTo>
                  <a:cubicBezTo>
                    <a:pt x="30956" y="57150"/>
                    <a:pt x="28575" y="57150"/>
                    <a:pt x="23813" y="59531"/>
                  </a:cubicBezTo>
                  <a:lnTo>
                    <a:pt x="23813" y="59531"/>
                  </a:lnTo>
                  <a:cubicBezTo>
                    <a:pt x="16669" y="52388"/>
                    <a:pt x="9525" y="47625"/>
                    <a:pt x="4762" y="42862"/>
                  </a:cubicBezTo>
                  <a:cubicBezTo>
                    <a:pt x="4762" y="30956"/>
                    <a:pt x="2381" y="23813"/>
                    <a:pt x="0" y="14287"/>
                  </a:cubicBezTo>
                  <a:lnTo>
                    <a:pt x="0" y="14287"/>
                  </a:lnTo>
                  <a:close/>
                </a:path>
              </a:pathLst>
            </a:custGeom>
            <a:grpFill/>
            <a:ln w="23813" cap="flat">
              <a:noFill/>
              <a:prstDash val="solid"/>
              <a:miter/>
            </a:ln>
          </p:spPr>
          <p:txBody>
            <a:bodyPr rtlCol="0" anchor="ctr"/>
            <a:lstStyle/>
            <a:p>
              <a:endParaRPr lang="en-ID"/>
            </a:p>
          </p:txBody>
        </p:sp>
        <p:sp>
          <p:nvSpPr>
            <p:cNvPr id="1644" name="Freeform: Shape 1643">
              <a:extLst>
                <a:ext uri="{FF2B5EF4-FFF2-40B4-BE49-F238E27FC236}">
                  <a16:creationId xmlns:a16="http://schemas.microsoft.com/office/drawing/2014/main" id="{032F2F10-8669-63F3-E20B-0F7259820192}"/>
                </a:ext>
              </a:extLst>
            </p:cNvPr>
            <p:cNvSpPr/>
            <p:nvPr/>
          </p:nvSpPr>
          <p:spPr>
            <a:xfrm>
              <a:off x="10008393" y="1126331"/>
              <a:ext cx="42862" cy="57150"/>
            </a:xfrm>
            <a:custGeom>
              <a:avLst/>
              <a:gdLst>
                <a:gd name="connsiteX0" fmla="*/ 19050 w 42862"/>
                <a:gd name="connsiteY0" fmla="*/ 57150 h 57150"/>
                <a:gd name="connsiteX1" fmla="*/ 0 w 42862"/>
                <a:gd name="connsiteY1" fmla="*/ 54769 h 57150"/>
                <a:gd name="connsiteX2" fmla="*/ 33337 w 42862"/>
                <a:gd name="connsiteY2" fmla="*/ 35719 h 57150"/>
                <a:gd name="connsiteX3" fmla="*/ 30956 w 42862"/>
                <a:gd name="connsiteY3" fmla="*/ 0 h 57150"/>
                <a:gd name="connsiteX4" fmla="*/ 42863 w 42862"/>
                <a:gd name="connsiteY4" fmla="*/ 14288 h 57150"/>
                <a:gd name="connsiteX5" fmla="*/ 42863 w 42862"/>
                <a:gd name="connsiteY5" fmla="*/ 14288 h 57150"/>
                <a:gd name="connsiteX6" fmla="*/ 35719 w 42862"/>
                <a:gd name="connsiteY6" fmla="*/ 40481 h 57150"/>
                <a:gd name="connsiteX7" fmla="*/ 19050 w 42862"/>
                <a:gd name="connsiteY7" fmla="*/ 57150 h 57150"/>
                <a:gd name="connsiteX8" fmla="*/ 19050 w 42862"/>
                <a:gd name="connsiteY8" fmla="*/ 571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50">
                  <a:moveTo>
                    <a:pt x="19050" y="57150"/>
                  </a:moveTo>
                  <a:cubicBezTo>
                    <a:pt x="14287" y="57150"/>
                    <a:pt x="9525" y="54769"/>
                    <a:pt x="0" y="54769"/>
                  </a:cubicBezTo>
                  <a:cubicBezTo>
                    <a:pt x="14287" y="47625"/>
                    <a:pt x="21431" y="42862"/>
                    <a:pt x="33337" y="35719"/>
                  </a:cubicBezTo>
                  <a:cubicBezTo>
                    <a:pt x="33337" y="26194"/>
                    <a:pt x="33337" y="14288"/>
                    <a:pt x="30956" y="0"/>
                  </a:cubicBezTo>
                  <a:cubicBezTo>
                    <a:pt x="35719" y="7144"/>
                    <a:pt x="40481" y="9525"/>
                    <a:pt x="42863" y="14288"/>
                  </a:cubicBezTo>
                  <a:lnTo>
                    <a:pt x="42863" y="14288"/>
                  </a:lnTo>
                  <a:cubicBezTo>
                    <a:pt x="40481" y="23813"/>
                    <a:pt x="38100" y="30956"/>
                    <a:pt x="35719" y="40481"/>
                  </a:cubicBezTo>
                  <a:cubicBezTo>
                    <a:pt x="30956" y="45244"/>
                    <a:pt x="26194" y="50006"/>
                    <a:pt x="19050" y="57150"/>
                  </a:cubicBezTo>
                  <a:lnTo>
                    <a:pt x="19050" y="57150"/>
                  </a:lnTo>
                  <a:close/>
                </a:path>
              </a:pathLst>
            </a:custGeom>
            <a:grpFill/>
            <a:ln w="23813" cap="flat">
              <a:noFill/>
              <a:prstDash val="solid"/>
              <a:miter/>
            </a:ln>
          </p:spPr>
          <p:txBody>
            <a:bodyPr rtlCol="0" anchor="ctr"/>
            <a:lstStyle/>
            <a:p>
              <a:endParaRPr lang="en-ID"/>
            </a:p>
          </p:txBody>
        </p:sp>
        <p:sp>
          <p:nvSpPr>
            <p:cNvPr id="1645" name="Freeform: Shape 1644">
              <a:extLst>
                <a:ext uri="{FF2B5EF4-FFF2-40B4-BE49-F238E27FC236}">
                  <a16:creationId xmlns:a16="http://schemas.microsoft.com/office/drawing/2014/main" id="{888F7587-F220-95BB-4426-2448DB8A0844}"/>
                </a:ext>
              </a:extLst>
            </p:cNvPr>
            <p:cNvSpPr/>
            <p:nvPr/>
          </p:nvSpPr>
          <p:spPr>
            <a:xfrm>
              <a:off x="10086975" y="1123950"/>
              <a:ext cx="40481" cy="59531"/>
            </a:xfrm>
            <a:custGeom>
              <a:avLst/>
              <a:gdLst>
                <a:gd name="connsiteX0" fmla="*/ 0 w 40481"/>
                <a:gd name="connsiteY0" fmla="*/ 14287 h 59531"/>
                <a:gd name="connsiteX1" fmla="*/ 11906 w 40481"/>
                <a:gd name="connsiteY1" fmla="*/ 0 h 59531"/>
                <a:gd name="connsiteX2" fmla="*/ 9525 w 40481"/>
                <a:gd name="connsiteY2" fmla="*/ 38100 h 59531"/>
                <a:gd name="connsiteX3" fmla="*/ 40481 w 40481"/>
                <a:gd name="connsiteY3" fmla="*/ 54769 h 59531"/>
                <a:gd name="connsiteX4" fmla="*/ 23813 w 40481"/>
                <a:gd name="connsiteY4" fmla="*/ 59531 h 59531"/>
                <a:gd name="connsiteX5" fmla="*/ 23813 w 40481"/>
                <a:gd name="connsiteY5" fmla="*/ 59531 h 59531"/>
                <a:gd name="connsiteX6" fmla="*/ 4762 w 40481"/>
                <a:gd name="connsiteY6" fmla="*/ 42862 h 59531"/>
                <a:gd name="connsiteX7" fmla="*/ 0 w 40481"/>
                <a:gd name="connsiteY7" fmla="*/ 14287 h 59531"/>
                <a:gd name="connsiteX8" fmla="*/ 0 w 40481"/>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1" h="59531">
                  <a:moveTo>
                    <a:pt x="0" y="14287"/>
                  </a:moveTo>
                  <a:cubicBezTo>
                    <a:pt x="2381" y="9525"/>
                    <a:pt x="7143" y="7144"/>
                    <a:pt x="11906" y="0"/>
                  </a:cubicBezTo>
                  <a:cubicBezTo>
                    <a:pt x="11906" y="14287"/>
                    <a:pt x="9525" y="26194"/>
                    <a:pt x="9525" y="38100"/>
                  </a:cubicBezTo>
                  <a:cubicBezTo>
                    <a:pt x="19050" y="42862"/>
                    <a:pt x="28575" y="47625"/>
                    <a:pt x="40481" y="54769"/>
                  </a:cubicBezTo>
                  <a:cubicBezTo>
                    <a:pt x="30956" y="57150"/>
                    <a:pt x="28575" y="57150"/>
                    <a:pt x="23813" y="59531"/>
                  </a:cubicBezTo>
                  <a:lnTo>
                    <a:pt x="23813" y="59531"/>
                  </a:lnTo>
                  <a:cubicBezTo>
                    <a:pt x="16669" y="52388"/>
                    <a:pt x="9525" y="47625"/>
                    <a:pt x="4762" y="42862"/>
                  </a:cubicBezTo>
                  <a:cubicBezTo>
                    <a:pt x="2381" y="30956"/>
                    <a:pt x="0" y="23813"/>
                    <a:pt x="0" y="14287"/>
                  </a:cubicBezTo>
                  <a:lnTo>
                    <a:pt x="0" y="14287"/>
                  </a:lnTo>
                  <a:close/>
                </a:path>
              </a:pathLst>
            </a:custGeom>
            <a:grpFill/>
            <a:ln w="23813" cap="flat">
              <a:noFill/>
              <a:prstDash val="solid"/>
              <a:miter/>
            </a:ln>
          </p:spPr>
          <p:txBody>
            <a:bodyPr rtlCol="0" anchor="ctr"/>
            <a:lstStyle/>
            <a:p>
              <a:endParaRPr lang="en-ID"/>
            </a:p>
          </p:txBody>
        </p:sp>
        <p:sp>
          <p:nvSpPr>
            <p:cNvPr id="1646" name="Freeform: Shape 1645">
              <a:extLst>
                <a:ext uri="{FF2B5EF4-FFF2-40B4-BE49-F238E27FC236}">
                  <a16:creationId xmlns:a16="http://schemas.microsoft.com/office/drawing/2014/main" id="{0BCD1FA7-7966-34C2-20DA-51D37AF65384}"/>
                </a:ext>
              </a:extLst>
            </p:cNvPr>
            <p:cNvSpPr/>
            <p:nvPr/>
          </p:nvSpPr>
          <p:spPr>
            <a:xfrm>
              <a:off x="11961018" y="1126331"/>
              <a:ext cx="42862" cy="57150"/>
            </a:xfrm>
            <a:custGeom>
              <a:avLst/>
              <a:gdLst>
                <a:gd name="connsiteX0" fmla="*/ 19050 w 42862"/>
                <a:gd name="connsiteY0" fmla="*/ 57150 h 57150"/>
                <a:gd name="connsiteX1" fmla="*/ 0 w 42862"/>
                <a:gd name="connsiteY1" fmla="*/ 54769 h 57150"/>
                <a:gd name="connsiteX2" fmla="*/ 33338 w 42862"/>
                <a:gd name="connsiteY2" fmla="*/ 35719 h 57150"/>
                <a:gd name="connsiteX3" fmla="*/ 30957 w 42862"/>
                <a:gd name="connsiteY3" fmla="*/ 0 h 57150"/>
                <a:gd name="connsiteX4" fmla="*/ 42863 w 42862"/>
                <a:gd name="connsiteY4" fmla="*/ 14288 h 57150"/>
                <a:gd name="connsiteX5" fmla="*/ 42863 w 42862"/>
                <a:gd name="connsiteY5" fmla="*/ 14288 h 57150"/>
                <a:gd name="connsiteX6" fmla="*/ 35719 w 42862"/>
                <a:gd name="connsiteY6" fmla="*/ 40481 h 57150"/>
                <a:gd name="connsiteX7" fmla="*/ 19050 w 42862"/>
                <a:gd name="connsiteY7" fmla="*/ 57150 h 57150"/>
                <a:gd name="connsiteX8" fmla="*/ 19050 w 42862"/>
                <a:gd name="connsiteY8" fmla="*/ 571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50">
                  <a:moveTo>
                    <a:pt x="19050" y="57150"/>
                  </a:moveTo>
                  <a:cubicBezTo>
                    <a:pt x="14288" y="57150"/>
                    <a:pt x="9526" y="54769"/>
                    <a:pt x="0" y="54769"/>
                  </a:cubicBezTo>
                  <a:cubicBezTo>
                    <a:pt x="14288" y="47625"/>
                    <a:pt x="21432" y="42862"/>
                    <a:pt x="33338" y="35719"/>
                  </a:cubicBezTo>
                  <a:cubicBezTo>
                    <a:pt x="33338" y="26194"/>
                    <a:pt x="33338" y="14288"/>
                    <a:pt x="30957" y="0"/>
                  </a:cubicBezTo>
                  <a:cubicBezTo>
                    <a:pt x="35719" y="7144"/>
                    <a:pt x="40482" y="9525"/>
                    <a:pt x="42863" y="14288"/>
                  </a:cubicBezTo>
                  <a:lnTo>
                    <a:pt x="42863" y="14288"/>
                  </a:lnTo>
                  <a:cubicBezTo>
                    <a:pt x="40482" y="23813"/>
                    <a:pt x="38100" y="30956"/>
                    <a:pt x="35719" y="40481"/>
                  </a:cubicBezTo>
                  <a:cubicBezTo>
                    <a:pt x="33338" y="45244"/>
                    <a:pt x="26194" y="50006"/>
                    <a:pt x="19050" y="57150"/>
                  </a:cubicBezTo>
                  <a:lnTo>
                    <a:pt x="19050" y="57150"/>
                  </a:lnTo>
                  <a:close/>
                </a:path>
              </a:pathLst>
            </a:custGeom>
            <a:grpFill/>
            <a:ln w="23813" cap="flat">
              <a:noFill/>
              <a:prstDash val="solid"/>
              <a:miter/>
            </a:ln>
          </p:spPr>
          <p:txBody>
            <a:bodyPr rtlCol="0" anchor="ctr"/>
            <a:lstStyle/>
            <a:p>
              <a:endParaRPr lang="en-ID"/>
            </a:p>
          </p:txBody>
        </p:sp>
        <p:sp>
          <p:nvSpPr>
            <p:cNvPr id="1647" name="Freeform: Shape 1646">
              <a:extLst>
                <a:ext uri="{FF2B5EF4-FFF2-40B4-BE49-F238E27FC236}">
                  <a16:creationId xmlns:a16="http://schemas.microsoft.com/office/drawing/2014/main" id="{7E44A4AC-E927-7F2F-55A9-D49A0AECD67A}"/>
                </a:ext>
              </a:extLst>
            </p:cNvPr>
            <p:cNvSpPr/>
            <p:nvPr/>
          </p:nvSpPr>
          <p:spPr>
            <a:xfrm>
              <a:off x="12039600" y="1123950"/>
              <a:ext cx="40480" cy="59531"/>
            </a:xfrm>
            <a:custGeom>
              <a:avLst/>
              <a:gdLst>
                <a:gd name="connsiteX0" fmla="*/ 0 w 40480"/>
                <a:gd name="connsiteY0" fmla="*/ 14287 h 59531"/>
                <a:gd name="connsiteX1" fmla="*/ 11906 w 40480"/>
                <a:gd name="connsiteY1" fmla="*/ 0 h 59531"/>
                <a:gd name="connsiteX2" fmla="*/ 9525 w 40480"/>
                <a:gd name="connsiteY2" fmla="*/ 38100 h 59531"/>
                <a:gd name="connsiteX3" fmla="*/ 40481 w 40480"/>
                <a:gd name="connsiteY3" fmla="*/ 54769 h 59531"/>
                <a:gd name="connsiteX4" fmla="*/ 23813 w 40480"/>
                <a:gd name="connsiteY4" fmla="*/ 59531 h 59531"/>
                <a:gd name="connsiteX5" fmla="*/ 23813 w 40480"/>
                <a:gd name="connsiteY5" fmla="*/ 59531 h 59531"/>
                <a:gd name="connsiteX6" fmla="*/ 4762 w 40480"/>
                <a:gd name="connsiteY6" fmla="*/ 42862 h 59531"/>
                <a:gd name="connsiteX7" fmla="*/ 0 w 40480"/>
                <a:gd name="connsiteY7" fmla="*/ 14287 h 59531"/>
                <a:gd name="connsiteX8" fmla="*/ 0 w 40480"/>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0" h="59531">
                  <a:moveTo>
                    <a:pt x="0" y="14287"/>
                  </a:moveTo>
                  <a:cubicBezTo>
                    <a:pt x="2381" y="9525"/>
                    <a:pt x="7143" y="7144"/>
                    <a:pt x="11906" y="0"/>
                  </a:cubicBezTo>
                  <a:cubicBezTo>
                    <a:pt x="11906" y="14287"/>
                    <a:pt x="9525" y="26194"/>
                    <a:pt x="9525" y="38100"/>
                  </a:cubicBezTo>
                  <a:cubicBezTo>
                    <a:pt x="19050" y="42862"/>
                    <a:pt x="28575" y="47625"/>
                    <a:pt x="40481" y="54769"/>
                  </a:cubicBezTo>
                  <a:cubicBezTo>
                    <a:pt x="30956" y="57150"/>
                    <a:pt x="28575" y="57150"/>
                    <a:pt x="23813" y="59531"/>
                  </a:cubicBezTo>
                  <a:lnTo>
                    <a:pt x="23813" y="59531"/>
                  </a:lnTo>
                  <a:cubicBezTo>
                    <a:pt x="16668" y="52388"/>
                    <a:pt x="9525" y="47625"/>
                    <a:pt x="4762" y="42862"/>
                  </a:cubicBezTo>
                  <a:cubicBezTo>
                    <a:pt x="4762" y="30956"/>
                    <a:pt x="2381" y="23813"/>
                    <a:pt x="0" y="14287"/>
                  </a:cubicBezTo>
                  <a:lnTo>
                    <a:pt x="0" y="14287"/>
                  </a:lnTo>
                  <a:close/>
                </a:path>
              </a:pathLst>
            </a:custGeom>
            <a:grpFill/>
            <a:ln w="23813" cap="flat">
              <a:noFill/>
              <a:prstDash val="solid"/>
              <a:miter/>
            </a:ln>
          </p:spPr>
          <p:txBody>
            <a:bodyPr rtlCol="0" anchor="ctr"/>
            <a:lstStyle/>
            <a:p>
              <a:endParaRPr lang="en-ID"/>
            </a:p>
          </p:txBody>
        </p:sp>
        <p:sp>
          <p:nvSpPr>
            <p:cNvPr id="1648" name="Freeform: Shape 1647">
              <a:extLst>
                <a:ext uri="{FF2B5EF4-FFF2-40B4-BE49-F238E27FC236}">
                  <a16:creationId xmlns:a16="http://schemas.microsoft.com/office/drawing/2014/main" id="{E95EAB56-F78E-5041-172B-CF64D1FB44C2}"/>
                </a:ext>
              </a:extLst>
            </p:cNvPr>
            <p:cNvSpPr/>
            <p:nvPr/>
          </p:nvSpPr>
          <p:spPr>
            <a:xfrm>
              <a:off x="12039600" y="3376612"/>
              <a:ext cx="40480" cy="59531"/>
            </a:xfrm>
            <a:custGeom>
              <a:avLst/>
              <a:gdLst>
                <a:gd name="connsiteX0" fmla="*/ 0 w 40480"/>
                <a:gd name="connsiteY0" fmla="*/ 14287 h 59531"/>
                <a:gd name="connsiteX1" fmla="*/ 11906 w 40480"/>
                <a:gd name="connsiteY1" fmla="*/ 0 h 59531"/>
                <a:gd name="connsiteX2" fmla="*/ 9525 w 40480"/>
                <a:gd name="connsiteY2" fmla="*/ 38100 h 59531"/>
                <a:gd name="connsiteX3" fmla="*/ 40481 w 40480"/>
                <a:gd name="connsiteY3" fmla="*/ 54769 h 59531"/>
                <a:gd name="connsiteX4" fmla="*/ 23813 w 40480"/>
                <a:gd name="connsiteY4" fmla="*/ 59531 h 59531"/>
                <a:gd name="connsiteX5" fmla="*/ 23813 w 40480"/>
                <a:gd name="connsiteY5" fmla="*/ 59531 h 59531"/>
                <a:gd name="connsiteX6" fmla="*/ 4762 w 40480"/>
                <a:gd name="connsiteY6" fmla="*/ 42863 h 59531"/>
                <a:gd name="connsiteX7" fmla="*/ 0 w 40480"/>
                <a:gd name="connsiteY7" fmla="*/ 14287 h 59531"/>
                <a:gd name="connsiteX8" fmla="*/ 0 w 40480"/>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0" h="59531">
                  <a:moveTo>
                    <a:pt x="0" y="14287"/>
                  </a:moveTo>
                  <a:cubicBezTo>
                    <a:pt x="2381" y="9525"/>
                    <a:pt x="7143" y="7144"/>
                    <a:pt x="11906" y="0"/>
                  </a:cubicBezTo>
                  <a:cubicBezTo>
                    <a:pt x="11906" y="14287"/>
                    <a:pt x="9525" y="26194"/>
                    <a:pt x="9525" y="38100"/>
                  </a:cubicBezTo>
                  <a:cubicBezTo>
                    <a:pt x="19050" y="42863"/>
                    <a:pt x="28575" y="47625"/>
                    <a:pt x="40481" y="54769"/>
                  </a:cubicBezTo>
                  <a:cubicBezTo>
                    <a:pt x="30956" y="57150"/>
                    <a:pt x="28575" y="57150"/>
                    <a:pt x="23813" y="59531"/>
                  </a:cubicBezTo>
                  <a:lnTo>
                    <a:pt x="23813" y="59531"/>
                  </a:lnTo>
                  <a:cubicBezTo>
                    <a:pt x="16668" y="52387"/>
                    <a:pt x="9525" y="47625"/>
                    <a:pt x="4762" y="42863"/>
                  </a:cubicBezTo>
                  <a:cubicBezTo>
                    <a:pt x="4762" y="30956"/>
                    <a:pt x="2381" y="23813"/>
                    <a:pt x="0" y="14287"/>
                  </a:cubicBezTo>
                  <a:lnTo>
                    <a:pt x="0" y="14287"/>
                  </a:lnTo>
                  <a:close/>
                </a:path>
              </a:pathLst>
            </a:custGeom>
            <a:grpFill/>
            <a:ln w="23813" cap="flat">
              <a:noFill/>
              <a:prstDash val="solid"/>
              <a:miter/>
            </a:ln>
          </p:spPr>
          <p:txBody>
            <a:bodyPr rtlCol="0" anchor="ctr"/>
            <a:lstStyle/>
            <a:p>
              <a:endParaRPr lang="en-ID"/>
            </a:p>
          </p:txBody>
        </p:sp>
        <p:sp>
          <p:nvSpPr>
            <p:cNvPr id="1649" name="Freeform: Shape 1648">
              <a:extLst>
                <a:ext uri="{FF2B5EF4-FFF2-40B4-BE49-F238E27FC236}">
                  <a16:creationId xmlns:a16="http://schemas.microsoft.com/office/drawing/2014/main" id="{56DA0A0B-49C7-9F4C-04FA-5B52292BC920}"/>
                </a:ext>
              </a:extLst>
            </p:cNvPr>
            <p:cNvSpPr/>
            <p:nvPr/>
          </p:nvSpPr>
          <p:spPr>
            <a:xfrm>
              <a:off x="6179343" y="3376612"/>
              <a:ext cx="40481" cy="59531"/>
            </a:xfrm>
            <a:custGeom>
              <a:avLst/>
              <a:gdLst>
                <a:gd name="connsiteX0" fmla="*/ 0 w 40481"/>
                <a:gd name="connsiteY0" fmla="*/ 14287 h 59531"/>
                <a:gd name="connsiteX1" fmla="*/ 11906 w 40481"/>
                <a:gd name="connsiteY1" fmla="*/ 0 h 59531"/>
                <a:gd name="connsiteX2" fmla="*/ 9525 w 40481"/>
                <a:gd name="connsiteY2" fmla="*/ 38100 h 59531"/>
                <a:gd name="connsiteX3" fmla="*/ 40481 w 40481"/>
                <a:gd name="connsiteY3" fmla="*/ 54769 h 59531"/>
                <a:gd name="connsiteX4" fmla="*/ 23813 w 40481"/>
                <a:gd name="connsiteY4" fmla="*/ 59531 h 59531"/>
                <a:gd name="connsiteX5" fmla="*/ 23813 w 40481"/>
                <a:gd name="connsiteY5" fmla="*/ 59531 h 59531"/>
                <a:gd name="connsiteX6" fmla="*/ 4763 w 40481"/>
                <a:gd name="connsiteY6" fmla="*/ 42863 h 59531"/>
                <a:gd name="connsiteX7" fmla="*/ 0 w 40481"/>
                <a:gd name="connsiteY7" fmla="*/ 14287 h 59531"/>
                <a:gd name="connsiteX8" fmla="*/ 0 w 40481"/>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1" h="59531">
                  <a:moveTo>
                    <a:pt x="0" y="14287"/>
                  </a:moveTo>
                  <a:cubicBezTo>
                    <a:pt x="2381" y="9525"/>
                    <a:pt x="7144" y="7144"/>
                    <a:pt x="11906" y="0"/>
                  </a:cubicBezTo>
                  <a:cubicBezTo>
                    <a:pt x="11906" y="14287"/>
                    <a:pt x="9525" y="26194"/>
                    <a:pt x="9525" y="38100"/>
                  </a:cubicBezTo>
                  <a:cubicBezTo>
                    <a:pt x="19050" y="42863"/>
                    <a:pt x="28575" y="47625"/>
                    <a:pt x="40481" y="54769"/>
                  </a:cubicBezTo>
                  <a:cubicBezTo>
                    <a:pt x="30956" y="57150"/>
                    <a:pt x="28575" y="57150"/>
                    <a:pt x="23813" y="59531"/>
                  </a:cubicBezTo>
                  <a:lnTo>
                    <a:pt x="23813" y="59531"/>
                  </a:lnTo>
                  <a:cubicBezTo>
                    <a:pt x="16669" y="52387"/>
                    <a:pt x="9525" y="47625"/>
                    <a:pt x="4763" y="42863"/>
                  </a:cubicBezTo>
                  <a:cubicBezTo>
                    <a:pt x="2381" y="30956"/>
                    <a:pt x="0" y="23813"/>
                    <a:pt x="0" y="14287"/>
                  </a:cubicBezTo>
                  <a:lnTo>
                    <a:pt x="0" y="14287"/>
                  </a:lnTo>
                  <a:close/>
                </a:path>
              </a:pathLst>
            </a:custGeom>
            <a:grpFill/>
            <a:ln w="23813" cap="flat">
              <a:noFill/>
              <a:prstDash val="solid"/>
              <a:miter/>
            </a:ln>
          </p:spPr>
          <p:txBody>
            <a:bodyPr rtlCol="0" anchor="ctr"/>
            <a:lstStyle/>
            <a:p>
              <a:endParaRPr lang="en-ID"/>
            </a:p>
          </p:txBody>
        </p:sp>
        <p:sp>
          <p:nvSpPr>
            <p:cNvPr id="1650" name="Freeform: Shape 1649">
              <a:extLst>
                <a:ext uri="{FF2B5EF4-FFF2-40B4-BE49-F238E27FC236}">
                  <a16:creationId xmlns:a16="http://schemas.microsoft.com/office/drawing/2014/main" id="{9E871D0B-FC95-F445-C8EE-2783BC309DB0}"/>
                </a:ext>
              </a:extLst>
            </p:cNvPr>
            <p:cNvSpPr/>
            <p:nvPr/>
          </p:nvSpPr>
          <p:spPr>
            <a:xfrm>
              <a:off x="6179343" y="5629274"/>
              <a:ext cx="40481" cy="59531"/>
            </a:xfrm>
            <a:custGeom>
              <a:avLst/>
              <a:gdLst>
                <a:gd name="connsiteX0" fmla="*/ 0 w 40481"/>
                <a:gd name="connsiteY0" fmla="*/ 14288 h 59531"/>
                <a:gd name="connsiteX1" fmla="*/ 11906 w 40481"/>
                <a:gd name="connsiteY1" fmla="*/ 0 h 59531"/>
                <a:gd name="connsiteX2" fmla="*/ 9525 w 40481"/>
                <a:gd name="connsiteY2" fmla="*/ 38100 h 59531"/>
                <a:gd name="connsiteX3" fmla="*/ 40481 w 40481"/>
                <a:gd name="connsiteY3" fmla="*/ 54769 h 59531"/>
                <a:gd name="connsiteX4" fmla="*/ 23813 w 40481"/>
                <a:gd name="connsiteY4" fmla="*/ 59531 h 59531"/>
                <a:gd name="connsiteX5" fmla="*/ 23813 w 40481"/>
                <a:gd name="connsiteY5" fmla="*/ 59531 h 59531"/>
                <a:gd name="connsiteX6" fmla="*/ 4763 w 40481"/>
                <a:gd name="connsiteY6" fmla="*/ 42863 h 59531"/>
                <a:gd name="connsiteX7" fmla="*/ 0 w 40481"/>
                <a:gd name="connsiteY7" fmla="*/ 14288 h 59531"/>
                <a:gd name="connsiteX8" fmla="*/ 0 w 40481"/>
                <a:gd name="connsiteY8" fmla="*/ 14288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1" h="59531">
                  <a:moveTo>
                    <a:pt x="0" y="14288"/>
                  </a:moveTo>
                  <a:cubicBezTo>
                    <a:pt x="2381" y="9525"/>
                    <a:pt x="7144" y="7144"/>
                    <a:pt x="11906" y="0"/>
                  </a:cubicBezTo>
                  <a:cubicBezTo>
                    <a:pt x="11906" y="14288"/>
                    <a:pt x="9525" y="26194"/>
                    <a:pt x="9525" y="38100"/>
                  </a:cubicBezTo>
                  <a:cubicBezTo>
                    <a:pt x="19050" y="42863"/>
                    <a:pt x="28575" y="47625"/>
                    <a:pt x="40481" y="54769"/>
                  </a:cubicBezTo>
                  <a:cubicBezTo>
                    <a:pt x="30956" y="57150"/>
                    <a:pt x="28575" y="57150"/>
                    <a:pt x="23813" y="59531"/>
                  </a:cubicBezTo>
                  <a:lnTo>
                    <a:pt x="23813" y="59531"/>
                  </a:lnTo>
                  <a:cubicBezTo>
                    <a:pt x="16669" y="52388"/>
                    <a:pt x="9525" y="47625"/>
                    <a:pt x="4763" y="42863"/>
                  </a:cubicBezTo>
                  <a:cubicBezTo>
                    <a:pt x="2381" y="30956"/>
                    <a:pt x="0" y="23813"/>
                    <a:pt x="0" y="14288"/>
                  </a:cubicBezTo>
                  <a:lnTo>
                    <a:pt x="0" y="14288"/>
                  </a:lnTo>
                  <a:close/>
                </a:path>
              </a:pathLst>
            </a:custGeom>
            <a:grpFill/>
            <a:ln w="23813" cap="flat">
              <a:noFill/>
              <a:prstDash val="solid"/>
              <a:miter/>
            </a:ln>
          </p:spPr>
          <p:txBody>
            <a:bodyPr rtlCol="0" anchor="ctr"/>
            <a:lstStyle/>
            <a:p>
              <a:endParaRPr lang="en-ID"/>
            </a:p>
          </p:txBody>
        </p:sp>
        <p:sp>
          <p:nvSpPr>
            <p:cNvPr id="1651" name="Freeform: Shape 1650">
              <a:extLst>
                <a:ext uri="{FF2B5EF4-FFF2-40B4-BE49-F238E27FC236}">
                  <a16:creationId xmlns:a16="http://schemas.microsoft.com/office/drawing/2014/main" id="{75DE2EAC-361F-2D7C-9CDD-BB561B4C0928}"/>
                </a:ext>
              </a:extLst>
            </p:cNvPr>
            <p:cNvSpPr/>
            <p:nvPr/>
          </p:nvSpPr>
          <p:spPr>
            <a:xfrm>
              <a:off x="8053387" y="2252662"/>
              <a:ext cx="42862" cy="57150"/>
            </a:xfrm>
            <a:custGeom>
              <a:avLst/>
              <a:gdLst>
                <a:gd name="connsiteX0" fmla="*/ 19050 w 42862"/>
                <a:gd name="connsiteY0" fmla="*/ 57150 h 57150"/>
                <a:gd name="connsiteX1" fmla="*/ 0 w 42862"/>
                <a:gd name="connsiteY1" fmla="*/ 54769 h 57150"/>
                <a:gd name="connsiteX2" fmla="*/ 33338 w 42862"/>
                <a:gd name="connsiteY2" fmla="*/ 35719 h 57150"/>
                <a:gd name="connsiteX3" fmla="*/ 30956 w 42862"/>
                <a:gd name="connsiteY3" fmla="*/ 0 h 57150"/>
                <a:gd name="connsiteX4" fmla="*/ 42863 w 42862"/>
                <a:gd name="connsiteY4" fmla="*/ 14287 h 57150"/>
                <a:gd name="connsiteX5" fmla="*/ 42863 w 42862"/>
                <a:gd name="connsiteY5" fmla="*/ 14287 h 57150"/>
                <a:gd name="connsiteX6" fmla="*/ 35719 w 42862"/>
                <a:gd name="connsiteY6" fmla="*/ 40481 h 57150"/>
                <a:gd name="connsiteX7" fmla="*/ 19050 w 42862"/>
                <a:gd name="connsiteY7" fmla="*/ 57150 h 57150"/>
                <a:gd name="connsiteX8" fmla="*/ 19050 w 42862"/>
                <a:gd name="connsiteY8" fmla="*/ 571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50">
                  <a:moveTo>
                    <a:pt x="19050" y="57150"/>
                  </a:moveTo>
                  <a:cubicBezTo>
                    <a:pt x="14288" y="57150"/>
                    <a:pt x="9525" y="54769"/>
                    <a:pt x="0" y="54769"/>
                  </a:cubicBezTo>
                  <a:cubicBezTo>
                    <a:pt x="14288" y="47625"/>
                    <a:pt x="21431" y="42863"/>
                    <a:pt x="33338" y="35719"/>
                  </a:cubicBezTo>
                  <a:cubicBezTo>
                    <a:pt x="33338" y="26194"/>
                    <a:pt x="33338" y="14287"/>
                    <a:pt x="30956" y="0"/>
                  </a:cubicBezTo>
                  <a:cubicBezTo>
                    <a:pt x="35719" y="7144"/>
                    <a:pt x="40481" y="9525"/>
                    <a:pt x="42863" y="14287"/>
                  </a:cubicBezTo>
                  <a:lnTo>
                    <a:pt x="42863" y="14287"/>
                  </a:lnTo>
                  <a:cubicBezTo>
                    <a:pt x="40481" y="23813"/>
                    <a:pt x="38100" y="30956"/>
                    <a:pt x="35719" y="40481"/>
                  </a:cubicBezTo>
                  <a:cubicBezTo>
                    <a:pt x="33338" y="45244"/>
                    <a:pt x="26194" y="50006"/>
                    <a:pt x="19050" y="57150"/>
                  </a:cubicBezTo>
                  <a:lnTo>
                    <a:pt x="19050" y="57150"/>
                  </a:lnTo>
                  <a:close/>
                </a:path>
              </a:pathLst>
            </a:custGeom>
            <a:grpFill/>
            <a:ln w="23813" cap="flat">
              <a:noFill/>
              <a:prstDash val="solid"/>
              <a:miter/>
            </a:ln>
          </p:spPr>
          <p:txBody>
            <a:bodyPr rtlCol="0" anchor="ctr"/>
            <a:lstStyle/>
            <a:p>
              <a:endParaRPr lang="en-ID"/>
            </a:p>
          </p:txBody>
        </p:sp>
        <p:sp>
          <p:nvSpPr>
            <p:cNvPr id="1652" name="Freeform: Shape 1651">
              <a:extLst>
                <a:ext uri="{FF2B5EF4-FFF2-40B4-BE49-F238E27FC236}">
                  <a16:creationId xmlns:a16="http://schemas.microsoft.com/office/drawing/2014/main" id="{933DD7E2-1443-C22C-D716-88FD0B10914F}"/>
                </a:ext>
              </a:extLst>
            </p:cNvPr>
            <p:cNvSpPr/>
            <p:nvPr/>
          </p:nvSpPr>
          <p:spPr>
            <a:xfrm>
              <a:off x="6100762" y="5629274"/>
              <a:ext cx="42862" cy="57150"/>
            </a:xfrm>
            <a:custGeom>
              <a:avLst/>
              <a:gdLst>
                <a:gd name="connsiteX0" fmla="*/ 19050 w 42862"/>
                <a:gd name="connsiteY0" fmla="*/ 57150 h 57150"/>
                <a:gd name="connsiteX1" fmla="*/ 0 w 42862"/>
                <a:gd name="connsiteY1" fmla="*/ 54769 h 57150"/>
                <a:gd name="connsiteX2" fmla="*/ 33337 w 42862"/>
                <a:gd name="connsiteY2" fmla="*/ 35719 h 57150"/>
                <a:gd name="connsiteX3" fmla="*/ 30956 w 42862"/>
                <a:gd name="connsiteY3" fmla="*/ 0 h 57150"/>
                <a:gd name="connsiteX4" fmla="*/ 42862 w 42862"/>
                <a:gd name="connsiteY4" fmla="*/ 14288 h 57150"/>
                <a:gd name="connsiteX5" fmla="*/ 42862 w 42862"/>
                <a:gd name="connsiteY5" fmla="*/ 14288 h 57150"/>
                <a:gd name="connsiteX6" fmla="*/ 35719 w 42862"/>
                <a:gd name="connsiteY6" fmla="*/ 40482 h 57150"/>
                <a:gd name="connsiteX7" fmla="*/ 19050 w 42862"/>
                <a:gd name="connsiteY7" fmla="*/ 57150 h 57150"/>
                <a:gd name="connsiteX8" fmla="*/ 19050 w 42862"/>
                <a:gd name="connsiteY8" fmla="*/ 571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50">
                  <a:moveTo>
                    <a:pt x="19050" y="57150"/>
                  </a:moveTo>
                  <a:cubicBezTo>
                    <a:pt x="14287" y="57150"/>
                    <a:pt x="9525" y="54769"/>
                    <a:pt x="0" y="54769"/>
                  </a:cubicBezTo>
                  <a:cubicBezTo>
                    <a:pt x="14287" y="47625"/>
                    <a:pt x="21431" y="42863"/>
                    <a:pt x="33337" y="35719"/>
                  </a:cubicBezTo>
                  <a:cubicBezTo>
                    <a:pt x="33337" y="26194"/>
                    <a:pt x="33337" y="14288"/>
                    <a:pt x="30956" y="0"/>
                  </a:cubicBezTo>
                  <a:cubicBezTo>
                    <a:pt x="35719" y="7144"/>
                    <a:pt x="40481" y="9525"/>
                    <a:pt x="42862" y="14288"/>
                  </a:cubicBezTo>
                  <a:lnTo>
                    <a:pt x="42862" y="14288"/>
                  </a:lnTo>
                  <a:cubicBezTo>
                    <a:pt x="40481" y="23813"/>
                    <a:pt x="38100" y="30956"/>
                    <a:pt x="35719" y="40482"/>
                  </a:cubicBezTo>
                  <a:cubicBezTo>
                    <a:pt x="30956" y="45244"/>
                    <a:pt x="26194" y="52388"/>
                    <a:pt x="19050" y="57150"/>
                  </a:cubicBezTo>
                  <a:lnTo>
                    <a:pt x="19050" y="57150"/>
                  </a:lnTo>
                  <a:close/>
                </a:path>
              </a:pathLst>
            </a:custGeom>
            <a:grpFill/>
            <a:ln w="23813" cap="flat">
              <a:noFill/>
              <a:prstDash val="solid"/>
              <a:miter/>
            </a:ln>
          </p:spPr>
          <p:txBody>
            <a:bodyPr rtlCol="0" anchor="ctr"/>
            <a:lstStyle/>
            <a:p>
              <a:endParaRPr lang="en-ID"/>
            </a:p>
          </p:txBody>
        </p:sp>
        <p:sp>
          <p:nvSpPr>
            <p:cNvPr id="1653" name="Freeform: Shape 1652">
              <a:extLst>
                <a:ext uri="{FF2B5EF4-FFF2-40B4-BE49-F238E27FC236}">
                  <a16:creationId xmlns:a16="http://schemas.microsoft.com/office/drawing/2014/main" id="{78579123-37CF-8E86-C9BA-4E0E02DEDC8B}"/>
                </a:ext>
              </a:extLst>
            </p:cNvPr>
            <p:cNvSpPr/>
            <p:nvPr/>
          </p:nvSpPr>
          <p:spPr>
            <a:xfrm>
              <a:off x="6100762" y="3376612"/>
              <a:ext cx="42862" cy="57149"/>
            </a:xfrm>
            <a:custGeom>
              <a:avLst/>
              <a:gdLst>
                <a:gd name="connsiteX0" fmla="*/ 19050 w 42862"/>
                <a:gd name="connsiteY0" fmla="*/ 57150 h 57149"/>
                <a:gd name="connsiteX1" fmla="*/ 0 w 42862"/>
                <a:gd name="connsiteY1" fmla="*/ 54769 h 57149"/>
                <a:gd name="connsiteX2" fmla="*/ 33337 w 42862"/>
                <a:gd name="connsiteY2" fmla="*/ 35719 h 57149"/>
                <a:gd name="connsiteX3" fmla="*/ 30956 w 42862"/>
                <a:gd name="connsiteY3" fmla="*/ 0 h 57149"/>
                <a:gd name="connsiteX4" fmla="*/ 42862 w 42862"/>
                <a:gd name="connsiteY4" fmla="*/ 14287 h 57149"/>
                <a:gd name="connsiteX5" fmla="*/ 42862 w 42862"/>
                <a:gd name="connsiteY5" fmla="*/ 14287 h 57149"/>
                <a:gd name="connsiteX6" fmla="*/ 35719 w 42862"/>
                <a:gd name="connsiteY6" fmla="*/ 40481 h 57149"/>
                <a:gd name="connsiteX7" fmla="*/ 19050 w 42862"/>
                <a:gd name="connsiteY7" fmla="*/ 57150 h 57149"/>
                <a:gd name="connsiteX8" fmla="*/ 19050 w 42862"/>
                <a:gd name="connsiteY8" fmla="*/ 57150 h 5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49">
                  <a:moveTo>
                    <a:pt x="19050" y="57150"/>
                  </a:moveTo>
                  <a:cubicBezTo>
                    <a:pt x="14287" y="57150"/>
                    <a:pt x="9525" y="54769"/>
                    <a:pt x="0" y="54769"/>
                  </a:cubicBezTo>
                  <a:cubicBezTo>
                    <a:pt x="14287" y="47625"/>
                    <a:pt x="21431" y="42863"/>
                    <a:pt x="33337" y="35719"/>
                  </a:cubicBezTo>
                  <a:cubicBezTo>
                    <a:pt x="33337" y="26194"/>
                    <a:pt x="33337" y="14287"/>
                    <a:pt x="30956" y="0"/>
                  </a:cubicBezTo>
                  <a:cubicBezTo>
                    <a:pt x="35719" y="7144"/>
                    <a:pt x="40481" y="9525"/>
                    <a:pt x="42862" y="14287"/>
                  </a:cubicBezTo>
                  <a:lnTo>
                    <a:pt x="42862" y="14287"/>
                  </a:lnTo>
                  <a:cubicBezTo>
                    <a:pt x="40481" y="23813"/>
                    <a:pt x="38100" y="30956"/>
                    <a:pt x="35719" y="40481"/>
                  </a:cubicBezTo>
                  <a:cubicBezTo>
                    <a:pt x="30956" y="45244"/>
                    <a:pt x="26194" y="52387"/>
                    <a:pt x="19050" y="57150"/>
                  </a:cubicBezTo>
                  <a:lnTo>
                    <a:pt x="19050" y="57150"/>
                  </a:lnTo>
                  <a:close/>
                </a:path>
              </a:pathLst>
            </a:custGeom>
            <a:grpFill/>
            <a:ln w="23813" cap="flat">
              <a:noFill/>
              <a:prstDash val="solid"/>
              <a:miter/>
            </a:ln>
          </p:spPr>
          <p:txBody>
            <a:bodyPr rtlCol="0" anchor="ctr"/>
            <a:lstStyle/>
            <a:p>
              <a:endParaRPr lang="en-ID"/>
            </a:p>
          </p:txBody>
        </p:sp>
        <p:sp>
          <p:nvSpPr>
            <p:cNvPr id="1654" name="Freeform: Shape 1653">
              <a:extLst>
                <a:ext uri="{FF2B5EF4-FFF2-40B4-BE49-F238E27FC236}">
                  <a16:creationId xmlns:a16="http://schemas.microsoft.com/office/drawing/2014/main" id="{CC849F7A-840E-3ED5-96B8-002458C2BC61}"/>
                </a:ext>
              </a:extLst>
            </p:cNvPr>
            <p:cNvSpPr/>
            <p:nvPr/>
          </p:nvSpPr>
          <p:spPr>
            <a:xfrm>
              <a:off x="8053387" y="5629274"/>
              <a:ext cx="42862" cy="57150"/>
            </a:xfrm>
            <a:custGeom>
              <a:avLst/>
              <a:gdLst>
                <a:gd name="connsiteX0" fmla="*/ 19050 w 42862"/>
                <a:gd name="connsiteY0" fmla="*/ 57150 h 57150"/>
                <a:gd name="connsiteX1" fmla="*/ 0 w 42862"/>
                <a:gd name="connsiteY1" fmla="*/ 54769 h 57150"/>
                <a:gd name="connsiteX2" fmla="*/ 33338 w 42862"/>
                <a:gd name="connsiteY2" fmla="*/ 35719 h 57150"/>
                <a:gd name="connsiteX3" fmla="*/ 30956 w 42862"/>
                <a:gd name="connsiteY3" fmla="*/ 0 h 57150"/>
                <a:gd name="connsiteX4" fmla="*/ 42863 w 42862"/>
                <a:gd name="connsiteY4" fmla="*/ 14288 h 57150"/>
                <a:gd name="connsiteX5" fmla="*/ 42863 w 42862"/>
                <a:gd name="connsiteY5" fmla="*/ 14288 h 57150"/>
                <a:gd name="connsiteX6" fmla="*/ 35719 w 42862"/>
                <a:gd name="connsiteY6" fmla="*/ 40482 h 57150"/>
                <a:gd name="connsiteX7" fmla="*/ 19050 w 42862"/>
                <a:gd name="connsiteY7" fmla="*/ 57150 h 57150"/>
                <a:gd name="connsiteX8" fmla="*/ 19050 w 42862"/>
                <a:gd name="connsiteY8" fmla="*/ 571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50">
                  <a:moveTo>
                    <a:pt x="19050" y="57150"/>
                  </a:moveTo>
                  <a:cubicBezTo>
                    <a:pt x="14288" y="57150"/>
                    <a:pt x="9525" y="54769"/>
                    <a:pt x="0" y="54769"/>
                  </a:cubicBezTo>
                  <a:cubicBezTo>
                    <a:pt x="14288" y="47625"/>
                    <a:pt x="21431" y="42863"/>
                    <a:pt x="33338" y="35719"/>
                  </a:cubicBezTo>
                  <a:cubicBezTo>
                    <a:pt x="33338" y="26194"/>
                    <a:pt x="33338" y="14288"/>
                    <a:pt x="30956" y="0"/>
                  </a:cubicBezTo>
                  <a:cubicBezTo>
                    <a:pt x="35719" y="7144"/>
                    <a:pt x="40481" y="9525"/>
                    <a:pt x="42863" y="14288"/>
                  </a:cubicBezTo>
                  <a:lnTo>
                    <a:pt x="42863" y="14288"/>
                  </a:lnTo>
                  <a:cubicBezTo>
                    <a:pt x="40481" y="23813"/>
                    <a:pt x="38100" y="30956"/>
                    <a:pt x="35719" y="40482"/>
                  </a:cubicBezTo>
                  <a:cubicBezTo>
                    <a:pt x="33338" y="45244"/>
                    <a:pt x="26194" y="52388"/>
                    <a:pt x="19050" y="57150"/>
                  </a:cubicBezTo>
                  <a:lnTo>
                    <a:pt x="19050" y="57150"/>
                  </a:lnTo>
                  <a:close/>
                </a:path>
              </a:pathLst>
            </a:custGeom>
            <a:grpFill/>
            <a:ln w="23813" cap="flat">
              <a:noFill/>
              <a:prstDash val="solid"/>
              <a:miter/>
            </a:ln>
          </p:spPr>
          <p:txBody>
            <a:bodyPr rtlCol="0" anchor="ctr"/>
            <a:lstStyle/>
            <a:p>
              <a:endParaRPr lang="en-ID"/>
            </a:p>
          </p:txBody>
        </p:sp>
        <p:sp>
          <p:nvSpPr>
            <p:cNvPr id="1655" name="Freeform: Shape 1654">
              <a:extLst>
                <a:ext uri="{FF2B5EF4-FFF2-40B4-BE49-F238E27FC236}">
                  <a16:creationId xmlns:a16="http://schemas.microsoft.com/office/drawing/2014/main" id="{1B6A694F-06FC-9395-819D-9333DEA07908}"/>
                </a:ext>
              </a:extLst>
            </p:cNvPr>
            <p:cNvSpPr/>
            <p:nvPr/>
          </p:nvSpPr>
          <p:spPr>
            <a:xfrm>
              <a:off x="11961018" y="3376612"/>
              <a:ext cx="42862" cy="57149"/>
            </a:xfrm>
            <a:custGeom>
              <a:avLst/>
              <a:gdLst>
                <a:gd name="connsiteX0" fmla="*/ 19050 w 42862"/>
                <a:gd name="connsiteY0" fmla="*/ 57150 h 57149"/>
                <a:gd name="connsiteX1" fmla="*/ 0 w 42862"/>
                <a:gd name="connsiteY1" fmla="*/ 54769 h 57149"/>
                <a:gd name="connsiteX2" fmla="*/ 33338 w 42862"/>
                <a:gd name="connsiteY2" fmla="*/ 35719 h 57149"/>
                <a:gd name="connsiteX3" fmla="*/ 30957 w 42862"/>
                <a:gd name="connsiteY3" fmla="*/ 0 h 57149"/>
                <a:gd name="connsiteX4" fmla="*/ 42863 w 42862"/>
                <a:gd name="connsiteY4" fmla="*/ 14287 h 57149"/>
                <a:gd name="connsiteX5" fmla="*/ 42863 w 42862"/>
                <a:gd name="connsiteY5" fmla="*/ 14287 h 57149"/>
                <a:gd name="connsiteX6" fmla="*/ 35719 w 42862"/>
                <a:gd name="connsiteY6" fmla="*/ 40481 h 57149"/>
                <a:gd name="connsiteX7" fmla="*/ 19050 w 42862"/>
                <a:gd name="connsiteY7" fmla="*/ 57150 h 57149"/>
                <a:gd name="connsiteX8" fmla="*/ 19050 w 42862"/>
                <a:gd name="connsiteY8" fmla="*/ 57150 h 5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49">
                  <a:moveTo>
                    <a:pt x="19050" y="57150"/>
                  </a:moveTo>
                  <a:cubicBezTo>
                    <a:pt x="14288" y="57150"/>
                    <a:pt x="9526" y="54769"/>
                    <a:pt x="0" y="54769"/>
                  </a:cubicBezTo>
                  <a:cubicBezTo>
                    <a:pt x="14288" y="47625"/>
                    <a:pt x="21432" y="42863"/>
                    <a:pt x="33338" y="35719"/>
                  </a:cubicBezTo>
                  <a:cubicBezTo>
                    <a:pt x="33338" y="26194"/>
                    <a:pt x="33338" y="14287"/>
                    <a:pt x="30957" y="0"/>
                  </a:cubicBezTo>
                  <a:cubicBezTo>
                    <a:pt x="35719" y="7144"/>
                    <a:pt x="40482" y="9525"/>
                    <a:pt x="42863" y="14287"/>
                  </a:cubicBezTo>
                  <a:lnTo>
                    <a:pt x="42863" y="14287"/>
                  </a:lnTo>
                  <a:cubicBezTo>
                    <a:pt x="40482" y="23813"/>
                    <a:pt x="38100" y="30956"/>
                    <a:pt x="35719" y="40481"/>
                  </a:cubicBezTo>
                  <a:cubicBezTo>
                    <a:pt x="33338" y="45244"/>
                    <a:pt x="26194" y="52387"/>
                    <a:pt x="19050" y="57150"/>
                  </a:cubicBezTo>
                  <a:lnTo>
                    <a:pt x="19050" y="57150"/>
                  </a:lnTo>
                  <a:close/>
                </a:path>
              </a:pathLst>
            </a:custGeom>
            <a:grpFill/>
            <a:ln w="23813" cap="flat">
              <a:noFill/>
              <a:prstDash val="solid"/>
              <a:miter/>
            </a:ln>
          </p:spPr>
          <p:txBody>
            <a:bodyPr rtlCol="0" anchor="ctr"/>
            <a:lstStyle/>
            <a:p>
              <a:endParaRPr lang="en-ID"/>
            </a:p>
          </p:txBody>
        </p:sp>
        <p:sp>
          <p:nvSpPr>
            <p:cNvPr id="1656" name="Freeform: Shape 1655">
              <a:extLst>
                <a:ext uri="{FF2B5EF4-FFF2-40B4-BE49-F238E27FC236}">
                  <a16:creationId xmlns:a16="http://schemas.microsoft.com/office/drawing/2014/main" id="{A2EE97BE-1876-9B82-2739-2B23336D5A31}"/>
                </a:ext>
              </a:extLst>
            </p:cNvPr>
            <p:cNvSpPr/>
            <p:nvPr/>
          </p:nvSpPr>
          <p:spPr>
            <a:xfrm>
              <a:off x="6179343" y="6755606"/>
              <a:ext cx="42862" cy="59531"/>
            </a:xfrm>
            <a:custGeom>
              <a:avLst/>
              <a:gdLst>
                <a:gd name="connsiteX0" fmla="*/ 0 w 42862"/>
                <a:gd name="connsiteY0" fmla="*/ 14287 h 59531"/>
                <a:gd name="connsiteX1" fmla="*/ 11906 w 42862"/>
                <a:gd name="connsiteY1" fmla="*/ 0 h 59531"/>
                <a:gd name="connsiteX2" fmla="*/ 9525 w 42862"/>
                <a:gd name="connsiteY2" fmla="*/ 38099 h 59531"/>
                <a:gd name="connsiteX3" fmla="*/ 42862 w 42862"/>
                <a:gd name="connsiteY3" fmla="*/ 54768 h 59531"/>
                <a:gd name="connsiteX4" fmla="*/ 26194 w 42862"/>
                <a:gd name="connsiteY4" fmla="*/ 59531 h 59531"/>
                <a:gd name="connsiteX5" fmla="*/ 26194 w 42862"/>
                <a:gd name="connsiteY5" fmla="*/ 59531 h 59531"/>
                <a:gd name="connsiteX6" fmla="*/ 7144 w 42862"/>
                <a:gd name="connsiteY6" fmla="*/ 42862 h 59531"/>
                <a:gd name="connsiteX7" fmla="*/ 0 w 42862"/>
                <a:gd name="connsiteY7" fmla="*/ 14287 h 59531"/>
                <a:gd name="connsiteX8" fmla="*/ 0 w 42862"/>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9531">
                  <a:moveTo>
                    <a:pt x="0" y="14287"/>
                  </a:moveTo>
                  <a:cubicBezTo>
                    <a:pt x="2381" y="9525"/>
                    <a:pt x="7144" y="7143"/>
                    <a:pt x="11906" y="0"/>
                  </a:cubicBezTo>
                  <a:cubicBezTo>
                    <a:pt x="11906" y="14287"/>
                    <a:pt x="9525" y="26193"/>
                    <a:pt x="9525" y="38099"/>
                  </a:cubicBezTo>
                  <a:cubicBezTo>
                    <a:pt x="19050" y="42862"/>
                    <a:pt x="28575" y="47625"/>
                    <a:pt x="42862" y="54768"/>
                  </a:cubicBezTo>
                  <a:cubicBezTo>
                    <a:pt x="33338" y="57150"/>
                    <a:pt x="28575" y="57150"/>
                    <a:pt x="26194" y="59531"/>
                  </a:cubicBezTo>
                  <a:cubicBezTo>
                    <a:pt x="26194" y="59531"/>
                    <a:pt x="26194" y="59531"/>
                    <a:pt x="26194" y="59531"/>
                  </a:cubicBezTo>
                  <a:cubicBezTo>
                    <a:pt x="19050" y="52387"/>
                    <a:pt x="11906" y="47625"/>
                    <a:pt x="7144" y="42862"/>
                  </a:cubicBezTo>
                  <a:cubicBezTo>
                    <a:pt x="2381" y="30956"/>
                    <a:pt x="0" y="21431"/>
                    <a:pt x="0" y="14287"/>
                  </a:cubicBezTo>
                  <a:lnTo>
                    <a:pt x="0" y="14287"/>
                  </a:lnTo>
                  <a:close/>
                </a:path>
              </a:pathLst>
            </a:custGeom>
            <a:grpFill/>
            <a:ln w="23813" cap="flat">
              <a:noFill/>
              <a:prstDash val="solid"/>
              <a:miter/>
            </a:ln>
          </p:spPr>
          <p:txBody>
            <a:bodyPr rtlCol="0" anchor="ctr"/>
            <a:lstStyle/>
            <a:p>
              <a:endParaRPr lang="en-ID"/>
            </a:p>
          </p:txBody>
        </p:sp>
        <p:sp>
          <p:nvSpPr>
            <p:cNvPr id="1657" name="Freeform: Shape 1656">
              <a:extLst>
                <a:ext uri="{FF2B5EF4-FFF2-40B4-BE49-F238E27FC236}">
                  <a16:creationId xmlns:a16="http://schemas.microsoft.com/office/drawing/2014/main" id="{8B2F584D-06F5-86D2-DD05-C6A734CD2806}"/>
                </a:ext>
              </a:extLst>
            </p:cNvPr>
            <p:cNvSpPr/>
            <p:nvPr/>
          </p:nvSpPr>
          <p:spPr>
            <a:xfrm>
              <a:off x="10086975" y="3376612"/>
              <a:ext cx="40481" cy="59531"/>
            </a:xfrm>
            <a:custGeom>
              <a:avLst/>
              <a:gdLst>
                <a:gd name="connsiteX0" fmla="*/ 0 w 40481"/>
                <a:gd name="connsiteY0" fmla="*/ 14287 h 59531"/>
                <a:gd name="connsiteX1" fmla="*/ 11906 w 40481"/>
                <a:gd name="connsiteY1" fmla="*/ 0 h 59531"/>
                <a:gd name="connsiteX2" fmla="*/ 9525 w 40481"/>
                <a:gd name="connsiteY2" fmla="*/ 38100 h 59531"/>
                <a:gd name="connsiteX3" fmla="*/ 40481 w 40481"/>
                <a:gd name="connsiteY3" fmla="*/ 54769 h 59531"/>
                <a:gd name="connsiteX4" fmla="*/ 23813 w 40481"/>
                <a:gd name="connsiteY4" fmla="*/ 59531 h 59531"/>
                <a:gd name="connsiteX5" fmla="*/ 23813 w 40481"/>
                <a:gd name="connsiteY5" fmla="*/ 59531 h 59531"/>
                <a:gd name="connsiteX6" fmla="*/ 4762 w 40481"/>
                <a:gd name="connsiteY6" fmla="*/ 42863 h 59531"/>
                <a:gd name="connsiteX7" fmla="*/ 0 w 40481"/>
                <a:gd name="connsiteY7" fmla="*/ 14287 h 59531"/>
                <a:gd name="connsiteX8" fmla="*/ 0 w 40481"/>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1" h="59531">
                  <a:moveTo>
                    <a:pt x="0" y="14287"/>
                  </a:moveTo>
                  <a:cubicBezTo>
                    <a:pt x="2381" y="9525"/>
                    <a:pt x="7143" y="7144"/>
                    <a:pt x="11906" y="0"/>
                  </a:cubicBezTo>
                  <a:cubicBezTo>
                    <a:pt x="11906" y="14287"/>
                    <a:pt x="9525" y="26194"/>
                    <a:pt x="9525" y="38100"/>
                  </a:cubicBezTo>
                  <a:cubicBezTo>
                    <a:pt x="19050" y="42863"/>
                    <a:pt x="28575" y="47625"/>
                    <a:pt x="40481" y="54769"/>
                  </a:cubicBezTo>
                  <a:cubicBezTo>
                    <a:pt x="30956" y="57150"/>
                    <a:pt x="28575" y="57150"/>
                    <a:pt x="23813" y="59531"/>
                  </a:cubicBezTo>
                  <a:lnTo>
                    <a:pt x="23813" y="59531"/>
                  </a:lnTo>
                  <a:cubicBezTo>
                    <a:pt x="16669" y="52387"/>
                    <a:pt x="9525" y="47625"/>
                    <a:pt x="4762" y="42863"/>
                  </a:cubicBezTo>
                  <a:cubicBezTo>
                    <a:pt x="2381" y="30956"/>
                    <a:pt x="0" y="23813"/>
                    <a:pt x="0" y="14287"/>
                  </a:cubicBezTo>
                  <a:lnTo>
                    <a:pt x="0" y="14287"/>
                  </a:lnTo>
                  <a:close/>
                </a:path>
              </a:pathLst>
            </a:custGeom>
            <a:grpFill/>
            <a:ln w="23813" cap="flat">
              <a:noFill/>
              <a:prstDash val="solid"/>
              <a:miter/>
            </a:ln>
          </p:spPr>
          <p:txBody>
            <a:bodyPr rtlCol="0" anchor="ctr"/>
            <a:lstStyle/>
            <a:p>
              <a:endParaRPr lang="en-ID"/>
            </a:p>
          </p:txBody>
        </p:sp>
        <p:sp>
          <p:nvSpPr>
            <p:cNvPr id="1658" name="Freeform: Shape 1657">
              <a:extLst>
                <a:ext uri="{FF2B5EF4-FFF2-40B4-BE49-F238E27FC236}">
                  <a16:creationId xmlns:a16="http://schemas.microsoft.com/office/drawing/2014/main" id="{170D9421-0369-C009-4BA8-29105876F7BA}"/>
                </a:ext>
              </a:extLst>
            </p:cNvPr>
            <p:cNvSpPr/>
            <p:nvPr/>
          </p:nvSpPr>
          <p:spPr>
            <a:xfrm>
              <a:off x="12039600" y="5629274"/>
              <a:ext cx="40480" cy="59531"/>
            </a:xfrm>
            <a:custGeom>
              <a:avLst/>
              <a:gdLst>
                <a:gd name="connsiteX0" fmla="*/ 0 w 40480"/>
                <a:gd name="connsiteY0" fmla="*/ 14288 h 59531"/>
                <a:gd name="connsiteX1" fmla="*/ 11906 w 40480"/>
                <a:gd name="connsiteY1" fmla="*/ 0 h 59531"/>
                <a:gd name="connsiteX2" fmla="*/ 9525 w 40480"/>
                <a:gd name="connsiteY2" fmla="*/ 38100 h 59531"/>
                <a:gd name="connsiteX3" fmla="*/ 40481 w 40480"/>
                <a:gd name="connsiteY3" fmla="*/ 54769 h 59531"/>
                <a:gd name="connsiteX4" fmla="*/ 23813 w 40480"/>
                <a:gd name="connsiteY4" fmla="*/ 59531 h 59531"/>
                <a:gd name="connsiteX5" fmla="*/ 23813 w 40480"/>
                <a:gd name="connsiteY5" fmla="*/ 59531 h 59531"/>
                <a:gd name="connsiteX6" fmla="*/ 4762 w 40480"/>
                <a:gd name="connsiteY6" fmla="*/ 42863 h 59531"/>
                <a:gd name="connsiteX7" fmla="*/ 0 w 40480"/>
                <a:gd name="connsiteY7" fmla="*/ 14288 h 59531"/>
                <a:gd name="connsiteX8" fmla="*/ 0 w 40480"/>
                <a:gd name="connsiteY8" fmla="*/ 14288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0" h="59531">
                  <a:moveTo>
                    <a:pt x="0" y="14288"/>
                  </a:moveTo>
                  <a:cubicBezTo>
                    <a:pt x="2381" y="9525"/>
                    <a:pt x="7143" y="7144"/>
                    <a:pt x="11906" y="0"/>
                  </a:cubicBezTo>
                  <a:cubicBezTo>
                    <a:pt x="11906" y="14288"/>
                    <a:pt x="9525" y="26194"/>
                    <a:pt x="9525" y="38100"/>
                  </a:cubicBezTo>
                  <a:cubicBezTo>
                    <a:pt x="19050" y="42863"/>
                    <a:pt x="28575" y="47625"/>
                    <a:pt x="40481" y="54769"/>
                  </a:cubicBezTo>
                  <a:cubicBezTo>
                    <a:pt x="30956" y="57150"/>
                    <a:pt x="28575" y="57150"/>
                    <a:pt x="23813" y="59531"/>
                  </a:cubicBezTo>
                  <a:lnTo>
                    <a:pt x="23813" y="59531"/>
                  </a:lnTo>
                  <a:cubicBezTo>
                    <a:pt x="16668" y="52388"/>
                    <a:pt x="9525" y="47625"/>
                    <a:pt x="4762" y="42863"/>
                  </a:cubicBezTo>
                  <a:cubicBezTo>
                    <a:pt x="4762" y="30956"/>
                    <a:pt x="2381" y="23813"/>
                    <a:pt x="0" y="14288"/>
                  </a:cubicBezTo>
                  <a:lnTo>
                    <a:pt x="0" y="14288"/>
                  </a:lnTo>
                  <a:close/>
                </a:path>
              </a:pathLst>
            </a:custGeom>
            <a:grpFill/>
            <a:ln w="23813" cap="flat">
              <a:noFill/>
              <a:prstDash val="solid"/>
              <a:miter/>
            </a:ln>
          </p:spPr>
          <p:txBody>
            <a:bodyPr rtlCol="0" anchor="ctr"/>
            <a:lstStyle/>
            <a:p>
              <a:endParaRPr lang="en-ID"/>
            </a:p>
          </p:txBody>
        </p:sp>
        <p:sp>
          <p:nvSpPr>
            <p:cNvPr id="1659" name="Freeform: Shape 1658">
              <a:extLst>
                <a:ext uri="{FF2B5EF4-FFF2-40B4-BE49-F238E27FC236}">
                  <a16:creationId xmlns:a16="http://schemas.microsoft.com/office/drawing/2014/main" id="{C5C36B07-1A53-C1E5-D7E9-01AD57CAB59F}"/>
                </a:ext>
              </a:extLst>
            </p:cNvPr>
            <p:cNvSpPr/>
            <p:nvPr/>
          </p:nvSpPr>
          <p:spPr>
            <a:xfrm>
              <a:off x="10008393" y="3376612"/>
              <a:ext cx="42862" cy="57149"/>
            </a:xfrm>
            <a:custGeom>
              <a:avLst/>
              <a:gdLst>
                <a:gd name="connsiteX0" fmla="*/ 19050 w 42862"/>
                <a:gd name="connsiteY0" fmla="*/ 57150 h 57149"/>
                <a:gd name="connsiteX1" fmla="*/ 0 w 42862"/>
                <a:gd name="connsiteY1" fmla="*/ 54769 h 57149"/>
                <a:gd name="connsiteX2" fmla="*/ 33337 w 42862"/>
                <a:gd name="connsiteY2" fmla="*/ 35719 h 57149"/>
                <a:gd name="connsiteX3" fmla="*/ 30956 w 42862"/>
                <a:gd name="connsiteY3" fmla="*/ 0 h 57149"/>
                <a:gd name="connsiteX4" fmla="*/ 42863 w 42862"/>
                <a:gd name="connsiteY4" fmla="*/ 14287 h 57149"/>
                <a:gd name="connsiteX5" fmla="*/ 42863 w 42862"/>
                <a:gd name="connsiteY5" fmla="*/ 14287 h 57149"/>
                <a:gd name="connsiteX6" fmla="*/ 35719 w 42862"/>
                <a:gd name="connsiteY6" fmla="*/ 40481 h 57149"/>
                <a:gd name="connsiteX7" fmla="*/ 19050 w 42862"/>
                <a:gd name="connsiteY7" fmla="*/ 57150 h 57149"/>
                <a:gd name="connsiteX8" fmla="*/ 19050 w 42862"/>
                <a:gd name="connsiteY8" fmla="*/ 57150 h 5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49">
                  <a:moveTo>
                    <a:pt x="19050" y="57150"/>
                  </a:moveTo>
                  <a:cubicBezTo>
                    <a:pt x="14287" y="57150"/>
                    <a:pt x="9525" y="54769"/>
                    <a:pt x="0" y="54769"/>
                  </a:cubicBezTo>
                  <a:cubicBezTo>
                    <a:pt x="14287" y="47625"/>
                    <a:pt x="21431" y="42863"/>
                    <a:pt x="33337" y="35719"/>
                  </a:cubicBezTo>
                  <a:cubicBezTo>
                    <a:pt x="33337" y="26194"/>
                    <a:pt x="33337" y="14287"/>
                    <a:pt x="30956" y="0"/>
                  </a:cubicBezTo>
                  <a:cubicBezTo>
                    <a:pt x="35719" y="7144"/>
                    <a:pt x="40481" y="9525"/>
                    <a:pt x="42863" y="14287"/>
                  </a:cubicBezTo>
                  <a:lnTo>
                    <a:pt x="42863" y="14287"/>
                  </a:lnTo>
                  <a:cubicBezTo>
                    <a:pt x="40481" y="23813"/>
                    <a:pt x="38100" y="30956"/>
                    <a:pt x="35719" y="40481"/>
                  </a:cubicBezTo>
                  <a:cubicBezTo>
                    <a:pt x="30956" y="45244"/>
                    <a:pt x="26194" y="52387"/>
                    <a:pt x="19050" y="57150"/>
                  </a:cubicBezTo>
                  <a:lnTo>
                    <a:pt x="19050" y="57150"/>
                  </a:lnTo>
                  <a:close/>
                </a:path>
              </a:pathLst>
            </a:custGeom>
            <a:grpFill/>
            <a:ln w="23813" cap="flat">
              <a:noFill/>
              <a:prstDash val="solid"/>
              <a:miter/>
            </a:ln>
          </p:spPr>
          <p:txBody>
            <a:bodyPr rtlCol="0" anchor="ctr"/>
            <a:lstStyle/>
            <a:p>
              <a:endParaRPr lang="en-ID"/>
            </a:p>
          </p:txBody>
        </p:sp>
        <p:sp>
          <p:nvSpPr>
            <p:cNvPr id="1660" name="Freeform: Shape 1659">
              <a:extLst>
                <a:ext uri="{FF2B5EF4-FFF2-40B4-BE49-F238E27FC236}">
                  <a16:creationId xmlns:a16="http://schemas.microsoft.com/office/drawing/2014/main" id="{3E66C119-02B3-944C-DEDF-34AE2659D729}"/>
                </a:ext>
              </a:extLst>
            </p:cNvPr>
            <p:cNvSpPr/>
            <p:nvPr/>
          </p:nvSpPr>
          <p:spPr>
            <a:xfrm>
              <a:off x="8131968" y="5629274"/>
              <a:ext cx="40481" cy="59531"/>
            </a:xfrm>
            <a:custGeom>
              <a:avLst/>
              <a:gdLst>
                <a:gd name="connsiteX0" fmla="*/ 0 w 40481"/>
                <a:gd name="connsiteY0" fmla="*/ 14288 h 59531"/>
                <a:gd name="connsiteX1" fmla="*/ 11906 w 40481"/>
                <a:gd name="connsiteY1" fmla="*/ 0 h 59531"/>
                <a:gd name="connsiteX2" fmla="*/ 9525 w 40481"/>
                <a:gd name="connsiteY2" fmla="*/ 38100 h 59531"/>
                <a:gd name="connsiteX3" fmla="*/ 40481 w 40481"/>
                <a:gd name="connsiteY3" fmla="*/ 54769 h 59531"/>
                <a:gd name="connsiteX4" fmla="*/ 23813 w 40481"/>
                <a:gd name="connsiteY4" fmla="*/ 59531 h 59531"/>
                <a:gd name="connsiteX5" fmla="*/ 23813 w 40481"/>
                <a:gd name="connsiteY5" fmla="*/ 59531 h 59531"/>
                <a:gd name="connsiteX6" fmla="*/ 4762 w 40481"/>
                <a:gd name="connsiteY6" fmla="*/ 42863 h 59531"/>
                <a:gd name="connsiteX7" fmla="*/ 0 w 40481"/>
                <a:gd name="connsiteY7" fmla="*/ 14288 h 59531"/>
                <a:gd name="connsiteX8" fmla="*/ 0 w 40481"/>
                <a:gd name="connsiteY8" fmla="*/ 14288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1" h="59531">
                  <a:moveTo>
                    <a:pt x="0" y="14288"/>
                  </a:moveTo>
                  <a:cubicBezTo>
                    <a:pt x="2381" y="9525"/>
                    <a:pt x="7144" y="7144"/>
                    <a:pt x="11906" y="0"/>
                  </a:cubicBezTo>
                  <a:cubicBezTo>
                    <a:pt x="11906" y="14288"/>
                    <a:pt x="9525" y="26194"/>
                    <a:pt x="9525" y="38100"/>
                  </a:cubicBezTo>
                  <a:cubicBezTo>
                    <a:pt x="19050" y="42863"/>
                    <a:pt x="28575" y="47625"/>
                    <a:pt x="40481" y="54769"/>
                  </a:cubicBezTo>
                  <a:cubicBezTo>
                    <a:pt x="30956" y="57150"/>
                    <a:pt x="28575" y="57150"/>
                    <a:pt x="23813" y="59531"/>
                  </a:cubicBezTo>
                  <a:lnTo>
                    <a:pt x="23813" y="59531"/>
                  </a:lnTo>
                  <a:cubicBezTo>
                    <a:pt x="16669" y="52388"/>
                    <a:pt x="9525" y="47625"/>
                    <a:pt x="4762" y="42863"/>
                  </a:cubicBezTo>
                  <a:cubicBezTo>
                    <a:pt x="4762" y="30956"/>
                    <a:pt x="2381" y="23813"/>
                    <a:pt x="0" y="14288"/>
                  </a:cubicBezTo>
                  <a:lnTo>
                    <a:pt x="0" y="14288"/>
                  </a:lnTo>
                  <a:close/>
                </a:path>
              </a:pathLst>
            </a:custGeom>
            <a:grpFill/>
            <a:ln w="23813" cap="flat">
              <a:noFill/>
              <a:prstDash val="solid"/>
              <a:miter/>
            </a:ln>
          </p:spPr>
          <p:txBody>
            <a:bodyPr rtlCol="0" anchor="ctr"/>
            <a:lstStyle/>
            <a:p>
              <a:endParaRPr lang="en-ID"/>
            </a:p>
          </p:txBody>
        </p:sp>
        <p:sp>
          <p:nvSpPr>
            <p:cNvPr id="1661" name="Freeform: Shape 1660">
              <a:extLst>
                <a:ext uri="{FF2B5EF4-FFF2-40B4-BE49-F238E27FC236}">
                  <a16:creationId xmlns:a16="http://schemas.microsoft.com/office/drawing/2014/main" id="{3A2E2744-BE55-6EB0-093F-6C443C8C83A2}"/>
                </a:ext>
              </a:extLst>
            </p:cNvPr>
            <p:cNvSpPr/>
            <p:nvPr/>
          </p:nvSpPr>
          <p:spPr>
            <a:xfrm>
              <a:off x="8131968" y="3376612"/>
              <a:ext cx="40481" cy="59531"/>
            </a:xfrm>
            <a:custGeom>
              <a:avLst/>
              <a:gdLst>
                <a:gd name="connsiteX0" fmla="*/ 0 w 40481"/>
                <a:gd name="connsiteY0" fmla="*/ 14287 h 59531"/>
                <a:gd name="connsiteX1" fmla="*/ 11906 w 40481"/>
                <a:gd name="connsiteY1" fmla="*/ 0 h 59531"/>
                <a:gd name="connsiteX2" fmla="*/ 9525 w 40481"/>
                <a:gd name="connsiteY2" fmla="*/ 38100 h 59531"/>
                <a:gd name="connsiteX3" fmla="*/ 40481 w 40481"/>
                <a:gd name="connsiteY3" fmla="*/ 54769 h 59531"/>
                <a:gd name="connsiteX4" fmla="*/ 23813 w 40481"/>
                <a:gd name="connsiteY4" fmla="*/ 59531 h 59531"/>
                <a:gd name="connsiteX5" fmla="*/ 23813 w 40481"/>
                <a:gd name="connsiteY5" fmla="*/ 59531 h 59531"/>
                <a:gd name="connsiteX6" fmla="*/ 4762 w 40481"/>
                <a:gd name="connsiteY6" fmla="*/ 42863 h 59531"/>
                <a:gd name="connsiteX7" fmla="*/ 0 w 40481"/>
                <a:gd name="connsiteY7" fmla="*/ 14287 h 59531"/>
                <a:gd name="connsiteX8" fmla="*/ 0 w 40481"/>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1" h="59531">
                  <a:moveTo>
                    <a:pt x="0" y="14287"/>
                  </a:moveTo>
                  <a:cubicBezTo>
                    <a:pt x="2381" y="9525"/>
                    <a:pt x="7144" y="7144"/>
                    <a:pt x="11906" y="0"/>
                  </a:cubicBezTo>
                  <a:cubicBezTo>
                    <a:pt x="11906" y="14287"/>
                    <a:pt x="9525" y="26194"/>
                    <a:pt x="9525" y="38100"/>
                  </a:cubicBezTo>
                  <a:cubicBezTo>
                    <a:pt x="19050" y="42863"/>
                    <a:pt x="28575" y="47625"/>
                    <a:pt x="40481" y="54769"/>
                  </a:cubicBezTo>
                  <a:cubicBezTo>
                    <a:pt x="30956" y="57150"/>
                    <a:pt x="28575" y="57150"/>
                    <a:pt x="23813" y="59531"/>
                  </a:cubicBezTo>
                  <a:lnTo>
                    <a:pt x="23813" y="59531"/>
                  </a:lnTo>
                  <a:cubicBezTo>
                    <a:pt x="16669" y="52387"/>
                    <a:pt x="9525" y="47625"/>
                    <a:pt x="4762" y="42863"/>
                  </a:cubicBezTo>
                  <a:cubicBezTo>
                    <a:pt x="4762" y="30956"/>
                    <a:pt x="2381" y="23813"/>
                    <a:pt x="0" y="14287"/>
                  </a:cubicBezTo>
                  <a:lnTo>
                    <a:pt x="0" y="14287"/>
                  </a:lnTo>
                  <a:close/>
                </a:path>
              </a:pathLst>
            </a:custGeom>
            <a:grpFill/>
            <a:ln w="23813" cap="flat">
              <a:noFill/>
              <a:prstDash val="solid"/>
              <a:miter/>
            </a:ln>
          </p:spPr>
          <p:txBody>
            <a:bodyPr rtlCol="0" anchor="ctr"/>
            <a:lstStyle/>
            <a:p>
              <a:endParaRPr lang="en-ID"/>
            </a:p>
          </p:txBody>
        </p:sp>
        <p:sp>
          <p:nvSpPr>
            <p:cNvPr id="1662" name="Freeform: Shape 1661">
              <a:extLst>
                <a:ext uri="{FF2B5EF4-FFF2-40B4-BE49-F238E27FC236}">
                  <a16:creationId xmlns:a16="http://schemas.microsoft.com/office/drawing/2014/main" id="{AA33FA8E-A050-FA1C-5E23-17767DA7BFD0}"/>
                </a:ext>
              </a:extLst>
            </p:cNvPr>
            <p:cNvSpPr/>
            <p:nvPr/>
          </p:nvSpPr>
          <p:spPr>
            <a:xfrm>
              <a:off x="10008393" y="5629274"/>
              <a:ext cx="42862" cy="57150"/>
            </a:xfrm>
            <a:custGeom>
              <a:avLst/>
              <a:gdLst>
                <a:gd name="connsiteX0" fmla="*/ 19050 w 42862"/>
                <a:gd name="connsiteY0" fmla="*/ 57150 h 57150"/>
                <a:gd name="connsiteX1" fmla="*/ 0 w 42862"/>
                <a:gd name="connsiteY1" fmla="*/ 54769 h 57150"/>
                <a:gd name="connsiteX2" fmla="*/ 33337 w 42862"/>
                <a:gd name="connsiteY2" fmla="*/ 35719 h 57150"/>
                <a:gd name="connsiteX3" fmla="*/ 30956 w 42862"/>
                <a:gd name="connsiteY3" fmla="*/ 0 h 57150"/>
                <a:gd name="connsiteX4" fmla="*/ 42863 w 42862"/>
                <a:gd name="connsiteY4" fmla="*/ 14288 h 57150"/>
                <a:gd name="connsiteX5" fmla="*/ 42863 w 42862"/>
                <a:gd name="connsiteY5" fmla="*/ 14288 h 57150"/>
                <a:gd name="connsiteX6" fmla="*/ 35719 w 42862"/>
                <a:gd name="connsiteY6" fmla="*/ 40482 h 57150"/>
                <a:gd name="connsiteX7" fmla="*/ 19050 w 42862"/>
                <a:gd name="connsiteY7" fmla="*/ 57150 h 57150"/>
                <a:gd name="connsiteX8" fmla="*/ 19050 w 42862"/>
                <a:gd name="connsiteY8" fmla="*/ 571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50">
                  <a:moveTo>
                    <a:pt x="19050" y="57150"/>
                  </a:moveTo>
                  <a:cubicBezTo>
                    <a:pt x="14287" y="57150"/>
                    <a:pt x="9525" y="54769"/>
                    <a:pt x="0" y="54769"/>
                  </a:cubicBezTo>
                  <a:cubicBezTo>
                    <a:pt x="14287" y="47625"/>
                    <a:pt x="21431" y="42863"/>
                    <a:pt x="33337" y="35719"/>
                  </a:cubicBezTo>
                  <a:cubicBezTo>
                    <a:pt x="33337" y="26194"/>
                    <a:pt x="33337" y="14288"/>
                    <a:pt x="30956" y="0"/>
                  </a:cubicBezTo>
                  <a:cubicBezTo>
                    <a:pt x="35719" y="7144"/>
                    <a:pt x="40481" y="9525"/>
                    <a:pt x="42863" y="14288"/>
                  </a:cubicBezTo>
                  <a:lnTo>
                    <a:pt x="42863" y="14288"/>
                  </a:lnTo>
                  <a:cubicBezTo>
                    <a:pt x="40481" y="23813"/>
                    <a:pt x="38100" y="30956"/>
                    <a:pt x="35719" y="40482"/>
                  </a:cubicBezTo>
                  <a:cubicBezTo>
                    <a:pt x="30956" y="45244"/>
                    <a:pt x="26194" y="52388"/>
                    <a:pt x="19050" y="57150"/>
                  </a:cubicBezTo>
                  <a:lnTo>
                    <a:pt x="19050" y="57150"/>
                  </a:lnTo>
                  <a:close/>
                </a:path>
              </a:pathLst>
            </a:custGeom>
            <a:grpFill/>
            <a:ln w="23813" cap="flat">
              <a:noFill/>
              <a:prstDash val="solid"/>
              <a:miter/>
            </a:ln>
          </p:spPr>
          <p:txBody>
            <a:bodyPr rtlCol="0" anchor="ctr"/>
            <a:lstStyle/>
            <a:p>
              <a:endParaRPr lang="en-ID"/>
            </a:p>
          </p:txBody>
        </p:sp>
        <p:sp>
          <p:nvSpPr>
            <p:cNvPr id="1663" name="Freeform: Shape 1662">
              <a:extLst>
                <a:ext uri="{FF2B5EF4-FFF2-40B4-BE49-F238E27FC236}">
                  <a16:creationId xmlns:a16="http://schemas.microsoft.com/office/drawing/2014/main" id="{DFA561F0-BBE1-E773-9F8A-A6022595CC44}"/>
                </a:ext>
              </a:extLst>
            </p:cNvPr>
            <p:cNvSpPr/>
            <p:nvPr/>
          </p:nvSpPr>
          <p:spPr>
            <a:xfrm>
              <a:off x="10086975" y="5629274"/>
              <a:ext cx="40481" cy="59531"/>
            </a:xfrm>
            <a:custGeom>
              <a:avLst/>
              <a:gdLst>
                <a:gd name="connsiteX0" fmla="*/ 0 w 40481"/>
                <a:gd name="connsiteY0" fmla="*/ 14288 h 59531"/>
                <a:gd name="connsiteX1" fmla="*/ 11906 w 40481"/>
                <a:gd name="connsiteY1" fmla="*/ 0 h 59531"/>
                <a:gd name="connsiteX2" fmla="*/ 9525 w 40481"/>
                <a:gd name="connsiteY2" fmla="*/ 38100 h 59531"/>
                <a:gd name="connsiteX3" fmla="*/ 40481 w 40481"/>
                <a:gd name="connsiteY3" fmla="*/ 54769 h 59531"/>
                <a:gd name="connsiteX4" fmla="*/ 23813 w 40481"/>
                <a:gd name="connsiteY4" fmla="*/ 59531 h 59531"/>
                <a:gd name="connsiteX5" fmla="*/ 23813 w 40481"/>
                <a:gd name="connsiteY5" fmla="*/ 59531 h 59531"/>
                <a:gd name="connsiteX6" fmla="*/ 4762 w 40481"/>
                <a:gd name="connsiteY6" fmla="*/ 42863 h 59531"/>
                <a:gd name="connsiteX7" fmla="*/ 0 w 40481"/>
                <a:gd name="connsiteY7" fmla="*/ 14288 h 59531"/>
                <a:gd name="connsiteX8" fmla="*/ 0 w 40481"/>
                <a:gd name="connsiteY8" fmla="*/ 14288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1" h="59531">
                  <a:moveTo>
                    <a:pt x="0" y="14288"/>
                  </a:moveTo>
                  <a:cubicBezTo>
                    <a:pt x="2381" y="9525"/>
                    <a:pt x="7143" y="7144"/>
                    <a:pt x="11906" y="0"/>
                  </a:cubicBezTo>
                  <a:cubicBezTo>
                    <a:pt x="11906" y="14288"/>
                    <a:pt x="9525" y="26194"/>
                    <a:pt x="9525" y="38100"/>
                  </a:cubicBezTo>
                  <a:cubicBezTo>
                    <a:pt x="19050" y="42863"/>
                    <a:pt x="28575" y="47625"/>
                    <a:pt x="40481" y="54769"/>
                  </a:cubicBezTo>
                  <a:cubicBezTo>
                    <a:pt x="30956" y="57150"/>
                    <a:pt x="28575" y="57150"/>
                    <a:pt x="23813" y="59531"/>
                  </a:cubicBezTo>
                  <a:lnTo>
                    <a:pt x="23813" y="59531"/>
                  </a:lnTo>
                  <a:cubicBezTo>
                    <a:pt x="16669" y="52388"/>
                    <a:pt x="9525" y="47625"/>
                    <a:pt x="4762" y="42863"/>
                  </a:cubicBezTo>
                  <a:cubicBezTo>
                    <a:pt x="2381" y="30956"/>
                    <a:pt x="0" y="23813"/>
                    <a:pt x="0" y="14288"/>
                  </a:cubicBezTo>
                  <a:lnTo>
                    <a:pt x="0" y="14288"/>
                  </a:lnTo>
                  <a:close/>
                </a:path>
              </a:pathLst>
            </a:custGeom>
            <a:grpFill/>
            <a:ln w="23813" cap="flat">
              <a:noFill/>
              <a:prstDash val="solid"/>
              <a:miter/>
            </a:ln>
          </p:spPr>
          <p:txBody>
            <a:bodyPr rtlCol="0" anchor="ctr"/>
            <a:lstStyle/>
            <a:p>
              <a:endParaRPr lang="en-ID"/>
            </a:p>
          </p:txBody>
        </p:sp>
        <p:sp>
          <p:nvSpPr>
            <p:cNvPr id="1664" name="Freeform: Shape 1663">
              <a:extLst>
                <a:ext uri="{FF2B5EF4-FFF2-40B4-BE49-F238E27FC236}">
                  <a16:creationId xmlns:a16="http://schemas.microsoft.com/office/drawing/2014/main" id="{D04977AE-3D3E-2813-908C-E1BD3F07749B}"/>
                </a:ext>
              </a:extLst>
            </p:cNvPr>
            <p:cNvSpPr/>
            <p:nvPr/>
          </p:nvSpPr>
          <p:spPr>
            <a:xfrm>
              <a:off x="10086975" y="2250281"/>
              <a:ext cx="40481" cy="59531"/>
            </a:xfrm>
            <a:custGeom>
              <a:avLst/>
              <a:gdLst>
                <a:gd name="connsiteX0" fmla="*/ 0 w 40481"/>
                <a:gd name="connsiteY0" fmla="*/ 14287 h 59531"/>
                <a:gd name="connsiteX1" fmla="*/ 11906 w 40481"/>
                <a:gd name="connsiteY1" fmla="*/ 0 h 59531"/>
                <a:gd name="connsiteX2" fmla="*/ 9525 w 40481"/>
                <a:gd name="connsiteY2" fmla="*/ 38100 h 59531"/>
                <a:gd name="connsiteX3" fmla="*/ 40481 w 40481"/>
                <a:gd name="connsiteY3" fmla="*/ 54769 h 59531"/>
                <a:gd name="connsiteX4" fmla="*/ 23813 w 40481"/>
                <a:gd name="connsiteY4" fmla="*/ 59531 h 59531"/>
                <a:gd name="connsiteX5" fmla="*/ 23813 w 40481"/>
                <a:gd name="connsiteY5" fmla="*/ 59531 h 59531"/>
                <a:gd name="connsiteX6" fmla="*/ 4762 w 40481"/>
                <a:gd name="connsiteY6" fmla="*/ 42863 h 59531"/>
                <a:gd name="connsiteX7" fmla="*/ 0 w 40481"/>
                <a:gd name="connsiteY7" fmla="*/ 14287 h 59531"/>
                <a:gd name="connsiteX8" fmla="*/ 0 w 40481"/>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1" h="59531">
                  <a:moveTo>
                    <a:pt x="0" y="14287"/>
                  </a:moveTo>
                  <a:cubicBezTo>
                    <a:pt x="2381" y="9525"/>
                    <a:pt x="7143" y="7144"/>
                    <a:pt x="11906" y="0"/>
                  </a:cubicBezTo>
                  <a:cubicBezTo>
                    <a:pt x="11906" y="14287"/>
                    <a:pt x="9525" y="26194"/>
                    <a:pt x="9525" y="38100"/>
                  </a:cubicBezTo>
                  <a:cubicBezTo>
                    <a:pt x="19050" y="42863"/>
                    <a:pt x="28575" y="47625"/>
                    <a:pt x="40481" y="54769"/>
                  </a:cubicBezTo>
                  <a:cubicBezTo>
                    <a:pt x="30956" y="57150"/>
                    <a:pt x="28575" y="57150"/>
                    <a:pt x="23813" y="59531"/>
                  </a:cubicBezTo>
                  <a:lnTo>
                    <a:pt x="23813" y="59531"/>
                  </a:lnTo>
                  <a:cubicBezTo>
                    <a:pt x="16669" y="52387"/>
                    <a:pt x="9525" y="47625"/>
                    <a:pt x="4762" y="42863"/>
                  </a:cubicBezTo>
                  <a:cubicBezTo>
                    <a:pt x="2381" y="30956"/>
                    <a:pt x="0" y="23813"/>
                    <a:pt x="0" y="14287"/>
                  </a:cubicBezTo>
                  <a:lnTo>
                    <a:pt x="0" y="14287"/>
                  </a:lnTo>
                  <a:close/>
                </a:path>
              </a:pathLst>
            </a:custGeom>
            <a:grpFill/>
            <a:ln w="23813" cap="flat">
              <a:noFill/>
              <a:prstDash val="solid"/>
              <a:miter/>
            </a:ln>
          </p:spPr>
          <p:txBody>
            <a:bodyPr rtlCol="0" anchor="ctr"/>
            <a:lstStyle/>
            <a:p>
              <a:endParaRPr lang="en-ID"/>
            </a:p>
          </p:txBody>
        </p:sp>
        <p:sp>
          <p:nvSpPr>
            <p:cNvPr id="1665" name="Freeform: Shape 1664">
              <a:extLst>
                <a:ext uri="{FF2B5EF4-FFF2-40B4-BE49-F238E27FC236}">
                  <a16:creationId xmlns:a16="http://schemas.microsoft.com/office/drawing/2014/main" id="{2E3658E5-6C50-11D5-9C44-6FC442F03A3F}"/>
                </a:ext>
              </a:extLst>
            </p:cNvPr>
            <p:cNvSpPr/>
            <p:nvPr/>
          </p:nvSpPr>
          <p:spPr>
            <a:xfrm>
              <a:off x="11961018" y="5629274"/>
              <a:ext cx="42862" cy="57150"/>
            </a:xfrm>
            <a:custGeom>
              <a:avLst/>
              <a:gdLst>
                <a:gd name="connsiteX0" fmla="*/ 19050 w 42862"/>
                <a:gd name="connsiteY0" fmla="*/ 57150 h 57150"/>
                <a:gd name="connsiteX1" fmla="*/ 0 w 42862"/>
                <a:gd name="connsiteY1" fmla="*/ 54769 h 57150"/>
                <a:gd name="connsiteX2" fmla="*/ 33338 w 42862"/>
                <a:gd name="connsiteY2" fmla="*/ 35719 h 57150"/>
                <a:gd name="connsiteX3" fmla="*/ 30957 w 42862"/>
                <a:gd name="connsiteY3" fmla="*/ 0 h 57150"/>
                <a:gd name="connsiteX4" fmla="*/ 42863 w 42862"/>
                <a:gd name="connsiteY4" fmla="*/ 14288 h 57150"/>
                <a:gd name="connsiteX5" fmla="*/ 42863 w 42862"/>
                <a:gd name="connsiteY5" fmla="*/ 14288 h 57150"/>
                <a:gd name="connsiteX6" fmla="*/ 35719 w 42862"/>
                <a:gd name="connsiteY6" fmla="*/ 40482 h 57150"/>
                <a:gd name="connsiteX7" fmla="*/ 19050 w 42862"/>
                <a:gd name="connsiteY7" fmla="*/ 57150 h 57150"/>
                <a:gd name="connsiteX8" fmla="*/ 19050 w 42862"/>
                <a:gd name="connsiteY8" fmla="*/ 571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50">
                  <a:moveTo>
                    <a:pt x="19050" y="57150"/>
                  </a:moveTo>
                  <a:cubicBezTo>
                    <a:pt x="14288" y="57150"/>
                    <a:pt x="9526" y="54769"/>
                    <a:pt x="0" y="54769"/>
                  </a:cubicBezTo>
                  <a:cubicBezTo>
                    <a:pt x="14288" y="47625"/>
                    <a:pt x="21432" y="42863"/>
                    <a:pt x="33338" y="35719"/>
                  </a:cubicBezTo>
                  <a:cubicBezTo>
                    <a:pt x="33338" y="26194"/>
                    <a:pt x="33338" y="14288"/>
                    <a:pt x="30957" y="0"/>
                  </a:cubicBezTo>
                  <a:cubicBezTo>
                    <a:pt x="35719" y="7144"/>
                    <a:pt x="40482" y="9525"/>
                    <a:pt x="42863" y="14288"/>
                  </a:cubicBezTo>
                  <a:lnTo>
                    <a:pt x="42863" y="14288"/>
                  </a:lnTo>
                  <a:cubicBezTo>
                    <a:pt x="40482" y="23813"/>
                    <a:pt x="38100" y="30956"/>
                    <a:pt x="35719" y="40482"/>
                  </a:cubicBezTo>
                  <a:cubicBezTo>
                    <a:pt x="33338" y="45244"/>
                    <a:pt x="26194" y="52388"/>
                    <a:pt x="19050" y="57150"/>
                  </a:cubicBezTo>
                  <a:lnTo>
                    <a:pt x="19050" y="57150"/>
                  </a:lnTo>
                  <a:close/>
                </a:path>
              </a:pathLst>
            </a:custGeom>
            <a:grpFill/>
            <a:ln w="23813" cap="flat">
              <a:noFill/>
              <a:prstDash val="solid"/>
              <a:miter/>
            </a:ln>
          </p:spPr>
          <p:txBody>
            <a:bodyPr rtlCol="0" anchor="ctr"/>
            <a:lstStyle/>
            <a:p>
              <a:endParaRPr lang="en-ID"/>
            </a:p>
          </p:txBody>
        </p:sp>
        <p:sp>
          <p:nvSpPr>
            <p:cNvPr id="1666" name="Freeform: Shape 1665">
              <a:extLst>
                <a:ext uri="{FF2B5EF4-FFF2-40B4-BE49-F238E27FC236}">
                  <a16:creationId xmlns:a16="http://schemas.microsoft.com/office/drawing/2014/main" id="{BFB5E61A-3DAD-9179-D8F1-79F48FED9A95}"/>
                </a:ext>
              </a:extLst>
            </p:cNvPr>
            <p:cNvSpPr/>
            <p:nvPr/>
          </p:nvSpPr>
          <p:spPr>
            <a:xfrm>
              <a:off x="12039600" y="2250281"/>
              <a:ext cx="40480" cy="59531"/>
            </a:xfrm>
            <a:custGeom>
              <a:avLst/>
              <a:gdLst>
                <a:gd name="connsiteX0" fmla="*/ 0 w 40480"/>
                <a:gd name="connsiteY0" fmla="*/ 14287 h 59531"/>
                <a:gd name="connsiteX1" fmla="*/ 11906 w 40480"/>
                <a:gd name="connsiteY1" fmla="*/ 0 h 59531"/>
                <a:gd name="connsiteX2" fmla="*/ 9525 w 40480"/>
                <a:gd name="connsiteY2" fmla="*/ 38100 h 59531"/>
                <a:gd name="connsiteX3" fmla="*/ 40481 w 40480"/>
                <a:gd name="connsiteY3" fmla="*/ 54769 h 59531"/>
                <a:gd name="connsiteX4" fmla="*/ 23813 w 40480"/>
                <a:gd name="connsiteY4" fmla="*/ 59531 h 59531"/>
                <a:gd name="connsiteX5" fmla="*/ 23813 w 40480"/>
                <a:gd name="connsiteY5" fmla="*/ 59531 h 59531"/>
                <a:gd name="connsiteX6" fmla="*/ 4762 w 40480"/>
                <a:gd name="connsiteY6" fmla="*/ 42863 h 59531"/>
                <a:gd name="connsiteX7" fmla="*/ 0 w 40480"/>
                <a:gd name="connsiteY7" fmla="*/ 14287 h 59531"/>
                <a:gd name="connsiteX8" fmla="*/ 0 w 40480"/>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0" h="59531">
                  <a:moveTo>
                    <a:pt x="0" y="14287"/>
                  </a:moveTo>
                  <a:cubicBezTo>
                    <a:pt x="2381" y="9525"/>
                    <a:pt x="7143" y="7144"/>
                    <a:pt x="11906" y="0"/>
                  </a:cubicBezTo>
                  <a:cubicBezTo>
                    <a:pt x="11906" y="14287"/>
                    <a:pt x="9525" y="26194"/>
                    <a:pt x="9525" y="38100"/>
                  </a:cubicBezTo>
                  <a:cubicBezTo>
                    <a:pt x="19050" y="42863"/>
                    <a:pt x="28575" y="47625"/>
                    <a:pt x="40481" y="54769"/>
                  </a:cubicBezTo>
                  <a:cubicBezTo>
                    <a:pt x="30956" y="57150"/>
                    <a:pt x="28575" y="57150"/>
                    <a:pt x="23813" y="59531"/>
                  </a:cubicBezTo>
                  <a:lnTo>
                    <a:pt x="23813" y="59531"/>
                  </a:lnTo>
                  <a:cubicBezTo>
                    <a:pt x="16668" y="52387"/>
                    <a:pt x="9525" y="47625"/>
                    <a:pt x="4762" y="42863"/>
                  </a:cubicBezTo>
                  <a:cubicBezTo>
                    <a:pt x="4762" y="30956"/>
                    <a:pt x="2381" y="23813"/>
                    <a:pt x="0" y="14287"/>
                  </a:cubicBezTo>
                  <a:lnTo>
                    <a:pt x="0" y="14287"/>
                  </a:lnTo>
                  <a:close/>
                </a:path>
              </a:pathLst>
            </a:custGeom>
            <a:grpFill/>
            <a:ln w="23813" cap="flat">
              <a:noFill/>
              <a:prstDash val="solid"/>
              <a:miter/>
            </a:ln>
          </p:spPr>
          <p:txBody>
            <a:bodyPr rtlCol="0" anchor="ctr"/>
            <a:lstStyle/>
            <a:p>
              <a:endParaRPr lang="en-ID"/>
            </a:p>
          </p:txBody>
        </p:sp>
        <p:sp>
          <p:nvSpPr>
            <p:cNvPr id="1667" name="Freeform: Shape 1666">
              <a:extLst>
                <a:ext uri="{FF2B5EF4-FFF2-40B4-BE49-F238E27FC236}">
                  <a16:creationId xmlns:a16="http://schemas.microsoft.com/office/drawing/2014/main" id="{E44F9D4B-5BD3-0C45-0495-790E36A2362F}"/>
                </a:ext>
              </a:extLst>
            </p:cNvPr>
            <p:cNvSpPr/>
            <p:nvPr/>
          </p:nvSpPr>
          <p:spPr>
            <a:xfrm>
              <a:off x="12039600" y="6755606"/>
              <a:ext cx="42862" cy="59531"/>
            </a:xfrm>
            <a:custGeom>
              <a:avLst/>
              <a:gdLst>
                <a:gd name="connsiteX0" fmla="*/ 0 w 42862"/>
                <a:gd name="connsiteY0" fmla="*/ 14287 h 59531"/>
                <a:gd name="connsiteX1" fmla="*/ 11906 w 42862"/>
                <a:gd name="connsiteY1" fmla="*/ 0 h 59531"/>
                <a:gd name="connsiteX2" fmla="*/ 9525 w 42862"/>
                <a:gd name="connsiteY2" fmla="*/ 38099 h 59531"/>
                <a:gd name="connsiteX3" fmla="*/ 42862 w 42862"/>
                <a:gd name="connsiteY3" fmla="*/ 54768 h 59531"/>
                <a:gd name="connsiteX4" fmla="*/ 26194 w 42862"/>
                <a:gd name="connsiteY4" fmla="*/ 59531 h 59531"/>
                <a:gd name="connsiteX5" fmla="*/ 26194 w 42862"/>
                <a:gd name="connsiteY5" fmla="*/ 59531 h 59531"/>
                <a:gd name="connsiteX6" fmla="*/ 7143 w 42862"/>
                <a:gd name="connsiteY6" fmla="*/ 42862 h 59531"/>
                <a:gd name="connsiteX7" fmla="*/ 0 w 42862"/>
                <a:gd name="connsiteY7" fmla="*/ 14287 h 59531"/>
                <a:gd name="connsiteX8" fmla="*/ 0 w 42862"/>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9531">
                  <a:moveTo>
                    <a:pt x="0" y="14287"/>
                  </a:moveTo>
                  <a:cubicBezTo>
                    <a:pt x="2381" y="9525"/>
                    <a:pt x="7143" y="7143"/>
                    <a:pt x="11906" y="0"/>
                  </a:cubicBezTo>
                  <a:cubicBezTo>
                    <a:pt x="11906" y="14287"/>
                    <a:pt x="9525" y="26193"/>
                    <a:pt x="9525" y="38099"/>
                  </a:cubicBezTo>
                  <a:cubicBezTo>
                    <a:pt x="19050" y="42862"/>
                    <a:pt x="28575" y="47625"/>
                    <a:pt x="42862" y="54768"/>
                  </a:cubicBezTo>
                  <a:cubicBezTo>
                    <a:pt x="33337" y="57150"/>
                    <a:pt x="28575" y="57150"/>
                    <a:pt x="26194" y="59531"/>
                  </a:cubicBezTo>
                  <a:cubicBezTo>
                    <a:pt x="26194" y="59531"/>
                    <a:pt x="26194" y="59531"/>
                    <a:pt x="26194" y="59531"/>
                  </a:cubicBezTo>
                  <a:cubicBezTo>
                    <a:pt x="19050" y="52387"/>
                    <a:pt x="11906" y="47625"/>
                    <a:pt x="7143" y="42862"/>
                  </a:cubicBezTo>
                  <a:cubicBezTo>
                    <a:pt x="4762" y="30956"/>
                    <a:pt x="2381" y="21431"/>
                    <a:pt x="0" y="14287"/>
                  </a:cubicBezTo>
                  <a:lnTo>
                    <a:pt x="0" y="14287"/>
                  </a:lnTo>
                  <a:close/>
                </a:path>
              </a:pathLst>
            </a:custGeom>
            <a:grpFill/>
            <a:ln w="23813" cap="flat">
              <a:noFill/>
              <a:prstDash val="solid"/>
              <a:miter/>
            </a:ln>
          </p:spPr>
          <p:txBody>
            <a:bodyPr rtlCol="0" anchor="ctr"/>
            <a:lstStyle/>
            <a:p>
              <a:endParaRPr lang="en-ID"/>
            </a:p>
          </p:txBody>
        </p:sp>
        <p:sp>
          <p:nvSpPr>
            <p:cNvPr id="1668" name="Freeform: Shape 1667">
              <a:extLst>
                <a:ext uri="{FF2B5EF4-FFF2-40B4-BE49-F238E27FC236}">
                  <a16:creationId xmlns:a16="http://schemas.microsoft.com/office/drawing/2014/main" id="{FE53DF13-68C3-6B40-2F2E-BC239248BE27}"/>
                </a:ext>
              </a:extLst>
            </p:cNvPr>
            <p:cNvSpPr/>
            <p:nvPr/>
          </p:nvSpPr>
          <p:spPr>
            <a:xfrm>
              <a:off x="11961018" y="6755606"/>
              <a:ext cx="42862" cy="57149"/>
            </a:xfrm>
            <a:custGeom>
              <a:avLst/>
              <a:gdLst>
                <a:gd name="connsiteX0" fmla="*/ 19050 w 42862"/>
                <a:gd name="connsiteY0" fmla="*/ 57150 h 57149"/>
                <a:gd name="connsiteX1" fmla="*/ 0 w 42862"/>
                <a:gd name="connsiteY1" fmla="*/ 54768 h 57149"/>
                <a:gd name="connsiteX2" fmla="*/ 33338 w 42862"/>
                <a:gd name="connsiteY2" fmla="*/ 35719 h 57149"/>
                <a:gd name="connsiteX3" fmla="*/ 30957 w 42862"/>
                <a:gd name="connsiteY3" fmla="*/ 0 h 57149"/>
                <a:gd name="connsiteX4" fmla="*/ 42863 w 42862"/>
                <a:gd name="connsiteY4" fmla="*/ 14287 h 57149"/>
                <a:gd name="connsiteX5" fmla="*/ 42863 w 42862"/>
                <a:gd name="connsiteY5" fmla="*/ 14287 h 57149"/>
                <a:gd name="connsiteX6" fmla="*/ 35719 w 42862"/>
                <a:gd name="connsiteY6" fmla="*/ 40481 h 57149"/>
                <a:gd name="connsiteX7" fmla="*/ 19050 w 42862"/>
                <a:gd name="connsiteY7" fmla="*/ 57150 h 57149"/>
                <a:gd name="connsiteX8" fmla="*/ 19050 w 42862"/>
                <a:gd name="connsiteY8" fmla="*/ 57150 h 5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49">
                  <a:moveTo>
                    <a:pt x="19050" y="57150"/>
                  </a:moveTo>
                  <a:cubicBezTo>
                    <a:pt x="14288" y="57150"/>
                    <a:pt x="9526" y="54768"/>
                    <a:pt x="0" y="54768"/>
                  </a:cubicBezTo>
                  <a:cubicBezTo>
                    <a:pt x="14288" y="47625"/>
                    <a:pt x="21432" y="42862"/>
                    <a:pt x="33338" y="35719"/>
                  </a:cubicBezTo>
                  <a:cubicBezTo>
                    <a:pt x="33338" y="26193"/>
                    <a:pt x="33338" y="14287"/>
                    <a:pt x="30957" y="0"/>
                  </a:cubicBezTo>
                  <a:cubicBezTo>
                    <a:pt x="35719" y="7143"/>
                    <a:pt x="40482" y="9525"/>
                    <a:pt x="42863" y="14287"/>
                  </a:cubicBezTo>
                  <a:cubicBezTo>
                    <a:pt x="42863" y="14287"/>
                    <a:pt x="42863" y="14287"/>
                    <a:pt x="42863" y="14287"/>
                  </a:cubicBezTo>
                  <a:cubicBezTo>
                    <a:pt x="40482" y="23813"/>
                    <a:pt x="38100" y="30956"/>
                    <a:pt x="35719" y="40481"/>
                  </a:cubicBezTo>
                  <a:cubicBezTo>
                    <a:pt x="33338" y="45244"/>
                    <a:pt x="26194" y="52387"/>
                    <a:pt x="19050" y="57150"/>
                  </a:cubicBezTo>
                  <a:lnTo>
                    <a:pt x="19050" y="57150"/>
                  </a:lnTo>
                  <a:close/>
                </a:path>
              </a:pathLst>
            </a:custGeom>
            <a:grpFill/>
            <a:ln w="23813" cap="flat">
              <a:noFill/>
              <a:prstDash val="solid"/>
              <a:miter/>
            </a:ln>
          </p:spPr>
          <p:txBody>
            <a:bodyPr rtlCol="0" anchor="ctr"/>
            <a:lstStyle/>
            <a:p>
              <a:endParaRPr lang="en-ID"/>
            </a:p>
          </p:txBody>
        </p:sp>
        <p:sp>
          <p:nvSpPr>
            <p:cNvPr id="1669" name="Freeform: Shape 1668">
              <a:extLst>
                <a:ext uri="{FF2B5EF4-FFF2-40B4-BE49-F238E27FC236}">
                  <a16:creationId xmlns:a16="http://schemas.microsoft.com/office/drawing/2014/main" id="{1635B9EE-47F8-7FD1-AD80-409B06F34306}"/>
                </a:ext>
              </a:extLst>
            </p:cNvPr>
            <p:cNvSpPr/>
            <p:nvPr/>
          </p:nvSpPr>
          <p:spPr>
            <a:xfrm>
              <a:off x="6100762" y="4502943"/>
              <a:ext cx="42862" cy="57149"/>
            </a:xfrm>
            <a:custGeom>
              <a:avLst/>
              <a:gdLst>
                <a:gd name="connsiteX0" fmla="*/ 19050 w 42862"/>
                <a:gd name="connsiteY0" fmla="*/ 57150 h 57149"/>
                <a:gd name="connsiteX1" fmla="*/ 0 w 42862"/>
                <a:gd name="connsiteY1" fmla="*/ 54768 h 57149"/>
                <a:gd name="connsiteX2" fmla="*/ 33337 w 42862"/>
                <a:gd name="connsiteY2" fmla="*/ 35719 h 57149"/>
                <a:gd name="connsiteX3" fmla="*/ 30956 w 42862"/>
                <a:gd name="connsiteY3" fmla="*/ 0 h 57149"/>
                <a:gd name="connsiteX4" fmla="*/ 42862 w 42862"/>
                <a:gd name="connsiteY4" fmla="*/ 14287 h 57149"/>
                <a:gd name="connsiteX5" fmla="*/ 42862 w 42862"/>
                <a:gd name="connsiteY5" fmla="*/ 14287 h 57149"/>
                <a:gd name="connsiteX6" fmla="*/ 35719 w 42862"/>
                <a:gd name="connsiteY6" fmla="*/ 40481 h 57149"/>
                <a:gd name="connsiteX7" fmla="*/ 19050 w 42862"/>
                <a:gd name="connsiteY7" fmla="*/ 57150 h 57149"/>
                <a:gd name="connsiteX8" fmla="*/ 19050 w 42862"/>
                <a:gd name="connsiteY8" fmla="*/ 57150 h 5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49">
                  <a:moveTo>
                    <a:pt x="19050" y="57150"/>
                  </a:moveTo>
                  <a:cubicBezTo>
                    <a:pt x="14287" y="57150"/>
                    <a:pt x="9525" y="54768"/>
                    <a:pt x="0" y="54768"/>
                  </a:cubicBezTo>
                  <a:cubicBezTo>
                    <a:pt x="14287" y="47625"/>
                    <a:pt x="21431" y="42862"/>
                    <a:pt x="33337" y="35719"/>
                  </a:cubicBezTo>
                  <a:cubicBezTo>
                    <a:pt x="33337" y="26194"/>
                    <a:pt x="33337" y="14287"/>
                    <a:pt x="30956" y="0"/>
                  </a:cubicBezTo>
                  <a:cubicBezTo>
                    <a:pt x="35719" y="7143"/>
                    <a:pt x="40481" y="9525"/>
                    <a:pt x="42862" y="14287"/>
                  </a:cubicBezTo>
                  <a:lnTo>
                    <a:pt x="42862" y="14287"/>
                  </a:lnTo>
                  <a:cubicBezTo>
                    <a:pt x="40481" y="23813"/>
                    <a:pt x="38100" y="30956"/>
                    <a:pt x="35719" y="40481"/>
                  </a:cubicBezTo>
                  <a:cubicBezTo>
                    <a:pt x="30956" y="45244"/>
                    <a:pt x="26194" y="52387"/>
                    <a:pt x="19050" y="57150"/>
                  </a:cubicBezTo>
                  <a:lnTo>
                    <a:pt x="19050" y="57150"/>
                  </a:lnTo>
                  <a:close/>
                </a:path>
              </a:pathLst>
            </a:custGeom>
            <a:grpFill/>
            <a:ln w="23813" cap="flat">
              <a:noFill/>
              <a:prstDash val="solid"/>
              <a:miter/>
            </a:ln>
          </p:spPr>
          <p:txBody>
            <a:bodyPr rtlCol="0" anchor="ctr"/>
            <a:lstStyle/>
            <a:p>
              <a:endParaRPr lang="en-ID"/>
            </a:p>
          </p:txBody>
        </p:sp>
        <p:sp>
          <p:nvSpPr>
            <p:cNvPr id="1670" name="Freeform: Shape 1669">
              <a:extLst>
                <a:ext uri="{FF2B5EF4-FFF2-40B4-BE49-F238E27FC236}">
                  <a16:creationId xmlns:a16="http://schemas.microsoft.com/office/drawing/2014/main" id="{E1869AC4-CE1F-5F92-077B-4DF17AA9C894}"/>
                </a:ext>
              </a:extLst>
            </p:cNvPr>
            <p:cNvSpPr/>
            <p:nvPr/>
          </p:nvSpPr>
          <p:spPr>
            <a:xfrm>
              <a:off x="6179343" y="4502943"/>
              <a:ext cx="40481" cy="59531"/>
            </a:xfrm>
            <a:custGeom>
              <a:avLst/>
              <a:gdLst>
                <a:gd name="connsiteX0" fmla="*/ 0 w 40481"/>
                <a:gd name="connsiteY0" fmla="*/ 14287 h 59531"/>
                <a:gd name="connsiteX1" fmla="*/ 11906 w 40481"/>
                <a:gd name="connsiteY1" fmla="*/ 0 h 59531"/>
                <a:gd name="connsiteX2" fmla="*/ 9525 w 40481"/>
                <a:gd name="connsiteY2" fmla="*/ 38100 h 59531"/>
                <a:gd name="connsiteX3" fmla="*/ 40481 w 40481"/>
                <a:gd name="connsiteY3" fmla="*/ 54768 h 59531"/>
                <a:gd name="connsiteX4" fmla="*/ 23813 w 40481"/>
                <a:gd name="connsiteY4" fmla="*/ 59531 h 59531"/>
                <a:gd name="connsiteX5" fmla="*/ 23813 w 40481"/>
                <a:gd name="connsiteY5" fmla="*/ 59531 h 59531"/>
                <a:gd name="connsiteX6" fmla="*/ 4763 w 40481"/>
                <a:gd name="connsiteY6" fmla="*/ 42862 h 59531"/>
                <a:gd name="connsiteX7" fmla="*/ 0 w 40481"/>
                <a:gd name="connsiteY7" fmla="*/ 14287 h 59531"/>
                <a:gd name="connsiteX8" fmla="*/ 0 w 40481"/>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1" h="59531">
                  <a:moveTo>
                    <a:pt x="0" y="14287"/>
                  </a:moveTo>
                  <a:cubicBezTo>
                    <a:pt x="2381" y="9525"/>
                    <a:pt x="7144" y="7143"/>
                    <a:pt x="11906" y="0"/>
                  </a:cubicBezTo>
                  <a:cubicBezTo>
                    <a:pt x="11906" y="14287"/>
                    <a:pt x="9525" y="26194"/>
                    <a:pt x="9525" y="38100"/>
                  </a:cubicBezTo>
                  <a:cubicBezTo>
                    <a:pt x="19050" y="42862"/>
                    <a:pt x="28575" y="47625"/>
                    <a:pt x="40481" y="54768"/>
                  </a:cubicBezTo>
                  <a:cubicBezTo>
                    <a:pt x="30956" y="57150"/>
                    <a:pt x="28575" y="57150"/>
                    <a:pt x="23813" y="59531"/>
                  </a:cubicBezTo>
                  <a:lnTo>
                    <a:pt x="23813" y="59531"/>
                  </a:lnTo>
                  <a:cubicBezTo>
                    <a:pt x="16669" y="52387"/>
                    <a:pt x="9525" y="47625"/>
                    <a:pt x="4763" y="42862"/>
                  </a:cubicBezTo>
                  <a:cubicBezTo>
                    <a:pt x="2381" y="30956"/>
                    <a:pt x="0" y="23813"/>
                    <a:pt x="0" y="14287"/>
                  </a:cubicBezTo>
                  <a:lnTo>
                    <a:pt x="0" y="14287"/>
                  </a:lnTo>
                  <a:close/>
                </a:path>
              </a:pathLst>
            </a:custGeom>
            <a:grpFill/>
            <a:ln w="23813" cap="flat">
              <a:noFill/>
              <a:prstDash val="solid"/>
              <a:miter/>
            </a:ln>
          </p:spPr>
          <p:txBody>
            <a:bodyPr rtlCol="0" anchor="ctr"/>
            <a:lstStyle/>
            <a:p>
              <a:endParaRPr lang="en-ID"/>
            </a:p>
          </p:txBody>
        </p:sp>
        <p:sp>
          <p:nvSpPr>
            <p:cNvPr id="1671" name="Freeform: Shape 1670">
              <a:extLst>
                <a:ext uri="{FF2B5EF4-FFF2-40B4-BE49-F238E27FC236}">
                  <a16:creationId xmlns:a16="http://schemas.microsoft.com/office/drawing/2014/main" id="{F83EF13F-C94E-AC7D-2DD8-50A24AFB6DEC}"/>
                </a:ext>
              </a:extLst>
            </p:cNvPr>
            <p:cNvSpPr/>
            <p:nvPr/>
          </p:nvSpPr>
          <p:spPr>
            <a:xfrm>
              <a:off x="10008393" y="2252662"/>
              <a:ext cx="42862" cy="57150"/>
            </a:xfrm>
            <a:custGeom>
              <a:avLst/>
              <a:gdLst>
                <a:gd name="connsiteX0" fmla="*/ 19050 w 42862"/>
                <a:gd name="connsiteY0" fmla="*/ 57150 h 57150"/>
                <a:gd name="connsiteX1" fmla="*/ 0 w 42862"/>
                <a:gd name="connsiteY1" fmla="*/ 54769 h 57150"/>
                <a:gd name="connsiteX2" fmla="*/ 33337 w 42862"/>
                <a:gd name="connsiteY2" fmla="*/ 35719 h 57150"/>
                <a:gd name="connsiteX3" fmla="*/ 30956 w 42862"/>
                <a:gd name="connsiteY3" fmla="*/ 0 h 57150"/>
                <a:gd name="connsiteX4" fmla="*/ 42863 w 42862"/>
                <a:gd name="connsiteY4" fmla="*/ 14287 h 57150"/>
                <a:gd name="connsiteX5" fmla="*/ 42863 w 42862"/>
                <a:gd name="connsiteY5" fmla="*/ 14287 h 57150"/>
                <a:gd name="connsiteX6" fmla="*/ 35719 w 42862"/>
                <a:gd name="connsiteY6" fmla="*/ 40481 h 57150"/>
                <a:gd name="connsiteX7" fmla="*/ 19050 w 42862"/>
                <a:gd name="connsiteY7" fmla="*/ 57150 h 57150"/>
                <a:gd name="connsiteX8" fmla="*/ 19050 w 42862"/>
                <a:gd name="connsiteY8" fmla="*/ 571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50">
                  <a:moveTo>
                    <a:pt x="19050" y="57150"/>
                  </a:moveTo>
                  <a:cubicBezTo>
                    <a:pt x="14287" y="57150"/>
                    <a:pt x="9525" y="54769"/>
                    <a:pt x="0" y="54769"/>
                  </a:cubicBezTo>
                  <a:cubicBezTo>
                    <a:pt x="14287" y="47625"/>
                    <a:pt x="21431" y="42863"/>
                    <a:pt x="33337" y="35719"/>
                  </a:cubicBezTo>
                  <a:cubicBezTo>
                    <a:pt x="33337" y="26194"/>
                    <a:pt x="33337" y="14287"/>
                    <a:pt x="30956" y="0"/>
                  </a:cubicBezTo>
                  <a:cubicBezTo>
                    <a:pt x="35719" y="7144"/>
                    <a:pt x="40481" y="9525"/>
                    <a:pt x="42863" y="14287"/>
                  </a:cubicBezTo>
                  <a:cubicBezTo>
                    <a:pt x="42863" y="14287"/>
                    <a:pt x="42863" y="14287"/>
                    <a:pt x="42863" y="14287"/>
                  </a:cubicBezTo>
                  <a:cubicBezTo>
                    <a:pt x="40481" y="23813"/>
                    <a:pt x="38100" y="30956"/>
                    <a:pt x="35719" y="40481"/>
                  </a:cubicBezTo>
                  <a:cubicBezTo>
                    <a:pt x="30956" y="45244"/>
                    <a:pt x="26194" y="50006"/>
                    <a:pt x="19050" y="57150"/>
                  </a:cubicBezTo>
                  <a:lnTo>
                    <a:pt x="19050" y="57150"/>
                  </a:lnTo>
                  <a:close/>
                </a:path>
              </a:pathLst>
            </a:custGeom>
            <a:grpFill/>
            <a:ln w="23813" cap="flat">
              <a:noFill/>
              <a:prstDash val="solid"/>
              <a:miter/>
            </a:ln>
          </p:spPr>
          <p:txBody>
            <a:bodyPr rtlCol="0" anchor="ctr"/>
            <a:lstStyle/>
            <a:p>
              <a:endParaRPr lang="en-ID"/>
            </a:p>
          </p:txBody>
        </p:sp>
        <p:sp>
          <p:nvSpPr>
            <p:cNvPr id="1672" name="Freeform: Shape 1671">
              <a:extLst>
                <a:ext uri="{FF2B5EF4-FFF2-40B4-BE49-F238E27FC236}">
                  <a16:creationId xmlns:a16="http://schemas.microsoft.com/office/drawing/2014/main" id="{D8504963-AB1A-7860-098E-5FD524ACEA34}"/>
                </a:ext>
              </a:extLst>
            </p:cNvPr>
            <p:cNvSpPr/>
            <p:nvPr/>
          </p:nvSpPr>
          <p:spPr>
            <a:xfrm>
              <a:off x="8131968" y="4502943"/>
              <a:ext cx="40481" cy="59531"/>
            </a:xfrm>
            <a:custGeom>
              <a:avLst/>
              <a:gdLst>
                <a:gd name="connsiteX0" fmla="*/ 0 w 40481"/>
                <a:gd name="connsiteY0" fmla="*/ 14287 h 59531"/>
                <a:gd name="connsiteX1" fmla="*/ 11906 w 40481"/>
                <a:gd name="connsiteY1" fmla="*/ 0 h 59531"/>
                <a:gd name="connsiteX2" fmla="*/ 9525 w 40481"/>
                <a:gd name="connsiteY2" fmla="*/ 38100 h 59531"/>
                <a:gd name="connsiteX3" fmla="*/ 40481 w 40481"/>
                <a:gd name="connsiteY3" fmla="*/ 54768 h 59531"/>
                <a:gd name="connsiteX4" fmla="*/ 23813 w 40481"/>
                <a:gd name="connsiteY4" fmla="*/ 59531 h 59531"/>
                <a:gd name="connsiteX5" fmla="*/ 23813 w 40481"/>
                <a:gd name="connsiteY5" fmla="*/ 59531 h 59531"/>
                <a:gd name="connsiteX6" fmla="*/ 4762 w 40481"/>
                <a:gd name="connsiteY6" fmla="*/ 42862 h 59531"/>
                <a:gd name="connsiteX7" fmla="*/ 0 w 40481"/>
                <a:gd name="connsiteY7" fmla="*/ 14287 h 59531"/>
                <a:gd name="connsiteX8" fmla="*/ 0 w 40481"/>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1" h="59531">
                  <a:moveTo>
                    <a:pt x="0" y="14287"/>
                  </a:moveTo>
                  <a:cubicBezTo>
                    <a:pt x="2381" y="9525"/>
                    <a:pt x="7144" y="7143"/>
                    <a:pt x="11906" y="0"/>
                  </a:cubicBezTo>
                  <a:cubicBezTo>
                    <a:pt x="11906" y="14287"/>
                    <a:pt x="9525" y="26194"/>
                    <a:pt x="9525" y="38100"/>
                  </a:cubicBezTo>
                  <a:cubicBezTo>
                    <a:pt x="19050" y="42862"/>
                    <a:pt x="28575" y="47625"/>
                    <a:pt x="40481" y="54768"/>
                  </a:cubicBezTo>
                  <a:cubicBezTo>
                    <a:pt x="30956" y="57150"/>
                    <a:pt x="28575" y="57150"/>
                    <a:pt x="23813" y="59531"/>
                  </a:cubicBezTo>
                  <a:lnTo>
                    <a:pt x="23813" y="59531"/>
                  </a:lnTo>
                  <a:cubicBezTo>
                    <a:pt x="16669" y="52387"/>
                    <a:pt x="9525" y="47625"/>
                    <a:pt x="4762" y="42862"/>
                  </a:cubicBezTo>
                  <a:cubicBezTo>
                    <a:pt x="4762" y="30956"/>
                    <a:pt x="2381" y="23813"/>
                    <a:pt x="0" y="14287"/>
                  </a:cubicBezTo>
                  <a:lnTo>
                    <a:pt x="0" y="14287"/>
                  </a:lnTo>
                  <a:close/>
                </a:path>
              </a:pathLst>
            </a:custGeom>
            <a:grpFill/>
            <a:ln w="23813" cap="flat">
              <a:noFill/>
              <a:prstDash val="solid"/>
              <a:miter/>
            </a:ln>
          </p:spPr>
          <p:txBody>
            <a:bodyPr rtlCol="0" anchor="ctr"/>
            <a:lstStyle/>
            <a:p>
              <a:endParaRPr lang="en-ID"/>
            </a:p>
          </p:txBody>
        </p:sp>
        <p:sp>
          <p:nvSpPr>
            <p:cNvPr id="1673" name="Freeform: Shape 1672">
              <a:extLst>
                <a:ext uri="{FF2B5EF4-FFF2-40B4-BE49-F238E27FC236}">
                  <a16:creationId xmlns:a16="http://schemas.microsoft.com/office/drawing/2014/main" id="{380752C2-78F6-11F7-2BD8-8043FCEEE56A}"/>
                </a:ext>
              </a:extLst>
            </p:cNvPr>
            <p:cNvSpPr/>
            <p:nvPr/>
          </p:nvSpPr>
          <p:spPr>
            <a:xfrm>
              <a:off x="11961018" y="2252662"/>
              <a:ext cx="42862" cy="57150"/>
            </a:xfrm>
            <a:custGeom>
              <a:avLst/>
              <a:gdLst>
                <a:gd name="connsiteX0" fmla="*/ 19050 w 42862"/>
                <a:gd name="connsiteY0" fmla="*/ 57150 h 57150"/>
                <a:gd name="connsiteX1" fmla="*/ 0 w 42862"/>
                <a:gd name="connsiteY1" fmla="*/ 54769 h 57150"/>
                <a:gd name="connsiteX2" fmla="*/ 33338 w 42862"/>
                <a:gd name="connsiteY2" fmla="*/ 35719 h 57150"/>
                <a:gd name="connsiteX3" fmla="*/ 30957 w 42862"/>
                <a:gd name="connsiteY3" fmla="*/ 0 h 57150"/>
                <a:gd name="connsiteX4" fmla="*/ 42863 w 42862"/>
                <a:gd name="connsiteY4" fmla="*/ 14287 h 57150"/>
                <a:gd name="connsiteX5" fmla="*/ 42863 w 42862"/>
                <a:gd name="connsiteY5" fmla="*/ 14287 h 57150"/>
                <a:gd name="connsiteX6" fmla="*/ 35719 w 42862"/>
                <a:gd name="connsiteY6" fmla="*/ 40481 h 57150"/>
                <a:gd name="connsiteX7" fmla="*/ 19050 w 42862"/>
                <a:gd name="connsiteY7" fmla="*/ 57150 h 57150"/>
                <a:gd name="connsiteX8" fmla="*/ 19050 w 42862"/>
                <a:gd name="connsiteY8" fmla="*/ 5715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50">
                  <a:moveTo>
                    <a:pt x="19050" y="57150"/>
                  </a:moveTo>
                  <a:cubicBezTo>
                    <a:pt x="14288" y="57150"/>
                    <a:pt x="9526" y="54769"/>
                    <a:pt x="0" y="54769"/>
                  </a:cubicBezTo>
                  <a:cubicBezTo>
                    <a:pt x="14288" y="47625"/>
                    <a:pt x="21432" y="42863"/>
                    <a:pt x="33338" y="35719"/>
                  </a:cubicBezTo>
                  <a:cubicBezTo>
                    <a:pt x="33338" y="26194"/>
                    <a:pt x="33338" y="14287"/>
                    <a:pt x="30957" y="0"/>
                  </a:cubicBezTo>
                  <a:cubicBezTo>
                    <a:pt x="35719" y="7144"/>
                    <a:pt x="40482" y="9525"/>
                    <a:pt x="42863" y="14287"/>
                  </a:cubicBezTo>
                  <a:cubicBezTo>
                    <a:pt x="42863" y="14287"/>
                    <a:pt x="42863" y="14287"/>
                    <a:pt x="42863" y="14287"/>
                  </a:cubicBezTo>
                  <a:cubicBezTo>
                    <a:pt x="40482" y="23813"/>
                    <a:pt x="38100" y="30956"/>
                    <a:pt x="35719" y="40481"/>
                  </a:cubicBezTo>
                  <a:cubicBezTo>
                    <a:pt x="33338" y="45244"/>
                    <a:pt x="26194" y="50006"/>
                    <a:pt x="19050" y="57150"/>
                  </a:cubicBezTo>
                  <a:lnTo>
                    <a:pt x="19050" y="57150"/>
                  </a:lnTo>
                  <a:close/>
                </a:path>
              </a:pathLst>
            </a:custGeom>
            <a:grpFill/>
            <a:ln w="23813" cap="flat">
              <a:noFill/>
              <a:prstDash val="solid"/>
              <a:miter/>
            </a:ln>
          </p:spPr>
          <p:txBody>
            <a:bodyPr rtlCol="0" anchor="ctr"/>
            <a:lstStyle/>
            <a:p>
              <a:endParaRPr lang="en-ID"/>
            </a:p>
          </p:txBody>
        </p:sp>
        <p:sp>
          <p:nvSpPr>
            <p:cNvPr id="1674" name="Freeform: Shape 1673">
              <a:extLst>
                <a:ext uri="{FF2B5EF4-FFF2-40B4-BE49-F238E27FC236}">
                  <a16:creationId xmlns:a16="http://schemas.microsoft.com/office/drawing/2014/main" id="{DBEDD6A1-8690-8178-48C0-48B03FD9347B}"/>
                </a:ext>
              </a:extLst>
            </p:cNvPr>
            <p:cNvSpPr/>
            <p:nvPr/>
          </p:nvSpPr>
          <p:spPr>
            <a:xfrm>
              <a:off x="10086975" y="4502943"/>
              <a:ext cx="40481" cy="59531"/>
            </a:xfrm>
            <a:custGeom>
              <a:avLst/>
              <a:gdLst>
                <a:gd name="connsiteX0" fmla="*/ 0 w 40481"/>
                <a:gd name="connsiteY0" fmla="*/ 14287 h 59531"/>
                <a:gd name="connsiteX1" fmla="*/ 11906 w 40481"/>
                <a:gd name="connsiteY1" fmla="*/ 0 h 59531"/>
                <a:gd name="connsiteX2" fmla="*/ 9525 w 40481"/>
                <a:gd name="connsiteY2" fmla="*/ 38100 h 59531"/>
                <a:gd name="connsiteX3" fmla="*/ 40481 w 40481"/>
                <a:gd name="connsiteY3" fmla="*/ 54768 h 59531"/>
                <a:gd name="connsiteX4" fmla="*/ 23813 w 40481"/>
                <a:gd name="connsiteY4" fmla="*/ 59531 h 59531"/>
                <a:gd name="connsiteX5" fmla="*/ 23813 w 40481"/>
                <a:gd name="connsiteY5" fmla="*/ 59531 h 59531"/>
                <a:gd name="connsiteX6" fmla="*/ 4762 w 40481"/>
                <a:gd name="connsiteY6" fmla="*/ 42862 h 59531"/>
                <a:gd name="connsiteX7" fmla="*/ 0 w 40481"/>
                <a:gd name="connsiteY7" fmla="*/ 14287 h 59531"/>
                <a:gd name="connsiteX8" fmla="*/ 0 w 40481"/>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1" h="59531">
                  <a:moveTo>
                    <a:pt x="0" y="14287"/>
                  </a:moveTo>
                  <a:cubicBezTo>
                    <a:pt x="2381" y="9525"/>
                    <a:pt x="7143" y="7143"/>
                    <a:pt x="11906" y="0"/>
                  </a:cubicBezTo>
                  <a:cubicBezTo>
                    <a:pt x="11906" y="14287"/>
                    <a:pt x="9525" y="26194"/>
                    <a:pt x="9525" y="38100"/>
                  </a:cubicBezTo>
                  <a:cubicBezTo>
                    <a:pt x="19050" y="42862"/>
                    <a:pt x="28575" y="47625"/>
                    <a:pt x="40481" y="54768"/>
                  </a:cubicBezTo>
                  <a:cubicBezTo>
                    <a:pt x="30956" y="57150"/>
                    <a:pt x="28575" y="57150"/>
                    <a:pt x="23813" y="59531"/>
                  </a:cubicBezTo>
                  <a:lnTo>
                    <a:pt x="23813" y="59531"/>
                  </a:lnTo>
                  <a:cubicBezTo>
                    <a:pt x="16669" y="52387"/>
                    <a:pt x="9525" y="47625"/>
                    <a:pt x="4762" y="42862"/>
                  </a:cubicBezTo>
                  <a:cubicBezTo>
                    <a:pt x="2381" y="30956"/>
                    <a:pt x="0" y="23813"/>
                    <a:pt x="0" y="14287"/>
                  </a:cubicBezTo>
                  <a:lnTo>
                    <a:pt x="0" y="14287"/>
                  </a:lnTo>
                  <a:close/>
                </a:path>
              </a:pathLst>
            </a:custGeom>
            <a:grpFill/>
            <a:ln w="23813" cap="flat">
              <a:noFill/>
              <a:prstDash val="solid"/>
              <a:miter/>
            </a:ln>
          </p:spPr>
          <p:txBody>
            <a:bodyPr rtlCol="0" anchor="ctr"/>
            <a:lstStyle/>
            <a:p>
              <a:endParaRPr lang="en-ID"/>
            </a:p>
          </p:txBody>
        </p:sp>
        <p:sp>
          <p:nvSpPr>
            <p:cNvPr id="1675" name="Freeform: Shape 1674">
              <a:extLst>
                <a:ext uri="{FF2B5EF4-FFF2-40B4-BE49-F238E27FC236}">
                  <a16:creationId xmlns:a16="http://schemas.microsoft.com/office/drawing/2014/main" id="{1E7505FA-401A-55E5-0692-9492ADCA70A4}"/>
                </a:ext>
              </a:extLst>
            </p:cNvPr>
            <p:cNvSpPr/>
            <p:nvPr/>
          </p:nvSpPr>
          <p:spPr>
            <a:xfrm>
              <a:off x="11961018" y="4502943"/>
              <a:ext cx="42862" cy="57149"/>
            </a:xfrm>
            <a:custGeom>
              <a:avLst/>
              <a:gdLst>
                <a:gd name="connsiteX0" fmla="*/ 19050 w 42862"/>
                <a:gd name="connsiteY0" fmla="*/ 57150 h 57149"/>
                <a:gd name="connsiteX1" fmla="*/ 0 w 42862"/>
                <a:gd name="connsiteY1" fmla="*/ 54768 h 57149"/>
                <a:gd name="connsiteX2" fmla="*/ 33338 w 42862"/>
                <a:gd name="connsiteY2" fmla="*/ 35719 h 57149"/>
                <a:gd name="connsiteX3" fmla="*/ 30957 w 42862"/>
                <a:gd name="connsiteY3" fmla="*/ 0 h 57149"/>
                <a:gd name="connsiteX4" fmla="*/ 42863 w 42862"/>
                <a:gd name="connsiteY4" fmla="*/ 14287 h 57149"/>
                <a:gd name="connsiteX5" fmla="*/ 42863 w 42862"/>
                <a:gd name="connsiteY5" fmla="*/ 14287 h 57149"/>
                <a:gd name="connsiteX6" fmla="*/ 35719 w 42862"/>
                <a:gd name="connsiteY6" fmla="*/ 40481 h 57149"/>
                <a:gd name="connsiteX7" fmla="*/ 19050 w 42862"/>
                <a:gd name="connsiteY7" fmla="*/ 57150 h 57149"/>
                <a:gd name="connsiteX8" fmla="*/ 19050 w 42862"/>
                <a:gd name="connsiteY8" fmla="*/ 57150 h 5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49">
                  <a:moveTo>
                    <a:pt x="19050" y="57150"/>
                  </a:moveTo>
                  <a:cubicBezTo>
                    <a:pt x="14288" y="57150"/>
                    <a:pt x="9526" y="54768"/>
                    <a:pt x="0" y="54768"/>
                  </a:cubicBezTo>
                  <a:cubicBezTo>
                    <a:pt x="14288" y="47625"/>
                    <a:pt x="21432" y="42862"/>
                    <a:pt x="33338" y="35719"/>
                  </a:cubicBezTo>
                  <a:cubicBezTo>
                    <a:pt x="33338" y="26194"/>
                    <a:pt x="33338" y="14287"/>
                    <a:pt x="30957" y="0"/>
                  </a:cubicBezTo>
                  <a:cubicBezTo>
                    <a:pt x="35719" y="7143"/>
                    <a:pt x="40482" y="9525"/>
                    <a:pt x="42863" y="14287"/>
                  </a:cubicBezTo>
                  <a:lnTo>
                    <a:pt x="42863" y="14287"/>
                  </a:lnTo>
                  <a:cubicBezTo>
                    <a:pt x="40482" y="23813"/>
                    <a:pt x="38100" y="30956"/>
                    <a:pt x="35719" y="40481"/>
                  </a:cubicBezTo>
                  <a:cubicBezTo>
                    <a:pt x="33338" y="45244"/>
                    <a:pt x="26194" y="52387"/>
                    <a:pt x="19050" y="57150"/>
                  </a:cubicBezTo>
                  <a:lnTo>
                    <a:pt x="19050" y="57150"/>
                  </a:lnTo>
                  <a:close/>
                </a:path>
              </a:pathLst>
            </a:custGeom>
            <a:grpFill/>
            <a:ln w="23813" cap="flat">
              <a:noFill/>
              <a:prstDash val="solid"/>
              <a:miter/>
            </a:ln>
          </p:spPr>
          <p:txBody>
            <a:bodyPr rtlCol="0" anchor="ctr"/>
            <a:lstStyle/>
            <a:p>
              <a:endParaRPr lang="en-ID"/>
            </a:p>
          </p:txBody>
        </p:sp>
        <p:sp>
          <p:nvSpPr>
            <p:cNvPr id="1676" name="Freeform: Shape 1675">
              <a:extLst>
                <a:ext uri="{FF2B5EF4-FFF2-40B4-BE49-F238E27FC236}">
                  <a16:creationId xmlns:a16="http://schemas.microsoft.com/office/drawing/2014/main" id="{3DEFF149-B341-BA07-AB90-C740AD4F9EF3}"/>
                </a:ext>
              </a:extLst>
            </p:cNvPr>
            <p:cNvSpPr/>
            <p:nvPr/>
          </p:nvSpPr>
          <p:spPr>
            <a:xfrm>
              <a:off x="12039600" y="4502943"/>
              <a:ext cx="40480" cy="59531"/>
            </a:xfrm>
            <a:custGeom>
              <a:avLst/>
              <a:gdLst>
                <a:gd name="connsiteX0" fmla="*/ 0 w 40480"/>
                <a:gd name="connsiteY0" fmla="*/ 14287 h 59531"/>
                <a:gd name="connsiteX1" fmla="*/ 11906 w 40480"/>
                <a:gd name="connsiteY1" fmla="*/ 0 h 59531"/>
                <a:gd name="connsiteX2" fmla="*/ 9525 w 40480"/>
                <a:gd name="connsiteY2" fmla="*/ 38100 h 59531"/>
                <a:gd name="connsiteX3" fmla="*/ 40481 w 40480"/>
                <a:gd name="connsiteY3" fmla="*/ 54768 h 59531"/>
                <a:gd name="connsiteX4" fmla="*/ 23813 w 40480"/>
                <a:gd name="connsiteY4" fmla="*/ 59531 h 59531"/>
                <a:gd name="connsiteX5" fmla="*/ 23813 w 40480"/>
                <a:gd name="connsiteY5" fmla="*/ 59531 h 59531"/>
                <a:gd name="connsiteX6" fmla="*/ 4762 w 40480"/>
                <a:gd name="connsiteY6" fmla="*/ 42862 h 59531"/>
                <a:gd name="connsiteX7" fmla="*/ 0 w 40480"/>
                <a:gd name="connsiteY7" fmla="*/ 14287 h 59531"/>
                <a:gd name="connsiteX8" fmla="*/ 0 w 40480"/>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0" h="59531">
                  <a:moveTo>
                    <a:pt x="0" y="14287"/>
                  </a:moveTo>
                  <a:cubicBezTo>
                    <a:pt x="2381" y="9525"/>
                    <a:pt x="7143" y="7143"/>
                    <a:pt x="11906" y="0"/>
                  </a:cubicBezTo>
                  <a:cubicBezTo>
                    <a:pt x="11906" y="14287"/>
                    <a:pt x="9525" y="26194"/>
                    <a:pt x="9525" y="38100"/>
                  </a:cubicBezTo>
                  <a:cubicBezTo>
                    <a:pt x="19050" y="42862"/>
                    <a:pt x="28575" y="47625"/>
                    <a:pt x="40481" y="54768"/>
                  </a:cubicBezTo>
                  <a:cubicBezTo>
                    <a:pt x="30956" y="57150"/>
                    <a:pt x="28575" y="57150"/>
                    <a:pt x="23813" y="59531"/>
                  </a:cubicBezTo>
                  <a:lnTo>
                    <a:pt x="23813" y="59531"/>
                  </a:lnTo>
                  <a:cubicBezTo>
                    <a:pt x="16668" y="52387"/>
                    <a:pt x="9525" y="47625"/>
                    <a:pt x="4762" y="42862"/>
                  </a:cubicBezTo>
                  <a:cubicBezTo>
                    <a:pt x="4762" y="30956"/>
                    <a:pt x="2381" y="23813"/>
                    <a:pt x="0" y="14287"/>
                  </a:cubicBezTo>
                  <a:lnTo>
                    <a:pt x="0" y="14287"/>
                  </a:lnTo>
                  <a:close/>
                </a:path>
              </a:pathLst>
            </a:custGeom>
            <a:grpFill/>
            <a:ln w="23813" cap="flat">
              <a:noFill/>
              <a:prstDash val="solid"/>
              <a:miter/>
            </a:ln>
          </p:spPr>
          <p:txBody>
            <a:bodyPr rtlCol="0" anchor="ctr"/>
            <a:lstStyle/>
            <a:p>
              <a:endParaRPr lang="en-ID"/>
            </a:p>
          </p:txBody>
        </p:sp>
        <p:sp>
          <p:nvSpPr>
            <p:cNvPr id="1677" name="Freeform: Shape 1676">
              <a:extLst>
                <a:ext uri="{FF2B5EF4-FFF2-40B4-BE49-F238E27FC236}">
                  <a16:creationId xmlns:a16="http://schemas.microsoft.com/office/drawing/2014/main" id="{BB90C998-3EEE-D51A-6C8B-666CEAB72882}"/>
                </a:ext>
              </a:extLst>
            </p:cNvPr>
            <p:cNvSpPr/>
            <p:nvPr/>
          </p:nvSpPr>
          <p:spPr>
            <a:xfrm>
              <a:off x="8131968" y="2250281"/>
              <a:ext cx="40481" cy="59531"/>
            </a:xfrm>
            <a:custGeom>
              <a:avLst/>
              <a:gdLst>
                <a:gd name="connsiteX0" fmla="*/ 0 w 40481"/>
                <a:gd name="connsiteY0" fmla="*/ 14287 h 59531"/>
                <a:gd name="connsiteX1" fmla="*/ 11906 w 40481"/>
                <a:gd name="connsiteY1" fmla="*/ 0 h 59531"/>
                <a:gd name="connsiteX2" fmla="*/ 9525 w 40481"/>
                <a:gd name="connsiteY2" fmla="*/ 38100 h 59531"/>
                <a:gd name="connsiteX3" fmla="*/ 40481 w 40481"/>
                <a:gd name="connsiteY3" fmla="*/ 54769 h 59531"/>
                <a:gd name="connsiteX4" fmla="*/ 23813 w 40481"/>
                <a:gd name="connsiteY4" fmla="*/ 59531 h 59531"/>
                <a:gd name="connsiteX5" fmla="*/ 23813 w 40481"/>
                <a:gd name="connsiteY5" fmla="*/ 59531 h 59531"/>
                <a:gd name="connsiteX6" fmla="*/ 4762 w 40481"/>
                <a:gd name="connsiteY6" fmla="*/ 42863 h 59531"/>
                <a:gd name="connsiteX7" fmla="*/ 0 w 40481"/>
                <a:gd name="connsiteY7" fmla="*/ 14287 h 59531"/>
                <a:gd name="connsiteX8" fmla="*/ 0 w 40481"/>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81" h="59531">
                  <a:moveTo>
                    <a:pt x="0" y="14287"/>
                  </a:moveTo>
                  <a:cubicBezTo>
                    <a:pt x="2381" y="9525"/>
                    <a:pt x="7144" y="7144"/>
                    <a:pt x="11906" y="0"/>
                  </a:cubicBezTo>
                  <a:cubicBezTo>
                    <a:pt x="11906" y="14287"/>
                    <a:pt x="9525" y="26194"/>
                    <a:pt x="9525" y="38100"/>
                  </a:cubicBezTo>
                  <a:cubicBezTo>
                    <a:pt x="19050" y="42863"/>
                    <a:pt x="28575" y="47625"/>
                    <a:pt x="40481" y="54769"/>
                  </a:cubicBezTo>
                  <a:cubicBezTo>
                    <a:pt x="30956" y="57150"/>
                    <a:pt x="28575" y="57150"/>
                    <a:pt x="23813" y="59531"/>
                  </a:cubicBezTo>
                  <a:lnTo>
                    <a:pt x="23813" y="59531"/>
                  </a:lnTo>
                  <a:cubicBezTo>
                    <a:pt x="16669" y="52387"/>
                    <a:pt x="9525" y="47625"/>
                    <a:pt x="4762" y="42863"/>
                  </a:cubicBezTo>
                  <a:cubicBezTo>
                    <a:pt x="4762" y="30956"/>
                    <a:pt x="2381" y="23813"/>
                    <a:pt x="0" y="14287"/>
                  </a:cubicBezTo>
                  <a:lnTo>
                    <a:pt x="0" y="14287"/>
                  </a:lnTo>
                  <a:close/>
                </a:path>
              </a:pathLst>
            </a:custGeom>
            <a:grpFill/>
            <a:ln w="23813" cap="flat">
              <a:noFill/>
              <a:prstDash val="solid"/>
              <a:miter/>
            </a:ln>
          </p:spPr>
          <p:txBody>
            <a:bodyPr rtlCol="0" anchor="ctr"/>
            <a:lstStyle/>
            <a:p>
              <a:endParaRPr lang="en-ID"/>
            </a:p>
          </p:txBody>
        </p:sp>
        <p:sp>
          <p:nvSpPr>
            <p:cNvPr id="1678" name="Freeform: Shape 1677">
              <a:extLst>
                <a:ext uri="{FF2B5EF4-FFF2-40B4-BE49-F238E27FC236}">
                  <a16:creationId xmlns:a16="http://schemas.microsoft.com/office/drawing/2014/main" id="{AB9B6F40-5CEC-5AE8-99E9-282C4A705D8C}"/>
                </a:ext>
              </a:extLst>
            </p:cNvPr>
            <p:cNvSpPr/>
            <p:nvPr/>
          </p:nvSpPr>
          <p:spPr>
            <a:xfrm>
              <a:off x="10086975" y="6755606"/>
              <a:ext cx="42862" cy="59531"/>
            </a:xfrm>
            <a:custGeom>
              <a:avLst/>
              <a:gdLst>
                <a:gd name="connsiteX0" fmla="*/ 0 w 42862"/>
                <a:gd name="connsiteY0" fmla="*/ 14287 h 59531"/>
                <a:gd name="connsiteX1" fmla="*/ 11906 w 42862"/>
                <a:gd name="connsiteY1" fmla="*/ 0 h 59531"/>
                <a:gd name="connsiteX2" fmla="*/ 9525 w 42862"/>
                <a:gd name="connsiteY2" fmla="*/ 38099 h 59531"/>
                <a:gd name="connsiteX3" fmla="*/ 42862 w 42862"/>
                <a:gd name="connsiteY3" fmla="*/ 54768 h 59531"/>
                <a:gd name="connsiteX4" fmla="*/ 26194 w 42862"/>
                <a:gd name="connsiteY4" fmla="*/ 59531 h 59531"/>
                <a:gd name="connsiteX5" fmla="*/ 26194 w 42862"/>
                <a:gd name="connsiteY5" fmla="*/ 59531 h 59531"/>
                <a:gd name="connsiteX6" fmla="*/ 7143 w 42862"/>
                <a:gd name="connsiteY6" fmla="*/ 42862 h 59531"/>
                <a:gd name="connsiteX7" fmla="*/ 0 w 42862"/>
                <a:gd name="connsiteY7" fmla="*/ 14287 h 59531"/>
                <a:gd name="connsiteX8" fmla="*/ 0 w 42862"/>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9531">
                  <a:moveTo>
                    <a:pt x="0" y="14287"/>
                  </a:moveTo>
                  <a:cubicBezTo>
                    <a:pt x="2381" y="9525"/>
                    <a:pt x="7143" y="7143"/>
                    <a:pt x="11906" y="0"/>
                  </a:cubicBezTo>
                  <a:cubicBezTo>
                    <a:pt x="11906" y="14287"/>
                    <a:pt x="9525" y="26193"/>
                    <a:pt x="9525" y="38099"/>
                  </a:cubicBezTo>
                  <a:cubicBezTo>
                    <a:pt x="19050" y="42862"/>
                    <a:pt x="28575" y="47625"/>
                    <a:pt x="42862" y="54768"/>
                  </a:cubicBezTo>
                  <a:cubicBezTo>
                    <a:pt x="33337" y="57150"/>
                    <a:pt x="28575" y="57150"/>
                    <a:pt x="26194" y="59531"/>
                  </a:cubicBezTo>
                  <a:cubicBezTo>
                    <a:pt x="26194" y="59531"/>
                    <a:pt x="26194" y="59531"/>
                    <a:pt x="26194" y="59531"/>
                  </a:cubicBezTo>
                  <a:cubicBezTo>
                    <a:pt x="19050" y="52387"/>
                    <a:pt x="11906" y="47625"/>
                    <a:pt x="7143" y="42862"/>
                  </a:cubicBezTo>
                  <a:cubicBezTo>
                    <a:pt x="2381" y="30956"/>
                    <a:pt x="0" y="21431"/>
                    <a:pt x="0" y="14287"/>
                  </a:cubicBezTo>
                  <a:lnTo>
                    <a:pt x="0" y="14287"/>
                  </a:lnTo>
                  <a:close/>
                </a:path>
              </a:pathLst>
            </a:custGeom>
            <a:grpFill/>
            <a:ln w="23813" cap="flat">
              <a:noFill/>
              <a:prstDash val="solid"/>
              <a:miter/>
            </a:ln>
          </p:spPr>
          <p:txBody>
            <a:bodyPr rtlCol="0" anchor="ctr"/>
            <a:lstStyle/>
            <a:p>
              <a:endParaRPr lang="en-ID"/>
            </a:p>
          </p:txBody>
        </p:sp>
        <p:sp>
          <p:nvSpPr>
            <p:cNvPr id="1679" name="Freeform: Shape 1678">
              <a:extLst>
                <a:ext uri="{FF2B5EF4-FFF2-40B4-BE49-F238E27FC236}">
                  <a16:creationId xmlns:a16="http://schemas.microsoft.com/office/drawing/2014/main" id="{16A21738-01EA-26A1-4C7B-12678756B97B}"/>
                </a:ext>
              </a:extLst>
            </p:cNvPr>
            <p:cNvSpPr/>
            <p:nvPr/>
          </p:nvSpPr>
          <p:spPr>
            <a:xfrm>
              <a:off x="10008393" y="6755606"/>
              <a:ext cx="42862" cy="57149"/>
            </a:xfrm>
            <a:custGeom>
              <a:avLst/>
              <a:gdLst>
                <a:gd name="connsiteX0" fmla="*/ 19050 w 42862"/>
                <a:gd name="connsiteY0" fmla="*/ 57150 h 57149"/>
                <a:gd name="connsiteX1" fmla="*/ 0 w 42862"/>
                <a:gd name="connsiteY1" fmla="*/ 54768 h 57149"/>
                <a:gd name="connsiteX2" fmla="*/ 33337 w 42862"/>
                <a:gd name="connsiteY2" fmla="*/ 35719 h 57149"/>
                <a:gd name="connsiteX3" fmla="*/ 30956 w 42862"/>
                <a:gd name="connsiteY3" fmla="*/ 0 h 57149"/>
                <a:gd name="connsiteX4" fmla="*/ 42863 w 42862"/>
                <a:gd name="connsiteY4" fmla="*/ 14287 h 57149"/>
                <a:gd name="connsiteX5" fmla="*/ 42863 w 42862"/>
                <a:gd name="connsiteY5" fmla="*/ 14287 h 57149"/>
                <a:gd name="connsiteX6" fmla="*/ 35719 w 42862"/>
                <a:gd name="connsiteY6" fmla="*/ 40481 h 57149"/>
                <a:gd name="connsiteX7" fmla="*/ 19050 w 42862"/>
                <a:gd name="connsiteY7" fmla="*/ 57150 h 57149"/>
                <a:gd name="connsiteX8" fmla="*/ 19050 w 42862"/>
                <a:gd name="connsiteY8" fmla="*/ 57150 h 5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49">
                  <a:moveTo>
                    <a:pt x="19050" y="57150"/>
                  </a:moveTo>
                  <a:cubicBezTo>
                    <a:pt x="14287" y="57150"/>
                    <a:pt x="9525" y="54768"/>
                    <a:pt x="0" y="54768"/>
                  </a:cubicBezTo>
                  <a:cubicBezTo>
                    <a:pt x="14287" y="47625"/>
                    <a:pt x="21431" y="42862"/>
                    <a:pt x="33337" y="35719"/>
                  </a:cubicBezTo>
                  <a:cubicBezTo>
                    <a:pt x="33337" y="26193"/>
                    <a:pt x="33337" y="14287"/>
                    <a:pt x="30956" y="0"/>
                  </a:cubicBezTo>
                  <a:cubicBezTo>
                    <a:pt x="35719" y="7143"/>
                    <a:pt x="40481" y="9525"/>
                    <a:pt x="42863" y="14287"/>
                  </a:cubicBezTo>
                  <a:cubicBezTo>
                    <a:pt x="42863" y="14287"/>
                    <a:pt x="42863" y="14287"/>
                    <a:pt x="42863" y="14287"/>
                  </a:cubicBezTo>
                  <a:cubicBezTo>
                    <a:pt x="40481" y="23813"/>
                    <a:pt x="38100" y="30956"/>
                    <a:pt x="35719" y="40481"/>
                  </a:cubicBezTo>
                  <a:cubicBezTo>
                    <a:pt x="30956" y="45244"/>
                    <a:pt x="26194" y="52387"/>
                    <a:pt x="19050" y="57150"/>
                  </a:cubicBezTo>
                  <a:lnTo>
                    <a:pt x="19050" y="57150"/>
                  </a:lnTo>
                  <a:close/>
                </a:path>
              </a:pathLst>
            </a:custGeom>
            <a:grpFill/>
            <a:ln w="23813" cap="flat">
              <a:noFill/>
              <a:prstDash val="solid"/>
              <a:miter/>
            </a:ln>
          </p:spPr>
          <p:txBody>
            <a:bodyPr rtlCol="0" anchor="ctr"/>
            <a:lstStyle/>
            <a:p>
              <a:endParaRPr lang="en-ID"/>
            </a:p>
          </p:txBody>
        </p:sp>
        <p:sp>
          <p:nvSpPr>
            <p:cNvPr id="1680" name="Freeform: Shape 1679">
              <a:extLst>
                <a:ext uri="{FF2B5EF4-FFF2-40B4-BE49-F238E27FC236}">
                  <a16:creationId xmlns:a16="http://schemas.microsoft.com/office/drawing/2014/main" id="{84FFFAC3-662C-15F2-B830-0C1DCD3DB538}"/>
                </a:ext>
              </a:extLst>
            </p:cNvPr>
            <p:cNvSpPr/>
            <p:nvPr/>
          </p:nvSpPr>
          <p:spPr>
            <a:xfrm>
              <a:off x="8131968" y="6755606"/>
              <a:ext cx="42862" cy="59531"/>
            </a:xfrm>
            <a:custGeom>
              <a:avLst/>
              <a:gdLst>
                <a:gd name="connsiteX0" fmla="*/ 0 w 42862"/>
                <a:gd name="connsiteY0" fmla="*/ 14287 h 59531"/>
                <a:gd name="connsiteX1" fmla="*/ 11906 w 42862"/>
                <a:gd name="connsiteY1" fmla="*/ 0 h 59531"/>
                <a:gd name="connsiteX2" fmla="*/ 9525 w 42862"/>
                <a:gd name="connsiteY2" fmla="*/ 38099 h 59531"/>
                <a:gd name="connsiteX3" fmla="*/ 42863 w 42862"/>
                <a:gd name="connsiteY3" fmla="*/ 54768 h 59531"/>
                <a:gd name="connsiteX4" fmla="*/ 26194 w 42862"/>
                <a:gd name="connsiteY4" fmla="*/ 59531 h 59531"/>
                <a:gd name="connsiteX5" fmla="*/ 26194 w 42862"/>
                <a:gd name="connsiteY5" fmla="*/ 59531 h 59531"/>
                <a:gd name="connsiteX6" fmla="*/ 7144 w 42862"/>
                <a:gd name="connsiteY6" fmla="*/ 42862 h 59531"/>
                <a:gd name="connsiteX7" fmla="*/ 0 w 42862"/>
                <a:gd name="connsiteY7" fmla="*/ 14287 h 59531"/>
                <a:gd name="connsiteX8" fmla="*/ 0 w 42862"/>
                <a:gd name="connsiteY8" fmla="*/ 14287 h 5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9531">
                  <a:moveTo>
                    <a:pt x="0" y="14287"/>
                  </a:moveTo>
                  <a:cubicBezTo>
                    <a:pt x="2381" y="9525"/>
                    <a:pt x="7144" y="7143"/>
                    <a:pt x="11906" y="0"/>
                  </a:cubicBezTo>
                  <a:cubicBezTo>
                    <a:pt x="11906" y="14287"/>
                    <a:pt x="9525" y="26193"/>
                    <a:pt x="9525" y="38099"/>
                  </a:cubicBezTo>
                  <a:cubicBezTo>
                    <a:pt x="19050" y="42862"/>
                    <a:pt x="28575" y="47625"/>
                    <a:pt x="42863" y="54768"/>
                  </a:cubicBezTo>
                  <a:cubicBezTo>
                    <a:pt x="33338" y="57150"/>
                    <a:pt x="28575" y="57150"/>
                    <a:pt x="26194" y="59531"/>
                  </a:cubicBezTo>
                  <a:cubicBezTo>
                    <a:pt x="26194" y="59531"/>
                    <a:pt x="26194" y="59531"/>
                    <a:pt x="26194" y="59531"/>
                  </a:cubicBezTo>
                  <a:cubicBezTo>
                    <a:pt x="19050" y="52387"/>
                    <a:pt x="11906" y="47625"/>
                    <a:pt x="7144" y="42862"/>
                  </a:cubicBezTo>
                  <a:cubicBezTo>
                    <a:pt x="4762" y="30956"/>
                    <a:pt x="2381" y="21431"/>
                    <a:pt x="0" y="14287"/>
                  </a:cubicBezTo>
                  <a:lnTo>
                    <a:pt x="0" y="14287"/>
                  </a:lnTo>
                  <a:close/>
                </a:path>
              </a:pathLst>
            </a:custGeom>
            <a:grpFill/>
            <a:ln w="23813" cap="flat">
              <a:noFill/>
              <a:prstDash val="solid"/>
              <a:miter/>
            </a:ln>
          </p:spPr>
          <p:txBody>
            <a:bodyPr rtlCol="0" anchor="ctr"/>
            <a:lstStyle/>
            <a:p>
              <a:endParaRPr lang="en-ID"/>
            </a:p>
          </p:txBody>
        </p:sp>
        <p:sp>
          <p:nvSpPr>
            <p:cNvPr id="1681" name="Freeform: Shape 1680">
              <a:extLst>
                <a:ext uri="{FF2B5EF4-FFF2-40B4-BE49-F238E27FC236}">
                  <a16:creationId xmlns:a16="http://schemas.microsoft.com/office/drawing/2014/main" id="{194E01CF-A13F-E71F-732C-B0627AB51456}"/>
                </a:ext>
              </a:extLst>
            </p:cNvPr>
            <p:cNvSpPr/>
            <p:nvPr/>
          </p:nvSpPr>
          <p:spPr>
            <a:xfrm>
              <a:off x="10008393" y="4502943"/>
              <a:ext cx="42862" cy="57149"/>
            </a:xfrm>
            <a:custGeom>
              <a:avLst/>
              <a:gdLst>
                <a:gd name="connsiteX0" fmla="*/ 19050 w 42862"/>
                <a:gd name="connsiteY0" fmla="*/ 57150 h 57149"/>
                <a:gd name="connsiteX1" fmla="*/ 0 w 42862"/>
                <a:gd name="connsiteY1" fmla="*/ 54768 h 57149"/>
                <a:gd name="connsiteX2" fmla="*/ 33337 w 42862"/>
                <a:gd name="connsiteY2" fmla="*/ 35719 h 57149"/>
                <a:gd name="connsiteX3" fmla="*/ 30956 w 42862"/>
                <a:gd name="connsiteY3" fmla="*/ 0 h 57149"/>
                <a:gd name="connsiteX4" fmla="*/ 42863 w 42862"/>
                <a:gd name="connsiteY4" fmla="*/ 14287 h 57149"/>
                <a:gd name="connsiteX5" fmla="*/ 42863 w 42862"/>
                <a:gd name="connsiteY5" fmla="*/ 14287 h 57149"/>
                <a:gd name="connsiteX6" fmla="*/ 35719 w 42862"/>
                <a:gd name="connsiteY6" fmla="*/ 40481 h 57149"/>
                <a:gd name="connsiteX7" fmla="*/ 19050 w 42862"/>
                <a:gd name="connsiteY7" fmla="*/ 57150 h 57149"/>
                <a:gd name="connsiteX8" fmla="*/ 19050 w 42862"/>
                <a:gd name="connsiteY8" fmla="*/ 57150 h 5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49">
                  <a:moveTo>
                    <a:pt x="19050" y="57150"/>
                  </a:moveTo>
                  <a:cubicBezTo>
                    <a:pt x="14287" y="57150"/>
                    <a:pt x="9525" y="54768"/>
                    <a:pt x="0" y="54768"/>
                  </a:cubicBezTo>
                  <a:cubicBezTo>
                    <a:pt x="14287" y="47625"/>
                    <a:pt x="21431" y="42862"/>
                    <a:pt x="33337" y="35719"/>
                  </a:cubicBezTo>
                  <a:cubicBezTo>
                    <a:pt x="33337" y="26194"/>
                    <a:pt x="33337" y="14287"/>
                    <a:pt x="30956" y="0"/>
                  </a:cubicBezTo>
                  <a:cubicBezTo>
                    <a:pt x="35719" y="7143"/>
                    <a:pt x="40481" y="9525"/>
                    <a:pt x="42863" y="14287"/>
                  </a:cubicBezTo>
                  <a:lnTo>
                    <a:pt x="42863" y="14287"/>
                  </a:lnTo>
                  <a:cubicBezTo>
                    <a:pt x="40481" y="23813"/>
                    <a:pt x="38100" y="30956"/>
                    <a:pt x="35719" y="40481"/>
                  </a:cubicBezTo>
                  <a:cubicBezTo>
                    <a:pt x="30956" y="45244"/>
                    <a:pt x="26194" y="52387"/>
                    <a:pt x="19050" y="57150"/>
                  </a:cubicBezTo>
                  <a:lnTo>
                    <a:pt x="19050" y="57150"/>
                  </a:lnTo>
                  <a:close/>
                </a:path>
              </a:pathLst>
            </a:custGeom>
            <a:grpFill/>
            <a:ln w="23813" cap="flat">
              <a:noFill/>
              <a:prstDash val="solid"/>
              <a:miter/>
            </a:ln>
          </p:spPr>
          <p:txBody>
            <a:bodyPr rtlCol="0" anchor="ctr"/>
            <a:lstStyle/>
            <a:p>
              <a:endParaRPr lang="en-ID"/>
            </a:p>
          </p:txBody>
        </p:sp>
        <p:sp>
          <p:nvSpPr>
            <p:cNvPr id="1682" name="Freeform: Shape 1681">
              <a:extLst>
                <a:ext uri="{FF2B5EF4-FFF2-40B4-BE49-F238E27FC236}">
                  <a16:creationId xmlns:a16="http://schemas.microsoft.com/office/drawing/2014/main" id="{4D52BC4E-7AD6-E72D-BEE1-1F34D9AA56B7}"/>
                </a:ext>
              </a:extLst>
            </p:cNvPr>
            <p:cNvSpPr/>
            <p:nvPr/>
          </p:nvSpPr>
          <p:spPr>
            <a:xfrm>
              <a:off x="6129337" y="6260306"/>
              <a:ext cx="61912" cy="26193"/>
            </a:xfrm>
            <a:custGeom>
              <a:avLst/>
              <a:gdLst>
                <a:gd name="connsiteX0" fmla="*/ 30956 w 61912"/>
                <a:gd name="connsiteY0" fmla="*/ 0 h 26193"/>
                <a:gd name="connsiteX1" fmla="*/ 61912 w 61912"/>
                <a:gd name="connsiteY1" fmla="*/ 23813 h 26193"/>
                <a:gd name="connsiteX2" fmla="*/ 59531 w 61912"/>
                <a:gd name="connsiteY2" fmla="*/ 26194 h 26193"/>
                <a:gd name="connsiteX3" fmla="*/ 30956 w 61912"/>
                <a:gd name="connsiteY3" fmla="*/ 7144 h 26193"/>
                <a:gd name="connsiteX4" fmla="*/ 2381 w 61912"/>
                <a:gd name="connsiteY4" fmla="*/ 26194 h 26193"/>
                <a:gd name="connsiteX5" fmla="*/ 0 w 61912"/>
                <a:gd name="connsiteY5" fmla="*/ 23813 h 26193"/>
                <a:gd name="connsiteX6" fmla="*/ 30956 w 6191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26193">
                  <a:moveTo>
                    <a:pt x="30956" y="0"/>
                  </a:moveTo>
                  <a:cubicBezTo>
                    <a:pt x="42862" y="9525"/>
                    <a:pt x="52387" y="16669"/>
                    <a:pt x="61912" y="23813"/>
                  </a:cubicBezTo>
                  <a:cubicBezTo>
                    <a:pt x="61912" y="23813"/>
                    <a:pt x="59531" y="26194"/>
                    <a:pt x="59531" y="26194"/>
                  </a:cubicBezTo>
                  <a:cubicBezTo>
                    <a:pt x="50006" y="21431"/>
                    <a:pt x="42862" y="14288"/>
                    <a:pt x="30956" y="7144"/>
                  </a:cubicBezTo>
                  <a:cubicBezTo>
                    <a:pt x="21431" y="14288"/>
                    <a:pt x="11906" y="19050"/>
                    <a:pt x="2381" y="26194"/>
                  </a:cubicBezTo>
                  <a:cubicBezTo>
                    <a:pt x="2381" y="26194"/>
                    <a:pt x="0" y="23813"/>
                    <a:pt x="0" y="23813"/>
                  </a:cubicBezTo>
                  <a:cubicBezTo>
                    <a:pt x="11906" y="16669"/>
                    <a:pt x="21431" y="9525"/>
                    <a:pt x="30956" y="0"/>
                  </a:cubicBezTo>
                  <a:close/>
                </a:path>
              </a:pathLst>
            </a:custGeom>
            <a:grpFill/>
            <a:ln w="23813" cap="flat">
              <a:noFill/>
              <a:prstDash val="solid"/>
              <a:miter/>
            </a:ln>
          </p:spPr>
          <p:txBody>
            <a:bodyPr rtlCol="0" anchor="ctr"/>
            <a:lstStyle/>
            <a:p>
              <a:endParaRPr lang="en-ID"/>
            </a:p>
          </p:txBody>
        </p:sp>
        <p:sp>
          <p:nvSpPr>
            <p:cNvPr id="1683" name="Freeform: Shape 1682">
              <a:extLst>
                <a:ext uri="{FF2B5EF4-FFF2-40B4-BE49-F238E27FC236}">
                  <a16:creationId xmlns:a16="http://schemas.microsoft.com/office/drawing/2014/main" id="{B1A7B46A-DC4E-D61A-C055-E85742CEF9A4}"/>
                </a:ext>
              </a:extLst>
            </p:cNvPr>
            <p:cNvSpPr/>
            <p:nvPr/>
          </p:nvSpPr>
          <p:spPr>
            <a:xfrm>
              <a:off x="8084343" y="6262687"/>
              <a:ext cx="61912" cy="26193"/>
            </a:xfrm>
            <a:custGeom>
              <a:avLst/>
              <a:gdLst>
                <a:gd name="connsiteX0" fmla="*/ 0 w 61912"/>
                <a:gd name="connsiteY0" fmla="*/ 23813 h 26193"/>
                <a:gd name="connsiteX1" fmla="*/ 30956 w 61912"/>
                <a:gd name="connsiteY1" fmla="*/ 0 h 26193"/>
                <a:gd name="connsiteX2" fmla="*/ 61912 w 61912"/>
                <a:gd name="connsiteY2" fmla="*/ 23813 h 26193"/>
                <a:gd name="connsiteX3" fmla="*/ 59531 w 61912"/>
                <a:gd name="connsiteY3" fmla="*/ 26194 h 26193"/>
                <a:gd name="connsiteX4" fmla="*/ 30956 w 61912"/>
                <a:gd name="connsiteY4" fmla="*/ 7143 h 26193"/>
                <a:gd name="connsiteX5" fmla="*/ 4762 w 61912"/>
                <a:gd name="connsiteY5" fmla="*/ 26194 h 26193"/>
                <a:gd name="connsiteX6" fmla="*/ 0 w 61912"/>
                <a:gd name="connsiteY6" fmla="*/ 23813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26193">
                  <a:moveTo>
                    <a:pt x="0" y="23813"/>
                  </a:moveTo>
                  <a:cubicBezTo>
                    <a:pt x="9525" y="16669"/>
                    <a:pt x="19050" y="7143"/>
                    <a:pt x="30956" y="0"/>
                  </a:cubicBezTo>
                  <a:cubicBezTo>
                    <a:pt x="42863" y="9525"/>
                    <a:pt x="52387" y="16669"/>
                    <a:pt x="61912" y="23813"/>
                  </a:cubicBezTo>
                  <a:cubicBezTo>
                    <a:pt x="61912" y="23813"/>
                    <a:pt x="59531" y="26194"/>
                    <a:pt x="59531" y="26194"/>
                  </a:cubicBezTo>
                  <a:cubicBezTo>
                    <a:pt x="50006" y="21431"/>
                    <a:pt x="40481" y="14288"/>
                    <a:pt x="30956" y="7143"/>
                  </a:cubicBezTo>
                  <a:cubicBezTo>
                    <a:pt x="21431" y="11906"/>
                    <a:pt x="11906" y="19050"/>
                    <a:pt x="4762" y="26194"/>
                  </a:cubicBezTo>
                  <a:cubicBezTo>
                    <a:pt x="2381" y="26194"/>
                    <a:pt x="2381" y="23813"/>
                    <a:pt x="0" y="23813"/>
                  </a:cubicBezTo>
                  <a:close/>
                </a:path>
              </a:pathLst>
            </a:custGeom>
            <a:grpFill/>
            <a:ln w="23813" cap="flat">
              <a:noFill/>
              <a:prstDash val="solid"/>
              <a:miter/>
            </a:ln>
          </p:spPr>
          <p:txBody>
            <a:bodyPr rtlCol="0" anchor="ctr"/>
            <a:lstStyle/>
            <a:p>
              <a:endParaRPr lang="en-ID"/>
            </a:p>
          </p:txBody>
        </p:sp>
        <p:sp>
          <p:nvSpPr>
            <p:cNvPr id="1684" name="Freeform: Shape 1683">
              <a:extLst>
                <a:ext uri="{FF2B5EF4-FFF2-40B4-BE49-F238E27FC236}">
                  <a16:creationId xmlns:a16="http://schemas.microsoft.com/office/drawing/2014/main" id="{7C0663E4-554D-DFAA-EA1A-BD8DF1880257}"/>
                </a:ext>
              </a:extLst>
            </p:cNvPr>
            <p:cNvSpPr/>
            <p:nvPr/>
          </p:nvSpPr>
          <p:spPr>
            <a:xfrm>
              <a:off x="10036968" y="6260306"/>
              <a:ext cx="61912" cy="26193"/>
            </a:xfrm>
            <a:custGeom>
              <a:avLst/>
              <a:gdLst>
                <a:gd name="connsiteX0" fmla="*/ 30956 w 61912"/>
                <a:gd name="connsiteY0" fmla="*/ 0 h 26193"/>
                <a:gd name="connsiteX1" fmla="*/ 61913 w 61912"/>
                <a:gd name="connsiteY1" fmla="*/ 23813 h 26193"/>
                <a:gd name="connsiteX2" fmla="*/ 59531 w 61912"/>
                <a:gd name="connsiteY2" fmla="*/ 26194 h 26193"/>
                <a:gd name="connsiteX3" fmla="*/ 30956 w 61912"/>
                <a:gd name="connsiteY3" fmla="*/ 7144 h 26193"/>
                <a:gd name="connsiteX4" fmla="*/ 2381 w 61912"/>
                <a:gd name="connsiteY4" fmla="*/ 26194 h 26193"/>
                <a:gd name="connsiteX5" fmla="*/ 0 w 61912"/>
                <a:gd name="connsiteY5" fmla="*/ 23813 h 26193"/>
                <a:gd name="connsiteX6" fmla="*/ 30956 w 6191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26193">
                  <a:moveTo>
                    <a:pt x="30956" y="0"/>
                  </a:moveTo>
                  <a:cubicBezTo>
                    <a:pt x="42863" y="9525"/>
                    <a:pt x="52387" y="16669"/>
                    <a:pt x="61913" y="23813"/>
                  </a:cubicBezTo>
                  <a:cubicBezTo>
                    <a:pt x="61913" y="23813"/>
                    <a:pt x="59531" y="26194"/>
                    <a:pt x="59531" y="26194"/>
                  </a:cubicBezTo>
                  <a:cubicBezTo>
                    <a:pt x="50006" y="21431"/>
                    <a:pt x="42863" y="14288"/>
                    <a:pt x="30956" y="7144"/>
                  </a:cubicBezTo>
                  <a:cubicBezTo>
                    <a:pt x="21431" y="14288"/>
                    <a:pt x="11906" y="19050"/>
                    <a:pt x="2381" y="26194"/>
                  </a:cubicBezTo>
                  <a:cubicBezTo>
                    <a:pt x="2381" y="26194"/>
                    <a:pt x="0" y="23813"/>
                    <a:pt x="0" y="23813"/>
                  </a:cubicBezTo>
                  <a:cubicBezTo>
                    <a:pt x="11906" y="16669"/>
                    <a:pt x="21431" y="9525"/>
                    <a:pt x="30956" y="0"/>
                  </a:cubicBezTo>
                  <a:close/>
                </a:path>
              </a:pathLst>
            </a:custGeom>
            <a:grpFill/>
            <a:ln w="23813" cap="flat">
              <a:noFill/>
              <a:prstDash val="solid"/>
              <a:miter/>
            </a:ln>
          </p:spPr>
          <p:txBody>
            <a:bodyPr rtlCol="0" anchor="ctr"/>
            <a:lstStyle/>
            <a:p>
              <a:endParaRPr lang="en-ID"/>
            </a:p>
          </p:txBody>
        </p:sp>
        <p:sp>
          <p:nvSpPr>
            <p:cNvPr id="1685" name="Freeform: Shape 1684">
              <a:extLst>
                <a:ext uri="{FF2B5EF4-FFF2-40B4-BE49-F238E27FC236}">
                  <a16:creationId xmlns:a16="http://schemas.microsoft.com/office/drawing/2014/main" id="{FF2BDF30-9B97-90F0-4D1A-D2F4692CE738}"/>
                </a:ext>
              </a:extLst>
            </p:cNvPr>
            <p:cNvSpPr/>
            <p:nvPr/>
          </p:nvSpPr>
          <p:spPr>
            <a:xfrm>
              <a:off x="11991975" y="6262687"/>
              <a:ext cx="59531" cy="26193"/>
            </a:xfrm>
            <a:custGeom>
              <a:avLst/>
              <a:gdLst>
                <a:gd name="connsiteX0" fmla="*/ 30956 w 59531"/>
                <a:gd name="connsiteY0" fmla="*/ 7143 h 26193"/>
                <a:gd name="connsiteX1" fmla="*/ 2381 w 59531"/>
                <a:gd name="connsiteY1" fmla="*/ 26194 h 26193"/>
                <a:gd name="connsiteX2" fmla="*/ 0 w 59531"/>
                <a:gd name="connsiteY2" fmla="*/ 23813 h 26193"/>
                <a:gd name="connsiteX3" fmla="*/ 11906 w 59531"/>
                <a:gd name="connsiteY3" fmla="*/ 11906 h 26193"/>
                <a:gd name="connsiteX4" fmla="*/ 28575 w 59531"/>
                <a:gd name="connsiteY4" fmla="*/ 0 h 26193"/>
                <a:gd name="connsiteX5" fmla="*/ 59531 w 59531"/>
                <a:gd name="connsiteY5" fmla="*/ 23813 h 26193"/>
                <a:gd name="connsiteX6" fmla="*/ 57150 w 59531"/>
                <a:gd name="connsiteY6" fmla="*/ 26194 h 26193"/>
                <a:gd name="connsiteX7" fmla="*/ 30956 w 59531"/>
                <a:gd name="connsiteY7" fmla="*/ 7143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531" h="26193">
                  <a:moveTo>
                    <a:pt x="30956" y="7143"/>
                  </a:moveTo>
                  <a:cubicBezTo>
                    <a:pt x="21431" y="14288"/>
                    <a:pt x="11906" y="19050"/>
                    <a:pt x="2381" y="26194"/>
                  </a:cubicBezTo>
                  <a:cubicBezTo>
                    <a:pt x="2381" y="26194"/>
                    <a:pt x="0" y="23813"/>
                    <a:pt x="0" y="23813"/>
                  </a:cubicBezTo>
                  <a:cubicBezTo>
                    <a:pt x="4762" y="19050"/>
                    <a:pt x="7143" y="16669"/>
                    <a:pt x="11906" y="11906"/>
                  </a:cubicBezTo>
                  <a:cubicBezTo>
                    <a:pt x="16668" y="7143"/>
                    <a:pt x="21431" y="4763"/>
                    <a:pt x="28575" y="0"/>
                  </a:cubicBezTo>
                  <a:cubicBezTo>
                    <a:pt x="38100" y="7143"/>
                    <a:pt x="50006" y="16669"/>
                    <a:pt x="59531" y="23813"/>
                  </a:cubicBezTo>
                  <a:cubicBezTo>
                    <a:pt x="59531" y="23813"/>
                    <a:pt x="57150" y="26194"/>
                    <a:pt x="57150" y="26194"/>
                  </a:cubicBezTo>
                  <a:cubicBezTo>
                    <a:pt x="50006" y="21431"/>
                    <a:pt x="40481" y="14288"/>
                    <a:pt x="30956" y="7143"/>
                  </a:cubicBezTo>
                  <a:close/>
                </a:path>
              </a:pathLst>
            </a:custGeom>
            <a:grpFill/>
            <a:ln w="23813" cap="flat">
              <a:noFill/>
              <a:prstDash val="solid"/>
              <a:miter/>
            </a:ln>
          </p:spPr>
          <p:txBody>
            <a:bodyPr rtlCol="0" anchor="ctr"/>
            <a:lstStyle/>
            <a:p>
              <a:endParaRPr lang="en-ID"/>
            </a:p>
          </p:txBody>
        </p:sp>
        <p:sp>
          <p:nvSpPr>
            <p:cNvPr id="1686" name="Freeform: Shape 1685">
              <a:extLst>
                <a:ext uri="{FF2B5EF4-FFF2-40B4-BE49-F238E27FC236}">
                  <a16:creationId xmlns:a16="http://schemas.microsoft.com/office/drawing/2014/main" id="{0E91A036-7ED9-8F47-CFA9-6173F6E35FB4}"/>
                </a:ext>
              </a:extLst>
            </p:cNvPr>
            <p:cNvSpPr/>
            <p:nvPr/>
          </p:nvSpPr>
          <p:spPr>
            <a:xfrm>
              <a:off x="12039600" y="0"/>
              <a:ext cx="42862" cy="57150"/>
            </a:xfrm>
            <a:custGeom>
              <a:avLst/>
              <a:gdLst>
                <a:gd name="connsiteX0" fmla="*/ 0 w 42862"/>
                <a:gd name="connsiteY0" fmla="*/ 11906 h 57150"/>
                <a:gd name="connsiteX1" fmla="*/ 11906 w 42862"/>
                <a:gd name="connsiteY1" fmla="*/ 0 h 57150"/>
                <a:gd name="connsiteX2" fmla="*/ 11906 w 42862"/>
                <a:gd name="connsiteY2" fmla="*/ 35719 h 57150"/>
                <a:gd name="connsiteX3" fmla="*/ 42862 w 42862"/>
                <a:gd name="connsiteY3" fmla="*/ 52388 h 57150"/>
                <a:gd name="connsiteX4" fmla="*/ 26194 w 42862"/>
                <a:gd name="connsiteY4" fmla="*/ 57150 h 57150"/>
                <a:gd name="connsiteX5" fmla="*/ 26194 w 42862"/>
                <a:gd name="connsiteY5" fmla="*/ 57150 h 57150"/>
                <a:gd name="connsiteX6" fmla="*/ 7143 w 42862"/>
                <a:gd name="connsiteY6" fmla="*/ 40481 h 57150"/>
                <a:gd name="connsiteX7" fmla="*/ 0 w 42862"/>
                <a:gd name="connsiteY7" fmla="*/ 11906 h 57150"/>
                <a:gd name="connsiteX8" fmla="*/ 0 w 42862"/>
                <a:gd name="connsiteY8" fmla="*/ 11906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50">
                  <a:moveTo>
                    <a:pt x="0" y="11906"/>
                  </a:moveTo>
                  <a:cubicBezTo>
                    <a:pt x="2381" y="9525"/>
                    <a:pt x="4762" y="4763"/>
                    <a:pt x="11906" y="0"/>
                  </a:cubicBezTo>
                  <a:cubicBezTo>
                    <a:pt x="11906" y="14288"/>
                    <a:pt x="11906" y="23813"/>
                    <a:pt x="11906" y="35719"/>
                  </a:cubicBezTo>
                  <a:cubicBezTo>
                    <a:pt x="21431" y="40481"/>
                    <a:pt x="28575" y="45244"/>
                    <a:pt x="42862" y="52388"/>
                  </a:cubicBezTo>
                  <a:cubicBezTo>
                    <a:pt x="33337" y="54769"/>
                    <a:pt x="30956" y="54769"/>
                    <a:pt x="26194" y="57150"/>
                  </a:cubicBezTo>
                  <a:lnTo>
                    <a:pt x="26194" y="57150"/>
                  </a:lnTo>
                  <a:cubicBezTo>
                    <a:pt x="19050" y="50006"/>
                    <a:pt x="11906" y="45244"/>
                    <a:pt x="7143" y="40481"/>
                  </a:cubicBezTo>
                  <a:cubicBezTo>
                    <a:pt x="4762" y="28575"/>
                    <a:pt x="2381" y="21431"/>
                    <a:pt x="0" y="11906"/>
                  </a:cubicBezTo>
                  <a:lnTo>
                    <a:pt x="0" y="11906"/>
                  </a:lnTo>
                  <a:close/>
                </a:path>
              </a:pathLst>
            </a:custGeom>
            <a:grpFill/>
            <a:ln w="23813" cap="flat">
              <a:noFill/>
              <a:prstDash val="solid"/>
              <a:miter/>
            </a:ln>
          </p:spPr>
          <p:txBody>
            <a:bodyPr rtlCol="0" anchor="ctr"/>
            <a:lstStyle/>
            <a:p>
              <a:endParaRPr lang="en-ID"/>
            </a:p>
          </p:txBody>
        </p:sp>
        <p:sp>
          <p:nvSpPr>
            <p:cNvPr id="1687" name="Freeform: Shape 1686">
              <a:extLst>
                <a:ext uri="{FF2B5EF4-FFF2-40B4-BE49-F238E27FC236}">
                  <a16:creationId xmlns:a16="http://schemas.microsoft.com/office/drawing/2014/main" id="{1D5D531E-0444-27D5-E209-6EFD16A8600E}"/>
                </a:ext>
              </a:extLst>
            </p:cNvPr>
            <p:cNvSpPr/>
            <p:nvPr/>
          </p:nvSpPr>
          <p:spPr>
            <a:xfrm>
              <a:off x="11961018" y="2381"/>
              <a:ext cx="42862" cy="54768"/>
            </a:xfrm>
            <a:custGeom>
              <a:avLst/>
              <a:gdLst>
                <a:gd name="connsiteX0" fmla="*/ 19050 w 42862"/>
                <a:gd name="connsiteY0" fmla="*/ 54769 h 54768"/>
                <a:gd name="connsiteX1" fmla="*/ 0 w 42862"/>
                <a:gd name="connsiteY1" fmla="*/ 52388 h 54768"/>
                <a:gd name="connsiteX2" fmla="*/ 30957 w 42862"/>
                <a:gd name="connsiteY2" fmla="*/ 35719 h 54768"/>
                <a:gd name="connsiteX3" fmla="*/ 30957 w 42862"/>
                <a:gd name="connsiteY3" fmla="*/ 0 h 54768"/>
                <a:gd name="connsiteX4" fmla="*/ 42863 w 42862"/>
                <a:gd name="connsiteY4" fmla="*/ 11906 h 54768"/>
                <a:gd name="connsiteX5" fmla="*/ 42863 w 42862"/>
                <a:gd name="connsiteY5" fmla="*/ 11906 h 54768"/>
                <a:gd name="connsiteX6" fmla="*/ 35719 w 42862"/>
                <a:gd name="connsiteY6" fmla="*/ 38100 h 54768"/>
                <a:gd name="connsiteX7" fmla="*/ 19050 w 42862"/>
                <a:gd name="connsiteY7" fmla="*/ 54769 h 54768"/>
                <a:gd name="connsiteX8" fmla="*/ 19050 w 42862"/>
                <a:gd name="connsiteY8" fmla="*/ 54769 h 5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4768">
                  <a:moveTo>
                    <a:pt x="19050" y="54769"/>
                  </a:moveTo>
                  <a:cubicBezTo>
                    <a:pt x="14288" y="54769"/>
                    <a:pt x="9526" y="52388"/>
                    <a:pt x="0" y="52388"/>
                  </a:cubicBezTo>
                  <a:cubicBezTo>
                    <a:pt x="14288" y="45244"/>
                    <a:pt x="21432" y="40481"/>
                    <a:pt x="30957" y="35719"/>
                  </a:cubicBezTo>
                  <a:cubicBezTo>
                    <a:pt x="30957" y="26194"/>
                    <a:pt x="30957" y="16669"/>
                    <a:pt x="30957" y="0"/>
                  </a:cubicBezTo>
                  <a:cubicBezTo>
                    <a:pt x="35719" y="4763"/>
                    <a:pt x="38100" y="7144"/>
                    <a:pt x="42863" y="11906"/>
                  </a:cubicBezTo>
                  <a:lnTo>
                    <a:pt x="42863" y="11906"/>
                  </a:lnTo>
                  <a:cubicBezTo>
                    <a:pt x="40482" y="21431"/>
                    <a:pt x="38100" y="28575"/>
                    <a:pt x="35719" y="38100"/>
                  </a:cubicBezTo>
                  <a:cubicBezTo>
                    <a:pt x="33338" y="42863"/>
                    <a:pt x="26194" y="47625"/>
                    <a:pt x="19050" y="54769"/>
                  </a:cubicBezTo>
                  <a:lnTo>
                    <a:pt x="19050" y="54769"/>
                  </a:lnTo>
                  <a:close/>
                </a:path>
              </a:pathLst>
            </a:custGeom>
            <a:grpFill/>
            <a:ln w="23813" cap="flat">
              <a:noFill/>
              <a:prstDash val="solid"/>
              <a:miter/>
            </a:ln>
          </p:spPr>
          <p:txBody>
            <a:bodyPr rtlCol="0" anchor="ctr"/>
            <a:lstStyle/>
            <a:p>
              <a:endParaRPr lang="en-ID"/>
            </a:p>
          </p:txBody>
        </p:sp>
        <p:sp>
          <p:nvSpPr>
            <p:cNvPr id="1688" name="Freeform: Shape 1687">
              <a:extLst>
                <a:ext uri="{FF2B5EF4-FFF2-40B4-BE49-F238E27FC236}">
                  <a16:creationId xmlns:a16="http://schemas.microsoft.com/office/drawing/2014/main" id="{E6CE7F13-F1D1-211D-9B51-EE18F4A33358}"/>
                </a:ext>
              </a:extLst>
            </p:cNvPr>
            <p:cNvSpPr/>
            <p:nvPr/>
          </p:nvSpPr>
          <p:spPr>
            <a:xfrm>
              <a:off x="10086975" y="0"/>
              <a:ext cx="42862" cy="57150"/>
            </a:xfrm>
            <a:custGeom>
              <a:avLst/>
              <a:gdLst>
                <a:gd name="connsiteX0" fmla="*/ 0 w 42862"/>
                <a:gd name="connsiteY0" fmla="*/ 11906 h 57150"/>
                <a:gd name="connsiteX1" fmla="*/ 11906 w 42862"/>
                <a:gd name="connsiteY1" fmla="*/ 0 h 57150"/>
                <a:gd name="connsiteX2" fmla="*/ 11906 w 42862"/>
                <a:gd name="connsiteY2" fmla="*/ 35719 h 57150"/>
                <a:gd name="connsiteX3" fmla="*/ 42862 w 42862"/>
                <a:gd name="connsiteY3" fmla="*/ 52388 h 57150"/>
                <a:gd name="connsiteX4" fmla="*/ 26194 w 42862"/>
                <a:gd name="connsiteY4" fmla="*/ 57150 h 57150"/>
                <a:gd name="connsiteX5" fmla="*/ 26194 w 42862"/>
                <a:gd name="connsiteY5" fmla="*/ 57150 h 57150"/>
                <a:gd name="connsiteX6" fmla="*/ 7143 w 42862"/>
                <a:gd name="connsiteY6" fmla="*/ 40481 h 57150"/>
                <a:gd name="connsiteX7" fmla="*/ 0 w 42862"/>
                <a:gd name="connsiteY7" fmla="*/ 11906 h 57150"/>
                <a:gd name="connsiteX8" fmla="*/ 0 w 42862"/>
                <a:gd name="connsiteY8" fmla="*/ 11906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50">
                  <a:moveTo>
                    <a:pt x="0" y="11906"/>
                  </a:moveTo>
                  <a:cubicBezTo>
                    <a:pt x="2381" y="9525"/>
                    <a:pt x="4762" y="4763"/>
                    <a:pt x="11906" y="0"/>
                  </a:cubicBezTo>
                  <a:cubicBezTo>
                    <a:pt x="11906" y="14288"/>
                    <a:pt x="11906" y="23813"/>
                    <a:pt x="11906" y="35719"/>
                  </a:cubicBezTo>
                  <a:cubicBezTo>
                    <a:pt x="21431" y="40481"/>
                    <a:pt x="28575" y="45244"/>
                    <a:pt x="42862" y="52388"/>
                  </a:cubicBezTo>
                  <a:cubicBezTo>
                    <a:pt x="33337" y="54769"/>
                    <a:pt x="30956" y="54769"/>
                    <a:pt x="26194" y="57150"/>
                  </a:cubicBezTo>
                  <a:lnTo>
                    <a:pt x="26194" y="57150"/>
                  </a:lnTo>
                  <a:cubicBezTo>
                    <a:pt x="19050" y="50006"/>
                    <a:pt x="11906" y="45244"/>
                    <a:pt x="7143" y="40481"/>
                  </a:cubicBezTo>
                  <a:cubicBezTo>
                    <a:pt x="2381" y="28575"/>
                    <a:pt x="0" y="21431"/>
                    <a:pt x="0" y="11906"/>
                  </a:cubicBezTo>
                  <a:lnTo>
                    <a:pt x="0" y="11906"/>
                  </a:lnTo>
                  <a:close/>
                </a:path>
              </a:pathLst>
            </a:custGeom>
            <a:grpFill/>
            <a:ln w="23813" cap="flat">
              <a:noFill/>
              <a:prstDash val="solid"/>
              <a:miter/>
            </a:ln>
          </p:spPr>
          <p:txBody>
            <a:bodyPr rtlCol="0" anchor="ctr"/>
            <a:lstStyle/>
            <a:p>
              <a:endParaRPr lang="en-ID"/>
            </a:p>
          </p:txBody>
        </p:sp>
        <p:sp>
          <p:nvSpPr>
            <p:cNvPr id="1689" name="Freeform: Shape 1688">
              <a:extLst>
                <a:ext uri="{FF2B5EF4-FFF2-40B4-BE49-F238E27FC236}">
                  <a16:creationId xmlns:a16="http://schemas.microsoft.com/office/drawing/2014/main" id="{ED8B2533-41DE-D061-011F-D18EC472E8A7}"/>
                </a:ext>
              </a:extLst>
            </p:cNvPr>
            <p:cNvSpPr/>
            <p:nvPr/>
          </p:nvSpPr>
          <p:spPr>
            <a:xfrm>
              <a:off x="10008393" y="2381"/>
              <a:ext cx="42862" cy="54768"/>
            </a:xfrm>
            <a:custGeom>
              <a:avLst/>
              <a:gdLst>
                <a:gd name="connsiteX0" fmla="*/ 19050 w 42862"/>
                <a:gd name="connsiteY0" fmla="*/ 54769 h 54768"/>
                <a:gd name="connsiteX1" fmla="*/ 0 w 42862"/>
                <a:gd name="connsiteY1" fmla="*/ 52388 h 54768"/>
                <a:gd name="connsiteX2" fmla="*/ 30956 w 42862"/>
                <a:gd name="connsiteY2" fmla="*/ 35719 h 54768"/>
                <a:gd name="connsiteX3" fmla="*/ 30956 w 42862"/>
                <a:gd name="connsiteY3" fmla="*/ 0 h 54768"/>
                <a:gd name="connsiteX4" fmla="*/ 42863 w 42862"/>
                <a:gd name="connsiteY4" fmla="*/ 11906 h 54768"/>
                <a:gd name="connsiteX5" fmla="*/ 42863 w 42862"/>
                <a:gd name="connsiteY5" fmla="*/ 11906 h 54768"/>
                <a:gd name="connsiteX6" fmla="*/ 35719 w 42862"/>
                <a:gd name="connsiteY6" fmla="*/ 38100 h 54768"/>
                <a:gd name="connsiteX7" fmla="*/ 19050 w 42862"/>
                <a:gd name="connsiteY7" fmla="*/ 54769 h 54768"/>
                <a:gd name="connsiteX8" fmla="*/ 19050 w 42862"/>
                <a:gd name="connsiteY8" fmla="*/ 54769 h 5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4768">
                  <a:moveTo>
                    <a:pt x="19050" y="54769"/>
                  </a:moveTo>
                  <a:cubicBezTo>
                    <a:pt x="14287" y="54769"/>
                    <a:pt x="9525" y="52388"/>
                    <a:pt x="0" y="52388"/>
                  </a:cubicBezTo>
                  <a:cubicBezTo>
                    <a:pt x="14287" y="45244"/>
                    <a:pt x="21431" y="40481"/>
                    <a:pt x="30956" y="35719"/>
                  </a:cubicBezTo>
                  <a:cubicBezTo>
                    <a:pt x="30956" y="26194"/>
                    <a:pt x="30956" y="16669"/>
                    <a:pt x="30956" y="0"/>
                  </a:cubicBezTo>
                  <a:cubicBezTo>
                    <a:pt x="35719" y="4763"/>
                    <a:pt x="38100" y="7144"/>
                    <a:pt x="42863" y="11906"/>
                  </a:cubicBezTo>
                  <a:lnTo>
                    <a:pt x="42863" y="11906"/>
                  </a:lnTo>
                  <a:cubicBezTo>
                    <a:pt x="40481" y="21431"/>
                    <a:pt x="38100" y="28575"/>
                    <a:pt x="35719" y="38100"/>
                  </a:cubicBezTo>
                  <a:cubicBezTo>
                    <a:pt x="30956" y="42863"/>
                    <a:pt x="26194" y="47625"/>
                    <a:pt x="19050" y="54769"/>
                  </a:cubicBezTo>
                  <a:lnTo>
                    <a:pt x="19050" y="54769"/>
                  </a:lnTo>
                  <a:close/>
                </a:path>
              </a:pathLst>
            </a:custGeom>
            <a:grpFill/>
            <a:ln w="23813" cap="flat">
              <a:noFill/>
              <a:prstDash val="solid"/>
              <a:miter/>
            </a:ln>
          </p:spPr>
          <p:txBody>
            <a:bodyPr rtlCol="0" anchor="ctr"/>
            <a:lstStyle/>
            <a:p>
              <a:endParaRPr lang="en-ID"/>
            </a:p>
          </p:txBody>
        </p:sp>
        <p:sp>
          <p:nvSpPr>
            <p:cNvPr id="1690" name="Freeform: Shape 1689">
              <a:extLst>
                <a:ext uri="{FF2B5EF4-FFF2-40B4-BE49-F238E27FC236}">
                  <a16:creationId xmlns:a16="http://schemas.microsoft.com/office/drawing/2014/main" id="{8C91C98F-6588-17F1-6090-9AA93065812D}"/>
                </a:ext>
              </a:extLst>
            </p:cNvPr>
            <p:cNvSpPr/>
            <p:nvPr/>
          </p:nvSpPr>
          <p:spPr>
            <a:xfrm>
              <a:off x="8131968" y="0"/>
              <a:ext cx="42862" cy="57150"/>
            </a:xfrm>
            <a:custGeom>
              <a:avLst/>
              <a:gdLst>
                <a:gd name="connsiteX0" fmla="*/ 0 w 42862"/>
                <a:gd name="connsiteY0" fmla="*/ 11906 h 57150"/>
                <a:gd name="connsiteX1" fmla="*/ 11906 w 42862"/>
                <a:gd name="connsiteY1" fmla="*/ 0 h 57150"/>
                <a:gd name="connsiteX2" fmla="*/ 11906 w 42862"/>
                <a:gd name="connsiteY2" fmla="*/ 35719 h 57150"/>
                <a:gd name="connsiteX3" fmla="*/ 42863 w 42862"/>
                <a:gd name="connsiteY3" fmla="*/ 52388 h 57150"/>
                <a:gd name="connsiteX4" fmla="*/ 26194 w 42862"/>
                <a:gd name="connsiteY4" fmla="*/ 57150 h 57150"/>
                <a:gd name="connsiteX5" fmla="*/ 26194 w 42862"/>
                <a:gd name="connsiteY5" fmla="*/ 57150 h 57150"/>
                <a:gd name="connsiteX6" fmla="*/ 7144 w 42862"/>
                <a:gd name="connsiteY6" fmla="*/ 40481 h 57150"/>
                <a:gd name="connsiteX7" fmla="*/ 0 w 42862"/>
                <a:gd name="connsiteY7" fmla="*/ 11906 h 57150"/>
                <a:gd name="connsiteX8" fmla="*/ 0 w 42862"/>
                <a:gd name="connsiteY8" fmla="*/ 11906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50">
                  <a:moveTo>
                    <a:pt x="0" y="11906"/>
                  </a:moveTo>
                  <a:cubicBezTo>
                    <a:pt x="2381" y="9525"/>
                    <a:pt x="4762" y="4763"/>
                    <a:pt x="11906" y="0"/>
                  </a:cubicBezTo>
                  <a:cubicBezTo>
                    <a:pt x="11906" y="14288"/>
                    <a:pt x="11906" y="23813"/>
                    <a:pt x="11906" y="35719"/>
                  </a:cubicBezTo>
                  <a:cubicBezTo>
                    <a:pt x="21431" y="40481"/>
                    <a:pt x="28575" y="45244"/>
                    <a:pt x="42863" y="52388"/>
                  </a:cubicBezTo>
                  <a:cubicBezTo>
                    <a:pt x="33338" y="54769"/>
                    <a:pt x="30956" y="54769"/>
                    <a:pt x="26194" y="57150"/>
                  </a:cubicBezTo>
                  <a:lnTo>
                    <a:pt x="26194" y="57150"/>
                  </a:lnTo>
                  <a:cubicBezTo>
                    <a:pt x="19050" y="50006"/>
                    <a:pt x="11906" y="45244"/>
                    <a:pt x="7144" y="40481"/>
                  </a:cubicBezTo>
                  <a:cubicBezTo>
                    <a:pt x="4762" y="28575"/>
                    <a:pt x="2381" y="21431"/>
                    <a:pt x="0" y="11906"/>
                  </a:cubicBezTo>
                  <a:lnTo>
                    <a:pt x="0" y="11906"/>
                  </a:lnTo>
                  <a:close/>
                </a:path>
              </a:pathLst>
            </a:custGeom>
            <a:grpFill/>
            <a:ln w="23813" cap="flat">
              <a:noFill/>
              <a:prstDash val="solid"/>
              <a:miter/>
            </a:ln>
          </p:spPr>
          <p:txBody>
            <a:bodyPr rtlCol="0" anchor="ctr"/>
            <a:lstStyle/>
            <a:p>
              <a:endParaRPr lang="en-ID"/>
            </a:p>
          </p:txBody>
        </p:sp>
        <p:sp>
          <p:nvSpPr>
            <p:cNvPr id="1691" name="Freeform: Shape 1690">
              <a:extLst>
                <a:ext uri="{FF2B5EF4-FFF2-40B4-BE49-F238E27FC236}">
                  <a16:creationId xmlns:a16="http://schemas.microsoft.com/office/drawing/2014/main" id="{73B4F9CB-B281-3D68-AD35-83B020005AA0}"/>
                </a:ext>
              </a:extLst>
            </p:cNvPr>
            <p:cNvSpPr/>
            <p:nvPr/>
          </p:nvSpPr>
          <p:spPr>
            <a:xfrm>
              <a:off x="8053387" y="2381"/>
              <a:ext cx="42862" cy="54768"/>
            </a:xfrm>
            <a:custGeom>
              <a:avLst/>
              <a:gdLst>
                <a:gd name="connsiteX0" fmla="*/ 19050 w 42862"/>
                <a:gd name="connsiteY0" fmla="*/ 54769 h 54768"/>
                <a:gd name="connsiteX1" fmla="*/ 0 w 42862"/>
                <a:gd name="connsiteY1" fmla="*/ 52388 h 54768"/>
                <a:gd name="connsiteX2" fmla="*/ 30956 w 42862"/>
                <a:gd name="connsiteY2" fmla="*/ 35719 h 54768"/>
                <a:gd name="connsiteX3" fmla="*/ 30956 w 42862"/>
                <a:gd name="connsiteY3" fmla="*/ 0 h 54768"/>
                <a:gd name="connsiteX4" fmla="*/ 42863 w 42862"/>
                <a:gd name="connsiteY4" fmla="*/ 11906 h 54768"/>
                <a:gd name="connsiteX5" fmla="*/ 42863 w 42862"/>
                <a:gd name="connsiteY5" fmla="*/ 11906 h 54768"/>
                <a:gd name="connsiteX6" fmla="*/ 35719 w 42862"/>
                <a:gd name="connsiteY6" fmla="*/ 38100 h 54768"/>
                <a:gd name="connsiteX7" fmla="*/ 19050 w 42862"/>
                <a:gd name="connsiteY7" fmla="*/ 54769 h 54768"/>
                <a:gd name="connsiteX8" fmla="*/ 19050 w 42862"/>
                <a:gd name="connsiteY8" fmla="*/ 54769 h 5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4768">
                  <a:moveTo>
                    <a:pt x="19050" y="54769"/>
                  </a:moveTo>
                  <a:cubicBezTo>
                    <a:pt x="14288" y="54769"/>
                    <a:pt x="9525" y="52388"/>
                    <a:pt x="0" y="52388"/>
                  </a:cubicBezTo>
                  <a:cubicBezTo>
                    <a:pt x="14288" y="45244"/>
                    <a:pt x="21431" y="40481"/>
                    <a:pt x="30956" y="35719"/>
                  </a:cubicBezTo>
                  <a:cubicBezTo>
                    <a:pt x="30956" y="26194"/>
                    <a:pt x="30956" y="16669"/>
                    <a:pt x="30956" y="0"/>
                  </a:cubicBezTo>
                  <a:cubicBezTo>
                    <a:pt x="35719" y="4763"/>
                    <a:pt x="38100" y="7144"/>
                    <a:pt x="42863" y="11906"/>
                  </a:cubicBezTo>
                  <a:lnTo>
                    <a:pt x="42863" y="11906"/>
                  </a:lnTo>
                  <a:cubicBezTo>
                    <a:pt x="40481" y="21431"/>
                    <a:pt x="38100" y="28575"/>
                    <a:pt x="35719" y="38100"/>
                  </a:cubicBezTo>
                  <a:cubicBezTo>
                    <a:pt x="33338" y="42863"/>
                    <a:pt x="26194" y="47625"/>
                    <a:pt x="19050" y="54769"/>
                  </a:cubicBezTo>
                  <a:lnTo>
                    <a:pt x="19050" y="54769"/>
                  </a:lnTo>
                  <a:close/>
                </a:path>
              </a:pathLst>
            </a:custGeom>
            <a:grpFill/>
            <a:ln w="23813" cap="flat">
              <a:noFill/>
              <a:prstDash val="solid"/>
              <a:miter/>
            </a:ln>
          </p:spPr>
          <p:txBody>
            <a:bodyPr rtlCol="0" anchor="ctr"/>
            <a:lstStyle/>
            <a:p>
              <a:endParaRPr lang="en-ID"/>
            </a:p>
          </p:txBody>
        </p:sp>
        <p:sp>
          <p:nvSpPr>
            <p:cNvPr id="1692" name="Freeform: Shape 1691">
              <a:extLst>
                <a:ext uri="{FF2B5EF4-FFF2-40B4-BE49-F238E27FC236}">
                  <a16:creationId xmlns:a16="http://schemas.microsoft.com/office/drawing/2014/main" id="{B01F86A5-F9AC-CBB2-245C-39EAB3999AF4}"/>
                </a:ext>
              </a:extLst>
            </p:cNvPr>
            <p:cNvSpPr/>
            <p:nvPr/>
          </p:nvSpPr>
          <p:spPr>
            <a:xfrm>
              <a:off x="6179343" y="0"/>
              <a:ext cx="42862" cy="57150"/>
            </a:xfrm>
            <a:custGeom>
              <a:avLst/>
              <a:gdLst>
                <a:gd name="connsiteX0" fmla="*/ 0 w 42862"/>
                <a:gd name="connsiteY0" fmla="*/ 11906 h 57150"/>
                <a:gd name="connsiteX1" fmla="*/ 11906 w 42862"/>
                <a:gd name="connsiteY1" fmla="*/ 0 h 57150"/>
                <a:gd name="connsiteX2" fmla="*/ 11906 w 42862"/>
                <a:gd name="connsiteY2" fmla="*/ 35719 h 57150"/>
                <a:gd name="connsiteX3" fmla="*/ 42862 w 42862"/>
                <a:gd name="connsiteY3" fmla="*/ 52388 h 57150"/>
                <a:gd name="connsiteX4" fmla="*/ 26194 w 42862"/>
                <a:gd name="connsiteY4" fmla="*/ 57150 h 57150"/>
                <a:gd name="connsiteX5" fmla="*/ 26194 w 42862"/>
                <a:gd name="connsiteY5" fmla="*/ 57150 h 57150"/>
                <a:gd name="connsiteX6" fmla="*/ 7144 w 42862"/>
                <a:gd name="connsiteY6" fmla="*/ 40481 h 57150"/>
                <a:gd name="connsiteX7" fmla="*/ 0 w 42862"/>
                <a:gd name="connsiteY7" fmla="*/ 11906 h 57150"/>
                <a:gd name="connsiteX8" fmla="*/ 0 w 42862"/>
                <a:gd name="connsiteY8" fmla="*/ 11906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7150">
                  <a:moveTo>
                    <a:pt x="0" y="11906"/>
                  </a:moveTo>
                  <a:cubicBezTo>
                    <a:pt x="2381" y="9525"/>
                    <a:pt x="4763" y="4763"/>
                    <a:pt x="11906" y="0"/>
                  </a:cubicBezTo>
                  <a:cubicBezTo>
                    <a:pt x="11906" y="14288"/>
                    <a:pt x="11906" y="23813"/>
                    <a:pt x="11906" y="35719"/>
                  </a:cubicBezTo>
                  <a:cubicBezTo>
                    <a:pt x="21431" y="40481"/>
                    <a:pt x="28575" y="45244"/>
                    <a:pt x="42862" y="52388"/>
                  </a:cubicBezTo>
                  <a:cubicBezTo>
                    <a:pt x="33338" y="54769"/>
                    <a:pt x="30956" y="54769"/>
                    <a:pt x="26194" y="57150"/>
                  </a:cubicBezTo>
                  <a:lnTo>
                    <a:pt x="26194" y="57150"/>
                  </a:lnTo>
                  <a:cubicBezTo>
                    <a:pt x="19050" y="50006"/>
                    <a:pt x="11906" y="45244"/>
                    <a:pt x="7144" y="40481"/>
                  </a:cubicBezTo>
                  <a:cubicBezTo>
                    <a:pt x="2381" y="28575"/>
                    <a:pt x="0" y="21431"/>
                    <a:pt x="0" y="11906"/>
                  </a:cubicBezTo>
                  <a:lnTo>
                    <a:pt x="0" y="11906"/>
                  </a:lnTo>
                  <a:close/>
                </a:path>
              </a:pathLst>
            </a:custGeom>
            <a:grpFill/>
            <a:ln w="23813" cap="flat">
              <a:noFill/>
              <a:prstDash val="solid"/>
              <a:miter/>
            </a:ln>
          </p:spPr>
          <p:txBody>
            <a:bodyPr rtlCol="0" anchor="ctr"/>
            <a:lstStyle/>
            <a:p>
              <a:endParaRPr lang="en-ID"/>
            </a:p>
          </p:txBody>
        </p:sp>
        <p:sp>
          <p:nvSpPr>
            <p:cNvPr id="1693" name="Freeform: Shape 1692">
              <a:extLst>
                <a:ext uri="{FF2B5EF4-FFF2-40B4-BE49-F238E27FC236}">
                  <a16:creationId xmlns:a16="http://schemas.microsoft.com/office/drawing/2014/main" id="{75746207-CAB6-2FFC-D593-6AB0020D19DC}"/>
                </a:ext>
              </a:extLst>
            </p:cNvPr>
            <p:cNvSpPr/>
            <p:nvPr/>
          </p:nvSpPr>
          <p:spPr>
            <a:xfrm>
              <a:off x="6129337" y="4010024"/>
              <a:ext cx="59531" cy="26193"/>
            </a:xfrm>
            <a:custGeom>
              <a:avLst/>
              <a:gdLst>
                <a:gd name="connsiteX0" fmla="*/ 30956 w 59531"/>
                <a:gd name="connsiteY0" fmla="*/ 7144 h 26193"/>
                <a:gd name="connsiteX1" fmla="*/ 2381 w 59531"/>
                <a:gd name="connsiteY1" fmla="*/ 26194 h 26193"/>
                <a:gd name="connsiteX2" fmla="*/ 0 w 59531"/>
                <a:gd name="connsiteY2" fmla="*/ 23813 h 26193"/>
                <a:gd name="connsiteX3" fmla="*/ 28575 w 59531"/>
                <a:gd name="connsiteY3" fmla="*/ 0 h 26193"/>
                <a:gd name="connsiteX4" fmla="*/ 59531 w 59531"/>
                <a:gd name="connsiteY4" fmla="*/ 23813 h 26193"/>
                <a:gd name="connsiteX5" fmla="*/ 57150 w 59531"/>
                <a:gd name="connsiteY5" fmla="*/ 26194 h 26193"/>
                <a:gd name="connsiteX6" fmla="*/ 30956 w 59531"/>
                <a:gd name="connsiteY6" fmla="*/ 7144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30956" y="7144"/>
                  </a:moveTo>
                  <a:cubicBezTo>
                    <a:pt x="21431" y="14288"/>
                    <a:pt x="11906" y="19050"/>
                    <a:pt x="2381" y="26194"/>
                  </a:cubicBezTo>
                  <a:cubicBezTo>
                    <a:pt x="2381" y="26194"/>
                    <a:pt x="0" y="23813"/>
                    <a:pt x="0" y="23813"/>
                  </a:cubicBezTo>
                  <a:cubicBezTo>
                    <a:pt x="9525" y="16669"/>
                    <a:pt x="19050" y="9525"/>
                    <a:pt x="28575" y="0"/>
                  </a:cubicBezTo>
                  <a:cubicBezTo>
                    <a:pt x="40481" y="9525"/>
                    <a:pt x="50006" y="16669"/>
                    <a:pt x="59531" y="23813"/>
                  </a:cubicBezTo>
                  <a:cubicBezTo>
                    <a:pt x="59531" y="23813"/>
                    <a:pt x="57150" y="26194"/>
                    <a:pt x="57150" y="26194"/>
                  </a:cubicBezTo>
                  <a:cubicBezTo>
                    <a:pt x="50006" y="21431"/>
                    <a:pt x="42862" y="14288"/>
                    <a:pt x="30956" y="7144"/>
                  </a:cubicBezTo>
                  <a:close/>
                </a:path>
              </a:pathLst>
            </a:custGeom>
            <a:grpFill/>
            <a:ln w="23813" cap="flat">
              <a:noFill/>
              <a:prstDash val="solid"/>
              <a:miter/>
            </a:ln>
          </p:spPr>
          <p:txBody>
            <a:bodyPr rtlCol="0" anchor="ctr"/>
            <a:lstStyle/>
            <a:p>
              <a:endParaRPr lang="en-ID"/>
            </a:p>
          </p:txBody>
        </p:sp>
        <p:sp>
          <p:nvSpPr>
            <p:cNvPr id="1694" name="Freeform: Shape 1693">
              <a:extLst>
                <a:ext uri="{FF2B5EF4-FFF2-40B4-BE49-F238E27FC236}">
                  <a16:creationId xmlns:a16="http://schemas.microsoft.com/office/drawing/2014/main" id="{35E75C9A-FF6B-606F-08A7-6D498D72BDC3}"/>
                </a:ext>
              </a:extLst>
            </p:cNvPr>
            <p:cNvSpPr/>
            <p:nvPr/>
          </p:nvSpPr>
          <p:spPr>
            <a:xfrm>
              <a:off x="8081962" y="4010024"/>
              <a:ext cx="61317" cy="26193"/>
            </a:xfrm>
            <a:custGeom>
              <a:avLst/>
              <a:gdLst>
                <a:gd name="connsiteX0" fmla="*/ 59531 w 61317"/>
                <a:gd name="connsiteY0" fmla="*/ 26194 h 26193"/>
                <a:gd name="connsiteX1" fmla="*/ 30956 w 61317"/>
                <a:gd name="connsiteY1" fmla="*/ 7144 h 26193"/>
                <a:gd name="connsiteX2" fmla="*/ 2381 w 61317"/>
                <a:gd name="connsiteY2" fmla="*/ 26194 h 26193"/>
                <a:gd name="connsiteX3" fmla="*/ 0 w 61317"/>
                <a:gd name="connsiteY3" fmla="*/ 23813 h 26193"/>
                <a:gd name="connsiteX4" fmla="*/ 28575 w 61317"/>
                <a:gd name="connsiteY4" fmla="*/ 0 h 26193"/>
                <a:gd name="connsiteX5" fmla="*/ 59531 w 61317"/>
                <a:gd name="connsiteY5" fmla="*/ 23813 h 26193"/>
                <a:gd name="connsiteX6" fmla="*/ 59531 w 61317"/>
                <a:gd name="connsiteY6" fmla="*/ 26194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317" h="26193">
                  <a:moveTo>
                    <a:pt x="59531" y="26194"/>
                  </a:moveTo>
                  <a:cubicBezTo>
                    <a:pt x="50006" y="19050"/>
                    <a:pt x="40481" y="14288"/>
                    <a:pt x="30956" y="7144"/>
                  </a:cubicBezTo>
                  <a:cubicBezTo>
                    <a:pt x="21431" y="14288"/>
                    <a:pt x="11906" y="19050"/>
                    <a:pt x="2381" y="26194"/>
                  </a:cubicBezTo>
                  <a:cubicBezTo>
                    <a:pt x="2381" y="26194"/>
                    <a:pt x="0" y="23813"/>
                    <a:pt x="0" y="23813"/>
                  </a:cubicBezTo>
                  <a:cubicBezTo>
                    <a:pt x="9525" y="16669"/>
                    <a:pt x="19050" y="9525"/>
                    <a:pt x="28575" y="0"/>
                  </a:cubicBezTo>
                  <a:cubicBezTo>
                    <a:pt x="40481" y="7144"/>
                    <a:pt x="50006" y="16669"/>
                    <a:pt x="59531" y="23813"/>
                  </a:cubicBezTo>
                  <a:cubicBezTo>
                    <a:pt x="61912" y="23813"/>
                    <a:pt x="61912" y="26194"/>
                    <a:pt x="59531" y="26194"/>
                  </a:cubicBezTo>
                  <a:close/>
                </a:path>
              </a:pathLst>
            </a:custGeom>
            <a:grpFill/>
            <a:ln w="23813" cap="flat">
              <a:noFill/>
              <a:prstDash val="solid"/>
              <a:miter/>
            </a:ln>
          </p:spPr>
          <p:txBody>
            <a:bodyPr rtlCol="0" anchor="ctr"/>
            <a:lstStyle/>
            <a:p>
              <a:endParaRPr lang="en-ID"/>
            </a:p>
          </p:txBody>
        </p:sp>
        <p:sp>
          <p:nvSpPr>
            <p:cNvPr id="1695" name="Freeform: Shape 1694">
              <a:extLst>
                <a:ext uri="{FF2B5EF4-FFF2-40B4-BE49-F238E27FC236}">
                  <a16:creationId xmlns:a16="http://schemas.microsoft.com/office/drawing/2014/main" id="{36384DC4-13EA-843D-C861-6BA2AF34D8E8}"/>
                </a:ext>
              </a:extLst>
            </p:cNvPr>
            <p:cNvSpPr/>
            <p:nvPr/>
          </p:nvSpPr>
          <p:spPr>
            <a:xfrm>
              <a:off x="10036968" y="4010024"/>
              <a:ext cx="61912" cy="26193"/>
            </a:xfrm>
            <a:custGeom>
              <a:avLst/>
              <a:gdLst>
                <a:gd name="connsiteX0" fmla="*/ 33337 w 61912"/>
                <a:gd name="connsiteY0" fmla="*/ 0 h 26193"/>
                <a:gd name="connsiteX1" fmla="*/ 61913 w 61912"/>
                <a:gd name="connsiteY1" fmla="*/ 23813 h 26193"/>
                <a:gd name="connsiteX2" fmla="*/ 59531 w 61912"/>
                <a:gd name="connsiteY2" fmla="*/ 26194 h 26193"/>
                <a:gd name="connsiteX3" fmla="*/ 30956 w 61912"/>
                <a:gd name="connsiteY3" fmla="*/ 7144 h 26193"/>
                <a:gd name="connsiteX4" fmla="*/ 2381 w 61912"/>
                <a:gd name="connsiteY4" fmla="*/ 26194 h 26193"/>
                <a:gd name="connsiteX5" fmla="*/ 0 w 61912"/>
                <a:gd name="connsiteY5" fmla="*/ 23813 h 26193"/>
                <a:gd name="connsiteX6" fmla="*/ 11906 w 61912"/>
                <a:gd name="connsiteY6" fmla="*/ 11906 h 26193"/>
                <a:gd name="connsiteX7" fmla="*/ 33337 w 61912"/>
                <a:gd name="connsiteY7"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 h="26193">
                  <a:moveTo>
                    <a:pt x="33337" y="0"/>
                  </a:moveTo>
                  <a:cubicBezTo>
                    <a:pt x="42863" y="9525"/>
                    <a:pt x="52387" y="16669"/>
                    <a:pt x="61913" y="23813"/>
                  </a:cubicBezTo>
                  <a:cubicBezTo>
                    <a:pt x="61913" y="23813"/>
                    <a:pt x="59531" y="26194"/>
                    <a:pt x="59531" y="26194"/>
                  </a:cubicBezTo>
                  <a:cubicBezTo>
                    <a:pt x="50006" y="21431"/>
                    <a:pt x="40481" y="14288"/>
                    <a:pt x="30956" y="7144"/>
                  </a:cubicBezTo>
                  <a:cubicBezTo>
                    <a:pt x="21431" y="14288"/>
                    <a:pt x="11906" y="19050"/>
                    <a:pt x="2381" y="26194"/>
                  </a:cubicBezTo>
                  <a:cubicBezTo>
                    <a:pt x="2381" y="26194"/>
                    <a:pt x="0" y="23813"/>
                    <a:pt x="0" y="23813"/>
                  </a:cubicBezTo>
                  <a:cubicBezTo>
                    <a:pt x="4762" y="19050"/>
                    <a:pt x="7144" y="16669"/>
                    <a:pt x="11906" y="11906"/>
                  </a:cubicBezTo>
                  <a:cubicBezTo>
                    <a:pt x="19050" y="7144"/>
                    <a:pt x="23813" y="4763"/>
                    <a:pt x="33337" y="0"/>
                  </a:cubicBezTo>
                  <a:close/>
                </a:path>
              </a:pathLst>
            </a:custGeom>
            <a:grpFill/>
            <a:ln w="23813" cap="flat">
              <a:noFill/>
              <a:prstDash val="solid"/>
              <a:miter/>
            </a:ln>
          </p:spPr>
          <p:txBody>
            <a:bodyPr rtlCol="0" anchor="ctr"/>
            <a:lstStyle/>
            <a:p>
              <a:endParaRPr lang="en-ID"/>
            </a:p>
          </p:txBody>
        </p:sp>
        <p:sp>
          <p:nvSpPr>
            <p:cNvPr id="1696" name="Freeform: Shape 1695">
              <a:extLst>
                <a:ext uri="{FF2B5EF4-FFF2-40B4-BE49-F238E27FC236}">
                  <a16:creationId xmlns:a16="http://schemas.microsoft.com/office/drawing/2014/main" id="{41A880A1-95FB-D6A6-AF89-005F2EA6A4AC}"/>
                </a:ext>
              </a:extLst>
            </p:cNvPr>
            <p:cNvSpPr/>
            <p:nvPr/>
          </p:nvSpPr>
          <p:spPr>
            <a:xfrm>
              <a:off x="11991975" y="4010024"/>
              <a:ext cx="59531" cy="26193"/>
            </a:xfrm>
            <a:custGeom>
              <a:avLst/>
              <a:gdLst>
                <a:gd name="connsiteX0" fmla="*/ 59531 w 59531"/>
                <a:gd name="connsiteY0" fmla="*/ 26194 h 26193"/>
                <a:gd name="connsiteX1" fmla="*/ 30956 w 59531"/>
                <a:gd name="connsiteY1" fmla="*/ 7144 h 26193"/>
                <a:gd name="connsiteX2" fmla="*/ 2381 w 59531"/>
                <a:gd name="connsiteY2" fmla="*/ 26194 h 26193"/>
                <a:gd name="connsiteX3" fmla="*/ 0 w 59531"/>
                <a:gd name="connsiteY3" fmla="*/ 23813 h 26193"/>
                <a:gd name="connsiteX4" fmla="*/ 11906 w 59531"/>
                <a:gd name="connsiteY4" fmla="*/ 11906 h 26193"/>
                <a:gd name="connsiteX5" fmla="*/ 28575 w 59531"/>
                <a:gd name="connsiteY5" fmla="*/ 0 h 26193"/>
                <a:gd name="connsiteX6" fmla="*/ 59531 w 59531"/>
                <a:gd name="connsiteY6" fmla="*/ 23813 h 26193"/>
                <a:gd name="connsiteX7" fmla="*/ 59531 w 59531"/>
                <a:gd name="connsiteY7" fmla="*/ 26194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531" h="26193">
                  <a:moveTo>
                    <a:pt x="59531" y="26194"/>
                  </a:moveTo>
                  <a:cubicBezTo>
                    <a:pt x="50006" y="21431"/>
                    <a:pt x="40481" y="14288"/>
                    <a:pt x="30956" y="7144"/>
                  </a:cubicBezTo>
                  <a:cubicBezTo>
                    <a:pt x="21431" y="14288"/>
                    <a:pt x="11906" y="19050"/>
                    <a:pt x="2381" y="26194"/>
                  </a:cubicBezTo>
                  <a:cubicBezTo>
                    <a:pt x="2381" y="26194"/>
                    <a:pt x="0" y="23813"/>
                    <a:pt x="0" y="23813"/>
                  </a:cubicBezTo>
                  <a:cubicBezTo>
                    <a:pt x="4762" y="19050"/>
                    <a:pt x="7143" y="16669"/>
                    <a:pt x="11906" y="11906"/>
                  </a:cubicBezTo>
                  <a:cubicBezTo>
                    <a:pt x="16668" y="7144"/>
                    <a:pt x="21431" y="4763"/>
                    <a:pt x="28575" y="0"/>
                  </a:cubicBezTo>
                  <a:cubicBezTo>
                    <a:pt x="38100" y="7144"/>
                    <a:pt x="47625" y="16669"/>
                    <a:pt x="59531" y="23813"/>
                  </a:cubicBezTo>
                  <a:cubicBezTo>
                    <a:pt x="59531" y="23813"/>
                    <a:pt x="59531" y="26194"/>
                    <a:pt x="59531" y="26194"/>
                  </a:cubicBezTo>
                  <a:close/>
                </a:path>
              </a:pathLst>
            </a:custGeom>
            <a:grpFill/>
            <a:ln w="23813" cap="flat">
              <a:noFill/>
              <a:prstDash val="solid"/>
              <a:miter/>
            </a:ln>
          </p:spPr>
          <p:txBody>
            <a:bodyPr rtlCol="0" anchor="ctr"/>
            <a:lstStyle/>
            <a:p>
              <a:endParaRPr lang="en-ID"/>
            </a:p>
          </p:txBody>
        </p:sp>
        <p:sp>
          <p:nvSpPr>
            <p:cNvPr id="1697" name="Freeform: Shape 1696">
              <a:extLst>
                <a:ext uri="{FF2B5EF4-FFF2-40B4-BE49-F238E27FC236}">
                  <a16:creationId xmlns:a16="http://schemas.microsoft.com/office/drawing/2014/main" id="{B7463CFA-8F0E-4CE1-978E-C1DE306EDC9B}"/>
                </a:ext>
              </a:extLst>
            </p:cNvPr>
            <p:cNvSpPr/>
            <p:nvPr/>
          </p:nvSpPr>
          <p:spPr>
            <a:xfrm>
              <a:off x="6100762" y="2381"/>
              <a:ext cx="42862" cy="54768"/>
            </a:xfrm>
            <a:custGeom>
              <a:avLst/>
              <a:gdLst>
                <a:gd name="connsiteX0" fmla="*/ 19050 w 42862"/>
                <a:gd name="connsiteY0" fmla="*/ 54769 h 54768"/>
                <a:gd name="connsiteX1" fmla="*/ 0 w 42862"/>
                <a:gd name="connsiteY1" fmla="*/ 52388 h 54768"/>
                <a:gd name="connsiteX2" fmla="*/ 30956 w 42862"/>
                <a:gd name="connsiteY2" fmla="*/ 35719 h 54768"/>
                <a:gd name="connsiteX3" fmla="*/ 30956 w 42862"/>
                <a:gd name="connsiteY3" fmla="*/ 0 h 54768"/>
                <a:gd name="connsiteX4" fmla="*/ 42862 w 42862"/>
                <a:gd name="connsiteY4" fmla="*/ 11906 h 54768"/>
                <a:gd name="connsiteX5" fmla="*/ 42862 w 42862"/>
                <a:gd name="connsiteY5" fmla="*/ 11906 h 54768"/>
                <a:gd name="connsiteX6" fmla="*/ 35719 w 42862"/>
                <a:gd name="connsiteY6" fmla="*/ 38100 h 54768"/>
                <a:gd name="connsiteX7" fmla="*/ 19050 w 42862"/>
                <a:gd name="connsiteY7" fmla="*/ 54769 h 54768"/>
                <a:gd name="connsiteX8" fmla="*/ 19050 w 42862"/>
                <a:gd name="connsiteY8" fmla="*/ 54769 h 5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62" h="54768">
                  <a:moveTo>
                    <a:pt x="19050" y="54769"/>
                  </a:moveTo>
                  <a:cubicBezTo>
                    <a:pt x="14287" y="54769"/>
                    <a:pt x="9525" y="52388"/>
                    <a:pt x="0" y="52388"/>
                  </a:cubicBezTo>
                  <a:cubicBezTo>
                    <a:pt x="14287" y="45244"/>
                    <a:pt x="21431" y="40481"/>
                    <a:pt x="30956" y="35719"/>
                  </a:cubicBezTo>
                  <a:cubicBezTo>
                    <a:pt x="30956" y="26194"/>
                    <a:pt x="30956" y="16669"/>
                    <a:pt x="30956" y="0"/>
                  </a:cubicBezTo>
                  <a:cubicBezTo>
                    <a:pt x="35719" y="4763"/>
                    <a:pt x="38100" y="7144"/>
                    <a:pt x="42862" y="11906"/>
                  </a:cubicBezTo>
                  <a:lnTo>
                    <a:pt x="42862" y="11906"/>
                  </a:lnTo>
                  <a:cubicBezTo>
                    <a:pt x="40481" y="21431"/>
                    <a:pt x="38100" y="28575"/>
                    <a:pt x="35719" y="38100"/>
                  </a:cubicBezTo>
                  <a:cubicBezTo>
                    <a:pt x="30956" y="42863"/>
                    <a:pt x="26194" y="47625"/>
                    <a:pt x="19050" y="54769"/>
                  </a:cubicBezTo>
                  <a:lnTo>
                    <a:pt x="19050" y="54769"/>
                  </a:lnTo>
                  <a:close/>
                </a:path>
              </a:pathLst>
            </a:custGeom>
            <a:grpFill/>
            <a:ln w="23813" cap="flat">
              <a:noFill/>
              <a:prstDash val="solid"/>
              <a:miter/>
            </a:ln>
          </p:spPr>
          <p:txBody>
            <a:bodyPr rtlCol="0" anchor="ctr"/>
            <a:lstStyle/>
            <a:p>
              <a:endParaRPr lang="en-ID"/>
            </a:p>
          </p:txBody>
        </p:sp>
        <p:sp>
          <p:nvSpPr>
            <p:cNvPr id="1698" name="Freeform: Shape 1697">
              <a:extLst>
                <a:ext uri="{FF2B5EF4-FFF2-40B4-BE49-F238E27FC236}">
                  <a16:creationId xmlns:a16="http://schemas.microsoft.com/office/drawing/2014/main" id="{B04C48A9-4685-5CE6-0B4B-F40779D82DFC}"/>
                </a:ext>
              </a:extLst>
            </p:cNvPr>
            <p:cNvSpPr/>
            <p:nvPr/>
          </p:nvSpPr>
          <p:spPr>
            <a:xfrm>
              <a:off x="11991975" y="5136356"/>
              <a:ext cx="59531" cy="26193"/>
            </a:xfrm>
            <a:custGeom>
              <a:avLst/>
              <a:gdLst>
                <a:gd name="connsiteX0" fmla="*/ 30956 w 59531"/>
                <a:gd name="connsiteY0" fmla="*/ 7144 h 26193"/>
                <a:gd name="connsiteX1" fmla="*/ 2381 w 59531"/>
                <a:gd name="connsiteY1" fmla="*/ 26194 h 26193"/>
                <a:gd name="connsiteX2" fmla="*/ 0 w 59531"/>
                <a:gd name="connsiteY2" fmla="*/ 23813 h 26193"/>
                <a:gd name="connsiteX3" fmla="*/ 28575 w 59531"/>
                <a:gd name="connsiteY3" fmla="*/ 0 h 26193"/>
                <a:gd name="connsiteX4" fmla="*/ 59531 w 59531"/>
                <a:gd name="connsiteY4" fmla="*/ 23813 h 26193"/>
                <a:gd name="connsiteX5" fmla="*/ 57150 w 59531"/>
                <a:gd name="connsiteY5" fmla="*/ 26194 h 26193"/>
                <a:gd name="connsiteX6" fmla="*/ 30956 w 59531"/>
                <a:gd name="connsiteY6" fmla="*/ 7144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30956" y="7144"/>
                  </a:moveTo>
                  <a:cubicBezTo>
                    <a:pt x="21431" y="14288"/>
                    <a:pt x="11906" y="19050"/>
                    <a:pt x="2381" y="26194"/>
                  </a:cubicBezTo>
                  <a:cubicBezTo>
                    <a:pt x="2381" y="26194"/>
                    <a:pt x="0" y="23813"/>
                    <a:pt x="0" y="23813"/>
                  </a:cubicBezTo>
                  <a:cubicBezTo>
                    <a:pt x="9525" y="16669"/>
                    <a:pt x="19050" y="9525"/>
                    <a:pt x="28575" y="0"/>
                  </a:cubicBezTo>
                  <a:cubicBezTo>
                    <a:pt x="40481" y="7144"/>
                    <a:pt x="50006" y="16669"/>
                    <a:pt x="59531" y="23813"/>
                  </a:cubicBezTo>
                  <a:cubicBezTo>
                    <a:pt x="59531" y="23813"/>
                    <a:pt x="57150" y="26194"/>
                    <a:pt x="57150" y="26194"/>
                  </a:cubicBezTo>
                  <a:cubicBezTo>
                    <a:pt x="50006" y="21431"/>
                    <a:pt x="40481" y="14288"/>
                    <a:pt x="30956" y="7144"/>
                  </a:cubicBezTo>
                  <a:close/>
                </a:path>
              </a:pathLst>
            </a:custGeom>
            <a:grpFill/>
            <a:ln w="23813" cap="flat">
              <a:noFill/>
              <a:prstDash val="solid"/>
              <a:miter/>
            </a:ln>
          </p:spPr>
          <p:txBody>
            <a:bodyPr rtlCol="0" anchor="ctr"/>
            <a:lstStyle/>
            <a:p>
              <a:endParaRPr lang="en-ID"/>
            </a:p>
          </p:txBody>
        </p:sp>
        <p:sp>
          <p:nvSpPr>
            <p:cNvPr id="1699" name="Freeform: Shape 1698">
              <a:extLst>
                <a:ext uri="{FF2B5EF4-FFF2-40B4-BE49-F238E27FC236}">
                  <a16:creationId xmlns:a16="http://schemas.microsoft.com/office/drawing/2014/main" id="{88AB86AF-5350-3BF5-CF20-5148D2637A5B}"/>
                </a:ext>
              </a:extLst>
            </p:cNvPr>
            <p:cNvSpPr/>
            <p:nvPr/>
          </p:nvSpPr>
          <p:spPr>
            <a:xfrm>
              <a:off x="10039350" y="5136356"/>
              <a:ext cx="59531" cy="28574"/>
            </a:xfrm>
            <a:custGeom>
              <a:avLst/>
              <a:gdLst>
                <a:gd name="connsiteX0" fmla="*/ 28575 w 59531"/>
                <a:gd name="connsiteY0" fmla="*/ 7144 h 28574"/>
                <a:gd name="connsiteX1" fmla="*/ 2381 w 59531"/>
                <a:gd name="connsiteY1" fmla="*/ 26194 h 28574"/>
                <a:gd name="connsiteX2" fmla="*/ 0 w 59531"/>
                <a:gd name="connsiteY2" fmla="*/ 23813 h 28574"/>
                <a:gd name="connsiteX3" fmla="*/ 28575 w 59531"/>
                <a:gd name="connsiteY3" fmla="*/ 0 h 28574"/>
                <a:gd name="connsiteX4" fmla="*/ 59531 w 59531"/>
                <a:gd name="connsiteY4" fmla="*/ 23813 h 28574"/>
                <a:gd name="connsiteX5" fmla="*/ 57150 w 59531"/>
                <a:gd name="connsiteY5" fmla="*/ 28575 h 28574"/>
                <a:gd name="connsiteX6" fmla="*/ 28575 w 59531"/>
                <a:gd name="connsiteY6" fmla="*/ 7144 h 2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8574">
                  <a:moveTo>
                    <a:pt x="28575" y="7144"/>
                  </a:moveTo>
                  <a:cubicBezTo>
                    <a:pt x="19050" y="14288"/>
                    <a:pt x="9525" y="19050"/>
                    <a:pt x="2381" y="26194"/>
                  </a:cubicBezTo>
                  <a:cubicBezTo>
                    <a:pt x="2381" y="26194"/>
                    <a:pt x="0" y="23813"/>
                    <a:pt x="0" y="23813"/>
                  </a:cubicBezTo>
                  <a:cubicBezTo>
                    <a:pt x="9525" y="16669"/>
                    <a:pt x="19050" y="9525"/>
                    <a:pt x="28575" y="0"/>
                  </a:cubicBezTo>
                  <a:cubicBezTo>
                    <a:pt x="40481" y="7144"/>
                    <a:pt x="50006" y="16669"/>
                    <a:pt x="59531" y="23813"/>
                  </a:cubicBezTo>
                  <a:cubicBezTo>
                    <a:pt x="59531" y="26194"/>
                    <a:pt x="57150" y="26194"/>
                    <a:pt x="57150" y="28575"/>
                  </a:cubicBezTo>
                  <a:cubicBezTo>
                    <a:pt x="47625" y="19050"/>
                    <a:pt x="38100" y="14288"/>
                    <a:pt x="28575" y="7144"/>
                  </a:cubicBezTo>
                  <a:close/>
                </a:path>
              </a:pathLst>
            </a:custGeom>
            <a:grpFill/>
            <a:ln w="23813" cap="flat">
              <a:noFill/>
              <a:prstDash val="solid"/>
              <a:miter/>
            </a:ln>
          </p:spPr>
          <p:txBody>
            <a:bodyPr rtlCol="0" anchor="ctr"/>
            <a:lstStyle/>
            <a:p>
              <a:endParaRPr lang="en-ID"/>
            </a:p>
          </p:txBody>
        </p:sp>
        <p:sp>
          <p:nvSpPr>
            <p:cNvPr id="1700" name="Freeform: Shape 1699">
              <a:extLst>
                <a:ext uri="{FF2B5EF4-FFF2-40B4-BE49-F238E27FC236}">
                  <a16:creationId xmlns:a16="http://schemas.microsoft.com/office/drawing/2014/main" id="{50D00EB5-3B48-93E2-D20B-E821A6E99EB9}"/>
                </a:ext>
              </a:extLst>
            </p:cNvPr>
            <p:cNvSpPr/>
            <p:nvPr/>
          </p:nvSpPr>
          <p:spPr>
            <a:xfrm>
              <a:off x="8081962" y="5136356"/>
              <a:ext cx="61317" cy="26193"/>
            </a:xfrm>
            <a:custGeom>
              <a:avLst/>
              <a:gdLst>
                <a:gd name="connsiteX0" fmla="*/ 59531 w 61317"/>
                <a:gd name="connsiteY0" fmla="*/ 26194 h 26193"/>
                <a:gd name="connsiteX1" fmla="*/ 30956 w 61317"/>
                <a:gd name="connsiteY1" fmla="*/ 7144 h 26193"/>
                <a:gd name="connsiteX2" fmla="*/ 2381 w 61317"/>
                <a:gd name="connsiteY2" fmla="*/ 26194 h 26193"/>
                <a:gd name="connsiteX3" fmla="*/ 0 w 61317"/>
                <a:gd name="connsiteY3" fmla="*/ 23813 h 26193"/>
                <a:gd name="connsiteX4" fmla="*/ 28575 w 61317"/>
                <a:gd name="connsiteY4" fmla="*/ 0 h 26193"/>
                <a:gd name="connsiteX5" fmla="*/ 59531 w 61317"/>
                <a:gd name="connsiteY5" fmla="*/ 23813 h 26193"/>
                <a:gd name="connsiteX6" fmla="*/ 59531 w 61317"/>
                <a:gd name="connsiteY6" fmla="*/ 26194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317" h="26193">
                  <a:moveTo>
                    <a:pt x="59531" y="26194"/>
                  </a:moveTo>
                  <a:cubicBezTo>
                    <a:pt x="50006" y="19050"/>
                    <a:pt x="40481" y="14288"/>
                    <a:pt x="30956" y="7144"/>
                  </a:cubicBezTo>
                  <a:cubicBezTo>
                    <a:pt x="21431" y="14288"/>
                    <a:pt x="11906" y="19050"/>
                    <a:pt x="2381" y="26194"/>
                  </a:cubicBezTo>
                  <a:cubicBezTo>
                    <a:pt x="2381" y="26194"/>
                    <a:pt x="0" y="23813"/>
                    <a:pt x="0" y="23813"/>
                  </a:cubicBezTo>
                  <a:cubicBezTo>
                    <a:pt x="9525" y="16669"/>
                    <a:pt x="19050" y="9525"/>
                    <a:pt x="28575" y="0"/>
                  </a:cubicBezTo>
                  <a:cubicBezTo>
                    <a:pt x="40481" y="9525"/>
                    <a:pt x="50006" y="16669"/>
                    <a:pt x="59531" y="23813"/>
                  </a:cubicBezTo>
                  <a:cubicBezTo>
                    <a:pt x="61912" y="23813"/>
                    <a:pt x="61912" y="26194"/>
                    <a:pt x="59531" y="26194"/>
                  </a:cubicBezTo>
                  <a:close/>
                </a:path>
              </a:pathLst>
            </a:custGeom>
            <a:grpFill/>
            <a:ln w="23813" cap="flat">
              <a:noFill/>
              <a:prstDash val="solid"/>
              <a:miter/>
            </a:ln>
          </p:spPr>
          <p:txBody>
            <a:bodyPr rtlCol="0" anchor="ctr"/>
            <a:lstStyle/>
            <a:p>
              <a:endParaRPr lang="en-ID"/>
            </a:p>
          </p:txBody>
        </p:sp>
        <p:sp>
          <p:nvSpPr>
            <p:cNvPr id="1701" name="Freeform: Shape 1700">
              <a:extLst>
                <a:ext uri="{FF2B5EF4-FFF2-40B4-BE49-F238E27FC236}">
                  <a16:creationId xmlns:a16="http://schemas.microsoft.com/office/drawing/2014/main" id="{0BA5EEED-1FF3-8850-C3CC-1EA0875E5AA4}"/>
                </a:ext>
              </a:extLst>
            </p:cNvPr>
            <p:cNvSpPr/>
            <p:nvPr/>
          </p:nvSpPr>
          <p:spPr>
            <a:xfrm>
              <a:off x="6129337" y="5136356"/>
              <a:ext cx="61912" cy="26193"/>
            </a:xfrm>
            <a:custGeom>
              <a:avLst/>
              <a:gdLst>
                <a:gd name="connsiteX0" fmla="*/ 30956 w 61912"/>
                <a:gd name="connsiteY0" fmla="*/ 0 h 26193"/>
                <a:gd name="connsiteX1" fmla="*/ 61912 w 61912"/>
                <a:gd name="connsiteY1" fmla="*/ 23813 h 26193"/>
                <a:gd name="connsiteX2" fmla="*/ 59531 w 61912"/>
                <a:gd name="connsiteY2" fmla="*/ 26194 h 26193"/>
                <a:gd name="connsiteX3" fmla="*/ 30956 w 61912"/>
                <a:gd name="connsiteY3" fmla="*/ 7144 h 26193"/>
                <a:gd name="connsiteX4" fmla="*/ 2381 w 61912"/>
                <a:gd name="connsiteY4" fmla="*/ 26194 h 26193"/>
                <a:gd name="connsiteX5" fmla="*/ 0 w 61912"/>
                <a:gd name="connsiteY5" fmla="*/ 23813 h 26193"/>
                <a:gd name="connsiteX6" fmla="*/ 30956 w 6191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26193">
                  <a:moveTo>
                    <a:pt x="30956" y="0"/>
                  </a:moveTo>
                  <a:cubicBezTo>
                    <a:pt x="42862" y="9525"/>
                    <a:pt x="52387" y="16669"/>
                    <a:pt x="61912" y="23813"/>
                  </a:cubicBezTo>
                  <a:cubicBezTo>
                    <a:pt x="61912" y="23813"/>
                    <a:pt x="59531" y="26194"/>
                    <a:pt x="59531" y="26194"/>
                  </a:cubicBezTo>
                  <a:cubicBezTo>
                    <a:pt x="50006" y="21431"/>
                    <a:pt x="42862" y="14288"/>
                    <a:pt x="30956" y="7144"/>
                  </a:cubicBezTo>
                  <a:cubicBezTo>
                    <a:pt x="21431" y="11906"/>
                    <a:pt x="11906" y="19050"/>
                    <a:pt x="2381" y="26194"/>
                  </a:cubicBezTo>
                  <a:cubicBezTo>
                    <a:pt x="2381" y="26194"/>
                    <a:pt x="0" y="23813"/>
                    <a:pt x="0" y="23813"/>
                  </a:cubicBezTo>
                  <a:cubicBezTo>
                    <a:pt x="11906" y="14288"/>
                    <a:pt x="21431" y="7144"/>
                    <a:pt x="30956" y="0"/>
                  </a:cubicBezTo>
                  <a:close/>
                </a:path>
              </a:pathLst>
            </a:custGeom>
            <a:grpFill/>
            <a:ln w="23813" cap="flat">
              <a:noFill/>
              <a:prstDash val="solid"/>
              <a:miter/>
            </a:ln>
          </p:spPr>
          <p:txBody>
            <a:bodyPr rtlCol="0" anchor="ctr"/>
            <a:lstStyle/>
            <a:p>
              <a:endParaRPr lang="en-ID"/>
            </a:p>
          </p:txBody>
        </p:sp>
        <p:sp>
          <p:nvSpPr>
            <p:cNvPr id="1702" name="Freeform: Shape 1701">
              <a:extLst>
                <a:ext uri="{FF2B5EF4-FFF2-40B4-BE49-F238E27FC236}">
                  <a16:creationId xmlns:a16="http://schemas.microsoft.com/office/drawing/2014/main" id="{65889FBC-CFB5-2372-BF77-14A5EDD30740}"/>
                </a:ext>
              </a:extLst>
            </p:cNvPr>
            <p:cNvSpPr/>
            <p:nvPr/>
          </p:nvSpPr>
          <p:spPr>
            <a:xfrm>
              <a:off x="6131718" y="1757362"/>
              <a:ext cx="59531" cy="26193"/>
            </a:xfrm>
            <a:custGeom>
              <a:avLst/>
              <a:gdLst>
                <a:gd name="connsiteX0" fmla="*/ 0 w 59531"/>
                <a:gd name="connsiteY0" fmla="*/ 23813 h 26193"/>
                <a:gd name="connsiteX1" fmla="*/ 28575 w 59531"/>
                <a:gd name="connsiteY1" fmla="*/ 0 h 26193"/>
                <a:gd name="connsiteX2" fmla="*/ 59531 w 59531"/>
                <a:gd name="connsiteY2" fmla="*/ 23813 h 26193"/>
                <a:gd name="connsiteX3" fmla="*/ 57150 w 59531"/>
                <a:gd name="connsiteY3" fmla="*/ 26194 h 26193"/>
                <a:gd name="connsiteX4" fmla="*/ 28575 w 59531"/>
                <a:gd name="connsiteY4" fmla="*/ 7144 h 26193"/>
                <a:gd name="connsiteX5" fmla="*/ 0 w 59531"/>
                <a:gd name="connsiteY5" fmla="*/ 26194 h 26193"/>
                <a:gd name="connsiteX6" fmla="*/ 0 w 59531"/>
                <a:gd name="connsiteY6" fmla="*/ 23813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0" y="23813"/>
                  </a:moveTo>
                  <a:cubicBezTo>
                    <a:pt x="9525" y="16669"/>
                    <a:pt x="19050" y="9525"/>
                    <a:pt x="28575" y="0"/>
                  </a:cubicBezTo>
                  <a:cubicBezTo>
                    <a:pt x="40481" y="7144"/>
                    <a:pt x="50006" y="16669"/>
                    <a:pt x="59531" y="23813"/>
                  </a:cubicBezTo>
                  <a:cubicBezTo>
                    <a:pt x="59531" y="23813"/>
                    <a:pt x="57150" y="26194"/>
                    <a:pt x="57150" y="26194"/>
                  </a:cubicBezTo>
                  <a:cubicBezTo>
                    <a:pt x="47625" y="21431"/>
                    <a:pt x="38100" y="14287"/>
                    <a:pt x="28575" y="7144"/>
                  </a:cubicBezTo>
                  <a:cubicBezTo>
                    <a:pt x="19050" y="14287"/>
                    <a:pt x="9525" y="19050"/>
                    <a:pt x="0" y="26194"/>
                  </a:cubicBezTo>
                  <a:cubicBezTo>
                    <a:pt x="0" y="26194"/>
                    <a:pt x="0" y="23813"/>
                    <a:pt x="0" y="23813"/>
                  </a:cubicBezTo>
                  <a:close/>
                </a:path>
              </a:pathLst>
            </a:custGeom>
            <a:grpFill/>
            <a:ln w="23813" cap="flat">
              <a:noFill/>
              <a:prstDash val="solid"/>
              <a:miter/>
            </a:ln>
          </p:spPr>
          <p:txBody>
            <a:bodyPr rtlCol="0" anchor="ctr"/>
            <a:lstStyle/>
            <a:p>
              <a:endParaRPr lang="en-ID"/>
            </a:p>
          </p:txBody>
        </p:sp>
        <p:sp>
          <p:nvSpPr>
            <p:cNvPr id="1703" name="Freeform: Shape 1702">
              <a:extLst>
                <a:ext uri="{FF2B5EF4-FFF2-40B4-BE49-F238E27FC236}">
                  <a16:creationId xmlns:a16="http://schemas.microsoft.com/office/drawing/2014/main" id="{BE8BFF27-BDB6-CF16-F992-1024F306C1EE}"/>
                </a:ext>
              </a:extLst>
            </p:cNvPr>
            <p:cNvSpPr/>
            <p:nvPr/>
          </p:nvSpPr>
          <p:spPr>
            <a:xfrm>
              <a:off x="8086724" y="1757362"/>
              <a:ext cx="59531" cy="26193"/>
            </a:xfrm>
            <a:custGeom>
              <a:avLst/>
              <a:gdLst>
                <a:gd name="connsiteX0" fmla="*/ 28575 w 59531"/>
                <a:gd name="connsiteY0" fmla="*/ 7144 h 26193"/>
                <a:gd name="connsiteX1" fmla="*/ 2381 w 59531"/>
                <a:gd name="connsiteY1" fmla="*/ 26194 h 26193"/>
                <a:gd name="connsiteX2" fmla="*/ 0 w 59531"/>
                <a:gd name="connsiteY2" fmla="*/ 23813 h 26193"/>
                <a:gd name="connsiteX3" fmla="*/ 28575 w 59531"/>
                <a:gd name="connsiteY3" fmla="*/ 0 h 26193"/>
                <a:gd name="connsiteX4" fmla="*/ 59531 w 59531"/>
                <a:gd name="connsiteY4" fmla="*/ 23813 h 26193"/>
                <a:gd name="connsiteX5" fmla="*/ 57150 w 59531"/>
                <a:gd name="connsiteY5" fmla="*/ 26194 h 26193"/>
                <a:gd name="connsiteX6" fmla="*/ 28575 w 59531"/>
                <a:gd name="connsiteY6" fmla="*/ 7144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28575" y="7144"/>
                  </a:moveTo>
                  <a:cubicBezTo>
                    <a:pt x="19050" y="14287"/>
                    <a:pt x="9525" y="19050"/>
                    <a:pt x="2381" y="26194"/>
                  </a:cubicBezTo>
                  <a:cubicBezTo>
                    <a:pt x="2381" y="26194"/>
                    <a:pt x="0" y="23813"/>
                    <a:pt x="0" y="23813"/>
                  </a:cubicBezTo>
                  <a:cubicBezTo>
                    <a:pt x="9525" y="16669"/>
                    <a:pt x="19050" y="7144"/>
                    <a:pt x="28575" y="0"/>
                  </a:cubicBezTo>
                  <a:cubicBezTo>
                    <a:pt x="40481" y="9525"/>
                    <a:pt x="50006" y="16669"/>
                    <a:pt x="59531" y="23813"/>
                  </a:cubicBezTo>
                  <a:cubicBezTo>
                    <a:pt x="59531" y="23813"/>
                    <a:pt x="57150" y="26194"/>
                    <a:pt x="57150" y="26194"/>
                  </a:cubicBezTo>
                  <a:cubicBezTo>
                    <a:pt x="47625" y="21431"/>
                    <a:pt x="38100" y="14287"/>
                    <a:pt x="28575" y="7144"/>
                  </a:cubicBezTo>
                  <a:close/>
                </a:path>
              </a:pathLst>
            </a:custGeom>
            <a:grpFill/>
            <a:ln w="23813" cap="flat">
              <a:noFill/>
              <a:prstDash val="solid"/>
              <a:miter/>
            </a:ln>
          </p:spPr>
          <p:txBody>
            <a:bodyPr rtlCol="0" anchor="ctr"/>
            <a:lstStyle/>
            <a:p>
              <a:endParaRPr lang="en-ID"/>
            </a:p>
          </p:txBody>
        </p:sp>
        <p:sp>
          <p:nvSpPr>
            <p:cNvPr id="1704" name="Freeform: Shape 1703">
              <a:extLst>
                <a:ext uri="{FF2B5EF4-FFF2-40B4-BE49-F238E27FC236}">
                  <a16:creationId xmlns:a16="http://schemas.microsoft.com/office/drawing/2014/main" id="{F7A1C719-9D00-5C81-8523-DC155619E639}"/>
                </a:ext>
              </a:extLst>
            </p:cNvPr>
            <p:cNvSpPr/>
            <p:nvPr/>
          </p:nvSpPr>
          <p:spPr>
            <a:xfrm>
              <a:off x="10036968" y="1754981"/>
              <a:ext cx="61912" cy="26193"/>
            </a:xfrm>
            <a:custGeom>
              <a:avLst/>
              <a:gdLst>
                <a:gd name="connsiteX0" fmla="*/ 30956 w 61912"/>
                <a:gd name="connsiteY0" fmla="*/ 0 h 26193"/>
                <a:gd name="connsiteX1" fmla="*/ 61913 w 61912"/>
                <a:gd name="connsiteY1" fmla="*/ 23813 h 26193"/>
                <a:gd name="connsiteX2" fmla="*/ 59531 w 61912"/>
                <a:gd name="connsiteY2" fmla="*/ 26194 h 26193"/>
                <a:gd name="connsiteX3" fmla="*/ 30956 w 61912"/>
                <a:gd name="connsiteY3" fmla="*/ 7144 h 26193"/>
                <a:gd name="connsiteX4" fmla="*/ 2381 w 61912"/>
                <a:gd name="connsiteY4" fmla="*/ 26194 h 26193"/>
                <a:gd name="connsiteX5" fmla="*/ 0 w 61912"/>
                <a:gd name="connsiteY5" fmla="*/ 23813 h 26193"/>
                <a:gd name="connsiteX6" fmla="*/ 30956 w 6191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26193">
                  <a:moveTo>
                    <a:pt x="30956" y="0"/>
                  </a:moveTo>
                  <a:cubicBezTo>
                    <a:pt x="42863" y="9525"/>
                    <a:pt x="52387" y="16669"/>
                    <a:pt x="61913" y="23813"/>
                  </a:cubicBezTo>
                  <a:cubicBezTo>
                    <a:pt x="61913" y="23813"/>
                    <a:pt x="59531" y="26194"/>
                    <a:pt x="59531" y="26194"/>
                  </a:cubicBezTo>
                  <a:cubicBezTo>
                    <a:pt x="50006" y="19050"/>
                    <a:pt x="40481" y="14288"/>
                    <a:pt x="30956" y="7144"/>
                  </a:cubicBezTo>
                  <a:cubicBezTo>
                    <a:pt x="21431" y="14288"/>
                    <a:pt x="11906" y="19050"/>
                    <a:pt x="2381" y="26194"/>
                  </a:cubicBezTo>
                  <a:cubicBezTo>
                    <a:pt x="2381" y="26194"/>
                    <a:pt x="0" y="23813"/>
                    <a:pt x="0" y="23813"/>
                  </a:cubicBezTo>
                  <a:cubicBezTo>
                    <a:pt x="11906" y="19050"/>
                    <a:pt x="21431" y="9525"/>
                    <a:pt x="30956" y="0"/>
                  </a:cubicBezTo>
                  <a:close/>
                </a:path>
              </a:pathLst>
            </a:custGeom>
            <a:grpFill/>
            <a:ln w="23813" cap="flat">
              <a:noFill/>
              <a:prstDash val="solid"/>
              <a:miter/>
            </a:ln>
          </p:spPr>
          <p:txBody>
            <a:bodyPr rtlCol="0" anchor="ctr"/>
            <a:lstStyle/>
            <a:p>
              <a:endParaRPr lang="en-ID"/>
            </a:p>
          </p:txBody>
        </p:sp>
        <p:sp>
          <p:nvSpPr>
            <p:cNvPr id="1705" name="Freeform: Shape 1704">
              <a:extLst>
                <a:ext uri="{FF2B5EF4-FFF2-40B4-BE49-F238E27FC236}">
                  <a16:creationId xmlns:a16="http://schemas.microsoft.com/office/drawing/2014/main" id="{113D4F57-E8C8-7A48-C43E-4B5D1B199CD2}"/>
                </a:ext>
              </a:extLst>
            </p:cNvPr>
            <p:cNvSpPr/>
            <p:nvPr/>
          </p:nvSpPr>
          <p:spPr>
            <a:xfrm>
              <a:off x="11991975" y="1757362"/>
              <a:ext cx="61912" cy="26193"/>
            </a:xfrm>
            <a:custGeom>
              <a:avLst/>
              <a:gdLst>
                <a:gd name="connsiteX0" fmla="*/ 0 w 61912"/>
                <a:gd name="connsiteY0" fmla="*/ 23813 h 26193"/>
                <a:gd name="connsiteX1" fmla="*/ 30956 w 61912"/>
                <a:gd name="connsiteY1" fmla="*/ 0 h 26193"/>
                <a:gd name="connsiteX2" fmla="*/ 61913 w 61912"/>
                <a:gd name="connsiteY2" fmla="*/ 23813 h 26193"/>
                <a:gd name="connsiteX3" fmla="*/ 59531 w 61912"/>
                <a:gd name="connsiteY3" fmla="*/ 26194 h 26193"/>
                <a:gd name="connsiteX4" fmla="*/ 30956 w 61912"/>
                <a:gd name="connsiteY4" fmla="*/ 7144 h 26193"/>
                <a:gd name="connsiteX5" fmla="*/ 4762 w 61912"/>
                <a:gd name="connsiteY5" fmla="*/ 26194 h 26193"/>
                <a:gd name="connsiteX6" fmla="*/ 0 w 61912"/>
                <a:gd name="connsiteY6" fmla="*/ 23813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26193">
                  <a:moveTo>
                    <a:pt x="0" y="23813"/>
                  </a:moveTo>
                  <a:cubicBezTo>
                    <a:pt x="9525" y="16669"/>
                    <a:pt x="19050" y="7144"/>
                    <a:pt x="30956" y="0"/>
                  </a:cubicBezTo>
                  <a:cubicBezTo>
                    <a:pt x="42862" y="9525"/>
                    <a:pt x="52387" y="16669"/>
                    <a:pt x="61913" y="23813"/>
                  </a:cubicBezTo>
                  <a:cubicBezTo>
                    <a:pt x="61913" y="23813"/>
                    <a:pt x="59531" y="26194"/>
                    <a:pt x="59531" y="26194"/>
                  </a:cubicBezTo>
                  <a:cubicBezTo>
                    <a:pt x="50006" y="21431"/>
                    <a:pt x="40481" y="14287"/>
                    <a:pt x="30956" y="7144"/>
                  </a:cubicBezTo>
                  <a:cubicBezTo>
                    <a:pt x="21431" y="11906"/>
                    <a:pt x="11906" y="19050"/>
                    <a:pt x="4762" y="26194"/>
                  </a:cubicBezTo>
                  <a:cubicBezTo>
                    <a:pt x="2381" y="26194"/>
                    <a:pt x="2381" y="23813"/>
                    <a:pt x="0" y="23813"/>
                  </a:cubicBezTo>
                  <a:close/>
                </a:path>
              </a:pathLst>
            </a:custGeom>
            <a:grpFill/>
            <a:ln w="23813" cap="flat">
              <a:noFill/>
              <a:prstDash val="solid"/>
              <a:miter/>
            </a:ln>
          </p:spPr>
          <p:txBody>
            <a:bodyPr rtlCol="0" anchor="ctr"/>
            <a:lstStyle/>
            <a:p>
              <a:endParaRPr lang="en-ID"/>
            </a:p>
          </p:txBody>
        </p:sp>
        <p:sp>
          <p:nvSpPr>
            <p:cNvPr id="1706" name="Freeform: Shape 1705">
              <a:extLst>
                <a:ext uri="{FF2B5EF4-FFF2-40B4-BE49-F238E27FC236}">
                  <a16:creationId xmlns:a16="http://schemas.microsoft.com/office/drawing/2014/main" id="{658B7B75-7D8B-81B9-539B-CA9012FA0C82}"/>
                </a:ext>
              </a:extLst>
            </p:cNvPr>
            <p:cNvSpPr/>
            <p:nvPr/>
          </p:nvSpPr>
          <p:spPr>
            <a:xfrm>
              <a:off x="11991975" y="2881312"/>
              <a:ext cx="61912" cy="26193"/>
            </a:xfrm>
            <a:custGeom>
              <a:avLst/>
              <a:gdLst>
                <a:gd name="connsiteX0" fmla="*/ 30956 w 61912"/>
                <a:gd name="connsiteY0" fmla="*/ 0 h 26193"/>
                <a:gd name="connsiteX1" fmla="*/ 61913 w 61912"/>
                <a:gd name="connsiteY1" fmla="*/ 23813 h 26193"/>
                <a:gd name="connsiteX2" fmla="*/ 59531 w 61912"/>
                <a:gd name="connsiteY2" fmla="*/ 26194 h 26193"/>
                <a:gd name="connsiteX3" fmla="*/ 30956 w 61912"/>
                <a:gd name="connsiteY3" fmla="*/ 7144 h 26193"/>
                <a:gd name="connsiteX4" fmla="*/ 2381 w 61912"/>
                <a:gd name="connsiteY4" fmla="*/ 26194 h 26193"/>
                <a:gd name="connsiteX5" fmla="*/ 0 w 61912"/>
                <a:gd name="connsiteY5" fmla="*/ 23813 h 26193"/>
                <a:gd name="connsiteX6" fmla="*/ 30956 w 6191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26193">
                  <a:moveTo>
                    <a:pt x="30956" y="0"/>
                  </a:moveTo>
                  <a:cubicBezTo>
                    <a:pt x="42862" y="9525"/>
                    <a:pt x="52387" y="16669"/>
                    <a:pt x="61913" y="23813"/>
                  </a:cubicBezTo>
                  <a:cubicBezTo>
                    <a:pt x="61913" y="23813"/>
                    <a:pt x="59531" y="26194"/>
                    <a:pt x="59531" y="26194"/>
                  </a:cubicBezTo>
                  <a:cubicBezTo>
                    <a:pt x="50006" y="19050"/>
                    <a:pt x="40481" y="14287"/>
                    <a:pt x="30956" y="7144"/>
                  </a:cubicBezTo>
                  <a:cubicBezTo>
                    <a:pt x="21431" y="14287"/>
                    <a:pt x="11906" y="19050"/>
                    <a:pt x="2381" y="26194"/>
                  </a:cubicBezTo>
                  <a:cubicBezTo>
                    <a:pt x="2381" y="26194"/>
                    <a:pt x="0" y="23813"/>
                    <a:pt x="0" y="23813"/>
                  </a:cubicBezTo>
                  <a:cubicBezTo>
                    <a:pt x="9525" y="19050"/>
                    <a:pt x="19050" y="9525"/>
                    <a:pt x="30956" y="0"/>
                  </a:cubicBezTo>
                  <a:close/>
                </a:path>
              </a:pathLst>
            </a:custGeom>
            <a:grpFill/>
            <a:ln w="23813" cap="flat">
              <a:noFill/>
              <a:prstDash val="solid"/>
              <a:miter/>
            </a:ln>
          </p:spPr>
          <p:txBody>
            <a:bodyPr rtlCol="0" anchor="ctr"/>
            <a:lstStyle/>
            <a:p>
              <a:endParaRPr lang="en-ID"/>
            </a:p>
          </p:txBody>
        </p:sp>
        <p:sp>
          <p:nvSpPr>
            <p:cNvPr id="1707" name="Freeform: Shape 1706">
              <a:extLst>
                <a:ext uri="{FF2B5EF4-FFF2-40B4-BE49-F238E27FC236}">
                  <a16:creationId xmlns:a16="http://schemas.microsoft.com/office/drawing/2014/main" id="{B549F6D7-4ACE-A65B-9CC8-7DFAFCBC5BB1}"/>
                </a:ext>
              </a:extLst>
            </p:cNvPr>
            <p:cNvSpPr/>
            <p:nvPr/>
          </p:nvSpPr>
          <p:spPr>
            <a:xfrm>
              <a:off x="10039350" y="2883693"/>
              <a:ext cx="61912" cy="26193"/>
            </a:xfrm>
            <a:custGeom>
              <a:avLst/>
              <a:gdLst>
                <a:gd name="connsiteX0" fmla="*/ 0 w 61912"/>
                <a:gd name="connsiteY0" fmla="*/ 23813 h 26193"/>
                <a:gd name="connsiteX1" fmla="*/ 30956 w 61912"/>
                <a:gd name="connsiteY1" fmla="*/ 0 h 26193"/>
                <a:gd name="connsiteX2" fmla="*/ 61912 w 61912"/>
                <a:gd name="connsiteY2" fmla="*/ 23813 h 26193"/>
                <a:gd name="connsiteX3" fmla="*/ 59531 w 61912"/>
                <a:gd name="connsiteY3" fmla="*/ 26194 h 26193"/>
                <a:gd name="connsiteX4" fmla="*/ 30956 w 61912"/>
                <a:gd name="connsiteY4" fmla="*/ 7144 h 26193"/>
                <a:gd name="connsiteX5" fmla="*/ 2381 w 61912"/>
                <a:gd name="connsiteY5" fmla="*/ 26194 h 26193"/>
                <a:gd name="connsiteX6" fmla="*/ 0 w 61912"/>
                <a:gd name="connsiteY6" fmla="*/ 23813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26193">
                  <a:moveTo>
                    <a:pt x="0" y="23813"/>
                  </a:moveTo>
                  <a:cubicBezTo>
                    <a:pt x="9525" y="16669"/>
                    <a:pt x="19050" y="7144"/>
                    <a:pt x="30956" y="0"/>
                  </a:cubicBezTo>
                  <a:cubicBezTo>
                    <a:pt x="42862" y="9525"/>
                    <a:pt x="52387" y="16669"/>
                    <a:pt x="61912" y="23813"/>
                  </a:cubicBezTo>
                  <a:cubicBezTo>
                    <a:pt x="61912" y="23813"/>
                    <a:pt x="59531" y="26194"/>
                    <a:pt x="59531" y="26194"/>
                  </a:cubicBezTo>
                  <a:cubicBezTo>
                    <a:pt x="50006" y="21431"/>
                    <a:pt x="42862" y="14287"/>
                    <a:pt x="30956" y="7144"/>
                  </a:cubicBezTo>
                  <a:cubicBezTo>
                    <a:pt x="21431" y="14287"/>
                    <a:pt x="11906" y="19050"/>
                    <a:pt x="2381" y="26194"/>
                  </a:cubicBezTo>
                  <a:cubicBezTo>
                    <a:pt x="0" y="26194"/>
                    <a:pt x="0" y="23813"/>
                    <a:pt x="0" y="23813"/>
                  </a:cubicBezTo>
                  <a:close/>
                </a:path>
              </a:pathLst>
            </a:custGeom>
            <a:grpFill/>
            <a:ln w="23813" cap="flat">
              <a:noFill/>
              <a:prstDash val="solid"/>
              <a:miter/>
            </a:ln>
          </p:spPr>
          <p:txBody>
            <a:bodyPr rtlCol="0" anchor="ctr"/>
            <a:lstStyle/>
            <a:p>
              <a:endParaRPr lang="en-ID"/>
            </a:p>
          </p:txBody>
        </p:sp>
        <p:sp>
          <p:nvSpPr>
            <p:cNvPr id="1708" name="Freeform: Shape 1707">
              <a:extLst>
                <a:ext uri="{FF2B5EF4-FFF2-40B4-BE49-F238E27FC236}">
                  <a16:creationId xmlns:a16="http://schemas.microsoft.com/office/drawing/2014/main" id="{477E651A-77A0-B0BB-939F-FB2717280FD9}"/>
                </a:ext>
              </a:extLst>
            </p:cNvPr>
            <p:cNvSpPr/>
            <p:nvPr/>
          </p:nvSpPr>
          <p:spPr>
            <a:xfrm>
              <a:off x="8084343" y="2883693"/>
              <a:ext cx="59531" cy="26193"/>
            </a:xfrm>
            <a:custGeom>
              <a:avLst/>
              <a:gdLst>
                <a:gd name="connsiteX0" fmla="*/ 59531 w 59531"/>
                <a:gd name="connsiteY0" fmla="*/ 26194 h 26193"/>
                <a:gd name="connsiteX1" fmla="*/ 30956 w 59531"/>
                <a:gd name="connsiteY1" fmla="*/ 7144 h 26193"/>
                <a:gd name="connsiteX2" fmla="*/ 2381 w 59531"/>
                <a:gd name="connsiteY2" fmla="*/ 26194 h 26193"/>
                <a:gd name="connsiteX3" fmla="*/ 0 w 59531"/>
                <a:gd name="connsiteY3" fmla="*/ 23813 h 26193"/>
                <a:gd name="connsiteX4" fmla="*/ 11906 w 59531"/>
                <a:gd name="connsiteY4" fmla="*/ 11906 h 26193"/>
                <a:gd name="connsiteX5" fmla="*/ 28575 w 59531"/>
                <a:gd name="connsiteY5" fmla="*/ 0 h 26193"/>
                <a:gd name="connsiteX6" fmla="*/ 59531 w 59531"/>
                <a:gd name="connsiteY6" fmla="*/ 23813 h 26193"/>
                <a:gd name="connsiteX7" fmla="*/ 59531 w 59531"/>
                <a:gd name="connsiteY7" fmla="*/ 26194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531" h="26193">
                  <a:moveTo>
                    <a:pt x="59531" y="26194"/>
                  </a:moveTo>
                  <a:cubicBezTo>
                    <a:pt x="50006" y="21431"/>
                    <a:pt x="40481" y="14287"/>
                    <a:pt x="30956" y="7144"/>
                  </a:cubicBezTo>
                  <a:cubicBezTo>
                    <a:pt x="21431" y="14287"/>
                    <a:pt x="11906" y="19050"/>
                    <a:pt x="2381" y="26194"/>
                  </a:cubicBezTo>
                  <a:cubicBezTo>
                    <a:pt x="2381" y="26194"/>
                    <a:pt x="0" y="23813"/>
                    <a:pt x="0" y="23813"/>
                  </a:cubicBezTo>
                  <a:cubicBezTo>
                    <a:pt x="4762" y="19050"/>
                    <a:pt x="7144" y="16669"/>
                    <a:pt x="11906" y="11906"/>
                  </a:cubicBezTo>
                  <a:cubicBezTo>
                    <a:pt x="16669" y="7144"/>
                    <a:pt x="21431" y="4763"/>
                    <a:pt x="28575" y="0"/>
                  </a:cubicBezTo>
                  <a:cubicBezTo>
                    <a:pt x="38100" y="7144"/>
                    <a:pt x="47625" y="16669"/>
                    <a:pt x="59531" y="23813"/>
                  </a:cubicBezTo>
                  <a:cubicBezTo>
                    <a:pt x="59531" y="23813"/>
                    <a:pt x="59531" y="26194"/>
                    <a:pt x="59531" y="26194"/>
                  </a:cubicBezTo>
                  <a:close/>
                </a:path>
              </a:pathLst>
            </a:custGeom>
            <a:grpFill/>
            <a:ln w="23813" cap="flat">
              <a:noFill/>
              <a:prstDash val="solid"/>
              <a:miter/>
            </a:ln>
          </p:spPr>
          <p:txBody>
            <a:bodyPr rtlCol="0" anchor="ctr"/>
            <a:lstStyle/>
            <a:p>
              <a:endParaRPr lang="en-ID"/>
            </a:p>
          </p:txBody>
        </p:sp>
        <p:sp>
          <p:nvSpPr>
            <p:cNvPr id="1709" name="Freeform: Shape 1708">
              <a:extLst>
                <a:ext uri="{FF2B5EF4-FFF2-40B4-BE49-F238E27FC236}">
                  <a16:creationId xmlns:a16="http://schemas.microsoft.com/office/drawing/2014/main" id="{E95578EB-EFAD-399B-3C12-F25989B615DA}"/>
                </a:ext>
              </a:extLst>
            </p:cNvPr>
            <p:cNvSpPr/>
            <p:nvPr/>
          </p:nvSpPr>
          <p:spPr>
            <a:xfrm>
              <a:off x="6129337" y="2881312"/>
              <a:ext cx="61912" cy="26193"/>
            </a:xfrm>
            <a:custGeom>
              <a:avLst/>
              <a:gdLst>
                <a:gd name="connsiteX0" fmla="*/ 30956 w 61912"/>
                <a:gd name="connsiteY0" fmla="*/ 0 h 26193"/>
                <a:gd name="connsiteX1" fmla="*/ 61912 w 61912"/>
                <a:gd name="connsiteY1" fmla="*/ 23813 h 26193"/>
                <a:gd name="connsiteX2" fmla="*/ 59531 w 61912"/>
                <a:gd name="connsiteY2" fmla="*/ 26194 h 26193"/>
                <a:gd name="connsiteX3" fmla="*/ 30956 w 61912"/>
                <a:gd name="connsiteY3" fmla="*/ 7144 h 26193"/>
                <a:gd name="connsiteX4" fmla="*/ 2381 w 61912"/>
                <a:gd name="connsiteY4" fmla="*/ 26194 h 26193"/>
                <a:gd name="connsiteX5" fmla="*/ 0 w 61912"/>
                <a:gd name="connsiteY5" fmla="*/ 23813 h 26193"/>
                <a:gd name="connsiteX6" fmla="*/ 30956 w 6191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26193">
                  <a:moveTo>
                    <a:pt x="30956" y="0"/>
                  </a:moveTo>
                  <a:cubicBezTo>
                    <a:pt x="42862" y="9525"/>
                    <a:pt x="52387" y="16669"/>
                    <a:pt x="61912" y="23813"/>
                  </a:cubicBezTo>
                  <a:cubicBezTo>
                    <a:pt x="61912" y="23813"/>
                    <a:pt x="59531" y="26194"/>
                    <a:pt x="59531" y="26194"/>
                  </a:cubicBezTo>
                  <a:cubicBezTo>
                    <a:pt x="50006" y="19050"/>
                    <a:pt x="40481" y="14287"/>
                    <a:pt x="30956" y="7144"/>
                  </a:cubicBezTo>
                  <a:cubicBezTo>
                    <a:pt x="21431" y="14287"/>
                    <a:pt x="11906" y="19050"/>
                    <a:pt x="2381" y="26194"/>
                  </a:cubicBezTo>
                  <a:cubicBezTo>
                    <a:pt x="2381" y="26194"/>
                    <a:pt x="0" y="23813"/>
                    <a:pt x="0" y="23813"/>
                  </a:cubicBezTo>
                  <a:cubicBezTo>
                    <a:pt x="11906" y="19050"/>
                    <a:pt x="21431" y="9525"/>
                    <a:pt x="30956" y="0"/>
                  </a:cubicBezTo>
                  <a:close/>
                </a:path>
              </a:pathLst>
            </a:custGeom>
            <a:grpFill/>
            <a:ln w="23813" cap="flat">
              <a:noFill/>
              <a:prstDash val="solid"/>
              <a:miter/>
            </a:ln>
          </p:spPr>
          <p:txBody>
            <a:bodyPr rtlCol="0" anchor="ctr"/>
            <a:lstStyle/>
            <a:p>
              <a:endParaRPr lang="en-ID"/>
            </a:p>
          </p:txBody>
        </p:sp>
        <p:sp>
          <p:nvSpPr>
            <p:cNvPr id="1710" name="Freeform: Shape 1709">
              <a:extLst>
                <a:ext uri="{FF2B5EF4-FFF2-40B4-BE49-F238E27FC236}">
                  <a16:creationId xmlns:a16="http://schemas.microsoft.com/office/drawing/2014/main" id="{58A7C9E9-B741-28B6-E696-0222C07E56AE}"/>
                </a:ext>
              </a:extLst>
            </p:cNvPr>
            <p:cNvSpPr/>
            <p:nvPr/>
          </p:nvSpPr>
          <p:spPr>
            <a:xfrm>
              <a:off x="11991975" y="631031"/>
              <a:ext cx="59531" cy="26193"/>
            </a:xfrm>
            <a:custGeom>
              <a:avLst/>
              <a:gdLst>
                <a:gd name="connsiteX0" fmla="*/ 0 w 59531"/>
                <a:gd name="connsiteY0" fmla="*/ 23813 h 26193"/>
                <a:gd name="connsiteX1" fmla="*/ 28575 w 59531"/>
                <a:gd name="connsiteY1" fmla="*/ 0 h 26193"/>
                <a:gd name="connsiteX2" fmla="*/ 59531 w 59531"/>
                <a:gd name="connsiteY2" fmla="*/ 23813 h 26193"/>
                <a:gd name="connsiteX3" fmla="*/ 57150 w 59531"/>
                <a:gd name="connsiteY3" fmla="*/ 26194 h 26193"/>
                <a:gd name="connsiteX4" fmla="*/ 28575 w 59531"/>
                <a:gd name="connsiteY4" fmla="*/ 7144 h 26193"/>
                <a:gd name="connsiteX5" fmla="*/ 0 w 59531"/>
                <a:gd name="connsiteY5" fmla="*/ 26194 h 26193"/>
                <a:gd name="connsiteX6" fmla="*/ 0 w 59531"/>
                <a:gd name="connsiteY6" fmla="*/ 23813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0" y="23813"/>
                  </a:moveTo>
                  <a:cubicBezTo>
                    <a:pt x="9525" y="16669"/>
                    <a:pt x="19050" y="9525"/>
                    <a:pt x="28575" y="0"/>
                  </a:cubicBezTo>
                  <a:cubicBezTo>
                    <a:pt x="40481" y="9525"/>
                    <a:pt x="50006" y="16669"/>
                    <a:pt x="59531" y="23813"/>
                  </a:cubicBezTo>
                  <a:cubicBezTo>
                    <a:pt x="59531" y="23813"/>
                    <a:pt x="57150" y="26194"/>
                    <a:pt x="57150" y="26194"/>
                  </a:cubicBezTo>
                  <a:cubicBezTo>
                    <a:pt x="47625" y="19050"/>
                    <a:pt x="38100" y="14288"/>
                    <a:pt x="28575" y="7144"/>
                  </a:cubicBezTo>
                  <a:cubicBezTo>
                    <a:pt x="19050" y="14288"/>
                    <a:pt x="9525" y="19050"/>
                    <a:pt x="0" y="26194"/>
                  </a:cubicBezTo>
                  <a:cubicBezTo>
                    <a:pt x="2381" y="26194"/>
                    <a:pt x="2381" y="23813"/>
                    <a:pt x="0" y="23813"/>
                  </a:cubicBezTo>
                  <a:close/>
                </a:path>
              </a:pathLst>
            </a:custGeom>
            <a:grpFill/>
            <a:ln w="23813" cap="flat">
              <a:noFill/>
              <a:prstDash val="solid"/>
              <a:miter/>
            </a:ln>
          </p:spPr>
          <p:txBody>
            <a:bodyPr rtlCol="0" anchor="ctr"/>
            <a:lstStyle/>
            <a:p>
              <a:endParaRPr lang="en-ID"/>
            </a:p>
          </p:txBody>
        </p:sp>
        <p:sp>
          <p:nvSpPr>
            <p:cNvPr id="1711" name="Freeform: Shape 1710">
              <a:extLst>
                <a:ext uri="{FF2B5EF4-FFF2-40B4-BE49-F238E27FC236}">
                  <a16:creationId xmlns:a16="http://schemas.microsoft.com/office/drawing/2014/main" id="{66D0C112-F643-DDA9-D524-A0A39A8589DA}"/>
                </a:ext>
              </a:extLst>
            </p:cNvPr>
            <p:cNvSpPr/>
            <p:nvPr/>
          </p:nvSpPr>
          <p:spPr>
            <a:xfrm>
              <a:off x="10036968" y="631031"/>
              <a:ext cx="61912" cy="26193"/>
            </a:xfrm>
            <a:custGeom>
              <a:avLst/>
              <a:gdLst>
                <a:gd name="connsiteX0" fmla="*/ 33337 w 61912"/>
                <a:gd name="connsiteY0" fmla="*/ 0 h 26193"/>
                <a:gd name="connsiteX1" fmla="*/ 61913 w 61912"/>
                <a:gd name="connsiteY1" fmla="*/ 23813 h 26193"/>
                <a:gd name="connsiteX2" fmla="*/ 59531 w 61912"/>
                <a:gd name="connsiteY2" fmla="*/ 26194 h 26193"/>
                <a:gd name="connsiteX3" fmla="*/ 30956 w 61912"/>
                <a:gd name="connsiteY3" fmla="*/ 7144 h 26193"/>
                <a:gd name="connsiteX4" fmla="*/ 2381 w 61912"/>
                <a:gd name="connsiteY4" fmla="*/ 26194 h 26193"/>
                <a:gd name="connsiteX5" fmla="*/ 0 w 61912"/>
                <a:gd name="connsiteY5" fmla="*/ 23813 h 26193"/>
                <a:gd name="connsiteX6" fmla="*/ 11906 w 61912"/>
                <a:gd name="connsiteY6" fmla="*/ 11906 h 26193"/>
                <a:gd name="connsiteX7" fmla="*/ 33337 w 61912"/>
                <a:gd name="connsiteY7"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 h="26193">
                  <a:moveTo>
                    <a:pt x="33337" y="0"/>
                  </a:moveTo>
                  <a:cubicBezTo>
                    <a:pt x="42863" y="9525"/>
                    <a:pt x="52387" y="16669"/>
                    <a:pt x="61913" y="23813"/>
                  </a:cubicBezTo>
                  <a:cubicBezTo>
                    <a:pt x="61913" y="23813"/>
                    <a:pt x="59531" y="26194"/>
                    <a:pt x="59531" y="26194"/>
                  </a:cubicBezTo>
                  <a:cubicBezTo>
                    <a:pt x="50006" y="21431"/>
                    <a:pt x="40481" y="14288"/>
                    <a:pt x="30956" y="7144"/>
                  </a:cubicBezTo>
                  <a:cubicBezTo>
                    <a:pt x="21431" y="14288"/>
                    <a:pt x="11906" y="19050"/>
                    <a:pt x="2381" y="26194"/>
                  </a:cubicBezTo>
                  <a:cubicBezTo>
                    <a:pt x="2381" y="26194"/>
                    <a:pt x="0" y="23813"/>
                    <a:pt x="0" y="23813"/>
                  </a:cubicBezTo>
                  <a:cubicBezTo>
                    <a:pt x="4762" y="19050"/>
                    <a:pt x="7144" y="16669"/>
                    <a:pt x="11906" y="11906"/>
                  </a:cubicBezTo>
                  <a:cubicBezTo>
                    <a:pt x="19050" y="9525"/>
                    <a:pt x="23813" y="4763"/>
                    <a:pt x="33337" y="0"/>
                  </a:cubicBezTo>
                  <a:close/>
                </a:path>
              </a:pathLst>
            </a:custGeom>
            <a:grpFill/>
            <a:ln w="23813" cap="flat">
              <a:noFill/>
              <a:prstDash val="solid"/>
              <a:miter/>
            </a:ln>
          </p:spPr>
          <p:txBody>
            <a:bodyPr rtlCol="0" anchor="ctr"/>
            <a:lstStyle/>
            <a:p>
              <a:endParaRPr lang="en-ID"/>
            </a:p>
          </p:txBody>
        </p:sp>
        <p:sp>
          <p:nvSpPr>
            <p:cNvPr id="1712" name="Freeform: Shape 1711">
              <a:extLst>
                <a:ext uri="{FF2B5EF4-FFF2-40B4-BE49-F238E27FC236}">
                  <a16:creationId xmlns:a16="http://schemas.microsoft.com/office/drawing/2014/main" id="{77AC8639-647D-B995-C81F-197E3D040905}"/>
                </a:ext>
              </a:extLst>
            </p:cNvPr>
            <p:cNvSpPr/>
            <p:nvPr/>
          </p:nvSpPr>
          <p:spPr>
            <a:xfrm>
              <a:off x="8084343" y="631031"/>
              <a:ext cx="59531" cy="26193"/>
            </a:xfrm>
            <a:custGeom>
              <a:avLst/>
              <a:gdLst>
                <a:gd name="connsiteX0" fmla="*/ 0 w 59531"/>
                <a:gd name="connsiteY0" fmla="*/ 23813 h 26193"/>
                <a:gd name="connsiteX1" fmla="*/ 28575 w 59531"/>
                <a:gd name="connsiteY1" fmla="*/ 0 h 26193"/>
                <a:gd name="connsiteX2" fmla="*/ 59531 w 59531"/>
                <a:gd name="connsiteY2" fmla="*/ 23813 h 26193"/>
                <a:gd name="connsiteX3" fmla="*/ 57150 w 59531"/>
                <a:gd name="connsiteY3" fmla="*/ 26194 h 26193"/>
                <a:gd name="connsiteX4" fmla="*/ 28575 w 59531"/>
                <a:gd name="connsiteY4" fmla="*/ 7144 h 26193"/>
                <a:gd name="connsiteX5" fmla="*/ 0 w 59531"/>
                <a:gd name="connsiteY5" fmla="*/ 26194 h 26193"/>
                <a:gd name="connsiteX6" fmla="*/ 0 w 59531"/>
                <a:gd name="connsiteY6" fmla="*/ 23813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0" y="23813"/>
                  </a:moveTo>
                  <a:cubicBezTo>
                    <a:pt x="9525" y="16669"/>
                    <a:pt x="19050" y="9525"/>
                    <a:pt x="28575" y="0"/>
                  </a:cubicBezTo>
                  <a:cubicBezTo>
                    <a:pt x="40481" y="9525"/>
                    <a:pt x="50006" y="16669"/>
                    <a:pt x="59531" y="23813"/>
                  </a:cubicBezTo>
                  <a:cubicBezTo>
                    <a:pt x="59531" y="23813"/>
                    <a:pt x="57150" y="26194"/>
                    <a:pt x="57150" y="26194"/>
                  </a:cubicBezTo>
                  <a:cubicBezTo>
                    <a:pt x="47625" y="19050"/>
                    <a:pt x="38100" y="14288"/>
                    <a:pt x="28575" y="7144"/>
                  </a:cubicBezTo>
                  <a:cubicBezTo>
                    <a:pt x="19050" y="14288"/>
                    <a:pt x="9525" y="19050"/>
                    <a:pt x="0" y="26194"/>
                  </a:cubicBezTo>
                  <a:cubicBezTo>
                    <a:pt x="2381" y="26194"/>
                    <a:pt x="2381" y="23813"/>
                    <a:pt x="0" y="23813"/>
                  </a:cubicBezTo>
                  <a:close/>
                </a:path>
              </a:pathLst>
            </a:custGeom>
            <a:grpFill/>
            <a:ln w="23813" cap="flat">
              <a:noFill/>
              <a:prstDash val="solid"/>
              <a:miter/>
            </a:ln>
          </p:spPr>
          <p:txBody>
            <a:bodyPr rtlCol="0" anchor="ctr"/>
            <a:lstStyle/>
            <a:p>
              <a:endParaRPr lang="en-ID"/>
            </a:p>
          </p:txBody>
        </p:sp>
        <p:sp>
          <p:nvSpPr>
            <p:cNvPr id="1713" name="Freeform: Shape 1712">
              <a:extLst>
                <a:ext uri="{FF2B5EF4-FFF2-40B4-BE49-F238E27FC236}">
                  <a16:creationId xmlns:a16="http://schemas.microsoft.com/office/drawing/2014/main" id="{B6CAFF95-C9A5-7A2D-58B2-E5EDCCC848C7}"/>
                </a:ext>
              </a:extLst>
            </p:cNvPr>
            <p:cNvSpPr/>
            <p:nvPr/>
          </p:nvSpPr>
          <p:spPr>
            <a:xfrm>
              <a:off x="6131718" y="631031"/>
              <a:ext cx="59531" cy="26193"/>
            </a:xfrm>
            <a:custGeom>
              <a:avLst/>
              <a:gdLst>
                <a:gd name="connsiteX0" fmla="*/ 28575 w 59531"/>
                <a:gd name="connsiteY0" fmla="*/ 7144 h 26193"/>
                <a:gd name="connsiteX1" fmla="*/ 2381 w 59531"/>
                <a:gd name="connsiteY1" fmla="*/ 26194 h 26193"/>
                <a:gd name="connsiteX2" fmla="*/ 0 w 59531"/>
                <a:gd name="connsiteY2" fmla="*/ 23813 h 26193"/>
                <a:gd name="connsiteX3" fmla="*/ 28575 w 59531"/>
                <a:gd name="connsiteY3" fmla="*/ 0 h 26193"/>
                <a:gd name="connsiteX4" fmla="*/ 59531 w 59531"/>
                <a:gd name="connsiteY4" fmla="*/ 23813 h 26193"/>
                <a:gd name="connsiteX5" fmla="*/ 57150 w 59531"/>
                <a:gd name="connsiteY5" fmla="*/ 26194 h 26193"/>
                <a:gd name="connsiteX6" fmla="*/ 28575 w 59531"/>
                <a:gd name="connsiteY6" fmla="*/ 7144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28575" y="7144"/>
                  </a:moveTo>
                  <a:cubicBezTo>
                    <a:pt x="19050" y="14288"/>
                    <a:pt x="9525" y="19050"/>
                    <a:pt x="2381" y="26194"/>
                  </a:cubicBezTo>
                  <a:cubicBezTo>
                    <a:pt x="2381" y="26194"/>
                    <a:pt x="0" y="23813"/>
                    <a:pt x="0" y="23813"/>
                  </a:cubicBezTo>
                  <a:cubicBezTo>
                    <a:pt x="9525" y="16669"/>
                    <a:pt x="19050" y="7144"/>
                    <a:pt x="28575" y="0"/>
                  </a:cubicBezTo>
                  <a:cubicBezTo>
                    <a:pt x="40481" y="9525"/>
                    <a:pt x="50006" y="16669"/>
                    <a:pt x="59531" y="23813"/>
                  </a:cubicBezTo>
                  <a:cubicBezTo>
                    <a:pt x="59531" y="23813"/>
                    <a:pt x="57150" y="26194"/>
                    <a:pt x="57150" y="26194"/>
                  </a:cubicBezTo>
                  <a:cubicBezTo>
                    <a:pt x="47625" y="21431"/>
                    <a:pt x="40481" y="14288"/>
                    <a:pt x="28575" y="7144"/>
                  </a:cubicBezTo>
                  <a:close/>
                </a:path>
              </a:pathLst>
            </a:custGeom>
            <a:grpFill/>
            <a:ln w="23813" cap="flat">
              <a:noFill/>
              <a:prstDash val="solid"/>
              <a:miter/>
            </a:ln>
          </p:spPr>
          <p:txBody>
            <a:bodyPr rtlCol="0" anchor="ctr"/>
            <a:lstStyle/>
            <a:p>
              <a:endParaRPr lang="en-ID"/>
            </a:p>
          </p:txBody>
        </p:sp>
        <p:sp>
          <p:nvSpPr>
            <p:cNvPr id="1714" name="Freeform: Shape 1713">
              <a:extLst>
                <a:ext uri="{FF2B5EF4-FFF2-40B4-BE49-F238E27FC236}">
                  <a16:creationId xmlns:a16="http://schemas.microsoft.com/office/drawing/2014/main" id="{2F03DB8A-D8D9-564E-E578-C5C578532EC4}"/>
                </a:ext>
              </a:extLst>
            </p:cNvPr>
            <p:cNvSpPr/>
            <p:nvPr/>
          </p:nvSpPr>
          <p:spPr>
            <a:xfrm>
              <a:off x="8084343" y="3950493"/>
              <a:ext cx="59531" cy="26193"/>
            </a:xfrm>
            <a:custGeom>
              <a:avLst/>
              <a:gdLst>
                <a:gd name="connsiteX0" fmla="*/ 30956 w 59531"/>
                <a:gd name="connsiteY0" fmla="*/ 16669 h 26193"/>
                <a:gd name="connsiteX1" fmla="*/ 57150 w 59531"/>
                <a:gd name="connsiteY1" fmla="*/ 0 h 26193"/>
                <a:gd name="connsiteX2" fmla="*/ 59531 w 59531"/>
                <a:gd name="connsiteY2" fmla="*/ 2381 h 26193"/>
                <a:gd name="connsiteX3" fmla="*/ 30956 w 59531"/>
                <a:gd name="connsiteY3" fmla="*/ 26194 h 26193"/>
                <a:gd name="connsiteX4" fmla="*/ 0 w 59531"/>
                <a:gd name="connsiteY4" fmla="*/ 2381 h 26193"/>
                <a:gd name="connsiteX5" fmla="*/ 2381 w 59531"/>
                <a:gd name="connsiteY5" fmla="*/ 0 h 26193"/>
                <a:gd name="connsiteX6" fmla="*/ 30956 w 59531"/>
                <a:gd name="connsiteY6" fmla="*/ 16669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30956" y="16669"/>
                  </a:moveTo>
                  <a:cubicBezTo>
                    <a:pt x="40481" y="9525"/>
                    <a:pt x="50006" y="4763"/>
                    <a:pt x="57150" y="0"/>
                  </a:cubicBezTo>
                  <a:cubicBezTo>
                    <a:pt x="57150" y="0"/>
                    <a:pt x="59531" y="2381"/>
                    <a:pt x="59531" y="2381"/>
                  </a:cubicBezTo>
                  <a:cubicBezTo>
                    <a:pt x="50006" y="9525"/>
                    <a:pt x="40481" y="16669"/>
                    <a:pt x="30956" y="26194"/>
                  </a:cubicBezTo>
                  <a:cubicBezTo>
                    <a:pt x="19050" y="16669"/>
                    <a:pt x="9525" y="9525"/>
                    <a:pt x="0" y="2381"/>
                  </a:cubicBezTo>
                  <a:cubicBezTo>
                    <a:pt x="0" y="2381"/>
                    <a:pt x="2381" y="0"/>
                    <a:pt x="2381" y="0"/>
                  </a:cubicBezTo>
                  <a:cubicBezTo>
                    <a:pt x="11906" y="4763"/>
                    <a:pt x="21431" y="11906"/>
                    <a:pt x="30956" y="16669"/>
                  </a:cubicBezTo>
                  <a:close/>
                </a:path>
              </a:pathLst>
            </a:custGeom>
            <a:grpFill/>
            <a:ln w="23813" cap="flat">
              <a:noFill/>
              <a:prstDash val="solid"/>
              <a:miter/>
            </a:ln>
          </p:spPr>
          <p:txBody>
            <a:bodyPr rtlCol="0" anchor="ctr"/>
            <a:lstStyle/>
            <a:p>
              <a:endParaRPr lang="en-ID"/>
            </a:p>
          </p:txBody>
        </p:sp>
        <p:sp>
          <p:nvSpPr>
            <p:cNvPr id="1715" name="Freeform: Shape 1714">
              <a:extLst>
                <a:ext uri="{FF2B5EF4-FFF2-40B4-BE49-F238E27FC236}">
                  <a16:creationId xmlns:a16="http://schemas.microsoft.com/office/drawing/2014/main" id="{60CDE4EA-BD41-ADFC-B61C-FE9A06D20DB4}"/>
                </a:ext>
              </a:extLst>
            </p:cNvPr>
            <p:cNvSpPr/>
            <p:nvPr/>
          </p:nvSpPr>
          <p:spPr>
            <a:xfrm>
              <a:off x="9544050" y="3083718"/>
              <a:ext cx="23812" cy="61912"/>
            </a:xfrm>
            <a:custGeom>
              <a:avLst/>
              <a:gdLst>
                <a:gd name="connsiteX0" fmla="*/ 0 w 23812"/>
                <a:gd name="connsiteY0" fmla="*/ 61913 h 61912"/>
                <a:gd name="connsiteX1" fmla="*/ 14287 w 23812"/>
                <a:gd name="connsiteY1" fmla="*/ 23813 h 61912"/>
                <a:gd name="connsiteX2" fmla="*/ 14287 w 23812"/>
                <a:gd name="connsiteY2" fmla="*/ 0 h 61912"/>
                <a:gd name="connsiteX3" fmla="*/ 23813 w 23812"/>
                <a:gd name="connsiteY3" fmla="*/ 54769 h 61912"/>
                <a:gd name="connsiteX4" fmla="*/ 0 w 23812"/>
                <a:gd name="connsiteY4" fmla="*/ 61913 h 61912"/>
                <a:gd name="connsiteX5" fmla="*/ 0 w 23812"/>
                <a:gd name="connsiteY5"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3"/>
                  </a:moveTo>
                  <a:cubicBezTo>
                    <a:pt x="14287" y="52387"/>
                    <a:pt x="16669" y="38100"/>
                    <a:pt x="14287" y="23813"/>
                  </a:cubicBezTo>
                  <a:cubicBezTo>
                    <a:pt x="11906" y="16669"/>
                    <a:pt x="11906" y="9525"/>
                    <a:pt x="14287" y="0"/>
                  </a:cubicBezTo>
                  <a:cubicBezTo>
                    <a:pt x="16669" y="16669"/>
                    <a:pt x="21431" y="33337"/>
                    <a:pt x="23813" y="54769"/>
                  </a:cubicBezTo>
                  <a:cubicBezTo>
                    <a:pt x="14287" y="57150"/>
                    <a:pt x="7144" y="59531"/>
                    <a:pt x="0" y="61913"/>
                  </a:cubicBezTo>
                  <a:lnTo>
                    <a:pt x="0" y="61913"/>
                  </a:lnTo>
                  <a:close/>
                </a:path>
              </a:pathLst>
            </a:custGeom>
            <a:grpFill/>
            <a:ln w="23813" cap="flat">
              <a:noFill/>
              <a:prstDash val="solid"/>
              <a:miter/>
            </a:ln>
          </p:spPr>
          <p:txBody>
            <a:bodyPr rtlCol="0" anchor="ctr"/>
            <a:lstStyle/>
            <a:p>
              <a:endParaRPr lang="en-ID"/>
            </a:p>
          </p:txBody>
        </p:sp>
        <p:sp>
          <p:nvSpPr>
            <p:cNvPr id="1716" name="Freeform: Shape 1715">
              <a:extLst>
                <a:ext uri="{FF2B5EF4-FFF2-40B4-BE49-F238E27FC236}">
                  <a16:creationId xmlns:a16="http://schemas.microsoft.com/office/drawing/2014/main" id="{427E1B24-5D93-CBC4-5F8F-E3AB4E93424E}"/>
                </a:ext>
              </a:extLst>
            </p:cNvPr>
            <p:cNvSpPr/>
            <p:nvPr/>
          </p:nvSpPr>
          <p:spPr>
            <a:xfrm>
              <a:off x="8617743" y="3083718"/>
              <a:ext cx="23812" cy="61912"/>
            </a:xfrm>
            <a:custGeom>
              <a:avLst/>
              <a:gdLst>
                <a:gd name="connsiteX0" fmla="*/ 23813 w 23812"/>
                <a:gd name="connsiteY0" fmla="*/ 61913 h 61912"/>
                <a:gd name="connsiteX1" fmla="*/ 0 w 23812"/>
                <a:gd name="connsiteY1" fmla="*/ 54769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3 h 61912"/>
                <a:gd name="connsiteX6" fmla="*/ 23813 w 23812"/>
                <a:gd name="connsiteY6"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3"/>
                  </a:moveTo>
                  <a:cubicBezTo>
                    <a:pt x="16669" y="59531"/>
                    <a:pt x="9525" y="57150"/>
                    <a:pt x="0" y="54769"/>
                  </a:cubicBezTo>
                  <a:cubicBezTo>
                    <a:pt x="4763" y="35719"/>
                    <a:pt x="7144" y="16669"/>
                    <a:pt x="9525" y="0"/>
                  </a:cubicBezTo>
                  <a:cubicBezTo>
                    <a:pt x="11906" y="0"/>
                    <a:pt x="11906" y="0"/>
                    <a:pt x="14288" y="0"/>
                  </a:cubicBezTo>
                  <a:cubicBezTo>
                    <a:pt x="11906" y="7144"/>
                    <a:pt x="11906" y="14288"/>
                    <a:pt x="9525" y="23813"/>
                  </a:cubicBezTo>
                  <a:cubicBezTo>
                    <a:pt x="7144" y="40481"/>
                    <a:pt x="9525" y="52387"/>
                    <a:pt x="23813" y="61913"/>
                  </a:cubicBezTo>
                  <a:lnTo>
                    <a:pt x="23813" y="61913"/>
                  </a:lnTo>
                  <a:close/>
                </a:path>
              </a:pathLst>
            </a:custGeom>
            <a:grpFill/>
            <a:ln w="23813" cap="flat">
              <a:noFill/>
              <a:prstDash val="solid"/>
              <a:miter/>
            </a:ln>
          </p:spPr>
          <p:txBody>
            <a:bodyPr rtlCol="0" anchor="ctr"/>
            <a:lstStyle/>
            <a:p>
              <a:endParaRPr lang="en-ID"/>
            </a:p>
          </p:txBody>
        </p:sp>
        <p:sp>
          <p:nvSpPr>
            <p:cNvPr id="1717" name="Freeform: Shape 1716">
              <a:extLst>
                <a:ext uri="{FF2B5EF4-FFF2-40B4-BE49-F238E27FC236}">
                  <a16:creationId xmlns:a16="http://schemas.microsoft.com/office/drawing/2014/main" id="{9B4067BD-ABEB-B9A2-94B7-AAAF8B34A056}"/>
                </a:ext>
              </a:extLst>
            </p:cNvPr>
            <p:cNvSpPr/>
            <p:nvPr/>
          </p:nvSpPr>
          <p:spPr>
            <a:xfrm>
              <a:off x="7589043" y="3083718"/>
              <a:ext cx="23812" cy="61912"/>
            </a:xfrm>
            <a:custGeom>
              <a:avLst/>
              <a:gdLst>
                <a:gd name="connsiteX0" fmla="*/ 0 w 23812"/>
                <a:gd name="connsiteY0" fmla="*/ 61913 h 61912"/>
                <a:gd name="connsiteX1" fmla="*/ 14288 w 23812"/>
                <a:gd name="connsiteY1" fmla="*/ 23813 h 61912"/>
                <a:gd name="connsiteX2" fmla="*/ 14288 w 23812"/>
                <a:gd name="connsiteY2" fmla="*/ 0 h 61912"/>
                <a:gd name="connsiteX3" fmla="*/ 23813 w 23812"/>
                <a:gd name="connsiteY3" fmla="*/ 54769 h 61912"/>
                <a:gd name="connsiteX4" fmla="*/ 0 w 23812"/>
                <a:gd name="connsiteY4" fmla="*/ 61913 h 61912"/>
                <a:gd name="connsiteX5" fmla="*/ 0 w 23812"/>
                <a:gd name="connsiteY5"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3"/>
                  </a:moveTo>
                  <a:cubicBezTo>
                    <a:pt x="14288" y="52387"/>
                    <a:pt x="16669" y="38100"/>
                    <a:pt x="14288" y="23813"/>
                  </a:cubicBezTo>
                  <a:cubicBezTo>
                    <a:pt x="11906" y="16669"/>
                    <a:pt x="11906" y="9525"/>
                    <a:pt x="14288" y="0"/>
                  </a:cubicBezTo>
                  <a:cubicBezTo>
                    <a:pt x="16669" y="16669"/>
                    <a:pt x="21431" y="33337"/>
                    <a:pt x="23813" y="54769"/>
                  </a:cubicBezTo>
                  <a:cubicBezTo>
                    <a:pt x="14288" y="57150"/>
                    <a:pt x="7144" y="59531"/>
                    <a:pt x="0" y="61913"/>
                  </a:cubicBezTo>
                  <a:lnTo>
                    <a:pt x="0" y="61913"/>
                  </a:lnTo>
                  <a:close/>
                </a:path>
              </a:pathLst>
            </a:custGeom>
            <a:grpFill/>
            <a:ln w="23813" cap="flat">
              <a:noFill/>
              <a:prstDash val="solid"/>
              <a:miter/>
            </a:ln>
          </p:spPr>
          <p:txBody>
            <a:bodyPr rtlCol="0" anchor="ctr"/>
            <a:lstStyle/>
            <a:p>
              <a:endParaRPr lang="en-ID"/>
            </a:p>
          </p:txBody>
        </p:sp>
        <p:sp>
          <p:nvSpPr>
            <p:cNvPr id="1718" name="Freeform: Shape 1717">
              <a:extLst>
                <a:ext uri="{FF2B5EF4-FFF2-40B4-BE49-F238E27FC236}">
                  <a16:creationId xmlns:a16="http://schemas.microsoft.com/office/drawing/2014/main" id="{620AA721-B4AC-58D3-734C-7BD7E53E107D}"/>
                </a:ext>
              </a:extLst>
            </p:cNvPr>
            <p:cNvSpPr/>
            <p:nvPr/>
          </p:nvSpPr>
          <p:spPr>
            <a:xfrm>
              <a:off x="6662737" y="3083718"/>
              <a:ext cx="23812" cy="61912"/>
            </a:xfrm>
            <a:custGeom>
              <a:avLst/>
              <a:gdLst>
                <a:gd name="connsiteX0" fmla="*/ 23813 w 23812"/>
                <a:gd name="connsiteY0" fmla="*/ 61913 h 61912"/>
                <a:gd name="connsiteX1" fmla="*/ 0 w 23812"/>
                <a:gd name="connsiteY1" fmla="*/ 54769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3 h 61912"/>
                <a:gd name="connsiteX6" fmla="*/ 23813 w 23812"/>
                <a:gd name="connsiteY6"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3"/>
                  </a:moveTo>
                  <a:cubicBezTo>
                    <a:pt x="16669" y="59531"/>
                    <a:pt x="9525" y="57150"/>
                    <a:pt x="0" y="54769"/>
                  </a:cubicBezTo>
                  <a:cubicBezTo>
                    <a:pt x="4763" y="35719"/>
                    <a:pt x="7144" y="16669"/>
                    <a:pt x="9525" y="0"/>
                  </a:cubicBezTo>
                  <a:cubicBezTo>
                    <a:pt x="11906" y="0"/>
                    <a:pt x="11906" y="0"/>
                    <a:pt x="14288" y="0"/>
                  </a:cubicBezTo>
                  <a:cubicBezTo>
                    <a:pt x="11906" y="7144"/>
                    <a:pt x="11906" y="14288"/>
                    <a:pt x="9525" y="23813"/>
                  </a:cubicBezTo>
                  <a:cubicBezTo>
                    <a:pt x="7144" y="40481"/>
                    <a:pt x="9525" y="52387"/>
                    <a:pt x="23813" y="61913"/>
                  </a:cubicBezTo>
                  <a:lnTo>
                    <a:pt x="23813" y="61913"/>
                  </a:lnTo>
                  <a:close/>
                </a:path>
              </a:pathLst>
            </a:custGeom>
            <a:grpFill/>
            <a:ln w="23813" cap="flat">
              <a:noFill/>
              <a:prstDash val="solid"/>
              <a:miter/>
            </a:ln>
          </p:spPr>
          <p:txBody>
            <a:bodyPr rtlCol="0" anchor="ctr"/>
            <a:lstStyle/>
            <a:p>
              <a:endParaRPr lang="en-ID"/>
            </a:p>
          </p:txBody>
        </p:sp>
        <p:sp>
          <p:nvSpPr>
            <p:cNvPr id="1719" name="Freeform: Shape 1718">
              <a:extLst>
                <a:ext uri="{FF2B5EF4-FFF2-40B4-BE49-F238E27FC236}">
                  <a16:creationId xmlns:a16="http://schemas.microsoft.com/office/drawing/2014/main" id="{35B21D5A-D3DC-4FB4-6A9B-7F206311E8C5}"/>
                </a:ext>
              </a:extLst>
            </p:cNvPr>
            <p:cNvSpPr/>
            <p:nvPr/>
          </p:nvSpPr>
          <p:spPr>
            <a:xfrm>
              <a:off x="6129337" y="1697831"/>
              <a:ext cx="59531" cy="28574"/>
            </a:xfrm>
            <a:custGeom>
              <a:avLst/>
              <a:gdLst>
                <a:gd name="connsiteX0" fmla="*/ 4762 w 59531"/>
                <a:gd name="connsiteY0" fmla="*/ 0 h 28574"/>
                <a:gd name="connsiteX1" fmla="*/ 30956 w 59531"/>
                <a:gd name="connsiteY1" fmla="*/ 19050 h 28574"/>
                <a:gd name="connsiteX2" fmla="*/ 57150 w 59531"/>
                <a:gd name="connsiteY2" fmla="*/ 2381 h 28574"/>
                <a:gd name="connsiteX3" fmla="*/ 59531 w 59531"/>
                <a:gd name="connsiteY3" fmla="*/ 4762 h 28574"/>
                <a:gd name="connsiteX4" fmla="*/ 30956 w 59531"/>
                <a:gd name="connsiteY4" fmla="*/ 28575 h 28574"/>
                <a:gd name="connsiteX5" fmla="*/ 0 w 59531"/>
                <a:gd name="connsiteY5" fmla="*/ 4762 h 28574"/>
                <a:gd name="connsiteX6" fmla="*/ 4762 w 59531"/>
                <a:gd name="connsiteY6" fmla="*/ 0 h 2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8574">
                  <a:moveTo>
                    <a:pt x="4762" y="0"/>
                  </a:moveTo>
                  <a:cubicBezTo>
                    <a:pt x="14287" y="4762"/>
                    <a:pt x="21431" y="11906"/>
                    <a:pt x="30956" y="19050"/>
                  </a:cubicBezTo>
                  <a:cubicBezTo>
                    <a:pt x="40481" y="14287"/>
                    <a:pt x="50006" y="7144"/>
                    <a:pt x="57150" y="2381"/>
                  </a:cubicBezTo>
                  <a:cubicBezTo>
                    <a:pt x="57150" y="2381"/>
                    <a:pt x="59531" y="4762"/>
                    <a:pt x="59531" y="4762"/>
                  </a:cubicBezTo>
                  <a:cubicBezTo>
                    <a:pt x="50006" y="11906"/>
                    <a:pt x="40481" y="19050"/>
                    <a:pt x="30956" y="28575"/>
                  </a:cubicBezTo>
                  <a:cubicBezTo>
                    <a:pt x="19050" y="21431"/>
                    <a:pt x="9525" y="11906"/>
                    <a:pt x="0" y="4762"/>
                  </a:cubicBezTo>
                  <a:cubicBezTo>
                    <a:pt x="2381" y="2381"/>
                    <a:pt x="4762" y="2381"/>
                    <a:pt x="4762" y="0"/>
                  </a:cubicBezTo>
                  <a:close/>
                </a:path>
              </a:pathLst>
            </a:custGeom>
            <a:grpFill/>
            <a:ln w="23813" cap="flat">
              <a:noFill/>
              <a:prstDash val="solid"/>
              <a:miter/>
            </a:ln>
          </p:spPr>
          <p:txBody>
            <a:bodyPr rtlCol="0" anchor="ctr"/>
            <a:lstStyle/>
            <a:p>
              <a:endParaRPr lang="en-ID"/>
            </a:p>
          </p:txBody>
        </p:sp>
        <p:sp>
          <p:nvSpPr>
            <p:cNvPr id="1720" name="Freeform: Shape 1719">
              <a:extLst>
                <a:ext uri="{FF2B5EF4-FFF2-40B4-BE49-F238E27FC236}">
                  <a16:creationId xmlns:a16="http://schemas.microsoft.com/office/drawing/2014/main" id="{F098522D-74B2-45C1-4C37-A269AFCD9340}"/>
                </a:ext>
              </a:extLst>
            </p:cNvPr>
            <p:cNvSpPr/>
            <p:nvPr/>
          </p:nvSpPr>
          <p:spPr>
            <a:xfrm>
              <a:off x="8086724" y="1697831"/>
              <a:ext cx="57150" cy="26193"/>
            </a:xfrm>
            <a:custGeom>
              <a:avLst/>
              <a:gdLst>
                <a:gd name="connsiteX0" fmla="*/ 28575 w 57150"/>
                <a:gd name="connsiteY0" fmla="*/ 19050 h 26193"/>
                <a:gd name="connsiteX1" fmla="*/ 54769 w 57150"/>
                <a:gd name="connsiteY1" fmla="*/ 0 h 26193"/>
                <a:gd name="connsiteX2" fmla="*/ 57150 w 57150"/>
                <a:gd name="connsiteY2" fmla="*/ 2381 h 26193"/>
                <a:gd name="connsiteX3" fmla="*/ 28575 w 57150"/>
                <a:gd name="connsiteY3" fmla="*/ 26194 h 26193"/>
                <a:gd name="connsiteX4" fmla="*/ 0 w 57150"/>
                <a:gd name="connsiteY4" fmla="*/ 2381 h 26193"/>
                <a:gd name="connsiteX5" fmla="*/ 2381 w 57150"/>
                <a:gd name="connsiteY5" fmla="*/ 0 h 26193"/>
                <a:gd name="connsiteX6" fmla="*/ 28575 w 57150"/>
                <a:gd name="connsiteY6" fmla="*/ 1905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26193">
                  <a:moveTo>
                    <a:pt x="28575" y="19050"/>
                  </a:moveTo>
                  <a:cubicBezTo>
                    <a:pt x="38100" y="11906"/>
                    <a:pt x="47625" y="7144"/>
                    <a:pt x="54769" y="0"/>
                  </a:cubicBezTo>
                  <a:cubicBezTo>
                    <a:pt x="54769" y="0"/>
                    <a:pt x="57150" y="2381"/>
                    <a:pt x="57150" y="2381"/>
                  </a:cubicBezTo>
                  <a:cubicBezTo>
                    <a:pt x="47625" y="9525"/>
                    <a:pt x="38100" y="16669"/>
                    <a:pt x="28575" y="26194"/>
                  </a:cubicBezTo>
                  <a:cubicBezTo>
                    <a:pt x="19050" y="16669"/>
                    <a:pt x="9525" y="9525"/>
                    <a:pt x="0" y="2381"/>
                  </a:cubicBezTo>
                  <a:cubicBezTo>
                    <a:pt x="0" y="2381"/>
                    <a:pt x="2381" y="0"/>
                    <a:pt x="2381" y="0"/>
                  </a:cubicBezTo>
                  <a:cubicBezTo>
                    <a:pt x="9525" y="4762"/>
                    <a:pt x="19050" y="11906"/>
                    <a:pt x="28575" y="19050"/>
                  </a:cubicBezTo>
                  <a:close/>
                </a:path>
              </a:pathLst>
            </a:custGeom>
            <a:grpFill/>
            <a:ln w="23813" cap="flat">
              <a:noFill/>
              <a:prstDash val="solid"/>
              <a:miter/>
            </a:ln>
          </p:spPr>
          <p:txBody>
            <a:bodyPr rtlCol="0" anchor="ctr"/>
            <a:lstStyle/>
            <a:p>
              <a:endParaRPr lang="en-ID"/>
            </a:p>
          </p:txBody>
        </p:sp>
        <p:sp>
          <p:nvSpPr>
            <p:cNvPr id="1721" name="Freeform: Shape 1720">
              <a:extLst>
                <a:ext uri="{FF2B5EF4-FFF2-40B4-BE49-F238E27FC236}">
                  <a16:creationId xmlns:a16="http://schemas.microsoft.com/office/drawing/2014/main" id="{027DAB13-7CE0-5C55-77F9-B9BE32294339}"/>
                </a:ext>
              </a:extLst>
            </p:cNvPr>
            <p:cNvSpPr/>
            <p:nvPr/>
          </p:nvSpPr>
          <p:spPr>
            <a:xfrm>
              <a:off x="10036968" y="1697831"/>
              <a:ext cx="59531" cy="26193"/>
            </a:xfrm>
            <a:custGeom>
              <a:avLst/>
              <a:gdLst>
                <a:gd name="connsiteX0" fmla="*/ 30956 w 59531"/>
                <a:gd name="connsiteY0" fmla="*/ 16669 h 26193"/>
                <a:gd name="connsiteX1" fmla="*/ 57150 w 59531"/>
                <a:gd name="connsiteY1" fmla="*/ 0 h 26193"/>
                <a:gd name="connsiteX2" fmla="*/ 59531 w 59531"/>
                <a:gd name="connsiteY2" fmla="*/ 2381 h 26193"/>
                <a:gd name="connsiteX3" fmla="*/ 30956 w 59531"/>
                <a:gd name="connsiteY3" fmla="*/ 26194 h 26193"/>
                <a:gd name="connsiteX4" fmla="*/ 0 w 59531"/>
                <a:gd name="connsiteY4" fmla="*/ 2381 h 26193"/>
                <a:gd name="connsiteX5" fmla="*/ 2381 w 59531"/>
                <a:gd name="connsiteY5" fmla="*/ 0 h 26193"/>
                <a:gd name="connsiteX6" fmla="*/ 30956 w 59531"/>
                <a:gd name="connsiteY6" fmla="*/ 16669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30956" y="16669"/>
                  </a:moveTo>
                  <a:cubicBezTo>
                    <a:pt x="40481" y="9525"/>
                    <a:pt x="50006" y="4762"/>
                    <a:pt x="57150" y="0"/>
                  </a:cubicBezTo>
                  <a:cubicBezTo>
                    <a:pt x="57150" y="0"/>
                    <a:pt x="59531" y="2381"/>
                    <a:pt x="59531" y="2381"/>
                  </a:cubicBezTo>
                  <a:cubicBezTo>
                    <a:pt x="50006" y="9525"/>
                    <a:pt x="40481" y="16669"/>
                    <a:pt x="30956" y="26194"/>
                  </a:cubicBezTo>
                  <a:cubicBezTo>
                    <a:pt x="19050" y="16669"/>
                    <a:pt x="9525" y="9525"/>
                    <a:pt x="0" y="2381"/>
                  </a:cubicBezTo>
                  <a:cubicBezTo>
                    <a:pt x="0" y="2381"/>
                    <a:pt x="2381" y="0"/>
                    <a:pt x="2381" y="0"/>
                  </a:cubicBezTo>
                  <a:cubicBezTo>
                    <a:pt x="14288" y="4762"/>
                    <a:pt x="21431" y="11906"/>
                    <a:pt x="30956" y="16669"/>
                  </a:cubicBezTo>
                  <a:close/>
                </a:path>
              </a:pathLst>
            </a:custGeom>
            <a:grpFill/>
            <a:ln w="23813" cap="flat">
              <a:noFill/>
              <a:prstDash val="solid"/>
              <a:miter/>
            </a:ln>
          </p:spPr>
          <p:txBody>
            <a:bodyPr rtlCol="0" anchor="ctr"/>
            <a:lstStyle/>
            <a:p>
              <a:endParaRPr lang="en-ID"/>
            </a:p>
          </p:txBody>
        </p:sp>
        <p:sp>
          <p:nvSpPr>
            <p:cNvPr id="1722" name="Freeform: Shape 1721">
              <a:extLst>
                <a:ext uri="{FF2B5EF4-FFF2-40B4-BE49-F238E27FC236}">
                  <a16:creationId xmlns:a16="http://schemas.microsoft.com/office/drawing/2014/main" id="{8679975A-11E0-1D22-5903-293A77D70C19}"/>
                </a:ext>
              </a:extLst>
            </p:cNvPr>
            <p:cNvSpPr/>
            <p:nvPr/>
          </p:nvSpPr>
          <p:spPr>
            <a:xfrm>
              <a:off x="7589043" y="5336381"/>
              <a:ext cx="23812" cy="61912"/>
            </a:xfrm>
            <a:custGeom>
              <a:avLst/>
              <a:gdLst>
                <a:gd name="connsiteX0" fmla="*/ 0 w 23812"/>
                <a:gd name="connsiteY0" fmla="*/ 61912 h 61912"/>
                <a:gd name="connsiteX1" fmla="*/ 14288 w 23812"/>
                <a:gd name="connsiteY1" fmla="*/ 23813 h 61912"/>
                <a:gd name="connsiteX2" fmla="*/ 14288 w 23812"/>
                <a:gd name="connsiteY2" fmla="*/ 0 h 61912"/>
                <a:gd name="connsiteX3" fmla="*/ 23813 w 23812"/>
                <a:gd name="connsiteY3" fmla="*/ 54768 h 61912"/>
                <a:gd name="connsiteX4" fmla="*/ 0 w 23812"/>
                <a:gd name="connsiteY4" fmla="*/ 61912 h 61912"/>
                <a:gd name="connsiteX5" fmla="*/ 0 w 23812"/>
                <a:gd name="connsiteY5"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2"/>
                  </a:moveTo>
                  <a:cubicBezTo>
                    <a:pt x="14288" y="52387"/>
                    <a:pt x="16669" y="38100"/>
                    <a:pt x="14288" y="23813"/>
                  </a:cubicBezTo>
                  <a:cubicBezTo>
                    <a:pt x="11906" y="16669"/>
                    <a:pt x="11906" y="9525"/>
                    <a:pt x="14288" y="0"/>
                  </a:cubicBezTo>
                  <a:cubicBezTo>
                    <a:pt x="16669" y="16669"/>
                    <a:pt x="21431" y="33337"/>
                    <a:pt x="23813" y="54768"/>
                  </a:cubicBezTo>
                  <a:cubicBezTo>
                    <a:pt x="14288" y="57150"/>
                    <a:pt x="7144" y="59531"/>
                    <a:pt x="0" y="61912"/>
                  </a:cubicBezTo>
                  <a:lnTo>
                    <a:pt x="0" y="61912"/>
                  </a:lnTo>
                  <a:close/>
                </a:path>
              </a:pathLst>
            </a:custGeom>
            <a:grpFill/>
            <a:ln w="23813" cap="flat">
              <a:noFill/>
              <a:prstDash val="solid"/>
              <a:miter/>
            </a:ln>
          </p:spPr>
          <p:txBody>
            <a:bodyPr rtlCol="0" anchor="ctr"/>
            <a:lstStyle/>
            <a:p>
              <a:endParaRPr lang="en-ID"/>
            </a:p>
          </p:txBody>
        </p:sp>
        <p:sp>
          <p:nvSpPr>
            <p:cNvPr id="1723" name="Freeform: Shape 1722">
              <a:extLst>
                <a:ext uri="{FF2B5EF4-FFF2-40B4-BE49-F238E27FC236}">
                  <a16:creationId xmlns:a16="http://schemas.microsoft.com/office/drawing/2014/main" id="{36420B3E-3850-9994-E73E-3B8CB41FF090}"/>
                </a:ext>
              </a:extLst>
            </p:cNvPr>
            <p:cNvSpPr/>
            <p:nvPr/>
          </p:nvSpPr>
          <p:spPr>
            <a:xfrm>
              <a:off x="5636418" y="3083718"/>
              <a:ext cx="23812" cy="61912"/>
            </a:xfrm>
            <a:custGeom>
              <a:avLst/>
              <a:gdLst>
                <a:gd name="connsiteX0" fmla="*/ 0 w 23812"/>
                <a:gd name="connsiteY0" fmla="*/ 61913 h 61912"/>
                <a:gd name="connsiteX1" fmla="*/ 14288 w 23812"/>
                <a:gd name="connsiteY1" fmla="*/ 23813 h 61912"/>
                <a:gd name="connsiteX2" fmla="*/ 14288 w 23812"/>
                <a:gd name="connsiteY2" fmla="*/ 0 h 61912"/>
                <a:gd name="connsiteX3" fmla="*/ 23813 w 23812"/>
                <a:gd name="connsiteY3" fmla="*/ 54769 h 61912"/>
                <a:gd name="connsiteX4" fmla="*/ 0 w 23812"/>
                <a:gd name="connsiteY4" fmla="*/ 61913 h 61912"/>
                <a:gd name="connsiteX5" fmla="*/ 0 w 23812"/>
                <a:gd name="connsiteY5"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3"/>
                  </a:moveTo>
                  <a:cubicBezTo>
                    <a:pt x="14288" y="52387"/>
                    <a:pt x="16669" y="38100"/>
                    <a:pt x="14288" y="23813"/>
                  </a:cubicBezTo>
                  <a:cubicBezTo>
                    <a:pt x="11906" y="16669"/>
                    <a:pt x="11906" y="9525"/>
                    <a:pt x="14288" y="0"/>
                  </a:cubicBezTo>
                  <a:cubicBezTo>
                    <a:pt x="16669" y="16669"/>
                    <a:pt x="21431" y="33337"/>
                    <a:pt x="23813" y="54769"/>
                  </a:cubicBezTo>
                  <a:cubicBezTo>
                    <a:pt x="14288" y="57150"/>
                    <a:pt x="7144" y="59531"/>
                    <a:pt x="0" y="61913"/>
                  </a:cubicBezTo>
                  <a:lnTo>
                    <a:pt x="0" y="61913"/>
                  </a:lnTo>
                  <a:close/>
                </a:path>
              </a:pathLst>
            </a:custGeom>
            <a:grpFill/>
            <a:ln w="23813" cap="flat">
              <a:noFill/>
              <a:prstDash val="solid"/>
              <a:miter/>
            </a:ln>
          </p:spPr>
          <p:txBody>
            <a:bodyPr rtlCol="0" anchor="ctr"/>
            <a:lstStyle/>
            <a:p>
              <a:endParaRPr lang="en-ID"/>
            </a:p>
          </p:txBody>
        </p:sp>
        <p:sp>
          <p:nvSpPr>
            <p:cNvPr id="1724" name="Freeform: Shape 1723">
              <a:extLst>
                <a:ext uri="{FF2B5EF4-FFF2-40B4-BE49-F238E27FC236}">
                  <a16:creationId xmlns:a16="http://schemas.microsoft.com/office/drawing/2014/main" id="{B1C6E2A9-ED2C-B054-0A03-86CE20090A4F}"/>
                </a:ext>
              </a:extLst>
            </p:cNvPr>
            <p:cNvSpPr/>
            <p:nvPr/>
          </p:nvSpPr>
          <p:spPr>
            <a:xfrm>
              <a:off x="8617743" y="5336381"/>
              <a:ext cx="23812" cy="61912"/>
            </a:xfrm>
            <a:custGeom>
              <a:avLst/>
              <a:gdLst>
                <a:gd name="connsiteX0" fmla="*/ 23813 w 23812"/>
                <a:gd name="connsiteY0" fmla="*/ 61912 h 61912"/>
                <a:gd name="connsiteX1" fmla="*/ 0 w 23812"/>
                <a:gd name="connsiteY1" fmla="*/ 54768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2 h 61912"/>
                <a:gd name="connsiteX6" fmla="*/ 23813 w 23812"/>
                <a:gd name="connsiteY6"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2"/>
                  </a:moveTo>
                  <a:cubicBezTo>
                    <a:pt x="16669" y="59531"/>
                    <a:pt x="9525" y="57150"/>
                    <a:pt x="0" y="54768"/>
                  </a:cubicBezTo>
                  <a:cubicBezTo>
                    <a:pt x="4763" y="35719"/>
                    <a:pt x="7144" y="16669"/>
                    <a:pt x="9525" y="0"/>
                  </a:cubicBezTo>
                  <a:cubicBezTo>
                    <a:pt x="11906" y="0"/>
                    <a:pt x="11906" y="0"/>
                    <a:pt x="14288" y="0"/>
                  </a:cubicBezTo>
                  <a:cubicBezTo>
                    <a:pt x="11906" y="7143"/>
                    <a:pt x="11906" y="14287"/>
                    <a:pt x="9525" y="23813"/>
                  </a:cubicBezTo>
                  <a:cubicBezTo>
                    <a:pt x="7144" y="40481"/>
                    <a:pt x="9525" y="52387"/>
                    <a:pt x="23813" y="61912"/>
                  </a:cubicBezTo>
                  <a:lnTo>
                    <a:pt x="23813" y="61912"/>
                  </a:lnTo>
                  <a:close/>
                </a:path>
              </a:pathLst>
            </a:custGeom>
            <a:grpFill/>
            <a:ln w="23813" cap="flat">
              <a:noFill/>
              <a:prstDash val="solid"/>
              <a:miter/>
            </a:ln>
          </p:spPr>
          <p:txBody>
            <a:bodyPr rtlCol="0" anchor="ctr"/>
            <a:lstStyle/>
            <a:p>
              <a:endParaRPr lang="en-ID"/>
            </a:p>
          </p:txBody>
        </p:sp>
        <p:sp>
          <p:nvSpPr>
            <p:cNvPr id="1725" name="Freeform: Shape 1724">
              <a:extLst>
                <a:ext uri="{FF2B5EF4-FFF2-40B4-BE49-F238E27FC236}">
                  <a16:creationId xmlns:a16="http://schemas.microsoft.com/office/drawing/2014/main" id="{BD396F79-24A1-9B86-3398-1569471E540C}"/>
                </a:ext>
              </a:extLst>
            </p:cNvPr>
            <p:cNvSpPr/>
            <p:nvPr/>
          </p:nvSpPr>
          <p:spPr>
            <a:xfrm>
              <a:off x="9544050" y="5336381"/>
              <a:ext cx="23812" cy="61912"/>
            </a:xfrm>
            <a:custGeom>
              <a:avLst/>
              <a:gdLst>
                <a:gd name="connsiteX0" fmla="*/ 0 w 23812"/>
                <a:gd name="connsiteY0" fmla="*/ 61912 h 61912"/>
                <a:gd name="connsiteX1" fmla="*/ 14287 w 23812"/>
                <a:gd name="connsiteY1" fmla="*/ 23813 h 61912"/>
                <a:gd name="connsiteX2" fmla="*/ 14287 w 23812"/>
                <a:gd name="connsiteY2" fmla="*/ 0 h 61912"/>
                <a:gd name="connsiteX3" fmla="*/ 23813 w 23812"/>
                <a:gd name="connsiteY3" fmla="*/ 54768 h 61912"/>
                <a:gd name="connsiteX4" fmla="*/ 0 w 23812"/>
                <a:gd name="connsiteY4" fmla="*/ 61912 h 61912"/>
                <a:gd name="connsiteX5" fmla="*/ 0 w 23812"/>
                <a:gd name="connsiteY5"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2"/>
                  </a:moveTo>
                  <a:cubicBezTo>
                    <a:pt x="14287" y="52387"/>
                    <a:pt x="16669" y="38100"/>
                    <a:pt x="14287" y="23813"/>
                  </a:cubicBezTo>
                  <a:cubicBezTo>
                    <a:pt x="11906" y="16669"/>
                    <a:pt x="11906" y="9525"/>
                    <a:pt x="14287" y="0"/>
                  </a:cubicBezTo>
                  <a:cubicBezTo>
                    <a:pt x="16669" y="16669"/>
                    <a:pt x="21431" y="33337"/>
                    <a:pt x="23813" y="54768"/>
                  </a:cubicBezTo>
                  <a:cubicBezTo>
                    <a:pt x="14287" y="57150"/>
                    <a:pt x="7144" y="59531"/>
                    <a:pt x="0" y="61912"/>
                  </a:cubicBezTo>
                  <a:lnTo>
                    <a:pt x="0" y="61912"/>
                  </a:lnTo>
                  <a:close/>
                </a:path>
              </a:pathLst>
            </a:custGeom>
            <a:grpFill/>
            <a:ln w="23813" cap="flat">
              <a:noFill/>
              <a:prstDash val="solid"/>
              <a:miter/>
            </a:ln>
          </p:spPr>
          <p:txBody>
            <a:bodyPr rtlCol="0" anchor="ctr"/>
            <a:lstStyle/>
            <a:p>
              <a:endParaRPr lang="en-ID"/>
            </a:p>
          </p:txBody>
        </p:sp>
        <p:sp>
          <p:nvSpPr>
            <p:cNvPr id="1726" name="Freeform: Shape 1725">
              <a:extLst>
                <a:ext uri="{FF2B5EF4-FFF2-40B4-BE49-F238E27FC236}">
                  <a16:creationId xmlns:a16="http://schemas.microsoft.com/office/drawing/2014/main" id="{9053834F-BF7F-CD46-0139-F9407A1A0C94}"/>
                </a:ext>
              </a:extLst>
            </p:cNvPr>
            <p:cNvSpPr/>
            <p:nvPr/>
          </p:nvSpPr>
          <p:spPr>
            <a:xfrm>
              <a:off x="10570368" y="5336381"/>
              <a:ext cx="23812" cy="61912"/>
            </a:xfrm>
            <a:custGeom>
              <a:avLst/>
              <a:gdLst>
                <a:gd name="connsiteX0" fmla="*/ 23813 w 23812"/>
                <a:gd name="connsiteY0" fmla="*/ 61912 h 61912"/>
                <a:gd name="connsiteX1" fmla="*/ 0 w 23812"/>
                <a:gd name="connsiteY1" fmla="*/ 54768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2 h 61912"/>
                <a:gd name="connsiteX6" fmla="*/ 23813 w 23812"/>
                <a:gd name="connsiteY6"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2"/>
                  </a:moveTo>
                  <a:cubicBezTo>
                    <a:pt x="16669" y="59531"/>
                    <a:pt x="9525" y="57150"/>
                    <a:pt x="0" y="54768"/>
                  </a:cubicBezTo>
                  <a:cubicBezTo>
                    <a:pt x="4763" y="35719"/>
                    <a:pt x="7144" y="16669"/>
                    <a:pt x="9525" y="0"/>
                  </a:cubicBezTo>
                  <a:cubicBezTo>
                    <a:pt x="11906" y="0"/>
                    <a:pt x="11906" y="0"/>
                    <a:pt x="14288" y="0"/>
                  </a:cubicBezTo>
                  <a:cubicBezTo>
                    <a:pt x="11906" y="7143"/>
                    <a:pt x="11906" y="14287"/>
                    <a:pt x="9525" y="23813"/>
                  </a:cubicBezTo>
                  <a:cubicBezTo>
                    <a:pt x="7144" y="40481"/>
                    <a:pt x="9525" y="52387"/>
                    <a:pt x="23813" y="61912"/>
                  </a:cubicBezTo>
                  <a:lnTo>
                    <a:pt x="23813" y="61912"/>
                  </a:lnTo>
                  <a:close/>
                </a:path>
              </a:pathLst>
            </a:custGeom>
            <a:grpFill/>
            <a:ln w="23813" cap="flat">
              <a:noFill/>
              <a:prstDash val="solid"/>
              <a:miter/>
            </a:ln>
          </p:spPr>
          <p:txBody>
            <a:bodyPr rtlCol="0" anchor="ctr"/>
            <a:lstStyle/>
            <a:p>
              <a:endParaRPr lang="en-ID"/>
            </a:p>
          </p:txBody>
        </p:sp>
        <p:sp>
          <p:nvSpPr>
            <p:cNvPr id="1727" name="Freeform: Shape 1726">
              <a:extLst>
                <a:ext uri="{FF2B5EF4-FFF2-40B4-BE49-F238E27FC236}">
                  <a16:creationId xmlns:a16="http://schemas.microsoft.com/office/drawing/2014/main" id="{9D6136D1-8547-2641-BBDA-2AAFED65DBAA}"/>
                </a:ext>
              </a:extLst>
            </p:cNvPr>
            <p:cNvSpPr/>
            <p:nvPr/>
          </p:nvSpPr>
          <p:spPr>
            <a:xfrm>
              <a:off x="11496674" y="5336381"/>
              <a:ext cx="23812" cy="61912"/>
            </a:xfrm>
            <a:custGeom>
              <a:avLst/>
              <a:gdLst>
                <a:gd name="connsiteX0" fmla="*/ 0 w 23812"/>
                <a:gd name="connsiteY0" fmla="*/ 61912 h 61912"/>
                <a:gd name="connsiteX1" fmla="*/ 14288 w 23812"/>
                <a:gd name="connsiteY1" fmla="*/ 23813 h 61912"/>
                <a:gd name="connsiteX2" fmla="*/ 14288 w 23812"/>
                <a:gd name="connsiteY2" fmla="*/ 0 h 61912"/>
                <a:gd name="connsiteX3" fmla="*/ 23813 w 23812"/>
                <a:gd name="connsiteY3" fmla="*/ 54768 h 61912"/>
                <a:gd name="connsiteX4" fmla="*/ 0 w 23812"/>
                <a:gd name="connsiteY4" fmla="*/ 61912 h 61912"/>
                <a:gd name="connsiteX5" fmla="*/ 0 w 23812"/>
                <a:gd name="connsiteY5"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2"/>
                  </a:moveTo>
                  <a:cubicBezTo>
                    <a:pt x="14288" y="52387"/>
                    <a:pt x="16669" y="38100"/>
                    <a:pt x="14288" y="23813"/>
                  </a:cubicBezTo>
                  <a:cubicBezTo>
                    <a:pt x="11906" y="16669"/>
                    <a:pt x="11906" y="9525"/>
                    <a:pt x="14288" y="0"/>
                  </a:cubicBezTo>
                  <a:cubicBezTo>
                    <a:pt x="16669" y="16669"/>
                    <a:pt x="21432" y="33337"/>
                    <a:pt x="23813" y="54768"/>
                  </a:cubicBezTo>
                  <a:cubicBezTo>
                    <a:pt x="14288" y="57150"/>
                    <a:pt x="7144" y="59531"/>
                    <a:pt x="0" y="61912"/>
                  </a:cubicBezTo>
                  <a:lnTo>
                    <a:pt x="0" y="61912"/>
                  </a:lnTo>
                  <a:close/>
                </a:path>
              </a:pathLst>
            </a:custGeom>
            <a:grpFill/>
            <a:ln w="23813" cap="flat">
              <a:noFill/>
              <a:prstDash val="solid"/>
              <a:miter/>
            </a:ln>
          </p:spPr>
          <p:txBody>
            <a:bodyPr rtlCol="0" anchor="ctr"/>
            <a:lstStyle/>
            <a:p>
              <a:endParaRPr lang="en-ID"/>
            </a:p>
          </p:txBody>
        </p:sp>
        <p:sp>
          <p:nvSpPr>
            <p:cNvPr id="1728" name="Freeform: Shape 1727">
              <a:extLst>
                <a:ext uri="{FF2B5EF4-FFF2-40B4-BE49-F238E27FC236}">
                  <a16:creationId xmlns:a16="http://schemas.microsoft.com/office/drawing/2014/main" id="{CA20306F-15D1-9C4C-5957-9D2EE2776649}"/>
                </a:ext>
              </a:extLst>
            </p:cNvPr>
            <p:cNvSpPr/>
            <p:nvPr/>
          </p:nvSpPr>
          <p:spPr>
            <a:xfrm>
              <a:off x="11496674" y="6462712"/>
              <a:ext cx="23812" cy="61912"/>
            </a:xfrm>
            <a:custGeom>
              <a:avLst/>
              <a:gdLst>
                <a:gd name="connsiteX0" fmla="*/ 0 w 23812"/>
                <a:gd name="connsiteY0" fmla="*/ 61913 h 61912"/>
                <a:gd name="connsiteX1" fmla="*/ 14288 w 23812"/>
                <a:gd name="connsiteY1" fmla="*/ 23813 h 61912"/>
                <a:gd name="connsiteX2" fmla="*/ 14288 w 23812"/>
                <a:gd name="connsiteY2" fmla="*/ 0 h 61912"/>
                <a:gd name="connsiteX3" fmla="*/ 23813 w 23812"/>
                <a:gd name="connsiteY3" fmla="*/ 54769 h 61912"/>
                <a:gd name="connsiteX4" fmla="*/ 0 w 23812"/>
                <a:gd name="connsiteY4" fmla="*/ 61913 h 61912"/>
                <a:gd name="connsiteX5" fmla="*/ 0 w 23812"/>
                <a:gd name="connsiteY5"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3"/>
                  </a:moveTo>
                  <a:cubicBezTo>
                    <a:pt x="14288" y="52388"/>
                    <a:pt x="16669" y="38100"/>
                    <a:pt x="14288" y="23813"/>
                  </a:cubicBezTo>
                  <a:cubicBezTo>
                    <a:pt x="11906" y="16669"/>
                    <a:pt x="11906" y="9525"/>
                    <a:pt x="14288" y="0"/>
                  </a:cubicBezTo>
                  <a:cubicBezTo>
                    <a:pt x="16669" y="16669"/>
                    <a:pt x="21432" y="33337"/>
                    <a:pt x="23813" y="54769"/>
                  </a:cubicBezTo>
                  <a:cubicBezTo>
                    <a:pt x="14288" y="57150"/>
                    <a:pt x="7144" y="59531"/>
                    <a:pt x="0" y="61913"/>
                  </a:cubicBezTo>
                  <a:lnTo>
                    <a:pt x="0" y="61913"/>
                  </a:lnTo>
                  <a:close/>
                </a:path>
              </a:pathLst>
            </a:custGeom>
            <a:grpFill/>
            <a:ln w="23813" cap="flat">
              <a:noFill/>
              <a:prstDash val="solid"/>
              <a:miter/>
            </a:ln>
          </p:spPr>
          <p:txBody>
            <a:bodyPr rtlCol="0" anchor="ctr"/>
            <a:lstStyle/>
            <a:p>
              <a:endParaRPr lang="en-ID"/>
            </a:p>
          </p:txBody>
        </p:sp>
        <p:sp>
          <p:nvSpPr>
            <p:cNvPr id="1729" name="Freeform: Shape 1728">
              <a:extLst>
                <a:ext uri="{FF2B5EF4-FFF2-40B4-BE49-F238E27FC236}">
                  <a16:creationId xmlns:a16="http://schemas.microsoft.com/office/drawing/2014/main" id="{75EA6197-A164-500C-5689-BD91F6250036}"/>
                </a:ext>
              </a:extLst>
            </p:cNvPr>
            <p:cNvSpPr/>
            <p:nvPr/>
          </p:nvSpPr>
          <p:spPr>
            <a:xfrm>
              <a:off x="10570368" y="6462712"/>
              <a:ext cx="23812" cy="61912"/>
            </a:xfrm>
            <a:custGeom>
              <a:avLst/>
              <a:gdLst>
                <a:gd name="connsiteX0" fmla="*/ 23813 w 23812"/>
                <a:gd name="connsiteY0" fmla="*/ 61913 h 61912"/>
                <a:gd name="connsiteX1" fmla="*/ 0 w 23812"/>
                <a:gd name="connsiteY1" fmla="*/ 54769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3 h 61912"/>
                <a:gd name="connsiteX6" fmla="*/ 23813 w 23812"/>
                <a:gd name="connsiteY6"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3"/>
                  </a:moveTo>
                  <a:cubicBezTo>
                    <a:pt x="16669" y="59531"/>
                    <a:pt x="9525" y="57150"/>
                    <a:pt x="0" y="54769"/>
                  </a:cubicBezTo>
                  <a:cubicBezTo>
                    <a:pt x="4763" y="35719"/>
                    <a:pt x="7144" y="16669"/>
                    <a:pt x="9525" y="0"/>
                  </a:cubicBezTo>
                  <a:cubicBezTo>
                    <a:pt x="11906" y="0"/>
                    <a:pt x="11906" y="0"/>
                    <a:pt x="14288" y="0"/>
                  </a:cubicBezTo>
                  <a:cubicBezTo>
                    <a:pt x="11906" y="7144"/>
                    <a:pt x="11906" y="14288"/>
                    <a:pt x="9525" y="23813"/>
                  </a:cubicBezTo>
                  <a:cubicBezTo>
                    <a:pt x="7144" y="40482"/>
                    <a:pt x="9525" y="52388"/>
                    <a:pt x="23813" y="61913"/>
                  </a:cubicBezTo>
                  <a:lnTo>
                    <a:pt x="23813" y="61913"/>
                  </a:lnTo>
                  <a:close/>
                </a:path>
              </a:pathLst>
            </a:custGeom>
            <a:grpFill/>
            <a:ln w="23813" cap="flat">
              <a:noFill/>
              <a:prstDash val="solid"/>
              <a:miter/>
            </a:ln>
          </p:spPr>
          <p:txBody>
            <a:bodyPr rtlCol="0" anchor="ctr"/>
            <a:lstStyle/>
            <a:p>
              <a:endParaRPr lang="en-ID"/>
            </a:p>
          </p:txBody>
        </p:sp>
        <p:sp>
          <p:nvSpPr>
            <p:cNvPr id="1730" name="Freeform: Shape 1729">
              <a:extLst>
                <a:ext uri="{FF2B5EF4-FFF2-40B4-BE49-F238E27FC236}">
                  <a16:creationId xmlns:a16="http://schemas.microsoft.com/office/drawing/2014/main" id="{FDFE91E9-000A-F33A-EAF1-FA22DFEB83AD}"/>
                </a:ext>
              </a:extLst>
            </p:cNvPr>
            <p:cNvSpPr/>
            <p:nvPr/>
          </p:nvSpPr>
          <p:spPr>
            <a:xfrm>
              <a:off x="9544050" y="6462712"/>
              <a:ext cx="23812" cy="61912"/>
            </a:xfrm>
            <a:custGeom>
              <a:avLst/>
              <a:gdLst>
                <a:gd name="connsiteX0" fmla="*/ 0 w 23812"/>
                <a:gd name="connsiteY0" fmla="*/ 61913 h 61912"/>
                <a:gd name="connsiteX1" fmla="*/ 14287 w 23812"/>
                <a:gd name="connsiteY1" fmla="*/ 23813 h 61912"/>
                <a:gd name="connsiteX2" fmla="*/ 14287 w 23812"/>
                <a:gd name="connsiteY2" fmla="*/ 0 h 61912"/>
                <a:gd name="connsiteX3" fmla="*/ 23813 w 23812"/>
                <a:gd name="connsiteY3" fmla="*/ 54769 h 61912"/>
                <a:gd name="connsiteX4" fmla="*/ 0 w 23812"/>
                <a:gd name="connsiteY4" fmla="*/ 61913 h 61912"/>
                <a:gd name="connsiteX5" fmla="*/ 0 w 23812"/>
                <a:gd name="connsiteY5"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3"/>
                  </a:moveTo>
                  <a:cubicBezTo>
                    <a:pt x="14287" y="52388"/>
                    <a:pt x="16669" y="38100"/>
                    <a:pt x="14287" y="23813"/>
                  </a:cubicBezTo>
                  <a:cubicBezTo>
                    <a:pt x="11906" y="16669"/>
                    <a:pt x="11906" y="9525"/>
                    <a:pt x="14287" y="0"/>
                  </a:cubicBezTo>
                  <a:cubicBezTo>
                    <a:pt x="16669" y="16669"/>
                    <a:pt x="21431" y="33337"/>
                    <a:pt x="23813" y="54769"/>
                  </a:cubicBezTo>
                  <a:cubicBezTo>
                    <a:pt x="14287" y="57150"/>
                    <a:pt x="7144" y="59531"/>
                    <a:pt x="0" y="61913"/>
                  </a:cubicBezTo>
                  <a:lnTo>
                    <a:pt x="0" y="61913"/>
                  </a:lnTo>
                  <a:close/>
                </a:path>
              </a:pathLst>
            </a:custGeom>
            <a:grpFill/>
            <a:ln w="23813" cap="flat">
              <a:noFill/>
              <a:prstDash val="solid"/>
              <a:miter/>
            </a:ln>
          </p:spPr>
          <p:txBody>
            <a:bodyPr rtlCol="0" anchor="ctr"/>
            <a:lstStyle/>
            <a:p>
              <a:endParaRPr lang="en-ID"/>
            </a:p>
          </p:txBody>
        </p:sp>
        <p:sp>
          <p:nvSpPr>
            <p:cNvPr id="1731" name="Freeform: Shape 1730">
              <a:extLst>
                <a:ext uri="{FF2B5EF4-FFF2-40B4-BE49-F238E27FC236}">
                  <a16:creationId xmlns:a16="http://schemas.microsoft.com/office/drawing/2014/main" id="{2E03AD5E-0C5F-27A4-6E67-B8A4656F62AC}"/>
                </a:ext>
              </a:extLst>
            </p:cNvPr>
            <p:cNvSpPr/>
            <p:nvPr/>
          </p:nvSpPr>
          <p:spPr>
            <a:xfrm>
              <a:off x="8617743" y="6462712"/>
              <a:ext cx="23812" cy="61912"/>
            </a:xfrm>
            <a:custGeom>
              <a:avLst/>
              <a:gdLst>
                <a:gd name="connsiteX0" fmla="*/ 23813 w 23812"/>
                <a:gd name="connsiteY0" fmla="*/ 61913 h 61912"/>
                <a:gd name="connsiteX1" fmla="*/ 0 w 23812"/>
                <a:gd name="connsiteY1" fmla="*/ 54769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3 h 61912"/>
                <a:gd name="connsiteX6" fmla="*/ 23813 w 23812"/>
                <a:gd name="connsiteY6"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3"/>
                  </a:moveTo>
                  <a:cubicBezTo>
                    <a:pt x="16669" y="59531"/>
                    <a:pt x="9525" y="57150"/>
                    <a:pt x="0" y="54769"/>
                  </a:cubicBezTo>
                  <a:cubicBezTo>
                    <a:pt x="4763" y="35719"/>
                    <a:pt x="7144" y="16669"/>
                    <a:pt x="9525" y="0"/>
                  </a:cubicBezTo>
                  <a:cubicBezTo>
                    <a:pt x="11906" y="0"/>
                    <a:pt x="11906" y="0"/>
                    <a:pt x="14288" y="0"/>
                  </a:cubicBezTo>
                  <a:cubicBezTo>
                    <a:pt x="11906" y="7144"/>
                    <a:pt x="11906" y="14288"/>
                    <a:pt x="9525" y="23813"/>
                  </a:cubicBezTo>
                  <a:cubicBezTo>
                    <a:pt x="7144" y="40482"/>
                    <a:pt x="9525" y="52388"/>
                    <a:pt x="23813" y="61913"/>
                  </a:cubicBezTo>
                  <a:lnTo>
                    <a:pt x="23813" y="61913"/>
                  </a:lnTo>
                  <a:close/>
                </a:path>
              </a:pathLst>
            </a:custGeom>
            <a:grpFill/>
            <a:ln w="23813" cap="flat">
              <a:noFill/>
              <a:prstDash val="solid"/>
              <a:miter/>
            </a:ln>
          </p:spPr>
          <p:txBody>
            <a:bodyPr rtlCol="0" anchor="ctr"/>
            <a:lstStyle/>
            <a:p>
              <a:endParaRPr lang="en-ID"/>
            </a:p>
          </p:txBody>
        </p:sp>
        <p:sp>
          <p:nvSpPr>
            <p:cNvPr id="1732" name="Freeform: Shape 1731">
              <a:extLst>
                <a:ext uri="{FF2B5EF4-FFF2-40B4-BE49-F238E27FC236}">
                  <a16:creationId xmlns:a16="http://schemas.microsoft.com/office/drawing/2014/main" id="{ABA454EF-8A9B-8836-D91D-6BE2DCEE10A0}"/>
                </a:ext>
              </a:extLst>
            </p:cNvPr>
            <p:cNvSpPr/>
            <p:nvPr/>
          </p:nvSpPr>
          <p:spPr>
            <a:xfrm>
              <a:off x="11994356" y="5076824"/>
              <a:ext cx="59531" cy="26193"/>
            </a:xfrm>
            <a:custGeom>
              <a:avLst/>
              <a:gdLst>
                <a:gd name="connsiteX0" fmla="*/ 28575 w 59531"/>
                <a:gd name="connsiteY0" fmla="*/ 26194 h 26193"/>
                <a:gd name="connsiteX1" fmla="*/ 0 w 59531"/>
                <a:gd name="connsiteY1" fmla="*/ 2381 h 26193"/>
                <a:gd name="connsiteX2" fmla="*/ 2381 w 59531"/>
                <a:gd name="connsiteY2" fmla="*/ 0 h 26193"/>
                <a:gd name="connsiteX3" fmla="*/ 28575 w 59531"/>
                <a:gd name="connsiteY3" fmla="*/ 16669 h 26193"/>
                <a:gd name="connsiteX4" fmla="*/ 57150 w 59531"/>
                <a:gd name="connsiteY4" fmla="*/ 0 h 26193"/>
                <a:gd name="connsiteX5" fmla="*/ 59531 w 59531"/>
                <a:gd name="connsiteY5" fmla="*/ 2381 h 26193"/>
                <a:gd name="connsiteX6" fmla="*/ 28575 w 59531"/>
                <a:gd name="connsiteY6" fmla="*/ 26194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28575" y="26194"/>
                  </a:moveTo>
                  <a:cubicBezTo>
                    <a:pt x="19050" y="16669"/>
                    <a:pt x="9525" y="9525"/>
                    <a:pt x="0" y="2381"/>
                  </a:cubicBezTo>
                  <a:cubicBezTo>
                    <a:pt x="0" y="2381"/>
                    <a:pt x="2381" y="0"/>
                    <a:pt x="2381" y="0"/>
                  </a:cubicBezTo>
                  <a:cubicBezTo>
                    <a:pt x="11906" y="4762"/>
                    <a:pt x="21431" y="11906"/>
                    <a:pt x="28575" y="16669"/>
                  </a:cubicBezTo>
                  <a:cubicBezTo>
                    <a:pt x="38099" y="9525"/>
                    <a:pt x="47625" y="4762"/>
                    <a:pt x="57150" y="0"/>
                  </a:cubicBezTo>
                  <a:cubicBezTo>
                    <a:pt x="57150" y="0"/>
                    <a:pt x="59531" y="2381"/>
                    <a:pt x="59531" y="2381"/>
                  </a:cubicBezTo>
                  <a:cubicBezTo>
                    <a:pt x="47625" y="9525"/>
                    <a:pt x="38099" y="19050"/>
                    <a:pt x="28575" y="26194"/>
                  </a:cubicBezTo>
                  <a:close/>
                </a:path>
              </a:pathLst>
            </a:custGeom>
            <a:grpFill/>
            <a:ln w="23813" cap="flat">
              <a:noFill/>
              <a:prstDash val="solid"/>
              <a:miter/>
            </a:ln>
          </p:spPr>
          <p:txBody>
            <a:bodyPr rtlCol="0" anchor="ctr"/>
            <a:lstStyle/>
            <a:p>
              <a:endParaRPr lang="en-ID"/>
            </a:p>
          </p:txBody>
        </p:sp>
        <p:sp>
          <p:nvSpPr>
            <p:cNvPr id="1733" name="Freeform: Shape 1732">
              <a:extLst>
                <a:ext uri="{FF2B5EF4-FFF2-40B4-BE49-F238E27FC236}">
                  <a16:creationId xmlns:a16="http://schemas.microsoft.com/office/drawing/2014/main" id="{2286F333-01AE-8895-7416-166BEE2471A6}"/>
                </a:ext>
              </a:extLst>
            </p:cNvPr>
            <p:cNvSpPr/>
            <p:nvPr/>
          </p:nvSpPr>
          <p:spPr>
            <a:xfrm>
              <a:off x="10039350" y="5076824"/>
              <a:ext cx="59531" cy="26193"/>
            </a:xfrm>
            <a:custGeom>
              <a:avLst/>
              <a:gdLst>
                <a:gd name="connsiteX0" fmla="*/ 30956 w 59531"/>
                <a:gd name="connsiteY0" fmla="*/ 26194 h 26193"/>
                <a:gd name="connsiteX1" fmla="*/ 0 w 59531"/>
                <a:gd name="connsiteY1" fmla="*/ 2381 h 26193"/>
                <a:gd name="connsiteX2" fmla="*/ 2381 w 59531"/>
                <a:gd name="connsiteY2" fmla="*/ 0 h 26193"/>
                <a:gd name="connsiteX3" fmla="*/ 30956 w 59531"/>
                <a:gd name="connsiteY3" fmla="*/ 16669 h 26193"/>
                <a:gd name="connsiteX4" fmla="*/ 57150 w 59531"/>
                <a:gd name="connsiteY4" fmla="*/ 0 h 26193"/>
                <a:gd name="connsiteX5" fmla="*/ 59531 w 59531"/>
                <a:gd name="connsiteY5" fmla="*/ 2381 h 26193"/>
                <a:gd name="connsiteX6" fmla="*/ 30956 w 59531"/>
                <a:gd name="connsiteY6" fmla="*/ 26194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30956" y="26194"/>
                  </a:moveTo>
                  <a:cubicBezTo>
                    <a:pt x="19050" y="16669"/>
                    <a:pt x="9525" y="9525"/>
                    <a:pt x="0" y="2381"/>
                  </a:cubicBezTo>
                  <a:cubicBezTo>
                    <a:pt x="0" y="2381"/>
                    <a:pt x="2381" y="0"/>
                    <a:pt x="2381" y="0"/>
                  </a:cubicBezTo>
                  <a:cubicBezTo>
                    <a:pt x="11906" y="4762"/>
                    <a:pt x="21431" y="11906"/>
                    <a:pt x="30956" y="16669"/>
                  </a:cubicBezTo>
                  <a:cubicBezTo>
                    <a:pt x="40481" y="9525"/>
                    <a:pt x="50006" y="4762"/>
                    <a:pt x="57150" y="0"/>
                  </a:cubicBezTo>
                  <a:cubicBezTo>
                    <a:pt x="57150" y="0"/>
                    <a:pt x="59531" y="2381"/>
                    <a:pt x="59531" y="2381"/>
                  </a:cubicBezTo>
                  <a:cubicBezTo>
                    <a:pt x="50006" y="9525"/>
                    <a:pt x="40481" y="19050"/>
                    <a:pt x="30956" y="26194"/>
                  </a:cubicBezTo>
                  <a:close/>
                </a:path>
              </a:pathLst>
            </a:custGeom>
            <a:grpFill/>
            <a:ln w="23813" cap="flat">
              <a:noFill/>
              <a:prstDash val="solid"/>
              <a:miter/>
            </a:ln>
          </p:spPr>
          <p:txBody>
            <a:bodyPr rtlCol="0" anchor="ctr"/>
            <a:lstStyle/>
            <a:p>
              <a:endParaRPr lang="en-ID"/>
            </a:p>
          </p:txBody>
        </p:sp>
        <p:sp>
          <p:nvSpPr>
            <p:cNvPr id="1734" name="Freeform: Shape 1733">
              <a:extLst>
                <a:ext uri="{FF2B5EF4-FFF2-40B4-BE49-F238E27FC236}">
                  <a16:creationId xmlns:a16="http://schemas.microsoft.com/office/drawing/2014/main" id="{F1BE0EC0-E441-0109-4A71-541DFBF9BFCB}"/>
                </a:ext>
              </a:extLst>
            </p:cNvPr>
            <p:cNvSpPr/>
            <p:nvPr/>
          </p:nvSpPr>
          <p:spPr>
            <a:xfrm>
              <a:off x="7589043" y="6462712"/>
              <a:ext cx="23812" cy="61912"/>
            </a:xfrm>
            <a:custGeom>
              <a:avLst/>
              <a:gdLst>
                <a:gd name="connsiteX0" fmla="*/ 0 w 23812"/>
                <a:gd name="connsiteY0" fmla="*/ 61913 h 61912"/>
                <a:gd name="connsiteX1" fmla="*/ 14288 w 23812"/>
                <a:gd name="connsiteY1" fmla="*/ 23813 h 61912"/>
                <a:gd name="connsiteX2" fmla="*/ 14288 w 23812"/>
                <a:gd name="connsiteY2" fmla="*/ 0 h 61912"/>
                <a:gd name="connsiteX3" fmla="*/ 23813 w 23812"/>
                <a:gd name="connsiteY3" fmla="*/ 54769 h 61912"/>
                <a:gd name="connsiteX4" fmla="*/ 0 w 23812"/>
                <a:gd name="connsiteY4" fmla="*/ 61913 h 61912"/>
                <a:gd name="connsiteX5" fmla="*/ 0 w 23812"/>
                <a:gd name="connsiteY5"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3"/>
                  </a:moveTo>
                  <a:cubicBezTo>
                    <a:pt x="14288" y="52388"/>
                    <a:pt x="16669" y="38100"/>
                    <a:pt x="14288" y="23813"/>
                  </a:cubicBezTo>
                  <a:cubicBezTo>
                    <a:pt x="11906" y="16669"/>
                    <a:pt x="11906" y="9525"/>
                    <a:pt x="14288" y="0"/>
                  </a:cubicBezTo>
                  <a:cubicBezTo>
                    <a:pt x="16669" y="16669"/>
                    <a:pt x="21431" y="33337"/>
                    <a:pt x="23813" y="54769"/>
                  </a:cubicBezTo>
                  <a:cubicBezTo>
                    <a:pt x="14288" y="57150"/>
                    <a:pt x="7144" y="59531"/>
                    <a:pt x="0" y="61913"/>
                  </a:cubicBezTo>
                  <a:lnTo>
                    <a:pt x="0" y="61913"/>
                  </a:lnTo>
                  <a:close/>
                </a:path>
              </a:pathLst>
            </a:custGeom>
            <a:grpFill/>
            <a:ln w="23813" cap="flat">
              <a:noFill/>
              <a:prstDash val="solid"/>
              <a:miter/>
            </a:ln>
          </p:spPr>
          <p:txBody>
            <a:bodyPr rtlCol="0" anchor="ctr"/>
            <a:lstStyle/>
            <a:p>
              <a:endParaRPr lang="en-ID"/>
            </a:p>
          </p:txBody>
        </p:sp>
        <p:sp>
          <p:nvSpPr>
            <p:cNvPr id="1735" name="Freeform: Shape 1734">
              <a:extLst>
                <a:ext uri="{FF2B5EF4-FFF2-40B4-BE49-F238E27FC236}">
                  <a16:creationId xmlns:a16="http://schemas.microsoft.com/office/drawing/2014/main" id="{8DD85AB5-B4E0-DC14-02E9-FC86BF2B4897}"/>
                </a:ext>
              </a:extLst>
            </p:cNvPr>
            <p:cNvSpPr/>
            <p:nvPr/>
          </p:nvSpPr>
          <p:spPr>
            <a:xfrm>
              <a:off x="7589043" y="831056"/>
              <a:ext cx="23812" cy="61912"/>
            </a:xfrm>
            <a:custGeom>
              <a:avLst/>
              <a:gdLst>
                <a:gd name="connsiteX0" fmla="*/ 0 w 23812"/>
                <a:gd name="connsiteY0" fmla="*/ 61912 h 61912"/>
                <a:gd name="connsiteX1" fmla="*/ 14288 w 23812"/>
                <a:gd name="connsiteY1" fmla="*/ 23813 h 61912"/>
                <a:gd name="connsiteX2" fmla="*/ 14288 w 23812"/>
                <a:gd name="connsiteY2" fmla="*/ 0 h 61912"/>
                <a:gd name="connsiteX3" fmla="*/ 23813 w 23812"/>
                <a:gd name="connsiteY3" fmla="*/ 54769 h 61912"/>
                <a:gd name="connsiteX4" fmla="*/ 0 w 23812"/>
                <a:gd name="connsiteY4" fmla="*/ 61912 h 61912"/>
                <a:gd name="connsiteX5" fmla="*/ 0 w 23812"/>
                <a:gd name="connsiteY5"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2"/>
                  </a:moveTo>
                  <a:cubicBezTo>
                    <a:pt x="14288" y="52387"/>
                    <a:pt x="16669" y="38100"/>
                    <a:pt x="14288" y="23813"/>
                  </a:cubicBezTo>
                  <a:cubicBezTo>
                    <a:pt x="11906" y="16669"/>
                    <a:pt x="11906" y="9525"/>
                    <a:pt x="14288" y="0"/>
                  </a:cubicBezTo>
                  <a:cubicBezTo>
                    <a:pt x="16669" y="16669"/>
                    <a:pt x="21431" y="33337"/>
                    <a:pt x="23813" y="54769"/>
                  </a:cubicBezTo>
                  <a:cubicBezTo>
                    <a:pt x="14288" y="57150"/>
                    <a:pt x="7144" y="59531"/>
                    <a:pt x="0" y="61912"/>
                  </a:cubicBezTo>
                  <a:lnTo>
                    <a:pt x="0" y="61912"/>
                  </a:lnTo>
                  <a:close/>
                </a:path>
              </a:pathLst>
            </a:custGeom>
            <a:grpFill/>
            <a:ln w="23813" cap="flat">
              <a:noFill/>
              <a:prstDash val="solid"/>
              <a:miter/>
            </a:ln>
          </p:spPr>
          <p:txBody>
            <a:bodyPr rtlCol="0" anchor="ctr"/>
            <a:lstStyle/>
            <a:p>
              <a:endParaRPr lang="en-ID"/>
            </a:p>
          </p:txBody>
        </p:sp>
        <p:sp>
          <p:nvSpPr>
            <p:cNvPr id="1736" name="Freeform: Shape 1735">
              <a:extLst>
                <a:ext uri="{FF2B5EF4-FFF2-40B4-BE49-F238E27FC236}">
                  <a16:creationId xmlns:a16="http://schemas.microsoft.com/office/drawing/2014/main" id="{2922D545-7DF8-BD21-1EF8-F5C0FFA8AF88}"/>
                </a:ext>
              </a:extLst>
            </p:cNvPr>
            <p:cNvSpPr/>
            <p:nvPr/>
          </p:nvSpPr>
          <p:spPr>
            <a:xfrm>
              <a:off x="11991975" y="1697831"/>
              <a:ext cx="59531" cy="26193"/>
            </a:xfrm>
            <a:custGeom>
              <a:avLst/>
              <a:gdLst>
                <a:gd name="connsiteX0" fmla="*/ 30956 w 59531"/>
                <a:gd name="connsiteY0" fmla="*/ 19050 h 26193"/>
                <a:gd name="connsiteX1" fmla="*/ 57150 w 59531"/>
                <a:gd name="connsiteY1" fmla="*/ 0 h 26193"/>
                <a:gd name="connsiteX2" fmla="*/ 59531 w 59531"/>
                <a:gd name="connsiteY2" fmla="*/ 2381 h 26193"/>
                <a:gd name="connsiteX3" fmla="*/ 30956 w 59531"/>
                <a:gd name="connsiteY3" fmla="*/ 26194 h 26193"/>
                <a:gd name="connsiteX4" fmla="*/ 0 w 59531"/>
                <a:gd name="connsiteY4" fmla="*/ 2381 h 26193"/>
                <a:gd name="connsiteX5" fmla="*/ 2381 w 59531"/>
                <a:gd name="connsiteY5" fmla="*/ 0 h 26193"/>
                <a:gd name="connsiteX6" fmla="*/ 30956 w 59531"/>
                <a:gd name="connsiteY6" fmla="*/ 1905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30956" y="19050"/>
                  </a:moveTo>
                  <a:cubicBezTo>
                    <a:pt x="40481" y="11906"/>
                    <a:pt x="50006" y="7144"/>
                    <a:pt x="57150" y="0"/>
                  </a:cubicBezTo>
                  <a:cubicBezTo>
                    <a:pt x="57150" y="0"/>
                    <a:pt x="59531" y="2381"/>
                    <a:pt x="59531" y="2381"/>
                  </a:cubicBezTo>
                  <a:cubicBezTo>
                    <a:pt x="50006" y="9525"/>
                    <a:pt x="40481" y="16669"/>
                    <a:pt x="30956" y="26194"/>
                  </a:cubicBezTo>
                  <a:cubicBezTo>
                    <a:pt x="19050" y="19050"/>
                    <a:pt x="9525" y="9525"/>
                    <a:pt x="0" y="2381"/>
                  </a:cubicBezTo>
                  <a:cubicBezTo>
                    <a:pt x="0" y="2381"/>
                    <a:pt x="2381" y="0"/>
                    <a:pt x="2381" y="0"/>
                  </a:cubicBezTo>
                  <a:cubicBezTo>
                    <a:pt x="11906" y="4762"/>
                    <a:pt x="21431" y="11906"/>
                    <a:pt x="30956" y="19050"/>
                  </a:cubicBezTo>
                  <a:close/>
                </a:path>
              </a:pathLst>
            </a:custGeom>
            <a:grpFill/>
            <a:ln w="23813" cap="flat">
              <a:noFill/>
              <a:prstDash val="solid"/>
              <a:miter/>
            </a:ln>
          </p:spPr>
          <p:txBody>
            <a:bodyPr rtlCol="0" anchor="ctr"/>
            <a:lstStyle/>
            <a:p>
              <a:endParaRPr lang="en-ID"/>
            </a:p>
          </p:txBody>
        </p:sp>
        <p:sp>
          <p:nvSpPr>
            <p:cNvPr id="1737" name="Freeform: Shape 1736">
              <a:extLst>
                <a:ext uri="{FF2B5EF4-FFF2-40B4-BE49-F238E27FC236}">
                  <a16:creationId xmlns:a16="http://schemas.microsoft.com/office/drawing/2014/main" id="{5A1167DE-8273-B262-D277-0A5234F2670E}"/>
                </a:ext>
              </a:extLst>
            </p:cNvPr>
            <p:cNvSpPr/>
            <p:nvPr/>
          </p:nvSpPr>
          <p:spPr>
            <a:xfrm>
              <a:off x="10039350" y="3950493"/>
              <a:ext cx="59531" cy="26193"/>
            </a:xfrm>
            <a:custGeom>
              <a:avLst/>
              <a:gdLst>
                <a:gd name="connsiteX0" fmla="*/ 2381 w 59531"/>
                <a:gd name="connsiteY0" fmla="*/ 0 h 26193"/>
                <a:gd name="connsiteX1" fmla="*/ 28575 w 59531"/>
                <a:gd name="connsiteY1" fmla="*/ 19050 h 26193"/>
                <a:gd name="connsiteX2" fmla="*/ 57150 w 59531"/>
                <a:gd name="connsiteY2" fmla="*/ 0 h 26193"/>
                <a:gd name="connsiteX3" fmla="*/ 59531 w 59531"/>
                <a:gd name="connsiteY3" fmla="*/ 2381 h 26193"/>
                <a:gd name="connsiteX4" fmla="*/ 30956 w 59531"/>
                <a:gd name="connsiteY4" fmla="*/ 26194 h 26193"/>
                <a:gd name="connsiteX5" fmla="*/ 0 w 59531"/>
                <a:gd name="connsiteY5" fmla="*/ 2381 h 26193"/>
                <a:gd name="connsiteX6" fmla="*/ 2381 w 59531"/>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2381" y="0"/>
                  </a:moveTo>
                  <a:cubicBezTo>
                    <a:pt x="11906" y="4763"/>
                    <a:pt x="19050" y="11906"/>
                    <a:pt x="28575" y="19050"/>
                  </a:cubicBezTo>
                  <a:cubicBezTo>
                    <a:pt x="38100" y="11906"/>
                    <a:pt x="47625" y="7144"/>
                    <a:pt x="57150" y="0"/>
                  </a:cubicBezTo>
                  <a:cubicBezTo>
                    <a:pt x="57150" y="0"/>
                    <a:pt x="59531" y="2381"/>
                    <a:pt x="59531" y="2381"/>
                  </a:cubicBezTo>
                  <a:cubicBezTo>
                    <a:pt x="50006" y="9525"/>
                    <a:pt x="40481" y="16669"/>
                    <a:pt x="30956" y="26194"/>
                  </a:cubicBezTo>
                  <a:cubicBezTo>
                    <a:pt x="19050" y="16669"/>
                    <a:pt x="9525" y="9525"/>
                    <a:pt x="0" y="2381"/>
                  </a:cubicBezTo>
                  <a:cubicBezTo>
                    <a:pt x="0" y="2381"/>
                    <a:pt x="2381" y="0"/>
                    <a:pt x="2381" y="0"/>
                  </a:cubicBezTo>
                  <a:close/>
                </a:path>
              </a:pathLst>
            </a:custGeom>
            <a:grpFill/>
            <a:ln w="23813" cap="flat">
              <a:noFill/>
              <a:prstDash val="solid"/>
              <a:miter/>
            </a:ln>
          </p:spPr>
          <p:txBody>
            <a:bodyPr rtlCol="0" anchor="ctr"/>
            <a:lstStyle/>
            <a:p>
              <a:endParaRPr lang="en-ID"/>
            </a:p>
          </p:txBody>
        </p:sp>
        <p:sp>
          <p:nvSpPr>
            <p:cNvPr id="1738" name="Freeform: Shape 1737">
              <a:extLst>
                <a:ext uri="{FF2B5EF4-FFF2-40B4-BE49-F238E27FC236}">
                  <a16:creationId xmlns:a16="http://schemas.microsoft.com/office/drawing/2014/main" id="{24265678-B15B-5B86-A882-5C69055BFEF0}"/>
                </a:ext>
              </a:extLst>
            </p:cNvPr>
            <p:cNvSpPr/>
            <p:nvPr/>
          </p:nvSpPr>
          <p:spPr>
            <a:xfrm>
              <a:off x="8086724" y="5076824"/>
              <a:ext cx="59531" cy="26193"/>
            </a:xfrm>
            <a:custGeom>
              <a:avLst/>
              <a:gdLst>
                <a:gd name="connsiteX0" fmla="*/ 28575 w 59531"/>
                <a:gd name="connsiteY0" fmla="*/ 26194 h 26193"/>
                <a:gd name="connsiteX1" fmla="*/ 0 w 59531"/>
                <a:gd name="connsiteY1" fmla="*/ 2381 h 26193"/>
                <a:gd name="connsiteX2" fmla="*/ 2381 w 59531"/>
                <a:gd name="connsiteY2" fmla="*/ 0 h 26193"/>
                <a:gd name="connsiteX3" fmla="*/ 30956 w 59531"/>
                <a:gd name="connsiteY3" fmla="*/ 16669 h 26193"/>
                <a:gd name="connsiteX4" fmla="*/ 57150 w 59531"/>
                <a:gd name="connsiteY4" fmla="*/ 0 h 26193"/>
                <a:gd name="connsiteX5" fmla="*/ 59531 w 59531"/>
                <a:gd name="connsiteY5" fmla="*/ 2381 h 26193"/>
                <a:gd name="connsiteX6" fmla="*/ 47625 w 59531"/>
                <a:gd name="connsiteY6" fmla="*/ 14288 h 26193"/>
                <a:gd name="connsiteX7" fmla="*/ 28575 w 59531"/>
                <a:gd name="connsiteY7" fmla="*/ 26194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531" h="26193">
                  <a:moveTo>
                    <a:pt x="28575" y="26194"/>
                  </a:moveTo>
                  <a:cubicBezTo>
                    <a:pt x="16669" y="16669"/>
                    <a:pt x="9525" y="9525"/>
                    <a:pt x="0" y="2381"/>
                  </a:cubicBezTo>
                  <a:cubicBezTo>
                    <a:pt x="0" y="2381"/>
                    <a:pt x="2381" y="0"/>
                    <a:pt x="2381" y="0"/>
                  </a:cubicBezTo>
                  <a:cubicBezTo>
                    <a:pt x="11906" y="4762"/>
                    <a:pt x="19050" y="11906"/>
                    <a:pt x="30956" y="16669"/>
                  </a:cubicBezTo>
                  <a:cubicBezTo>
                    <a:pt x="40481" y="11906"/>
                    <a:pt x="50006" y="4762"/>
                    <a:pt x="57150" y="0"/>
                  </a:cubicBezTo>
                  <a:cubicBezTo>
                    <a:pt x="57150" y="0"/>
                    <a:pt x="59531" y="2381"/>
                    <a:pt x="59531" y="2381"/>
                  </a:cubicBezTo>
                  <a:cubicBezTo>
                    <a:pt x="54769" y="7144"/>
                    <a:pt x="52388" y="9525"/>
                    <a:pt x="47625" y="14288"/>
                  </a:cubicBezTo>
                  <a:cubicBezTo>
                    <a:pt x="40481" y="16669"/>
                    <a:pt x="35719" y="21431"/>
                    <a:pt x="28575" y="26194"/>
                  </a:cubicBezTo>
                  <a:close/>
                </a:path>
              </a:pathLst>
            </a:custGeom>
            <a:grpFill/>
            <a:ln w="23813" cap="flat">
              <a:noFill/>
              <a:prstDash val="solid"/>
              <a:miter/>
            </a:ln>
          </p:spPr>
          <p:txBody>
            <a:bodyPr rtlCol="0" anchor="ctr"/>
            <a:lstStyle/>
            <a:p>
              <a:endParaRPr lang="en-ID"/>
            </a:p>
          </p:txBody>
        </p:sp>
        <p:sp>
          <p:nvSpPr>
            <p:cNvPr id="1739" name="Freeform: Shape 1738">
              <a:extLst>
                <a:ext uri="{FF2B5EF4-FFF2-40B4-BE49-F238E27FC236}">
                  <a16:creationId xmlns:a16="http://schemas.microsoft.com/office/drawing/2014/main" id="{D8591B0A-322C-E43F-0D75-A0FB9DC04C62}"/>
                </a:ext>
              </a:extLst>
            </p:cNvPr>
            <p:cNvSpPr/>
            <p:nvPr/>
          </p:nvSpPr>
          <p:spPr>
            <a:xfrm>
              <a:off x="6662737" y="6462712"/>
              <a:ext cx="23812" cy="61912"/>
            </a:xfrm>
            <a:custGeom>
              <a:avLst/>
              <a:gdLst>
                <a:gd name="connsiteX0" fmla="*/ 23813 w 23812"/>
                <a:gd name="connsiteY0" fmla="*/ 61913 h 61912"/>
                <a:gd name="connsiteX1" fmla="*/ 0 w 23812"/>
                <a:gd name="connsiteY1" fmla="*/ 54769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3 h 61912"/>
                <a:gd name="connsiteX6" fmla="*/ 23813 w 23812"/>
                <a:gd name="connsiteY6"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3"/>
                  </a:moveTo>
                  <a:cubicBezTo>
                    <a:pt x="16669" y="59531"/>
                    <a:pt x="9525" y="57150"/>
                    <a:pt x="0" y="54769"/>
                  </a:cubicBezTo>
                  <a:cubicBezTo>
                    <a:pt x="4763" y="35719"/>
                    <a:pt x="7144" y="16669"/>
                    <a:pt x="9525" y="0"/>
                  </a:cubicBezTo>
                  <a:cubicBezTo>
                    <a:pt x="11906" y="0"/>
                    <a:pt x="11906" y="0"/>
                    <a:pt x="14288" y="0"/>
                  </a:cubicBezTo>
                  <a:cubicBezTo>
                    <a:pt x="11906" y="7144"/>
                    <a:pt x="11906" y="14288"/>
                    <a:pt x="9525" y="23813"/>
                  </a:cubicBezTo>
                  <a:cubicBezTo>
                    <a:pt x="7144" y="40482"/>
                    <a:pt x="9525" y="52388"/>
                    <a:pt x="23813" y="61913"/>
                  </a:cubicBezTo>
                  <a:lnTo>
                    <a:pt x="23813" y="61913"/>
                  </a:lnTo>
                  <a:close/>
                </a:path>
              </a:pathLst>
            </a:custGeom>
            <a:grpFill/>
            <a:ln w="23813" cap="flat">
              <a:noFill/>
              <a:prstDash val="solid"/>
              <a:miter/>
            </a:ln>
          </p:spPr>
          <p:txBody>
            <a:bodyPr rtlCol="0" anchor="ctr"/>
            <a:lstStyle/>
            <a:p>
              <a:endParaRPr lang="en-ID"/>
            </a:p>
          </p:txBody>
        </p:sp>
        <p:sp>
          <p:nvSpPr>
            <p:cNvPr id="1740" name="Freeform: Shape 1739">
              <a:extLst>
                <a:ext uri="{FF2B5EF4-FFF2-40B4-BE49-F238E27FC236}">
                  <a16:creationId xmlns:a16="http://schemas.microsoft.com/office/drawing/2014/main" id="{24C4B4A5-F20D-6E09-D420-07F1856CA196}"/>
                </a:ext>
              </a:extLst>
            </p:cNvPr>
            <p:cNvSpPr/>
            <p:nvPr/>
          </p:nvSpPr>
          <p:spPr>
            <a:xfrm>
              <a:off x="5636418" y="5336381"/>
              <a:ext cx="23812" cy="61912"/>
            </a:xfrm>
            <a:custGeom>
              <a:avLst/>
              <a:gdLst>
                <a:gd name="connsiteX0" fmla="*/ 0 w 23812"/>
                <a:gd name="connsiteY0" fmla="*/ 61912 h 61912"/>
                <a:gd name="connsiteX1" fmla="*/ 14288 w 23812"/>
                <a:gd name="connsiteY1" fmla="*/ 23813 h 61912"/>
                <a:gd name="connsiteX2" fmla="*/ 14288 w 23812"/>
                <a:gd name="connsiteY2" fmla="*/ 0 h 61912"/>
                <a:gd name="connsiteX3" fmla="*/ 23813 w 23812"/>
                <a:gd name="connsiteY3" fmla="*/ 54768 h 61912"/>
                <a:gd name="connsiteX4" fmla="*/ 0 w 23812"/>
                <a:gd name="connsiteY4" fmla="*/ 61912 h 61912"/>
                <a:gd name="connsiteX5" fmla="*/ 0 w 23812"/>
                <a:gd name="connsiteY5"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2"/>
                  </a:moveTo>
                  <a:cubicBezTo>
                    <a:pt x="14288" y="52387"/>
                    <a:pt x="16669" y="38100"/>
                    <a:pt x="14288" y="23813"/>
                  </a:cubicBezTo>
                  <a:cubicBezTo>
                    <a:pt x="11906" y="16669"/>
                    <a:pt x="11906" y="9525"/>
                    <a:pt x="14288" y="0"/>
                  </a:cubicBezTo>
                  <a:cubicBezTo>
                    <a:pt x="16669" y="16669"/>
                    <a:pt x="21431" y="33337"/>
                    <a:pt x="23813" y="54768"/>
                  </a:cubicBezTo>
                  <a:cubicBezTo>
                    <a:pt x="14288" y="57150"/>
                    <a:pt x="7144" y="59531"/>
                    <a:pt x="0" y="61912"/>
                  </a:cubicBezTo>
                  <a:lnTo>
                    <a:pt x="0" y="61912"/>
                  </a:lnTo>
                  <a:close/>
                </a:path>
              </a:pathLst>
            </a:custGeom>
            <a:grpFill/>
            <a:ln w="23813" cap="flat">
              <a:noFill/>
              <a:prstDash val="solid"/>
              <a:miter/>
            </a:ln>
          </p:spPr>
          <p:txBody>
            <a:bodyPr rtlCol="0" anchor="ctr"/>
            <a:lstStyle/>
            <a:p>
              <a:endParaRPr lang="en-ID"/>
            </a:p>
          </p:txBody>
        </p:sp>
        <p:sp>
          <p:nvSpPr>
            <p:cNvPr id="1741" name="Freeform: Shape 1740">
              <a:extLst>
                <a:ext uri="{FF2B5EF4-FFF2-40B4-BE49-F238E27FC236}">
                  <a16:creationId xmlns:a16="http://schemas.microsoft.com/office/drawing/2014/main" id="{732E23B1-2B33-53DD-F536-D63B8EA85B94}"/>
                </a:ext>
              </a:extLst>
            </p:cNvPr>
            <p:cNvSpPr/>
            <p:nvPr/>
          </p:nvSpPr>
          <p:spPr>
            <a:xfrm>
              <a:off x="5636418" y="6462712"/>
              <a:ext cx="23812" cy="61912"/>
            </a:xfrm>
            <a:custGeom>
              <a:avLst/>
              <a:gdLst>
                <a:gd name="connsiteX0" fmla="*/ 0 w 23812"/>
                <a:gd name="connsiteY0" fmla="*/ 61913 h 61912"/>
                <a:gd name="connsiteX1" fmla="*/ 14288 w 23812"/>
                <a:gd name="connsiteY1" fmla="*/ 23813 h 61912"/>
                <a:gd name="connsiteX2" fmla="*/ 14288 w 23812"/>
                <a:gd name="connsiteY2" fmla="*/ 0 h 61912"/>
                <a:gd name="connsiteX3" fmla="*/ 23813 w 23812"/>
                <a:gd name="connsiteY3" fmla="*/ 54769 h 61912"/>
                <a:gd name="connsiteX4" fmla="*/ 0 w 23812"/>
                <a:gd name="connsiteY4" fmla="*/ 61913 h 61912"/>
                <a:gd name="connsiteX5" fmla="*/ 0 w 23812"/>
                <a:gd name="connsiteY5"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3"/>
                  </a:moveTo>
                  <a:cubicBezTo>
                    <a:pt x="14288" y="52388"/>
                    <a:pt x="16669" y="38100"/>
                    <a:pt x="14288" y="23813"/>
                  </a:cubicBezTo>
                  <a:cubicBezTo>
                    <a:pt x="11906" y="16669"/>
                    <a:pt x="11906" y="9525"/>
                    <a:pt x="14288" y="0"/>
                  </a:cubicBezTo>
                  <a:cubicBezTo>
                    <a:pt x="16669" y="16669"/>
                    <a:pt x="21431" y="33337"/>
                    <a:pt x="23813" y="54769"/>
                  </a:cubicBezTo>
                  <a:cubicBezTo>
                    <a:pt x="14288" y="57150"/>
                    <a:pt x="7144" y="59531"/>
                    <a:pt x="0" y="61913"/>
                  </a:cubicBezTo>
                  <a:lnTo>
                    <a:pt x="0" y="61913"/>
                  </a:lnTo>
                  <a:close/>
                </a:path>
              </a:pathLst>
            </a:custGeom>
            <a:grpFill/>
            <a:ln w="23813" cap="flat">
              <a:noFill/>
              <a:prstDash val="solid"/>
              <a:miter/>
            </a:ln>
          </p:spPr>
          <p:txBody>
            <a:bodyPr rtlCol="0" anchor="ctr"/>
            <a:lstStyle/>
            <a:p>
              <a:endParaRPr lang="en-ID"/>
            </a:p>
          </p:txBody>
        </p:sp>
        <p:sp>
          <p:nvSpPr>
            <p:cNvPr id="1742" name="Freeform: Shape 1741">
              <a:extLst>
                <a:ext uri="{FF2B5EF4-FFF2-40B4-BE49-F238E27FC236}">
                  <a16:creationId xmlns:a16="http://schemas.microsoft.com/office/drawing/2014/main" id="{BBD21FE6-34FC-6E09-29B1-F54B69A8A08C}"/>
                </a:ext>
              </a:extLst>
            </p:cNvPr>
            <p:cNvSpPr/>
            <p:nvPr/>
          </p:nvSpPr>
          <p:spPr>
            <a:xfrm>
              <a:off x="11991975" y="6200774"/>
              <a:ext cx="59531" cy="26193"/>
            </a:xfrm>
            <a:custGeom>
              <a:avLst/>
              <a:gdLst>
                <a:gd name="connsiteX0" fmla="*/ 30956 w 59531"/>
                <a:gd name="connsiteY0" fmla="*/ 19050 h 26193"/>
                <a:gd name="connsiteX1" fmla="*/ 57150 w 59531"/>
                <a:gd name="connsiteY1" fmla="*/ 0 h 26193"/>
                <a:gd name="connsiteX2" fmla="*/ 59531 w 59531"/>
                <a:gd name="connsiteY2" fmla="*/ 2381 h 26193"/>
                <a:gd name="connsiteX3" fmla="*/ 30956 w 59531"/>
                <a:gd name="connsiteY3" fmla="*/ 26194 h 26193"/>
                <a:gd name="connsiteX4" fmla="*/ 0 w 59531"/>
                <a:gd name="connsiteY4" fmla="*/ 2381 h 26193"/>
                <a:gd name="connsiteX5" fmla="*/ 2381 w 59531"/>
                <a:gd name="connsiteY5" fmla="*/ 0 h 26193"/>
                <a:gd name="connsiteX6" fmla="*/ 30956 w 59531"/>
                <a:gd name="connsiteY6" fmla="*/ 1905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30956" y="19050"/>
                  </a:moveTo>
                  <a:cubicBezTo>
                    <a:pt x="40481" y="11906"/>
                    <a:pt x="50006" y="7144"/>
                    <a:pt x="57150" y="0"/>
                  </a:cubicBezTo>
                  <a:cubicBezTo>
                    <a:pt x="57150" y="0"/>
                    <a:pt x="59531" y="2381"/>
                    <a:pt x="59531" y="2381"/>
                  </a:cubicBezTo>
                  <a:cubicBezTo>
                    <a:pt x="50006" y="9525"/>
                    <a:pt x="40481" y="16669"/>
                    <a:pt x="30956" y="26194"/>
                  </a:cubicBezTo>
                  <a:cubicBezTo>
                    <a:pt x="19050" y="19050"/>
                    <a:pt x="9525" y="9525"/>
                    <a:pt x="0" y="2381"/>
                  </a:cubicBezTo>
                  <a:cubicBezTo>
                    <a:pt x="0" y="2381"/>
                    <a:pt x="2381" y="0"/>
                    <a:pt x="2381" y="0"/>
                  </a:cubicBezTo>
                  <a:cubicBezTo>
                    <a:pt x="11906" y="7144"/>
                    <a:pt x="21431" y="14288"/>
                    <a:pt x="30956" y="19050"/>
                  </a:cubicBezTo>
                  <a:close/>
                </a:path>
              </a:pathLst>
            </a:custGeom>
            <a:grpFill/>
            <a:ln w="23813" cap="flat">
              <a:noFill/>
              <a:prstDash val="solid"/>
              <a:miter/>
            </a:ln>
          </p:spPr>
          <p:txBody>
            <a:bodyPr rtlCol="0" anchor="ctr"/>
            <a:lstStyle/>
            <a:p>
              <a:endParaRPr lang="en-ID"/>
            </a:p>
          </p:txBody>
        </p:sp>
        <p:sp>
          <p:nvSpPr>
            <p:cNvPr id="1743" name="Freeform: Shape 1742">
              <a:extLst>
                <a:ext uri="{FF2B5EF4-FFF2-40B4-BE49-F238E27FC236}">
                  <a16:creationId xmlns:a16="http://schemas.microsoft.com/office/drawing/2014/main" id="{E5A0490F-311B-8F84-7756-612D2A1E9FB3}"/>
                </a:ext>
              </a:extLst>
            </p:cNvPr>
            <p:cNvSpPr/>
            <p:nvPr/>
          </p:nvSpPr>
          <p:spPr>
            <a:xfrm>
              <a:off x="5636418" y="4210050"/>
              <a:ext cx="23812" cy="61912"/>
            </a:xfrm>
            <a:custGeom>
              <a:avLst/>
              <a:gdLst>
                <a:gd name="connsiteX0" fmla="*/ 0 w 23812"/>
                <a:gd name="connsiteY0" fmla="*/ 61912 h 61912"/>
                <a:gd name="connsiteX1" fmla="*/ 14288 w 23812"/>
                <a:gd name="connsiteY1" fmla="*/ 23813 h 61912"/>
                <a:gd name="connsiteX2" fmla="*/ 14288 w 23812"/>
                <a:gd name="connsiteY2" fmla="*/ 0 h 61912"/>
                <a:gd name="connsiteX3" fmla="*/ 23813 w 23812"/>
                <a:gd name="connsiteY3" fmla="*/ 54769 h 61912"/>
                <a:gd name="connsiteX4" fmla="*/ 0 w 23812"/>
                <a:gd name="connsiteY4" fmla="*/ 61912 h 61912"/>
                <a:gd name="connsiteX5" fmla="*/ 0 w 23812"/>
                <a:gd name="connsiteY5"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2"/>
                  </a:moveTo>
                  <a:cubicBezTo>
                    <a:pt x="14288" y="52387"/>
                    <a:pt x="16669" y="38100"/>
                    <a:pt x="14288" y="23813"/>
                  </a:cubicBezTo>
                  <a:cubicBezTo>
                    <a:pt x="11906" y="16669"/>
                    <a:pt x="11906" y="9525"/>
                    <a:pt x="14288" y="0"/>
                  </a:cubicBezTo>
                  <a:cubicBezTo>
                    <a:pt x="16669" y="16669"/>
                    <a:pt x="21431" y="33337"/>
                    <a:pt x="23813" y="54769"/>
                  </a:cubicBezTo>
                  <a:cubicBezTo>
                    <a:pt x="14288" y="57150"/>
                    <a:pt x="7144" y="59531"/>
                    <a:pt x="0" y="61912"/>
                  </a:cubicBezTo>
                  <a:lnTo>
                    <a:pt x="0" y="61912"/>
                  </a:lnTo>
                  <a:close/>
                </a:path>
              </a:pathLst>
            </a:custGeom>
            <a:grpFill/>
            <a:ln w="23813" cap="flat">
              <a:noFill/>
              <a:prstDash val="solid"/>
              <a:miter/>
            </a:ln>
          </p:spPr>
          <p:txBody>
            <a:bodyPr rtlCol="0" anchor="ctr"/>
            <a:lstStyle/>
            <a:p>
              <a:endParaRPr lang="en-ID"/>
            </a:p>
          </p:txBody>
        </p:sp>
        <p:sp>
          <p:nvSpPr>
            <p:cNvPr id="1744" name="Freeform: Shape 1743">
              <a:extLst>
                <a:ext uri="{FF2B5EF4-FFF2-40B4-BE49-F238E27FC236}">
                  <a16:creationId xmlns:a16="http://schemas.microsoft.com/office/drawing/2014/main" id="{B8388E80-E992-57DA-319B-5350C7501269}"/>
                </a:ext>
              </a:extLst>
            </p:cNvPr>
            <p:cNvSpPr/>
            <p:nvPr/>
          </p:nvSpPr>
          <p:spPr>
            <a:xfrm>
              <a:off x="6133041" y="571500"/>
              <a:ext cx="58208" cy="26193"/>
            </a:xfrm>
            <a:custGeom>
              <a:avLst/>
              <a:gdLst>
                <a:gd name="connsiteX0" fmla="*/ 1058 w 58208"/>
                <a:gd name="connsiteY0" fmla="*/ 0 h 26193"/>
                <a:gd name="connsiteX1" fmla="*/ 27252 w 58208"/>
                <a:gd name="connsiteY1" fmla="*/ 19050 h 26193"/>
                <a:gd name="connsiteX2" fmla="*/ 55827 w 58208"/>
                <a:gd name="connsiteY2" fmla="*/ 0 h 26193"/>
                <a:gd name="connsiteX3" fmla="*/ 58208 w 58208"/>
                <a:gd name="connsiteY3" fmla="*/ 2381 h 26193"/>
                <a:gd name="connsiteX4" fmla="*/ 29633 w 58208"/>
                <a:gd name="connsiteY4" fmla="*/ 26194 h 26193"/>
                <a:gd name="connsiteX5" fmla="*/ 1058 w 58208"/>
                <a:gd name="connsiteY5" fmla="*/ 2381 h 26193"/>
                <a:gd name="connsiteX6" fmla="*/ 1058 w 58208"/>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208" h="26193">
                  <a:moveTo>
                    <a:pt x="1058" y="0"/>
                  </a:moveTo>
                  <a:cubicBezTo>
                    <a:pt x="10583" y="4763"/>
                    <a:pt x="17727" y="11906"/>
                    <a:pt x="27252" y="19050"/>
                  </a:cubicBezTo>
                  <a:cubicBezTo>
                    <a:pt x="36777" y="11906"/>
                    <a:pt x="46302" y="7144"/>
                    <a:pt x="55827" y="0"/>
                  </a:cubicBezTo>
                  <a:cubicBezTo>
                    <a:pt x="55827" y="0"/>
                    <a:pt x="58208" y="2381"/>
                    <a:pt x="58208" y="2381"/>
                  </a:cubicBezTo>
                  <a:cubicBezTo>
                    <a:pt x="48683" y="9525"/>
                    <a:pt x="39158" y="16669"/>
                    <a:pt x="29633" y="26194"/>
                  </a:cubicBezTo>
                  <a:cubicBezTo>
                    <a:pt x="20108" y="16669"/>
                    <a:pt x="10583" y="9525"/>
                    <a:pt x="1058" y="2381"/>
                  </a:cubicBezTo>
                  <a:cubicBezTo>
                    <a:pt x="-1323" y="2381"/>
                    <a:pt x="1058" y="0"/>
                    <a:pt x="1058" y="0"/>
                  </a:cubicBezTo>
                  <a:close/>
                </a:path>
              </a:pathLst>
            </a:custGeom>
            <a:grpFill/>
            <a:ln w="23813" cap="flat">
              <a:noFill/>
              <a:prstDash val="solid"/>
              <a:miter/>
            </a:ln>
          </p:spPr>
          <p:txBody>
            <a:bodyPr rtlCol="0" anchor="ctr"/>
            <a:lstStyle/>
            <a:p>
              <a:endParaRPr lang="en-ID"/>
            </a:p>
          </p:txBody>
        </p:sp>
        <p:sp>
          <p:nvSpPr>
            <p:cNvPr id="1745" name="Freeform: Shape 1744">
              <a:extLst>
                <a:ext uri="{FF2B5EF4-FFF2-40B4-BE49-F238E27FC236}">
                  <a16:creationId xmlns:a16="http://schemas.microsoft.com/office/drawing/2014/main" id="{9DF27948-820C-6BDB-1466-135F30A25DCF}"/>
                </a:ext>
              </a:extLst>
            </p:cNvPr>
            <p:cNvSpPr/>
            <p:nvPr/>
          </p:nvSpPr>
          <p:spPr>
            <a:xfrm>
              <a:off x="8084343" y="571500"/>
              <a:ext cx="59531" cy="26193"/>
            </a:xfrm>
            <a:custGeom>
              <a:avLst/>
              <a:gdLst>
                <a:gd name="connsiteX0" fmla="*/ 59531 w 59531"/>
                <a:gd name="connsiteY0" fmla="*/ 2381 h 26193"/>
                <a:gd name="connsiteX1" fmla="*/ 30956 w 59531"/>
                <a:gd name="connsiteY1" fmla="*/ 26194 h 26193"/>
                <a:gd name="connsiteX2" fmla="*/ 0 w 59531"/>
                <a:gd name="connsiteY2" fmla="*/ 2381 h 26193"/>
                <a:gd name="connsiteX3" fmla="*/ 2381 w 59531"/>
                <a:gd name="connsiteY3" fmla="*/ 0 h 26193"/>
                <a:gd name="connsiteX4" fmla="*/ 30956 w 59531"/>
                <a:gd name="connsiteY4" fmla="*/ 16669 h 26193"/>
                <a:gd name="connsiteX5" fmla="*/ 57150 w 59531"/>
                <a:gd name="connsiteY5" fmla="*/ 0 h 26193"/>
                <a:gd name="connsiteX6" fmla="*/ 59531 w 59531"/>
                <a:gd name="connsiteY6" fmla="*/ 2381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59531" y="2381"/>
                  </a:moveTo>
                  <a:cubicBezTo>
                    <a:pt x="50006" y="9525"/>
                    <a:pt x="40481" y="16669"/>
                    <a:pt x="30956" y="26194"/>
                  </a:cubicBezTo>
                  <a:cubicBezTo>
                    <a:pt x="19050" y="16669"/>
                    <a:pt x="9525" y="9525"/>
                    <a:pt x="0" y="2381"/>
                  </a:cubicBezTo>
                  <a:cubicBezTo>
                    <a:pt x="0" y="2381"/>
                    <a:pt x="2381" y="0"/>
                    <a:pt x="2381" y="0"/>
                  </a:cubicBezTo>
                  <a:cubicBezTo>
                    <a:pt x="11906" y="4763"/>
                    <a:pt x="21431" y="11906"/>
                    <a:pt x="30956" y="16669"/>
                  </a:cubicBezTo>
                  <a:cubicBezTo>
                    <a:pt x="40481" y="9525"/>
                    <a:pt x="50006" y="4763"/>
                    <a:pt x="57150" y="0"/>
                  </a:cubicBezTo>
                  <a:cubicBezTo>
                    <a:pt x="59531" y="2381"/>
                    <a:pt x="59531" y="2381"/>
                    <a:pt x="59531" y="2381"/>
                  </a:cubicBezTo>
                  <a:close/>
                </a:path>
              </a:pathLst>
            </a:custGeom>
            <a:grpFill/>
            <a:ln w="23813" cap="flat">
              <a:noFill/>
              <a:prstDash val="solid"/>
              <a:miter/>
            </a:ln>
          </p:spPr>
          <p:txBody>
            <a:bodyPr rtlCol="0" anchor="ctr"/>
            <a:lstStyle/>
            <a:p>
              <a:endParaRPr lang="en-ID"/>
            </a:p>
          </p:txBody>
        </p:sp>
        <p:sp>
          <p:nvSpPr>
            <p:cNvPr id="1746" name="Freeform: Shape 1745">
              <a:extLst>
                <a:ext uri="{FF2B5EF4-FFF2-40B4-BE49-F238E27FC236}">
                  <a16:creationId xmlns:a16="http://schemas.microsoft.com/office/drawing/2014/main" id="{E6DDC1DA-3539-0673-8E89-DE3144423E69}"/>
                </a:ext>
              </a:extLst>
            </p:cNvPr>
            <p:cNvSpPr/>
            <p:nvPr/>
          </p:nvSpPr>
          <p:spPr>
            <a:xfrm>
              <a:off x="10036968" y="573881"/>
              <a:ext cx="59531" cy="26193"/>
            </a:xfrm>
            <a:custGeom>
              <a:avLst/>
              <a:gdLst>
                <a:gd name="connsiteX0" fmla="*/ 30956 w 59531"/>
                <a:gd name="connsiteY0" fmla="*/ 16669 h 26193"/>
                <a:gd name="connsiteX1" fmla="*/ 57150 w 59531"/>
                <a:gd name="connsiteY1" fmla="*/ 0 h 26193"/>
                <a:gd name="connsiteX2" fmla="*/ 59531 w 59531"/>
                <a:gd name="connsiteY2" fmla="*/ 2381 h 26193"/>
                <a:gd name="connsiteX3" fmla="*/ 30956 w 59531"/>
                <a:gd name="connsiteY3" fmla="*/ 26194 h 26193"/>
                <a:gd name="connsiteX4" fmla="*/ 0 w 59531"/>
                <a:gd name="connsiteY4" fmla="*/ 2381 h 26193"/>
                <a:gd name="connsiteX5" fmla="*/ 2381 w 59531"/>
                <a:gd name="connsiteY5" fmla="*/ 0 h 26193"/>
                <a:gd name="connsiteX6" fmla="*/ 30956 w 59531"/>
                <a:gd name="connsiteY6" fmla="*/ 16669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30956" y="16669"/>
                  </a:moveTo>
                  <a:cubicBezTo>
                    <a:pt x="40481" y="9525"/>
                    <a:pt x="50006" y="4762"/>
                    <a:pt x="57150" y="0"/>
                  </a:cubicBezTo>
                  <a:cubicBezTo>
                    <a:pt x="57150" y="0"/>
                    <a:pt x="59531" y="2381"/>
                    <a:pt x="59531" y="2381"/>
                  </a:cubicBezTo>
                  <a:cubicBezTo>
                    <a:pt x="50006" y="9525"/>
                    <a:pt x="40481" y="16669"/>
                    <a:pt x="30956" y="26194"/>
                  </a:cubicBezTo>
                  <a:cubicBezTo>
                    <a:pt x="21431" y="16669"/>
                    <a:pt x="9525" y="9525"/>
                    <a:pt x="0" y="2381"/>
                  </a:cubicBezTo>
                  <a:cubicBezTo>
                    <a:pt x="0" y="2381"/>
                    <a:pt x="2381" y="0"/>
                    <a:pt x="2381" y="0"/>
                  </a:cubicBezTo>
                  <a:cubicBezTo>
                    <a:pt x="14288" y="4762"/>
                    <a:pt x="21431" y="9525"/>
                    <a:pt x="30956" y="16669"/>
                  </a:cubicBezTo>
                  <a:close/>
                </a:path>
              </a:pathLst>
            </a:custGeom>
            <a:grpFill/>
            <a:ln w="23813" cap="flat">
              <a:noFill/>
              <a:prstDash val="solid"/>
              <a:miter/>
            </a:ln>
          </p:spPr>
          <p:txBody>
            <a:bodyPr rtlCol="0" anchor="ctr"/>
            <a:lstStyle/>
            <a:p>
              <a:endParaRPr lang="en-ID"/>
            </a:p>
          </p:txBody>
        </p:sp>
        <p:sp>
          <p:nvSpPr>
            <p:cNvPr id="1747" name="Freeform: Shape 1746">
              <a:extLst>
                <a:ext uri="{FF2B5EF4-FFF2-40B4-BE49-F238E27FC236}">
                  <a16:creationId xmlns:a16="http://schemas.microsoft.com/office/drawing/2014/main" id="{C2B92AEE-5211-8C4F-1DC2-693918FA4124}"/>
                </a:ext>
              </a:extLst>
            </p:cNvPr>
            <p:cNvSpPr/>
            <p:nvPr/>
          </p:nvSpPr>
          <p:spPr>
            <a:xfrm>
              <a:off x="11991975" y="573881"/>
              <a:ext cx="59531" cy="26193"/>
            </a:xfrm>
            <a:custGeom>
              <a:avLst/>
              <a:gdLst>
                <a:gd name="connsiteX0" fmla="*/ 30956 w 59531"/>
                <a:gd name="connsiteY0" fmla="*/ 26194 h 26193"/>
                <a:gd name="connsiteX1" fmla="*/ 0 w 59531"/>
                <a:gd name="connsiteY1" fmla="*/ 2381 h 26193"/>
                <a:gd name="connsiteX2" fmla="*/ 2381 w 59531"/>
                <a:gd name="connsiteY2" fmla="*/ 0 h 26193"/>
                <a:gd name="connsiteX3" fmla="*/ 30956 w 59531"/>
                <a:gd name="connsiteY3" fmla="*/ 16669 h 26193"/>
                <a:gd name="connsiteX4" fmla="*/ 57150 w 59531"/>
                <a:gd name="connsiteY4" fmla="*/ 0 h 26193"/>
                <a:gd name="connsiteX5" fmla="*/ 59531 w 59531"/>
                <a:gd name="connsiteY5" fmla="*/ 2381 h 26193"/>
                <a:gd name="connsiteX6" fmla="*/ 30956 w 59531"/>
                <a:gd name="connsiteY6" fmla="*/ 26194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30956" y="26194"/>
                  </a:moveTo>
                  <a:cubicBezTo>
                    <a:pt x="19050" y="16669"/>
                    <a:pt x="9525" y="9525"/>
                    <a:pt x="0" y="2381"/>
                  </a:cubicBezTo>
                  <a:cubicBezTo>
                    <a:pt x="0" y="2381"/>
                    <a:pt x="2381" y="0"/>
                    <a:pt x="2381" y="0"/>
                  </a:cubicBezTo>
                  <a:cubicBezTo>
                    <a:pt x="11906" y="4762"/>
                    <a:pt x="19050" y="11906"/>
                    <a:pt x="30956" y="16669"/>
                  </a:cubicBezTo>
                  <a:cubicBezTo>
                    <a:pt x="40481" y="11906"/>
                    <a:pt x="50006" y="4762"/>
                    <a:pt x="57150" y="0"/>
                  </a:cubicBezTo>
                  <a:cubicBezTo>
                    <a:pt x="57150" y="0"/>
                    <a:pt x="59531" y="2381"/>
                    <a:pt x="59531" y="2381"/>
                  </a:cubicBezTo>
                  <a:cubicBezTo>
                    <a:pt x="50006" y="9525"/>
                    <a:pt x="42862" y="16669"/>
                    <a:pt x="30956" y="26194"/>
                  </a:cubicBezTo>
                  <a:close/>
                </a:path>
              </a:pathLst>
            </a:custGeom>
            <a:grpFill/>
            <a:ln w="23813" cap="flat">
              <a:noFill/>
              <a:prstDash val="solid"/>
              <a:miter/>
            </a:ln>
          </p:spPr>
          <p:txBody>
            <a:bodyPr rtlCol="0" anchor="ctr"/>
            <a:lstStyle/>
            <a:p>
              <a:endParaRPr lang="en-ID"/>
            </a:p>
          </p:txBody>
        </p:sp>
        <p:sp>
          <p:nvSpPr>
            <p:cNvPr id="1748" name="Freeform: Shape 1747">
              <a:extLst>
                <a:ext uri="{FF2B5EF4-FFF2-40B4-BE49-F238E27FC236}">
                  <a16:creationId xmlns:a16="http://schemas.microsoft.com/office/drawing/2014/main" id="{CE663B19-1233-59AA-77BC-F71283675E9C}"/>
                </a:ext>
              </a:extLst>
            </p:cNvPr>
            <p:cNvSpPr/>
            <p:nvPr/>
          </p:nvSpPr>
          <p:spPr>
            <a:xfrm>
              <a:off x="6131718" y="2826543"/>
              <a:ext cx="57150" cy="23812"/>
            </a:xfrm>
            <a:custGeom>
              <a:avLst/>
              <a:gdLst>
                <a:gd name="connsiteX0" fmla="*/ 28575 w 57150"/>
                <a:gd name="connsiteY0" fmla="*/ 23813 h 23812"/>
                <a:gd name="connsiteX1" fmla="*/ 0 w 57150"/>
                <a:gd name="connsiteY1" fmla="*/ 2381 h 23812"/>
                <a:gd name="connsiteX2" fmla="*/ 2381 w 57150"/>
                <a:gd name="connsiteY2" fmla="*/ 0 h 23812"/>
                <a:gd name="connsiteX3" fmla="*/ 30956 w 57150"/>
                <a:gd name="connsiteY3" fmla="*/ 16669 h 23812"/>
                <a:gd name="connsiteX4" fmla="*/ 57150 w 57150"/>
                <a:gd name="connsiteY4" fmla="*/ 0 h 23812"/>
                <a:gd name="connsiteX5" fmla="*/ 28575 w 57150"/>
                <a:gd name="connsiteY5" fmla="*/ 23813 h 23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150" h="23812">
                  <a:moveTo>
                    <a:pt x="28575" y="23813"/>
                  </a:moveTo>
                  <a:cubicBezTo>
                    <a:pt x="19050" y="16669"/>
                    <a:pt x="9525" y="9525"/>
                    <a:pt x="0" y="2381"/>
                  </a:cubicBezTo>
                  <a:cubicBezTo>
                    <a:pt x="0" y="2381"/>
                    <a:pt x="2381" y="0"/>
                    <a:pt x="2381" y="0"/>
                  </a:cubicBezTo>
                  <a:cubicBezTo>
                    <a:pt x="11906" y="4763"/>
                    <a:pt x="19050" y="11906"/>
                    <a:pt x="30956" y="16669"/>
                  </a:cubicBezTo>
                  <a:cubicBezTo>
                    <a:pt x="40481" y="11906"/>
                    <a:pt x="47625" y="4763"/>
                    <a:pt x="57150" y="0"/>
                  </a:cubicBezTo>
                  <a:cubicBezTo>
                    <a:pt x="50006" y="9525"/>
                    <a:pt x="50006" y="9525"/>
                    <a:pt x="28575" y="23813"/>
                  </a:cubicBezTo>
                  <a:close/>
                </a:path>
              </a:pathLst>
            </a:custGeom>
            <a:grpFill/>
            <a:ln w="23813" cap="flat">
              <a:noFill/>
              <a:prstDash val="solid"/>
              <a:miter/>
            </a:ln>
          </p:spPr>
          <p:txBody>
            <a:bodyPr rtlCol="0" anchor="ctr"/>
            <a:lstStyle/>
            <a:p>
              <a:endParaRPr lang="en-ID"/>
            </a:p>
          </p:txBody>
        </p:sp>
        <p:sp>
          <p:nvSpPr>
            <p:cNvPr id="1749" name="Freeform: Shape 1748">
              <a:extLst>
                <a:ext uri="{FF2B5EF4-FFF2-40B4-BE49-F238E27FC236}">
                  <a16:creationId xmlns:a16="http://schemas.microsoft.com/office/drawing/2014/main" id="{9C758B89-7170-1EA8-22DD-ADCDAF612E45}"/>
                </a:ext>
              </a:extLst>
            </p:cNvPr>
            <p:cNvSpPr/>
            <p:nvPr/>
          </p:nvSpPr>
          <p:spPr>
            <a:xfrm>
              <a:off x="8086724" y="2824162"/>
              <a:ext cx="59531" cy="26193"/>
            </a:xfrm>
            <a:custGeom>
              <a:avLst/>
              <a:gdLst>
                <a:gd name="connsiteX0" fmla="*/ 28575 w 59531"/>
                <a:gd name="connsiteY0" fmla="*/ 26194 h 26193"/>
                <a:gd name="connsiteX1" fmla="*/ 0 w 59531"/>
                <a:gd name="connsiteY1" fmla="*/ 2381 h 26193"/>
                <a:gd name="connsiteX2" fmla="*/ 2381 w 59531"/>
                <a:gd name="connsiteY2" fmla="*/ 0 h 26193"/>
                <a:gd name="connsiteX3" fmla="*/ 28575 w 59531"/>
                <a:gd name="connsiteY3" fmla="*/ 16669 h 26193"/>
                <a:gd name="connsiteX4" fmla="*/ 57150 w 59531"/>
                <a:gd name="connsiteY4" fmla="*/ 0 h 26193"/>
                <a:gd name="connsiteX5" fmla="*/ 59531 w 59531"/>
                <a:gd name="connsiteY5" fmla="*/ 2381 h 26193"/>
                <a:gd name="connsiteX6" fmla="*/ 28575 w 59531"/>
                <a:gd name="connsiteY6" fmla="*/ 26194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28575" y="26194"/>
                  </a:moveTo>
                  <a:cubicBezTo>
                    <a:pt x="19050" y="16669"/>
                    <a:pt x="9525" y="9525"/>
                    <a:pt x="0" y="2381"/>
                  </a:cubicBezTo>
                  <a:cubicBezTo>
                    <a:pt x="0" y="2381"/>
                    <a:pt x="2381" y="0"/>
                    <a:pt x="2381" y="0"/>
                  </a:cubicBezTo>
                  <a:cubicBezTo>
                    <a:pt x="11906" y="4763"/>
                    <a:pt x="21431" y="11906"/>
                    <a:pt x="28575" y="16669"/>
                  </a:cubicBezTo>
                  <a:cubicBezTo>
                    <a:pt x="38100" y="9525"/>
                    <a:pt x="47625" y="4763"/>
                    <a:pt x="57150" y="0"/>
                  </a:cubicBezTo>
                  <a:cubicBezTo>
                    <a:pt x="57150" y="0"/>
                    <a:pt x="59531" y="2381"/>
                    <a:pt x="59531" y="2381"/>
                  </a:cubicBezTo>
                  <a:cubicBezTo>
                    <a:pt x="47625" y="11906"/>
                    <a:pt x="38100" y="19050"/>
                    <a:pt x="28575" y="26194"/>
                  </a:cubicBezTo>
                  <a:close/>
                </a:path>
              </a:pathLst>
            </a:custGeom>
            <a:grpFill/>
            <a:ln w="23813" cap="flat">
              <a:noFill/>
              <a:prstDash val="solid"/>
              <a:miter/>
            </a:ln>
          </p:spPr>
          <p:txBody>
            <a:bodyPr rtlCol="0" anchor="ctr"/>
            <a:lstStyle/>
            <a:p>
              <a:endParaRPr lang="en-ID"/>
            </a:p>
          </p:txBody>
        </p:sp>
        <p:sp>
          <p:nvSpPr>
            <p:cNvPr id="1750" name="Freeform: Shape 1749">
              <a:extLst>
                <a:ext uri="{FF2B5EF4-FFF2-40B4-BE49-F238E27FC236}">
                  <a16:creationId xmlns:a16="http://schemas.microsoft.com/office/drawing/2014/main" id="{EB80A0FC-BCC7-72E4-7D9C-992F09388E96}"/>
                </a:ext>
              </a:extLst>
            </p:cNvPr>
            <p:cNvSpPr/>
            <p:nvPr/>
          </p:nvSpPr>
          <p:spPr>
            <a:xfrm>
              <a:off x="10039350" y="2824162"/>
              <a:ext cx="57149" cy="26193"/>
            </a:xfrm>
            <a:custGeom>
              <a:avLst/>
              <a:gdLst>
                <a:gd name="connsiteX0" fmla="*/ 28575 w 57149"/>
                <a:gd name="connsiteY0" fmla="*/ 16669 h 26193"/>
                <a:gd name="connsiteX1" fmla="*/ 54768 w 57149"/>
                <a:gd name="connsiteY1" fmla="*/ 0 h 26193"/>
                <a:gd name="connsiteX2" fmla="*/ 57150 w 57149"/>
                <a:gd name="connsiteY2" fmla="*/ 2381 h 26193"/>
                <a:gd name="connsiteX3" fmla="*/ 28575 w 57149"/>
                <a:gd name="connsiteY3" fmla="*/ 26194 h 26193"/>
                <a:gd name="connsiteX4" fmla="*/ 0 w 57149"/>
                <a:gd name="connsiteY4" fmla="*/ 4763 h 26193"/>
                <a:gd name="connsiteX5" fmla="*/ 2381 w 57149"/>
                <a:gd name="connsiteY5" fmla="*/ 0 h 26193"/>
                <a:gd name="connsiteX6" fmla="*/ 28575 w 57149"/>
                <a:gd name="connsiteY6" fmla="*/ 16669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49" h="26193">
                  <a:moveTo>
                    <a:pt x="28575" y="16669"/>
                  </a:moveTo>
                  <a:cubicBezTo>
                    <a:pt x="38100" y="9525"/>
                    <a:pt x="47625" y="4763"/>
                    <a:pt x="54768" y="0"/>
                  </a:cubicBezTo>
                  <a:cubicBezTo>
                    <a:pt x="54768" y="0"/>
                    <a:pt x="57150" y="2381"/>
                    <a:pt x="57150" y="2381"/>
                  </a:cubicBezTo>
                  <a:cubicBezTo>
                    <a:pt x="47625" y="9525"/>
                    <a:pt x="38100" y="16669"/>
                    <a:pt x="28575" y="26194"/>
                  </a:cubicBezTo>
                  <a:cubicBezTo>
                    <a:pt x="19050" y="19050"/>
                    <a:pt x="9525" y="11906"/>
                    <a:pt x="0" y="4763"/>
                  </a:cubicBezTo>
                  <a:cubicBezTo>
                    <a:pt x="0" y="2381"/>
                    <a:pt x="2381" y="2381"/>
                    <a:pt x="2381" y="0"/>
                  </a:cubicBezTo>
                  <a:cubicBezTo>
                    <a:pt x="11906" y="7144"/>
                    <a:pt x="19050" y="11906"/>
                    <a:pt x="28575" y="16669"/>
                  </a:cubicBezTo>
                  <a:close/>
                </a:path>
              </a:pathLst>
            </a:custGeom>
            <a:grpFill/>
            <a:ln w="23813" cap="flat">
              <a:noFill/>
              <a:prstDash val="solid"/>
              <a:miter/>
            </a:ln>
          </p:spPr>
          <p:txBody>
            <a:bodyPr rtlCol="0" anchor="ctr"/>
            <a:lstStyle/>
            <a:p>
              <a:endParaRPr lang="en-ID"/>
            </a:p>
          </p:txBody>
        </p:sp>
        <p:sp>
          <p:nvSpPr>
            <p:cNvPr id="1751" name="Freeform: Shape 1750">
              <a:extLst>
                <a:ext uri="{FF2B5EF4-FFF2-40B4-BE49-F238E27FC236}">
                  <a16:creationId xmlns:a16="http://schemas.microsoft.com/office/drawing/2014/main" id="{0521447B-A54E-D722-9714-8CB9EEBD37A1}"/>
                </a:ext>
              </a:extLst>
            </p:cNvPr>
            <p:cNvSpPr/>
            <p:nvPr/>
          </p:nvSpPr>
          <p:spPr>
            <a:xfrm>
              <a:off x="11991975" y="2824162"/>
              <a:ext cx="59531" cy="26193"/>
            </a:xfrm>
            <a:custGeom>
              <a:avLst/>
              <a:gdLst>
                <a:gd name="connsiteX0" fmla="*/ 2381 w 59531"/>
                <a:gd name="connsiteY0" fmla="*/ 0 h 26193"/>
                <a:gd name="connsiteX1" fmla="*/ 28575 w 59531"/>
                <a:gd name="connsiteY1" fmla="*/ 16669 h 26193"/>
                <a:gd name="connsiteX2" fmla="*/ 57150 w 59531"/>
                <a:gd name="connsiteY2" fmla="*/ 0 h 26193"/>
                <a:gd name="connsiteX3" fmla="*/ 59531 w 59531"/>
                <a:gd name="connsiteY3" fmla="*/ 2381 h 26193"/>
                <a:gd name="connsiteX4" fmla="*/ 30956 w 59531"/>
                <a:gd name="connsiteY4" fmla="*/ 26194 h 26193"/>
                <a:gd name="connsiteX5" fmla="*/ 0 w 59531"/>
                <a:gd name="connsiteY5" fmla="*/ 2381 h 26193"/>
                <a:gd name="connsiteX6" fmla="*/ 2381 w 59531"/>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2381" y="0"/>
                  </a:moveTo>
                  <a:cubicBezTo>
                    <a:pt x="11906" y="4763"/>
                    <a:pt x="19050" y="11906"/>
                    <a:pt x="28575" y="16669"/>
                  </a:cubicBezTo>
                  <a:cubicBezTo>
                    <a:pt x="38100" y="11906"/>
                    <a:pt x="47625" y="4763"/>
                    <a:pt x="57150" y="0"/>
                  </a:cubicBezTo>
                  <a:cubicBezTo>
                    <a:pt x="57150" y="0"/>
                    <a:pt x="59531" y="2381"/>
                    <a:pt x="59531" y="2381"/>
                  </a:cubicBezTo>
                  <a:cubicBezTo>
                    <a:pt x="50006" y="9525"/>
                    <a:pt x="40481" y="16669"/>
                    <a:pt x="30956" y="26194"/>
                  </a:cubicBezTo>
                  <a:cubicBezTo>
                    <a:pt x="19050" y="16669"/>
                    <a:pt x="9525" y="9525"/>
                    <a:pt x="0" y="2381"/>
                  </a:cubicBezTo>
                  <a:cubicBezTo>
                    <a:pt x="2381" y="2381"/>
                    <a:pt x="2381" y="2381"/>
                    <a:pt x="2381" y="0"/>
                  </a:cubicBezTo>
                  <a:close/>
                </a:path>
              </a:pathLst>
            </a:custGeom>
            <a:grpFill/>
            <a:ln w="23813" cap="flat">
              <a:noFill/>
              <a:prstDash val="solid"/>
              <a:miter/>
            </a:ln>
          </p:spPr>
          <p:txBody>
            <a:bodyPr rtlCol="0" anchor="ctr"/>
            <a:lstStyle/>
            <a:p>
              <a:endParaRPr lang="en-ID"/>
            </a:p>
          </p:txBody>
        </p:sp>
        <p:sp>
          <p:nvSpPr>
            <p:cNvPr id="1752" name="Freeform: Shape 1751">
              <a:extLst>
                <a:ext uri="{FF2B5EF4-FFF2-40B4-BE49-F238E27FC236}">
                  <a16:creationId xmlns:a16="http://schemas.microsoft.com/office/drawing/2014/main" id="{AEB43EB4-AF1B-2FA7-C34A-799E0A5B57D7}"/>
                </a:ext>
              </a:extLst>
            </p:cNvPr>
            <p:cNvSpPr/>
            <p:nvPr/>
          </p:nvSpPr>
          <p:spPr>
            <a:xfrm>
              <a:off x="8084343" y="6203156"/>
              <a:ext cx="59531" cy="26193"/>
            </a:xfrm>
            <a:custGeom>
              <a:avLst/>
              <a:gdLst>
                <a:gd name="connsiteX0" fmla="*/ 59531 w 59531"/>
                <a:gd name="connsiteY0" fmla="*/ 2381 h 26193"/>
                <a:gd name="connsiteX1" fmla="*/ 28575 w 59531"/>
                <a:gd name="connsiteY1" fmla="*/ 26194 h 26193"/>
                <a:gd name="connsiteX2" fmla="*/ 0 w 59531"/>
                <a:gd name="connsiteY2" fmla="*/ 2381 h 26193"/>
                <a:gd name="connsiteX3" fmla="*/ 2381 w 59531"/>
                <a:gd name="connsiteY3" fmla="*/ 0 h 26193"/>
                <a:gd name="connsiteX4" fmla="*/ 30956 w 59531"/>
                <a:gd name="connsiteY4" fmla="*/ 19050 h 26193"/>
                <a:gd name="connsiteX5" fmla="*/ 57150 w 59531"/>
                <a:gd name="connsiteY5" fmla="*/ 2381 h 26193"/>
                <a:gd name="connsiteX6" fmla="*/ 59531 w 59531"/>
                <a:gd name="connsiteY6" fmla="*/ 2381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59531" y="2381"/>
                  </a:moveTo>
                  <a:cubicBezTo>
                    <a:pt x="50006" y="9525"/>
                    <a:pt x="40481" y="16669"/>
                    <a:pt x="28575" y="26194"/>
                  </a:cubicBezTo>
                  <a:cubicBezTo>
                    <a:pt x="19050" y="16669"/>
                    <a:pt x="9525" y="9525"/>
                    <a:pt x="0" y="2381"/>
                  </a:cubicBezTo>
                  <a:cubicBezTo>
                    <a:pt x="0" y="2381"/>
                    <a:pt x="2381" y="0"/>
                    <a:pt x="2381" y="0"/>
                  </a:cubicBezTo>
                  <a:cubicBezTo>
                    <a:pt x="11906" y="4763"/>
                    <a:pt x="21431" y="11906"/>
                    <a:pt x="30956" y="19050"/>
                  </a:cubicBezTo>
                  <a:cubicBezTo>
                    <a:pt x="40481" y="11906"/>
                    <a:pt x="47625" y="7143"/>
                    <a:pt x="57150" y="2381"/>
                  </a:cubicBezTo>
                  <a:cubicBezTo>
                    <a:pt x="57150" y="0"/>
                    <a:pt x="59531" y="2381"/>
                    <a:pt x="59531" y="2381"/>
                  </a:cubicBezTo>
                  <a:close/>
                </a:path>
              </a:pathLst>
            </a:custGeom>
            <a:grpFill/>
            <a:ln w="23813" cap="flat">
              <a:noFill/>
              <a:prstDash val="solid"/>
              <a:miter/>
            </a:ln>
          </p:spPr>
          <p:txBody>
            <a:bodyPr rtlCol="0" anchor="ctr"/>
            <a:lstStyle/>
            <a:p>
              <a:endParaRPr lang="en-ID"/>
            </a:p>
          </p:txBody>
        </p:sp>
        <p:sp>
          <p:nvSpPr>
            <p:cNvPr id="1753" name="Freeform: Shape 1752">
              <a:extLst>
                <a:ext uri="{FF2B5EF4-FFF2-40B4-BE49-F238E27FC236}">
                  <a16:creationId xmlns:a16="http://schemas.microsoft.com/office/drawing/2014/main" id="{30949998-30F8-0F7F-0B9D-2781555E0C39}"/>
                </a:ext>
              </a:extLst>
            </p:cNvPr>
            <p:cNvSpPr/>
            <p:nvPr/>
          </p:nvSpPr>
          <p:spPr>
            <a:xfrm>
              <a:off x="6662737" y="4210050"/>
              <a:ext cx="23812" cy="61912"/>
            </a:xfrm>
            <a:custGeom>
              <a:avLst/>
              <a:gdLst>
                <a:gd name="connsiteX0" fmla="*/ 23813 w 23812"/>
                <a:gd name="connsiteY0" fmla="*/ 61912 h 61912"/>
                <a:gd name="connsiteX1" fmla="*/ 0 w 23812"/>
                <a:gd name="connsiteY1" fmla="*/ 54769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2 h 61912"/>
                <a:gd name="connsiteX6" fmla="*/ 23813 w 23812"/>
                <a:gd name="connsiteY6"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2"/>
                  </a:moveTo>
                  <a:cubicBezTo>
                    <a:pt x="16669" y="59531"/>
                    <a:pt x="9525" y="57150"/>
                    <a:pt x="0" y="54769"/>
                  </a:cubicBezTo>
                  <a:cubicBezTo>
                    <a:pt x="4763" y="35719"/>
                    <a:pt x="7144" y="16669"/>
                    <a:pt x="9525" y="0"/>
                  </a:cubicBezTo>
                  <a:cubicBezTo>
                    <a:pt x="11906" y="0"/>
                    <a:pt x="11906" y="0"/>
                    <a:pt x="14288" y="0"/>
                  </a:cubicBezTo>
                  <a:cubicBezTo>
                    <a:pt x="11906" y="7144"/>
                    <a:pt x="11906" y="14287"/>
                    <a:pt x="9525" y="23813"/>
                  </a:cubicBezTo>
                  <a:cubicBezTo>
                    <a:pt x="7144" y="40481"/>
                    <a:pt x="9525" y="52387"/>
                    <a:pt x="23813" y="61912"/>
                  </a:cubicBezTo>
                  <a:lnTo>
                    <a:pt x="23813" y="61912"/>
                  </a:lnTo>
                  <a:close/>
                </a:path>
              </a:pathLst>
            </a:custGeom>
            <a:grpFill/>
            <a:ln w="23813" cap="flat">
              <a:noFill/>
              <a:prstDash val="solid"/>
              <a:miter/>
            </a:ln>
          </p:spPr>
          <p:txBody>
            <a:bodyPr rtlCol="0" anchor="ctr"/>
            <a:lstStyle/>
            <a:p>
              <a:endParaRPr lang="en-ID"/>
            </a:p>
          </p:txBody>
        </p:sp>
        <p:sp>
          <p:nvSpPr>
            <p:cNvPr id="1754" name="Freeform: Shape 1753">
              <a:extLst>
                <a:ext uri="{FF2B5EF4-FFF2-40B4-BE49-F238E27FC236}">
                  <a16:creationId xmlns:a16="http://schemas.microsoft.com/office/drawing/2014/main" id="{0F12B18B-A149-5A00-6CE6-A5512EFC0794}"/>
                </a:ext>
              </a:extLst>
            </p:cNvPr>
            <p:cNvSpPr/>
            <p:nvPr/>
          </p:nvSpPr>
          <p:spPr>
            <a:xfrm>
              <a:off x="7589043" y="4210050"/>
              <a:ext cx="23812" cy="61912"/>
            </a:xfrm>
            <a:custGeom>
              <a:avLst/>
              <a:gdLst>
                <a:gd name="connsiteX0" fmla="*/ 0 w 23812"/>
                <a:gd name="connsiteY0" fmla="*/ 61912 h 61912"/>
                <a:gd name="connsiteX1" fmla="*/ 14288 w 23812"/>
                <a:gd name="connsiteY1" fmla="*/ 23813 h 61912"/>
                <a:gd name="connsiteX2" fmla="*/ 14288 w 23812"/>
                <a:gd name="connsiteY2" fmla="*/ 0 h 61912"/>
                <a:gd name="connsiteX3" fmla="*/ 23813 w 23812"/>
                <a:gd name="connsiteY3" fmla="*/ 54769 h 61912"/>
                <a:gd name="connsiteX4" fmla="*/ 0 w 23812"/>
                <a:gd name="connsiteY4" fmla="*/ 61912 h 61912"/>
                <a:gd name="connsiteX5" fmla="*/ 0 w 23812"/>
                <a:gd name="connsiteY5"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2"/>
                  </a:moveTo>
                  <a:cubicBezTo>
                    <a:pt x="14288" y="52387"/>
                    <a:pt x="16669" y="38100"/>
                    <a:pt x="14288" y="23813"/>
                  </a:cubicBezTo>
                  <a:cubicBezTo>
                    <a:pt x="11906" y="16669"/>
                    <a:pt x="11906" y="9525"/>
                    <a:pt x="14288" y="0"/>
                  </a:cubicBezTo>
                  <a:cubicBezTo>
                    <a:pt x="16669" y="16669"/>
                    <a:pt x="21431" y="33337"/>
                    <a:pt x="23813" y="54769"/>
                  </a:cubicBezTo>
                  <a:cubicBezTo>
                    <a:pt x="14288" y="57150"/>
                    <a:pt x="7144" y="59531"/>
                    <a:pt x="0" y="61912"/>
                  </a:cubicBezTo>
                  <a:lnTo>
                    <a:pt x="0" y="61912"/>
                  </a:lnTo>
                  <a:close/>
                </a:path>
              </a:pathLst>
            </a:custGeom>
            <a:grpFill/>
            <a:ln w="23813" cap="flat">
              <a:noFill/>
              <a:prstDash val="solid"/>
              <a:miter/>
            </a:ln>
          </p:spPr>
          <p:txBody>
            <a:bodyPr rtlCol="0" anchor="ctr"/>
            <a:lstStyle/>
            <a:p>
              <a:endParaRPr lang="en-ID"/>
            </a:p>
          </p:txBody>
        </p:sp>
        <p:sp>
          <p:nvSpPr>
            <p:cNvPr id="1755" name="Freeform: Shape 1754">
              <a:extLst>
                <a:ext uri="{FF2B5EF4-FFF2-40B4-BE49-F238E27FC236}">
                  <a16:creationId xmlns:a16="http://schemas.microsoft.com/office/drawing/2014/main" id="{E6DDDA1B-B397-4787-B13B-C140F1BD6A89}"/>
                </a:ext>
              </a:extLst>
            </p:cNvPr>
            <p:cNvSpPr/>
            <p:nvPr/>
          </p:nvSpPr>
          <p:spPr>
            <a:xfrm>
              <a:off x="8617743" y="4210050"/>
              <a:ext cx="23812" cy="61912"/>
            </a:xfrm>
            <a:custGeom>
              <a:avLst/>
              <a:gdLst>
                <a:gd name="connsiteX0" fmla="*/ 23813 w 23812"/>
                <a:gd name="connsiteY0" fmla="*/ 61912 h 61912"/>
                <a:gd name="connsiteX1" fmla="*/ 0 w 23812"/>
                <a:gd name="connsiteY1" fmla="*/ 54769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2 h 61912"/>
                <a:gd name="connsiteX6" fmla="*/ 23813 w 23812"/>
                <a:gd name="connsiteY6"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2"/>
                  </a:moveTo>
                  <a:cubicBezTo>
                    <a:pt x="16669" y="59531"/>
                    <a:pt x="9525" y="57150"/>
                    <a:pt x="0" y="54769"/>
                  </a:cubicBezTo>
                  <a:cubicBezTo>
                    <a:pt x="4763" y="35719"/>
                    <a:pt x="7144" y="16669"/>
                    <a:pt x="9525" y="0"/>
                  </a:cubicBezTo>
                  <a:cubicBezTo>
                    <a:pt x="11906" y="0"/>
                    <a:pt x="11906" y="0"/>
                    <a:pt x="14288" y="0"/>
                  </a:cubicBezTo>
                  <a:cubicBezTo>
                    <a:pt x="11906" y="7144"/>
                    <a:pt x="11906" y="14287"/>
                    <a:pt x="9525" y="23813"/>
                  </a:cubicBezTo>
                  <a:cubicBezTo>
                    <a:pt x="7144" y="40481"/>
                    <a:pt x="9525" y="52387"/>
                    <a:pt x="23813" y="61912"/>
                  </a:cubicBezTo>
                  <a:lnTo>
                    <a:pt x="23813" y="61912"/>
                  </a:lnTo>
                  <a:close/>
                </a:path>
              </a:pathLst>
            </a:custGeom>
            <a:grpFill/>
            <a:ln w="23813" cap="flat">
              <a:noFill/>
              <a:prstDash val="solid"/>
              <a:miter/>
            </a:ln>
          </p:spPr>
          <p:txBody>
            <a:bodyPr rtlCol="0" anchor="ctr"/>
            <a:lstStyle/>
            <a:p>
              <a:endParaRPr lang="en-ID"/>
            </a:p>
          </p:txBody>
        </p:sp>
        <p:sp>
          <p:nvSpPr>
            <p:cNvPr id="1756" name="Freeform: Shape 1755">
              <a:extLst>
                <a:ext uri="{FF2B5EF4-FFF2-40B4-BE49-F238E27FC236}">
                  <a16:creationId xmlns:a16="http://schemas.microsoft.com/office/drawing/2014/main" id="{AA2B045B-D13C-CD95-CB1D-7A4695F478FC}"/>
                </a:ext>
              </a:extLst>
            </p:cNvPr>
            <p:cNvSpPr/>
            <p:nvPr/>
          </p:nvSpPr>
          <p:spPr>
            <a:xfrm>
              <a:off x="9544050" y="4210050"/>
              <a:ext cx="23812" cy="61912"/>
            </a:xfrm>
            <a:custGeom>
              <a:avLst/>
              <a:gdLst>
                <a:gd name="connsiteX0" fmla="*/ 0 w 23812"/>
                <a:gd name="connsiteY0" fmla="*/ 61912 h 61912"/>
                <a:gd name="connsiteX1" fmla="*/ 14287 w 23812"/>
                <a:gd name="connsiteY1" fmla="*/ 23813 h 61912"/>
                <a:gd name="connsiteX2" fmla="*/ 14287 w 23812"/>
                <a:gd name="connsiteY2" fmla="*/ 0 h 61912"/>
                <a:gd name="connsiteX3" fmla="*/ 23813 w 23812"/>
                <a:gd name="connsiteY3" fmla="*/ 54769 h 61912"/>
                <a:gd name="connsiteX4" fmla="*/ 0 w 23812"/>
                <a:gd name="connsiteY4" fmla="*/ 61912 h 61912"/>
                <a:gd name="connsiteX5" fmla="*/ 0 w 23812"/>
                <a:gd name="connsiteY5"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2"/>
                  </a:moveTo>
                  <a:cubicBezTo>
                    <a:pt x="14287" y="52387"/>
                    <a:pt x="16669" y="38100"/>
                    <a:pt x="14287" y="23813"/>
                  </a:cubicBezTo>
                  <a:cubicBezTo>
                    <a:pt x="11906" y="16669"/>
                    <a:pt x="11906" y="9525"/>
                    <a:pt x="14287" y="0"/>
                  </a:cubicBezTo>
                  <a:cubicBezTo>
                    <a:pt x="16669" y="16669"/>
                    <a:pt x="21431" y="33337"/>
                    <a:pt x="23813" y="54769"/>
                  </a:cubicBezTo>
                  <a:cubicBezTo>
                    <a:pt x="14287" y="57150"/>
                    <a:pt x="7144" y="59531"/>
                    <a:pt x="0" y="61912"/>
                  </a:cubicBezTo>
                  <a:lnTo>
                    <a:pt x="0" y="61912"/>
                  </a:lnTo>
                  <a:close/>
                </a:path>
              </a:pathLst>
            </a:custGeom>
            <a:grpFill/>
            <a:ln w="23813" cap="flat">
              <a:noFill/>
              <a:prstDash val="solid"/>
              <a:miter/>
            </a:ln>
          </p:spPr>
          <p:txBody>
            <a:bodyPr rtlCol="0" anchor="ctr"/>
            <a:lstStyle/>
            <a:p>
              <a:endParaRPr lang="en-ID"/>
            </a:p>
          </p:txBody>
        </p:sp>
        <p:sp>
          <p:nvSpPr>
            <p:cNvPr id="1757" name="Freeform: Shape 1756">
              <a:extLst>
                <a:ext uri="{FF2B5EF4-FFF2-40B4-BE49-F238E27FC236}">
                  <a16:creationId xmlns:a16="http://schemas.microsoft.com/office/drawing/2014/main" id="{4D2AFC64-EAB2-DF4F-DEBB-813AAB537EF4}"/>
                </a:ext>
              </a:extLst>
            </p:cNvPr>
            <p:cNvSpPr/>
            <p:nvPr/>
          </p:nvSpPr>
          <p:spPr>
            <a:xfrm>
              <a:off x="11496674" y="1957387"/>
              <a:ext cx="23812" cy="61912"/>
            </a:xfrm>
            <a:custGeom>
              <a:avLst/>
              <a:gdLst>
                <a:gd name="connsiteX0" fmla="*/ 0 w 23812"/>
                <a:gd name="connsiteY0" fmla="*/ 61913 h 61912"/>
                <a:gd name="connsiteX1" fmla="*/ 14288 w 23812"/>
                <a:gd name="connsiteY1" fmla="*/ 23813 h 61912"/>
                <a:gd name="connsiteX2" fmla="*/ 14288 w 23812"/>
                <a:gd name="connsiteY2" fmla="*/ 0 h 61912"/>
                <a:gd name="connsiteX3" fmla="*/ 23813 w 23812"/>
                <a:gd name="connsiteY3" fmla="*/ 54769 h 61912"/>
                <a:gd name="connsiteX4" fmla="*/ 0 w 23812"/>
                <a:gd name="connsiteY4" fmla="*/ 61913 h 61912"/>
                <a:gd name="connsiteX5" fmla="*/ 0 w 23812"/>
                <a:gd name="connsiteY5"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3"/>
                  </a:moveTo>
                  <a:cubicBezTo>
                    <a:pt x="14288" y="52388"/>
                    <a:pt x="16669" y="38100"/>
                    <a:pt x="14288" y="23813"/>
                  </a:cubicBezTo>
                  <a:cubicBezTo>
                    <a:pt x="11906" y="16669"/>
                    <a:pt x="11906" y="9525"/>
                    <a:pt x="14288" y="0"/>
                  </a:cubicBezTo>
                  <a:cubicBezTo>
                    <a:pt x="16669" y="16669"/>
                    <a:pt x="21432" y="33338"/>
                    <a:pt x="23813" y="54769"/>
                  </a:cubicBezTo>
                  <a:cubicBezTo>
                    <a:pt x="14288" y="57150"/>
                    <a:pt x="7144" y="59531"/>
                    <a:pt x="0" y="61913"/>
                  </a:cubicBezTo>
                  <a:lnTo>
                    <a:pt x="0" y="61913"/>
                  </a:lnTo>
                  <a:close/>
                </a:path>
              </a:pathLst>
            </a:custGeom>
            <a:grpFill/>
            <a:ln w="23813" cap="flat">
              <a:noFill/>
              <a:prstDash val="solid"/>
              <a:miter/>
            </a:ln>
          </p:spPr>
          <p:txBody>
            <a:bodyPr rtlCol="0" anchor="ctr"/>
            <a:lstStyle/>
            <a:p>
              <a:endParaRPr lang="en-ID"/>
            </a:p>
          </p:txBody>
        </p:sp>
        <p:sp>
          <p:nvSpPr>
            <p:cNvPr id="1758" name="Freeform: Shape 1757">
              <a:extLst>
                <a:ext uri="{FF2B5EF4-FFF2-40B4-BE49-F238E27FC236}">
                  <a16:creationId xmlns:a16="http://schemas.microsoft.com/office/drawing/2014/main" id="{A1CFF99A-C9A9-C0E5-E96B-0503B7A9EE9A}"/>
                </a:ext>
              </a:extLst>
            </p:cNvPr>
            <p:cNvSpPr/>
            <p:nvPr/>
          </p:nvSpPr>
          <p:spPr>
            <a:xfrm>
              <a:off x="10570368" y="1957387"/>
              <a:ext cx="23812" cy="61912"/>
            </a:xfrm>
            <a:custGeom>
              <a:avLst/>
              <a:gdLst>
                <a:gd name="connsiteX0" fmla="*/ 23813 w 23812"/>
                <a:gd name="connsiteY0" fmla="*/ 61913 h 61912"/>
                <a:gd name="connsiteX1" fmla="*/ 0 w 23812"/>
                <a:gd name="connsiteY1" fmla="*/ 54769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3 h 61912"/>
                <a:gd name="connsiteX6" fmla="*/ 23813 w 23812"/>
                <a:gd name="connsiteY6"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3"/>
                  </a:moveTo>
                  <a:cubicBezTo>
                    <a:pt x="16669" y="59531"/>
                    <a:pt x="9525" y="57150"/>
                    <a:pt x="0" y="54769"/>
                  </a:cubicBezTo>
                  <a:cubicBezTo>
                    <a:pt x="4763" y="35719"/>
                    <a:pt x="7144" y="16669"/>
                    <a:pt x="9525" y="0"/>
                  </a:cubicBezTo>
                  <a:cubicBezTo>
                    <a:pt x="11906" y="0"/>
                    <a:pt x="11906" y="0"/>
                    <a:pt x="14288" y="0"/>
                  </a:cubicBezTo>
                  <a:cubicBezTo>
                    <a:pt x="11906" y="7144"/>
                    <a:pt x="11906" y="14288"/>
                    <a:pt x="9525" y="23813"/>
                  </a:cubicBezTo>
                  <a:cubicBezTo>
                    <a:pt x="7144" y="40481"/>
                    <a:pt x="9525" y="54769"/>
                    <a:pt x="23813" y="61913"/>
                  </a:cubicBezTo>
                  <a:lnTo>
                    <a:pt x="23813" y="61913"/>
                  </a:lnTo>
                  <a:close/>
                </a:path>
              </a:pathLst>
            </a:custGeom>
            <a:grpFill/>
            <a:ln w="23813" cap="flat">
              <a:noFill/>
              <a:prstDash val="solid"/>
              <a:miter/>
            </a:ln>
          </p:spPr>
          <p:txBody>
            <a:bodyPr rtlCol="0" anchor="ctr"/>
            <a:lstStyle/>
            <a:p>
              <a:endParaRPr lang="en-ID"/>
            </a:p>
          </p:txBody>
        </p:sp>
        <p:sp>
          <p:nvSpPr>
            <p:cNvPr id="1759" name="Freeform: Shape 1758">
              <a:extLst>
                <a:ext uri="{FF2B5EF4-FFF2-40B4-BE49-F238E27FC236}">
                  <a16:creationId xmlns:a16="http://schemas.microsoft.com/office/drawing/2014/main" id="{EB4AC7D8-3693-7C11-80C4-1738FADD833B}"/>
                </a:ext>
              </a:extLst>
            </p:cNvPr>
            <p:cNvSpPr/>
            <p:nvPr/>
          </p:nvSpPr>
          <p:spPr>
            <a:xfrm>
              <a:off x="10036968" y="6203156"/>
              <a:ext cx="59531" cy="26193"/>
            </a:xfrm>
            <a:custGeom>
              <a:avLst/>
              <a:gdLst>
                <a:gd name="connsiteX0" fmla="*/ 4762 w 59531"/>
                <a:gd name="connsiteY0" fmla="*/ 0 h 26193"/>
                <a:gd name="connsiteX1" fmla="*/ 30956 w 59531"/>
                <a:gd name="connsiteY1" fmla="*/ 19050 h 26193"/>
                <a:gd name="connsiteX2" fmla="*/ 57150 w 59531"/>
                <a:gd name="connsiteY2" fmla="*/ 0 h 26193"/>
                <a:gd name="connsiteX3" fmla="*/ 59531 w 59531"/>
                <a:gd name="connsiteY3" fmla="*/ 2381 h 26193"/>
                <a:gd name="connsiteX4" fmla="*/ 30956 w 59531"/>
                <a:gd name="connsiteY4" fmla="*/ 26194 h 26193"/>
                <a:gd name="connsiteX5" fmla="*/ 0 w 59531"/>
                <a:gd name="connsiteY5" fmla="*/ 2381 h 26193"/>
                <a:gd name="connsiteX6" fmla="*/ 4762 w 59531"/>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4762" y="0"/>
                  </a:moveTo>
                  <a:cubicBezTo>
                    <a:pt x="14288" y="4763"/>
                    <a:pt x="21431" y="11906"/>
                    <a:pt x="30956" y="19050"/>
                  </a:cubicBezTo>
                  <a:cubicBezTo>
                    <a:pt x="40481" y="11906"/>
                    <a:pt x="47625" y="7143"/>
                    <a:pt x="57150" y="0"/>
                  </a:cubicBezTo>
                  <a:cubicBezTo>
                    <a:pt x="57150" y="0"/>
                    <a:pt x="59531" y="2381"/>
                    <a:pt x="59531" y="2381"/>
                  </a:cubicBezTo>
                  <a:cubicBezTo>
                    <a:pt x="50006" y="9525"/>
                    <a:pt x="42863" y="16669"/>
                    <a:pt x="30956" y="26194"/>
                  </a:cubicBezTo>
                  <a:cubicBezTo>
                    <a:pt x="19050" y="19050"/>
                    <a:pt x="9525" y="9525"/>
                    <a:pt x="0" y="2381"/>
                  </a:cubicBezTo>
                  <a:cubicBezTo>
                    <a:pt x="2381" y="2381"/>
                    <a:pt x="4762" y="0"/>
                    <a:pt x="4762" y="0"/>
                  </a:cubicBezTo>
                  <a:close/>
                </a:path>
              </a:pathLst>
            </a:custGeom>
            <a:grpFill/>
            <a:ln w="23813" cap="flat">
              <a:noFill/>
              <a:prstDash val="solid"/>
              <a:miter/>
            </a:ln>
          </p:spPr>
          <p:txBody>
            <a:bodyPr rtlCol="0" anchor="ctr"/>
            <a:lstStyle/>
            <a:p>
              <a:endParaRPr lang="en-ID"/>
            </a:p>
          </p:txBody>
        </p:sp>
        <p:sp>
          <p:nvSpPr>
            <p:cNvPr id="1760" name="Freeform: Shape 1759">
              <a:extLst>
                <a:ext uri="{FF2B5EF4-FFF2-40B4-BE49-F238E27FC236}">
                  <a16:creationId xmlns:a16="http://schemas.microsoft.com/office/drawing/2014/main" id="{E873004E-CDFC-CDF6-5665-1EF8020C7A76}"/>
                </a:ext>
              </a:extLst>
            </p:cNvPr>
            <p:cNvSpPr/>
            <p:nvPr/>
          </p:nvSpPr>
          <p:spPr>
            <a:xfrm>
              <a:off x="9544050" y="1957387"/>
              <a:ext cx="23812" cy="61912"/>
            </a:xfrm>
            <a:custGeom>
              <a:avLst/>
              <a:gdLst>
                <a:gd name="connsiteX0" fmla="*/ 0 w 23812"/>
                <a:gd name="connsiteY0" fmla="*/ 61913 h 61912"/>
                <a:gd name="connsiteX1" fmla="*/ 14287 w 23812"/>
                <a:gd name="connsiteY1" fmla="*/ 23813 h 61912"/>
                <a:gd name="connsiteX2" fmla="*/ 14287 w 23812"/>
                <a:gd name="connsiteY2" fmla="*/ 0 h 61912"/>
                <a:gd name="connsiteX3" fmla="*/ 23813 w 23812"/>
                <a:gd name="connsiteY3" fmla="*/ 54769 h 61912"/>
                <a:gd name="connsiteX4" fmla="*/ 0 w 23812"/>
                <a:gd name="connsiteY4" fmla="*/ 61913 h 61912"/>
                <a:gd name="connsiteX5" fmla="*/ 0 w 23812"/>
                <a:gd name="connsiteY5"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3"/>
                  </a:moveTo>
                  <a:cubicBezTo>
                    <a:pt x="14287" y="52388"/>
                    <a:pt x="16669" y="38100"/>
                    <a:pt x="14287" y="23813"/>
                  </a:cubicBezTo>
                  <a:cubicBezTo>
                    <a:pt x="11906" y="16669"/>
                    <a:pt x="11906" y="9525"/>
                    <a:pt x="14287" y="0"/>
                  </a:cubicBezTo>
                  <a:cubicBezTo>
                    <a:pt x="16669" y="16669"/>
                    <a:pt x="21431" y="33338"/>
                    <a:pt x="23813" y="54769"/>
                  </a:cubicBezTo>
                  <a:cubicBezTo>
                    <a:pt x="14287" y="57150"/>
                    <a:pt x="7144" y="59531"/>
                    <a:pt x="0" y="61913"/>
                  </a:cubicBezTo>
                  <a:lnTo>
                    <a:pt x="0" y="61913"/>
                  </a:lnTo>
                  <a:close/>
                </a:path>
              </a:pathLst>
            </a:custGeom>
            <a:grpFill/>
            <a:ln w="23813" cap="flat">
              <a:noFill/>
              <a:prstDash val="solid"/>
              <a:miter/>
            </a:ln>
          </p:spPr>
          <p:txBody>
            <a:bodyPr rtlCol="0" anchor="ctr"/>
            <a:lstStyle/>
            <a:p>
              <a:endParaRPr lang="en-ID"/>
            </a:p>
          </p:txBody>
        </p:sp>
        <p:sp>
          <p:nvSpPr>
            <p:cNvPr id="1761" name="Freeform: Shape 1760">
              <a:extLst>
                <a:ext uri="{FF2B5EF4-FFF2-40B4-BE49-F238E27FC236}">
                  <a16:creationId xmlns:a16="http://schemas.microsoft.com/office/drawing/2014/main" id="{4041C50C-E609-24ED-4044-B93A3DF64C9D}"/>
                </a:ext>
              </a:extLst>
            </p:cNvPr>
            <p:cNvSpPr/>
            <p:nvPr/>
          </p:nvSpPr>
          <p:spPr>
            <a:xfrm>
              <a:off x="8617743" y="1957387"/>
              <a:ext cx="23812" cy="61912"/>
            </a:xfrm>
            <a:custGeom>
              <a:avLst/>
              <a:gdLst>
                <a:gd name="connsiteX0" fmla="*/ 23813 w 23812"/>
                <a:gd name="connsiteY0" fmla="*/ 61913 h 61912"/>
                <a:gd name="connsiteX1" fmla="*/ 0 w 23812"/>
                <a:gd name="connsiteY1" fmla="*/ 54769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3 h 61912"/>
                <a:gd name="connsiteX6" fmla="*/ 23813 w 23812"/>
                <a:gd name="connsiteY6"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3"/>
                  </a:moveTo>
                  <a:cubicBezTo>
                    <a:pt x="16669" y="59531"/>
                    <a:pt x="9525" y="57150"/>
                    <a:pt x="0" y="54769"/>
                  </a:cubicBezTo>
                  <a:cubicBezTo>
                    <a:pt x="4763" y="35719"/>
                    <a:pt x="7144" y="16669"/>
                    <a:pt x="9525" y="0"/>
                  </a:cubicBezTo>
                  <a:cubicBezTo>
                    <a:pt x="11906" y="0"/>
                    <a:pt x="11906" y="0"/>
                    <a:pt x="14288" y="0"/>
                  </a:cubicBezTo>
                  <a:cubicBezTo>
                    <a:pt x="11906" y="7144"/>
                    <a:pt x="11906" y="14288"/>
                    <a:pt x="9525" y="23813"/>
                  </a:cubicBezTo>
                  <a:cubicBezTo>
                    <a:pt x="7144" y="40481"/>
                    <a:pt x="9525" y="54769"/>
                    <a:pt x="23813" y="61913"/>
                  </a:cubicBezTo>
                  <a:lnTo>
                    <a:pt x="23813" y="61913"/>
                  </a:lnTo>
                  <a:close/>
                </a:path>
              </a:pathLst>
            </a:custGeom>
            <a:grpFill/>
            <a:ln w="23813" cap="flat">
              <a:noFill/>
              <a:prstDash val="solid"/>
              <a:miter/>
            </a:ln>
          </p:spPr>
          <p:txBody>
            <a:bodyPr rtlCol="0" anchor="ctr"/>
            <a:lstStyle/>
            <a:p>
              <a:endParaRPr lang="en-ID"/>
            </a:p>
          </p:txBody>
        </p:sp>
        <p:sp>
          <p:nvSpPr>
            <p:cNvPr id="1762" name="Freeform: Shape 1761">
              <a:extLst>
                <a:ext uri="{FF2B5EF4-FFF2-40B4-BE49-F238E27FC236}">
                  <a16:creationId xmlns:a16="http://schemas.microsoft.com/office/drawing/2014/main" id="{F2D15BFD-E399-1483-1193-A0C5F5FA3845}"/>
                </a:ext>
              </a:extLst>
            </p:cNvPr>
            <p:cNvSpPr/>
            <p:nvPr/>
          </p:nvSpPr>
          <p:spPr>
            <a:xfrm>
              <a:off x="7589043" y="1957387"/>
              <a:ext cx="23812" cy="61912"/>
            </a:xfrm>
            <a:custGeom>
              <a:avLst/>
              <a:gdLst>
                <a:gd name="connsiteX0" fmla="*/ 0 w 23812"/>
                <a:gd name="connsiteY0" fmla="*/ 61913 h 61912"/>
                <a:gd name="connsiteX1" fmla="*/ 14288 w 23812"/>
                <a:gd name="connsiteY1" fmla="*/ 23813 h 61912"/>
                <a:gd name="connsiteX2" fmla="*/ 14288 w 23812"/>
                <a:gd name="connsiteY2" fmla="*/ 0 h 61912"/>
                <a:gd name="connsiteX3" fmla="*/ 23813 w 23812"/>
                <a:gd name="connsiteY3" fmla="*/ 54769 h 61912"/>
                <a:gd name="connsiteX4" fmla="*/ 0 w 23812"/>
                <a:gd name="connsiteY4" fmla="*/ 61913 h 61912"/>
                <a:gd name="connsiteX5" fmla="*/ 0 w 23812"/>
                <a:gd name="connsiteY5"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3"/>
                  </a:moveTo>
                  <a:cubicBezTo>
                    <a:pt x="14288" y="52388"/>
                    <a:pt x="16669" y="38100"/>
                    <a:pt x="14288" y="23813"/>
                  </a:cubicBezTo>
                  <a:cubicBezTo>
                    <a:pt x="11906" y="16669"/>
                    <a:pt x="11906" y="9525"/>
                    <a:pt x="14288" y="0"/>
                  </a:cubicBezTo>
                  <a:cubicBezTo>
                    <a:pt x="16669" y="16669"/>
                    <a:pt x="21431" y="33338"/>
                    <a:pt x="23813" y="54769"/>
                  </a:cubicBezTo>
                  <a:cubicBezTo>
                    <a:pt x="14288" y="57150"/>
                    <a:pt x="7144" y="59531"/>
                    <a:pt x="0" y="61913"/>
                  </a:cubicBezTo>
                  <a:lnTo>
                    <a:pt x="0" y="61913"/>
                  </a:lnTo>
                  <a:close/>
                </a:path>
              </a:pathLst>
            </a:custGeom>
            <a:grpFill/>
            <a:ln w="23813" cap="flat">
              <a:noFill/>
              <a:prstDash val="solid"/>
              <a:miter/>
            </a:ln>
          </p:spPr>
          <p:txBody>
            <a:bodyPr rtlCol="0" anchor="ctr"/>
            <a:lstStyle/>
            <a:p>
              <a:endParaRPr lang="en-ID"/>
            </a:p>
          </p:txBody>
        </p:sp>
        <p:sp>
          <p:nvSpPr>
            <p:cNvPr id="1763" name="Freeform: Shape 1762">
              <a:extLst>
                <a:ext uri="{FF2B5EF4-FFF2-40B4-BE49-F238E27FC236}">
                  <a16:creationId xmlns:a16="http://schemas.microsoft.com/office/drawing/2014/main" id="{BBA12E4E-F1EE-9A57-25AD-7384487E32CC}"/>
                </a:ext>
              </a:extLst>
            </p:cNvPr>
            <p:cNvSpPr/>
            <p:nvPr/>
          </p:nvSpPr>
          <p:spPr>
            <a:xfrm>
              <a:off x="6662737" y="1957387"/>
              <a:ext cx="23812" cy="61912"/>
            </a:xfrm>
            <a:custGeom>
              <a:avLst/>
              <a:gdLst>
                <a:gd name="connsiteX0" fmla="*/ 23813 w 23812"/>
                <a:gd name="connsiteY0" fmla="*/ 61913 h 61912"/>
                <a:gd name="connsiteX1" fmla="*/ 0 w 23812"/>
                <a:gd name="connsiteY1" fmla="*/ 54769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3 h 61912"/>
                <a:gd name="connsiteX6" fmla="*/ 23813 w 23812"/>
                <a:gd name="connsiteY6"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3"/>
                  </a:moveTo>
                  <a:cubicBezTo>
                    <a:pt x="16669" y="59531"/>
                    <a:pt x="9525" y="57150"/>
                    <a:pt x="0" y="54769"/>
                  </a:cubicBezTo>
                  <a:cubicBezTo>
                    <a:pt x="4763" y="35719"/>
                    <a:pt x="7144" y="16669"/>
                    <a:pt x="9525" y="0"/>
                  </a:cubicBezTo>
                  <a:cubicBezTo>
                    <a:pt x="11906" y="0"/>
                    <a:pt x="11906" y="0"/>
                    <a:pt x="14288" y="0"/>
                  </a:cubicBezTo>
                  <a:cubicBezTo>
                    <a:pt x="11906" y="7144"/>
                    <a:pt x="11906" y="14288"/>
                    <a:pt x="9525" y="23813"/>
                  </a:cubicBezTo>
                  <a:cubicBezTo>
                    <a:pt x="7144" y="40481"/>
                    <a:pt x="9525" y="54769"/>
                    <a:pt x="23813" y="61913"/>
                  </a:cubicBezTo>
                  <a:lnTo>
                    <a:pt x="23813" y="61913"/>
                  </a:lnTo>
                  <a:close/>
                </a:path>
              </a:pathLst>
            </a:custGeom>
            <a:grpFill/>
            <a:ln w="23813" cap="flat">
              <a:noFill/>
              <a:prstDash val="solid"/>
              <a:miter/>
            </a:ln>
          </p:spPr>
          <p:txBody>
            <a:bodyPr rtlCol="0" anchor="ctr"/>
            <a:lstStyle/>
            <a:p>
              <a:endParaRPr lang="en-ID"/>
            </a:p>
          </p:txBody>
        </p:sp>
        <p:sp>
          <p:nvSpPr>
            <p:cNvPr id="1764" name="Freeform: Shape 1763">
              <a:extLst>
                <a:ext uri="{FF2B5EF4-FFF2-40B4-BE49-F238E27FC236}">
                  <a16:creationId xmlns:a16="http://schemas.microsoft.com/office/drawing/2014/main" id="{BEC8535B-DDF1-0761-49E1-F7D2DAE85192}"/>
                </a:ext>
              </a:extLst>
            </p:cNvPr>
            <p:cNvSpPr/>
            <p:nvPr/>
          </p:nvSpPr>
          <p:spPr>
            <a:xfrm>
              <a:off x="5636418" y="1957387"/>
              <a:ext cx="23812" cy="61912"/>
            </a:xfrm>
            <a:custGeom>
              <a:avLst/>
              <a:gdLst>
                <a:gd name="connsiteX0" fmla="*/ 0 w 23812"/>
                <a:gd name="connsiteY0" fmla="*/ 61913 h 61912"/>
                <a:gd name="connsiteX1" fmla="*/ 14288 w 23812"/>
                <a:gd name="connsiteY1" fmla="*/ 23813 h 61912"/>
                <a:gd name="connsiteX2" fmla="*/ 14288 w 23812"/>
                <a:gd name="connsiteY2" fmla="*/ 0 h 61912"/>
                <a:gd name="connsiteX3" fmla="*/ 23813 w 23812"/>
                <a:gd name="connsiteY3" fmla="*/ 54769 h 61912"/>
                <a:gd name="connsiteX4" fmla="*/ 0 w 23812"/>
                <a:gd name="connsiteY4" fmla="*/ 61913 h 61912"/>
                <a:gd name="connsiteX5" fmla="*/ 0 w 23812"/>
                <a:gd name="connsiteY5"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3"/>
                  </a:moveTo>
                  <a:cubicBezTo>
                    <a:pt x="14288" y="52388"/>
                    <a:pt x="16669" y="38100"/>
                    <a:pt x="14288" y="23813"/>
                  </a:cubicBezTo>
                  <a:cubicBezTo>
                    <a:pt x="11906" y="16669"/>
                    <a:pt x="11906" y="9525"/>
                    <a:pt x="14288" y="0"/>
                  </a:cubicBezTo>
                  <a:cubicBezTo>
                    <a:pt x="16669" y="16669"/>
                    <a:pt x="21431" y="33338"/>
                    <a:pt x="23813" y="54769"/>
                  </a:cubicBezTo>
                  <a:cubicBezTo>
                    <a:pt x="14288" y="57150"/>
                    <a:pt x="7144" y="59531"/>
                    <a:pt x="0" y="61913"/>
                  </a:cubicBezTo>
                  <a:lnTo>
                    <a:pt x="0" y="61913"/>
                  </a:lnTo>
                  <a:close/>
                </a:path>
              </a:pathLst>
            </a:custGeom>
            <a:grpFill/>
            <a:ln w="23813" cap="flat">
              <a:noFill/>
              <a:prstDash val="solid"/>
              <a:miter/>
            </a:ln>
          </p:spPr>
          <p:txBody>
            <a:bodyPr rtlCol="0" anchor="ctr"/>
            <a:lstStyle/>
            <a:p>
              <a:endParaRPr lang="en-ID"/>
            </a:p>
          </p:txBody>
        </p:sp>
        <p:sp>
          <p:nvSpPr>
            <p:cNvPr id="1765" name="Freeform: Shape 1764">
              <a:extLst>
                <a:ext uri="{FF2B5EF4-FFF2-40B4-BE49-F238E27FC236}">
                  <a16:creationId xmlns:a16="http://schemas.microsoft.com/office/drawing/2014/main" id="{73ECB742-C84A-189C-2A0C-B65206F0FFFE}"/>
                </a:ext>
              </a:extLst>
            </p:cNvPr>
            <p:cNvSpPr/>
            <p:nvPr/>
          </p:nvSpPr>
          <p:spPr>
            <a:xfrm>
              <a:off x="6131718" y="6203156"/>
              <a:ext cx="59531" cy="26193"/>
            </a:xfrm>
            <a:custGeom>
              <a:avLst/>
              <a:gdLst>
                <a:gd name="connsiteX0" fmla="*/ 30956 w 59531"/>
                <a:gd name="connsiteY0" fmla="*/ 26194 h 26193"/>
                <a:gd name="connsiteX1" fmla="*/ 0 w 59531"/>
                <a:gd name="connsiteY1" fmla="*/ 2381 h 26193"/>
                <a:gd name="connsiteX2" fmla="*/ 2381 w 59531"/>
                <a:gd name="connsiteY2" fmla="*/ 0 h 26193"/>
                <a:gd name="connsiteX3" fmla="*/ 30956 w 59531"/>
                <a:gd name="connsiteY3" fmla="*/ 16669 h 26193"/>
                <a:gd name="connsiteX4" fmla="*/ 57150 w 59531"/>
                <a:gd name="connsiteY4" fmla="*/ 0 h 26193"/>
                <a:gd name="connsiteX5" fmla="*/ 59531 w 59531"/>
                <a:gd name="connsiteY5" fmla="*/ 2381 h 26193"/>
                <a:gd name="connsiteX6" fmla="*/ 30956 w 59531"/>
                <a:gd name="connsiteY6" fmla="*/ 26194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30956" y="26194"/>
                  </a:moveTo>
                  <a:cubicBezTo>
                    <a:pt x="19050" y="16669"/>
                    <a:pt x="9525" y="9525"/>
                    <a:pt x="0" y="2381"/>
                  </a:cubicBezTo>
                  <a:cubicBezTo>
                    <a:pt x="0" y="2381"/>
                    <a:pt x="2381" y="0"/>
                    <a:pt x="2381" y="0"/>
                  </a:cubicBezTo>
                  <a:cubicBezTo>
                    <a:pt x="11906" y="4763"/>
                    <a:pt x="19050" y="11906"/>
                    <a:pt x="30956" y="16669"/>
                  </a:cubicBezTo>
                  <a:cubicBezTo>
                    <a:pt x="40481" y="11906"/>
                    <a:pt x="50006" y="4763"/>
                    <a:pt x="57150" y="0"/>
                  </a:cubicBezTo>
                  <a:cubicBezTo>
                    <a:pt x="57150" y="0"/>
                    <a:pt x="59531" y="2381"/>
                    <a:pt x="59531" y="2381"/>
                  </a:cubicBezTo>
                  <a:cubicBezTo>
                    <a:pt x="50006" y="9525"/>
                    <a:pt x="40481" y="16669"/>
                    <a:pt x="30956" y="26194"/>
                  </a:cubicBezTo>
                  <a:close/>
                </a:path>
              </a:pathLst>
            </a:custGeom>
            <a:grpFill/>
            <a:ln w="23813" cap="flat">
              <a:noFill/>
              <a:prstDash val="solid"/>
              <a:miter/>
            </a:ln>
          </p:spPr>
          <p:txBody>
            <a:bodyPr rtlCol="0" anchor="ctr"/>
            <a:lstStyle/>
            <a:p>
              <a:endParaRPr lang="en-ID"/>
            </a:p>
          </p:txBody>
        </p:sp>
        <p:sp>
          <p:nvSpPr>
            <p:cNvPr id="1766" name="Freeform: Shape 1765">
              <a:extLst>
                <a:ext uri="{FF2B5EF4-FFF2-40B4-BE49-F238E27FC236}">
                  <a16:creationId xmlns:a16="http://schemas.microsoft.com/office/drawing/2014/main" id="{7FCFFF51-972B-FF33-CA01-FA50CE8B5775}"/>
                </a:ext>
              </a:extLst>
            </p:cNvPr>
            <p:cNvSpPr/>
            <p:nvPr/>
          </p:nvSpPr>
          <p:spPr>
            <a:xfrm>
              <a:off x="10570368" y="4210050"/>
              <a:ext cx="23812" cy="61912"/>
            </a:xfrm>
            <a:custGeom>
              <a:avLst/>
              <a:gdLst>
                <a:gd name="connsiteX0" fmla="*/ 23813 w 23812"/>
                <a:gd name="connsiteY0" fmla="*/ 61912 h 61912"/>
                <a:gd name="connsiteX1" fmla="*/ 0 w 23812"/>
                <a:gd name="connsiteY1" fmla="*/ 54769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2 h 61912"/>
                <a:gd name="connsiteX6" fmla="*/ 23813 w 23812"/>
                <a:gd name="connsiteY6"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2"/>
                  </a:moveTo>
                  <a:cubicBezTo>
                    <a:pt x="16669" y="59531"/>
                    <a:pt x="9525" y="57150"/>
                    <a:pt x="0" y="54769"/>
                  </a:cubicBezTo>
                  <a:cubicBezTo>
                    <a:pt x="4763" y="35719"/>
                    <a:pt x="7144" y="16669"/>
                    <a:pt x="9525" y="0"/>
                  </a:cubicBezTo>
                  <a:cubicBezTo>
                    <a:pt x="11906" y="0"/>
                    <a:pt x="11906" y="0"/>
                    <a:pt x="14288" y="0"/>
                  </a:cubicBezTo>
                  <a:cubicBezTo>
                    <a:pt x="11906" y="7144"/>
                    <a:pt x="11906" y="14287"/>
                    <a:pt x="9525" y="23813"/>
                  </a:cubicBezTo>
                  <a:cubicBezTo>
                    <a:pt x="7144" y="40481"/>
                    <a:pt x="9525" y="52387"/>
                    <a:pt x="23813" y="61912"/>
                  </a:cubicBezTo>
                  <a:lnTo>
                    <a:pt x="23813" y="61912"/>
                  </a:lnTo>
                  <a:close/>
                </a:path>
              </a:pathLst>
            </a:custGeom>
            <a:grpFill/>
            <a:ln w="23813" cap="flat">
              <a:noFill/>
              <a:prstDash val="solid"/>
              <a:miter/>
            </a:ln>
          </p:spPr>
          <p:txBody>
            <a:bodyPr rtlCol="0" anchor="ctr"/>
            <a:lstStyle/>
            <a:p>
              <a:endParaRPr lang="en-ID"/>
            </a:p>
          </p:txBody>
        </p:sp>
        <p:sp>
          <p:nvSpPr>
            <p:cNvPr id="1767" name="Freeform: Shape 1766">
              <a:extLst>
                <a:ext uri="{FF2B5EF4-FFF2-40B4-BE49-F238E27FC236}">
                  <a16:creationId xmlns:a16="http://schemas.microsoft.com/office/drawing/2014/main" id="{EC49C51A-E9F5-DBC6-3CF6-A659359FCF23}"/>
                </a:ext>
              </a:extLst>
            </p:cNvPr>
            <p:cNvSpPr/>
            <p:nvPr/>
          </p:nvSpPr>
          <p:spPr>
            <a:xfrm>
              <a:off x="11496674" y="4210050"/>
              <a:ext cx="23812" cy="61912"/>
            </a:xfrm>
            <a:custGeom>
              <a:avLst/>
              <a:gdLst>
                <a:gd name="connsiteX0" fmla="*/ 0 w 23812"/>
                <a:gd name="connsiteY0" fmla="*/ 61912 h 61912"/>
                <a:gd name="connsiteX1" fmla="*/ 14288 w 23812"/>
                <a:gd name="connsiteY1" fmla="*/ 23813 h 61912"/>
                <a:gd name="connsiteX2" fmla="*/ 14288 w 23812"/>
                <a:gd name="connsiteY2" fmla="*/ 0 h 61912"/>
                <a:gd name="connsiteX3" fmla="*/ 23813 w 23812"/>
                <a:gd name="connsiteY3" fmla="*/ 54769 h 61912"/>
                <a:gd name="connsiteX4" fmla="*/ 0 w 23812"/>
                <a:gd name="connsiteY4" fmla="*/ 61912 h 61912"/>
                <a:gd name="connsiteX5" fmla="*/ 0 w 23812"/>
                <a:gd name="connsiteY5"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2"/>
                  </a:moveTo>
                  <a:cubicBezTo>
                    <a:pt x="14288" y="52387"/>
                    <a:pt x="16669" y="38100"/>
                    <a:pt x="14288" y="23813"/>
                  </a:cubicBezTo>
                  <a:cubicBezTo>
                    <a:pt x="11906" y="16669"/>
                    <a:pt x="11906" y="9525"/>
                    <a:pt x="14288" y="0"/>
                  </a:cubicBezTo>
                  <a:cubicBezTo>
                    <a:pt x="16669" y="16669"/>
                    <a:pt x="21432" y="33337"/>
                    <a:pt x="23813" y="54769"/>
                  </a:cubicBezTo>
                  <a:cubicBezTo>
                    <a:pt x="14288" y="57150"/>
                    <a:pt x="7144" y="59531"/>
                    <a:pt x="0" y="61912"/>
                  </a:cubicBezTo>
                  <a:lnTo>
                    <a:pt x="0" y="61912"/>
                  </a:lnTo>
                  <a:close/>
                </a:path>
              </a:pathLst>
            </a:custGeom>
            <a:grpFill/>
            <a:ln w="23813" cap="flat">
              <a:noFill/>
              <a:prstDash val="solid"/>
              <a:miter/>
            </a:ln>
          </p:spPr>
          <p:txBody>
            <a:bodyPr rtlCol="0" anchor="ctr"/>
            <a:lstStyle/>
            <a:p>
              <a:endParaRPr lang="en-ID"/>
            </a:p>
          </p:txBody>
        </p:sp>
        <p:sp>
          <p:nvSpPr>
            <p:cNvPr id="1768" name="Freeform: Shape 1767">
              <a:extLst>
                <a:ext uri="{FF2B5EF4-FFF2-40B4-BE49-F238E27FC236}">
                  <a16:creationId xmlns:a16="http://schemas.microsoft.com/office/drawing/2014/main" id="{4787EDDD-8A7F-77DD-256B-90336561F622}"/>
                </a:ext>
              </a:extLst>
            </p:cNvPr>
            <p:cNvSpPr/>
            <p:nvPr/>
          </p:nvSpPr>
          <p:spPr>
            <a:xfrm>
              <a:off x="5636418" y="831056"/>
              <a:ext cx="23812" cy="61912"/>
            </a:xfrm>
            <a:custGeom>
              <a:avLst/>
              <a:gdLst>
                <a:gd name="connsiteX0" fmla="*/ 0 w 23812"/>
                <a:gd name="connsiteY0" fmla="*/ 61912 h 61912"/>
                <a:gd name="connsiteX1" fmla="*/ 14288 w 23812"/>
                <a:gd name="connsiteY1" fmla="*/ 23813 h 61912"/>
                <a:gd name="connsiteX2" fmla="*/ 14288 w 23812"/>
                <a:gd name="connsiteY2" fmla="*/ 0 h 61912"/>
                <a:gd name="connsiteX3" fmla="*/ 23813 w 23812"/>
                <a:gd name="connsiteY3" fmla="*/ 54769 h 61912"/>
                <a:gd name="connsiteX4" fmla="*/ 0 w 23812"/>
                <a:gd name="connsiteY4" fmla="*/ 61912 h 61912"/>
                <a:gd name="connsiteX5" fmla="*/ 0 w 23812"/>
                <a:gd name="connsiteY5"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2"/>
                  </a:moveTo>
                  <a:cubicBezTo>
                    <a:pt x="14288" y="52387"/>
                    <a:pt x="16669" y="38100"/>
                    <a:pt x="14288" y="23813"/>
                  </a:cubicBezTo>
                  <a:cubicBezTo>
                    <a:pt x="11906" y="16669"/>
                    <a:pt x="11906" y="9525"/>
                    <a:pt x="14288" y="0"/>
                  </a:cubicBezTo>
                  <a:cubicBezTo>
                    <a:pt x="16669" y="16669"/>
                    <a:pt x="21431" y="33337"/>
                    <a:pt x="23813" y="54769"/>
                  </a:cubicBezTo>
                  <a:cubicBezTo>
                    <a:pt x="14288" y="57150"/>
                    <a:pt x="7144" y="59531"/>
                    <a:pt x="0" y="61912"/>
                  </a:cubicBezTo>
                  <a:lnTo>
                    <a:pt x="0" y="61912"/>
                  </a:lnTo>
                  <a:close/>
                </a:path>
              </a:pathLst>
            </a:custGeom>
            <a:grpFill/>
            <a:ln w="23813" cap="flat">
              <a:noFill/>
              <a:prstDash val="solid"/>
              <a:miter/>
            </a:ln>
          </p:spPr>
          <p:txBody>
            <a:bodyPr rtlCol="0" anchor="ctr"/>
            <a:lstStyle/>
            <a:p>
              <a:endParaRPr lang="en-ID"/>
            </a:p>
          </p:txBody>
        </p:sp>
        <p:sp>
          <p:nvSpPr>
            <p:cNvPr id="1769" name="Freeform: Shape 1768">
              <a:extLst>
                <a:ext uri="{FF2B5EF4-FFF2-40B4-BE49-F238E27FC236}">
                  <a16:creationId xmlns:a16="http://schemas.microsoft.com/office/drawing/2014/main" id="{F328976C-EA62-85FE-6932-9516DF11867D}"/>
                </a:ext>
              </a:extLst>
            </p:cNvPr>
            <p:cNvSpPr/>
            <p:nvPr/>
          </p:nvSpPr>
          <p:spPr>
            <a:xfrm>
              <a:off x="6662737" y="831056"/>
              <a:ext cx="23812" cy="61912"/>
            </a:xfrm>
            <a:custGeom>
              <a:avLst/>
              <a:gdLst>
                <a:gd name="connsiteX0" fmla="*/ 23813 w 23812"/>
                <a:gd name="connsiteY0" fmla="*/ 61912 h 61912"/>
                <a:gd name="connsiteX1" fmla="*/ 0 w 23812"/>
                <a:gd name="connsiteY1" fmla="*/ 54769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2 h 61912"/>
                <a:gd name="connsiteX6" fmla="*/ 23813 w 23812"/>
                <a:gd name="connsiteY6"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2"/>
                  </a:moveTo>
                  <a:cubicBezTo>
                    <a:pt x="16669" y="59531"/>
                    <a:pt x="9525" y="57150"/>
                    <a:pt x="0" y="54769"/>
                  </a:cubicBezTo>
                  <a:cubicBezTo>
                    <a:pt x="4763" y="35719"/>
                    <a:pt x="7144" y="16669"/>
                    <a:pt x="9525" y="0"/>
                  </a:cubicBezTo>
                  <a:cubicBezTo>
                    <a:pt x="11906" y="0"/>
                    <a:pt x="11906" y="0"/>
                    <a:pt x="14288" y="0"/>
                  </a:cubicBezTo>
                  <a:cubicBezTo>
                    <a:pt x="11906" y="7144"/>
                    <a:pt x="11906" y="14287"/>
                    <a:pt x="9525" y="23813"/>
                  </a:cubicBezTo>
                  <a:cubicBezTo>
                    <a:pt x="7144" y="40481"/>
                    <a:pt x="9525" y="54769"/>
                    <a:pt x="23813" y="61912"/>
                  </a:cubicBezTo>
                  <a:lnTo>
                    <a:pt x="23813" y="61912"/>
                  </a:lnTo>
                  <a:close/>
                </a:path>
              </a:pathLst>
            </a:custGeom>
            <a:grpFill/>
            <a:ln w="23813" cap="flat">
              <a:noFill/>
              <a:prstDash val="solid"/>
              <a:miter/>
            </a:ln>
          </p:spPr>
          <p:txBody>
            <a:bodyPr rtlCol="0" anchor="ctr"/>
            <a:lstStyle/>
            <a:p>
              <a:endParaRPr lang="en-ID"/>
            </a:p>
          </p:txBody>
        </p:sp>
        <p:sp>
          <p:nvSpPr>
            <p:cNvPr id="1770" name="Freeform: Shape 1769">
              <a:extLst>
                <a:ext uri="{FF2B5EF4-FFF2-40B4-BE49-F238E27FC236}">
                  <a16:creationId xmlns:a16="http://schemas.microsoft.com/office/drawing/2014/main" id="{D71FA4CC-111D-1992-F69D-B0CA3CEC9167}"/>
                </a:ext>
              </a:extLst>
            </p:cNvPr>
            <p:cNvSpPr/>
            <p:nvPr/>
          </p:nvSpPr>
          <p:spPr>
            <a:xfrm>
              <a:off x="8617743" y="831056"/>
              <a:ext cx="23812" cy="61912"/>
            </a:xfrm>
            <a:custGeom>
              <a:avLst/>
              <a:gdLst>
                <a:gd name="connsiteX0" fmla="*/ 23813 w 23812"/>
                <a:gd name="connsiteY0" fmla="*/ 61912 h 61912"/>
                <a:gd name="connsiteX1" fmla="*/ 0 w 23812"/>
                <a:gd name="connsiteY1" fmla="*/ 54769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2 h 61912"/>
                <a:gd name="connsiteX6" fmla="*/ 23813 w 23812"/>
                <a:gd name="connsiteY6"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2"/>
                  </a:moveTo>
                  <a:cubicBezTo>
                    <a:pt x="16669" y="59531"/>
                    <a:pt x="9525" y="57150"/>
                    <a:pt x="0" y="54769"/>
                  </a:cubicBezTo>
                  <a:cubicBezTo>
                    <a:pt x="4763" y="35719"/>
                    <a:pt x="7144" y="16669"/>
                    <a:pt x="9525" y="0"/>
                  </a:cubicBezTo>
                  <a:cubicBezTo>
                    <a:pt x="11906" y="0"/>
                    <a:pt x="11906" y="0"/>
                    <a:pt x="14288" y="0"/>
                  </a:cubicBezTo>
                  <a:cubicBezTo>
                    <a:pt x="11906" y="7144"/>
                    <a:pt x="11906" y="14287"/>
                    <a:pt x="9525" y="23813"/>
                  </a:cubicBezTo>
                  <a:cubicBezTo>
                    <a:pt x="7144" y="40481"/>
                    <a:pt x="9525" y="54769"/>
                    <a:pt x="23813" y="61912"/>
                  </a:cubicBezTo>
                  <a:lnTo>
                    <a:pt x="23813" y="61912"/>
                  </a:lnTo>
                  <a:close/>
                </a:path>
              </a:pathLst>
            </a:custGeom>
            <a:grpFill/>
            <a:ln w="23813" cap="flat">
              <a:noFill/>
              <a:prstDash val="solid"/>
              <a:miter/>
            </a:ln>
          </p:spPr>
          <p:txBody>
            <a:bodyPr rtlCol="0" anchor="ctr"/>
            <a:lstStyle/>
            <a:p>
              <a:endParaRPr lang="en-ID"/>
            </a:p>
          </p:txBody>
        </p:sp>
        <p:sp>
          <p:nvSpPr>
            <p:cNvPr id="1771" name="Freeform: Shape 1770">
              <a:extLst>
                <a:ext uri="{FF2B5EF4-FFF2-40B4-BE49-F238E27FC236}">
                  <a16:creationId xmlns:a16="http://schemas.microsoft.com/office/drawing/2014/main" id="{59BBCF06-17E2-01E0-D06B-B4E7AFA8B053}"/>
                </a:ext>
              </a:extLst>
            </p:cNvPr>
            <p:cNvSpPr/>
            <p:nvPr/>
          </p:nvSpPr>
          <p:spPr>
            <a:xfrm>
              <a:off x="9544050" y="831056"/>
              <a:ext cx="23812" cy="61912"/>
            </a:xfrm>
            <a:custGeom>
              <a:avLst/>
              <a:gdLst>
                <a:gd name="connsiteX0" fmla="*/ 0 w 23812"/>
                <a:gd name="connsiteY0" fmla="*/ 61912 h 61912"/>
                <a:gd name="connsiteX1" fmla="*/ 14287 w 23812"/>
                <a:gd name="connsiteY1" fmla="*/ 23813 h 61912"/>
                <a:gd name="connsiteX2" fmla="*/ 14287 w 23812"/>
                <a:gd name="connsiteY2" fmla="*/ 0 h 61912"/>
                <a:gd name="connsiteX3" fmla="*/ 23813 w 23812"/>
                <a:gd name="connsiteY3" fmla="*/ 54769 h 61912"/>
                <a:gd name="connsiteX4" fmla="*/ 0 w 23812"/>
                <a:gd name="connsiteY4" fmla="*/ 61912 h 61912"/>
                <a:gd name="connsiteX5" fmla="*/ 0 w 23812"/>
                <a:gd name="connsiteY5"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2"/>
                  </a:moveTo>
                  <a:cubicBezTo>
                    <a:pt x="14287" y="52387"/>
                    <a:pt x="16669" y="38100"/>
                    <a:pt x="14287" y="23813"/>
                  </a:cubicBezTo>
                  <a:cubicBezTo>
                    <a:pt x="11906" y="16669"/>
                    <a:pt x="11906" y="9525"/>
                    <a:pt x="14287" y="0"/>
                  </a:cubicBezTo>
                  <a:cubicBezTo>
                    <a:pt x="16669" y="16669"/>
                    <a:pt x="21431" y="33337"/>
                    <a:pt x="23813" y="54769"/>
                  </a:cubicBezTo>
                  <a:cubicBezTo>
                    <a:pt x="14287" y="57150"/>
                    <a:pt x="7144" y="59531"/>
                    <a:pt x="0" y="61912"/>
                  </a:cubicBezTo>
                  <a:lnTo>
                    <a:pt x="0" y="61912"/>
                  </a:lnTo>
                  <a:close/>
                </a:path>
              </a:pathLst>
            </a:custGeom>
            <a:grpFill/>
            <a:ln w="23813" cap="flat">
              <a:noFill/>
              <a:prstDash val="solid"/>
              <a:miter/>
            </a:ln>
          </p:spPr>
          <p:txBody>
            <a:bodyPr rtlCol="0" anchor="ctr"/>
            <a:lstStyle/>
            <a:p>
              <a:endParaRPr lang="en-ID"/>
            </a:p>
          </p:txBody>
        </p:sp>
        <p:sp>
          <p:nvSpPr>
            <p:cNvPr id="1772" name="Freeform: Shape 1771">
              <a:extLst>
                <a:ext uri="{FF2B5EF4-FFF2-40B4-BE49-F238E27FC236}">
                  <a16:creationId xmlns:a16="http://schemas.microsoft.com/office/drawing/2014/main" id="{52CBD35B-352B-2DA0-3024-41AFFA2B0766}"/>
                </a:ext>
              </a:extLst>
            </p:cNvPr>
            <p:cNvSpPr/>
            <p:nvPr/>
          </p:nvSpPr>
          <p:spPr>
            <a:xfrm>
              <a:off x="10570368" y="831056"/>
              <a:ext cx="23812" cy="61912"/>
            </a:xfrm>
            <a:custGeom>
              <a:avLst/>
              <a:gdLst>
                <a:gd name="connsiteX0" fmla="*/ 23813 w 23812"/>
                <a:gd name="connsiteY0" fmla="*/ 61912 h 61912"/>
                <a:gd name="connsiteX1" fmla="*/ 0 w 23812"/>
                <a:gd name="connsiteY1" fmla="*/ 54769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2 h 61912"/>
                <a:gd name="connsiteX6" fmla="*/ 23813 w 23812"/>
                <a:gd name="connsiteY6"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2"/>
                  </a:moveTo>
                  <a:cubicBezTo>
                    <a:pt x="16669" y="59531"/>
                    <a:pt x="9525" y="57150"/>
                    <a:pt x="0" y="54769"/>
                  </a:cubicBezTo>
                  <a:cubicBezTo>
                    <a:pt x="4763" y="35719"/>
                    <a:pt x="7144" y="16669"/>
                    <a:pt x="9525" y="0"/>
                  </a:cubicBezTo>
                  <a:cubicBezTo>
                    <a:pt x="11906" y="0"/>
                    <a:pt x="11906" y="0"/>
                    <a:pt x="14288" y="0"/>
                  </a:cubicBezTo>
                  <a:cubicBezTo>
                    <a:pt x="11906" y="7144"/>
                    <a:pt x="11906" y="14287"/>
                    <a:pt x="9525" y="23813"/>
                  </a:cubicBezTo>
                  <a:cubicBezTo>
                    <a:pt x="7144" y="40481"/>
                    <a:pt x="9525" y="54769"/>
                    <a:pt x="23813" y="61912"/>
                  </a:cubicBezTo>
                  <a:lnTo>
                    <a:pt x="23813" y="61912"/>
                  </a:lnTo>
                  <a:close/>
                </a:path>
              </a:pathLst>
            </a:custGeom>
            <a:grpFill/>
            <a:ln w="23813" cap="flat">
              <a:noFill/>
              <a:prstDash val="solid"/>
              <a:miter/>
            </a:ln>
          </p:spPr>
          <p:txBody>
            <a:bodyPr rtlCol="0" anchor="ctr"/>
            <a:lstStyle/>
            <a:p>
              <a:endParaRPr lang="en-ID"/>
            </a:p>
          </p:txBody>
        </p:sp>
        <p:sp>
          <p:nvSpPr>
            <p:cNvPr id="1773" name="Freeform: Shape 1772">
              <a:extLst>
                <a:ext uri="{FF2B5EF4-FFF2-40B4-BE49-F238E27FC236}">
                  <a16:creationId xmlns:a16="http://schemas.microsoft.com/office/drawing/2014/main" id="{1ACB9C74-813B-CCB4-F78B-1CF0B8A5B94D}"/>
                </a:ext>
              </a:extLst>
            </p:cNvPr>
            <p:cNvSpPr/>
            <p:nvPr/>
          </p:nvSpPr>
          <p:spPr>
            <a:xfrm>
              <a:off x="11496674" y="831056"/>
              <a:ext cx="23812" cy="61912"/>
            </a:xfrm>
            <a:custGeom>
              <a:avLst/>
              <a:gdLst>
                <a:gd name="connsiteX0" fmla="*/ 0 w 23812"/>
                <a:gd name="connsiteY0" fmla="*/ 61912 h 61912"/>
                <a:gd name="connsiteX1" fmla="*/ 14288 w 23812"/>
                <a:gd name="connsiteY1" fmla="*/ 23813 h 61912"/>
                <a:gd name="connsiteX2" fmla="*/ 14288 w 23812"/>
                <a:gd name="connsiteY2" fmla="*/ 0 h 61912"/>
                <a:gd name="connsiteX3" fmla="*/ 23813 w 23812"/>
                <a:gd name="connsiteY3" fmla="*/ 54769 h 61912"/>
                <a:gd name="connsiteX4" fmla="*/ 0 w 23812"/>
                <a:gd name="connsiteY4" fmla="*/ 61912 h 61912"/>
                <a:gd name="connsiteX5" fmla="*/ 0 w 23812"/>
                <a:gd name="connsiteY5"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2"/>
                  </a:moveTo>
                  <a:cubicBezTo>
                    <a:pt x="14288" y="52387"/>
                    <a:pt x="16669" y="38100"/>
                    <a:pt x="14288" y="23813"/>
                  </a:cubicBezTo>
                  <a:cubicBezTo>
                    <a:pt x="11906" y="16669"/>
                    <a:pt x="11906" y="9525"/>
                    <a:pt x="14288" y="0"/>
                  </a:cubicBezTo>
                  <a:cubicBezTo>
                    <a:pt x="16669" y="16669"/>
                    <a:pt x="21432" y="33337"/>
                    <a:pt x="23813" y="54769"/>
                  </a:cubicBezTo>
                  <a:cubicBezTo>
                    <a:pt x="14288" y="57150"/>
                    <a:pt x="7144" y="59531"/>
                    <a:pt x="0" y="61912"/>
                  </a:cubicBezTo>
                  <a:lnTo>
                    <a:pt x="0" y="61912"/>
                  </a:lnTo>
                  <a:close/>
                </a:path>
              </a:pathLst>
            </a:custGeom>
            <a:grpFill/>
            <a:ln w="23813" cap="flat">
              <a:noFill/>
              <a:prstDash val="solid"/>
              <a:miter/>
            </a:ln>
          </p:spPr>
          <p:txBody>
            <a:bodyPr rtlCol="0" anchor="ctr"/>
            <a:lstStyle/>
            <a:p>
              <a:endParaRPr lang="en-ID"/>
            </a:p>
          </p:txBody>
        </p:sp>
        <p:sp>
          <p:nvSpPr>
            <p:cNvPr id="1774" name="Freeform: Shape 1773">
              <a:extLst>
                <a:ext uri="{FF2B5EF4-FFF2-40B4-BE49-F238E27FC236}">
                  <a16:creationId xmlns:a16="http://schemas.microsoft.com/office/drawing/2014/main" id="{3576B0E6-99E1-D979-2C51-0FCA85B83B16}"/>
                </a:ext>
              </a:extLst>
            </p:cNvPr>
            <p:cNvSpPr/>
            <p:nvPr/>
          </p:nvSpPr>
          <p:spPr>
            <a:xfrm>
              <a:off x="6134099" y="3950493"/>
              <a:ext cx="57150" cy="26193"/>
            </a:xfrm>
            <a:custGeom>
              <a:avLst/>
              <a:gdLst>
                <a:gd name="connsiteX0" fmla="*/ 28575 w 57150"/>
                <a:gd name="connsiteY0" fmla="*/ 19050 h 26193"/>
                <a:gd name="connsiteX1" fmla="*/ 54769 w 57150"/>
                <a:gd name="connsiteY1" fmla="*/ 0 h 26193"/>
                <a:gd name="connsiteX2" fmla="*/ 57150 w 57150"/>
                <a:gd name="connsiteY2" fmla="*/ 2381 h 26193"/>
                <a:gd name="connsiteX3" fmla="*/ 28575 w 57150"/>
                <a:gd name="connsiteY3" fmla="*/ 26194 h 26193"/>
                <a:gd name="connsiteX4" fmla="*/ 0 w 57150"/>
                <a:gd name="connsiteY4" fmla="*/ 2381 h 26193"/>
                <a:gd name="connsiteX5" fmla="*/ 2381 w 57150"/>
                <a:gd name="connsiteY5" fmla="*/ 0 h 26193"/>
                <a:gd name="connsiteX6" fmla="*/ 28575 w 57150"/>
                <a:gd name="connsiteY6" fmla="*/ 1905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26193">
                  <a:moveTo>
                    <a:pt x="28575" y="19050"/>
                  </a:moveTo>
                  <a:cubicBezTo>
                    <a:pt x="38100" y="11906"/>
                    <a:pt x="47625" y="7144"/>
                    <a:pt x="54769" y="0"/>
                  </a:cubicBezTo>
                  <a:cubicBezTo>
                    <a:pt x="54769" y="0"/>
                    <a:pt x="57150" y="2381"/>
                    <a:pt x="57150" y="2381"/>
                  </a:cubicBezTo>
                  <a:cubicBezTo>
                    <a:pt x="47625" y="9525"/>
                    <a:pt x="38100" y="16669"/>
                    <a:pt x="28575" y="26194"/>
                  </a:cubicBezTo>
                  <a:cubicBezTo>
                    <a:pt x="19050" y="16669"/>
                    <a:pt x="9525" y="9525"/>
                    <a:pt x="0" y="2381"/>
                  </a:cubicBezTo>
                  <a:cubicBezTo>
                    <a:pt x="0" y="2381"/>
                    <a:pt x="2381" y="0"/>
                    <a:pt x="2381" y="0"/>
                  </a:cubicBezTo>
                  <a:cubicBezTo>
                    <a:pt x="9525" y="4763"/>
                    <a:pt x="16669" y="11906"/>
                    <a:pt x="28575" y="19050"/>
                  </a:cubicBezTo>
                  <a:close/>
                </a:path>
              </a:pathLst>
            </a:custGeom>
            <a:grpFill/>
            <a:ln w="23813" cap="flat">
              <a:noFill/>
              <a:prstDash val="solid"/>
              <a:miter/>
            </a:ln>
          </p:spPr>
          <p:txBody>
            <a:bodyPr rtlCol="0" anchor="ctr"/>
            <a:lstStyle/>
            <a:p>
              <a:endParaRPr lang="en-ID"/>
            </a:p>
          </p:txBody>
        </p:sp>
        <p:sp>
          <p:nvSpPr>
            <p:cNvPr id="1775" name="Freeform: Shape 1774">
              <a:extLst>
                <a:ext uri="{FF2B5EF4-FFF2-40B4-BE49-F238E27FC236}">
                  <a16:creationId xmlns:a16="http://schemas.microsoft.com/office/drawing/2014/main" id="{3EB02387-B3A6-3BB1-604C-13C900844331}"/>
                </a:ext>
              </a:extLst>
            </p:cNvPr>
            <p:cNvSpPr/>
            <p:nvPr/>
          </p:nvSpPr>
          <p:spPr>
            <a:xfrm>
              <a:off x="6662737" y="5336381"/>
              <a:ext cx="23812" cy="61912"/>
            </a:xfrm>
            <a:custGeom>
              <a:avLst/>
              <a:gdLst>
                <a:gd name="connsiteX0" fmla="*/ 23813 w 23812"/>
                <a:gd name="connsiteY0" fmla="*/ 61912 h 61912"/>
                <a:gd name="connsiteX1" fmla="*/ 0 w 23812"/>
                <a:gd name="connsiteY1" fmla="*/ 54768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2 h 61912"/>
                <a:gd name="connsiteX6" fmla="*/ 23813 w 23812"/>
                <a:gd name="connsiteY6" fmla="*/ 61912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2"/>
                  </a:moveTo>
                  <a:cubicBezTo>
                    <a:pt x="16669" y="59531"/>
                    <a:pt x="9525" y="57150"/>
                    <a:pt x="0" y="54768"/>
                  </a:cubicBezTo>
                  <a:cubicBezTo>
                    <a:pt x="4763" y="35719"/>
                    <a:pt x="7144" y="16669"/>
                    <a:pt x="9525" y="0"/>
                  </a:cubicBezTo>
                  <a:cubicBezTo>
                    <a:pt x="11906" y="0"/>
                    <a:pt x="11906" y="0"/>
                    <a:pt x="14288" y="0"/>
                  </a:cubicBezTo>
                  <a:cubicBezTo>
                    <a:pt x="11906" y="7143"/>
                    <a:pt x="11906" y="14287"/>
                    <a:pt x="9525" y="23813"/>
                  </a:cubicBezTo>
                  <a:cubicBezTo>
                    <a:pt x="7144" y="40481"/>
                    <a:pt x="9525" y="52387"/>
                    <a:pt x="23813" y="61912"/>
                  </a:cubicBezTo>
                  <a:lnTo>
                    <a:pt x="23813" y="61912"/>
                  </a:lnTo>
                  <a:close/>
                </a:path>
              </a:pathLst>
            </a:custGeom>
            <a:grpFill/>
            <a:ln w="23813" cap="flat">
              <a:noFill/>
              <a:prstDash val="solid"/>
              <a:miter/>
            </a:ln>
          </p:spPr>
          <p:txBody>
            <a:bodyPr rtlCol="0" anchor="ctr"/>
            <a:lstStyle/>
            <a:p>
              <a:endParaRPr lang="en-ID"/>
            </a:p>
          </p:txBody>
        </p:sp>
        <p:sp>
          <p:nvSpPr>
            <p:cNvPr id="1776" name="Freeform: Shape 1775">
              <a:extLst>
                <a:ext uri="{FF2B5EF4-FFF2-40B4-BE49-F238E27FC236}">
                  <a16:creationId xmlns:a16="http://schemas.microsoft.com/office/drawing/2014/main" id="{82E0AE3C-11E3-AC0D-A55F-91321D5FD225}"/>
                </a:ext>
              </a:extLst>
            </p:cNvPr>
            <p:cNvSpPr/>
            <p:nvPr/>
          </p:nvSpPr>
          <p:spPr>
            <a:xfrm>
              <a:off x="11496674" y="3083718"/>
              <a:ext cx="23812" cy="61912"/>
            </a:xfrm>
            <a:custGeom>
              <a:avLst/>
              <a:gdLst>
                <a:gd name="connsiteX0" fmla="*/ 0 w 23812"/>
                <a:gd name="connsiteY0" fmla="*/ 61913 h 61912"/>
                <a:gd name="connsiteX1" fmla="*/ 14288 w 23812"/>
                <a:gd name="connsiteY1" fmla="*/ 23813 h 61912"/>
                <a:gd name="connsiteX2" fmla="*/ 14288 w 23812"/>
                <a:gd name="connsiteY2" fmla="*/ 0 h 61912"/>
                <a:gd name="connsiteX3" fmla="*/ 23813 w 23812"/>
                <a:gd name="connsiteY3" fmla="*/ 54769 h 61912"/>
                <a:gd name="connsiteX4" fmla="*/ 0 w 23812"/>
                <a:gd name="connsiteY4" fmla="*/ 61913 h 61912"/>
                <a:gd name="connsiteX5" fmla="*/ 0 w 23812"/>
                <a:gd name="connsiteY5"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61912">
                  <a:moveTo>
                    <a:pt x="0" y="61913"/>
                  </a:moveTo>
                  <a:cubicBezTo>
                    <a:pt x="14288" y="52387"/>
                    <a:pt x="16669" y="38100"/>
                    <a:pt x="14288" y="23813"/>
                  </a:cubicBezTo>
                  <a:cubicBezTo>
                    <a:pt x="11906" y="16669"/>
                    <a:pt x="11906" y="9525"/>
                    <a:pt x="14288" y="0"/>
                  </a:cubicBezTo>
                  <a:cubicBezTo>
                    <a:pt x="16669" y="16669"/>
                    <a:pt x="21432" y="33337"/>
                    <a:pt x="23813" y="54769"/>
                  </a:cubicBezTo>
                  <a:cubicBezTo>
                    <a:pt x="14288" y="57150"/>
                    <a:pt x="7144" y="59531"/>
                    <a:pt x="0" y="61913"/>
                  </a:cubicBezTo>
                  <a:lnTo>
                    <a:pt x="0" y="61913"/>
                  </a:lnTo>
                  <a:close/>
                </a:path>
              </a:pathLst>
            </a:custGeom>
            <a:grpFill/>
            <a:ln w="23813" cap="flat">
              <a:noFill/>
              <a:prstDash val="solid"/>
              <a:miter/>
            </a:ln>
          </p:spPr>
          <p:txBody>
            <a:bodyPr rtlCol="0" anchor="ctr"/>
            <a:lstStyle/>
            <a:p>
              <a:endParaRPr lang="en-ID"/>
            </a:p>
          </p:txBody>
        </p:sp>
        <p:sp>
          <p:nvSpPr>
            <p:cNvPr id="1777" name="Freeform: Shape 1776">
              <a:extLst>
                <a:ext uri="{FF2B5EF4-FFF2-40B4-BE49-F238E27FC236}">
                  <a16:creationId xmlns:a16="http://schemas.microsoft.com/office/drawing/2014/main" id="{3F5973CF-95F9-CFE3-9FBE-76F6194BF6D2}"/>
                </a:ext>
              </a:extLst>
            </p:cNvPr>
            <p:cNvSpPr/>
            <p:nvPr/>
          </p:nvSpPr>
          <p:spPr>
            <a:xfrm>
              <a:off x="10570368" y="3083718"/>
              <a:ext cx="23812" cy="61912"/>
            </a:xfrm>
            <a:custGeom>
              <a:avLst/>
              <a:gdLst>
                <a:gd name="connsiteX0" fmla="*/ 23813 w 23812"/>
                <a:gd name="connsiteY0" fmla="*/ 61913 h 61912"/>
                <a:gd name="connsiteX1" fmla="*/ 0 w 23812"/>
                <a:gd name="connsiteY1" fmla="*/ 54769 h 61912"/>
                <a:gd name="connsiteX2" fmla="*/ 9525 w 23812"/>
                <a:gd name="connsiteY2" fmla="*/ 0 h 61912"/>
                <a:gd name="connsiteX3" fmla="*/ 14288 w 23812"/>
                <a:gd name="connsiteY3" fmla="*/ 0 h 61912"/>
                <a:gd name="connsiteX4" fmla="*/ 9525 w 23812"/>
                <a:gd name="connsiteY4" fmla="*/ 23813 h 61912"/>
                <a:gd name="connsiteX5" fmla="*/ 23813 w 23812"/>
                <a:gd name="connsiteY5" fmla="*/ 61913 h 61912"/>
                <a:gd name="connsiteX6" fmla="*/ 23813 w 23812"/>
                <a:gd name="connsiteY6" fmla="*/ 61913 h 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61912">
                  <a:moveTo>
                    <a:pt x="23813" y="61913"/>
                  </a:moveTo>
                  <a:cubicBezTo>
                    <a:pt x="16669" y="59531"/>
                    <a:pt x="9525" y="57150"/>
                    <a:pt x="0" y="54769"/>
                  </a:cubicBezTo>
                  <a:cubicBezTo>
                    <a:pt x="4763" y="35719"/>
                    <a:pt x="7144" y="16669"/>
                    <a:pt x="9525" y="0"/>
                  </a:cubicBezTo>
                  <a:cubicBezTo>
                    <a:pt x="11906" y="0"/>
                    <a:pt x="11906" y="0"/>
                    <a:pt x="14288" y="0"/>
                  </a:cubicBezTo>
                  <a:cubicBezTo>
                    <a:pt x="11906" y="7144"/>
                    <a:pt x="11906" y="14288"/>
                    <a:pt x="9525" y="23813"/>
                  </a:cubicBezTo>
                  <a:cubicBezTo>
                    <a:pt x="7144" y="40481"/>
                    <a:pt x="9525" y="52387"/>
                    <a:pt x="23813" y="61913"/>
                  </a:cubicBezTo>
                  <a:lnTo>
                    <a:pt x="23813" y="61913"/>
                  </a:lnTo>
                  <a:close/>
                </a:path>
              </a:pathLst>
            </a:custGeom>
            <a:grpFill/>
            <a:ln w="23813" cap="flat">
              <a:noFill/>
              <a:prstDash val="solid"/>
              <a:miter/>
            </a:ln>
          </p:spPr>
          <p:txBody>
            <a:bodyPr rtlCol="0" anchor="ctr"/>
            <a:lstStyle/>
            <a:p>
              <a:endParaRPr lang="en-ID"/>
            </a:p>
          </p:txBody>
        </p:sp>
        <p:sp>
          <p:nvSpPr>
            <p:cNvPr id="1778" name="Freeform: Shape 1777">
              <a:extLst>
                <a:ext uri="{FF2B5EF4-FFF2-40B4-BE49-F238E27FC236}">
                  <a16:creationId xmlns:a16="http://schemas.microsoft.com/office/drawing/2014/main" id="{8F50162C-4F64-9D61-8F55-785C8512052B}"/>
                </a:ext>
              </a:extLst>
            </p:cNvPr>
            <p:cNvSpPr/>
            <p:nvPr/>
          </p:nvSpPr>
          <p:spPr>
            <a:xfrm>
              <a:off x="11991975" y="3950493"/>
              <a:ext cx="59531" cy="26193"/>
            </a:xfrm>
            <a:custGeom>
              <a:avLst/>
              <a:gdLst>
                <a:gd name="connsiteX0" fmla="*/ 4762 w 59531"/>
                <a:gd name="connsiteY0" fmla="*/ 0 h 26193"/>
                <a:gd name="connsiteX1" fmla="*/ 30956 w 59531"/>
                <a:gd name="connsiteY1" fmla="*/ 19050 h 26193"/>
                <a:gd name="connsiteX2" fmla="*/ 57150 w 59531"/>
                <a:gd name="connsiteY2" fmla="*/ 0 h 26193"/>
                <a:gd name="connsiteX3" fmla="*/ 59531 w 59531"/>
                <a:gd name="connsiteY3" fmla="*/ 2381 h 26193"/>
                <a:gd name="connsiteX4" fmla="*/ 30956 w 59531"/>
                <a:gd name="connsiteY4" fmla="*/ 26194 h 26193"/>
                <a:gd name="connsiteX5" fmla="*/ 0 w 59531"/>
                <a:gd name="connsiteY5" fmla="*/ 2381 h 26193"/>
                <a:gd name="connsiteX6" fmla="*/ 4762 w 59531"/>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31" h="26193">
                  <a:moveTo>
                    <a:pt x="4762" y="0"/>
                  </a:moveTo>
                  <a:cubicBezTo>
                    <a:pt x="14288" y="4763"/>
                    <a:pt x="21431" y="11906"/>
                    <a:pt x="30956" y="19050"/>
                  </a:cubicBezTo>
                  <a:cubicBezTo>
                    <a:pt x="40481" y="14288"/>
                    <a:pt x="50006" y="7144"/>
                    <a:pt x="57150" y="0"/>
                  </a:cubicBezTo>
                  <a:cubicBezTo>
                    <a:pt x="57150" y="0"/>
                    <a:pt x="59531" y="2381"/>
                    <a:pt x="59531" y="2381"/>
                  </a:cubicBezTo>
                  <a:cubicBezTo>
                    <a:pt x="50006" y="9525"/>
                    <a:pt x="40481" y="16669"/>
                    <a:pt x="30956" y="26194"/>
                  </a:cubicBezTo>
                  <a:cubicBezTo>
                    <a:pt x="19050" y="19050"/>
                    <a:pt x="9525" y="9525"/>
                    <a:pt x="0" y="2381"/>
                  </a:cubicBezTo>
                  <a:cubicBezTo>
                    <a:pt x="2381" y="2381"/>
                    <a:pt x="2381" y="0"/>
                    <a:pt x="4762" y="0"/>
                  </a:cubicBezTo>
                  <a:close/>
                </a:path>
              </a:pathLst>
            </a:custGeom>
            <a:grpFill/>
            <a:ln w="23813" cap="flat">
              <a:noFill/>
              <a:prstDash val="solid"/>
              <a:miter/>
            </a:ln>
          </p:spPr>
          <p:txBody>
            <a:bodyPr rtlCol="0" anchor="ctr"/>
            <a:lstStyle/>
            <a:p>
              <a:endParaRPr lang="en-ID"/>
            </a:p>
          </p:txBody>
        </p:sp>
        <p:sp>
          <p:nvSpPr>
            <p:cNvPr id="1779" name="Freeform: Shape 1778">
              <a:extLst>
                <a:ext uri="{FF2B5EF4-FFF2-40B4-BE49-F238E27FC236}">
                  <a16:creationId xmlns:a16="http://schemas.microsoft.com/office/drawing/2014/main" id="{4E927311-6F14-A762-2FB1-2B24C3E27DE9}"/>
                </a:ext>
              </a:extLst>
            </p:cNvPr>
            <p:cNvSpPr/>
            <p:nvPr/>
          </p:nvSpPr>
          <p:spPr>
            <a:xfrm>
              <a:off x="6131718" y="5076824"/>
              <a:ext cx="61912" cy="26193"/>
            </a:xfrm>
            <a:custGeom>
              <a:avLst/>
              <a:gdLst>
                <a:gd name="connsiteX0" fmla="*/ 28575 w 61912"/>
                <a:gd name="connsiteY0" fmla="*/ 26194 h 26193"/>
                <a:gd name="connsiteX1" fmla="*/ 0 w 61912"/>
                <a:gd name="connsiteY1" fmla="*/ 2381 h 26193"/>
                <a:gd name="connsiteX2" fmla="*/ 2381 w 61912"/>
                <a:gd name="connsiteY2" fmla="*/ 0 h 26193"/>
                <a:gd name="connsiteX3" fmla="*/ 30956 w 61912"/>
                <a:gd name="connsiteY3" fmla="*/ 16669 h 26193"/>
                <a:gd name="connsiteX4" fmla="*/ 59531 w 61912"/>
                <a:gd name="connsiteY4" fmla="*/ 0 h 26193"/>
                <a:gd name="connsiteX5" fmla="*/ 61912 w 61912"/>
                <a:gd name="connsiteY5" fmla="*/ 2381 h 26193"/>
                <a:gd name="connsiteX6" fmla="*/ 28575 w 61912"/>
                <a:gd name="connsiteY6" fmla="*/ 26194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12" h="26193">
                  <a:moveTo>
                    <a:pt x="28575" y="26194"/>
                  </a:moveTo>
                  <a:cubicBezTo>
                    <a:pt x="19050" y="16669"/>
                    <a:pt x="9525" y="9525"/>
                    <a:pt x="0" y="2381"/>
                  </a:cubicBezTo>
                  <a:cubicBezTo>
                    <a:pt x="0" y="2381"/>
                    <a:pt x="2381" y="0"/>
                    <a:pt x="2381" y="0"/>
                  </a:cubicBezTo>
                  <a:cubicBezTo>
                    <a:pt x="11906" y="4762"/>
                    <a:pt x="21431" y="11906"/>
                    <a:pt x="30956" y="16669"/>
                  </a:cubicBezTo>
                  <a:cubicBezTo>
                    <a:pt x="40481" y="9525"/>
                    <a:pt x="50006" y="4762"/>
                    <a:pt x="59531" y="0"/>
                  </a:cubicBezTo>
                  <a:cubicBezTo>
                    <a:pt x="59531" y="0"/>
                    <a:pt x="61912" y="2381"/>
                    <a:pt x="61912" y="2381"/>
                  </a:cubicBezTo>
                  <a:cubicBezTo>
                    <a:pt x="50006" y="9525"/>
                    <a:pt x="40481" y="19050"/>
                    <a:pt x="28575" y="26194"/>
                  </a:cubicBezTo>
                  <a:close/>
                </a:path>
              </a:pathLst>
            </a:custGeom>
            <a:grpFill/>
            <a:ln w="23813" cap="flat">
              <a:noFill/>
              <a:prstDash val="solid"/>
              <a:miter/>
            </a:ln>
          </p:spPr>
          <p:txBody>
            <a:bodyPr rtlCol="0" anchor="ctr"/>
            <a:lstStyle/>
            <a:p>
              <a:endParaRPr lang="en-ID"/>
            </a:p>
          </p:txBody>
        </p:sp>
        <p:sp>
          <p:nvSpPr>
            <p:cNvPr id="1780" name="Freeform: Shape 1779">
              <a:extLst>
                <a:ext uri="{FF2B5EF4-FFF2-40B4-BE49-F238E27FC236}">
                  <a16:creationId xmlns:a16="http://schemas.microsoft.com/office/drawing/2014/main" id="{CDAC0902-3444-6F91-5DE7-082FCEE6E7C1}"/>
                </a:ext>
              </a:extLst>
            </p:cNvPr>
            <p:cNvSpPr/>
            <p:nvPr/>
          </p:nvSpPr>
          <p:spPr>
            <a:xfrm>
              <a:off x="12001500" y="1281112"/>
              <a:ext cx="42862" cy="28575"/>
            </a:xfrm>
            <a:custGeom>
              <a:avLst/>
              <a:gdLst>
                <a:gd name="connsiteX0" fmla="*/ 0 w 42862"/>
                <a:gd name="connsiteY0" fmla="*/ 28575 h 28575"/>
                <a:gd name="connsiteX1" fmla="*/ 19050 w 42862"/>
                <a:gd name="connsiteY1" fmla="*/ 0 h 28575"/>
                <a:gd name="connsiteX2" fmla="*/ 42862 w 42862"/>
                <a:gd name="connsiteY2" fmla="*/ 28575 h 28575"/>
                <a:gd name="connsiteX3" fmla="*/ 42862 w 42862"/>
                <a:gd name="connsiteY3" fmla="*/ 28575 h 28575"/>
                <a:gd name="connsiteX4" fmla="*/ 21431 w 42862"/>
                <a:gd name="connsiteY4" fmla="*/ 9525 h 28575"/>
                <a:gd name="connsiteX5" fmla="*/ 0 w 42862"/>
                <a:gd name="connsiteY5" fmla="*/ 28575 h 28575"/>
                <a:gd name="connsiteX6" fmla="*/ 0 w 42862"/>
                <a:gd name="connsiteY6"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5">
                  <a:moveTo>
                    <a:pt x="0" y="28575"/>
                  </a:moveTo>
                  <a:cubicBezTo>
                    <a:pt x="7143" y="19050"/>
                    <a:pt x="11906" y="11906"/>
                    <a:pt x="19050" y="0"/>
                  </a:cubicBezTo>
                  <a:cubicBezTo>
                    <a:pt x="30956" y="9525"/>
                    <a:pt x="40482" y="14288"/>
                    <a:pt x="42862" y="28575"/>
                  </a:cubicBezTo>
                  <a:cubicBezTo>
                    <a:pt x="42862" y="28575"/>
                    <a:pt x="42862" y="28575"/>
                    <a:pt x="42862" y="28575"/>
                  </a:cubicBezTo>
                  <a:cubicBezTo>
                    <a:pt x="35719" y="21431"/>
                    <a:pt x="28575" y="16669"/>
                    <a:pt x="21431" y="9525"/>
                  </a:cubicBezTo>
                  <a:cubicBezTo>
                    <a:pt x="11906" y="16669"/>
                    <a:pt x="4763" y="23813"/>
                    <a:pt x="0" y="28575"/>
                  </a:cubicBezTo>
                  <a:lnTo>
                    <a:pt x="0" y="28575"/>
                  </a:lnTo>
                  <a:close/>
                </a:path>
              </a:pathLst>
            </a:custGeom>
            <a:grpFill/>
            <a:ln w="23813" cap="flat">
              <a:noFill/>
              <a:prstDash val="solid"/>
              <a:miter/>
            </a:ln>
          </p:spPr>
          <p:txBody>
            <a:bodyPr rtlCol="0" anchor="ctr"/>
            <a:lstStyle/>
            <a:p>
              <a:endParaRPr lang="en-ID"/>
            </a:p>
          </p:txBody>
        </p:sp>
        <p:sp>
          <p:nvSpPr>
            <p:cNvPr id="1781" name="Freeform: Shape 1780">
              <a:extLst>
                <a:ext uri="{FF2B5EF4-FFF2-40B4-BE49-F238E27FC236}">
                  <a16:creationId xmlns:a16="http://schemas.microsoft.com/office/drawing/2014/main" id="{EB8EC296-5B1A-27E4-9DC9-0A1147653697}"/>
                </a:ext>
              </a:extLst>
            </p:cNvPr>
            <p:cNvSpPr/>
            <p:nvPr/>
          </p:nvSpPr>
          <p:spPr>
            <a:xfrm>
              <a:off x="10046493" y="1281112"/>
              <a:ext cx="42862" cy="28575"/>
            </a:xfrm>
            <a:custGeom>
              <a:avLst/>
              <a:gdLst>
                <a:gd name="connsiteX0" fmla="*/ 0 w 42862"/>
                <a:gd name="connsiteY0" fmla="*/ 28575 h 28575"/>
                <a:gd name="connsiteX1" fmla="*/ 19050 w 42862"/>
                <a:gd name="connsiteY1" fmla="*/ 0 h 28575"/>
                <a:gd name="connsiteX2" fmla="*/ 42863 w 42862"/>
                <a:gd name="connsiteY2" fmla="*/ 28575 h 28575"/>
                <a:gd name="connsiteX3" fmla="*/ 42863 w 42862"/>
                <a:gd name="connsiteY3" fmla="*/ 28575 h 28575"/>
                <a:gd name="connsiteX4" fmla="*/ 21431 w 42862"/>
                <a:gd name="connsiteY4" fmla="*/ 9525 h 28575"/>
                <a:gd name="connsiteX5" fmla="*/ 0 w 42862"/>
                <a:gd name="connsiteY5" fmla="*/ 28575 h 28575"/>
                <a:gd name="connsiteX6" fmla="*/ 0 w 42862"/>
                <a:gd name="connsiteY6"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5">
                  <a:moveTo>
                    <a:pt x="0" y="28575"/>
                  </a:moveTo>
                  <a:cubicBezTo>
                    <a:pt x="7144" y="19050"/>
                    <a:pt x="11906" y="11906"/>
                    <a:pt x="19050" y="0"/>
                  </a:cubicBezTo>
                  <a:cubicBezTo>
                    <a:pt x="30956" y="9525"/>
                    <a:pt x="40482" y="14288"/>
                    <a:pt x="42863" y="28575"/>
                  </a:cubicBezTo>
                  <a:cubicBezTo>
                    <a:pt x="42863" y="28575"/>
                    <a:pt x="42863" y="28575"/>
                    <a:pt x="42863" y="28575"/>
                  </a:cubicBezTo>
                  <a:cubicBezTo>
                    <a:pt x="35719" y="21431"/>
                    <a:pt x="28575" y="16669"/>
                    <a:pt x="21431" y="9525"/>
                  </a:cubicBezTo>
                  <a:cubicBezTo>
                    <a:pt x="14288" y="16669"/>
                    <a:pt x="7144" y="23813"/>
                    <a:pt x="0" y="28575"/>
                  </a:cubicBezTo>
                  <a:lnTo>
                    <a:pt x="0" y="28575"/>
                  </a:lnTo>
                  <a:close/>
                </a:path>
              </a:pathLst>
            </a:custGeom>
            <a:grpFill/>
            <a:ln w="23813" cap="flat">
              <a:noFill/>
              <a:prstDash val="solid"/>
              <a:miter/>
            </a:ln>
          </p:spPr>
          <p:txBody>
            <a:bodyPr rtlCol="0" anchor="ctr"/>
            <a:lstStyle/>
            <a:p>
              <a:endParaRPr lang="en-ID"/>
            </a:p>
          </p:txBody>
        </p:sp>
        <p:sp>
          <p:nvSpPr>
            <p:cNvPr id="1782" name="Freeform: Shape 1781">
              <a:extLst>
                <a:ext uri="{FF2B5EF4-FFF2-40B4-BE49-F238E27FC236}">
                  <a16:creationId xmlns:a16="http://schemas.microsoft.com/office/drawing/2014/main" id="{715C3E74-79A4-4E15-CB1E-BA799CCF4692}"/>
                </a:ext>
              </a:extLst>
            </p:cNvPr>
            <p:cNvSpPr/>
            <p:nvPr/>
          </p:nvSpPr>
          <p:spPr>
            <a:xfrm>
              <a:off x="8093868" y="1281112"/>
              <a:ext cx="42862" cy="28575"/>
            </a:xfrm>
            <a:custGeom>
              <a:avLst/>
              <a:gdLst>
                <a:gd name="connsiteX0" fmla="*/ 0 w 42862"/>
                <a:gd name="connsiteY0" fmla="*/ 28575 h 28575"/>
                <a:gd name="connsiteX1" fmla="*/ 19050 w 42862"/>
                <a:gd name="connsiteY1" fmla="*/ 0 h 28575"/>
                <a:gd name="connsiteX2" fmla="*/ 42862 w 42862"/>
                <a:gd name="connsiteY2" fmla="*/ 28575 h 28575"/>
                <a:gd name="connsiteX3" fmla="*/ 42862 w 42862"/>
                <a:gd name="connsiteY3" fmla="*/ 28575 h 28575"/>
                <a:gd name="connsiteX4" fmla="*/ 21431 w 42862"/>
                <a:gd name="connsiteY4" fmla="*/ 9525 h 28575"/>
                <a:gd name="connsiteX5" fmla="*/ 0 w 42862"/>
                <a:gd name="connsiteY5" fmla="*/ 28575 h 28575"/>
                <a:gd name="connsiteX6" fmla="*/ 0 w 42862"/>
                <a:gd name="connsiteY6"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5">
                  <a:moveTo>
                    <a:pt x="0" y="28575"/>
                  </a:moveTo>
                  <a:cubicBezTo>
                    <a:pt x="7144" y="19050"/>
                    <a:pt x="11906" y="11906"/>
                    <a:pt x="19050" y="0"/>
                  </a:cubicBezTo>
                  <a:cubicBezTo>
                    <a:pt x="30956" y="9525"/>
                    <a:pt x="40481" y="14288"/>
                    <a:pt x="42862" y="28575"/>
                  </a:cubicBezTo>
                  <a:cubicBezTo>
                    <a:pt x="42862" y="28575"/>
                    <a:pt x="42862" y="28575"/>
                    <a:pt x="42862" y="28575"/>
                  </a:cubicBezTo>
                  <a:cubicBezTo>
                    <a:pt x="35719" y="21431"/>
                    <a:pt x="28575" y="16669"/>
                    <a:pt x="21431" y="9525"/>
                  </a:cubicBezTo>
                  <a:cubicBezTo>
                    <a:pt x="11906" y="16669"/>
                    <a:pt x="7144" y="23813"/>
                    <a:pt x="0" y="28575"/>
                  </a:cubicBezTo>
                  <a:lnTo>
                    <a:pt x="0" y="28575"/>
                  </a:lnTo>
                  <a:close/>
                </a:path>
              </a:pathLst>
            </a:custGeom>
            <a:grpFill/>
            <a:ln w="23813" cap="flat">
              <a:noFill/>
              <a:prstDash val="solid"/>
              <a:miter/>
            </a:ln>
          </p:spPr>
          <p:txBody>
            <a:bodyPr rtlCol="0" anchor="ctr"/>
            <a:lstStyle/>
            <a:p>
              <a:endParaRPr lang="en-ID"/>
            </a:p>
          </p:txBody>
        </p:sp>
        <p:sp>
          <p:nvSpPr>
            <p:cNvPr id="1783" name="Freeform: Shape 1782">
              <a:extLst>
                <a:ext uri="{FF2B5EF4-FFF2-40B4-BE49-F238E27FC236}">
                  <a16:creationId xmlns:a16="http://schemas.microsoft.com/office/drawing/2014/main" id="{3DFE1E2F-4356-9A96-CCFD-00582B4A85FB}"/>
                </a:ext>
              </a:extLst>
            </p:cNvPr>
            <p:cNvSpPr/>
            <p:nvPr/>
          </p:nvSpPr>
          <p:spPr>
            <a:xfrm>
              <a:off x="6138862" y="1281112"/>
              <a:ext cx="42862" cy="28575"/>
            </a:xfrm>
            <a:custGeom>
              <a:avLst/>
              <a:gdLst>
                <a:gd name="connsiteX0" fmla="*/ 0 w 42862"/>
                <a:gd name="connsiteY0" fmla="*/ 28575 h 28575"/>
                <a:gd name="connsiteX1" fmla="*/ 19050 w 42862"/>
                <a:gd name="connsiteY1" fmla="*/ 0 h 28575"/>
                <a:gd name="connsiteX2" fmla="*/ 42862 w 42862"/>
                <a:gd name="connsiteY2" fmla="*/ 28575 h 28575"/>
                <a:gd name="connsiteX3" fmla="*/ 42862 w 42862"/>
                <a:gd name="connsiteY3" fmla="*/ 28575 h 28575"/>
                <a:gd name="connsiteX4" fmla="*/ 21431 w 42862"/>
                <a:gd name="connsiteY4" fmla="*/ 9525 h 28575"/>
                <a:gd name="connsiteX5" fmla="*/ 0 w 42862"/>
                <a:gd name="connsiteY5" fmla="*/ 28575 h 28575"/>
                <a:gd name="connsiteX6" fmla="*/ 0 w 42862"/>
                <a:gd name="connsiteY6"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5">
                  <a:moveTo>
                    <a:pt x="0" y="28575"/>
                  </a:moveTo>
                  <a:cubicBezTo>
                    <a:pt x="7144" y="19050"/>
                    <a:pt x="11906" y="11906"/>
                    <a:pt x="19050" y="0"/>
                  </a:cubicBezTo>
                  <a:cubicBezTo>
                    <a:pt x="30956" y="9525"/>
                    <a:pt x="40481" y="14288"/>
                    <a:pt x="42862" y="28575"/>
                  </a:cubicBezTo>
                  <a:cubicBezTo>
                    <a:pt x="42862" y="28575"/>
                    <a:pt x="42862" y="28575"/>
                    <a:pt x="42862" y="28575"/>
                  </a:cubicBezTo>
                  <a:cubicBezTo>
                    <a:pt x="35719" y="21431"/>
                    <a:pt x="28575" y="16669"/>
                    <a:pt x="21431" y="9525"/>
                  </a:cubicBezTo>
                  <a:cubicBezTo>
                    <a:pt x="14288" y="16669"/>
                    <a:pt x="7144" y="23813"/>
                    <a:pt x="0" y="28575"/>
                  </a:cubicBezTo>
                  <a:lnTo>
                    <a:pt x="0" y="28575"/>
                  </a:lnTo>
                  <a:close/>
                </a:path>
              </a:pathLst>
            </a:custGeom>
            <a:grpFill/>
            <a:ln w="23813" cap="flat">
              <a:noFill/>
              <a:prstDash val="solid"/>
              <a:miter/>
            </a:ln>
          </p:spPr>
          <p:txBody>
            <a:bodyPr rtlCol="0" anchor="ctr"/>
            <a:lstStyle/>
            <a:p>
              <a:endParaRPr lang="en-ID"/>
            </a:p>
          </p:txBody>
        </p:sp>
        <p:sp>
          <p:nvSpPr>
            <p:cNvPr id="1784" name="Freeform: Shape 1783">
              <a:extLst>
                <a:ext uri="{FF2B5EF4-FFF2-40B4-BE49-F238E27FC236}">
                  <a16:creationId xmlns:a16="http://schemas.microsoft.com/office/drawing/2014/main" id="{468062A5-F3C1-AEA9-8F7A-816EC2871AA3}"/>
                </a:ext>
              </a:extLst>
            </p:cNvPr>
            <p:cNvSpPr/>
            <p:nvPr/>
          </p:nvSpPr>
          <p:spPr>
            <a:xfrm>
              <a:off x="6138862" y="154781"/>
              <a:ext cx="42862" cy="28574"/>
            </a:xfrm>
            <a:custGeom>
              <a:avLst/>
              <a:gdLst>
                <a:gd name="connsiteX0" fmla="*/ 0 w 42862"/>
                <a:gd name="connsiteY0" fmla="*/ 28575 h 28574"/>
                <a:gd name="connsiteX1" fmla="*/ 19050 w 42862"/>
                <a:gd name="connsiteY1" fmla="*/ 0 h 28574"/>
                <a:gd name="connsiteX2" fmla="*/ 42862 w 42862"/>
                <a:gd name="connsiteY2" fmla="*/ 28575 h 28574"/>
                <a:gd name="connsiteX3" fmla="*/ 42862 w 42862"/>
                <a:gd name="connsiteY3" fmla="*/ 28575 h 28574"/>
                <a:gd name="connsiteX4" fmla="*/ 21431 w 42862"/>
                <a:gd name="connsiteY4" fmla="*/ 9525 h 28574"/>
                <a:gd name="connsiteX5" fmla="*/ 0 w 42862"/>
                <a:gd name="connsiteY5" fmla="*/ 28575 h 28574"/>
                <a:gd name="connsiteX6" fmla="*/ 0 w 42862"/>
                <a:gd name="connsiteY6" fmla="*/ 28575 h 2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4">
                  <a:moveTo>
                    <a:pt x="0" y="28575"/>
                  </a:moveTo>
                  <a:cubicBezTo>
                    <a:pt x="7144" y="19050"/>
                    <a:pt x="11906" y="11906"/>
                    <a:pt x="19050" y="0"/>
                  </a:cubicBezTo>
                  <a:cubicBezTo>
                    <a:pt x="30956" y="9525"/>
                    <a:pt x="40481" y="14287"/>
                    <a:pt x="42862" y="28575"/>
                  </a:cubicBezTo>
                  <a:cubicBezTo>
                    <a:pt x="42862" y="28575"/>
                    <a:pt x="42862" y="28575"/>
                    <a:pt x="42862" y="28575"/>
                  </a:cubicBezTo>
                  <a:cubicBezTo>
                    <a:pt x="35719" y="21431"/>
                    <a:pt x="28575" y="16669"/>
                    <a:pt x="21431" y="9525"/>
                  </a:cubicBezTo>
                  <a:cubicBezTo>
                    <a:pt x="14288" y="16669"/>
                    <a:pt x="7144" y="23813"/>
                    <a:pt x="0" y="28575"/>
                  </a:cubicBezTo>
                  <a:lnTo>
                    <a:pt x="0" y="28575"/>
                  </a:lnTo>
                  <a:close/>
                </a:path>
              </a:pathLst>
            </a:custGeom>
            <a:grpFill/>
            <a:ln w="23813" cap="flat">
              <a:noFill/>
              <a:prstDash val="solid"/>
              <a:miter/>
            </a:ln>
          </p:spPr>
          <p:txBody>
            <a:bodyPr rtlCol="0" anchor="ctr"/>
            <a:lstStyle/>
            <a:p>
              <a:endParaRPr lang="en-ID"/>
            </a:p>
          </p:txBody>
        </p:sp>
        <p:sp>
          <p:nvSpPr>
            <p:cNvPr id="1785" name="Freeform: Shape 1784">
              <a:extLst>
                <a:ext uri="{FF2B5EF4-FFF2-40B4-BE49-F238E27FC236}">
                  <a16:creationId xmlns:a16="http://schemas.microsoft.com/office/drawing/2014/main" id="{FC4B8ECA-7714-7482-B1F0-E666BCCE42A5}"/>
                </a:ext>
              </a:extLst>
            </p:cNvPr>
            <p:cNvSpPr/>
            <p:nvPr/>
          </p:nvSpPr>
          <p:spPr>
            <a:xfrm>
              <a:off x="8093868" y="154781"/>
              <a:ext cx="42862" cy="28574"/>
            </a:xfrm>
            <a:custGeom>
              <a:avLst/>
              <a:gdLst>
                <a:gd name="connsiteX0" fmla="*/ 0 w 42862"/>
                <a:gd name="connsiteY0" fmla="*/ 28575 h 28574"/>
                <a:gd name="connsiteX1" fmla="*/ 19050 w 42862"/>
                <a:gd name="connsiteY1" fmla="*/ 0 h 28574"/>
                <a:gd name="connsiteX2" fmla="*/ 42862 w 42862"/>
                <a:gd name="connsiteY2" fmla="*/ 28575 h 28574"/>
                <a:gd name="connsiteX3" fmla="*/ 42862 w 42862"/>
                <a:gd name="connsiteY3" fmla="*/ 28575 h 28574"/>
                <a:gd name="connsiteX4" fmla="*/ 21431 w 42862"/>
                <a:gd name="connsiteY4" fmla="*/ 9525 h 28574"/>
                <a:gd name="connsiteX5" fmla="*/ 0 w 42862"/>
                <a:gd name="connsiteY5" fmla="*/ 28575 h 28574"/>
                <a:gd name="connsiteX6" fmla="*/ 0 w 42862"/>
                <a:gd name="connsiteY6" fmla="*/ 28575 h 2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4">
                  <a:moveTo>
                    <a:pt x="0" y="28575"/>
                  </a:moveTo>
                  <a:cubicBezTo>
                    <a:pt x="7144" y="19050"/>
                    <a:pt x="11906" y="11906"/>
                    <a:pt x="19050" y="0"/>
                  </a:cubicBezTo>
                  <a:cubicBezTo>
                    <a:pt x="30956" y="9525"/>
                    <a:pt x="40481" y="14287"/>
                    <a:pt x="42862" y="28575"/>
                  </a:cubicBezTo>
                  <a:cubicBezTo>
                    <a:pt x="42862" y="28575"/>
                    <a:pt x="42862" y="28575"/>
                    <a:pt x="42862" y="28575"/>
                  </a:cubicBezTo>
                  <a:cubicBezTo>
                    <a:pt x="35719" y="21431"/>
                    <a:pt x="28575" y="16669"/>
                    <a:pt x="21431" y="9525"/>
                  </a:cubicBezTo>
                  <a:cubicBezTo>
                    <a:pt x="11906" y="16669"/>
                    <a:pt x="7144" y="23813"/>
                    <a:pt x="0" y="28575"/>
                  </a:cubicBezTo>
                  <a:lnTo>
                    <a:pt x="0" y="28575"/>
                  </a:lnTo>
                  <a:close/>
                </a:path>
              </a:pathLst>
            </a:custGeom>
            <a:grpFill/>
            <a:ln w="23813" cap="flat">
              <a:noFill/>
              <a:prstDash val="solid"/>
              <a:miter/>
            </a:ln>
          </p:spPr>
          <p:txBody>
            <a:bodyPr rtlCol="0" anchor="ctr"/>
            <a:lstStyle/>
            <a:p>
              <a:endParaRPr lang="en-ID"/>
            </a:p>
          </p:txBody>
        </p:sp>
        <p:sp>
          <p:nvSpPr>
            <p:cNvPr id="1786" name="Freeform: Shape 1785">
              <a:extLst>
                <a:ext uri="{FF2B5EF4-FFF2-40B4-BE49-F238E27FC236}">
                  <a16:creationId xmlns:a16="http://schemas.microsoft.com/office/drawing/2014/main" id="{CF7A1166-99F7-869C-4835-730B8B07D798}"/>
                </a:ext>
              </a:extLst>
            </p:cNvPr>
            <p:cNvSpPr/>
            <p:nvPr/>
          </p:nvSpPr>
          <p:spPr>
            <a:xfrm>
              <a:off x="10046493" y="154781"/>
              <a:ext cx="42862" cy="28574"/>
            </a:xfrm>
            <a:custGeom>
              <a:avLst/>
              <a:gdLst>
                <a:gd name="connsiteX0" fmla="*/ 0 w 42862"/>
                <a:gd name="connsiteY0" fmla="*/ 28575 h 28574"/>
                <a:gd name="connsiteX1" fmla="*/ 19050 w 42862"/>
                <a:gd name="connsiteY1" fmla="*/ 0 h 28574"/>
                <a:gd name="connsiteX2" fmla="*/ 42863 w 42862"/>
                <a:gd name="connsiteY2" fmla="*/ 28575 h 28574"/>
                <a:gd name="connsiteX3" fmla="*/ 42863 w 42862"/>
                <a:gd name="connsiteY3" fmla="*/ 28575 h 28574"/>
                <a:gd name="connsiteX4" fmla="*/ 21431 w 42862"/>
                <a:gd name="connsiteY4" fmla="*/ 9525 h 28574"/>
                <a:gd name="connsiteX5" fmla="*/ 0 w 42862"/>
                <a:gd name="connsiteY5" fmla="*/ 28575 h 28574"/>
                <a:gd name="connsiteX6" fmla="*/ 0 w 42862"/>
                <a:gd name="connsiteY6" fmla="*/ 28575 h 2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4">
                  <a:moveTo>
                    <a:pt x="0" y="28575"/>
                  </a:moveTo>
                  <a:cubicBezTo>
                    <a:pt x="7144" y="19050"/>
                    <a:pt x="11906" y="11906"/>
                    <a:pt x="19050" y="0"/>
                  </a:cubicBezTo>
                  <a:cubicBezTo>
                    <a:pt x="30956" y="9525"/>
                    <a:pt x="40482" y="14287"/>
                    <a:pt x="42863" y="28575"/>
                  </a:cubicBezTo>
                  <a:cubicBezTo>
                    <a:pt x="42863" y="28575"/>
                    <a:pt x="42863" y="28575"/>
                    <a:pt x="42863" y="28575"/>
                  </a:cubicBezTo>
                  <a:cubicBezTo>
                    <a:pt x="35719" y="21431"/>
                    <a:pt x="28575" y="16669"/>
                    <a:pt x="21431" y="9525"/>
                  </a:cubicBezTo>
                  <a:cubicBezTo>
                    <a:pt x="14288" y="16669"/>
                    <a:pt x="7144" y="23813"/>
                    <a:pt x="0" y="28575"/>
                  </a:cubicBezTo>
                  <a:lnTo>
                    <a:pt x="0" y="28575"/>
                  </a:lnTo>
                  <a:close/>
                </a:path>
              </a:pathLst>
            </a:custGeom>
            <a:grpFill/>
            <a:ln w="23813" cap="flat">
              <a:noFill/>
              <a:prstDash val="solid"/>
              <a:miter/>
            </a:ln>
          </p:spPr>
          <p:txBody>
            <a:bodyPr rtlCol="0" anchor="ctr"/>
            <a:lstStyle/>
            <a:p>
              <a:endParaRPr lang="en-ID"/>
            </a:p>
          </p:txBody>
        </p:sp>
        <p:sp>
          <p:nvSpPr>
            <p:cNvPr id="1787" name="Freeform: Shape 1786">
              <a:extLst>
                <a:ext uri="{FF2B5EF4-FFF2-40B4-BE49-F238E27FC236}">
                  <a16:creationId xmlns:a16="http://schemas.microsoft.com/office/drawing/2014/main" id="{318D0CF9-0889-3B89-1854-365FBF82D52C}"/>
                </a:ext>
              </a:extLst>
            </p:cNvPr>
            <p:cNvSpPr/>
            <p:nvPr/>
          </p:nvSpPr>
          <p:spPr>
            <a:xfrm>
              <a:off x="12001500" y="154781"/>
              <a:ext cx="42862" cy="28574"/>
            </a:xfrm>
            <a:custGeom>
              <a:avLst/>
              <a:gdLst>
                <a:gd name="connsiteX0" fmla="*/ 0 w 42862"/>
                <a:gd name="connsiteY0" fmla="*/ 28575 h 28574"/>
                <a:gd name="connsiteX1" fmla="*/ 19050 w 42862"/>
                <a:gd name="connsiteY1" fmla="*/ 0 h 28574"/>
                <a:gd name="connsiteX2" fmla="*/ 42862 w 42862"/>
                <a:gd name="connsiteY2" fmla="*/ 28575 h 28574"/>
                <a:gd name="connsiteX3" fmla="*/ 42862 w 42862"/>
                <a:gd name="connsiteY3" fmla="*/ 28575 h 28574"/>
                <a:gd name="connsiteX4" fmla="*/ 21431 w 42862"/>
                <a:gd name="connsiteY4" fmla="*/ 9525 h 28574"/>
                <a:gd name="connsiteX5" fmla="*/ 0 w 42862"/>
                <a:gd name="connsiteY5" fmla="*/ 28575 h 28574"/>
                <a:gd name="connsiteX6" fmla="*/ 0 w 42862"/>
                <a:gd name="connsiteY6" fmla="*/ 28575 h 2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4">
                  <a:moveTo>
                    <a:pt x="0" y="28575"/>
                  </a:moveTo>
                  <a:cubicBezTo>
                    <a:pt x="7143" y="19050"/>
                    <a:pt x="11906" y="11906"/>
                    <a:pt x="19050" y="0"/>
                  </a:cubicBezTo>
                  <a:cubicBezTo>
                    <a:pt x="30956" y="9525"/>
                    <a:pt x="40482" y="14287"/>
                    <a:pt x="42862" y="28575"/>
                  </a:cubicBezTo>
                  <a:cubicBezTo>
                    <a:pt x="42862" y="28575"/>
                    <a:pt x="42862" y="28575"/>
                    <a:pt x="42862" y="28575"/>
                  </a:cubicBezTo>
                  <a:cubicBezTo>
                    <a:pt x="35719" y="21431"/>
                    <a:pt x="28575" y="16669"/>
                    <a:pt x="21431" y="9525"/>
                  </a:cubicBezTo>
                  <a:cubicBezTo>
                    <a:pt x="11906" y="16669"/>
                    <a:pt x="4763" y="23813"/>
                    <a:pt x="0" y="28575"/>
                  </a:cubicBezTo>
                  <a:lnTo>
                    <a:pt x="0" y="28575"/>
                  </a:lnTo>
                  <a:close/>
                </a:path>
              </a:pathLst>
            </a:custGeom>
            <a:grpFill/>
            <a:ln w="23813" cap="flat">
              <a:noFill/>
              <a:prstDash val="solid"/>
              <a:miter/>
            </a:ln>
          </p:spPr>
          <p:txBody>
            <a:bodyPr rtlCol="0" anchor="ctr"/>
            <a:lstStyle/>
            <a:p>
              <a:endParaRPr lang="en-ID"/>
            </a:p>
          </p:txBody>
        </p:sp>
        <p:sp>
          <p:nvSpPr>
            <p:cNvPr id="1788" name="Freeform: Shape 1787">
              <a:extLst>
                <a:ext uri="{FF2B5EF4-FFF2-40B4-BE49-F238E27FC236}">
                  <a16:creationId xmlns:a16="http://schemas.microsoft.com/office/drawing/2014/main" id="{49D70BFC-E623-2D39-A94A-71B612DBEC91}"/>
                </a:ext>
              </a:extLst>
            </p:cNvPr>
            <p:cNvSpPr/>
            <p:nvPr/>
          </p:nvSpPr>
          <p:spPr>
            <a:xfrm>
              <a:off x="6138862" y="3533774"/>
              <a:ext cx="42862" cy="28575"/>
            </a:xfrm>
            <a:custGeom>
              <a:avLst/>
              <a:gdLst>
                <a:gd name="connsiteX0" fmla="*/ 0 w 42862"/>
                <a:gd name="connsiteY0" fmla="*/ 28575 h 28575"/>
                <a:gd name="connsiteX1" fmla="*/ 19050 w 42862"/>
                <a:gd name="connsiteY1" fmla="*/ 0 h 28575"/>
                <a:gd name="connsiteX2" fmla="*/ 42862 w 42862"/>
                <a:gd name="connsiteY2" fmla="*/ 28575 h 28575"/>
                <a:gd name="connsiteX3" fmla="*/ 42862 w 42862"/>
                <a:gd name="connsiteY3" fmla="*/ 28575 h 28575"/>
                <a:gd name="connsiteX4" fmla="*/ 21431 w 42862"/>
                <a:gd name="connsiteY4" fmla="*/ 9525 h 28575"/>
                <a:gd name="connsiteX5" fmla="*/ 0 w 42862"/>
                <a:gd name="connsiteY5" fmla="*/ 28575 h 28575"/>
                <a:gd name="connsiteX6" fmla="*/ 0 w 42862"/>
                <a:gd name="connsiteY6"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5">
                  <a:moveTo>
                    <a:pt x="0" y="28575"/>
                  </a:moveTo>
                  <a:cubicBezTo>
                    <a:pt x="7144" y="19050"/>
                    <a:pt x="11906" y="11906"/>
                    <a:pt x="19050" y="0"/>
                  </a:cubicBezTo>
                  <a:cubicBezTo>
                    <a:pt x="30956" y="9525"/>
                    <a:pt x="40481" y="14288"/>
                    <a:pt x="42862" y="28575"/>
                  </a:cubicBezTo>
                  <a:cubicBezTo>
                    <a:pt x="42862" y="28575"/>
                    <a:pt x="42862" y="28575"/>
                    <a:pt x="42862" y="28575"/>
                  </a:cubicBezTo>
                  <a:cubicBezTo>
                    <a:pt x="35719" y="21431"/>
                    <a:pt x="28575" y="16669"/>
                    <a:pt x="21431" y="9525"/>
                  </a:cubicBezTo>
                  <a:cubicBezTo>
                    <a:pt x="14288" y="16669"/>
                    <a:pt x="7144" y="21431"/>
                    <a:pt x="0" y="28575"/>
                  </a:cubicBezTo>
                  <a:lnTo>
                    <a:pt x="0" y="28575"/>
                  </a:lnTo>
                  <a:close/>
                </a:path>
              </a:pathLst>
            </a:custGeom>
            <a:grpFill/>
            <a:ln w="23813" cap="flat">
              <a:noFill/>
              <a:prstDash val="solid"/>
              <a:miter/>
            </a:ln>
          </p:spPr>
          <p:txBody>
            <a:bodyPr rtlCol="0" anchor="ctr"/>
            <a:lstStyle/>
            <a:p>
              <a:endParaRPr lang="en-ID"/>
            </a:p>
          </p:txBody>
        </p:sp>
        <p:sp>
          <p:nvSpPr>
            <p:cNvPr id="1789" name="Freeform: Shape 1788">
              <a:extLst>
                <a:ext uri="{FF2B5EF4-FFF2-40B4-BE49-F238E27FC236}">
                  <a16:creationId xmlns:a16="http://schemas.microsoft.com/office/drawing/2014/main" id="{FB710154-C6AF-23D0-B2C8-5EA35934F717}"/>
                </a:ext>
              </a:extLst>
            </p:cNvPr>
            <p:cNvSpPr/>
            <p:nvPr/>
          </p:nvSpPr>
          <p:spPr>
            <a:xfrm>
              <a:off x="8093868" y="3533774"/>
              <a:ext cx="42862" cy="28575"/>
            </a:xfrm>
            <a:custGeom>
              <a:avLst/>
              <a:gdLst>
                <a:gd name="connsiteX0" fmla="*/ 0 w 42862"/>
                <a:gd name="connsiteY0" fmla="*/ 28575 h 28575"/>
                <a:gd name="connsiteX1" fmla="*/ 19050 w 42862"/>
                <a:gd name="connsiteY1" fmla="*/ 0 h 28575"/>
                <a:gd name="connsiteX2" fmla="*/ 42862 w 42862"/>
                <a:gd name="connsiteY2" fmla="*/ 28575 h 28575"/>
                <a:gd name="connsiteX3" fmla="*/ 42862 w 42862"/>
                <a:gd name="connsiteY3" fmla="*/ 28575 h 28575"/>
                <a:gd name="connsiteX4" fmla="*/ 21431 w 42862"/>
                <a:gd name="connsiteY4" fmla="*/ 9525 h 28575"/>
                <a:gd name="connsiteX5" fmla="*/ 0 w 42862"/>
                <a:gd name="connsiteY5" fmla="*/ 28575 h 28575"/>
                <a:gd name="connsiteX6" fmla="*/ 0 w 42862"/>
                <a:gd name="connsiteY6"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5">
                  <a:moveTo>
                    <a:pt x="0" y="28575"/>
                  </a:moveTo>
                  <a:cubicBezTo>
                    <a:pt x="7144" y="19050"/>
                    <a:pt x="11906" y="11906"/>
                    <a:pt x="19050" y="0"/>
                  </a:cubicBezTo>
                  <a:cubicBezTo>
                    <a:pt x="30956" y="9525"/>
                    <a:pt x="40481" y="14288"/>
                    <a:pt x="42862" y="28575"/>
                  </a:cubicBezTo>
                  <a:cubicBezTo>
                    <a:pt x="42862" y="28575"/>
                    <a:pt x="42862" y="28575"/>
                    <a:pt x="42862" y="28575"/>
                  </a:cubicBezTo>
                  <a:cubicBezTo>
                    <a:pt x="35719" y="21431"/>
                    <a:pt x="28575" y="16669"/>
                    <a:pt x="21431" y="9525"/>
                  </a:cubicBezTo>
                  <a:cubicBezTo>
                    <a:pt x="11906" y="16669"/>
                    <a:pt x="7144" y="21431"/>
                    <a:pt x="0" y="28575"/>
                  </a:cubicBezTo>
                  <a:lnTo>
                    <a:pt x="0" y="28575"/>
                  </a:lnTo>
                  <a:close/>
                </a:path>
              </a:pathLst>
            </a:custGeom>
            <a:grpFill/>
            <a:ln w="23813" cap="flat">
              <a:noFill/>
              <a:prstDash val="solid"/>
              <a:miter/>
            </a:ln>
          </p:spPr>
          <p:txBody>
            <a:bodyPr rtlCol="0" anchor="ctr"/>
            <a:lstStyle/>
            <a:p>
              <a:endParaRPr lang="en-ID"/>
            </a:p>
          </p:txBody>
        </p:sp>
        <p:sp>
          <p:nvSpPr>
            <p:cNvPr id="1790" name="Freeform: Shape 1789">
              <a:extLst>
                <a:ext uri="{FF2B5EF4-FFF2-40B4-BE49-F238E27FC236}">
                  <a16:creationId xmlns:a16="http://schemas.microsoft.com/office/drawing/2014/main" id="{4C0AD50B-3900-F4A6-CC63-3D88F3952C57}"/>
                </a:ext>
              </a:extLst>
            </p:cNvPr>
            <p:cNvSpPr/>
            <p:nvPr/>
          </p:nvSpPr>
          <p:spPr>
            <a:xfrm>
              <a:off x="10046493" y="3533774"/>
              <a:ext cx="42862" cy="28575"/>
            </a:xfrm>
            <a:custGeom>
              <a:avLst/>
              <a:gdLst>
                <a:gd name="connsiteX0" fmla="*/ 0 w 42862"/>
                <a:gd name="connsiteY0" fmla="*/ 28575 h 28575"/>
                <a:gd name="connsiteX1" fmla="*/ 19050 w 42862"/>
                <a:gd name="connsiteY1" fmla="*/ 0 h 28575"/>
                <a:gd name="connsiteX2" fmla="*/ 42863 w 42862"/>
                <a:gd name="connsiteY2" fmla="*/ 28575 h 28575"/>
                <a:gd name="connsiteX3" fmla="*/ 42863 w 42862"/>
                <a:gd name="connsiteY3" fmla="*/ 28575 h 28575"/>
                <a:gd name="connsiteX4" fmla="*/ 21431 w 42862"/>
                <a:gd name="connsiteY4" fmla="*/ 9525 h 28575"/>
                <a:gd name="connsiteX5" fmla="*/ 0 w 42862"/>
                <a:gd name="connsiteY5" fmla="*/ 28575 h 28575"/>
                <a:gd name="connsiteX6" fmla="*/ 0 w 42862"/>
                <a:gd name="connsiteY6"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5">
                  <a:moveTo>
                    <a:pt x="0" y="28575"/>
                  </a:moveTo>
                  <a:cubicBezTo>
                    <a:pt x="7144" y="19050"/>
                    <a:pt x="11906" y="11906"/>
                    <a:pt x="19050" y="0"/>
                  </a:cubicBezTo>
                  <a:cubicBezTo>
                    <a:pt x="30956" y="9525"/>
                    <a:pt x="40482" y="14288"/>
                    <a:pt x="42863" y="28575"/>
                  </a:cubicBezTo>
                  <a:cubicBezTo>
                    <a:pt x="42863" y="28575"/>
                    <a:pt x="42863" y="28575"/>
                    <a:pt x="42863" y="28575"/>
                  </a:cubicBezTo>
                  <a:cubicBezTo>
                    <a:pt x="35719" y="21431"/>
                    <a:pt x="28575" y="16669"/>
                    <a:pt x="21431" y="9525"/>
                  </a:cubicBezTo>
                  <a:cubicBezTo>
                    <a:pt x="14288" y="16669"/>
                    <a:pt x="7144" y="21431"/>
                    <a:pt x="0" y="28575"/>
                  </a:cubicBezTo>
                  <a:lnTo>
                    <a:pt x="0" y="28575"/>
                  </a:lnTo>
                  <a:close/>
                </a:path>
              </a:pathLst>
            </a:custGeom>
            <a:grpFill/>
            <a:ln w="23813" cap="flat">
              <a:noFill/>
              <a:prstDash val="solid"/>
              <a:miter/>
            </a:ln>
          </p:spPr>
          <p:txBody>
            <a:bodyPr rtlCol="0" anchor="ctr"/>
            <a:lstStyle/>
            <a:p>
              <a:endParaRPr lang="en-ID"/>
            </a:p>
          </p:txBody>
        </p:sp>
        <p:sp>
          <p:nvSpPr>
            <p:cNvPr id="1791" name="Freeform: Shape 1790">
              <a:extLst>
                <a:ext uri="{FF2B5EF4-FFF2-40B4-BE49-F238E27FC236}">
                  <a16:creationId xmlns:a16="http://schemas.microsoft.com/office/drawing/2014/main" id="{395A0EAF-903F-E9FD-300F-A86498B487F0}"/>
                </a:ext>
              </a:extLst>
            </p:cNvPr>
            <p:cNvSpPr/>
            <p:nvPr/>
          </p:nvSpPr>
          <p:spPr>
            <a:xfrm>
              <a:off x="12001500" y="3533774"/>
              <a:ext cx="42862" cy="28575"/>
            </a:xfrm>
            <a:custGeom>
              <a:avLst/>
              <a:gdLst>
                <a:gd name="connsiteX0" fmla="*/ 0 w 42862"/>
                <a:gd name="connsiteY0" fmla="*/ 28575 h 28575"/>
                <a:gd name="connsiteX1" fmla="*/ 19050 w 42862"/>
                <a:gd name="connsiteY1" fmla="*/ 0 h 28575"/>
                <a:gd name="connsiteX2" fmla="*/ 42862 w 42862"/>
                <a:gd name="connsiteY2" fmla="*/ 28575 h 28575"/>
                <a:gd name="connsiteX3" fmla="*/ 42862 w 42862"/>
                <a:gd name="connsiteY3" fmla="*/ 28575 h 28575"/>
                <a:gd name="connsiteX4" fmla="*/ 21431 w 42862"/>
                <a:gd name="connsiteY4" fmla="*/ 9525 h 28575"/>
                <a:gd name="connsiteX5" fmla="*/ 0 w 42862"/>
                <a:gd name="connsiteY5" fmla="*/ 28575 h 28575"/>
                <a:gd name="connsiteX6" fmla="*/ 0 w 42862"/>
                <a:gd name="connsiteY6"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5">
                  <a:moveTo>
                    <a:pt x="0" y="28575"/>
                  </a:moveTo>
                  <a:cubicBezTo>
                    <a:pt x="7143" y="19050"/>
                    <a:pt x="11906" y="11906"/>
                    <a:pt x="19050" y="0"/>
                  </a:cubicBezTo>
                  <a:cubicBezTo>
                    <a:pt x="30956" y="9525"/>
                    <a:pt x="40482" y="14288"/>
                    <a:pt x="42862" y="28575"/>
                  </a:cubicBezTo>
                  <a:cubicBezTo>
                    <a:pt x="42862" y="28575"/>
                    <a:pt x="42862" y="28575"/>
                    <a:pt x="42862" y="28575"/>
                  </a:cubicBezTo>
                  <a:cubicBezTo>
                    <a:pt x="35719" y="21431"/>
                    <a:pt x="28575" y="16669"/>
                    <a:pt x="21431" y="9525"/>
                  </a:cubicBezTo>
                  <a:cubicBezTo>
                    <a:pt x="11906" y="16669"/>
                    <a:pt x="4763" y="21431"/>
                    <a:pt x="0" y="28575"/>
                  </a:cubicBezTo>
                  <a:lnTo>
                    <a:pt x="0" y="28575"/>
                  </a:lnTo>
                  <a:close/>
                </a:path>
              </a:pathLst>
            </a:custGeom>
            <a:grpFill/>
            <a:ln w="23813" cap="flat">
              <a:noFill/>
              <a:prstDash val="solid"/>
              <a:miter/>
            </a:ln>
          </p:spPr>
          <p:txBody>
            <a:bodyPr rtlCol="0" anchor="ctr"/>
            <a:lstStyle/>
            <a:p>
              <a:endParaRPr lang="en-ID"/>
            </a:p>
          </p:txBody>
        </p:sp>
        <p:sp>
          <p:nvSpPr>
            <p:cNvPr id="1792" name="Freeform: Shape 1791">
              <a:extLst>
                <a:ext uri="{FF2B5EF4-FFF2-40B4-BE49-F238E27FC236}">
                  <a16:creationId xmlns:a16="http://schemas.microsoft.com/office/drawing/2014/main" id="{597AA1BB-D1AD-2517-3638-08101660F647}"/>
                </a:ext>
              </a:extLst>
            </p:cNvPr>
            <p:cNvSpPr/>
            <p:nvPr/>
          </p:nvSpPr>
          <p:spPr>
            <a:xfrm>
              <a:off x="12001500" y="3298031"/>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3813 w 42862"/>
                <a:gd name="connsiteY4" fmla="*/ 19050 h 26193"/>
                <a:gd name="connsiteX5" fmla="*/ 33337 w 42862"/>
                <a:gd name="connsiteY5" fmla="*/ 7144 h 26193"/>
                <a:gd name="connsiteX6" fmla="*/ 42862 w 42862"/>
                <a:gd name="connsiteY6" fmla="*/ 0 h 26193"/>
                <a:gd name="connsiteX7" fmla="*/ 42862 w 42862"/>
                <a:gd name="connsiteY7"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862" h="26193">
                  <a:moveTo>
                    <a:pt x="42862" y="0"/>
                  </a:moveTo>
                  <a:cubicBezTo>
                    <a:pt x="35719" y="9525"/>
                    <a:pt x="30956" y="16669"/>
                    <a:pt x="23813" y="26194"/>
                  </a:cubicBezTo>
                  <a:cubicBezTo>
                    <a:pt x="11906" y="16669"/>
                    <a:pt x="2381" y="11906"/>
                    <a:pt x="0" y="0"/>
                  </a:cubicBezTo>
                  <a:cubicBezTo>
                    <a:pt x="0" y="0"/>
                    <a:pt x="0" y="0"/>
                    <a:pt x="0" y="0"/>
                  </a:cubicBezTo>
                  <a:cubicBezTo>
                    <a:pt x="7143" y="7144"/>
                    <a:pt x="14288" y="11906"/>
                    <a:pt x="23813" y="19050"/>
                  </a:cubicBezTo>
                  <a:cubicBezTo>
                    <a:pt x="28575" y="14288"/>
                    <a:pt x="30956" y="11906"/>
                    <a:pt x="33337" y="7144"/>
                  </a:cubicBezTo>
                  <a:cubicBezTo>
                    <a:pt x="35719" y="4762"/>
                    <a:pt x="40482" y="2381"/>
                    <a:pt x="42862" y="0"/>
                  </a:cubicBezTo>
                  <a:lnTo>
                    <a:pt x="42862" y="0"/>
                  </a:lnTo>
                  <a:close/>
                </a:path>
              </a:pathLst>
            </a:custGeom>
            <a:grpFill/>
            <a:ln w="23813" cap="flat">
              <a:noFill/>
              <a:prstDash val="solid"/>
              <a:miter/>
            </a:ln>
          </p:spPr>
          <p:txBody>
            <a:bodyPr rtlCol="0" anchor="ctr"/>
            <a:lstStyle/>
            <a:p>
              <a:endParaRPr lang="en-ID"/>
            </a:p>
          </p:txBody>
        </p:sp>
        <p:sp>
          <p:nvSpPr>
            <p:cNvPr id="1793" name="Freeform: Shape 1792">
              <a:extLst>
                <a:ext uri="{FF2B5EF4-FFF2-40B4-BE49-F238E27FC236}">
                  <a16:creationId xmlns:a16="http://schemas.microsoft.com/office/drawing/2014/main" id="{88823B54-0F87-F15A-D127-CA9CC60BFAFB}"/>
                </a:ext>
              </a:extLst>
            </p:cNvPr>
            <p:cNvSpPr/>
            <p:nvPr/>
          </p:nvSpPr>
          <p:spPr>
            <a:xfrm>
              <a:off x="12001500" y="1045368"/>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1431 w 42862"/>
                <a:gd name="connsiteY4" fmla="*/ 19050 h 26193"/>
                <a:gd name="connsiteX5" fmla="*/ 42862 w 42862"/>
                <a:gd name="connsiteY5" fmla="*/ 0 h 26193"/>
                <a:gd name="connsiteX6" fmla="*/ 42862 w 4286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6193">
                  <a:moveTo>
                    <a:pt x="42862" y="0"/>
                  </a:moveTo>
                  <a:cubicBezTo>
                    <a:pt x="35719" y="9525"/>
                    <a:pt x="30956" y="16669"/>
                    <a:pt x="23813" y="26194"/>
                  </a:cubicBezTo>
                  <a:cubicBezTo>
                    <a:pt x="11906" y="16669"/>
                    <a:pt x="2381" y="11906"/>
                    <a:pt x="0" y="0"/>
                  </a:cubicBezTo>
                  <a:cubicBezTo>
                    <a:pt x="0" y="0"/>
                    <a:pt x="0" y="0"/>
                    <a:pt x="0" y="0"/>
                  </a:cubicBezTo>
                  <a:cubicBezTo>
                    <a:pt x="7143" y="7144"/>
                    <a:pt x="14288" y="11906"/>
                    <a:pt x="21431" y="19050"/>
                  </a:cubicBezTo>
                  <a:cubicBezTo>
                    <a:pt x="28575" y="11906"/>
                    <a:pt x="35719" y="7144"/>
                    <a:pt x="42862" y="0"/>
                  </a:cubicBezTo>
                  <a:lnTo>
                    <a:pt x="42862" y="0"/>
                  </a:lnTo>
                  <a:close/>
                </a:path>
              </a:pathLst>
            </a:custGeom>
            <a:grpFill/>
            <a:ln w="23813" cap="flat">
              <a:noFill/>
              <a:prstDash val="solid"/>
              <a:miter/>
            </a:ln>
          </p:spPr>
          <p:txBody>
            <a:bodyPr rtlCol="0" anchor="ctr"/>
            <a:lstStyle/>
            <a:p>
              <a:endParaRPr lang="en-ID"/>
            </a:p>
          </p:txBody>
        </p:sp>
        <p:sp>
          <p:nvSpPr>
            <p:cNvPr id="1794" name="Freeform: Shape 1793">
              <a:extLst>
                <a:ext uri="{FF2B5EF4-FFF2-40B4-BE49-F238E27FC236}">
                  <a16:creationId xmlns:a16="http://schemas.microsoft.com/office/drawing/2014/main" id="{BDD6A52B-28A0-715E-140A-1FC606C90934}"/>
                </a:ext>
              </a:extLst>
            </p:cNvPr>
            <p:cNvSpPr/>
            <p:nvPr/>
          </p:nvSpPr>
          <p:spPr>
            <a:xfrm>
              <a:off x="10048875" y="1045368"/>
              <a:ext cx="42862" cy="26193"/>
            </a:xfrm>
            <a:custGeom>
              <a:avLst/>
              <a:gdLst>
                <a:gd name="connsiteX0" fmla="*/ 42863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3813 w 42862"/>
                <a:gd name="connsiteY4" fmla="*/ 19050 h 26193"/>
                <a:gd name="connsiteX5" fmla="*/ 33337 w 42862"/>
                <a:gd name="connsiteY5" fmla="*/ 7144 h 26193"/>
                <a:gd name="connsiteX6" fmla="*/ 42863 w 42862"/>
                <a:gd name="connsiteY6" fmla="*/ 0 h 26193"/>
                <a:gd name="connsiteX7" fmla="*/ 42863 w 42862"/>
                <a:gd name="connsiteY7"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862" h="26193">
                  <a:moveTo>
                    <a:pt x="42863" y="0"/>
                  </a:moveTo>
                  <a:cubicBezTo>
                    <a:pt x="35719" y="9525"/>
                    <a:pt x="30956" y="16669"/>
                    <a:pt x="23813" y="26194"/>
                  </a:cubicBezTo>
                  <a:cubicBezTo>
                    <a:pt x="11906" y="16669"/>
                    <a:pt x="2381" y="11906"/>
                    <a:pt x="0" y="0"/>
                  </a:cubicBezTo>
                  <a:cubicBezTo>
                    <a:pt x="0" y="0"/>
                    <a:pt x="0" y="0"/>
                    <a:pt x="0" y="0"/>
                  </a:cubicBezTo>
                  <a:cubicBezTo>
                    <a:pt x="7144" y="7144"/>
                    <a:pt x="14288" y="11906"/>
                    <a:pt x="23813" y="19050"/>
                  </a:cubicBezTo>
                  <a:cubicBezTo>
                    <a:pt x="28575" y="14287"/>
                    <a:pt x="30956" y="11906"/>
                    <a:pt x="33337" y="7144"/>
                  </a:cubicBezTo>
                  <a:cubicBezTo>
                    <a:pt x="35719" y="4762"/>
                    <a:pt x="38100" y="2381"/>
                    <a:pt x="42863" y="0"/>
                  </a:cubicBezTo>
                  <a:lnTo>
                    <a:pt x="42863" y="0"/>
                  </a:lnTo>
                  <a:close/>
                </a:path>
              </a:pathLst>
            </a:custGeom>
            <a:grpFill/>
            <a:ln w="23813" cap="flat">
              <a:noFill/>
              <a:prstDash val="solid"/>
              <a:miter/>
            </a:ln>
          </p:spPr>
          <p:txBody>
            <a:bodyPr rtlCol="0" anchor="ctr"/>
            <a:lstStyle/>
            <a:p>
              <a:endParaRPr lang="en-ID"/>
            </a:p>
          </p:txBody>
        </p:sp>
        <p:sp>
          <p:nvSpPr>
            <p:cNvPr id="1795" name="Freeform: Shape 1794">
              <a:extLst>
                <a:ext uri="{FF2B5EF4-FFF2-40B4-BE49-F238E27FC236}">
                  <a16:creationId xmlns:a16="http://schemas.microsoft.com/office/drawing/2014/main" id="{36214088-62FC-D481-1D25-22FB4F47D6B5}"/>
                </a:ext>
              </a:extLst>
            </p:cNvPr>
            <p:cNvSpPr/>
            <p:nvPr/>
          </p:nvSpPr>
          <p:spPr>
            <a:xfrm>
              <a:off x="8093868" y="1045368"/>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3813 w 42862"/>
                <a:gd name="connsiteY4" fmla="*/ 19050 h 26193"/>
                <a:gd name="connsiteX5" fmla="*/ 33338 w 42862"/>
                <a:gd name="connsiteY5" fmla="*/ 7144 h 26193"/>
                <a:gd name="connsiteX6" fmla="*/ 42862 w 42862"/>
                <a:gd name="connsiteY6" fmla="*/ 0 h 26193"/>
                <a:gd name="connsiteX7" fmla="*/ 42862 w 42862"/>
                <a:gd name="connsiteY7"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862" h="26193">
                  <a:moveTo>
                    <a:pt x="42862" y="0"/>
                  </a:moveTo>
                  <a:cubicBezTo>
                    <a:pt x="35719" y="9525"/>
                    <a:pt x="30956" y="16669"/>
                    <a:pt x="23813" y="26194"/>
                  </a:cubicBezTo>
                  <a:cubicBezTo>
                    <a:pt x="11906" y="16669"/>
                    <a:pt x="2381" y="11906"/>
                    <a:pt x="0" y="0"/>
                  </a:cubicBezTo>
                  <a:cubicBezTo>
                    <a:pt x="0" y="0"/>
                    <a:pt x="0" y="0"/>
                    <a:pt x="0" y="0"/>
                  </a:cubicBezTo>
                  <a:cubicBezTo>
                    <a:pt x="7144" y="7144"/>
                    <a:pt x="14287" y="11906"/>
                    <a:pt x="23813" y="19050"/>
                  </a:cubicBezTo>
                  <a:cubicBezTo>
                    <a:pt x="28575" y="14287"/>
                    <a:pt x="30956" y="11906"/>
                    <a:pt x="33338" y="7144"/>
                  </a:cubicBezTo>
                  <a:cubicBezTo>
                    <a:pt x="35719" y="4762"/>
                    <a:pt x="40481" y="2381"/>
                    <a:pt x="42862" y="0"/>
                  </a:cubicBezTo>
                  <a:lnTo>
                    <a:pt x="42862" y="0"/>
                  </a:lnTo>
                  <a:close/>
                </a:path>
              </a:pathLst>
            </a:custGeom>
            <a:grpFill/>
            <a:ln w="23813" cap="flat">
              <a:noFill/>
              <a:prstDash val="solid"/>
              <a:miter/>
            </a:ln>
          </p:spPr>
          <p:txBody>
            <a:bodyPr rtlCol="0" anchor="ctr"/>
            <a:lstStyle/>
            <a:p>
              <a:endParaRPr lang="en-ID"/>
            </a:p>
          </p:txBody>
        </p:sp>
        <p:sp>
          <p:nvSpPr>
            <p:cNvPr id="1796" name="Freeform: Shape 1795">
              <a:extLst>
                <a:ext uri="{FF2B5EF4-FFF2-40B4-BE49-F238E27FC236}">
                  <a16:creationId xmlns:a16="http://schemas.microsoft.com/office/drawing/2014/main" id="{BA289952-32D3-DEF0-316C-8D2BABCB9850}"/>
                </a:ext>
              </a:extLst>
            </p:cNvPr>
            <p:cNvSpPr/>
            <p:nvPr/>
          </p:nvSpPr>
          <p:spPr>
            <a:xfrm>
              <a:off x="6141243" y="1045368"/>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3813 w 42862"/>
                <a:gd name="connsiteY4" fmla="*/ 19050 h 26193"/>
                <a:gd name="connsiteX5" fmla="*/ 33337 w 42862"/>
                <a:gd name="connsiteY5" fmla="*/ 7144 h 26193"/>
                <a:gd name="connsiteX6" fmla="*/ 42862 w 42862"/>
                <a:gd name="connsiteY6" fmla="*/ 0 h 26193"/>
                <a:gd name="connsiteX7" fmla="*/ 42862 w 42862"/>
                <a:gd name="connsiteY7"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862" h="26193">
                  <a:moveTo>
                    <a:pt x="42862" y="0"/>
                  </a:moveTo>
                  <a:cubicBezTo>
                    <a:pt x="35719" y="9525"/>
                    <a:pt x="30956" y="16669"/>
                    <a:pt x="23813" y="26194"/>
                  </a:cubicBezTo>
                  <a:cubicBezTo>
                    <a:pt x="11906" y="16669"/>
                    <a:pt x="2381" y="11906"/>
                    <a:pt x="0" y="0"/>
                  </a:cubicBezTo>
                  <a:cubicBezTo>
                    <a:pt x="0" y="0"/>
                    <a:pt x="0" y="0"/>
                    <a:pt x="0" y="0"/>
                  </a:cubicBezTo>
                  <a:cubicBezTo>
                    <a:pt x="7144" y="7144"/>
                    <a:pt x="14287" y="11906"/>
                    <a:pt x="23813" y="19050"/>
                  </a:cubicBezTo>
                  <a:cubicBezTo>
                    <a:pt x="28575" y="14287"/>
                    <a:pt x="30956" y="11906"/>
                    <a:pt x="33337" y="7144"/>
                  </a:cubicBezTo>
                  <a:cubicBezTo>
                    <a:pt x="35719" y="4762"/>
                    <a:pt x="38100" y="2381"/>
                    <a:pt x="42862" y="0"/>
                  </a:cubicBezTo>
                  <a:lnTo>
                    <a:pt x="42862" y="0"/>
                  </a:lnTo>
                  <a:close/>
                </a:path>
              </a:pathLst>
            </a:custGeom>
            <a:grpFill/>
            <a:ln w="23813" cap="flat">
              <a:noFill/>
              <a:prstDash val="solid"/>
              <a:miter/>
            </a:ln>
          </p:spPr>
          <p:txBody>
            <a:bodyPr rtlCol="0" anchor="ctr"/>
            <a:lstStyle/>
            <a:p>
              <a:endParaRPr lang="en-ID"/>
            </a:p>
          </p:txBody>
        </p:sp>
        <p:sp>
          <p:nvSpPr>
            <p:cNvPr id="1797" name="Freeform: Shape 1796">
              <a:extLst>
                <a:ext uri="{FF2B5EF4-FFF2-40B4-BE49-F238E27FC236}">
                  <a16:creationId xmlns:a16="http://schemas.microsoft.com/office/drawing/2014/main" id="{10155E8D-9637-B8AF-4F43-B1FF45144F7A}"/>
                </a:ext>
              </a:extLst>
            </p:cNvPr>
            <p:cNvSpPr/>
            <p:nvPr/>
          </p:nvSpPr>
          <p:spPr>
            <a:xfrm>
              <a:off x="10048875" y="3298031"/>
              <a:ext cx="42862" cy="26193"/>
            </a:xfrm>
            <a:custGeom>
              <a:avLst/>
              <a:gdLst>
                <a:gd name="connsiteX0" fmla="*/ 42863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1431 w 42862"/>
                <a:gd name="connsiteY4" fmla="*/ 19050 h 26193"/>
                <a:gd name="connsiteX5" fmla="*/ 42863 w 42862"/>
                <a:gd name="connsiteY5" fmla="*/ 0 h 26193"/>
                <a:gd name="connsiteX6" fmla="*/ 42863 w 4286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6193">
                  <a:moveTo>
                    <a:pt x="42863" y="0"/>
                  </a:moveTo>
                  <a:cubicBezTo>
                    <a:pt x="35719" y="9525"/>
                    <a:pt x="30956" y="16669"/>
                    <a:pt x="23813" y="26194"/>
                  </a:cubicBezTo>
                  <a:cubicBezTo>
                    <a:pt x="11906" y="16669"/>
                    <a:pt x="2381" y="11906"/>
                    <a:pt x="0" y="0"/>
                  </a:cubicBezTo>
                  <a:cubicBezTo>
                    <a:pt x="0" y="0"/>
                    <a:pt x="0" y="0"/>
                    <a:pt x="0" y="0"/>
                  </a:cubicBezTo>
                  <a:cubicBezTo>
                    <a:pt x="7144" y="7144"/>
                    <a:pt x="14288" y="11906"/>
                    <a:pt x="21431" y="19050"/>
                  </a:cubicBezTo>
                  <a:cubicBezTo>
                    <a:pt x="28575" y="11906"/>
                    <a:pt x="35719" y="7144"/>
                    <a:pt x="42863" y="0"/>
                  </a:cubicBezTo>
                  <a:lnTo>
                    <a:pt x="42863" y="0"/>
                  </a:lnTo>
                  <a:close/>
                </a:path>
              </a:pathLst>
            </a:custGeom>
            <a:grpFill/>
            <a:ln w="23813" cap="flat">
              <a:noFill/>
              <a:prstDash val="solid"/>
              <a:miter/>
            </a:ln>
          </p:spPr>
          <p:txBody>
            <a:bodyPr rtlCol="0" anchor="ctr"/>
            <a:lstStyle/>
            <a:p>
              <a:endParaRPr lang="en-ID"/>
            </a:p>
          </p:txBody>
        </p:sp>
        <p:sp>
          <p:nvSpPr>
            <p:cNvPr id="1798" name="Freeform: Shape 1797">
              <a:extLst>
                <a:ext uri="{FF2B5EF4-FFF2-40B4-BE49-F238E27FC236}">
                  <a16:creationId xmlns:a16="http://schemas.microsoft.com/office/drawing/2014/main" id="{ED6C2AB1-4470-0F2D-6B4F-92C915E35BCF}"/>
                </a:ext>
              </a:extLst>
            </p:cNvPr>
            <p:cNvSpPr/>
            <p:nvPr/>
          </p:nvSpPr>
          <p:spPr>
            <a:xfrm>
              <a:off x="8093868" y="3298031"/>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1431 w 42862"/>
                <a:gd name="connsiteY4" fmla="*/ 19050 h 26193"/>
                <a:gd name="connsiteX5" fmla="*/ 42862 w 42862"/>
                <a:gd name="connsiteY5" fmla="*/ 0 h 26193"/>
                <a:gd name="connsiteX6" fmla="*/ 42862 w 4286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6193">
                  <a:moveTo>
                    <a:pt x="42862" y="0"/>
                  </a:moveTo>
                  <a:cubicBezTo>
                    <a:pt x="35719" y="9525"/>
                    <a:pt x="30956" y="16669"/>
                    <a:pt x="23813" y="26194"/>
                  </a:cubicBezTo>
                  <a:cubicBezTo>
                    <a:pt x="11906" y="16669"/>
                    <a:pt x="2381" y="11906"/>
                    <a:pt x="0" y="0"/>
                  </a:cubicBezTo>
                  <a:cubicBezTo>
                    <a:pt x="0" y="0"/>
                    <a:pt x="0" y="0"/>
                    <a:pt x="0" y="0"/>
                  </a:cubicBezTo>
                  <a:cubicBezTo>
                    <a:pt x="7144" y="7144"/>
                    <a:pt x="14287" y="11906"/>
                    <a:pt x="21431" y="19050"/>
                  </a:cubicBezTo>
                  <a:cubicBezTo>
                    <a:pt x="28575" y="11906"/>
                    <a:pt x="35719" y="7144"/>
                    <a:pt x="42862" y="0"/>
                  </a:cubicBezTo>
                  <a:lnTo>
                    <a:pt x="42862" y="0"/>
                  </a:lnTo>
                  <a:close/>
                </a:path>
              </a:pathLst>
            </a:custGeom>
            <a:grpFill/>
            <a:ln w="23813" cap="flat">
              <a:noFill/>
              <a:prstDash val="solid"/>
              <a:miter/>
            </a:ln>
          </p:spPr>
          <p:txBody>
            <a:bodyPr rtlCol="0" anchor="ctr"/>
            <a:lstStyle/>
            <a:p>
              <a:endParaRPr lang="en-ID"/>
            </a:p>
          </p:txBody>
        </p:sp>
        <p:sp>
          <p:nvSpPr>
            <p:cNvPr id="1799" name="Freeform: Shape 1798">
              <a:extLst>
                <a:ext uri="{FF2B5EF4-FFF2-40B4-BE49-F238E27FC236}">
                  <a16:creationId xmlns:a16="http://schemas.microsoft.com/office/drawing/2014/main" id="{74F258FA-BCD2-636A-A6D6-CD4A941B97E6}"/>
                </a:ext>
              </a:extLst>
            </p:cNvPr>
            <p:cNvSpPr/>
            <p:nvPr/>
          </p:nvSpPr>
          <p:spPr>
            <a:xfrm>
              <a:off x="6141243" y="3298031"/>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1431 w 42862"/>
                <a:gd name="connsiteY4" fmla="*/ 19050 h 26193"/>
                <a:gd name="connsiteX5" fmla="*/ 42862 w 42862"/>
                <a:gd name="connsiteY5" fmla="*/ 0 h 26193"/>
                <a:gd name="connsiteX6" fmla="*/ 42862 w 4286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6193">
                  <a:moveTo>
                    <a:pt x="42862" y="0"/>
                  </a:moveTo>
                  <a:cubicBezTo>
                    <a:pt x="35719" y="9525"/>
                    <a:pt x="30956" y="16669"/>
                    <a:pt x="23813" y="26194"/>
                  </a:cubicBezTo>
                  <a:cubicBezTo>
                    <a:pt x="11906" y="16669"/>
                    <a:pt x="2381" y="11906"/>
                    <a:pt x="0" y="0"/>
                  </a:cubicBezTo>
                  <a:cubicBezTo>
                    <a:pt x="0" y="0"/>
                    <a:pt x="0" y="0"/>
                    <a:pt x="0" y="0"/>
                  </a:cubicBezTo>
                  <a:cubicBezTo>
                    <a:pt x="7144" y="7144"/>
                    <a:pt x="14287" y="11906"/>
                    <a:pt x="21431" y="19050"/>
                  </a:cubicBezTo>
                  <a:cubicBezTo>
                    <a:pt x="28575" y="11906"/>
                    <a:pt x="35719" y="7144"/>
                    <a:pt x="42862" y="0"/>
                  </a:cubicBezTo>
                  <a:lnTo>
                    <a:pt x="42862" y="0"/>
                  </a:lnTo>
                  <a:close/>
                </a:path>
              </a:pathLst>
            </a:custGeom>
            <a:grpFill/>
            <a:ln w="23813" cap="flat">
              <a:noFill/>
              <a:prstDash val="solid"/>
              <a:miter/>
            </a:ln>
          </p:spPr>
          <p:txBody>
            <a:bodyPr rtlCol="0" anchor="ctr"/>
            <a:lstStyle/>
            <a:p>
              <a:endParaRPr lang="en-ID"/>
            </a:p>
          </p:txBody>
        </p:sp>
        <p:sp>
          <p:nvSpPr>
            <p:cNvPr id="1800" name="Freeform: Shape 1799">
              <a:extLst>
                <a:ext uri="{FF2B5EF4-FFF2-40B4-BE49-F238E27FC236}">
                  <a16:creationId xmlns:a16="http://schemas.microsoft.com/office/drawing/2014/main" id="{55B08DAB-580F-07DB-7AB1-835FAFE3F41D}"/>
                </a:ext>
              </a:extLst>
            </p:cNvPr>
            <p:cNvSpPr/>
            <p:nvPr/>
          </p:nvSpPr>
          <p:spPr>
            <a:xfrm>
              <a:off x="6141243" y="4424362"/>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1431 w 42862"/>
                <a:gd name="connsiteY4" fmla="*/ 19050 h 26193"/>
                <a:gd name="connsiteX5" fmla="*/ 42862 w 42862"/>
                <a:gd name="connsiteY5" fmla="*/ 0 h 26193"/>
                <a:gd name="connsiteX6" fmla="*/ 42862 w 4286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6193">
                  <a:moveTo>
                    <a:pt x="42862" y="0"/>
                  </a:moveTo>
                  <a:cubicBezTo>
                    <a:pt x="35719" y="9525"/>
                    <a:pt x="30956" y="16669"/>
                    <a:pt x="23813" y="26194"/>
                  </a:cubicBezTo>
                  <a:cubicBezTo>
                    <a:pt x="11906" y="16669"/>
                    <a:pt x="2381" y="11906"/>
                    <a:pt x="0" y="0"/>
                  </a:cubicBezTo>
                  <a:cubicBezTo>
                    <a:pt x="0" y="0"/>
                    <a:pt x="0" y="0"/>
                    <a:pt x="0" y="0"/>
                  </a:cubicBezTo>
                  <a:cubicBezTo>
                    <a:pt x="7144" y="7144"/>
                    <a:pt x="14287" y="11906"/>
                    <a:pt x="21431" y="19050"/>
                  </a:cubicBezTo>
                  <a:cubicBezTo>
                    <a:pt x="28575" y="11906"/>
                    <a:pt x="35719" y="7144"/>
                    <a:pt x="42862" y="0"/>
                  </a:cubicBezTo>
                  <a:lnTo>
                    <a:pt x="42862" y="0"/>
                  </a:lnTo>
                  <a:close/>
                </a:path>
              </a:pathLst>
            </a:custGeom>
            <a:grpFill/>
            <a:ln w="23813" cap="flat">
              <a:noFill/>
              <a:prstDash val="solid"/>
              <a:miter/>
            </a:ln>
          </p:spPr>
          <p:txBody>
            <a:bodyPr rtlCol="0" anchor="ctr"/>
            <a:lstStyle/>
            <a:p>
              <a:endParaRPr lang="en-ID"/>
            </a:p>
          </p:txBody>
        </p:sp>
        <p:sp>
          <p:nvSpPr>
            <p:cNvPr id="1801" name="Freeform: Shape 1800">
              <a:extLst>
                <a:ext uri="{FF2B5EF4-FFF2-40B4-BE49-F238E27FC236}">
                  <a16:creationId xmlns:a16="http://schemas.microsoft.com/office/drawing/2014/main" id="{9D696659-3183-B630-F412-E72B2A91D0D0}"/>
                </a:ext>
              </a:extLst>
            </p:cNvPr>
            <p:cNvSpPr/>
            <p:nvPr/>
          </p:nvSpPr>
          <p:spPr>
            <a:xfrm>
              <a:off x="6141243" y="6677024"/>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1431 w 42862"/>
                <a:gd name="connsiteY4" fmla="*/ 19050 h 26193"/>
                <a:gd name="connsiteX5" fmla="*/ 42862 w 42862"/>
                <a:gd name="connsiteY5" fmla="*/ 0 h 26193"/>
                <a:gd name="connsiteX6" fmla="*/ 42862 w 4286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6193">
                  <a:moveTo>
                    <a:pt x="42862" y="0"/>
                  </a:moveTo>
                  <a:cubicBezTo>
                    <a:pt x="35719" y="9525"/>
                    <a:pt x="30956" y="16669"/>
                    <a:pt x="23813" y="26194"/>
                  </a:cubicBezTo>
                  <a:cubicBezTo>
                    <a:pt x="11906" y="16669"/>
                    <a:pt x="2381" y="11906"/>
                    <a:pt x="0" y="0"/>
                  </a:cubicBezTo>
                  <a:cubicBezTo>
                    <a:pt x="0" y="0"/>
                    <a:pt x="0" y="0"/>
                    <a:pt x="0" y="0"/>
                  </a:cubicBezTo>
                  <a:cubicBezTo>
                    <a:pt x="7144" y="7144"/>
                    <a:pt x="14287" y="11906"/>
                    <a:pt x="21431" y="19050"/>
                  </a:cubicBezTo>
                  <a:cubicBezTo>
                    <a:pt x="28575" y="11906"/>
                    <a:pt x="35719" y="4763"/>
                    <a:pt x="42862" y="0"/>
                  </a:cubicBezTo>
                  <a:lnTo>
                    <a:pt x="42862" y="0"/>
                  </a:lnTo>
                  <a:close/>
                </a:path>
              </a:pathLst>
            </a:custGeom>
            <a:grpFill/>
            <a:ln w="23813" cap="flat">
              <a:noFill/>
              <a:prstDash val="solid"/>
              <a:miter/>
            </a:ln>
          </p:spPr>
          <p:txBody>
            <a:bodyPr rtlCol="0" anchor="ctr"/>
            <a:lstStyle/>
            <a:p>
              <a:endParaRPr lang="en-ID"/>
            </a:p>
          </p:txBody>
        </p:sp>
        <p:sp>
          <p:nvSpPr>
            <p:cNvPr id="1802" name="Freeform: Shape 1801">
              <a:extLst>
                <a:ext uri="{FF2B5EF4-FFF2-40B4-BE49-F238E27FC236}">
                  <a16:creationId xmlns:a16="http://schemas.microsoft.com/office/drawing/2014/main" id="{CAE11A9C-471F-8D31-2B38-440694FF0171}"/>
                </a:ext>
              </a:extLst>
            </p:cNvPr>
            <p:cNvSpPr/>
            <p:nvPr/>
          </p:nvSpPr>
          <p:spPr>
            <a:xfrm>
              <a:off x="8093868" y="6677024"/>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3813 w 42862"/>
                <a:gd name="connsiteY4" fmla="*/ 19050 h 26193"/>
                <a:gd name="connsiteX5" fmla="*/ 33338 w 42862"/>
                <a:gd name="connsiteY5" fmla="*/ 7144 h 26193"/>
                <a:gd name="connsiteX6" fmla="*/ 42862 w 42862"/>
                <a:gd name="connsiteY6" fmla="*/ 0 h 26193"/>
                <a:gd name="connsiteX7" fmla="*/ 42862 w 42862"/>
                <a:gd name="connsiteY7"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862" h="26193">
                  <a:moveTo>
                    <a:pt x="42862" y="0"/>
                  </a:moveTo>
                  <a:cubicBezTo>
                    <a:pt x="35719" y="9525"/>
                    <a:pt x="30956" y="16669"/>
                    <a:pt x="23813" y="26194"/>
                  </a:cubicBezTo>
                  <a:cubicBezTo>
                    <a:pt x="11906" y="16669"/>
                    <a:pt x="2381" y="11906"/>
                    <a:pt x="0" y="0"/>
                  </a:cubicBezTo>
                  <a:cubicBezTo>
                    <a:pt x="0" y="0"/>
                    <a:pt x="0" y="0"/>
                    <a:pt x="0" y="0"/>
                  </a:cubicBezTo>
                  <a:cubicBezTo>
                    <a:pt x="7144" y="7144"/>
                    <a:pt x="14287" y="11906"/>
                    <a:pt x="23813" y="19050"/>
                  </a:cubicBezTo>
                  <a:cubicBezTo>
                    <a:pt x="28575" y="14288"/>
                    <a:pt x="30956" y="11906"/>
                    <a:pt x="33338" y="7144"/>
                  </a:cubicBezTo>
                  <a:cubicBezTo>
                    <a:pt x="35719" y="4763"/>
                    <a:pt x="40481" y="2381"/>
                    <a:pt x="42862" y="0"/>
                  </a:cubicBezTo>
                  <a:lnTo>
                    <a:pt x="42862" y="0"/>
                  </a:lnTo>
                  <a:close/>
                </a:path>
              </a:pathLst>
            </a:custGeom>
            <a:grpFill/>
            <a:ln w="23813" cap="flat">
              <a:noFill/>
              <a:prstDash val="solid"/>
              <a:miter/>
            </a:ln>
          </p:spPr>
          <p:txBody>
            <a:bodyPr rtlCol="0" anchor="ctr"/>
            <a:lstStyle/>
            <a:p>
              <a:endParaRPr lang="en-ID"/>
            </a:p>
          </p:txBody>
        </p:sp>
        <p:sp>
          <p:nvSpPr>
            <p:cNvPr id="1803" name="Freeform: Shape 1802">
              <a:extLst>
                <a:ext uri="{FF2B5EF4-FFF2-40B4-BE49-F238E27FC236}">
                  <a16:creationId xmlns:a16="http://schemas.microsoft.com/office/drawing/2014/main" id="{23101C60-75EC-F16A-1A8F-876F017D7E4E}"/>
                </a:ext>
              </a:extLst>
            </p:cNvPr>
            <p:cNvSpPr/>
            <p:nvPr/>
          </p:nvSpPr>
          <p:spPr>
            <a:xfrm>
              <a:off x="10048875" y="6677024"/>
              <a:ext cx="42862" cy="26193"/>
            </a:xfrm>
            <a:custGeom>
              <a:avLst/>
              <a:gdLst>
                <a:gd name="connsiteX0" fmla="*/ 42863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3813 w 42862"/>
                <a:gd name="connsiteY4" fmla="*/ 19050 h 26193"/>
                <a:gd name="connsiteX5" fmla="*/ 33337 w 42862"/>
                <a:gd name="connsiteY5" fmla="*/ 7144 h 26193"/>
                <a:gd name="connsiteX6" fmla="*/ 42863 w 42862"/>
                <a:gd name="connsiteY6" fmla="*/ 0 h 26193"/>
                <a:gd name="connsiteX7" fmla="*/ 42863 w 42862"/>
                <a:gd name="connsiteY7"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862" h="26193">
                  <a:moveTo>
                    <a:pt x="42863" y="0"/>
                  </a:moveTo>
                  <a:cubicBezTo>
                    <a:pt x="35719" y="9525"/>
                    <a:pt x="30956" y="16669"/>
                    <a:pt x="23813" y="26194"/>
                  </a:cubicBezTo>
                  <a:cubicBezTo>
                    <a:pt x="11906" y="16669"/>
                    <a:pt x="2381" y="11906"/>
                    <a:pt x="0" y="0"/>
                  </a:cubicBezTo>
                  <a:cubicBezTo>
                    <a:pt x="0" y="0"/>
                    <a:pt x="0" y="0"/>
                    <a:pt x="0" y="0"/>
                  </a:cubicBezTo>
                  <a:cubicBezTo>
                    <a:pt x="7144" y="7144"/>
                    <a:pt x="14288" y="11906"/>
                    <a:pt x="23813" y="19050"/>
                  </a:cubicBezTo>
                  <a:cubicBezTo>
                    <a:pt x="28575" y="14288"/>
                    <a:pt x="30956" y="11906"/>
                    <a:pt x="33337" y="7144"/>
                  </a:cubicBezTo>
                  <a:cubicBezTo>
                    <a:pt x="35719" y="4763"/>
                    <a:pt x="38100" y="2381"/>
                    <a:pt x="42863" y="0"/>
                  </a:cubicBezTo>
                  <a:cubicBezTo>
                    <a:pt x="42863" y="0"/>
                    <a:pt x="42863" y="0"/>
                    <a:pt x="42863" y="0"/>
                  </a:cubicBezTo>
                  <a:close/>
                </a:path>
              </a:pathLst>
            </a:custGeom>
            <a:grpFill/>
            <a:ln w="23813" cap="flat">
              <a:noFill/>
              <a:prstDash val="solid"/>
              <a:miter/>
            </a:ln>
          </p:spPr>
          <p:txBody>
            <a:bodyPr rtlCol="0" anchor="ctr"/>
            <a:lstStyle/>
            <a:p>
              <a:endParaRPr lang="en-ID"/>
            </a:p>
          </p:txBody>
        </p:sp>
        <p:sp>
          <p:nvSpPr>
            <p:cNvPr id="1804" name="Freeform: Shape 1803">
              <a:extLst>
                <a:ext uri="{FF2B5EF4-FFF2-40B4-BE49-F238E27FC236}">
                  <a16:creationId xmlns:a16="http://schemas.microsoft.com/office/drawing/2014/main" id="{AF160B72-307F-2114-CDC1-BEFC27CA9518}"/>
                </a:ext>
              </a:extLst>
            </p:cNvPr>
            <p:cNvSpPr/>
            <p:nvPr/>
          </p:nvSpPr>
          <p:spPr>
            <a:xfrm>
              <a:off x="12001500" y="6677024"/>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1431 w 42862"/>
                <a:gd name="connsiteY4" fmla="*/ 19050 h 26193"/>
                <a:gd name="connsiteX5" fmla="*/ 42862 w 42862"/>
                <a:gd name="connsiteY5" fmla="*/ 0 h 26193"/>
                <a:gd name="connsiteX6" fmla="*/ 42862 w 4286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6193">
                  <a:moveTo>
                    <a:pt x="42862" y="0"/>
                  </a:moveTo>
                  <a:cubicBezTo>
                    <a:pt x="35719" y="9525"/>
                    <a:pt x="30956" y="16669"/>
                    <a:pt x="23813" y="26194"/>
                  </a:cubicBezTo>
                  <a:cubicBezTo>
                    <a:pt x="11906" y="16669"/>
                    <a:pt x="2381" y="11906"/>
                    <a:pt x="0" y="0"/>
                  </a:cubicBezTo>
                  <a:cubicBezTo>
                    <a:pt x="0" y="0"/>
                    <a:pt x="0" y="0"/>
                    <a:pt x="0" y="0"/>
                  </a:cubicBezTo>
                  <a:cubicBezTo>
                    <a:pt x="7143" y="7144"/>
                    <a:pt x="14288" y="11906"/>
                    <a:pt x="21431" y="19050"/>
                  </a:cubicBezTo>
                  <a:cubicBezTo>
                    <a:pt x="28575" y="11906"/>
                    <a:pt x="35719" y="4763"/>
                    <a:pt x="42862" y="0"/>
                  </a:cubicBezTo>
                  <a:lnTo>
                    <a:pt x="42862" y="0"/>
                  </a:lnTo>
                  <a:close/>
                </a:path>
              </a:pathLst>
            </a:custGeom>
            <a:grpFill/>
            <a:ln w="23813" cap="flat">
              <a:noFill/>
              <a:prstDash val="solid"/>
              <a:miter/>
            </a:ln>
          </p:spPr>
          <p:txBody>
            <a:bodyPr rtlCol="0" anchor="ctr"/>
            <a:lstStyle/>
            <a:p>
              <a:endParaRPr lang="en-ID"/>
            </a:p>
          </p:txBody>
        </p:sp>
        <p:sp>
          <p:nvSpPr>
            <p:cNvPr id="1805" name="Freeform: Shape 1804">
              <a:extLst>
                <a:ext uri="{FF2B5EF4-FFF2-40B4-BE49-F238E27FC236}">
                  <a16:creationId xmlns:a16="http://schemas.microsoft.com/office/drawing/2014/main" id="{39DC9A2D-0799-D2F9-6D07-5B5876B23806}"/>
                </a:ext>
              </a:extLst>
            </p:cNvPr>
            <p:cNvSpPr/>
            <p:nvPr/>
          </p:nvSpPr>
          <p:spPr>
            <a:xfrm>
              <a:off x="10048875" y="4424362"/>
              <a:ext cx="42862" cy="26193"/>
            </a:xfrm>
            <a:custGeom>
              <a:avLst/>
              <a:gdLst>
                <a:gd name="connsiteX0" fmla="*/ 42863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1431 w 42862"/>
                <a:gd name="connsiteY4" fmla="*/ 19050 h 26193"/>
                <a:gd name="connsiteX5" fmla="*/ 42863 w 42862"/>
                <a:gd name="connsiteY5" fmla="*/ 0 h 26193"/>
                <a:gd name="connsiteX6" fmla="*/ 42863 w 4286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6193">
                  <a:moveTo>
                    <a:pt x="42863" y="0"/>
                  </a:moveTo>
                  <a:cubicBezTo>
                    <a:pt x="35719" y="9525"/>
                    <a:pt x="30956" y="16669"/>
                    <a:pt x="23813" y="26194"/>
                  </a:cubicBezTo>
                  <a:cubicBezTo>
                    <a:pt x="11906" y="16669"/>
                    <a:pt x="2381" y="11906"/>
                    <a:pt x="0" y="0"/>
                  </a:cubicBezTo>
                  <a:cubicBezTo>
                    <a:pt x="0" y="0"/>
                    <a:pt x="0" y="0"/>
                    <a:pt x="0" y="0"/>
                  </a:cubicBezTo>
                  <a:cubicBezTo>
                    <a:pt x="7144" y="7144"/>
                    <a:pt x="14288" y="11906"/>
                    <a:pt x="21431" y="19050"/>
                  </a:cubicBezTo>
                  <a:cubicBezTo>
                    <a:pt x="28575" y="11906"/>
                    <a:pt x="35719" y="7144"/>
                    <a:pt x="42863" y="0"/>
                  </a:cubicBezTo>
                  <a:lnTo>
                    <a:pt x="42863" y="0"/>
                  </a:lnTo>
                  <a:close/>
                </a:path>
              </a:pathLst>
            </a:custGeom>
            <a:grpFill/>
            <a:ln w="23813" cap="flat">
              <a:noFill/>
              <a:prstDash val="solid"/>
              <a:miter/>
            </a:ln>
          </p:spPr>
          <p:txBody>
            <a:bodyPr rtlCol="0" anchor="ctr"/>
            <a:lstStyle/>
            <a:p>
              <a:endParaRPr lang="en-ID"/>
            </a:p>
          </p:txBody>
        </p:sp>
        <p:sp>
          <p:nvSpPr>
            <p:cNvPr id="1806" name="Freeform: Shape 1805">
              <a:extLst>
                <a:ext uri="{FF2B5EF4-FFF2-40B4-BE49-F238E27FC236}">
                  <a16:creationId xmlns:a16="http://schemas.microsoft.com/office/drawing/2014/main" id="{5D1CCF5F-AF96-9644-1AD0-5EFA98103404}"/>
                </a:ext>
              </a:extLst>
            </p:cNvPr>
            <p:cNvSpPr/>
            <p:nvPr/>
          </p:nvSpPr>
          <p:spPr>
            <a:xfrm>
              <a:off x="12001500" y="4424362"/>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3813 w 42862"/>
                <a:gd name="connsiteY4" fmla="*/ 19050 h 26193"/>
                <a:gd name="connsiteX5" fmla="*/ 33337 w 42862"/>
                <a:gd name="connsiteY5" fmla="*/ 7144 h 26193"/>
                <a:gd name="connsiteX6" fmla="*/ 42862 w 42862"/>
                <a:gd name="connsiteY6" fmla="*/ 0 h 26193"/>
                <a:gd name="connsiteX7" fmla="*/ 42862 w 42862"/>
                <a:gd name="connsiteY7"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862" h="26193">
                  <a:moveTo>
                    <a:pt x="42862" y="0"/>
                  </a:moveTo>
                  <a:cubicBezTo>
                    <a:pt x="35719" y="9525"/>
                    <a:pt x="30956" y="16669"/>
                    <a:pt x="23813" y="26194"/>
                  </a:cubicBezTo>
                  <a:cubicBezTo>
                    <a:pt x="11906" y="16669"/>
                    <a:pt x="2381" y="11906"/>
                    <a:pt x="0" y="0"/>
                  </a:cubicBezTo>
                  <a:lnTo>
                    <a:pt x="0" y="0"/>
                  </a:lnTo>
                  <a:cubicBezTo>
                    <a:pt x="7143" y="7144"/>
                    <a:pt x="14288" y="11906"/>
                    <a:pt x="23813" y="19050"/>
                  </a:cubicBezTo>
                  <a:cubicBezTo>
                    <a:pt x="28575" y="14287"/>
                    <a:pt x="30956" y="11906"/>
                    <a:pt x="33337" y="7144"/>
                  </a:cubicBezTo>
                  <a:cubicBezTo>
                    <a:pt x="35719" y="4762"/>
                    <a:pt x="40482" y="2381"/>
                    <a:pt x="42862" y="0"/>
                  </a:cubicBezTo>
                  <a:lnTo>
                    <a:pt x="42862" y="0"/>
                  </a:lnTo>
                  <a:close/>
                </a:path>
              </a:pathLst>
            </a:custGeom>
            <a:grpFill/>
            <a:ln w="23813" cap="flat">
              <a:noFill/>
              <a:prstDash val="solid"/>
              <a:miter/>
            </a:ln>
          </p:spPr>
          <p:txBody>
            <a:bodyPr rtlCol="0" anchor="ctr"/>
            <a:lstStyle/>
            <a:p>
              <a:endParaRPr lang="en-ID"/>
            </a:p>
          </p:txBody>
        </p:sp>
        <p:sp>
          <p:nvSpPr>
            <p:cNvPr id="1807" name="Freeform: Shape 1806">
              <a:extLst>
                <a:ext uri="{FF2B5EF4-FFF2-40B4-BE49-F238E27FC236}">
                  <a16:creationId xmlns:a16="http://schemas.microsoft.com/office/drawing/2014/main" id="{E5BD960E-C66B-80DC-1FCD-F716AD816DC5}"/>
                </a:ext>
              </a:extLst>
            </p:cNvPr>
            <p:cNvSpPr/>
            <p:nvPr/>
          </p:nvSpPr>
          <p:spPr>
            <a:xfrm>
              <a:off x="12001500" y="2407443"/>
              <a:ext cx="42862" cy="28575"/>
            </a:xfrm>
            <a:custGeom>
              <a:avLst/>
              <a:gdLst>
                <a:gd name="connsiteX0" fmla="*/ 0 w 42862"/>
                <a:gd name="connsiteY0" fmla="*/ 28575 h 28575"/>
                <a:gd name="connsiteX1" fmla="*/ 19050 w 42862"/>
                <a:gd name="connsiteY1" fmla="*/ 0 h 28575"/>
                <a:gd name="connsiteX2" fmla="*/ 42862 w 42862"/>
                <a:gd name="connsiteY2" fmla="*/ 28575 h 28575"/>
                <a:gd name="connsiteX3" fmla="*/ 42862 w 42862"/>
                <a:gd name="connsiteY3" fmla="*/ 28575 h 28575"/>
                <a:gd name="connsiteX4" fmla="*/ 21431 w 42862"/>
                <a:gd name="connsiteY4" fmla="*/ 9525 h 28575"/>
                <a:gd name="connsiteX5" fmla="*/ 0 w 42862"/>
                <a:gd name="connsiteY5" fmla="*/ 28575 h 28575"/>
                <a:gd name="connsiteX6" fmla="*/ 0 w 42862"/>
                <a:gd name="connsiteY6"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5">
                  <a:moveTo>
                    <a:pt x="0" y="28575"/>
                  </a:moveTo>
                  <a:cubicBezTo>
                    <a:pt x="7143" y="19050"/>
                    <a:pt x="11906" y="11906"/>
                    <a:pt x="19050" y="0"/>
                  </a:cubicBezTo>
                  <a:cubicBezTo>
                    <a:pt x="30956" y="9525"/>
                    <a:pt x="40482" y="14287"/>
                    <a:pt x="42862" y="28575"/>
                  </a:cubicBezTo>
                  <a:cubicBezTo>
                    <a:pt x="42862" y="28575"/>
                    <a:pt x="42862" y="28575"/>
                    <a:pt x="42862" y="28575"/>
                  </a:cubicBezTo>
                  <a:cubicBezTo>
                    <a:pt x="35719" y="21431"/>
                    <a:pt x="28575" y="16669"/>
                    <a:pt x="21431" y="9525"/>
                  </a:cubicBezTo>
                  <a:cubicBezTo>
                    <a:pt x="11906" y="16669"/>
                    <a:pt x="4763" y="21431"/>
                    <a:pt x="0" y="28575"/>
                  </a:cubicBezTo>
                  <a:lnTo>
                    <a:pt x="0" y="28575"/>
                  </a:lnTo>
                  <a:close/>
                </a:path>
              </a:pathLst>
            </a:custGeom>
            <a:grpFill/>
            <a:ln w="23813" cap="flat">
              <a:noFill/>
              <a:prstDash val="solid"/>
              <a:miter/>
            </a:ln>
          </p:spPr>
          <p:txBody>
            <a:bodyPr rtlCol="0" anchor="ctr"/>
            <a:lstStyle/>
            <a:p>
              <a:endParaRPr lang="en-ID"/>
            </a:p>
          </p:txBody>
        </p:sp>
        <p:sp>
          <p:nvSpPr>
            <p:cNvPr id="1808" name="Freeform: Shape 1807">
              <a:extLst>
                <a:ext uri="{FF2B5EF4-FFF2-40B4-BE49-F238E27FC236}">
                  <a16:creationId xmlns:a16="http://schemas.microsoft.com/office/drawing/2014/main" id="{2CA4888E-DB2F-41A0-B67B-F415B5A73A6D}"/>
                </a:ext>
              </a:extLst>
            </p:cNvPr>
            <p:cNvSpPr/>
            <p:nvPr/>
          </p:nvSpPr>
          <p:spPr>
            <a:xfrm>
              <a:off x="10046493" y="2407443"/>
              <a:ext cx="42862" cy="28575"/>
            </a:xfrm>
            <a:custGeom>
              <a:avLst/>
              <a:gdLst>
                <a:gd name="connsiteX0" fmla="*/ 0 w 42862"/>
                <a:gd name="connsiteY0" fmla="*/ 28575 h 28575"/>
                <a:gd name="connsiteX1" fmla="*/ 19050 w 42862"/>
                <a:gd name="connsiteY1" fmla="*/ 0 h 28575"/>
                <a:gd name="connsiteX2" fmla="*/ 42863 w 42862"/>
                <a:gd name="connsiteY2" fmla="*/ 28575 h 28575"/>
                <a:gd name="connsiteX3" fmla="*/ 42863 w 42862"/>
                <a:gd name="connsiteY3" fmla="*/ 28575 h 28575"/>
                <a:gd name="connsiteX4" fmla="*/ 21431 w 42862"/>
                <a:gd name="connsiteY4" fmla="*/ 9525 h 28575"/>
                <a:gd name="connsiteX5" fmla="*/ 0 w 42862"/>
                <a:gd name="connsiteY5" fmla="*/ 28575 h 28575"/>
                <a:gd name="connsiteX6" fmla="*/ 0 w 42862"/>
                <a:gd name="connsiteY6"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5">
                  <a:moveTo>
                    <a:pt x="0" y="28575"/>
                  </a:moveTo>
                  <a:cubicBezTo>
                    <a:pt x="7144" y="19050"/>
                    <a:pt x="11906" y="11906"/>
                    <a:pt x="19050" y="0"/>
                  </a:cubicBezTo>
                  <a:cubicBezTo>
                    <a:pt x="30956" y="9525"/>
                    <a:pt x="40482" y="14287"/>
                    <a:pt x="42863" y="28575"/>
                  </a:cubicBezTo>
                  <a:lnTo>
                    <a:pt x="42863" y="28575"/>
                  </a:lnTo>
                  <a:cubicBezTo>
                    <a:pt x="35719" y="21431"/>
                    <a:pt x="28575" y="16669"/>
                    <a:pt x="21431" y="9525"/>
                  </a:cubicBezTo>
                  <a:cubicBezTo>
                    <a:pt x="14288" y="16669"/>
                    <a:pt x="7144" y="21431"/>
                    <a:pt x="0" y="28575"/>
                  </a:cubicBezTo>
                  <a:lnTo>
                    <a:pt x="0" y="28575"/>
                  </a:lnTo>
                  <a:close/>
                </a:path>
              </a:pathLst>
            </a:custGeom>
            <a:grpFill/>
            <a:ln w="23813" cap="flat">
              <a:noFill/>
              <a:prstDash val="solid"/>
              <a:miter/>
            </a:ln>
          </p:spPr>
          <p:txBody>
            <a:bodyPr rtlCol="0" anchor="ctr"/>
            <a:lstStyle/>
            <a:p>
              <a:endParaRPr lang="en-ID"/>
            </a:p>
          </p:txBody>
        </p:sp>
        <p:sp>
          <p:nvSpPr>
            <p:cNvPr id="1809" name="Freeform: Shape 1808">
              <a:extLst>
                <a:ext uri="{FF2B5EF4-FFF2-40B4-BE49-F238E27FC236}">
                  <a16:creationId xmlns:a16="http://schemas.microsoft.com/office/drawing/2014/main" id="{5729569E-CA70-D1C8-09B0-C5FCEEE8246F}"/>
                </a:ext>
              </a:extLst>
            </p:cNvPr>
            <p:cNvSpPr/>
            <p:nvPr/>
          </p:nvSpPr>
          <p:spPr>
            <a:xfrm>
              <a:off x="8093868" y="2407443"/>
              <a:ext cx="42862" cy="28575"/>
            </a:xfrm>
            <a:custGeom>
              <a:avLst/>
              <a:gdLst>
                <a:gd name="connsiteX0" fmla="*/ 0 w 42862"/>
                <a:gd name="connsiteY0" fmla="*/ 28575 h 28575"/>
                <a:gd name="connsiteX1" fmla="*/ 19050 w 42862"/>
                <a:gd name="connsiteY1" fmla="*/ 0 h 28575"/>
                <a:gd name="connsiteX2" fmla="*/ 42862 w 42862"/>
                <a:gd name="connsiteY2" fmla="*/ 28575 h 28575"/>
                <a:gd name="connsiteX3" fmla="*/ 42862 w 42862"/>
                <a:gd name="connsiteY3" fmla="*/ 28575 h 28575"/>
                <a:gd name="connsiteX4" fmla="*/ 21431 w 42862"/>
                <a:gd name="connsiteY4" fmla="*/ 9525 h 28575"/>
                <a:gd name="connsiteX5" fmla="*/ 0 w 42862"/>
                <a:gd name="connsiteY5" fmla="*/ 28575 h 28575"/>
                <a:gd name="connsiteX6" fmla="*/ 0 w 42862"/>
                <a:gd name="connsiteY6"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5">
                  <a:moveTo>
                    <a:pt x="0" y="28575"/>
                  </a:moveTo>
                  <a:cubicBezTo>
                    <a:pt x="7144" y="19050"/>
                    <a:pt x="11906" y="11906"/>
                    <a:pt x="19050" y="0"/>
                  </a:cubicBezTo>
                  <a:cubicBezTo>
                    <a:pt x="30956" y="9525"/>
                    <a:pt x="40481" y="14287"/>
                    <a:pt x="42862" y="28575"/>
                  </a:cubicBezTo>
                  <a:cubicBezTo>
                    <a:pt x="42862" y="28575"/>
                    <a:pt x="42862" y="28575"/>
                    <a:pt x="42862" y="28575"/>
                  </a:cubicBezTo>
                  <a:cubicBezTo>
                    <a:pt x="35719" y="21431"/>
                    <a:pt x="28575" y="16669"/>
                    <a:pt x="21431" y="9525"/>
                  </a:cubicBezTo>
                  <a:cubicBezTo>
                    <a:pt x="11906" y="16669"/>
                    <a:pt x="7144" y="21431"/>
                    <a:pt x="0" y="28575"/>
                  </a:cubicBezTo>
                  <a:lnTo>
                    <a:pt x="0" y="28575"/>
                  </a:lnTo>
                  <a:close/>
                </a:path>
              </a:pathLst>
            </a:custGeom>
            <a:grpFill/>
            <a:ln w="23813" cap="flat">
              <a:noFill/>
              <a:prstDash val="solid"/>
              <a:miter/>
            </a:ln>
          </p:spPr>
          <p:txBody>
            <a:bodyPr rtlCol="0" anchor="ctr"/>
            <a:lstStyle/>
            <a:p>
              <a:endParaRPr lang="en-ID"/>
            </a:p>
          </p:txBody>
        </p:sp>
        <p:sp>
          <p:nvSpPr>
            <p:cNvPr id="1810" name="Freeform: Shape 1809">
              <a:extLst>
                <a:ext uri="{FF2B5EF4-FFF2-40B4-BE49-F238E27FC236}">
                  <a16:creationId xmlns:a16="http://schemas.microsoft.com/office/drawing/2014/main" id="{2A14DCF3-26EA-88DC-49F7-932F8E1E8281}"/>
                </a:ext>
              </a:extLst>
            </p:cNvPr>
            <p:cNvSpPr/>
            <p:nvPr/>
          </p:nvSpPr>
          <p:spPr>
            <a:xfrm>
              <a:off x="6138862" y="2407443"/>
              <a:ext cx="42862" cy="28575"/>
            </a:xfrm>
            <a:custGeom>
              <a:avLst/>
              <a:gdLst>
                <a:gd name="connsiteX0" fmla="*/ 0 w 42862"/>
                <a:gd name="connsiteY0" fmla="*/ 28575 h 28575"/>
                <a:gd name="connsiteX1" fmla="*/ 19050 w 42862"/>
                <a:gd name="connsiteY1" fmla="*/ 0 h 28575"/>
                <a:gd name="connsiteX2" fmla="*/ 42862 w 42862"/>
                <a:gd name="connsiteY2" fmla="*/ 28575 h 28575"/>
                <a:gd name="connsiteX3" fmla="*/ 42862 w 42862"/>
                <a:gd name="connsiteY3" fmla="*/ 28575 h 28575"/>
                <a:gd name="connsiteX4" fmla="*/ 21431 w 42862"/>
                <a:gd name="connsiteY4" fmla="*/ 9525 h 28575"/>
                <a:gd name="connsiteX5" fmla="*/ 0 w 42862"/>
                <a:gd name="connsiteY5" fmla="*/ 28575 h 28575"/>
                <a:gd name="connsiteX6" fmla="*/ 0 w 42862"/>
                <a:gd name="connsiteY6" fmla="*/ 2857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5">
                  <a:moveTo>
                    <a:pt x="0" y="28575"/>
                  </a:moveTo>
                  <a:cubicBezTo>
                    <a:pt x="7144" y="19050"/>
                    <a:pt x="11906" y="11906"/>
                    <a:pt x="19050" y="0"/>
                  </a:cubicBezTo>
                  <a:cubicBezTo>
                    <a:pt x="30956" y="9525"/>
                    <a:pt x="40481" y="14287"/>
                    <a:pt x="42862" y="28575"/>
                  </a:cubicBezTo>
                  <a:cubicBezTo>
                    <a:pt x="42862" y="28575"/>
                    <a:pt x="42862" y="28575"/>
                    <a:pt x="42862" y="28575"/>
                  </a:cubicBezTo>
                  <a:cubicBezTo>
                    <a:pt x="35719" y="21431"/>
                    <a:pt x="28575" y="16669"/>
                    <a:pt x="21431" y="9525"/>
                  </a:cubicBezTo>
                  <a:cubicBezTo>
                    <a:pt x="14288" y="16669"/>
                    <a:pt x="7144" y="21431"/>
                    <a:pt x="0" y="28575"/>
                  </a:cubicBezTo>
                  <a:lnTo>
                    <a:pt x="0" y="28575"/>
                  </a:lnTo>
                  <a:close/>
                </a:path>
              </a:pathLst>
            </a:custGeom>
            <a:grpFill/>
            <a:ln w="23813" cap="flat">
              <a:noFill/>
              <a:prstDash val="solid"/>
              <a:miter/>
            </a:ln>
          </p:spPr>
          <p:txBody>
            <a:bodyPr rtlCol="0" anchor="ctr"/>
            <a:lstStyle/>
            <a:p>
              <a:endParaRPr lang="en-ID"/>
            </a:p>
          </p:txBody>
        </p:sp>
        <p:sp>
          <p:nvSpPr>
            <p:cNvPr id="1811" name="Freeform: Shape 1810">
              <a:extLst>
                <a:ext uri="{FF2B5EF4-FFF2-40B4-BE49-F238E27FC236}">
                  <a16:creationId xmlns:a16="http://schemas.microsoft.com/office/drawing/2014/main" id="{1456DDF1-79EE-A619-12EA-182CF0A16F7F}"/>
                </a:ext>
              </a:extLst>
            </p:cNvPr>
            <p:cNvSpPr/>
            <p:nvPr/>
          </p:nvSpPr>
          <p:spPr>
            <a:xfrm>
              <a:off x="6138862" y="4660106"/>
              <a:ext cx="42862" cy="28574"/>
            </a:xfrm>
            <a:custGeom>
              <a:avLst/>
              <a:gdLst>
                <a:gd name="connsiteX0" fmla="*/ 0 w 42862"/>
                <a:gd name="connsiteY0" fmla="*/ 28575 h 28574"/>
                <a:gd name="connsiteX1" fmla="*/ 19050 w 42862"/>
                <a:gd name="connsiteY1" fmla="*/ 0 h 28574"/>
                <a:gd name="connsiteX2" fmla="*/ 42862 w 42862"/>
                <a:gd name="connsiteY2" fmla="*/ 28575 h 28574"/>
                <a:gd name="connsiteX3" fmla="*/ 42862 w 42862"/>
                <a:gd name="connsiteY3" fmla="*/ 28575 h 28574"/>
                <a:gd name="connsiteX4" fmla="*/ 21431 w 42862"/>
                <a:gd name="connsiteY4" fmla="*/ 9525 h 28574"/>
                <a:gd name="connsiteX5" fmla="*/ 0 w 42862"/>
                <a:gd name="connsiteY5" fmla="*/ 28575 h 28574"/>
                <a:gd name="connsiteX6" fmla="*/ 0 w 42862"/>
                <a:gd name="connsiteY6" fmla="*/ 28575 h 2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4">
                  <a:moveTo>
                    <a:pt x="0" y="28575"/>
                  </a:moveTo>
                  <a:cubicBezTo>
                    <a:pt x="7144" y="19050"/>
                    <a:pt x="11906" y="11906"/>
                    <a:pt x="19050" y="0"/>
                  </a:cubicBezTo>
                  <a:cubicBezTo>
                    <a:pt x="30956" y="9525"/>
                    <a:pt x="40481" y="14288"/>
                    <a:pt x="42862" y="28575"/>
                  </a:cubicBezTo>
                  <a:cubicBezTo>
                    <a:pt x="42862" y="28575"/>
                    <a:pt x="42862" y="28575"/>
                    <a:pt x="42862" y="28575"/>
                  </a:cubicBezTo>
                  <a:cubicBezTo>
                    <a:pt x="35719" y="21431"/>
                    <a:pt x="28575" y="16669"/>
                    <a:pt x="21431" y="9525"/>
                  </a:cubicBezTo>
                  <a:cubicBezTo>
                    <a:pt x="14288" y="16669"/>
                    <a:pt x="7144" y="21431"/>
                    <a:pt x="0" y="28575"/>
                  </a:cubicBezTo>
                  <a:lnTo>
                    <a:pt x="0" y="28575"/>
                  </a:lnTo>
                  <a:close/>
                </a:path>
              </a:pathLst>
            </a:custGeom>
            <a:grpFill/>
            <a:ln w="23813" cap="flat">
              <a:noFill/>
              <a:prstDash val="solid"/>
              <a:miter/>
            </a:ln>
          </p:spPr>
          <p:txBody>
            <a:bodyPr rtlCol="0" anchor="ctr"/>
            <a:lstStyle/>
            <a:p>
              <a:endParaRPr lang="en-ID"/>
            </a:p>
          </p:txBody>
        </p:sp>
        <p:sp>
          <p:nvSpPr>
            <p:cNvPr id="1812" name="Freeform: Shape 1811">
              <a:extLst>
                <a:ext uri="{FF2B5EF4-FFF2-40B4-BE49-F238E27FC236}">
                  <a16:creationId xmlns:a16="http://schemas.microsoft.com/office/drawing/2014/main" id="{D5503CC5-1D07-E12F-C705-FD84AB67BA37}"/>
                </a:ext>
              </a:extLst>
            </p:cNvPr>
            <p:cNvSpPr/>
            <p:nvPr/>
          </p:nvSpPr>
          <p:spPr>
            <a:xfrm>
              <a:off x="8093868" y="4660106"/>
              <a:ext cx="42862" cy="28574"/>
            </a:xfrm>
            <a:custGeom>
              <a:avLst/>
              <a:gdLst>
                <a:gd name="connsiteX0" fmla="*/ 0 w 42862"/>
                <a:gd name="connsiteY0" fmla="*/ 28575 h 28574"/>
                <a:gd name="connsiteX1" fmla="*/ 19050 w 42862"/>
                <a:gd name="connsiteY1" fmla="*/ 0 h 28574"/>
                <a:gd name="connsiteX2" fmla="*/ 42862 w 42862"/>
                <a:gd name="connsiteY2" fmla="*/ 28575 h 28574"/>
                <a:gd name="connsiteX3" fmla="*/ 42862 w 42862"/>
                <a:gd name="connsiteY3" fmla="*/ 28575 h 28574"/>
                <a:gd name="connsiteX4" fmla="*/ 21431 w 42862"/>
                <a:gd name="connsiteY4" fmla="*/ 9525 h 28574"/>
                <a:gd name="connsiteX5" fmla="*/ 0 w 42862"/>
                <a:gd name="connsiteY5" fmla="*/ 28575 h 28574"/>
                <a:gd name="connsiteX6" fmla="*/ 0 w 42862"/>
                <a:gd name="connsiteY6" fmla="*/ 28575 h 2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4">
                  <a:moveTo>
                    <a:pt x="0" y="28575"/>
                  </a:moveTo>
                  <a:cubicBezTo>
                    <a:pt x="7144" y="19050"/>
                    <a:pt x="11906" y="11906"/>
                    <a:pt x="19050" y="0"/>
                  </a:cubicBezTo>
                  <a:cubicBezTo>
                    <a:pt x="30956" y="9525"/>
                    <a:pt x="40481" y="14288"/>
                    <a:pt x="42862" y="28575"/>
                  </a:cubicBezTo>
                  <a:cubicBezTo>
                    <a:pt x="42862" y="28575"/>
                    <a:pt x="42862" y="28575"/>
                    <a:pt x="42862" y="28575"/>
                  </a:cubicBezTo>
                  <a:cubicBezTo>
                    <a:pt x="35719" y="21431"/>
                    <a:pt x="28575" y="16669"/>
                    <a:pt x="21431" y="9525"/>
                  </a:cubicBezTo>
                  <a:cubicBezTo>
                    <a:pt x="11906" y="16669"/>
                    <a:pt x="7144" y="21431"/>
                    <a:pt x="0" y="28575"/>
                  </a:cubicBezTo>
                  <a:lnTo>
                    <a:pt x="0" y="28575"/>
                  </a:lnTo>
                  <a:close/>
                </a:path>
              </a:pathLst>
            </a:custGeom>
            <a:grpFill/>
            <a:ln w="23813" cap="flat">
              <a:noFill/>
              <a:prstDash val="solid"/>
              <a:miter/>
            </a:ln>
          </p:spPr>
          <p:txBody>
            <a:bodyPr rtlCol="0" anchor="ctr"/>
            <a:lstStyle/>
            <a:p>
              <a:endParaRPr lang="en-ID"/>
            </a:p>
          </p:txBody>
        </p:sp>
        <p:sp>
          <p:nvSpPr>
            <p:cNvPr id="1813" name="Freeform: Shape 1812">
              <a:extLst>
                <a:ext uri="{FF2B5EF4-FFF2-40B4-BE49-F238E27FC236}">
                  <a16:creationId xmlns:a16="http://schemas.microsoft.com/office/drawing/2014/main" id="{29CEDF8B-C755-AFFE-C09D-95A24E74D8B3}"/>
                </a:ext>
              </a:extLst>
            </p:cNvPr>
            <p:cNvSpPr/>
            <p:nvPr/>
          </p:nvSpPr>
          <p:spPr>
            <a:xfrm>
              <a:off x="10046493" y="4660106"/>
              <a:ext cx="42862" cy="28574"/>
            </a:xfrm>
            <a:custGeom>
              <a:avLst/>
              <a:gdLst>
                <a:gd name="connsiteX0" fmla="*/ 0 w 42862"/>
                <a:gd name="connsiteY0" fmla="*/ 28575 h 28574"/>
                <a:gd name="connsiteX1" fmla="*/ 19050 w 42862"/>
                <a:gd name="connsiteY1" fmla="*/ 0 h 28574"/>
                <a:gd name="connsiteX2" fmla="*/ 42863 w 42862"/>
                <a:gd name="connsiteY2" fmla="*/ 28575 h 28574"/>
                <a:gd name="connsiteX3" fmla="*/ 42863 w 42862"/>
                <a:gd name="connsiteY3" fmla="*/ 28575 h 28574"/>
                <a:gd name="connsiteX4" fmla="*/ 21431 w 42862"/>
                <a:gd name="connsiteY4" fmla="*/ 9525 h 28574"/>
                <a:gd name="connsiteX5" fmla="*/ 0 w 42862"/>
                <a:gd name="connsiteY5" fmla="*/ 28575 h 28574"/>
                <a:gd name="connsiteX6" fmla="*/ 0 w 42862"/>
                <a:gd name="connsiteY6" fmla="*/ 28575 h 2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4">
                  <a:moveTo>
                    <a:pt x="0" y="28575"/>
                  </a:moveTo>
                  <a:cubicBezTo>
                    <a:pt x="7144" y="19050"/>
                    <a:pt x="11906" y="11906"/>
                    <a:pt x="19050" y="0"/>
                  </a:cubicBezTo>
                  <a:cubicBezTo>
                    <a:pt x="30956" y="9525"/>
                    <a:pt x="40482" y="14288"/>
                    <a:pt x="42863" y="28575"/>
                  </a:cubicBezTo>
                  <a:cubicBezTo>
                    <a:pt x="42863" y="28575"/>
                    <a:pt x="42863" y="28575"/>
                    <a:pt x="42863" y="28575"/>
                  </a:cubicBezTo>
                  <a:cubicBezTo>
                    <a:pt x="35719" y="21431"/>
                    <a:pt x="28575" y="16669"/>
                    <a:pt x="21431" y="9525"/>
                  </a:cubicBezTo>
                  <a:cubicBezTo>
                    <a:pt x="14288" y="16669"/>
                    <a:pt x="7144" y="21431"/>
                    <a:pt x="0" y="28575"/>
                  </a:cubicBezTo>
                  <a:lnTo>
                    <a:pt x="0" y="28575"/>
                  </a:lnTo>
                  <a:close/>
                </a:path>
              </a:pathLst>
            </a:custGeom>
            <a:grpFill/>
            <a:ln w="23813" cap="flat">
              <a:noFill/>
              <a:prstDash val="solid"/>
              <a:miter/>
            </a:ln>
          </p:spPr>
          <p:txBody>
            <a:bodyPr rtlCol="0" anchor="ctr"/>
            <a:lstStyle/>
            <a:p>
              <a:endParaRPr lang="en-ID"/>
            </a:p>
          </p:txBody>
        </p:sp>
        <p:sp>
          <p:nvSpPr>
            <p:cNvPr id="1814" name="Freeform: Shape 1813">
              <a:extLst>
                <a:ext uri="{FF2B5EF4-FFF2-40B4-BE49-F238E27FC236}">
                  <a16:creationId xmlns:a16="http://schemas.microsoft.com/office/drawing/2014/main" id="{59B260A2-8046-3F4A-E84B-D854CE0DE864}"/>
                </a:ext>
              </a:extLst>
            </p:cNvPr>
            <p:cNvSpPr/>
            <p:nvPr/>
          </p:nvSpPr>
          <p:spPr>
            <a:xfrm>
              <a:off x="12001500" y="4660106"/>
              <a:ext cx="42862" cy="28574"/>
            </a:xfrm>
            <a:custGeom>
              <a:avLst/>
              <a:gdLst>
                <a:gd name="connsiteX0" fmla="*/ 0 w 42862"/>
                <a:gd name="connsiteY0" fmla="*/ 28575 h 28574"/>
                <a:gd name="connsiteX1" fmla="*/ 19050 w 42862"/>
                <a:gd name="connsiteY1" fmla="*/ 0 h 28574"/>
                <a:gd name="connsiteX2" fmla="*/ 42862 w 42862"/>
                <a:gd name="connsiteY2" fmla="*/ 28575 h 28574"/>
                <a:gd name="connsiteX3" fmla="*/ 42862 w 42862"/>
                <a:gd name="connsiteY3" fmla="*/ 28575 h 28574"/>
                <a:gd name="connsiteX4" fmla="*/ 21431 w 42862"/>
                <a:gd name="connsiteY4" fmla="*/ 9525 h 28574"/>
                <a:gd name="connsiteX5" fmla="*/ 0 w 42862"/>
                <a:gd name="connsiteY5" fmla="*/ 28575 h 28574"/>
                <a:gd name="connsiteX6" fmla="*/ 0 w 42862"/>
                <a:gd name="connsiteY6" fmla="*/ 28575 h 2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4">
                  <a:moveTo>
                    <a:pt x="0" y="28575"/>
                  </a:moveTo>
                  <a:cubicBezTo>
                    <a:pt x="7143" y="19050"/>
                    <a:pt x="11906" y="11906"/>
                    <a:pt x="19050" y="0"/>
                  </a:cubicBezTo>
                  <a:cubicBezTo>
                    <a:pt x="30956" y="9525"/>
                    <a:pt x="40482" y="14288"/>
                    <a:pt x="42862" y="28575"/>
                  </a:cubicBezTo>
                  <a:cubicBezTo>
                    <a:pt x="42862" y="28575"/>
                    <a:pt x="42862" y="28575"/>
                    <a:pt x="42862" y="28575"/>
                  </a:cubicBezTo>
                  <a:cubicBezTo>
                    <a:pt x="35719" y="21431"/>
                    <a:pt x="28575" y="16669"/>
                    <a:pt x="21431" y="9525"/>
                  </a:cubicBezTo>
                  <a:cubicBezTo>
                    <a:pt x="11906" y="16669"/>
                    <a:pt x="4763" y="21431"/>
                    <a:pt x="0" y="28575"/>
                  </a:cubicBezTo>
                  <a:lnTo>
                    <a:pt x="0" y="28575"/>
                  </a:lnTo>
                  <a:close/>
                </a:path>
              </a:pathLst>
            </a:custGeom>
            <a:grpFill/>
            <a:ln w="23813" cap="flat">
              <a:noFill/>
              <a:prstDash val="solid"/>
              <a:miter/>
            </a:ln>
          </p:spPr>
          <p:txBody>
            <a:bodyPr rtlCol="0" anchor="ctr"/>
            <a:lstStyle/>
            <a:p>
              <a:endParaRPr lang="en-ID"/>
            </a:p>
          </p:txBody>
        </p:sp>
        <p:sp>
          <p:nvSpPr>
            <p:cNvPr id="1815" name="Freeform: Shape 1814">
              <a:extLst>
                <a:ext uri="{FF2B5EF4-FFF2-40B4-BE49-F238E27FC236}">
                  <a16:creationId xmlns:a16="http://schemas.microsoft.com/office/drawing/2014/main" id="{3663D832-1DD5-FC7D-9D8A-E50FFF2283E3}"/>
                </a:ext>
              </a:extLst>
            </p:cNvPr>
            <p:cNvSpPr/>
            <p:nvPr/>
          </p:nvSpPr>
          <p:spPr>
            <a:xfrm>
              <a:off x="8093868" y="4424362"/>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1431 w 42862"/>
                <a:gd name="connsiteY4" fmla="*/ 19050 h 26193"/>
                <a:gd name="connsiteX5" fmla="*/ 42862 w 42862"/>
                <a:gd name="connsiteY5" fmla="*/ 0 h 26193"/>
                <a:gd name="connsiteX6" fmla="*/ 42862 w 4286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6193">
                  <a:moveTo>
                    <a:pt x="42862" y="0"/>
                  </a:moveTo>
                  <a:cubicBezTo>
                    <a:pt x="35719" y="9525"/>
                    <a:pt x="30956" y="16669"/>
                    <a:pt x="23813" y="26194"/>
                  </a:cubicBezTo>
                  <a:cubicBezTo>
                    <a:pt x="11906" y="16669"/>
                    <a:pt x="2381" y="11906"/>
                    <a:pt x="0" y="0"/>
                  </a:cubicBezTo>
                  <a:lnTo>
                    <a:pt x="0" y="0"/>
                  </a:lnTo>
                  <a:cubicBezTo>
                    <a:pt x="7144" y="7144"/>
                    <a:pt x="14287" y="11906"/>
                    <a:pt x="21431" y="19050"/>
                  </a:cubicBezTo>
                  <a:cubicBezTo>
                    <a:pt x="28575" y="11906"/>
                    <a:pt x="35719" y="7144"/>
                    <a:pt x="42862" y="0"/>
                  </a:cubicBezTo>
                  <a:lnTo>
                    <a:pt x="42862" y="0"/>
                  </a:lnTo>
                  <a:close/>
                </a:path>
              </a:pathLst>
            </a:custGeom>
            <a:grpFill/>
            <a:ln w="23813" cap="flat">
              <a:noFill/>
              <a:prstDash val="solid"/>
              <a:miter/>
            </a:ln>
          </p:spPr>
          <p:txBody>
            <a:bodyPr rtlCol="0" anchor="ctr"/>
            <a:lstStyle/>
            <a:p>
              <a:endParaRPr lang="en-ID"/>
            </a:p>
          </p:txBody>
        </p:sp>
        <p:sp>
          <p:nvSpPr>
            <p:cNvPr id="1816" name="Freeform: Shape 1815">
              <a:extLst>
                <a:ext uri="{FF2B5EF4-FFF2-40B4-BE49-F238E27FC236}">
                  <a16:creationId xmlns:a16="http://schemas.microsoft.com/office/drawing/2014/main" id="{53080A79-817A-ABC8-FB72-BCCFAAD80D3C}"/>
                </a:ext>
              </a:extLst>
            </p:cNvPr>
            <p:cNvSpPr/>
            <p:nvPr/>
          </p:nvSpPr>
          <p:spPr>
            <a:xfrm>
              <a:off x="12001500" y="2171699"/>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1431 w 42862"/>
                <a:gd name="connsiteY4" fmla="*/ 19050 h 26193"/>
                <a:gd name="connsiteX5" fmla="*/ 42862 w 42862"/>
                <a:gd name="connsiteY5" fmla="*/ 0 h 26193"/>
                <a:gd name="connsiteX6" fmla="*/ 42862 w 4286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6193">
                  <a:moveTo>
                    <a:pt x="42862" y="0"/>
                  </a:moveTo>
                  <a:cubicBezTo>
                    <a:pt x="35719" y="9525"/>
                    <a:pt x="30956" y="16669"/>
                    <a:pt x="23813" y="26194"/>
                  </a:cubicBezTo>
                  <a:cubicBezTo>
                    <a:pt x="11906" y="16669"/>
                    <a:pt x="2381" y="11906"/>
                    <a:pt x="0" y="0"/>
                  </a:cubicBezTo>
                  <a:cubicBezTo>
                    <a:pt x="0" y="0"/>
                    <a:pt x="0" y="0"/>
                    <a:pt x="0" y="0"/>
                  </a:cubicBezTo>
                  <a:cubicBezTo>
                    <a:pt x="7143" y="7144"/>
                    <a:pt x="14288" y="11906"/>
                    <a:pt x="21431" y="19050"/>
                  </a:cubicBezTo>
                  <a:cubicBezTo>
                    <a:pt x="28575" y="11906"/>
                    <a:pt x="35719" y="7144"/>
                    <a:pt x="42862" y="0"/>
                  </a:cubicBezTo>
                  <a:lnTo>
                    <a:pt x="42862" y="0"/>
                  </a:lnTo>
                  <a:close/>
                </a:path>
              </a:pathLst>
            </a:custGeom>
            <a:grpFill/>
            <a:ln w="23813" cap="flat">
              <a:noFill/>
              <a:prstDash val="solid"/>
              <a:miter/>
            </a:ln>
          </p:spPr>
          <p:txBody>
            <a:bodyPr rtlCol="0" anchor="ctr"/>
            <a:lstStyle/>
            <a:p>
              <a:endParaRPr lang="en-ID"/>
            </a:p>
          </p:txBody>
        </p:sp>
        <p:sp>
          <p:nvSpPr>
            <p:cNvPr id="1817" name="Freeform: Shape 1816">
              <a:extLst>
                <a:ext uri="{FF2B5EF4-FFF2-40B4-BE49-F238E27FC236}">
                  <a16:creationId xmlns:a16="http://schemas.microsoft.com/office/drawing/2014/main" id="{EAD579ED-53E9-7227-F01D-DFC7ED6AC534}"/>
                </a:ext>
              </a:extLst>
            </p:cNvPr>
            <p:cNvSpPr/>
            <p:nvPr/>
          </p:nvSpPr>
          <p:spPr>
            <a:xfrm>
              <a:off x="10048875" y="2171699"/>
              <a:ext cx="42862" cy="26193"/>
            </a:xfrm>
            <a:custGeom>
              <a:avLst/>
              <a:gdLst>
                <a:gd name="connsiteX0" fmla="*/ 42863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1431 w 42862"/>
                <a:gd name="connsiteY4" fmla="*/ 19050 h 26193"/>
                <a:gd name="connsiteX5" fmla="*/ 42863 w 42862"/>
                <a:gd name="connsiteY5" fmla="*/ 0 h 26193"/>
                <a:gd name="connsiteX6" fmla="*/ 42863 w 4286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6193">
                  <a:moveTo>
                    <a:pt x="42863" y="0"/>
                  </a:moveTo>
                  <a:cubicBezTo>
                    <a:pt x="35719" y="9525"/>
                    <a:pt x="30956" y="16669"/>
                    <a:pt x="23813" y="26194"/>
                  </a:cubicBezTo>
                  <a:cubicBezTo>
                    <a:pt x="11906" y="16669"/>
                    <a:pt x="2381" y="11906"/>
                    <a:pt x="0" y="0"/>
                  </a:cubicBezTo>
                  <a:cubicBezTo>
                    <a:pt x="0" y="0"/>
                    <a:pt x="0" y="0"/>
                    <a:pt x="0" y="0"/>
                  </a:cubicBezTo>
                  <a:cubicBezTo>
                    <a:pt x="7144" y="7144"/>
                    <a:pt x="14288" y="11906"/>
                    <a:pt x="21431" y="19050"/>
                  </a:cubicBezTo>
                  <a:cubicBezTo>
                    <a:pt x="28575" y="11906"/>
                    <a:pt x="35719" y="7144"/>
                    <a:pt x="42863" y="0"/>
                  </a:cubicBezTo>
                  <a:lnTo>
                    <a:pt x="42863" y="0"/>
                  </a:lnTo>
                  <a:close/>
                </a:path>
              </a:pathLst>
            </a:custGeom>
            <a:grpFill/>
            <a:ln w="23813" cap="flat">
              <a:noFill/>
              <a:prstDash val="solid"/>
              <a:miter/>
            </a:ln>
          </p:spPr>
          <p:txBody>
            <a:bodyPr rtlCol="0" anchor="ctr"/>
            <a:lstStyle/>
            <a:p>
              <a:endParaRPr lang="en-ID"/>
            </a:p>
          </p:txBody>
        </p:sp>
        <p:sp>
          <p:nvSpPr>
            <p:cNvPr id="1818" name="Freeform: Shape 1817">
              <a:extLst>
                <a:ext uri="{FF2B5EF4-FFF2-40B4-BE49-F238E27FC236}">
                  <a16:creationId xmlns:a16="http://schemas.microsoft.com/office/drawing/2014/main" id="{1B3ADD03-E3C0-D6A1-1B0A-B209F6AF589B}"/>
                </a:ext>
              </a:extLst>
            </p:cNvPr>
            <p:cNvSpPr/>
            <p:nvPr/>
          </p:nvSpPr>
          <p:spPr>
            <a:xfrm>
              <a:off x="8093868" y="2171699"/>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1431 w 42862"/>
                <a:gd name="connsiteY4" fmla="*/ 19050 h 26193"/>
                <a:gd name="connsiteX5" fmla="*/ 42862 w 42862"/>
                <a:gd name="connsiteY5" fmla="*/ 0 h 26193"/>
                <a:gd name="connsiteX6" fmla="*/ 42862 w 4286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6193">
                  <a:moveTo>
                    <a:pt x="42862" y="0"/>
                  </a:moveTo>
                  <a:cubicBezTo>
                    <a:pt x="35719" y="9525"/>
                    <a:pt x="30956" y="16669"/>
                    <a:pt x="23813" y="26194"/>
                  </a:cubicBezTo>
                  <a:cubicBezTo>
                    <a:pt x="11906" y="16669"/>
                    <a:pt x="2381" y="11906"/>
                    <a:pt x="0" y="0"/>
                  </a:cubicBezTo>
                  <a:lnTo>
                    <a:pt x="0" y="0"/>
                  </a:lnTo>
                  <a:cubicBezTo>
                    <a:pt x="7144" y="7144"/>
                    <a:pt x="14287" y="11906"/>
                    <a:pt x="21431" y="19050"/>
                  </a:cubicBezTo>
                  <a:cubicBezTo>
                    <a:pt x="28575" y="11906"/>
                    <a:pt x="35719" y="7144"/>
                    <a:pt x="42862" y="0"/>
                  </a:cubicBezTo>
                  <a:lnTo>
                    <a:pt x="42862" y="0"/>
                  </a:lnTo>
                  <a:close/>
                </a:path>
              </a:pathLst>
            </a:custGeom>
            <a:grpFill/>
            <a:ln w="23813" cap="flat">
              <a:noFill/>
              <a:prstDash val="solid"/>
              <a:miter/>
            </a:ln>
          </p:spPr>
          <p:txBody>
            <a:bodyPr rtlCol="0" anchor="ctr"/>
            <a:lstStyle/>
            <a:p>
              <a:endParaRPr lang="en-ID"/>
            </a:p>
          </p:txBody>
        </p:sp>
        <p:sp>
          <p:nvSpPr>
            <p:cNvPr id="1819" name="Freeform: Shape 1818">
              <a:extLst>
                <a:ext uri="{FF2B5EF4-FFF2-40B4-BE49-F238E27FC236}">
                  <a16:creationId xmlns:a16="http://schemas.microsoft.com/office/drawing/2014/main" id="{ED2C8337-3490-4B96-76C0-13248EBF76EA}"/>
                </a:ext>
              </a:extLst>
            </p:cNvPr>
            <p:cNvSpPr/>
            <p:nvPr/>
          </p:nvSpPr>
          <p:spPr>
            <a:xfrm>
              <a:off x="6141243" y="2171699"/>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1431 w 42862"/>
                <a:gd name="connsiteY4" fmla="*/ 19050 h 26193"/>
                <a:gd name="connsiteX5" fmla="*/ 42862 w 42862"/>
                <a:gd name="connsiteY5" fmla="*/ 0 h 26193"/>
                <a:gd name="connsiteX6" fmla="*/ 42862 w 4286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6193">
                  <a:moveTo>
                    <a:pt x="42862" y="0"/>
                  </a:moveTo>
                  <a:cubicBezTo>
                    <a:pt x="35719" y="9525"/>
                    <a:pt x="30956" y="16669"/>
                    <a:pt x="23813" y="26194"/>
                  </a:cubicBezTo>
                  <a:cubicBezTo>
                    <a:pt x="11906" y="16669"/>
                    <a:pt x="2381" y="11906"/>
                    <a:pt x="0" y="0"/>
                  </a:cubicBezTo>
                  <a:cubicBezTo>
                    <a:pt x="0" y="0"/>
                    <a:pt x="0" y="0"/>
                    <a:pt x="0" y="0"/>
                  </a:cubicBezTo>
                  <a:cubicBezTo>
                    <a:pt x="7144" y="7144"/>
                    <a:pt x="14287" y="11906"/>
                    <a:pt x="21431" y="19050"/>
                  </a:cubicBezTo>
                  <a:cubicBezTo>
                    <a:pt x="28575" y="11906"/>
                    <a:pt x="35719" y="7144"/>
                    <a:pt x="42862" y="0"/>
                  </a:cubicBezTo>
                  <a:lnTo>
                    <a:pt x="42862" y="0"/>
                  </a:lnTo>
                  <a:close/>
                </a:path>
              </a:pathLst>
            </a:custGeom>
            <a:grpFill/>
            <a:ln w="23813" cap="flat">
              <a:noFill/>
              <a:prstDash val="solid"/>
              <a:miter/>
            </a:ln>
          </p:spPr>
          <p:txBody>
            <a:bodyPr rtlCol="0" anchor="ctr"/>
            <a:lstStyle/>
            <a:p>
              <a:endParaRPr lang="en-ID"/>
            </a:p>
          </p:txBody>
        </p:sp>
        <p:sp>
          <p:nvSpPr>
            <p:cNvPr id="1820" name="Freeform: Shape 1819">
              <a:extLst>
                <a:ext uri="{FF2B5EF4-FFF2-40B4-BE49-F238E27FC236}">
                  <a16:creationId xmlns:a16="http://schemas.microsoft.com/office/drawing/2014/main" id="{BC1462BA-1614-3564-9EB8-7DD527083FB1}"/>
                </a:ext>
              </a:extLst>
            </p:cNvPr>
            <p:cNvSpPr/>
            <p:nvPr/>
          </p:nvSpPr>
          <p:spPr>
            <a:xfrm>
              <a:off x="6141243" y="5550693"/>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1431 w 42862"/>
                <a:gd name="connsiteY4" fmla="*/ 19050 h 26193"/>
                <a:gd name="connsiteX5" fmla="*/ 42862 w 42862"/>
                <a:gd name="connsiteY5" fmla="*/ 0 h 26193"/>
                <a:gd name="connsiteX6" fmla="*/ 42862 w 4286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6193">
                  <a:moveTo>
                    <a:pt x="42862" y="0"/>
                  </a:moveTo>
                  <a:cubicBezTo>
                    <a:pt x="35719" y="9525"/>
                    <a:pt x="30956" y="16669"/>
                    <a:pt x="23813" y="26194"/>
                  </a:cubicBezTo>
                  <a:cubicBezTo>
                    <a:pt x="11906" y="16669"/>
                    <a:pt x="2381" y="11906"/>
                    <a:pt x="0" y="0"/>
                  </a:cubicBezTo>
                  <a:cubicBezTo>
                    <a:pt x="0" y="0"/>
                    <a:pt x="0" y="0"/>
                    <a:pt x="0" y="0"/>
                  </a:cubicBezTo>
                  <a:cubicBezTo>
                    <a:pt x="7144" y="7143"/>
                    <a:pt x="14287" y="11906"/>
                    <a:pt x="21431" y="19050"/>
                  </a:cubicBezTo>
                  <a:cubicBezTo>
                    <a:pt x="28575" y="11906"/>
                    <a:pt x="35719" y="7143"/>
                    <a:pt x="42862" y="0"/>
                  </a:cubicBezTo>
                  <a:lnTo>
                    <a:pt x="42862" y="0"/>
                  </a:lnTo>
                  <a:close/>
                </a:path>
              </a:pathLst>
            </a:custGeom>
            <a:grpFill/>
            <a:ln w="23813" cap="flat">
              <a:noFill/>
              <a:prstDash val="solid"/>
              <a:miter/>
            </a:ln>
          </p:spPr>
          <p:txBody>
            <a:bodyPr rtlCol="0" anchor="ctr"/>
            <a:lstStyle/>
            <a:p>
              <a:endParaRPr lang="en-ID"/>
            </a:p>
          </p:txBody>
        </p:sp>
        <p:sp>
          <p:nvSpPr>
            <p:cNvPr id="1821" name="Freeform: Shape 1820">
              <a:extLst>
                <a:ext uri="{FF2B5EF4-FFF2-40B4-BE49-F238E27FC236}">
                  <a16:creationId xmlns:a16="http://schemas.microsoft.com/office/drawing/2014/main" id="{6B3B5643-6BC2-3D99-CC9B-BB5889188AE8}"/>
                </a:ext>
              </a:extLst>
            </p:cNvPr>
            <p:cNvSpPr/>
            <p:nvPr/>
          </p:nvSpPr>
          <p:spPr>
            <a:xfrm>
              <a:off x="8093868" y="5550693"/>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3813 w 42862"/>
                <a:gd name="connsiteY4" fmla="*/ 19050 h 26193"/>
                <a:gd name="connsiteX5" fmla="*/ 33338 w 42862"/>
                <a:gd name="connsiteY5" fmla="*/ 7143 h 26193"/>
                <a:gd name="connsiteX6" fmla="*/ 42862 w 42862"/>
                <a:gd name="connsiteY6" fmla="*/ 0 h 26193"/>
                <a:gd name="connsiteX7" fmla="*/ 42862 w 42862"/>
                <a:gd name="connsiteY7"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862" h="26193">
                  <a:moveTo>
                    <a:pt x="42862" y="0"/>
                  </a:moveTo>
                  <a:cubicBezTo>
                    <a:pt x="35719" y="9525"/>
                    <a:pt x="30956" y="16669"/>
                    <a:pt x="23813" y="26194"/>
                  </a:cubicBezTo>
                  <a:cubicBezTo>
                    <a:pt x="11906" y="16669"/>
                    <a:pt x="2381" y="11906"/>
                    <a:pt x="0" y="0"/>
                  </a:cubicBezTo>
                  <a:cubicBezTo>
                    <a:pt x="0" y="0"/>
                    <a:pt x="0" y="0"/>
                    <a:pt x="0" y="0"/>
                  </a:cubicBezTo>
                  <a:cubicBezTo>
                    <a:pt x="7144" y="7143"/>
                    <a:pt x="14287" y="11906"/>
                    <a:pt x="23813" y="19050"/>
                  </a:cubicBezTo>
                  <a:cubicBezTo>
                    <a:pt x="28575" y="14287"/>
                    <a:pt x="30956" y="11906"/>
                    <a:pt x="33338" y="7143"/>
                  </a:cubicBezTo>
                  <a:cubicBezTo>
                    <a:pt x="35719" y="4762"/>
                    <a:pt x="40481" y="2381"/>
                    <a:pt x="42862" y="0"/>
                  </a:cubicBezTo>
                  <a:lnTo>
                    <a:pt x="42862" y="0"/>
                  </a:lnTo>
                  <a:close/>
                </a:path>
              </a:pathLst>
            </a:custGeom>
            <a:grpFill/>
            <a:ln w="23813" cap="flat">
              <a:noFill/>
              <a:prstDash val="solid"/>
              <a:miter/>
            </a:ln>
          </p:spPr>
          <p:txBody>
            <a:bodyPr rtlCol="0" anchor="ctr"/>
            <a:lstStyle/>
            <a:p>
              <a:endParaRPr lang="en-ID"/>
            </a:p>
          </p:txBody>
        </p:sp>
        <p:sp>
          <p:nvSpPr>
            <p:cNvPr id="1822" name="Freeform: Shape 1821">
              <a:extLst>
                <a:ext uri="{FF2B5EF4-FFF2-40B4-BE49-F238E27FC236}">
                  <a16:creationId xmlns:a16="http://schemas.microsoft.com/office/drawing/2014/main" id="{0A4F82B3-6CE0-55AD-4B08-1AA3E46FD620}"/>
                </a:ext>
              </a:extLst>
            </p:cNvPr>
            <p:cNvSpPr/>
            <p:nvPr/>
          </p:nvSpPr>
          <p:spPr>
            <a:xfrm>
              <a:off x="10048875" y="5550693"/>
              <a:ext cx="42862" cy="26193"/>
            </a:xfrm>
            <a:custGeom>
              <a:avLst/>
              <a:gdLst>
                <a:gd name="connsiteX0" fmla="*/ 42863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3813 w 42862"/>
                <a:gd name="connsiteY4" fmla="*/ 19050 h 26193"/>
                <a:gd name="connsiteX5" fmla="*/ 33337 w 42862"/>
                <a:gd name="connsiteY5" fmla="*/ 7143 h 26193"/>
                <a:gd name="connsiteX6" fmla="*/ 42863 w 42862"/>
                <a:gd name="connsiteY6" fmla="*/ 0 h 26193"/>
                <a:gd name="connsiteX7" fmla="*/ 42863 w 42862"/>
                <a:gd name="connsiteY7"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862" h="26193">
                  <a:moveTo>
                    <a:pt x="42863" y="0"/>
                  </a:moveTo>
                  <a:cubicBezTo>
                    <a:pt x="35719" y="9525"/>
                    <a:pt x="30956" y="16669"/>
                    <a:pt x="23813" y="26194"/>
                  </a:cubicBezTo>
                  <a:cubicBezTo>
                    <a:pt x="11906" y="16669"/>
                    <a:pt x="2381" y="11906"/>
                    <a:pt x="0" y="0"/>
                  </a:cubicBezTo>
                  <a:cubicBezTo>
                    <a:pt x="0" y="0"/>
                    <a:pt x="0" y="0"/>
                    <a:pt x="0" y="0"/>
                  </a:cubicBezTo>
                  <a:cubicBezTo>
                    <a:pt x="7144" y="7143"/>
                    <a:pt x="14288" y="11906"/>
                    <a:pt x="23813" y="19050"/>
                  </a:cubicBezTo>
                  <a:cubicBezTo>
                    <a:pt x="28575" y="14287"/>
                    <a:pt x="30956" y="11906"/>
                    <a:pt x="33337" y="7143"/>
                  </a:cubicBezTo>
                  <a:cubicBezTo>
                    <a:pt x="35719" y="4762"/>
                    <a:pt x="38100" y="2381"/>
                    <a:pt x="42863" y="0"/>
                  </a:cubicBezTo>
                  <a:lnTo>
                    <a:pt x="42863" y="0"/>
                  </a:lnTo>
                  <a:close/>
                </a:path>
              </a:pathLst>
            </a:custGeom>
            <a:grpFill/>
            <a:ln w="23813" cap="flat">
              <a:noFill/>
              <a:prstDash val="solid"/>
              <a:miter/>
            </a:ln>
          </p:spPr>
          <p:txBody>
            <a:bodyPr rtlCol="0" anchor="ctr"/>
            <a:lstStyle/>
            <a:p>
              <a:endParaRPr lang="en-ID"/>
            </a:p>
          </p:txBody>
        </p:sp>
        <p:sp>
          <p:nvSpPr>
            <p:cNvPr id="1823" name="Freeform: Shape 1822">
              <a:extLst>
                <a:ext uri="{FF2B5EF4-FFF2-40B4-BE49-F238E27FC236}">
                  <a16:creationId xmlns:a16="http://schemas.microsoft.com/office/drawing/2014/main" id="{0D325D11-9D7C-1B2E-CD89-065B65EF8B19}"/>
                </a:ext>
              </a:extLst>
            </p:cNvPr>
            <p:cNvSpPr/>
            <p:nvPr/>
          </p:nvSpPr>
          <p:spPr>
            <a:xfrm>
              <a:off x="12001500" y="5550693"/>
              <a:ext cx="42862" cy="26193"/>
            </a:xfrm>
            <a:custGeom>
              <a:avLst/>
              <a:gdLst>
                <a:gd name="connsiteX0" fmla="*/ 42862 w 42862"/>
                <a:gd name="connsiteY0" fmla="*/ 0 h 26193"/>
                <a:gd name="connsiteX1" fmla="*/ 23813 w 42862"/>
                <a:gd name="connsiteY1" fmla="*/ 26194 h 26193"/>
                <a:gd name="connsiteX2" fmla="*/ 0 w 42862"/>
                <a:gd name="connsiteY2" fmla="*/ 0 h 26193"/>
                <a:gd name="connsiteX3" fmla="*/ 0 w 42862"/>
                <a:gd name="connsiteY3" fmla="*/ 0 h 26193"/>
                <a:gd name="connsiteX4" fmla="*/ 21431 w 42862"/>
                <a:gd name="connsiteY4" fmla="*/ 19050 h 26193"/>
                <a:gd name="connsiteX5" fmla="*/ 42862 w 42862"/>
                <a:gd name="connsiteY5" fmla="*/ 0 h 26193"/>
                <a:gd name="connsiteX6" fmla="*/ 42862 w 42862"/>
                <a:gd name="connsiteY6" fmla="*/ 0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6193">
                  <a:moveTo>
                    <a:pt x="42862" y="0"/>
                  </a:moveTo>
                  <a:cubicBezTo>
                    <a:pt x="35719" y="9525"/>
                    <a:pt x="30956" y="16669"/>
                    <a:pt x="23813" y="26194"/>
                  </a:cubicBezTo>
                  <a:cubicBezTo>
                    <a:pt x="11906" y="16669"/>
                    <a:pt x="2381" y="11906"/>
                    <a:pt x="0" y="0"/>
                  </a:cubicBezTo>
                  <a:cubicBezTo>
                    <a:pt x="0" y="0"/>
                    <a:pt x="0" y="0"/>
                    <a:pt x="0" y="0"/>
                  </a:cubicBezTo>
                  <a:cubicBezTo>
                    <a:pt x="7143" y="7143"/>
                    <a:pt x="14288" y="11906"/>
                    <a:pt x="21431" y="19050"/>
                  </a:cubicBezTo>
                  <a:cubicBezTo>
                    <a:pt x="28575" y="11906"/>
                    <a:pt x="35719" y="7143"/>
                    <a:pt x="42862" y="0"/>
                  </a:cubicBezTo>
                  <a:lnTo>
                    <a:pt x="42862" y="0"/>
                  </a:lnTo>
                  <a:close/>
                </a:path>
              </a:pathLst>
            </a:custGeom>
            <a:grpFill/>
            <a:ln w="23813" cap="flat">
              <a:noFill/>
              <a:prstDash val="solid"/>
              <a:miter/>
            </a:ln>
          </p:spPr>
          <p:txBody>
            <a:bodyPr rtlCol="0" anchor="ctr"/>
            <a:lstStyle/>
            <a:p>
              <a:endParaRPr lang="en-ID"/>
            </a:p>
          </p:txBody>
        </p:sp>
        <p:sp>
          <p:nvSpPr>
            <p:cNvPr id="1824" name="Freeform: Shape 1823">
              <a:extLst>
                <a:ext uri="{FF2B5EF4-FFF2-40B4-BE49-F238E27FC236}">
                  <a16:creationId xmlns:a16="http://schemas.microsoft.com/office/drawing/2014/main" id="{6582DB66-6E0C-6EF2-37D6-ED543190C6E2}"/>
                </a:ext>
              </a:extLst>
            </p:cNvPr>
            <p:cNvSpPr/>
            <p:nvPr/>
          </p:nvSpPr>
          <p:spPr>
            <a:xfrm>
              <a:off x="6138862" y="5786437"/>
              <a:ext cx="42862" cy="28574"/>
            </a:xfrm>
            <a:custGeom>
              <a:avLst/>
              <a:gdLst>
                <a:gd name="connsiteX0" fmla="*/ 0 w 42862"/>
                <a:gd name="connsiteY0" fmla="*/ 28575 h 28574"/>
                <a:gd name="connsiteX1" fmla="*/ 19050 w 42862"/>
                <a:gd name="connsiteY1" fmla="*/ 0 h 28574"/>
                <a:gd name="connsiteX2" fmla="*/ 42862 w 42862"/>
                <a:gd name="connsiteY2" fmla="*/ 28575 h 28574"/>
                <a:gd name="connsiteX3" fmla="*/ 42862 w 42862"/>
                <a:gd name="connsiteY3" fmla="*/ 28575 h 28574"/>
                <a:gd name="connsiteX4" fmla="*/ 21431 w 42862"/>
                <a:gd name="connsiteY4" fmla="*/ 9525 h 28574"/>
                <a:gd name="connsiteX5" fmla="*/ 0 w 42862"/>
                <a:gd name="connsiteY5" fmla="*/ 28575 h 28574"/>
                <a:gd name="connsiteX6" fmla="*/ 0 w 42862"/>
                <a:gd name="connsiteY6" fmla="*/ 28575 h 2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4">
                  <a:moveTo>
                    <a:pt x="0" y="28575"/>
                  </a:moveTo>
                  <a:cubicBezTo>
                    <a:pt x="7144" y="19050"/>
                    <a:pt x="11906" y="11906"/>
                    <a:pt x="19050" y="0"/>
                  </a:cubicBezTo>
                  <a:cubicBezTo>
                    <a:pt x="30956" y="9525"/>
                    <a:pt x="40481" y="14288"/>
                    <a:pt x="42862" y="28575"/>
                  </a:cubicBezTo>
                  <a:cubicBezTo>
                    <a:pt x="42862" y="28575"/>
                    <a:pt x="42862" y="28575"/>
                    <a:pt x="42862" y="28575"/>
                  </a:cubicBezTo>
                  <a:cubicBezTo>
                    <a:pt x="35719" y="21431"/>
                    <a:pt x="28575" y="16669"/>
                    <a:pt x="21431" y="9525"/>
                  </a:cubicBezTo>
                  <a:cubicBezTo>
                    <a:pt x="14288" y="16669"/>
                    <a:pt x="7144" y="21431"/>
                    <a:pt x="0" y="28575"/>
                  </a:cubicBezTo>
                  <a:lnTo>
                    <a:pt x="0" y="28575"/>
                  </a:lnTo>
                  <a:close/>
                </a:path>
              </a:pathLst>
            </a:custGeom>
            <a:grpFill/>
            <a:ln w="23813" cap="flat">
              <a:noFill/>
              <a:prstDash val="solid"/>
              <a:miter/>
            </a:ln>
          </p:spPr>
          <p:txBody>
            <a:bodyPr rtlCol="0" anchor="ctr"/>
            <a:lstStyle/>
            <a:p>
              <a:endParaRPr lang="en-ID"/>
            </a:p>
          </p:txBody>
        </p:sp>
        <p:sp>
          <p:nvSpPr>
            <p:cNvPr id="1825" name="Freeform: Shape 1824">
              <a:extLst>
                <a:ext uri="{FF2B5EF4-FFF2-40B4-BE49-F238E27FC236}">
                  <a16:creationId xmlns:a16="http://schemas.microsoft.com/office/drawing/2014/main" id="{4B9956B0-C7B2-19BD-4AF2-4F4EF3D1E250}"/>
                </a:ext>
              </a:extLst>
            </p:cNvPr>
            <p:cNvSpPr/>
            <p:nvPr/>
          </p:nvSpPr>
          <p:spPr>
            <a:xfrm>
              <a:off x="8093868" y="5786437"/>
              <a:ext cx="42862" cy="28574"/>
            </a:xfrm>
            <a:custGeom>
              <a:avLst/>
              <a:gdLst>
                <a:gd name="connsiteX0" fmla="*/ 0 w 42862"/>
                <a:gd name="connsiteY0" fmla="*/ 28575 h 28574"/>
                <a:gd name="connsiteX1" fmla="*/ 19050 w 42862"/>
                <a:gd name="connsiteY1" fmla="*/ 0 h 28574"/>
                <a:gd name="connsiteX2" fmla="*/ 42862 w 42862"/>
                <a:gd name="connsiteY2" fmla="*/ 28575 h 28574"/>
                <a:gd name="connsiteX3" fmla="*/ 42862 w 42862"/>
                <a:gd name="connsiteY3" fmla="*/ 28575 h 28574"/>
                <a:gd name="connsiteX4" fmla="*/ 21431 w 42862"/>
                <a:gd name="connsiteY4" fmla="*/ 9525 h 28574"/>
                <a:gd name="connsiteX5" fmla="*/ 0 w 42862"/>
                <a:gd name="connsiteY5" fmla="*/ 28575 h 28574"/>
                <a:gd name="connsiteX6" fmla="*/ 0 w 42862"/>
                <a:gd name="connsiteY6" fmla="*/ 28575 h 2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4">
                  <a:moveTo>
                    <a:pt x="0" y="28575"/>
                  </a:moveTo>
                  <a:cubicBezTo>
                    <a:pt x="7144" y="19050"/>
                    <a:pt x="11906" y="11906"/>
                    <a:pt x="19050" y="0"/>
                  </a:cubicBezTo>
                  <a:cubicBezTo>
                    <a:pt x="30956" y="9525"/>
                    <a:pt x="40481" y="14288"/>
                    <a:pt x="42862" y="28575"/>
                  </a:cubicBezTo>
                  <a:cubicBezTo>
                    <a:pt x="42862" y="28575"/>
                    <a:pt x="42862" y="28575"/>
                    <a:pt x="42862" y="28575"/>
                  </a:cubicBezTo>
                  <a:cubicBezTo>
                    <a:pt x="35719" y="21431"/>
                    <a:pt x="28575" y="16669"/>
                    <a:pt x="21431" y="9525"/>
                  </a:cubicBezTo>
                  <a:cubicBezTo>
                    <a:pt x="11906" y="16669"/>
                    <a:pt x="7144" y="21431"/>
                    <a:pt x="0" y="28575"/>
                  </a:cubicBezTo>
                  <a:lnTo>
                    <a:pt x="0" y="28575"/>
                  </a:lnTo>
                  <a:close/>
                </a:path>
              </a:pathLst>
            </a:custGeom>
            <a:grpFill/>
            <a:ln w="23813" cap="flat">
              <a:noFill/>
              <a:prstDash val="solid"/>
              <a:miter/>
            </a:ln>
          </p:spPr>
          <p:txBody>
            <a:bodyPr rtlCol="0" anchor="ctr"/>
            <a:lstStyle/>
            <a:p>
              <a:endParaRPr lang="en-ID"/>
            </a:p>
          </p:txBody>
        </p:sp>
        <p:sp>
          <p:nvSpPr>
            <p:cNvPr id="1826" name="Freeform: Shape 1825">
              <a:extLst>
                <a:ext uri="{FF2B5EF4-FFF2-40B4-BE49-F238E27FC236}">
                  <a16:creationId xmlns:a16="http://schemas.microsoft.com/office/drawing/2014/main" id="{C688F6B8-D527-C3A7-8B60-299B49F2B394}"/>
                </a:ext>
              </a:extLst>
            </p:cNvPr>
            <p:cNvSpPr/>
            <p:nvPr/>
          </p:nvSpPr>
          <p:spPr>
            <a:xfrm>
              <a:off x="10046493" y="5786437"/>
              <a:ext cx="42862" cy="28574"/>
            </a:xfrm>
            <a:custGeom>
              <a:avLst/>
              <a:gdLst>
                <a:gd name="connsiteX0" fmla="*/ 0 w 42862"/>
                <a:gd name="connsiteY0" fmla="*/ 28575 h 28574"/>
                <a:gd name="connsiteX1" fmla="*/ 19050 w 42862"/>
                <a:gd name="connsiteY1" fmla="*/ 0 h 28574"/>
                <a:gd name="connsiteX2" fmla="*/ 42863 w 42862"/>
                <a:gd name="connsiteY2" fmla="*/ 28575 h 28574"/>
                <a:gd name="connsiteX3" fmla="*/ 42863 w 42862"/>
                <a:gd name="connsiteY3" fmla="*/ 28575 h 28574"/>
                <a:gd name="connsiteX4" fmla="*/ 21431 w 42862"/>
                <a:gd name="connsiteY4" fmla="*/ 9525 h 28574"/>
                <a:gd name="connsiteX5" fmla="*/ 0 w 42862"/>
                <a:gd name="connsiteY5" fmla="*/ 28575 h 28574"/>
                <a:gd name="connsiteX6" fmla="*/ 0 w 42862"/>
                <a:gd name="connsiteY6" fmla="*/ 28575 h 2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4">
                  <a:moveTo>
                    <a:pt x="0" y="28575"/>
                  </a:moveTo>
                  <a:cubicBezTo>
                    <a:pt x="7144" y="19050"/>
                    <a:pt x="11906" y="11906"/>
                    <a:pt x="19050" y="0"/>
                  </a:cubicBezTo>
                  <a:cubicBezTo>
                    <a:pt x="30956" y="9525"/>
                    <a:pt x="40482" y="14288"/>
                    <a:pt x="42863" y="28575"/>
                  </a:cubicBezTo>
                  <a:cubicBezTo>
                    <a:pt x="42863" y="28575"/>
                    <a:pt x="42863" y="28575"/>
                    <a:pt x="42863" y="28575"/>
                  </a:cubicBezTo>
                  <a:cubicBezTo>
                    <a:pt x="35719" y="21431"/>
                    <a:pt x="28575" y="16669"/>
                    <a:pt x="21431" y="9525"/>
                  </a:cubicBezTo>
                  <a:cubicBezTo>
                    <a:pt x="14288" y="16669"/>
                    <a:pt x="7144" y="21431"/>
                    <a:pt x="0" y="28575"/>
                  </a:cubicBezTo>
                  <a:lnTo>
                    <a:pt x="0" y="28575"/>
                  </a:lnTo>
                  <a:close/>
                </a:path>
              </a:pathLst>
            </a:custGeom>
            <a:grpFill/>
            <a:ln w="23813" cap="flat">
              <a:noFill/>
              <a:prstDash val="solid"/>
              <a:miter/>
            </a:ln>
          </p:spPr>
          <p:txBody>
            <a:bodyPr rtlCol="0" anchor="ctr"/>
            <a:lstStyle/>
            <a:p>
              <a:endParaRPr lang="en-ID"/>
            </a:p>
          </p:txBody>
        </p:sp>
        <p:sp>
          <p:nvSpPr>
            <p:cNvPr id="1827" name="Freeform: Shape 1826">
              <a:extLst>
                <a:ext uri="{FF2B5EF4-FFF2-40B4-BE49-F238E27FC236}">
                  <a16:creationId xmlns:a16="http://schemas.microsoft.com/office/drawing/2014/main" id="{C1B00503-405C-7843-54E6-5FABA528A670}"/>
                </a:ext>
              </a:extLst>
            </p:cNvPr>
            <p:cNvSpPr/>
            <p:nvPr/>
          </p:nvSpPr>
          <p:spPr>
            <a:xfrm>
              <a:off x="12001500" y="5786437"/>
              <a:ext cx="42862" cy="28574"/>
            </a:xfrm>
            <a:custGeom>
              <a:avLst/>
              <a:gdLst>
                <a:gd name="connsiteX0" fmla="*/ 0 w 42862"/>
                <a:gd name="connsiteY0" fmla="*/ 28575 h 28574"/>
                <a:gd name="connsiteX1" fmla="*/ 19050 w 42862"/>
                <a:gd name="connsiteY1" fmla="*/ 0 h 28574"/>
                <a:gd name="connsiteX2" fmla="*/ 42862 w 42862"/>
                <a:gd name="connsiteY2" fmla="*/ 28575 h 28574"/>
                <a:gd name="connsiteX3" fmla="*/ 42862 w 42862"/>
                <a:gd name="connsiteY3" fmla="*/ 28575 h 28574"/>
                <a:gd name="connsiteX4" fmla="*/ 21431 w 42862"/>
                <a:gd name="connsiteY4" fmla="*/ 9525 h 28574"/>
                <a:gd name="connsiteX5" fmla="*/ 0 w 42862"/>
                <a:gd name="connsiteY5" fmla="*/ 28575 h 28574"/>
                <a:gd name="connsiteX6" fmla="*/ 0 w 42862"/>
                <a:gd name="connsiteY6" fmla="*/ 28575 h 2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862" h="28574">
                  <a:moveTo>
                    <a:pt x="0" y="28575"/>
                  </a:moveTo>
                  <a:cubicBezTo>
                    <a:pt x="7143" y="19050"/>
                    <a:pt x="11906" y="11906"/>
                    <a:pt x="19050" y="0"/>
                  </a:cubicBezTo>
                  <a:cubicBezTo>
                    <a:pt x="30956" y="9525"/>
                    <a:pt x="40482" y="14288"/>
                    <a:pt x="42862" y="28575"/>
                  </a:cubicBezTo>
                  <a:cubicBezTo>
                    <a:pt x="42862" y="28575"/>
                    <a:pt x="42862" y="28575"/>
                    <a:pt x="42862" y="28575"/>
                  </a:cubicBezTo>
                  <a:cubicBezTo>
                    <a:pt x="35719" y="21431"/>
                    <a:pt x="28575" y="16669"/>
                    <a:pt x="21431" y="9525"/>
                  </a:cubicBezTo>
                  <a:cubicBezTo>
                    <a:pt x="11906" y="16669"/>
                    <a:pt x="4763" y="21431"/>
                    <a:pt x="0" y="28575"/>
                  </a:cubicBezTo>
                  <a:lnTo>
                    <a:pt x="0" y="28575"/>
                  </a:lnTo>
                  <a:close/>
                </a:path>
              </a:pathLst>
            </a:custGeom>
            <a:grpFill/>
            <a:ln w="23813" cap="flat">
              <a:noFill/>
              <a:prstDash val="solid"/>
              <a:miter/>
            </a:ln>
          </p:spPr>
          <p:txBody>
            <a:bodyPr rtlCol="0" anchor="ctr"/>
            <a:lstStyle/>
            <a:p>
              <a:endParaRPr lang="en-ID"/>
            </a:p>
          </p:txBody>
        </p:sp>
        <p:sp>
          <p:nvSpPr>
            <p:cNvPr id="1828" name="Freeform: Shape 1827">
              <a:extLst>
                <a:ext uri="{FF2B5EF4-FFF2-40B4-BE49-F238E27FC236}">
                  <a16:creationId xmlns:a16="http://schemas.microsoft.com/office/drawing/2014/main" id="{5861CAA7-6440-265B-B210-1667BED6E243}"/>
                </a:ext>
              </a:extLst>
            </p:cNvPr>
            <p:cNvSpPr/>
            <p:nvPr/>
          </p:nvSpPr>
          <p:spPr>
            <a:xfrm>
              <a:off x="7115175" y="4521993"/>
              <a:ext cx="45243" cy="19050"/>
            </a:xfrm>
            <a:custGeom>
              <a:avLst/>
              <a:gdLst>
                <a:gd name="connsiteX0" fmla="*/ 0 w 45243"/>
                <a:gd name="connsiteY0" fmla="*/ 0 h 19050"/>
                <a:gd name="connsiteX1" fmla="*/ 45244 w 45243"/>
                <a:gd name="connsiteY1" fmla="*/ 0 h 19050"/>
                <a:gd name="connsiteX2" fmla="*/ 23813 w 45243"/>
                <a:gd name="connsiteY2" fmla="*/ 19050 h 19050"/>
                <a:gd name="connsiteX3" fmla="*/ 0 w 45243"/>
                <a:gd name="connsiteY3" fmla="*/ 0 h 19050"/>
              </a:gdLst>
              <a:ahLst/>
              <a:cxnLst>
                <a:cxn ang="0">
                  <a:pos x="connsiteX0" y="connsiteY0"/>
                </a:cxn>
                <a:cxn ang="0">
                  <a:pos x="connsiteX1" y="connsiteY1"/>
                </a:cxn>
                <a:cxn ang="0">
                  <a:pos x="connsiteX2" y="connsiteY2"/>
                </a:cxn>
                <a:cxn ang="0">
                  <a:pos x="connsiteX3" y="connsiteY3"/>
                </a:cxn>
              </a:cxnLst>
              <a:rect l="l" t="t" r="r" b="b"/>
              <a:pathLst>
                <a:path w="45243" h="19050">
                  <a:moveTo>
                    <a:pt x="0" y="0"/>
                  </a:moveTo>
                  <a:cubicBezTo>
                    <a:pt x="16669" y="7144"/>
                    <a:pt x="30956" y="11906"/>
                    <a:pt x="45244" y="0"/>
                  </a:cubicBezTo>
                  <a:cubicBezTo>
                    <a:pt x="38100" y="4763"/>
                    <a:pt x="30956" y="11906"/>
                    <a:pt x="23813" y="19050"/>
                  </a:cubicBezTo>
                  <a:cubicBezTo>
                    <a:pt x="16669" y="11906"/>
                    <a:pt x="7144" y="4763"/>
                    <a:pt x="0" y="0"/>
                  </a:cubicBezTo>
                  <a:close/>
                </a:path>
              </a:pathLst>
            </a:custGeom>
            <a:grpFill/>
            <a:ln w="23813" cap="flat">
              <a:noFill/>
              <a:prstDash val="solid"/>
              <a:miter/>
            </a:ln>
          </p:spPr>
          <p:txBody>
            <a:bodyPr rtlCol="0" anchor="ctr"/>
            <a:lstStyle/>
            <a:p>
              <a:endParaRPr lang="en-ID"/>
            </a:p>
          </p:txBody>
        </p:sp>
        <p:sp>
          <p:nvSpPr>
            <p:cNvPr id="1829" name="Freeform: Shape 1828">
              <a:extLst>
                <a:ext uri="{FF2B5EF4-FFF2-40B4-BE49-F238E27FC236}">
                  <a16:creationId xmlns:a16="http://schemas.microsoft.com/office/drawing/2014/main" id="{8B3FE273-8472-141D-3D2F-11B629F4237F}"/>
                </a:ext>
              </a:extLst>
            </p:cNvPr>
            <p:cNvSpPr/>
            <p:nvPr/>
          </p:nvSpPr>
          <p:spPr>
            <a:xfrm>
              <a:off x="7112793" y="1195387"/>
              <a:ext cx="47029" cy="21431"/>
            </a:xfrm>
            <a:custGeom>
              <a:avLst/>
              <a:gdLst>
                <a:gd name="connsiteX0" fmla="*/ 45244 w 47029"/>
                <a:gd name="connsiteY0" fmla="*/ 21431 h 21431"/>
                <a:gd name="connsiteX1" fmla="*/ 23813 w 47029"/>
                <a:gd name="connsiteY1" fmla="*/ 9525 h 21431"/>
                <a:gd name="connsiteX2" fmla="*/ 2381 w 47029"/>
                <a:gd name="connsiteY2" fmla="*/ 21431 h 21431"/>
                <a:gd name="connsiteX3" fmla="*/ 0 w 47029"/>
                <a:gd name="connsiteY3" fmla="*/ 19050 h 21431"/>
                <a:gd name="connsiteX4" fmla="*/ 21431 w 47029"/>
                <a:gd name="connsiteY4" fmla="*/ 0 h 21431"/>
                <a:gd name="connsiteX5" fmla="*/ 45244 w 47029"/>
                <a:gd name="connsiteY5" fmla="*/ 19050 h 21431"/>
                <a:gd name="connsiteX6" fmla="*/ 45244 w 47029"/>
                <a:gd name="connsiteY6" fmla="*/ 21431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029" h="21431">
                  <a:moveTo>
                    <a:pt x="45244" y="21431"/>
                  </a:moveTo>
                  <a:cubicBezTo>
                    <a:pt x="38100" y="16669"/>
                    <a:pt x="33338" y="14287"/>
                    <a:pt x="23813" y="9525"/>
                  </a:cubicBezTo>
                  <a:cubicBezTo>
                    <a:pt x="16669" y="14287"/>
                    <a:pt x="9525" y="16669"/>
                    <a:pt x="2381" y="21431"/>
                  </a:cubicBezTo>
                  <a:cubicBezTo>
                    <a:pt x="2381" y="21431"/>
                    <a:pt x="0" y="19050"/>
                    <a:pt x="0" y="19050"/>
                  </a:cubicBezTo>
                  <a:cubicBezTo>
                    <a:pt x="7144" y="14287"/>
                    <a:pt x="14288" y="7144"/>
                    <a:pt x="21431" y="0"/>
                  </a:cubicBezTo>
                  <a:cubicBezTo>
                    <a:pt x="28575" y="7144"/>
                    <a:pt x="38100" y="11906"/>
                    <a:pt x="45244" y="19050"/>
                  </a:cubicBezTo>
                  <a:cubicBezTo>
                    <a:pt x="47625" y="19050"/>
                    <a:pt x="47625" y="19050"/>
                    <a:pt x="45244" y="21431"/>
                  </a:cubicBezTo>
                  <a:close/>
                </a:path>
              </a:pathLst>
            </a:custGeom>
            <a:grpFill/>
            <a:ln w="23813" cap="flat">
              <a:noFill/>
              <a:prstDash val="solid"/>
              <a:miter/>
            </a:ln>
          </p:spPr>
          <p:txBody>
            <a:bodyPr rtlCol="0" anchor="ctr"/>
            <a:lstStyle/>
            <a:p>
              <a:endParaRPr lang="en-ID"/>
            </a:p>
          </p:txBody>
        </p:sp>
        <p:sp>
          <p:nvSpPr>
            <p:cNvPr id="1830" name="Freeform: Shape 1829">
              <a:extLst>
                <a:ext uri="{FF2B5EF4-FFF2-40B4-BE49-F238E27FC236}">
                  <a16:creationId xmlns:a16="http://schemas.microsoft.com/office/drawing/2014/main" id="{41B163C1-1E6D-B6E5-B89F-81FABD1526B7}"/>
                </a:ext>
              </a:extLst>
            </p:cNvPr>
            <p:cNvSpPr/>
            <p:nvPr/>
          </p:nvSpPr>
          <p:spPr>
            <a:xfrm>
              <a:off x="9072562" y="1195387"/>
              <a:ext cx="42862" cy="19049"/>
            </a:xfrm>
            <a:custGeom>
              <a:avLst/>
              <a:gdLst>
                <a:gd name="connsiteX0" fmla="*/ 21431 w 42862"/>
                <a:gd name="connsiteY0" fmla="*/ 0 h 19049"/>
                <a:gd name="connsiteX1" fmla="*/ 42863 w 42862"/>
                <a:gd name="connsiteY1" fmla="*/ 16669 h 19049"/>
                <a:gd name="connsiteX2" fmla="*/ 40481 w 42862"/>
                <a:gd name="connsiteY2" fmla="*/ 19050 h 19049"/>
                <a:gd name="connsiteX3" fmla="*/ 19050 w 42862"/>
                <a:gd name="connsiteY3" fmla="*/ 7144 h 19049"/>
                <a:gd name="connsiteX4" fmla="*/ 0 w 42862"/>
                <a:gd name="connsiteY4" fmla="*/ 19050 h 19049"/>
                <a:gd name="connsiteX5" fmla="*/ 21431 w 42862"/>
                <a:gd name="connsiteY5" fmla="*/ 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62" h="19049">
                  <a:moveTo>
                    <a:pt x="21431" y="0"/>
                  </a:moveTo>
                  <a:cubicBezTo>
                    <a:pt x="28575" y="7144"/>
                    <a:pt x="35719" y="11906"/>
                    <a:pt x="42863" y="16669"/>
                  </a:cubicBezTo>
                  <a:cubicBezTo>
                    <a:pt x="42863" y="16669"/>
                    <a:pt x="42863" y="19050"/>
                    <a:pt x="40481" y="19050"/>
                  </a:cubicBezTo>
                  <a:cubicBezTo>
                    <a:pt x="33337" y="16669"/>
                    <a:pt x="28575" y="11906"/>
                    <a:pt x="19050" y="7144"/>
                  </a:cubicBezTo>
                  <a:cubicBezTo>
                    <a:pt x="11906" y="9525"/>
                    <a:pt x="7144" y="14287"/>
                    <a:pt x="0" y="19050"/>
                  </a:cubicBezTo>
                  <a:cubicBezTo>
                    <a:pt x="4762" y="9525"/>
                    <a:pt x="4762" y="9525"/>
                    <a:pt x="21431" y="0"/>
                  </a:cubicBezTo>
                  <a:close/>
                </a:path>
              </a:pathLst>
            </a:custGeom>
            <a:grpFill/>
            <a:ln w="23813" cap="flat">
              <a:noFill/>
              <a:prstDash val="solid"/>
              <a:miter/>
            </a:ln>
          </p:spPr>
          <p:txBody>
            <a:bodyPr rtlCol="0" anchor="ctr"/>
            <a:lstStyle/>
            <a:p>
              <a:endParaRPr lang="en-ID"/>
            </a:p>
          </p:txBody>
        </p:sp>
        <p:sp>
          <p:nvSpPr>
            <p:cNvPr id="1831" name="Freeform: Shape 1830">
              <a:extLst>
                <a:ext uri="{FF2B5EF4-FFF2-40B4-BE49-F238E27FC236}">
                  <a16:creationId xmlns:a16="http://schemas.microsoft.com/office/drawing/2014/main" id="{EE15819B-2A52-55FD-3E15-8C416894E420}"/>
                </a:ext>
              </a:extLst>
            </p:cNvPr>
            <p:cNvSpPr/>
            <p:nvPr/>
          </p:nvSpPr>
          <p:spPr>
            <a:xfrm>
              <a:off x="11022806" y="1193006"/>
              <a:ext cx="45243" cy="21431"/>
            </a:xfrm>
            <a:custGeom>
              <a:avLst/>
              <a:gdLst>
                <a:gd name="connsiteX0" fmla="*/ 21431 w 45243"/>
                <a:gd name="connsiteY0" fmla="*/ 9525 h 21431"/>
                <a:gd name="connsiteX1" fmla="*/ 2381 w 45243"/>
                <a:gd name="connsiteY1" fmla="*/ 21431 h 21431"/>
                <a:gd name="connsiteX2" fmla="*/ 0 w 45243"/>
                <a:gd name="connsiteY2" fmla="*/ 19050 h 21431"/>
                <a:gd name="connsiteX3" fmla="*/ 21431 w 45243"/>
                <a:gd name="connsiteY3" fmla="*/ 0 h 21431"/>
                <a:gd name="connsiteX4" fmla="*/ 45244 w 45243"/>
                <a:gd name="connsiteY4" fmla="*/ 19050 h 21431"/>
                <a:gd name="connsiteX5" fmla="*/ 42863 w 45243"/>
                <a:gd name="connsiteY5" fmla="*/ 21431 h 21431"/>
                <a:gd name="connsiteX6" fmla="*/ 21431 w 45243"/>
                <a:gd name="connsiteY6" fmla="*/ 9525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43" h="21431">
                  <a:moveTo>
                    <a:pt x="21431" y="9525"/>
                  </a:moveTo>
                  <a:cubicBezTo>
                    <a:pt x="14288" y="14288"/>
                    <a:pt x="7144" y="19050"/>
                    <a:pt x="2381" y="21431"/>
                  </a:cubicBezTo>
                  <a:cubicBezTo>
                    <a:pt x="2381" y="21431"/>
                    <a:pt x="0" y="19050"/>
                    <a:pt x="0" y="19050"/>
                  </a:cubicBezTo>
                  <a:cubicBezTo>
                    <a:pt x="7144" y="14288"/>
                    <a:pt x="14288" y="7144"/>
                    <a:pt x="21431" y="0"/>
                  </a:cubicBezTo>
                  <a:cubicBezTo>
                    <a:pt x="30956" y="7144"/>
                    <a:pt x="38100" y="11906"/>
                    <a:pt x="45244" y="19050"/>
                  </a:cubicBezTo>
                  <a:cubicBezTo>
                    <a:pt x="45244" y="19050"/>
                    <a:pt x="42863" y="21431"/>
                    <a:pt x="42863" y="21431"/>
                  </a:cubicBezTo>
                  <a:cubicBezTo>
                    <a:pt x="38100" y="19050"/>
                    <a:pt x="30956" y="14288"/>
                    <a:pt x="21431" y="9525"/>
                  </a:cubicBezTo>
                  <a:close/>
                </a:path>
              </a:pathLst>
            </a:custGeom>
            <a:grpFill/>
            <a:ln w="23813" cap="flat">
              <a:noFill/>
              <a:prstDash val="solid"/>
              <a:miter/>
            </a:ln>
          </p:spPr>
          <p:txBody>
            <a:bodyPr rtlCol="0" anchor="ctr"/>
            <a:lstStyle/>
            <a:p>
              <a:endParaRPr lang="en-ID"/>
            </a:p>
          </p:txBody>
        </p:sp>
        <p:sp>
          <p:nvSpPr>
            <p:cNvPr id="1832" name="Freeform: Shape 1831">
              <a:extLst>
                <a:ext uri="{FF2B5EF4-FFF2-40B4-BE49-F238E27FC236}">
                  <a16:creationId xmlns:a16="http://schemas.microsoft.com/office/drawing/2014/main" id="{5C0F60DA-EDE4-28B0-07AE-BEB6C5713DBF}"/>
                </a:ext>
              </a:extLst>
            </p:cNvPr>
            <p:cNvSpPr/>
            <p:nvPr/>
          </p:nvSpPr>
          <p:spPr>
            <a:xfrm>
              <a:off x="8074818" y="4562475"/>
              <a:ext cx="23812" cy="45243"/>
            </a:xfrm>
            <a:custGeom>
              <a:avLst/>
              <a:gdLst>
                <a:gd name="connsiteX0" fmla="*/ 23813 w 23812"/>
                <a:gd name="connsiteY0" fmla="*/ 33337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2 h 45243"/>
                <a:gd name="connsiteX5" fmla="*/ 23813 w 23812"/>
                <a:gd name="connsiteY5" fmla="*/ 33337 h 45243"/>
                <a:gd name="connsiteX6" fmla="*/ 23813 w 23812"/>
                <a:gd name="connsiteY6" fmla="*/ 33337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7"/>
                  </a:moveTo>
                  <a:cubicBezTo>
                    <a:pt x="21431" y="38100"/>
                    <a:pt x="16669" y="40481"/>
                    <a:pt x="14287" y="45244"/>
                  </a:cubicBezTo>
                  <a:cubicBezTo>
                    <a:pt x="14287" y="26194"/>
                    <a:pt x="19050" y="9525"/>
                    <a:pt x="0" y="0"/>
                  </a:cubicBezTo>
                  <a:lnTo>
                    <a:pt x="0" y="0"/>
                  </a:lnTo>
                  <a:cubicBezTo>
                    <a:pt x="7144" y="2381"/>
                    <a:pt x="14287" y="2381"/>
                    <a:pt x="19050" y="4762"/>
                  </a:cubicBezTo>
                  <a:cubicBezTo>
                    <a:pt x="19050" y="16669"/>
                    <a:pt x="21431" y="23813"/>
                    <a:pt x="23813" y="33337"/>
                  </a:cubicBezTo>
                  <a:lnTo>
                    <a:pt x="23813" y="33337"/>
                  </a:lnTo>
                  <a:close/>
                </a:path>
              </a:pathLst>
            </a:custGeom>
            <a:grpFill/>
            <a:ln w="23813" cap="flat">
              <a:noFill/>
              <a:prstDash val="solid"/>
              <a:miter/>
            </a:ln>
          </p:spPr>
          <p:txBody>
            <a:bodyPr rtlCol="0" anchor="ctr"/>
            <a:lstStyle/>
            <a:p>
              <a:endParaRPr lang="en-ID"/>
            </a:p>
          </p:txBody>
        </p:sp>
        <p:sp>
          <p:nvSpPr>
            <p:cNvPr id="1833" name="Freeform: Shape 1832">
              <a:extLst>
                <a:ext uri="{FF2B5EF4-FFF2-40B4-BE49-F238E27FC236}">
                  <a16:creationId xmlns:a16="http://schemas.microsoft.com/office/drawing/2014/main" id="{BD0C2E24-4F8D-CAB6-17CD-06B2182EAFA4}"/>
                </a:ext>
              </a:extLst>
            </p:cNvPr>
            <p:cNvSpPr/>
            <p:nvPr/>
          </p:nvSpPr>
          <p:spPr>
            <a:xfrm>
              <a:off x="6179343" y="4560093"/>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4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3" y="9525"/>
                    <a:pt x="9525" y="26194"/>
                    <a:pt x="9525" y="45244"/>
                  </a:cubicBezTo>
                  <a:cubicBezTo>
                    <a:pt x="7144" y="42863"/>
                    <a:pt x="2381" y="38100"/>
                    <a:pt x="0" y="35719"/>
                  </a:cubicBezTo>
                  <a:lnTo>
                    <a:pt x="0" y="35719"/>
                  </a:lnTo>
                  <a:cubicBezTo>
                    <a:pt x="2381" y="26194"/>
                    <a:pt x="4763" y="16669"/>
                    <a:pt x="7144" y="4762"/>
                  </a:cubicBezTo>
                  <a:cubicBezTo>
                    <a:pt x="11906" y="4762"/>
                    <a:pt x="16669" y="2381"/>
                    <a:pt x="23813" y="0"/>
                  </a:cubicBezTo>
                  <a:lnTo>
                    <a:pt x="23813" y="0"/>
                  </a:lnTo>
                  <a:close/>
                </a:path>
              </a:pathLst>
            </a:custGeom>
            <a:grpFill/>
            <a:ln w="23813" cap="flat">
              <a:noFill/>
              <a:prstDash val="solid"/>
              <a:miter/>
            </a:ln>
          </p:spPr>
          <p:txBody>
            <a:bodyPr rtlCol="0" anchor="ctr"/>
            <a:lstStyle/>
            <a:p>
              <a:endParaRPr lang="en-ID"/>
            </a:p>
          </p:txBody>
        </p:sp>
        <p:sp>
          <p:nvSpPr>
            <p:cNvPr id="1834" name="Freeform: Shape 1833">
              <a:extLst>
                <a:ext uri="{FF2B5EF4-FFF2-40B4-BE49-F238E27FC236}">
                  <a16:creationId xmlns:a16="http://schemas.microsoft.com/office/drawing/2014/main" id="{E7019ED8-9D9A-B486-7565-FF0CC6E8F285}"/>
                </a:ext>
              </a:extLst>
            </p:cNvPr>
            <p:cNvSpPr/>
            <p:nvPr/>
          </p:nvSpPr>
          <p:spPr>
            <a:xfrm>
              <a:off x="6119812" y="4562475"/>
              <a:ext cx="23812" cy="45243"/>
            </a:xfrm>
            <a:custGeom>
              <a:avLst/>
              <a:gdLst>
                <a:gd name="connsiteX0" fmla="*/ 23813 w 23812"/>
                <a:gd name="connsiteY0" fmla="*/ 33337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2 h 45243"/>
                <a:gd name="connsiteX5" fmla="*/ 23813 w 23812"/>
                <a:gd name="connsiteY5" fmla="*/ 33337 h 45243"/>
                <a:gd name="connsiteX6" fmla="*/ 23813 w 23812"/>
                <a:gd name="connsiteY6" fmla="*/ 33337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7"/>
                  </a:moveTo>
                  <a:cubicBezTo>
                    <a:pt x="21431" y="38100"/>
                    <a:pt x="16669" y="40481"/>
                    <a:pt x="14287" y="45244"/>
                  </a:cubicBezTo>
                  <a:cubicBezTo>
                    <a:pt x="14287" y="26194"/>
                    <a:pt x="19050" y="9525"/>
                    <a:pt x="0" y="0"/>
                  </a:cubicBezTo>
                  <a:lnTo>
                    <a:pt x="0" y="0"/>
                  </a:lnTo>
                  <a:cubicBezTo>
                    <a:pt x="7144" y="2381"/>
                    <a:pt x="14287" y="2381"/>
                    <a:pt x="19050" y="4762"/>
                  </a:cubicBezTo>
                  <a:cubicBezTo>
                    <a:pt x="21431" y="16669"/>
                    <a:pt x="21431" y="23813"/>
                    <a:pt x="23813" y="33337"/>
                  </a:cubicBezTo>
                  <a:lnTo>
                    <a:pt x="23813" y="33337"/>
                  </a:lnTo>
                  <a:close/>
                </a:path>
              </a:pathLst>
            </a:custGeom>
            <a:grpFill/>
            <a:ln w="23813" cap="flat">
              <a:noFill/>
              <a:prstDash val="solid"/>
              <a:miter/>
            </a:ln>
          </p:spPr>
          <p:txBody>
            <a:bodyPr rtlCol="0" anchor="ctr"/>
            <a:lstStyle/>
            <a:p>
              <a:endParaRPr lang="en-ID"/>
            </a:p>
          </p:txBody>
        </p:sp>
        <p:sp>
          <p:nvSpPr>
            <p:cNvPr id="1835" name="Freeform: Shape 1834">
              <a:extLst>
                <a:ext uri="{FF2B5EF4-FFF2-40B4-BE49-F238E27FC236}">
                  <a16:creationId xmlns:a16="http://schemas.microsoft.com/office/drawing/2014/main" id="{22C7E53A-C0E3-B20D-460A-D241E7B2A580}"/>
                </a:ext>
              </a:extLst>
            </p:cNvPr>
            <p:cNvSpPr/>
            <p:nvPr/>
          </p:nvSpPr>
          <p:spPr>
            <a:xfrm>
              <a:off x="8074818" y="3436143"/>
              <a:ext cx="23812" cy="45243"/>
            </a:xfrm>
            <a:custGeom>
              <a:avLst/>
              <a:gdLst>
                <a:gd name="connsiteX0" fmla="*/ 23813 w 23812"/>
                <a:gd name="connsiteY0" fmla="*/ 33337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2 h 45243"/>
                <a:gd name="connsiteX5" fmla="*/ 23813 w 23812"/>
                <a:gd name="connsiteY5" fmla="*/ 33337 h 45243"/>
                <a:gd name="connsiteX6" fmla="*/ 23813 w 23812"/>
                <a:gd name="connsiteY6" fmla="*/ 33337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7"/>
                  </a:moveTo>
                  <a:cubicBezTo>
                    <a:pt x="21431" y="38100"/>
                    <a:pt x="16669" y="40481"/>
                    <a:pt x="14287" y="45244"/>
                  </a:cubicBezTo>
                  <a:cubicBezTo>
                    <a:pt x="14287" y="26194"/>
                    <a:pt x="19050" y="9525"/>
                    <a:pt x="0" y="0"/>
                  </a:cubicBezTo>
                  <a:cubicBezTo>
                    <a:pt x="0" y="0"/>
                    <a:pt x="0" y="0"/>
                    <a:pt x="0" y="0"/>
                  </a:cubicBezTo>
                  <a:cubicBezTo>
                    <a:pt x="7144" y="2381"/>
                    <a:pt x="14287" y="2381"/>
                    <a:pt x="19050" y="4762"/>
                  </a:cubicBezTo>
                  <a:cubicBezTo>
                    <a:pt x="19050" y="16669"/>
                    <a:pt x="21431" y="23813"/>
                    <a:pt x="23813" y="33337"/>
                  </a:cubicBezTo>
                  <a:lnTo>
                    <a:pt x="23813" y="33337"/>
                  </a:lnTo>
                  <a:close/>
                </a:path>
              </a:pathLst>
            </a:custGeom>
            <a:grpFill/>
            <a:ln w="23813" cap="flat">
              <a:noFill/>
              <a:prstDash val="solid"/>
              <a:miter/>
            </a:ln>
          </p:spPr>
          <p:txBody>
            <a:bodyPr rtlCol="0" anchor="ctr"/>
            <a:lstStyle/>
            <a:p>
              <a:endParaRPr lang="en-ID"/>
            </a:p>
          </p:txBody>
        </p:sp>
        <p:sp>
          <p:nvSpPr>
            <p:cNvPr id="1836" name="Freeform: Shape 1835">
              <a:extLst>
                <a:ext uri="{FF2B5EF4-FFF2-40B4-BE49-F238E27FC236}">
                  <a16:creationId xmlns:a16="http://schemas.microsoft.com/office/drawing/2014/main" id="{3C95430C-8111-EE1D-C788-22370D8D59F0}"/>
                </a:ext>
              </a:extLst>
            </p:cNvPr>
            <p:cNvSpPr/>
            <p:nvPr/>
          </p:nvSpPr>
          <p:spPr>
            <a:xfrm>
              <a:off x="11022806" y="4514850"/>
              <a:ext cx="50006" cy="23812"/>
            </a:xfrm>
            <a:custGeom>
              <a:avLst/>
              <a:gdLst>
                <a:gd name="connsiteX0" fmla="*/ 21431 w 50006"/>
                <a:gd name="connsiteY0" fmla="*/ 23813 h 23812"/>
                <a:gd name="connsiteX1" fmla="*/ 0 w 50006"/>
                <a:gd name="connsiteY1" fmla="*/ 4762 h 23812"/>
                <a:gd name="connsiteX2" fmla="*/ 50006 w 50006"/>
                <a:gd name="connsiteY2" fmla="*/ 0 h 23812"/>
                <a:gd name="connsiteX3" fmla="*/ 38100 w 50006"/>
                <a:gd name="connsiteY3" fmla="*/ 11906 h 23812"/>
                <a:gd name="connsiteX4" fmla="*/ 21431 w 50006"/>
                <a:gd name="connsiteY4" fmla="*/ 23813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06" h="23812">
                  <a:moveTo>
                    <a:pt x="21431" y="23813"/>
                  </a:moveTo>
                  <a:cubicBezTo>
                    <a:pt x="14288" y="16669"/>
                    <a:pt x="7144" y="11906"/>
                    <a:pt x="0" y="4762"/>
                  </a:cubicBezTo>
                  <a:cubicBezTo>
                    <a:pt x="23813" y="14287"/>
                    <a:pt x="23813" y="14287"/>
                    <a:pt x="50006" y="0"/>
                  </a:cubicBezTo>
                  <a:cubicBezTo>
                    <a:pt x="42863" y="7143"/>
                    <a:pt x="40482" y="9525"/>
                    <a:pt x="38100" y="11906"/>
                  </a:cubicBezTo>
                  <a:cubicBezTo>
                    <a:pt x="33338" y="16669"/>
                    <a:pt x="28575" y="19050"/>
                    <a:pt x="21431" y="23813"/>
                  </a:cubicBezTo>
                  <a:close/>
                </a:path>
              </a:pathLst>
            </a:custGeom>
            <a:grpFill/>
            <a:ln w="23813" cap="flat">
              <a:noFill/>
              <a:prstDash val="solid"/>
              <a:miter/>
            </a:ln>
          </p:spPr>
          <p:txBody>
            <a:bodyPr rtlCol="0" anchor="ctr"/>
            <a:lstStyle/>
            <a:p>
              <a:endParaRPr lang="en-ID"/>
            </a:p>
          </p:txBody>
        </p:sp>
        <p:sp>
          <p:nvSpPr>
            <p:cNvPr id="1837" name="Freeform: Shape 1836">
              <a:extLst>
                <a:ext uri="{FF2B5EF4-FFF2-40B4-BE49-F238E27FC236}">
                  <a16:creationId xmlns:a16="http://schemas.microsoft.com/office/drawing/2014/main" id="{56F42C04-FF4D-9B75-53BD-CF330EE3556D}"/>
                </a:ext>
              </a:extLst>
            </p:cNvPr>
            <p:cNvSpPr/>
            <p:nvPr/>
          </p:nvSpPr>
          <p:spPr>
            <a:xfrm>
              <a:off x="11020425" y="16668"/>
              <a:ext cx="47625" cy="19050"/>
            </a:xfrm>
            <a:custGeom>
              <a:avLst/>
              <a:gdLst>
                <a:gd name="connsiteX0" fmla="*/ 47625 w 47625"/>
                <a:gd name="connsiteY0" fmla="*/ 0 h 19050"/>
                <a:gd name="connsiteX1" fmla="*/ 23813 w 47625"/>
                <a:gd name="connsiteY1" fmla="*/ 19050 h 19050"/>
                <a:gd name="connsiteX2" fmla="*/ 0 w 47625"/>
                <a:gd name="connsiteY2" fmla="*/ 0 h 19050"/>
                <a:gd name="connsiteX3" fmla="*/ 47625 w 47625"/>
                <a:gd name="connsiteY3" fmla="*/ 0 h 19050"/>
              </a:gdLst>
              <a:ahLst/>
              <a:cxnLst>
                <a:cxn ang="0">
                  <a:pos x="connsiteX0" y="connsiteY0"/>
                </a:cxn>
                <a:cxn ang="0">
                  <a:pos x="connsiteX1" y="connsiteY1"/>
                </a:cxn>
                <a:cxn ang="0">
                  <a:pos x="connsiteX2" y="connsiteY2"/>
                </a:cxn>
                <a:cxn ang="0">
                  <a:pos x="connsiteX3" y="connsiteY3"/>
                </a:cxn>
              </a:cxnLst>
              <a:rect l="l" t="t" r="r" b="b"/>
              <a:pathLst>
                <a:path w="47625" h="19050">
                  <a:moveTo>
                    <a:pt x="47625" y="0"/>
                  </a:moveTo>
                  <a:cubicBezTo>
                    <a:pt x="40481" y="4762"/>
                    <a:pt x="33337" y="11906"/>
                    <a:pt x="23813" y="19050"/>
                  </a:cubicBezTo>
                  <a:cubicBezTo>
                    <a:pt x="14287" y="11906"/>
                    <a:pt x="7144" y="7144"/>
                    <a:pt x="0" y="0"/>
                  </a:cubicBezTo>
                  <a:cubicBezTo>
                    <a:pt x="16669" y="7144"/>
                    <a:pt x="33337" y="9525"/>
                    <a:pt x="47625" y="0"/>
                  </a:cubicBezTo>
                  <a:close/>
                </a:path>
              </a:pathLst>
            </a:custGeom>
            <a:grpFill/>
            <a:ln w="23813" cap="flat">
              <a:noFill/>
              <a:prstDash val="solid"/>
              <a:miter/>
            </a:ln>
          </p:spPr>
          <p:txBody>
            <a:bodyPr rtlCol="0" anchor="ctr"/>
            <a:lstStyle/>
            <a:p>
              <a:endParaRPr lang="en-ID"/>
            </a:p>
          </p:txBody>
        </p:sp>
        <p:sp>
          <p:nvSpPr>
            <p:cNvPr id="1838" name="Freeform: Shape 1837">
              <a:extLst>
                <a:ext uri="{FF2B5EF4-FFF2-40B4-BE49-F238E27FC236}">
                  <a16:creationId xmlns:a16="http://schemas.microsoft.com/office/drawing/2014/main" id="{82B71775-F21F-8A32-D5D0-04D2A63D4059}"/>
                </a:ext>
              </a:extLst>
            </p:cNvPr>
            <p:cNvSpPr/>
            <p:nvPr/>
          </p:nvSpPr>
          <p:spPr>
            <a:xfrm>
              <a:off x="9067800" y="4514850"/>
              <a:ext cx="47625" cy="26193"/>
            </a:xfrm>
            <a:custGeom>
              <a:avLst/>
              <a:gdLst>
                <a:gd name="connsiteX0" fmla="*/ 47625 w 47625"/>
                <a:gd name="connsiteY0" fmla="*/ 7143 h 26193"/>
                <a:gd name="connsiteX1" fmla="*/ 23813 w 47625"/>
                <a:gd name="connsiteY1" fmla="*/ 26194 h 26193"/>
                <a:gd name="connsiteX2" fmla="*/ 0 w 47625"/>
                <a:gd name="connsiteY2" fmla="*/ 7143 h 26193"/>
                <a:gd name="connsiteX3" fmla="*/ 45244 w 47625"/>
                <a:gd name="connsiteY3" fmla="*/ 0 h 26193"/>
                <a:gd name="connsiteX4" fmla="*/ 47625 w 47625"/>
                <a:gd name="connsiteY4" fmla="*/ 7143 h 26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26193">
                  <a:moveTo>
                    <a:pt x="47625" y="7143"/>
                  </a:moveTo>
                  <a:cubicBezTo>
                    <a:pt x="40481" y="11906"/>
                    <a:pt x="33337" y="19050"/>
                    <a:pt x="23813" y="26194"/>
                  </a:cubicBezTo>
                  <a:cubicBezTo>
                    <a:pt x="16669" y="19050"/>
                    <a:pt x="7144" y="14287"/>
                    <a:pt x="0" y="7143"/>
                  </a:cubicBezTo>
                  <a:cubicBezTo>
                    <a:pt x="16669" y="14287"/>
                    <a:pt x="30956" y="19050"/>
                    <a:pt x="45244" y="0"/>
                  </a:cubicBezTo>
                  <a:cubicBezTo>
                    <a:pt x="47625" y="2381"/>
                    <a:pt x="47625" y="4762"/>
                    <a:pt x="47625" y="7143"/>
                  </a:cubicBezTo>
                  <a:close/>
                </a:path>
              </a:pathLst>
            </a:custGeom>
            <a:grpFill/>
            <a:ln w="23813" cap="flat">
              <a:noFill/>
              <a:prstDash val="solid"/>
              <a:miter/>
            </a:ln>
          </p:spPr>
          <p:txBody>
            <a:bodyPr rtlCol="0" anchor="ctr"/>
            <a:lstStyle/>
            <a:p>
              <a:endParaRPr lang="en-ID"/>
            </a:p>
          </p:txBody>
        </p:sp>
        <p:sp>
          <p:nvSpPr>
            <p:cNvPr id="1839" name="Freeform: Shape 1838">
              <a:extLst>
                <a:ext uri="{FF2B5EF4-FFF2-40B4-BE49-F238E27FC236}">
                  <a16:creationId xmlns:a16="http://schemas.microsoft.com/office/drawing/2014/main" id="{A24FA5AC-59F2-02E8-A0A7-74D0659487B7}"/>
                </a:ext>
              </a:extLst>
            </p:cNvPr>
            <p:cNvSpPr/>
            <p:nvPr/>
          </p:nvSpPr>
          <p:spPr>
            <a:xfrm>
              <a:off x="6119812" y="57150"/>
              <a:ext cx="23812" cy="45243"/>
            </a:xfrm>
            <a:custGeom>
              <a:avLst/>
              <a:gdLst>
                <a:gd name="connsiteX0" fmla="*/ 23813 w 23812"/>
                <a:gd name="connsiteY0" fmla="*/ 33337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2 h 45243"/>
                <a:gd name="connsiteX5" fmla="*/ 23813 w 23812"/>
                <a:gd name="connsiteY5" fmla="*/ 33337 h 45243"/>
                <a:gd name="connsiteX6" fmla="*/ 23813 w 23812"/>
                <a:gd name="connsiteY6" fmla="*/ 33337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7"/>
                  </a:moveTo>
                  <a:cubicBezTo>
                    <a:pt x="21431" y="38100"/>
                    <a:pt x="16669" y="40481"/>
                    <a:pt x="14287" y="45244"/>
                  </a:cubicBezTo>
                  <a:cubicBezTo>
                    <a:pt x="14287" y="26194"/>
                    <a:pt x="19050" y="9525"/>
                    <a:pt x="0" y="0"/>
                  </a:cubicBezTo>
                  <a:lnTo>
                    <a:pt x="0" y="0"/>
                  </a:lnTo>
                  <a:cubicBezTo>
                    <a:pt x="7144" y="2381"/>
                    <a:pt x="14287" y="2381"/>
                    <a:pt x="19050" y="4762"/>
                  </a:cubicBezTo>
                  <a:cubicBezTo>
                    <a:pt x="21431" y="16669"/>
                    <a:pt x="21431" y="26194"/>
                    <a:pt x="23813" y="33337"/>
                  </a:cubicBezTo>
                  <a:lnTo>
                    <a:pt x="23813" y="33337"/>
                  </a:lnTo>
                  <a:close/>
                </a:path>
              </a:pathLst>
            </a:custGeom>
            <a:grpFill/>
            <a:ln w="23813" cap="flat">
              <a:noFill/>
              <a:prstDash val="solid"/>
              <a:miter/>
            </a:ln>
          </p:spPr>
          <p:txBody>
            <a:bodyPr rtlCol="0" anchor="ctr"/>
            <a:lstStyle/>
            <a:p>
              <a:endParaRPr lang="en-ID"/>
            </a:p>
          </p:txBody>
        </p:sp>
        <p:sp>
          <p:nvSpPr>
            <p:cNvPr id="1840" name="Freeform: Shape 1839">
              <a:extLst>
                <a:ext uri="{FF2B5EF4-FFF2-40B4-BE49-F238E27FC236}">
                  <a16:creationId xmlns:a16="http://schemas.microsoft.com/office/drawing/2014/main" id="{FD5FDB36-1B07-EF9F-8CC5-56461D386AE8}"/>
                </a:ext>
              </a:extLst>
            </p:cNvPr>
            <p:cNvSpPr/>
            <p:nvPr/>
          </p:nvSpPr>
          <p:spPr>
            <a:xfrm>
              <a:off x="11982450" y="3436143"/>
              <a:ext cx="23812" cy="45243"/>
            </a:xfrm>
            <a:custGeom>
              <a:avLst/>
              <a:gdLst>
                <a:gd name="connsiteX0" fmla="*/ 23813 w 23812"/>
                <a:gd name="connsiteY0" fmla="*/ 33337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2 h 45243"/>
                <a:gd name="connsiteX5" fmla="*/ 23813 w 23812"/>
                <a:gd name="connsiteY5" fmla="*/ 33337 h 45243"/>
                <a:gd name="connsiteX6" fmla="*/ 23813 w 23812"/>
                <a:gd name="connsiteY6" fmla="*/ 33337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7"/>
                  </a:moveTo>
                  <a:cubicBezTo>
                    <a:pt x="21431" y="38100"/>
                    <a:pt x="16668" y="40481"/>
                    <a:pt x="14287" y="45244"/>
                  </a:cubicBezTo>
                  <a:cubicBezTo>
                    <a:pt x="14287" y="26194"/>
                    <a:pt x="19050" y="9525"/>
                    <a:pt x="0" y="0"/>
                  </a:cubicBezTo>
                  <a:lnTo>
                    <a:pt x="0" y="0"/>
                  </a:lnTo>
                  <a:cubicBezTo>
                    <a:pt x="7143" y="2381"/>
                    <a:pt x="14287" y="2381"/>
                    <a:pt x="19050" y="4762"/>
                  </a:cubicBezTo>
                  <a:cubicBezTo>
                    <a:pt x="19050" y="16669"/>
                    <a:pt x="21431" y="23813"/>
                    <a:pt x="23813" y="33337"/>
                  </a:cubicBezTo>
                  <a:lnTo>
                    <a:pt x="23813" y="33337"/>
                  </a:lnTo>
                  <a:close/>
                </a:path>
              </a:pathLst>
            </a:custGeom>
            <a:grpFill/>
            <a:ln w="23813" cap="flat">
              <a:noFill/>
              <a:prstDash val="solid"/>
              <a:miter/>
            </a:ln>
          </p:spPr>
          <p:txBody>
            <a:bodyPr rtlCol="0" anchor="ctr"/>
            <a:lstStyle/>
            <a:p>
              <a:endParaRPr lang="en-ID"/>
            </a:p>
          </p:txBody>
        </p:sp>
        <p:sp>
          <p:nvSpPr>
            <p:cNvPr id="1841" name="Freeform: Shape 1840">
              <a:extLst>
                <a:ext uri="{FF2B5EF4-FFF2-40B4-BE49-F238E27FC236}">
                  <a16:creationId xmlns:a16="http://schemas.microsoft.com/office/drawing/2014/main" id="{615E962A-0462-8489-0D47-292AAAA9039E}"/>
                </a:ext>
              </a:extLst>
            </p:cNvPr>
            <p:cNvSpPr/>
            <p:nvPr/>
          </p:nvSpPr>
          <p:spPr>
            <a:xfrm>
              <a:off x="6179343" y="57150"/>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4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3" y="9525"/>
                    <a:pt x="9525" y="26194"/>
                    <a:pt x="9525" y="45244"/>
                  </a:cubicBezTo>
                  <a:cubicBezTo>
                    <a:pt x="7144" y="42862"/>
                    <a:pt x="2381" y="38100"/>
                    <a:pt x="0" y="35719"/>
                  </a:cubicBezTo>
                  <a:cubicBezTo>
                    <a:pt x="0" y="35719"/>
                    <a:pt x="0" y="35719"/>
                    <a:pt x="0" y="35719"/>
                  </a:cubicBezTo>
                  <a:cubicBezTo>
                    <a:pt x="2381" y="26194"/>
                    <a:pt x="4763" y="16669"/>
                    <a:pt x="7144" y="4762"/>
                  </a:cubicBezTo>
                  <a:cubicBezTo>
                    <a:pt x="11906" y="2381"/>
                    <a:pt x="16669" y="0"/>
                    <a:pt x="23813" y="0"/>
                  </a:cubicBezTo>
                  <a:lnTo>
                    <a:pt x="23813" y="0"/>
                  </a:lnTo>
                  <a:close/>
                </a:path>
              </a:pathLst>
            </a:custGeom>
            <a:grpFill/>
            <a:ln w="23813" cap="flat">
              <a:noFill/>
              <a:prstDash val="solid"/>
              <a:miter/>
            </a:ln>
          </p:spPr>
          <p:txBody>
            <a:bodyPr rtlCol="0" anchor="ctr"/>
            <a:lstStyle/>
            <a:p>
              <a:endParaRPr lang="en-ID"/>
            </a:p>
          </p:txBody>
        </p:sp>
        <p:sp>
          <p:nvSpPr>
            <p:cNvPr id="1842" name="Freeform: Shape 1841">
              <a:extLst>
                <a:ext uri="{FF2B5EF4-FFF2-40B4-BE49-F238E27FC236}">
                  <a16:creationId xmlns:a16="http://schemas.microsoft.com/office/drawing/2014/main" id="{E02E2BA2-5577-4C53-5CE6-F38213245F4A}"/>
                </a:ext>
              </a:extLst>
            </p:cNvPr>
            <p:cNvSpPr/>
            <p:nvPr/>
          </p:nvSpPr>
          <p:spPr>
            <a:xfrm>
              <a:off x="8131968" y="4560093"/>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4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9525" y="26194"/>
                    <a:pt x="9525" y="45244"/>
                  </a:cubicBezTo>
                  <a:cubicBezTo>
                    <a:pt x="7144" y="42863"/>
                    <a:pt x="2381" y="38100"/>
                    <a:pt x="0" y="35719"/>
                  </a:cubicBezTo>
                  <a:lnTo>
                    <a:pt x="0" y="35719"/>
                  </a:lnTo>
                  <a:cubicBezTo>
                    <a:pt x="2381" y="26194"/>
                    <a:pt x="4762" y="16669"/>
                    <a:pt x="7144" y="4762"/>
                  </a:cubicBezTo>
                  <a:cubicBezTo>
                    <a:pt x="11906" y="4762"/>
                    <a:pt x="19050" y="2381"/>
                    <a:pt x="23813" y="0"/>
                  </a:cubicBezTo>
                  <a:lnTo>
                    <a:pt x="23813" y="0"/>
                  </a:lnTo>
                  <a:close/>
                </a:path>
              </a:pathLst>
            </a:custGeom>
            <a:grpFill/>
            <a:ln w="23813" cap="flat">
              <a:noFill/>
              <a:prstDash val="solid"/>
              <a:miter/>
            </a:ln>
          </p:spPr>
          <p:txBody>
            <a:bodyPr rtlCol="0" anchor="ctr"/>
            <a:lstStyle/>
            <a:p>
              <a:endParaRPr lang="en-ID"/>
            </a:p>
          </p:txBody>
        </p:sp>
        <p:sp>
          <p:nvSpPr>
            <p:cNvPr id="1843" name="Freeform: Shape 1842">
              <a:extLst>
                <a:ext uri="{FF2B5EF4-FFF2-40B4-BE49-F238E27FC236}">
                  <a16:creationId xmlns:a16="http://schemas.microsoft.com/office/drawing/2014/main" id="{41F8BB55-C07E-E048-53C8-C8D031CE54C4}"/>
                </a:ext>
              </a:extLst>
            </p:cNvPr>
            <p:cNvSpPr/>
            <p:nvPr/>
          </p:nvSpPr>
          <p:spPr>
            <a:xfrm>
              <a:off x="8074818" y="57150"/>
              <a:ext cx="23812" cy="45243"/>
            </a:xfrm>
            <a:custGeom>
              <a:avLst/>
              <a:gdLst>
                <a:gd name="connsiteX0" fmla="*/ 23813 w 23812"/>
                <a:gd name="connsiteY0" fmla="*/ 33337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2 h 45243"/>
                <a:gd name="connsiteX5" fmla="*/ 23813 w 23812"/>
                <a:gd name="connsiteY5" fmla="*/ 33337 h 45243"/>
                <a:gd name="connsiteX6" fmla="*/ 23813 w 23812"/>
                <a:gd name="connsiteY6" fmla="*/ 33337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7"/>
                  </a:moveTo>
                  <a:cubicBezTo>
                    <a:pt x="21431" y="38100"/>
                    <a:pt x="16669" y="40481"/>
                    <a:pt x="14287" y="45244"/>
                  </a:cubicBezTo>
                  <a:cubicBezTo>
                    <a:pt x="14287" y="26194"/>
                    <a:pt x="19050" y="9525"/>
                    <a:pt x="0" y="0"/>
                  </a:cubicBezTo>
                  <a:lnTo>
                    <a:pt x="0" y="0"/>
                  </a:lnTo>
                  <a:cubicBezTo>
                    <a:pt x="7144" y="2381"/>
                    <a:pt x="14287" y="2381"/>
                    <a:pt x="19050" y="4762"/>
                  </a:cubicBezTo>
                  <a:cubicBezTo>
                    <a:pt x="19050" y="16669"/>
                    <a:pt x="21431" y="26194"/>
                    <a:pt x="23813" y="33337"/>
                  </a:cubicBezTo>
                  <a:lnTo>
                    <a:pt x="23813" y="33337"/>
                  </a:lnTo>
                  <a:close/>
                </a:path>
              </a:pathLst>
            </a:custGeom>
            <a:grpFill/>
            <a:ln w="23813" cap="flat">
              <a:noFill/>
              <a:prstDash val="solid"/>
              <a:miter/>
            </a:ln>
          </p:spPr>
          <p:txBody>
            <a:bodyPr rtlCol="0" anchor="ctr"/>
            <a:lstStyle/>
            <a:p>
              <a:endParaRPr lang="en-ID"/>
            </a:p>
          </p:txBody>
        </p:sp>
        <p:sp>
          <p:nvSpPr>
            <p:cNvPr id="1844" name="Freeform: Shape 1843">
              <a:extLst>
                <a:ext uri="{FF2B5EF4-FFF2-40B4-BE49-F238E27FC236}">
                  <a16:creationId xmlns:a16="http://schemas.microsoft.com/office/drawing/2014/main" id="{F9785463-E582-E087-27F6-A0C6EDFBB46A}"/>
                </a:ext>
              </a:extLst>
            </p:cNvPr>
            <p:cNvSpPr/>
            <p:nvPr/>
          </p:nvSpPr>
          <p:spPr>
            <a:xfrm>
              <a:off x="11022806" y="6827044"/>
              <a:ext cx="47625" cy="23812"/>
            </a:xfrm>
            <a:custGeom>
              <a:avLst/>
              <a:gdLst>
                <a:gd name="connsiteX0" fmla="*/ 47625 w 47625"/>
                <a:gd name="connsiteY0" fmla="*/ 23813 h 23812"/>
                <a:gd name="connsiteX1" fmla="*/ 23813 w 47625"/>
                <a:gd name="connsiteY1" fmla="*/ 7143 h 23812"/>
                <a:gd name="connsiteX2" fmla="*/ 0 w 47625"/>
                <a:gd name="connsiteY2" fmla="*/ 23813 h 23812"/>
                <a:gd name="connsiteX3" fmla="*/ 23813 w 47625"/>
                <a:gd name="connsiteY3" fmla="*/ 0 h 23812"/>
                <a:gd name="connsiteX4" fmla="*/ 47625 w 47625"/>
                <a:gd name="connsiteY4" fmla="*/ 23813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23812">
                  <a:moveTo>
                    <a:pt x="47625" y="23813"/>
                  </a:moveTo>
                  <a:cubicBezTo>
                    <a:pt x="40482" y="19050"/>
                    <a:pt x="30956" y="14287"/>
                    <a:pt x="23813" y="7143"/>
                  </a:cubicBezTo>
                  <a:cubicBezTo>
                    <a:pt x="14288" y="11906"/>
                    <a:pt x="7144" y="19050"/>
                    <a:pt x="0" y="23813"/>
                  </a:cubicBezTo>
                  <a:cubicBezTo>
                    <a:pt x="2381" y="9525"/>
                    <a:pt x="14288" y="7143"/>
                    <a:pt x="23813" y="0"/>
                  </a:cubicBezTo>
                  <a:cubicBezTo>
                    <a:pt x="33338" y="7143"/>
                    <a:pt x="45244" y="9525"/>
                    <a:pt x="47625" y="23813"/>
                  </a:cubicBezTo>
                  <a:close/>
                </a:path>
              </a:pathLst>
            </a:custGeom>
            <a:grpFill/>
            <a:ln w="23813" cap="flat">
              <a:noFill/>
              <a:prstDash val="solid"/>
              <a:miter/>
            </a:ln>
          </p:spPr>
          <p:txBody>
            <a:bodyPr rtlCol="0" anchor="ctr"/>
            <a:lstStyle/>
            <a:p>
              <a:endParaRPr lang="en-ID"/>
            </a:p>
          </p:txBody>
        </p:sp>
        <p:sp>
          <p:nvSpPr>
            <p:cNvPr id="1845" name="Freeform: Shape 1844">
              <a:extLst>
                <a:ext uri="{FF2B5EF4-FFF2-40B4-BE49-F238E27FC236}">
                  <a16:creationId xmlns:a16="http://schemas.microsoft.com/office/drawing/2014/main" id="{0D1647A5-C4FE-AB1C-D8CE-05276B4623AF}"/>
                </a:ext>
              </a:extLst>
            </p:cNvPr>
            <p:cNvSpPr/>
            <p:nvPr/>
          </p:nvSpPr>
          <p:spPr>
            <a:xfrm>
              <a:off x="9070181" y="6827044"/>
              <a:ext cx="47625" cy="23812"/>
            </a:xfrm>
            <a:custGeom>
              <a:avLst/>
              <a:gdLst>
                <a:gd name="connsiteX0" fmla="*/ 47625 w 47625"/>
                <a:gd name="connsiteY0" fmla="*/ 23813 h 23812"/>
                <a:gd name="connsiteX1" fmla="*/ 23813 w 47625"/>
                <a:gd name="connsiteY1" fmla="*/ 7143 h 23812"/>
                <a:gd name="connsiteX2" fmla="*/ 0 w 47625"/>
                <a:gd name="connsiteY2" fmla="*/ 23813 h 23812"/>
                <a:gd name="connsiteX3" fmla="*/ 23813 w 47625"/>
                <a:gd name="connsiteY3" fmla="*/ 0 h 23812"/>
                <a:gd name="connsiteX4" fmla="*/ 47625 w 47625"/>
                <a:gd name="connsiteY4" fmla="*/ 23813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23812">
                  <a:moveTo>
                    <a:pt x="47625" y="23813"/>
                  </a:moveTo>
                  <a:cubicBezTo>
                    <a:pt x="40482" y="19050"/>
                    <a:pt x="30956" y="14287"/>
                    <a:pt x="23813" y="7143"/>
                  </a:cubicBezTo>
                  <a:cubicBezTo>
                    <a:pt x="14288" y="11906"/>
                    <a:pt x="7144" y="19050"/>
                    <a:pt x="0" y="23813"/>
                  </a:cubicBezTo>
                  <a:cubicBezTo>
                    <a:pt x="2381" y="9525"/>
                    <a:pt x="14288" y="7143"/>
                    <a:pt x="23813" y="0"/>
                  </a:cubicBezTo>
                  <a:cubicBezTo>
                    <a:pt x="30956" y="7143"/>
                    <a:pt x="42863" y="9525"/>
                    <a:pt x="47625" y="23813"/>
                  </a:cubicBezTo>
                  <a:close/>
                </a:path>
              </a:pathLst>
            </a:custGeom>
            <a:grpFill/>
            <a:ln w="23813" cap="flat">
              <a:noFill/>
              <a:prstDash val="solid"/>
              <a:miter/>
            </a:ln>
          </p:spPr>
          <p:txBody>
            <a:bodyPr rtlCol="0" anchor="ctr"/>
            <a:lstStyle/>
            <a:p>
              <a:endParaRPr lang="en-ID"/>
            </a:p>
          </p:txBody>
        </p:sp>
        <p:sp>
          <p:nvSpPr>
            <p:cNvPr id="1846" name="Freeform: Shape 1845">
              <a:extLst>
                <a:ext uri="{FF2B5EF4-FFF2-40B4-BE49-F238E27FC236}">
                  <a16:creationId xmlns:a16="http://schemas.microsoft.com/office/drawing/2014/main" id="{36D88EB9-53FE-E501-3952-DC1D487BF762}"/>
                </a:ext>
              </a:extLst>
            </p:cNvPr>
            <p:cNvSpPr/>
            <p:nvPr/>
          </p:nvSpPr>
          <p:spPr>
            <a:xfrm>
              <a:off x="7115175" y="6827044"/>
              <a:ext cx="47625" cy="23812"/>
            </a:xfrm>
            <a:custGeom>
              <a:avLst/>
              <a:gdLst>
                <a:gd name="connsiteX0" fmla="*/ 47625 w 47625"/>
                <a:gd name="connsiteY0" fmla="*/ 23813 h 23812"/>
                <a:gd name="connsiteX1" fmla="*/ 23813 w 47625"/>
                <a:gd name="connsiteY1" fmla="*/ 7143 h 23812"/>
                <a:gd name="connsiteX2" fmla="*/ 0 w 47625"/>
                <a:gd name="connsiteY2" fmla="*/ 23813 h 23812"/>
                <a:gd name="connsiteX3" fmla="*/ 23813 w 47625"/>
                <a:gd name="connsiteY3" fmla="*/ 0 h 23812"/>
                <a:gd name="connsiteX4" fmla="*/ 47625 w 47625"/>
                <a:gd name="connsiteY4" fmla="*/ 23813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23812">
                  <a:moveTo>
                    <a:pt x="47625" y="23813"/>
                  </a:moveTo>
                  <a:cubicBezTo>
                    <a:pt x="40481" y="19050"/>
                    <a:pt x="30956" y="14287"/>
                    <a:pt x="23813" y="7143"/>
                  </a:cubicBezTo>
                  <a:cubicBezTo>
                    <a:pt x="14287" y="11906"/>
                    <a:pt x="7144" y="19050"/>
                    <a:pt x="0" y="23813"/>
                  </a:cubicBezTo>
                  <a:cubicBezTo>
                    <a:pt x="2381" y="9525"/>
                    <a:pt x="14287" y="7143"/>
                    <a:pt x="23813" y="0"/>
                  </a:cubicBezTo>
                  <a:cubicBezTo>
                    <a:pt x="33337" y="7143"/>
                    <a:pt x="45244" y="9525"/>
                    <a:pt x="47625" y="23813"/>
                  </a:cubicBezTo>
                  <a:close/>
                </a:path>
              </a:pathLst>
            </a:custGeom>
            <a:grpFill/>
            <a:ln w="23813" cap="flat">
              <a:noFill/>
              <a:prstDash val="solid"/>
              <a:miter/>
            </a:ln>
          </p:spPr>
          <p:txBody>
            <a:bodyPr rtlCol="0" anchor="ctr"/>
            <a:lstStyle/>
            <a:p>
              <a:endParaRPr lang="en-ID"/>
            </a:p>
          </p:txBody>
        </p:sp>
        <p:sp>
          <p:nvSpPr>
            <p:cNvPr id="1847" name="Freeform: Shape 1846">
              <a:extLst>
                <a:ext uri="{FF2B5EF4-FFF2-40B4-BE49-F238E27FC236}">
                  <a16:creationId xmlns:a16="http://schemas.microsoft.com/office/drawing/2014/main" id="{9AA179C0-CF9B-70FD-63AB-5F18203E45E8}"/>
                </a:ext>
              </a:extLst>
            </p:cNvPr>
            <p:cNvSpPr/>
            <p:nvPr/>
          </p:nvSpPr>
          <p:spPr>
            <a:xfrm>
              <a:off x="11023401" y="6769893"/>
              <a:ext cx="47029" cy="23812"/>
            </a:xfrm>
            <a:custGeom>
              <a:avLst/>
              <a:gdLst>
                <a:gd name="connsiteX0" fmla="*/ 1786 w 47029"/>
                <a:gd name="connsiteY0" fmla="*/ 0 h 23812"/>
                <a:gd name="connsiteX1" fmla="*/ 47030 w 47029"/>
                <a:gd name="connsiteY1" fmla="*/ 4763 h 23812"/>
                <a:gd name="connsiteX2" fmla="*/ 25599 w 47029"/>
                <a:gd name="connsiteY2" fmla="*/ 23813 h 23812"/>
                <a:gd name="connsiteX3" fmla="*/ 1786 w 47029"/>
                <a:gd name="connsiteY3" fmla="*/ 7144 h 23812"/>
                <a:gd name="connsiteX4" fmla="*/ 1786 w 47029"/>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29" h="23812">
                  <a:moveTo>
                    <a:pt x="1786" y="0"/>
                  </a:moveTo>
                  <a:cubicBezTo>
                    <a:pt x="16074" y="14288"/>
                    <a:pt x="30361" y="14288"/>
                    <a:pt x="47030" y="4763"/>
                  </a:cubicBezTo>
                  <a:cubicBezTo>
                    <a:pt x="39886" y="9526"/>
                    <a:pt x="32742" y="16669"/>
                    <a:pt x="25599" y="23813"/>
                  </a:cubicBezTo>
                  <a:cubicBezTo>
                    <a:pt x="16074" y="16669"/>
                    <a:pt x="8930" y="11906"/>
                    <a:pt x="1786" y="7144"/>
                  </a:cubicBezTo>
                  <a:cubicBezTo>
                    <a:pt x="-595" y="2381"/>
                    <a:pt x="-595" y="0"/>
                    <a:pt x="1786" y="0"/>
                  </a:cubicBezTo>
                  <a:close/>
                </a:path>
              </a:pathLst>
            </a:custGeom>
            <a:grpFill/>
            <a:ln w="23813" cap="flat">
              <a:noFill/>
              <a:prstDash val="solid"/>
              <a:miter/>
            </a:ln>
          </p:spPr>
          <p:txBody>
            <a:bodyPr rtlCol="0" anchor="ctr"/>
            <a:lstStyle/>
            <a:p>
              <a:endParaRPr lang="en-ID"/>
            </a:p>
          </p:txBody>
        </p:sp>
        <p:sp>
          <p:nvSpPr>
            <p:cNvPr id="1848" name="Freeform: Shape 1847">
              <a:extLst>
                <a:ext uri="{FF2B5EF4-FFF2-40B4-BE49-F238E27FC236}">
                  <a16:creationId xmlns:a16="http://schemas.microsoft.com/office/drawing/2014/main" id="{05507482-1C03-3E3D-25E4-0AA7B4FF16A1}"/>
                </a:ext>
              </a:extLst>
            </p:cNvPr>
            <p:cNvSpPr/>
            <p:nvPr/>
          </p:nvSpPr>
          <p:spPr>
            <a:xfrm>
              <a:off x="8131968" y="57150"/>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4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7144" y="26194"/>
                    <a:pt x="9525" y="45244"/>
                  </a:cubicBezTo>
                  <a:cubicBezTo>
                    <a:pt x="7144" y="42862"/>
                    <a:pt x="2381" y="38100"/>
                    <a:pt x="0" y="35719"/>
                  </a:cubicBezTo>
                  <a:cubicBezTo>
                    <a:pt x="0" y="35719"/>
                    <a:pt x="0" y="35719"/>
                    <a:pt x="0" y="35719"/>
                  </a:cubicBezTo>
                  <a:cubicBezTo>
                    <a:pt x="2381" y="26194"/>
                    <a:pt x="4762" y="16669"/>
                    <a:pt x="7144" y="4762"/>
                  </a:cubicBezTo>
                  <a:cubicBezTo>
                    <a:pt x="11906" y="2381"/>
                    <a:pt x="19050" y="0"/>
                    <a:pt x="23813" y="0"/>
                  </a:cubicBezTo>
                  <a:lnTo>
                    <a:pt x="23813" y="0"/>
                  </a:lnTo>
                  <a:close/>
                </a:path>
              </a:pathLst>
            </a:custGeom>
            <a:grpFill/>
            <a:ln w="23813" cap="flat">
              <a:noFill/>
              <a:prstDash val="solid"/>
              <a:miter/>
            </a:ln>
          </p:spPr>
          <p:txBody>
            <a:bodyPr rtlCol="0" anchor="ctr"/>
            <a:lstStyle/>
            <a:p>
              <a:endParaRPr lang="en-ID"/>
            </a:p>
          </p:txBody>
        </p:sp>
        <p:sp>
          <p:nvSpPr>
            <p:cNvPr id="1849" name="Freeform: Shape 1848">
              <a:extLst>
                <a:ext uri="{FF2B5EF4-FFF2-40B4-BE49-F238E27FC236}">
                  <a16:creationId xmlns:a16="http://schemas.microsoft.com/office/drawing/2014/main" id="{0EC1422F-ABE2-4CB8-5CF5-7088407EA6C4}"/>
                </a:ext>
              </a:extLst>
            </p:cNvPr>
            <p:cNvSpPr/>
            <p:nvPr/>
          </p:nvSpPr>
          <p:spPr>
            <a:xfrm>
              <a:off x="10027443" y="57150"/>
              <a:ext cx="23812" cy="45243"/>
            </a:xfrm>
            <a:custGeom>
              <a:avLst/>
              <a:gdLst>
                <a:gd name="connsiteX0" fmla="*/ 23813 w 23812"/>
                <a:gd name="connsiteY0" fmla="*/ 33337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2 h 45243"/>
                <a:gd name="connsiteX5" fmla="*/ 23813 w 23812"/>
                <a:gd name="connsiteY5" fmla="*/ 33337 h 45243"/>
                <a:gd name="connsiteX6" fmla="*/ 23813 w 23812"/>
                <a:gd name="connsiteY6" fmla="*/ 33337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7"/>
                  </a:moveTo>
                  <a:cubicBezTo>
                    <a:pt x="21431" y="38100"/>
                    <a:pt x="16669" y="40481"/>
                    <a:pt x="14287" y="45244"/>
                  </a:cubicBezTo>
                  <a:cubicBezTo>
                    <a:pt x="14287" y="26194"/>
                    <a:pt x="19050" y="9525"/>
                    <a:pt x="0" y="0"/>
                  </a:cubicBezTo>
                  <a:lnTo>
                    <a:pt x="0" y="0"/>
                  </a:lnTo>
                  <a:cubicBezTo>
                    <a:pt x="7143" y="2381"/>
                    <a:pt x="14287" y="2381"/>
                    <a:pt x="19050" y="4762"/>
                  </a:cubicBezTo>
                  <a:cubicBezTo>
                    <a:pt x="21431" y="16669"/>
                    <a:pt x="21431" y="26194"/>
                    <a:pt x="23813" y="33337"/>
                  </a:cubicBezTo>
                  <a:lnTo>
                    <a:pt x="23813" y="33337"/>
                  </a:lnTo>
                  <a:close/>
                </a:path>
              </a:pathLst>
            </a:custGeom>
            <a:grpFill/>
            <a:ln w="23813" cap="flat">
              <a:noFill/>
              <a:prstDash val="solid"/>
              <a:miter/>
            </a:ln>
          </p:spPr>
          <p:txBody>
            <a:bodyPr rtlCol="0" anchor="ctr"/>
            <a:lstStyle/>
            <a:p>
              <a:endParaRPr lang="en-ID"/>
            </a:p>
          </p:txBody>
        </p:sp>
        <p:sp>
          <p:nvSpPr>
            <p:cNvPr id="1850" name="Freeform: Shape 1849">
              <a:extLst>
                <a:ext uri="{FF2B5EF4-FFF2-40B4-BE49-F238E27FC236}">
                  <a16:creationId xmlns:a16="http://schemas.microsoft.com/office/drawing/2014/main" id="{3DE24E41-1662-B251-3699-FE5487846B9B}"/>
                </a:ext>
              </a:extLst>
            </p:cNvPr>
            <p:cNvSpPr/>
            <p:nvPr/>
          </p:nvSpPr>
          <p:spPr>
            <a:xfrm>
              <a:off x="10086975" y="57150"/>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3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7143" y="26194"/>
                    <a:pt x="9525" y="45244"/>
                  </a:cubicBezTo>
                  <a:cubicBezTo>
                    <a:pt x="7143" y="42862"/>
                    <a:pt x="2381" y="38100"/>
                    <a:pt x="0" y="35719"/>
                  </a:cubicBezTo>
                  <a:cubicBezTo>
                    <a:pt x="0" y="35719"/>
                    <a:pt x="0" y="35719"/>
                    <a:pt x="0" y="35719"/>
                  </a:cubicBezTo>
                  <a:cubicBezTo>
                    <a:pt x="2381" y="26194"/>
                    <a:pt x="4762" y="16669"/>
                    <a:pt x="7143" y="4762"/>
                  </a:cubicBezTo>
                  <a:cubicBezTo>
                    <a:pt x="11906" y="2381"/>
                    <a:pt x="16669" y="0"/>
                    <a:pt x="23813" y="0"/>
                  </a:cubicBezTo>
                  <a:lnTo>
                    <a:pt x="23813" y="0"/>
                  </a:lnTo>
                  <a:close/>
                </a:path>
              </a:pathLst>
            </a:custGeom>
            <a:grpFill/>
            <a:ln w="23813" cap="flat">
              <a:noFill/>
              <a:prstDash val="solid"/>
              <a:miter/>
            </a:ln>
          </p:spPr>
          <p:txBody>
            <a:bodyPr rtlCol="0" anchor="ctr"/>
            <a:lstStyle/>
            <a:p>
              <a:endParaRPr lang="en-ID"/>
            </a:p>
          </p:txBody>
        </p:sp>
        <p:sp>
          <p:nvSpPr>
            <p:cNvPr id="1851" name="Freeform: Shape 1850">
              <a:extLst>
                <a:ext uri="{FF2B5EF4-FFF2-40B4-BE49-F238E27FC236}">
                  <a16:creationId xmlns:a16="http://schemas.microsoft.com/office/drawing/2014/main" id="{2CCB12A7-7F47-D2B2-28C2-39CA920C31CB}"/>
                </a:ext>
              </a:extLst>
            </p:cNvPr>
            <p:cNvSpPr/>
            <p:nvPr/>
          </p:nvSpPr>
          <p:spPr>
            <a:xfrm>
              <a:off x="11982450" y="57150"/>
              <a:ext cx="23812" cy="45243"/>
            </a:xfrm>
            <a:custGeom>
              <a:avLst/>
              <a:gdLst>
                <a:gd name="connsiteX0" fmla="*/ 23813 w 23812"/>
                <a:gd name="connsiteY0" fmla="*/ 33337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2 h 45243"/>
                <a:gd name="connsiteX5" fmla="*/ 23813 w 23812"/>
                <a:gd name="connsiteY5" fmla="*/ 33337 h 45243"/>
                <a:gd name="connsiteX6" fmla="*/ 23813 w 23812"/>
                <a:gd name="connsiteY6" fmla="*/ 33337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7"/>
                  </a:moveTo>
                  <a:cubicBezTo>
                    <a:pt x="21431" y="38100"/>
                    <a:pt x="16668" y="40481"/>
                    <a:pt x="14287" y="45244"/>
                  </a:cubicBezTo>
                  <a:cubicBezTo>
                    <a:pt x="14287" y="26194"/>
                    <a:pt x="19050" y="9525"/>
                    <a:pt x="0" y="0"/>
                  </a:cubicBezTo>
                  <a:lnTo>
                    <a:pt x="0" y="0"/>
                  </a:lnTo>
                  <a:cubicBezTo>
                    <a:pt x="7143" y="2381"/>
                    <a:pt x="14287" y="2381"/>
                    <a:pt x="19050" y="4762"/>
                  </a:cubicBezTo>
                  <a:cubicBezTo>
                    <a:pt x="19050" y="16669"/>
                    <a:pt x="21431" y="26194"/>
                    <a:pt x="23813" y="33337"/>
                  </a:cubicBezTo>
                  <a:lnTo>
                    <a:pt x="23813" y="33337"/>
                  </a:lnTo>
                  <a:close/>
                </a:path>
              </a:pathLst>
            </a:custGeom>
            <a:grpFill/>
            <a:ln w="23813" cap="flat">
              <a:noFill/>
              <a:prstDash val="solid"/>
              <a:miter/>
            </a:ln>
          </p:spPr>
          <p:txBody>
            <a:bodyPr rtlCol="0" anchor="ctr"/>
            <a:lstStyle/>
            <a:p>
              <a:endParaRPr lang="en-ID"/>
            </a:p>
          </p:txBody>
        </p:sp>
        <p:sp>
          <p:nvSpPr>
            <p:cNvPr id="1852" name="Freeform: Shape 1851">
              <a:extLst>
                <a:ext uri="{FF2B5EF4-FFF2-40B4-BE49-F238E27FC236}">
                  <a16:creationId xmlns:a16="http://schemas.microsoft.com/office/drawing/2014/main" id="{9E1D90B1-4257-2743-4BD2-82A16351A004}"/>
                </a:ext>
              </a:extLst>
            </p:cNvPr>
            <p:cNvSpPr/>
            <p:nvPr/>
          </p:nvSpPr>
          <p:spPr>
            <a:xfrm>
              <a:off x="12039600" y="57150"/>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3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9525" y="26194"/>
                    <a:pt x="9525" y="45244"/>
                  </a:cubicBezTo>
                  <a:cubicBezTo>
                    <a:pt x="7143" y="42862"/>
                    <a:pt x="2381" y="38100"/>
                    <a:pt x="0" y="35719"/>
                  </a:cubicBezTo>
                  <a:cubicBezTo>
                    <a:pt x="0" y="35719"/>
                    <a:pt x="0" y="35719"/>
                    <a:pt x="0" y="35719"/>
                  </a:cubicBezTo>
                  <a:cubicBezTo>
                    <a:pt x="2381" y="26194"/>
                    <a:pt x="4762" y="16669"/>
                    <a:pt x="7143" y="4762"/>
                  </a:cubicBezTo>
                  <a:cubicBezTo>
                    <a:pt x="11906" y="2381"/>
                    <a:pt x="19050" y="0"/>
                    <a:pt x="23813" y="0"/>
                  </a:cubicBezTo>
                  <a:lnTo>
                    <a:pt x="23813" y="0"/>
                  </a:lnTo>
                  <a:close/>
                </a:path>
              </a:pathLst>
            </a:custGeom>
            <a:grpFill/>
            <a:ln w="23813" cap="flat">
              <a:noFill/>
              <a:prstDash val="solid"/>
              <a:miter/>
            </a:ln>
          </p:spPr>
          <p:txBody>
            <a:bodyPr rtlCol="0" anchor="ctr"/>
            <a:lstStyle/>
            <a:p>
              <a:endParaRPr lang="en-ID"/>
            </a:p>
          </p:txBody>
        </p:sp>
        <p:sp>
          <p:nvSpPr>
            <p:cNvPr id="1853" name="Freeform: Shape 1852">
              <a:extLst>
                <a:ext uri="{FF2B5EF4-FFF2-40B4-BE49-F238E27FC236}">
                  <a16:creationId xmlns:a16="http://schemas.microsoft.com/office/drawing/2014/main" id="{A9B46C4D-D530-A40D-C2AA-59A19ABA1992}"/>
                </a:ext>
              </a:extLst>
            </p:cNvPr>
            <p:cNvSpPr/>
            <p:nvPr/>
          </p:nvSpPr>
          <p:spPr>
            <a:xfrm>
              <a:off x="9067800" y="1143000"/>
              <a:ext cx="45243" cy="19049"/>
            </a:xfrm>
            <a:custGeom>
              <a:avLst/>
              <a:gdLst>
                <a:gd name="connsiteX0" fmla="*/ 23813 w 45243"/>
                <a:gd name="connsiteY0" fmla="*/ 19050 h 19049"/>
                <a:gd name="connsiteX1" fmla="*/ 0 w 45243"/>
                <a:gd name="connsiteY1" fmla="*/ 0 h 19049"/>
                <a:gd name="connsiteX2" fmla="*/ 45244 w 45243"/>
                <a:gd name="connsiteY2" fmla="*/ 0 h 19049"/>
                <a:gd name="connsiteX3" fmla="*/ 23813 w 45243"/>
                <a:gd name="connsiteY3" fmla="*/ 19050 h 19049"/>
              </a:gdLst>
              <a:ahLst/>
              <a:cxnLst>
                <a:cxn ang="0">
                  <a:pos x="connsiteX0" y="connsiteY0"/>
                </a:cxn>
                <a:cxn ang="0">
                  <a:pos x="connsiteX1" y="connsiteY1"/>
                </a:cxn>
                <a:cxn ang="0">
                  <a:pos x="connsiteX2" y="connsiteY2"/>
                </a:cxn>
                <a:cxn ang="0">
                  <a:pos x="connsiteX3" y="connsiteY3"/>
                </a:cxn>
              </a:cxnLst>
              <a:rect l="l" t="t" r="r" b="b"/>
              <a:pathLst>
                <a:path w="45243" h="19049">
                  <a:moveTo>
                    <a:pt x="23813" y="19050"/>
                  </a:moveTo>
                  <a:cubicBezTo>
                    <a:pt x="14287" y="11906"/>
                    <a:pt x="7144" y="7144"/>
                    <a:pt x="0" y="0"/>
                  </a:cubicBezTo>
                  <a:cubicBezTo>
                    <a:pt x="16669" y="7144"/>
                    <a:pt x="30956" y="11906"/>
                    <a:pt x="45244" y="0"/>
                  </a:cubicBezTo>
                  <a:cubicBezTo>
                    <a:pt x="40481" y="4763"/>
                    <a:pt x="33337" y="9525"/>
                    <a:pt x="23813" y="19050"/>
                  </a:cubicBezTo>
                  <a:close/>
                </a:path>
              </a:pathLst>
            </a:custGeom>
            <a:grpFill/>
            <a:ln w="23813" cap="flat">
              <a:noFill/>
              <a:prstDash val="solid"/>
              <a:miter/>
            </a:ln>
          </p:spPr>
          <p:txBody>
            <a:bodyPr rtlCol="0" anchor="ctr"/>
            <a:lstStyle/>
            <a:p>
              <a:endParaRPr lang="en-ID"/>
            </a:p>
          </p:txBody>
        </p:sp>
        <p:sp>
          <p:nvSpPr>
            <p:cNvPr id="1854" name="Freeform: Shape 1853">
              <a:extLst>
                <a:ext uri="{FF2B5EF4-FFF2-40B4-BE49-F238E27FC236}">
                  <a16:creationId xmlns:a16="http://schemas.microsoft.com/office/drawing/2014/main" id="{91644CB0-1FEC-A256-B71E-1FA9E5ABED17}"/>
                </a:ext>
              </a:extLst>
            </p:cNvPr>
            <p:cNvSpPr/>
            <p:nvPr/>
          </p:nvSpPr>
          <p:spPr>
            <a:xfrm>
              <a:off x="7116497" y="3390899"/>
              <a:ext cx="46302" cy="23812"/>
            </a:xfrm>
            <a:custGeom>
              <a:avLst/>
              <a:gdLst>
                <a:gd name="connsiteX0" fmla="*/ 1058 w 46302"/>
                <a:gd name="connsiteY0" fmla="*/ 0 h 23812"/>
                <a:gd name="connsiteX1" fmla="*/ 46302 w 46302"/>
                <a:gd name="connsiteY1" fmla="*/ 4763 h 23812"/>
                <a:gd name="connsiteX2" fmla="*/ 24871 w 46302"/>
                <a:gd name="connsiteY2" fmla="*/ 23813 h 23812"/>
                <a:gd name="connsiteX3" fmla="*/ 1058 w 46302"/>
                <a:gd name="connsiteY3" fmla="*/ 7144 h 23812"/>
                <a:gd name="connsiteX4" fmla="*/ 1058 w 46302"/>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02" h="23812">
                  <a:moveTo>
                    <a:pt x="1058" y="0"/>
                  </a:moveTo>
                  <a:cubicBezTo>
                    <a:pt x="15346" y="14288"/>
                    <a:pt x="29633" y="14288"/>
                    <a:pt x="46302" y="4763"/>
                  </a:cubicBezTo>
                  <a:cubicBezTo>
                    <a:pt x="39158" y="9525"/>
                    <a:pt x="32014" y="16669"/>
                    <a:pt x="24871" y="23813"/>
                  </a:cubicBezTo>
                  <a:cubicBezTo>
                    <a:pt x="15346" y="16669"/>
                    <a:pt x="8202" y="11906"/>
                    <a:pt x="1058" y="7144"/>
                  </a:cubicBezTo>
                  <a:cubicBezTo>
                    <a:pt x="-1323" y="2381"/>
                    <a:pt x="1058" y="2381"/>
                    <a:pt x="1058" y="0"/>
                  </a:cubicBezTo>
                  <a:close/>
                </a:path>
              </a:pathLst>
            </a:custGeom>
            <a:grpFill/>
            <a:ln w="23813" cap="flat">
              <a:noFill/>
              <a:prstDash val="solid"/>
              <a:miter/>
            </a:ln>
          </p:spPr>
          <p:txBody>
            <a:bodyPr rtlCol="0" anchor="ctr"/>
            <a:lstStyle/>
            <a:p>
              <a:endParaRPr lang="en-ID"/>
            </a:p>
          </p:txBody>
        </p:sp>
        <p:sp>
          <p:nvSpPr>
            <p:cNvPr id="1855" name="Freeform: Shape 1854">
              <a:extLst>
                <a:ext uri="{FF2B5EF4-FFF2-40B4-BE49-F238E27FC236}">
                  <a16:creationId xmlns:a16="http://schemas.microsoft.com/office/drawing/2014/main" id="{1431FA00-DCEA-D69F-9D30-88608B9F3258}"/>
                </a:ext>
              </a:extLst>
            </p:cNvPr>
            <p:cNvSpPr/>
            <p:nvPr/>
          </p:nvSpPr>
          <p:spPr>
            <a:xfrm>
              <a:off x="9070181" y="2269331"/>
              <a:ext cx="45243" cy="19049"/>
            </a:xfrm>
            <a:custGeom>
              <a:avLst/>
              <a:gdLst>
                <a:gd name="connsiteX0" fmla="*/ 0 w 45243"/>
                <a:gd name="connsiteY0" fmla="*/ 0 h 19049"/>
                <a:gd name="connsiteX1" fmla="*/ 45244 w 45243"/>
                <a:gd name="connsiteY1" fmla="*/ 0 h 19049"/>
                <a:gd name="connsiteX2" fmla="*/ 23813 w 45243"/>
                <a:gd name="connsiteY2" fmla="*/ 19050 h 19049"/>
                <a:gd name="connsiteX3" fmla="*/ 0 w 45243"/>
                <a:gd name="connsiteY3" fmla="*/ 0 h 19049"/>
              </a:gdLst>
              <a:ahLst/>
              <a:cxnLst>
                <a:cxn ang="0">
                  <a:pos x="connsiteX0" y="connsiteY0"/>
                </a:cxn>
                <a:cxn ang="0">
                  <a:pos x="connsiteX1" y="connsiteY1"/>
                </a:cxn>
                <a:cxn ang="0">
                  <a:pos x="connsiteX2" y="connsiteY2"/>
                </a:cxn>
                <a:cxn ang="0">
                  <a:pos x="connsiteX3" y="connsiteY3"/>
                </a:cxn>
              </a:cxnLst>
              <a:rect l="l" t="t" r="r" b="b"/>
              <a:pathLst>
                <a:path w="45243" h="19049">
                  <a:moveTo>
                    <a:pt x="0" y="0"/>
                  </a:moveTo>
                  <a:cubicBezTo>
                    <a:pt x="23813" y="7144"/>
                    <a:pt x="23813" y="7144"/>
                    <a:pt x="45244" y="0"/>
                  </a:cubicBezTo>
                  <a:cubicBezTo>
                    <a:pt x="38100" y="4762"/>
                    <a:pt x="30956" y="11906"/>
                    <a:pt x="23813" y="19050"/>
                  </a:cubicBezTo>
                  <a:cubicBezTo>
                    <a:pt x="14288" y="11906"/>
                    <a:pt x="7144" y="4762"/>
                    <a:pt x="0" y="0"/>
                  </a:cubicBezTo>
                  <a:close/>
                </a:path>
              </a:pathLst>
            </a:custGeom>
            <a:grpFill/>
            <a:ln w="23813" cap="flat">
              <a:noFill/>
              <a:prstDash val="solid"/>
              <a:miter/>
            </a:ln>
          </p:spPr>
          <p:txBody>
            <a:bodyPr rtlCol="0" anchor="ctr"/>
            <a:lstStyle/>
            <a:p>
              <a:endParaRPr lang="en-ID"/>
            </a:p>
          </p:txBody>
        </p:sp>
        <p:sp>
          <p:nvSpPr>
            <p:cNvPr id="1856" name="Freeform: Shape 1855">
              <a:extLst>
                <a:ext uri="{FF2B5EF4-FFF2-40B4-BE49-F238E27FC236}">
                  <a16:creationId xmlns:a16="http://schemas.microsoft.com/office/drawing/2014/main" id="{DBC8DDF4-347C-35A0-5256-BBAEEC178391}"/>
                </a:ext>
              </a:extLst>
            </p:cNvPr>
            <p:cNvSpPr/>
            <p:nvPr/>
          </p:nvSpPr>
          <p:spPr>
            <a:xfrm>
              <a:off x="10027443" y="4562475"/>
              <a:ext cx="23812" cy="45243"/>
            </a:xfrm>
            <a:custGeom>
              <a:avLst/>
              <a:gdLst>
                <a:gd name="connsiteX0" fmla="*/ 23813 w 23812"/>
                <a:gd name="connsiteY0" fmla="*/ 33337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2 h 45243"/>
                <a:gd name="connsiteX5" fmla="*/ 23813 w 23812"/>
                <a:gd name="connsiteY5" fmla="*/ 33337 h 45243"/>
                <a:gd name="connsiteX6" fmla="*/ 23813 w 23812"/>
                <a:gd name="connsiteY6" fmla="*/ 33337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7"/>
                  </a:moveTo>
                  <a:cubicBezTo>
                    <a:pt x="21431" y="38100"/>
                    <a:pt x="16669" y="40481"/>
                    <a:pt x="14287" y="45244"/>
                  </a:cubicBezTo>
                  <a:cubicBezTo>
                    <a:pt x="14287" y="26194"/>
                    <a:pt x="19050" y="9525"/>
                    <a:pt x="0" y="0"/>
                  </a:cubicBezTo>
                  <a:lnTo>
                    <a:pt x="0" y="0"/>
                  </a:lnTo>
                  <a:cubicBezTo>
                    <a:pt x="7143" y="2381"/>
                    <a:pt x="14287" y="2381"/>
                    <a:pt x="19050" y="4762"/>
                  </a:cubicBezTo>
                  <a:cubicBezTo>
                    <a:pt x="21431" y="16669"/>
                    <a:pt x="21431" y="23813"/>
                    <a:pt x="23813" y="33337"/>
                  </a:cubicBezTo>
                  <a:lnTo>
                    <a:pt x="23813" y="33337"/>
                  </a:lnTo>
                  <a:close/>
                </a:path>
              </a:pathLst>
            </a:custGeom>
            <a:grpFill/>
            <a:ln w="23813" cap="flat">
              <a:noFill/>
              <a:prstDash val="solid"/>
              <a:miter/>
            </a:ln>
          </p:spPr>
          <p:txBody>
            <a:bodyPr rtlCol="0" anchor="ctr"/>
            <a:lstStyle/>
            <a:p>
              <a:endParaRPr lang="en-ID"/>
            </a:p>
          </p:txBody>
        </p:sp>
        <p:sp>
          <p:nvSpPr>
            <p:cNvPr id="1857" name="Freeform: Shape 1856">
              <a:extLst>
                <a:ext uri="{FF2B5EF4-FFF2-40B4-BE49-F238E27FC236}">
                  <a16:creationId xmlns:a16="http://schemas.microsoft.com/office/drawing/2014/main" id="{90168017-071C-A698-DD4D-B9AD48965AB6}"/>
                </a:ext>
              </a:extLst>
            </p:cNvPr>
            <p:cNvSpPr/>
            <p:nvPr/>
          </p:nvSpPr>
          <p:spPr>
            <a:xfrm>
              <a:off x="11982450" y="2309812"/>
              <a:ext cx="23812" cy="45243"/>
            </a:xfrm>
            <a:custGeom>
              <a:avLst/>
              <a:gdLst>
                <a:gd name="connsiteX0" fmla="*/ 23813 w 23812"/>
                <a:gd name="connsiteY0" fmla="*/ 33338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2 h 45243"/>
                <a:gd name="connsiteX5" fmla="*/ 23813 w 23812"/>
                <a:gd name="connsiteY5" fmla="*/ 33338 h 45243"/>
                <a:gd name="connsiteX6" fmla="*/ 23813 w 23812"/>
                <a:gd name="connsiteY6" fmla="*/ 33338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8"/>
                  </a:moveTo>
                  <a:cubicBezTo>
                    <a:pt x="21431" y="38100"/>
                    <a:pt x="16668" y="40481"/>
                    <a:pt x="14287" y="45244"/>
                  </a:cubicBezTo>
                  <a:cubicBezTo>
                    <a:pt x="14287" y="26194"/>
                    <a:pt x="19050" y="9525"/>
                    <a:pt x="0" y="0"/>
                  </a:cubicBezTo>
                  <a:lnTo>
                    <a:pt x="0" y="0"/>
                  </a:lnTo>
                  <a:cubicBezTo>
                    <a:pt x="7143" y="2381"/>
                    <a:pt x="14287" y="2381"/>
                    <a:pt x="19050" y="4762"/>
                  </a:cubicBezTo>
                  <a:cubicBezTo>
                    <a:pt x="19050" y="16669"/>
                    <a:pt x="21431" y="23813"/>
                    <a:pt x="23813" y="33338"/>
                  </a:cubicBezTo>
                  <a:lnTo>
                    <a:pt x="23813" y="33338"/>
                  </a:lnTo>
                  <a:close/>
                </a:path>
              </a:pathLst>
            </a:custGeom>
            <a:grpFill/>
            <a:ln w="23813" cap="flat">
              <a:noFill/>
              <a:prstDash val="solid"/>
              <a:miter/>
            </a:ln>
          </p:spPr>
          <p:txBody>
            <a:bodyPr rtlCol="0" anchor="ctr"/>
            <a:lstStyle/>
            <a:p>
              <a:endParaRPr lang="en-ID"/>
            </a:p>
          </p:txBody>
        </p:sp>
        <p:sp>
          <p:nvSpPr>
            <p:cNvPr id="1858" name="Freeform: Shape 1857">
              <a:extLst>
                <a:ext uri="{FF2B5EF4-FFF2-40B4-BE49-F238E27FC236}">
                  <a16:creationId xmlns:a16="http://schemas.microsoft.com/office/drawing/2014/main" id="{944548FA-B250-52D0-A2BA-720F50FEDC1A}"/>
                </a:ext>
              </a:extLst>
            </p:cNvPr>
            <p:cNvSpPr/>
            <p:nvPr/>
          </p:nvSpPr>
          <p:spPr>
            <a:xfrm>
              <a:off x="7115175" y="2269331"/>
              <a:ext cx="45243" cy="19049"/>
            </a:xfrm>
            <a:custGeom>
              <a:avLst/>
              <a:gdLst>
                <a:gd name="connsiteX0" fmla="*/ 0 w 45243"/>
                <a:gd name="connsiteY0" fmla="*/ 0 h 19049"/>
                <a:gd name="connsiteX1" fmla="*/ 45244 w 45243"/>
                <a:gd name="connsiteY1" fmla="*/ 0 h 19049"/>
                <a:gd name="connsiteX2" fmla="*/ 23813 w 45243"/>
                <a:gd name="connsiteY2" fmla="*/ 19050 h 19049"/>
                <a:gd name="connsiteX3" fmla="*/ 0 w 45243"/>
                <a:gd name="connsiteY3" fmla="*/ 0 h 19049"/>
              </a:gdLst>
              <a:ahLst/>
              <a:cxnLst>
                <a:cxn ang="0">
                  <a:pos x="connsiteX0" y="connsiteY0"/>
                </a:cxn>
                <a:cxn ang="0">
                  <a:pos x="connsiteX1" y="connsiteY1"/>
                </a:cxn>
                <a:cxn ang="0">
                  <a:pos x="connsiteX2" y="connsiteY2"/>
                </a:cxn>
                <a:cxn ang="0">
                  <a:pos x="connsiteX3" y="connsiteY3"/>
                </a:cxn>
              </a:cxnLst>
              <a:rect l="l" t="t" r="r" b="b"/>
              <a:pathLst>
                <a:path w="45243" h="19049">
                  <a:moveTo>
                    <a:pt x="0" y="0"/>
                  </a:moveTo>
                  <a:cubicBezTo>
                    <a:pt x="16669" y="9525"/>
                    <a:pt x="30956" y="9525"/>
                    <a:pt x="45244" y="0"/>
                  </a:cubicBezTo>
                  <a:cubicBezTo>
                    <a:pt x="38100" y="4762"/>
                    <a:pt x="30956" y="11906"/>
                    <a:pt x="23813" y="19050"/>
                  </a:cubicBezTo>
                  <a:cubicBezTo>
                    <a:pt x="14287" y="11906"/>
                    <a:pt x="7144" y="4762"/>
                    <a:pt x="0" y="0"/>
                  </a:cubicBezTo>
                  <a:close/>
                </a:path>
              </a:pathLst>
            </a:custGeom>
            <a:grpFill/>
            <a:ln w="23813" cap="flat">
              <a:noFill/>
              <a:prstDash val="solid"/>
              <a:miter/>
            </a:ln>
          </p:spPr>
          <p:txBody>
            <a:bodyPr rtlCol="0" anchor="ctr"/>
            <a:lstStyle/>
            <a:p>
              <a:endParaRPr lang="en-ID"/>
            </a:p>
          </p:txBody>
        </p:sp>
        <p:sp>
          <p:nvSpPr>
            <p:cNvPr id="1859" name="Freeform: Shape 1858">
              <a:extLst>
                <a:ext uri="{FF2B5EF4-FFF2-40B4-BE49-F238E27FC236}">
                  <a16:creationId xmlns:a16="http://schemas.microsoft.com/office/drawing/2014/main" id="{2E3DA4A4-90C6-12AA-56DE-EDFBCF2270AA}"/>
                </a:ext>
              </a:extLst>
            </p:cNvPr>
            <p:cNvSpPr/>
            <p:nvPr/>
          </p:nvSpPr>
          <p:spPr>
            <a:xfrm>
              <a:off x="10027443" y="2309812"/>
              <a:ext cx="23812" cy="45243"/>
            </a:xfrm>
            <a:custGeom>
              <a:avLst/>
              <a:gdLst>
                <a:gd name="connsiteX0" fmla="*/ 23813 w 23812"/>
                <a:gd name="connsiteY0" fmla="*/ 33338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2 h 45243"/>
                <a:gd name="connsiteX5" fmla="*/ 23813 w 23812"/>
                <a:gd name="connsiteY5" fmla="*/ 33338 h 45243"/>
                <a:gd name="connsiteX6" fmla="*/ 23813 w 23812"/>
                <a:gd name="connsiteY6" fmla="*/ 33338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8"/>
                  </a:moveTo>
                  <a:cubicBezTo>
                    <a:pt x="21431" y="38100"/>
                    <a:pt x="16669" y="40481"/>
                    <a:pt x="14287" y="45244"/>
                  </a:cubicBezTo>
                  <a:cubicBezTo>
                    <a:pt x="14287" y="26194"/>
                    <a:pt x="19050" y="9525"/>
                    <a:pt x="0" y="0"/>
                  </a:cubicBezTo>
                  <a:lnTo>
                    <a:pt x="0" y="0"/>
                  </a:lnTo>
                  <a:cubicBezTo>
                    <a:pt x="7143" y="2381"/>
                    <a:pt x="14287" y="2381"/>
                    <a:pt x="19050" y="4762"/>
                  </a:cubicBezTo>
                  <a:cubicBezTo>
                    <a:pt x="21431" y="16669"/>
                    <a:pt x="21431" y="23813"/>
                    <a:pt x="23813" y="33338"/>
                  </a:cubicBezTo>
                  <a:lnTo>
                    <a:pt x="23813" y="33338"/>
                  </a:lnTo>
                  <a:close/>
                </a:path>
              </a:pathLst>
            </a:custGeom>
            <a:grpFill/>
            <a:ln w="23813" cap="flat">
              <a:noFill/>
              <a:prstDash val="solid"/>
              <a:miter/>
            </a:ln>
          </p:spPr>
          <p:txBody>
            <a:bodyPr rtlCol="0" anchor="ctr"/>
            <a:lstStyle/>
            <a:p>
              <a:endParaRPr lang="en-ID"/>
            </a:p>
          </p:txBody>
        </p:sp>
        <p:sp>
          <p:nvSpPr>
            <p:cNvPr id="1860" name="Freeform: Shape 1859">
              <a:extLst>
                <a:ext uri="{FF2B5EF4-FFF2-40B4-BE49-F238E27FC236}">
                  <a16:creationId xmlns:a16="http://schemas.microsoft.com/office/drawing/2014/main" id="{71B006C7-5FAA-E166-825A-E6DAC278B9B9}"/>
                </a:ext>
              </a:extLst>
            </p:cNvPr>
            <p:cNvSpPr/>
            <p:nvPr/>
          </p:nvSpPr>
          <p:spPr>
            <a:xfrm>
              <a:off x="8131968" y="2309812"/>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4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9525" y="26194"/>
                    <a:pt x="9525" y="45244"/>
                  </a:cubicBezTo>
                  <a:cubicBezTo>
                    <a:pt x="7144" y="42863"/>
                    <a:pt x="2381" y="38100"/>
                    <a:pt x="0" y="35719"/>
                  </a:cubicBezTo>
                  <a:cubicBezTo>
                    <a:pt x="0" y="35719"/>
                    <a:pt x="0" y="35719"/>
                    <a:pt x="0" y="35719"/>
                  </a:cubicBezTo>
                  <a:cubicBezTo>
                    <a:pt x="2381" y="26194"/>
                    <a:pt x="4762" y="16669"/>
                    <a:pt x="7144" y="4762"/>
                  </a:cubicBezTo>
                  <a:cubicBezTo>
                    <a:pt x="11906" y="2381"/>
                    <a:pt x="19050" y="0"/>
                    <a:pt x="23813" y="0"/>
                  </a:cubicBezTo>
                  <a:lnTo>
                    <a:pt x="23813" y="0"/>
                  </a:lnTo>
                  <a:close/>
                </a:path>
              </a:pathLst>
            </a:custGeom>
            <a:grpFill/>
            <a:ln w="23813" cap="flat">
              <a:noFill/>
              <a:prstDash val="solid"/>
              <a:miter/>
            </a:ln>
          </p:spPr>
          <p:txBody>
            <a:bodyPr rtlCol="0" anchor="ctr"/>
            <a:lstStyle/>
            <a:p>
              <a:endParaRPr lang="en-ID"/>
            </a:p>
          </p:txBody>
        </p:sp>
        <p:sp>
          <p:nvSpPr>
            <p:cNvPr id="1861" name="Freeform: Shape 1860">
              <a:extLst>
                <a:ext uri="{FF2B5EF4-FFF2-40B4-BE49-F238E27FC236}">
                  <a16:creationId xmlns:a16="http://schemas.microsoft.com/office/drawing/2014/main" id="{CA8AE4DE-F7F9-B561-C0E3-AD5D1B9F36DF}"/>
                </a:ext>
              </a:extLst>
            </p:cNvPr>
            <p:cNvSpPr/>
            <p:nvPr/>
          </p:nvSpPr>
          <p:spPr>
            <a:xfrm>
              <a:off x="6179343" y="3433762"/>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4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3" y="9525"/>
                    <a:pt x="9525" y="26194"/>
                    <a:pt x="9525" y="45244"/>
                  </a:cubicBezTo>
                  <a:cubicBezTo>
                    <a:pt x="7144" y="42863"/>
                    <a:pt x="2381" y="38100"/>
                    <a:pt x="0" y="35719"/>
                  </a:cubicBezTo>
                  <a:lnTo>
                    <a:pt x="0" y="35719"/>
                  </a:lnTo>
                  <a:cubicBezTo>
                    <a:pt x="2381" y="26194"/>
                    <a:pt x="4763" y="16669"/>
                    <a:pt x="7144" y="4762"/>
                  </a:cubicBezTo>
                  <a:cubicBezTo>
                    <a:pt x="11906" y="4762"/>
                    <a:pt x="16669" y="2381"/>
                    <a:pt x="23813" y="0"/>
                  </a:cubicBezTo>
                  <a:lnTo>
                    <a:pt x="23813" y="0"/>
                  </a:lnTo>
                  <a:close/>
                </a:path>
              </a:pathLst>
            </a:custGeom>
            <a:grpFill/>
            <a:ln w="23813" cap="flat">
              <a:noFill/>
              <a:prstDash val="solid"/>
              <a:miter/>
            </a:ln>
          </p:spPr>
          <p:txBody>
            <a:bodyPr rtlCol="0" anchor="ctr"/>
            <a:lstStyle/>
            <a:p>
              <a:endParaRPr lang="en-ID"/>
            </a:p>
          </p:txBody>
        </p:sp>
        <p:sp>
          <p:nvSpPr>
            <p:cNvPr id="1862" name="Freeform: Shape 1861">
              <a:extLst>
                <a:ext uri="{FF2B5EF4-FFF2-40B4-BE49-F238E27FC236}">
                  <a16:creationId xmlns:a16="http://schemas.microsoft.com/office/drawing/2014/main" id="{E48EDD4A-6881-393C-B92C-87074AD12B0D}"/>
                </a:ext>
              </a:extLst>
            </p:cNvPr>
            <p:cNvSpPr/>
            <p:nvPr/>
          </p:nvSpPr>
          <p:spPr>
            <a:xfrm>
              <a:off x="7117556" y="69056"/>
              <a:ext cx="42862" cy="21431"/>
            </a:xfrm>
            <a:custGeom>
              <a:avLst/>
              <a:gdLst>
                <a:gd name="connsiteX0" fmla="*/ 40481 w 42862"/>
                <a:gd name="connsiteY0" fmla="*/ 21431 h 21431"/>
                <a:gd name="connsiteX1" fmla="*/ 21431 w 42862"/>
                <a:gd name="connsiteY1" fmla="*/ 9525 h 21431"/>
                <a:gd name="connsiteX2" fmla="*/ 0 w 42862"/>
                <a:gd name="connsiteY2" fmla="*/ 21431 h 21431"/>
                <a:gd name="connsiteX3" fmla="*/ 21431 w 42862"/>
                <a:gd name="connsiteY3" fmla="*/ 0 h 21431"/>
                <a:gd name="connsiteX4" fmla="*/ 42862 w 42862"/>
                <a:gd name="connsiteY4" fmla="*/ 19050 h 21431"/>
                <a:gd name="connsiteX5" fmla="*/ 40481 w 42862"/>
                <a:gd name="connsiteY5" fmla="*/ 21431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62" h="21431">
                  <a:moveTo>
                    <a:pt x="40481" y="21431"/>
                  </a:moveTo>
                  <a:cubicBezTo>
                    <a:pt x="33338" y="16669"/>
                    <a:pt x="28575" y="14287"/>
                    <a:pt x="21431" y="9525"/>
                  </a:cubicBezTo>
                  <a:cubicBezTo>
                    <a:pt x="14287" y="14287"/>
                    <a:pt x="7144" y="16669"/>
                    <a:pt x="0" y="21431"/>
                  </a:cubicBezTo>
                  <a:cubicBezTo>
                    <a:pt x="2381" y="11906"/>
                    <a:pt x="11906" y="7144"/>
                    <a:pt x="21431" y="0"/>
                  </a:cubicBezTo>
                  <a:cubicBezTo>
                    <a:pt x="28575" y="7144"/>
                    <a:pt x="35719" y="11906"/>
                    <a:pt x="42862" y="19050"/>
                  </a:cubicBezTo>
                  <a:cubicBezTo>
                    <a:pt x="42862" y="19050"/>
                    <a:pt x="40481" y="19050"/>
                    <a:pt x="40481" y="21431"/>
                  </a:cubicBezTo>
                  <a:close/>
                </a:path>
              </a:pathLst>
            </a:custGeom>
            <a:grpFill/>
            <a:ln w="23813" cap="flat">
              <a:noFill/>
              <a:prstDash val="solid"/>
              <a:miter/>
            </a:ln>
          </p:spPr>
          <p:txBody>
            <a:bodyPr rtlCol="0" anchor="ctr"/>
            <a:lstStyle/>
            <a:p>
              <a:endParaRPr lang="en-ID"/>
            </a:p>
          </p:txBody>
        </p:sp>
        <p:sp>
          <p:nvSpPr>
            <p:cNvPr id="1863" name="Freeform: Shape 1862">
              <a:extLst>
                <a:ext uri="{FF2B5EF4-FFF2-40B4-BE49-F238E27FC236}">
                  <a16:creationId xmlns:a16="http://schemas.microsoft.com/office/drawing/2014/main" id="{02A4167E-1A41-436C-C200-53F8A92E0C08}"/>
                </a:ext>
              </a:extLst>
            </p:cNvPr>
            <p:cNvSpPr/>
            <p:nvPr/>
          </p:nvSpPr>
          <p:spPr>
            <a:xfrm>
              <a:off x="9067800" y="6774656"/>
              <a:ext cx="47625" cy="19049"/>
            </a:xfrm>
            <a:custGeom>
              <a:avLst/>
              <a:gdLst>
                <a:gd name="connsiteX0" fmla="*/ 47625 w 47625"/>
                <a:gd name="connsiteY0" fmla="*/ 0 h 19049"/>
                <a:gd name="connsiteX1" fmla="*/ 23813 w 47625"/>
                <a:gd name="connsiteY1" fmla="*/ 19050 h 19049"/>
                <a:gd name="connsiteX2" fmla="*/ 0 w 47625"/>
                <a:gd name="connsiteY2" fmla="*/ 0 h 19049"/>
                <a:gd name="connsiteX3" fmla="*/ 47625 w 47625"/>
                <a:gd name="connsiteY3" fmla="*/ 0 h 19049"/>
              </a:gdLst>
              <a:ahLst/>
              <a:cxnLst>
                <a:cxn ang="0">
                  <a:pos x="connsiteX0" y="connsiteY0"/>
                </a:cxn>
                <a:cxn ang="0">
                  <a:pos x="connsiteX1" y="connsiteY1"/>
                </a:cxn>
                <a:cxn ang="0">
                  <a:pos x="connsiteX2" y="connsiteY2"/>
                </a:cxn>
                <a:cxn ang="0">
                  <a:pos x="connsiteX3" y="connsiteY3"/>
                </a:cxn>
              </a:cxnLst>
              <a:rect l="l" t="t" r="r" b="b"/>
              <a:pathLst>
                <a:path w="47625" h="19049">
                  <a:moveTo>
                    <a:pt x="47625" y="0"/>
                  </a:moveTo>
                  <a:cubicBezTo>
                    <a:pt x="40481" y="4763"/>
                    <a:pt x="33337" y="11906"/>
                    <a:pt x="23813" y="19050"/>
                  </a:cubicBezTo>
                  <a:cubicBezTo>
                    <a:pt x="14287" y="11906"/>
                    <a:pt x="7144" y="7143"/>
                    <a:pt x="0" y="0"/>
                  </a:cubicBezTo>
                  <a:cubicBezTo>
                    <a:pt x="16669" y="7143"/>
                    <a:pt x="30956" y="9525"/>
                    <a:pt x="47625" y="0"/>
                  </a:cubicBezTo>
                  <a:close/>
                </a:path>
              </a:pathLst>
            </a:custGeom>
            <a:grpFill/>
            <a:ln w="23813" cap="flat">
              <a:noFill/>
              <a:prstDash val="solid"/>
              <a:miter/>
            </a:ln>
          </p:spPr>
          <p:txBody>
            <a:bodyPr rtlCol="0" anchor="ctr"/>
            <a:lstStyle/>
            <a:p>
              <a:endParaRPr lang="en-ID"/>
            </a:p>
          </p:txBody>
        </p:sp>
        <p:sp>
          <p:nvSpPr>
            <p:cNvPr id="1864" name="Freeform: Shape 1863">
              <a:extLst>
                <a:ext uri="{FF2B5EF4-FFF2-40B4-BE49-F238E27FC236}">
                  <a16:creationId xmlns:a16="http://schemas.microsoft.com/office/drawing/2014/main" id="{C0093E84-88C0-6128-A806-3D8F87E0EFAF}"/>
                </a:ext>
              </a:extLst>
            </p:cNvPr>
            <p:cNvSpPr/>
            <p:nvPr/>
          </p:nvSpPr>
          <p:spPr>
            <a:xfrm>
              <a:off x="9067800" y="3395662"/>
              <a:ext cx="45243" cy="19049"/>
            </a:xfrm>
            <a:custGeom>
              <a:avLst/>
              <a:gdLst>
                <a:gd name="connsiteX0" fmla="*/ 23813 w 45243"/>
                <a:gd name="connsiteY0" fmla="*/ 19050 h 19049"/>
                <a:gd name="connsiteX1" fmla="*/ 0 w 45243"/>
                <a:gd name="connsiteY1" fmla="*/ 0 h 19049"/>
                <a:gd name="connsiteX2" fmla="*/ 45244 w 45243"/>
                <a:gd name="connsiteY2" fmla="*/ 0 h 19049"/>
                <a:gd name="connsiteX3" fmla="*/ 23813 w 45243"/>
                <a:gd name="connsiteY3" fmla="*/ 19050 h 19049"/>
              </a:gdLst>
              <a:ahLst/>
              <a:cxnLst>
                <a:cxn ang="0">
                  <a:pos x="connsiteX0" y="connsiteY0"/>
                </a:cxn>
                <a:cxn ang="0">
                  <a:pos x="connsiteX1" y="connsiteY1"/>
                </a:cxn>
                <a:cxn ang="0">
                  <a:pos x="connsiteX2" y="connsiteY2"/>
                </a:cxn>
                <a:cxn ang="0">
                  <a:pos x="connsiteX3" y="connsiteY3"/>
                </a:cxn>
              </a:cxnLst>
              <a:rect l="l" t="t" r="r" b="b"/>
              <a:pathLst>
                <a:path w="45243" h="19049">
                  <a:moveTo>
                    <a:pt x="23813" y="19050"/>
                  </a:moveTo>
                  <a:cubicBezTo>
                    <a:pt x="14287" y="11906"/>
                    <a:pt x="7144" y="7143"/>
                    <a:pt x="0" y="0"/>
                  </a:cubicBezTo>
                  <a:cubicBezTo>
                    <a:pt x="16669" y="9525"/>
                    <a:pt x="30956" y="9525"/>
                    <a:pt x="45244" y="0"/>
                  </a:cubicBezTo>
                  <a:cubicBezTo>
                    <a:pt x="40481" y="4762"/>
                    <a:pt x="33337" y="9525"/>
                    <a:pt x="23813" y="19050"/>
                  </a:cubicBezTo>
                  <a:close/>
                </a:path>
              </a:pathLst>
            </a:custGeom>
            <a:grpFill/>
            <a:ln w="23813" cap="flat">
              <a:noFill/>
              <a:prstDash val="solid"/>
              <a:miter/>
            </a:ln>
          </p:spPr>
          <p:txBody>
            <a:bodyPr rtlCol="0" anchor="ctr"/>
            <a:lstStyle/>
            <a:p>
              <a:endParaRPr lang="en-ID"/>
            </a:p>
          </p:txBody>
        </p:sp>
        <p:sp>
          <p:nvSpPr>
            <p:cNvPr id="1865" name="Freeform: Shape 1864">
              <a:extLst>
                <a:ext uri="{FF2B5EF4-FFF2-40B4-BE49-F238E27FC236}">
                  <a16:creationId xmlns:a16="http://schemas.microsoft.com/office/drawing/2014/main" id="{D69238F0-CC27-E58E-5CF4-3C3C8990B05B}"/>
                </a:ext>
              </a:extLst>
            </p:cNvPr>
            <p:cNvSpPr/>
            <p:nvPr/>
          </p:nvSpPr>
          <p:spPr>
            <a:xfrm>
              <a:off x="6119812" y="2309812"/>
              <a:ext cx="23812" cy="45243"/>
            </a:xfrm>
            <a:custGeom>
              <a:avLst/>
              <a:gdLst>
                <a:gd name="connsiteX0" fmla="*/ 23813 w 23812"/>
                <a:gd name="connsiteY0" fmla="*/ 33338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2 h 45243"/>
                <a:gd name="connsiteX5" fmla="*/ 23813 w 23812"/>
                <a:gd name="connsiteY5" fmla="*/ 33338 h 45243"/>
                <a:gd name="connsiteX6" fmla="*/ 23813 w 23812"/>
                <a:gd name="connsiteY6" fmla="*/ 33338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8"/>
                  </a:moveTo>
                  <a:cubicBezTo>
                    <a:pt x="21431" y="38100"/>
                    <a:pt x="16669" y="40481"/>
                    <a:pt x="14287" y="45244"/>
                  </a:cubicBezTo>
                  <a:cubicBezTo>
                    <a:pt x="14287" y="26194"/>
                    <a:pt x="19050" y="9525"/>
                    <a:pt x="0" y="0"/>
                  </a:cubicBezTo>
                  <a:lnTo>
                    <a:pt x="0" y="0"/>
                  </a:lnTo>
                  <a:cubicBezTo>
                    <a:pt x="7144" y="2381"/>
                    <a:pt x="14287" y="2381"/>
                    <a:pt x="19050" y="4762"/>
                  </a:cubicBezTo>
                  <a:cubicBezTo>
                    <a:pt x="21431" y="16669"/>
                    <a:pt x="21431" y="23813"/>
                    <a:pt x="23813" y="33338"/>
                  </a:cubicBezTo>
                  <a:lnTo>
                    <a:pt x="23813" y="33338"/>
                  </a:lnTo>
                  <a:close/>
                </a:path>
              </a:pathLst>
            </a:custGeom>
            <a:grpFill/>
            <a:ln w="23813" cap="flat">
              <a:noFill/>
              <a:prstDash val="solid"/>
              <a:miter/>
            </a:ln>
          </p:spPr>
          <p:txBody>
            <a:bodyPr rtlCol="0" anchor="ctr"/>
            <a:lstStyle/>
            <a:p>
              <a:endParaRPr lang="en-ID"/>
            </a:p>
          </p:txBody>
        </p:sp>
        <p:sp>
          <p:nvSpPr>
            <p:cNvPr id="1866" name="Freeform: Shape 1865">
              <a:extLst>
                <a:ext uri="{FF2B5EF4-FFF2-40B4-BE49-F238E27FC236}">
                  <a16:creationId xmlns:a16="http://schemas.microsoft.com/office/drawing/2014/main" id="{8D6AF5BF-5E44-2785-6251-3E547B914883}"/>
                </a:ext>
              </a:extLst>
            </p:cNvPr>
            <p:cNvSpPr/>
            <p:nvPr/>
          </p:nvSpPr>
          <p:spPr>
            <a:xfrm>
              <a:off x="12039600" y="2309812"/>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3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9525" y="26194"/>
                    <a:pt x="9525" y="45244"/>
                  </a:cubicBezTo>
                  <a:cubicBezTo>
                    <a:pt x="7143" y="42863"/>
                    <a:pt x="2381" y="38100"/>
                    <a:pt x="0" y="35719"/>
                  </a:cubicBezTo>
                  <a:lnTo>
                    <a:pt x="0" y="35719"/>
                  </a:lnTo>
                  <a:cubicBezTo>
                    <a:pt x="2381" y="26194"/>
                    <a:pt x="4762" y="16669"/>
                    <a:pt x="7143" y="4762"/>
                  </a:cubicBezTo>
                  <a:cubicBezTo>
                    <a:pt x="11906" y="2381"/>
                    <a:pt x="19050" y="0"/>
                    <a:pt x="23813" y="0"/>
                  </a:cubicBezTo>
                  <a:lnTo>
                    <a:pt x="23813" y="0"/>
                  </a:lnTo>
                  <a:close/>
                </a:path>
              </a:pathLst>
            </a:custGeom>
            <a:grpFill/>
            <a:ln w="23813" cap="flat">
              <a:noFill/>
              <a:prstDash val="solid"/>
              <a:miter/>
            </a:ln>
          </p:spPr>
          <p:txBody>
            <a:bodyPr rtlCol="0" anchor="ctr"/>
            <a:lstStyle/>
            <a:p>
              <a:endParaRPr lang="en-ID"/>
            </a:p>
          </p:txBody>
        </p:sp>
        <p:sp>
          <p:nvSpPr>
            <p:cNvPr id="1867" name="Freeform: Shape 1866">
              <a:extLst>
                <a:ext uri="{FF2B5EF4-FFF2-40B4-BE49-F238E27FC236}">
                  <a16:creationId xmlns:a16="http://schemas.microsoft.com/office/drawing/2014/main" id="{5B370109-1F97-A59B-1057-A3B382148E12}"/>
                </a:ext>
              </a:extLst>
            </p:cNvPr>
            <p:cNvSpPr/>
            <p:nvPr/>
          </p:nvSpPr>
          <p:spPr>
            <a:xfrm>
              <a:off x="7115175" y="6774656"/>
              <a:ext cx="45243" cy="19049"/>
            </a:xfrm>
            <a:custGeom>
              <a:avLst/>
              <a:gdLst>
                <a:gd name="connsiteX0" fmla="*/ 0 w 45243"/>
                <a:gd name="connsiteY0" fmla="*/ 0 h 19049"/>
                <a:gd name="connsiteX1" fmla="*/ 45244 w 45243"/>
                <a:gd name="connsiteY1" fmla="*/ 0 h 19049"/>
                <a:gd name="connsiteX2" fmla="*/ 23813 w 45243"/>
                <a:gd name="connsiteY2" fmla="*/ 19050 h 19049"/>
                <a:gd name="connsiteX3" fmla="*/ 0 w 45243"/>
                <a:gd name="connsiteY3" fmla="*/ 0 h 19049"/>
              </a:gdLst>
              <a:ahLst/>
              <a:cxnLst>
                <a:cxn ang="0">
                  <a:pos x="connsiteX0" y="connsiteY0"/>
                </a:cxn>
                <a:cxn ang="0">
                  <a:pos x="connsiteX1" y="connsiteY1"/>
                </a:cxn>
                <a:cxn ang="0">
                  <a:pos x="connsiteX2" y="connsiteY2"/>
                </a:cxn>
                <a:cxn ang="0">
                  <a:pos x="connsiteX3" y="connsiteY3"/>
                </a:cxn>
              </a:cxnLst>
              <a:rect l="l" t="t" r="r" b="b"/>
              <a:pathLst>
                <a:path w="45243" h="19049">
                  <a:moveTo>
                    <a:pt x="0" y="0"/>
                  </a:moveTo>
                  <a:cubicBezTo>
                    <a:pt x="23813" y="9525"/>
                    <a:pt x="23813" y="9525"/>
                    <a:pt x="45244" y="0"/>
                  </a:cubicBezTo>
                  <a:cubicBezTo>
                    <a:pt x="38100" y="4763"/>
                    <a:pt x="30956" y="11906"/>
                    <a:pt x="23813" y="19050"/>
                  </a:cubicBezTo>
                  <a:cubicBezTo>
                    <a:pt x="14287" y="9525"/>
                    <a:pt x="7144" y="4763"/>
                    <a:pt x="0" y="0"/>
                  </a:cubicBezTo>
                  <a:close/>
                </a:path>
              </a:pathLst>
            </a:custGeom>
            <a:grpFill/>
            <a:ln w="23813" cap="flat">
              <a:noFill/>
              <a:prstDash val="solid"/>
              <a:miter/>
            </a:ln>
          </p:spPr>
          <p:txBody>
            <a:bodyPr rtlCol="0" anchor="ctr"/>
            <a:lstStyle/>
            <a:p>
              <a:endParaRPr lang="en-ID"/>
            </a:p>
          </p:txBody>
        </p:sp>
        <p:sp>
          <p:nvSpPr>
            <p:cNvPr id="1868" name="Freeform: Shape 1867">
              <a:extLst>
                <a:ext uri="{FF2B5EF4-FFF2-40B4-BE49-F238E27FC236}">
                  <a16:creationId xmlns:a16="http://schemas.microsoft.com/office/drawing/2014/main" id="{FC2157F2-F7F4-A3C8-C24C-CD70E4AD9921}"/>
                </a:ext>
              </a:extLst>
            </p:cNvPr>
            <p:cNvSpPr/>
            <p:nvPr/>
          </p:nvSpPr>
          <p:spPr>
            <a:xfrm>
              <a:off x="6119812" y="3436143"/>
              <a:ext cx="23812" cy="45243"/>
            </a:xfrm>
            <a:custGeom>
              <a:avLst/>
              <a:gdLst>
                <a:gd name="connsiteX0" fmla="*/ 23813 w 23812"/>
                <a:gd name="connsiteY0" fmla="*/ 33337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2 h 45243"/>
                <a:gd name="connsiteX5" fmla="*/ 23813 w 23812"/>
                <a:gd name="connsiteY5" fmla="*/ 33337 h 45243"/>
                <a:gd name="connsiteX6" fmla="*/ 23813 w 23812"/>
                <a:gd name="connsiteY6" fmla="*/ 33337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7"/>
                  </a:moveTo>
                  <a:cubicBezTo>
                    <a:pt x="21431" y="38100"/>
                    <a:pt x="16669" y="40481"/>
                    <a:pt x="14287" y="45244"/>
                  </a:cubicBezTo>
                  <a:cubicBezTo>
                    <a:pt x="14287" y="26194"/>
                    <a:pt x="19050" y="9525"/>
                    <a:pt x="0" y="0"/>
                  </a:cubicBezTo>
                  <a:lnTo>
                    <a:pt x="0" y="0"/>
                  </a:lnTo>
                  <a:cubicBezTo>
                    <a:pt x="7144" y="2381"/>
                    <a:pt x="14287" y="2381"/>
                    <a:pt x="19050" y="4762"/>
                  </a:cubicBezTo>
                  <a:cubicBezTo>
                    <a:pt x="21431" y="16669"/>
                    <a:pt x="21431" y="23813"/>
                    <a:pt x="23813" y="33337"/>
                  </a:cubicBezTo>
                  <a:lnTo>
                    <a:pt x="23813" y="33337"/>
                  </a:lnTo>
                  <a:close/>
                </a:path>
              </a:pathLst>
            </a:custGeom>
            <a:grpFill/>
            <a:ln w="23813" cap="flat">
              <a:noFill/>
              <a:prstDash val="solid"/>
              <a:miter/>
            </a:ln>
          </p:spPr>
          <p:txBody>
            <a:bodyPr rtlCol="0" anchor="ctr"/>
            <a:lstStyle/>
            <a:p>
              <a:endParaRPr lang="en-ID"/>
            </a:p>
          </p:txBody>
        </p:sp>
        <p:sp>
          <p:nvSpPr>
            <p:cNvPr id="1869" name="Freeform: Shape 1868">
              <a:extLst>
                <a:ext uri="{FF2B5EF4-FFF2-40B4-BE49-F238E27FC236}">
                  <a16:creationId xmlns:a16="http://schemas.microsoft.com/office/drawing/2014/main" id="{23F6C7D0-0213-E65D-E732-1A0F7D8920F1}"/>
                </a:ext>
              </a:extLst>
            </p:cNvPr>
            <p:cNvSpPr/>
            <p:nvPr/>
          </p:nvSpPr>
          <p:spPr>
            <a:xfrm>
              <a:off x="6179343" y="2309812"/>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4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3" y="9525"/>
                    <a:pt x="7144" y="26194"/>
                    <a:pt x="9525" y="45244"/>
                  </a:cubicBezTo>
                  <a:cubicBezTo>
                    <a:pt x="7144" y="42863"/>
                    <a:pt x="2381" y="38100"/>
                    <a:pt x="0" y="35719"/>
                  </a:cubicBezTo>
                  <a:cubicBezTo>
                    <a:pt x="0" y="35719"/>
                    <a:pt x="0" y="35719"/>
                    <a:pt x="0" y="35719"/>
                  </a:cubicBezTo>
                  <a:cubicBezTo>
                    <a:pt x="2381" y="26194"/>
                    <a:pt x="4763" y="16669"/>
                    <a:pt x="7144" y="4762"/>
                  </a:cubicBezTo>
                  <a:cubicBezTo>
                    <a:pt x="11906" y="2381"/>
                    <a:pt x="16669" y="0"/>
                    <a:pt x="23813" y="0"/>
                  </a:cubicBezTo>
                  <a:lnTo>
                    <a:pt x="23813" y="0"/>
                  </a:lnTo>
                  <a:close/>
                </a:path>
              </a:pathLst>
            </a:custGeom>
            <a:grpFill/>
            <a:ln w="23813" cap="flat">
              <a:noFill/>
              <a:prstDash val="solid"/>
              <a:miter/>
            </a:ln>
          </p:spPr>
          <p:txBody>
            <a:bodyPr rtlCol="0" anchor="ctr"/>
            <a:lstStyle/>
            <a:p>
              <a:endParaRPr lang="en-ID"/>
            </a:p>
          </p:txBody>
        </p:sp>
        <p:sp>
          <p:nvSpPr>
            <p:cNvPr id="1870" name="Freeform: Shape 1869">
              <a:extLst>
                <a:ext uri="{FF2B5EF4-FFF2-40B4-BE49-F238E27FC236}">
                  <a16:creationId xmlns:a16="http://schemas.microsoft.com/office/drawing/2014/main" id="{5B33529F-D256-8841-833E-F049F7BB3FF2}"/>
                </a:ext>
              </a:extLst>
            </p:cNvPr>
            <p:cNvSpPr/>
            <p:nvPr/>
          </p:nvSpPr>
          <p:spPr>
            <a:xfrm>
              <a:off x="8074818" y="2309812"/>
              <a:ext cx="23812" cy="45243"/>
            </a:xfrm>
            <a:custGeom>
              <a:avLst/>
              <a:gdLst>
                <a:gd name="connsiteX0" fmla="*/ 23813 w 23812"/>
                <a:gd name="connsiteY0" fmla="*/ 33338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2 h 45243"/>
                <a:gd name="connsiteX5" fmla="*/ 23813 w 23812"/>
                <a:gd name="connsiteY5" fmla="*/ 33338 h 45243"/>
                <a:gd name="connsiteX6" fmla="*/ 23813 w 23812"/>
                <a:gd name="connsiteY6" fmla="*/ 33338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8"/>
                  </a:moveTo>
                  <a:cubicBezTo>
                    <a:pt x="21431" y="38100"/>
                    <a:pt x="16669" y="40481"/>
                    <a:pt x="14287" y="45244"/>
                  </a:cubicBezTo>
                  <a:cubicBezTo>
                    <a:pt x="14287" y="26194"/>
                    <a:pt x="19050" y="9525"/>
                    <a:pt x="0" y="0"/>
                  </a:cubicBezTo>
                  <a:lnTo>
                    <a:pt x="0" y="0"/>
                  </a:lnTo>
                  <a:cubicBezTo>
                    <a:pt x="7144" y="2381"/>
                    <a:pt x="14287" y="2381"/>
                    <a:pt x="19050" y="4762"/>
                  </a:cubicBezTo>
                  <a:cubicBezTo>
                    <a:pt x="19050" y="16669"/>
                    <a:pt x="21431" y="23813"/>
                    <a:pt x="23813" y="33338"/>
                  </a:cubicBezTo>
                  <a:lnTo>
                    <a:pt x="23813" y="33338"/>
                  </a:lnTo>
                  <a:close/>
                </a:path>
              </a:pathLst>
            </a:custGeom>
            <a:grpFill/>
            <a:ln w="23813" cap="flat">
              <a:noFill/>
              <a:prstDash val="solid"/>
              <a:miter/>
            </a:ln>
          </p:spPr>
          <p:txBody>
            <a:bodyPr rtlCol="0" anchor="ctr"/>
            <a:lstStyle/>
            <a:p>
              <a:endParaRPr lang="en-ID"/>
            </a:p>
          </p:txBody>
        </p:sp>
        <p:sp>
          <p:nvSpPr>
            <p:cNvPr id="1871" name="Freeform: Shape 1870">
              <a:extLst>
                <a:ext uri="{FF2B5EF4-FFF2-40B4-BE49-F238E27FC236}">
                  <a16:creationId xmlns:a16="http://schemas.microsoft.com/office/drawing/2014/main" id="{1857201A-584E-4537-DDE5-78B27A6B3F59}"/>
                </a:ext>
              </a:extLst>
            </p:cNvPr>
            <p:cNvSpPr/>
            <p:nvPr/>
          </p:nvSpPr>
          <p:spPr>
            <a:xfrm>
              <a:off x="10086975" y="4560093"/>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3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9525" y="26194"/>
                    <a:pt x="9525" y="45244"/>
                  </a:cubicBezTo>
                  <a:cubicBezTo>
                    <a:pt x="7143" y="42863"/>
                    <a:pt x="2381" y="38100"/>
                    <a:pt x="0" y="35719"/>
                  </a:cubicBezTo>
                  <a:lnTo>
                    <a:pt x="0" y="35719"/>
                  </a:lnTo>
                  <a:cubicBezTo>
                    <a:pt x="2381" y="26194"/>
                    <a:pt x="4762" y="16669"/>
                    <a:pt x="7143" y="4762"/>
                  </a:cubicBezTo>
                  <a:cubicBezTo>
                    <a:pt x="11906" y="4762"/>
                    <a:pt x="16669" y="2381"/>
                    <a:pt x="23813" y="0"/>
                  </a:cubicBezTo>
                  <a:lnTo>
                    <a:pt x="23813" y="0"/>
                  </a:lnTo>
                  <a:close/>
                </a:path>
              </a:pathLst>
            </a:custGeom>
            <a:grpFill/>
            <a:ln w="23813" cap="flat">
              <a:noFill/>
              <a:prstDash val="solid"/>
              <a:miter/>
            </a:ln>
          </p:spPr>
          <p:txBody>
            <a:bodyPr rtlCol="0" anchor="ctr"/>
            <a:lstStyle/>
            <a:p>
              <a:endParaRPr lang="en-ID"/>
            </a:p>
          </p:txBody>
        </p:sp>
        <p:sp>
          <p:nvSpPr>
            <p:cNvPr id="1872" name="Freeform: Shape 1871">
              <a:extLst>
                <a:ext uri="{FF2B5EF4-FFF2-40B4-BE49-F238E27FC236}">
                  <a16:creationId xmlns:a16="http://schemas.microsoft.com/office/drawing/2014/main" id="{3C100AA6-E32A-2CB0-B6A6-2A2AAEEA7C2A}"/>
                </a:ext>
              </a:extLst>
            </p:cNvPr>
            <p:cNvSpPr/>
            <p:nvPr/>
          </p:nvSpPr>
          <p:spPr>
            <a:xfrm>
              <a:off x="11982450" y="4562475"/>
              <a:ext cx="23812" cy="45243"/>
            </a:xfrm>
            <a:custGeom>
              <a:avLst/>
              <a:gdLst>
                <a:gd name="connsiteX0" fmla="*/ 23813 w 23812"/>
                <a:gd name="connsiteY0" fmla="*/ 33337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2 h 45243"/>
                <a:gd name="connsiteX5" fmla="*/ 23813 w 23812"/>
                <a:gd name="connsiteY5" fmla="*/ 33337 h 45243"/>
                <a:gd name="connsiteX6" fmla="*/ 23813 w 23812"/>
                <a:gd name="connsiteY6" fmla="*/ 33337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7"/>
                  </a:moveTo>
                  <a:cubicBezTo>
                    <a:pt x="21431" y="38100"/>
                    <a:pt x="16668" y="40481"/>
                    <a:pt x="14287" y="45244"/>
                  </a:cubicBezTo>
                  <a:cubicBezTo>
                    <a:pt x="14287" y="26194"/>
                    <a:pt x="19050" y="9525"/>
                    <a:pt x="0" y="0"/>
                  </a:cubicBezTo>
                  <a:lnTo>
                    <a:pt x="0" y="0"/>
                  </a:lnTo>
                  <a:cubicBezTo>
                    <a:pt x="7143" y="2381"/>
                    <a:pt x="14287" y="2381"/>
                    <a:pt x="19050" y="4762"/>
                  </a:cubicBezTo>
                  <a:cubicBezTo>
                    <a:pt x="19050" y="16669"/>
                    <a:pt x="21431" y="23813"/>
                    <a:pt x="23813" y="33337"/>
                  </a:cubicBezTo>
                  <a:lnTo>
                    <a:pt x="23813" y="33337"/>
                  </a:lnTo>
                  <a:close/>
                </a:path>
              </a:pathLst>
            </a:custGeom>
            <a:grpFill/>
            <a:ln w="23813" cap="flat">
              <a:noFill/>
              <a:prstDash val="solid"/>
              <a:miter/>
            </a:ln>
          </p:spPr>
          <p:txBody>
            <a:bodyPr rtlCol="0" anchor="ctr"/>
            <a:lstStyle/>
            <a:p>
              <a:endParaRPr lang="en-ID"/>
            </a:p>
          </p:txBody>
        </p:sp>
        <p:sp>
          <p:nvSpPr>
            <p:cNvPr id="1873" name="Freeform: Shape 1872">
              <a:extLst>
                <a:ext uri="{FF2B5EF4-FFF2-40B4-BE49-F238E27FC236}">
                  <a16:creationId xmlns:a16="http://schemas.microsoft.com/office/drawing/2014/main" id="{16B7FAC4-7FEF-0371-0154-021414D1C5B5}"/>
                </a:ext>
              </a:extLst>
            </p:cNvPr>
            <p:cNvSpPr/>
            <p:nvPr/>
          </p:nvSpPr>
          <p:spPr>
            <a:xfrm>
              <a:off x="12039600" y="4560093"/>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3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9525" y="26194"/>
                    <a:pt x="9525" y="45244"/>
                  </a:cubicBezTo>
                  <a:cubicBezTo>
                    <a:pt x="7143" y="42863"/>
                    <a:pt x="2381" y="38100"/>
                    <a:pt x="0" y="35719"/>
                  </a:cubicBezTo>
                  <a:cubicBezTo>
                    <a:pt x="0" y="35719"/>
                    <a:pt x="0" y="35719"/>
                    <a:pt x="0" y="35719"/>
                  </a:cubicBezTo>
                  <a:cubicBezTo>
                    <a:pt x="2381" y="26194"/>
                    <a:pt x="4762" y="16669"/>
                    <a:pt x="7143" y="4762"/>
                  </a:cubicBezTo>
                  <a:cubicBezTo>
                    <a:pt x="11906" y="4762"/>
                    <a:pt x="19050" y="2381"/>
                    <a:pt x="23813" y="0"/>
                  </a:cubicBezTo>
                  <a:lnTo>
                    <a:pt x="23813" y="0"/>
                  </a:lnTo>
                  <a:close/>
                </a:path>
              </a:pathLst>
            </a:custGeom>
            <a:grpFill/>
            <a:ln w="23813" cap="flat">
              <a:noFill/>
              <a:prstDash val="solid"/>
              <a:miter/>
            </a:ln>
          </p:spPr>
          <p:txBody>
            <a:bodyPr rtlCol="0" anchor="ctr"/>
            <a:lstStyle/>
            <a:p>
              <a:endParaRPr lang="en-ID"/>
            </a:p>
          </p:txBody>
        </p:sp>
        <p:sp>
          <p:nvSpPr>
            <p:cNvPr id="1874" name="Freeform: Shape 1873">
              <a:extLst>
                <a:ext uri="{FF2B5EF4-FFF2-40B4-BE49-F238E27FC236}">
                  <a16:creationId xmlns:a16="http://schemas.microsoft.com/office/drawing/2014/main" id="{5A6A4F3F-39DE-959D-502C-354C3A45254A}"/>
                </a:ext>
              </a:extLst>
            </p:cNvPr>
            <p:cNvSpPr/>
            <p:nvPr/>
          </p:nvSpPr>
          <p:spPr>
            <a:xfrm>
              <a:off x="7115175" y="4572000"/>
              <a:ext cx="47625" cy="21431"/>
            </a:xfrm>
            <a:custGeom>
              <a:avLst/>
              <a:gdLst>
                <a:gd name="connsiteX0" fmla="*/ 23813 w 47625"/>
                <a:gd name="connsiteY0" fmla="*/ 0 h 21431"/>
                <a:gd name="connsiteX1" fmla="*/ 47625 w 47625"/>
                <a:gd name="connsiteY1" fmla="*/ 19050 h 21431"/>
                <a:gd name="connsiteX2" fmla="*/ 45244 w 47625"/>
                <a:gd name="connsiteY2" fmla="*/ 21431 h 21431"/>
                <a:gd name="connsiteX3" fmla="*/ 23813 w 47625"/>
                <a:gd name="connsiteY3" fmla="*/ 9525 h 21431"/>
                <a:gd name="connsiteX4" fmla="*/ 2381 w 47625"/>
                <a:gd name="connsiteY4" fmla="*/ 21431 h 21431"/>
                <a:gd name="connsiteX5" fmla="*/ 0 w 47625"/>
                <a:gd name="connsiteY5" fmla="*/ 19050 h 21431"/>
                <a:gd name="connsiteX6" fmla="*/ 23813 w 47625"/>
                <a:gd name="connsiteY6" fmla="*/ 0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21431">
                  <a:moveTo>
                    <a:pt x="23813" y="0"/>
                  </a:moveTo>
                  <a:cubicBezTo>
                    <a:pt x="33337" y="7144"/>
                    <a:pt x="40481" y="14288"/>
                    <a:pt x="47625" y="19050"/>
                  </a:cubicBezTo>
                  <a:cubicBezTo>
                    <a:pt x="47625" y="19050"/>
                    <a:pt x="45244" y="21431"/>
                    <a:pt x="45244" y="21431"/>
                  </a:cubicBezTo>
                  <a:cubicBezTo>
                    <a:pt x="38100" y="16669"/>
                    <a:pt x="30956" y="14288"/>
                    <a:pt x="23813" y="9525"/>
                  </a:cubicBezTo>
                  <a:cubicBezTo>
                    <a:pt x="16669" y="14288"/>
                    <a:pt x="9525" y="16669"/>
                    <a:pt x="2381" y="21431"/>
                  </a:cubicBezTo>
                  <a:cubicBezTo>
                    <a:pt x="2381" y="21431"/>
                    <a:pt x="0" y="19050"/>
                    <a:pt x="0" y="19050"/>
                  </a:cubicBezTo>
                  <a:cubicBezTo>
                    <a:pt x="7144" y="14288"/>
                    <a:pt x="14287" y="9525"/>
                    <a:pt x="23813" y="0"/>
                  </a:cubicBezTo>
                  <a:close/>
                </a:path>
              </a:pathLst>
            </a:custGeom>
            <a:grpFill/>
            <a:ln w="23813" cap="flat">
              <a:noFill/>
              <a:prstDash val="solid"/>
              <a:miter/>
            </a:ln>
          </p:spPr>
          <p:txBody>
            <a:bodyPr rtlCol="0" anchor="ctr"/>
            <a:lstStyle/>
            <a:p>
              <a:endParaRPr lang="en-ID"/>
            </a:p>
          </p:txBody>
        </p:sp>
        <p:sp>
          <p:nvSpPr>
            <p:cNvPr id="1875" name="Freeform: Shape 1874">
              <a:extLst>
                <a:ext uri="{FF2B5EF4-FFF2-40B4-BE49-F238E27FC236}">
                  <a16:creationId xmlns:a16="http://schemas.microsoft.com/office/drawing/2014/main" id="{0C734709-BA85-CD46-FDBF-F62E21C9B8A0}"/>
                </a:ext>
              </a:extLst>
            </p:cNvPr>
            <p:cNvSpPr/>
            <p:nvPr/>
          </p:nvSpPr>
          <p:spPr>
            <a:xfrm>
              <a:off x="9067800" y="4572000"/>
              <a:ext cx="47625" cy="21431"/>
            </a:xfrm>
            <a:custGeom>
              <a:avLst/>
              <a:gdLst>
                <a:gd name="connsiteX0" fmla="*/ 0 w 47625"/>
                <a:gd name="connsiteY0" fmla="*/ 19050 h 21431"/>
                <a:gd name="connsiteX1" fmla="*/ 23813 w 47625"/>
                <a:gd name="connsiteY1" fmla="*/ 0 h 21431"/>
                <a:gd name="connsiteX2" fmla="*/ 47625 w 47625"/>
                <a:gd name="connsiteY2" fmla="*/ 19050 h 21431"/>
                <a:gd name="connsiteX3" fmla="*/ 45244 w 47625"/>
                <a:gd name="connsiteY3" fmla="*/ 21431 h 21431"/>
                <a:gd name="connsiteX4" fmla="*/ 23813 w 47625"/>
                <a:gd name="connsiteY4" fmla="*/ 9525 h 21431"/>
                <a:gd name="connsiteX5" fmla="*/ 2381 w 47625"/>
                <a:gd name="connsiteY5" fmla="*/ 21431 h 21431"/>
                <a:gd name="connsiteX6" fmla="*/ 0 w 47625"/>
                <a:gd name="connsiteY6" fmla="*/ 19050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21431">
                  <a:moveTo>
                    <a:pt x="0" y="19050"/>
                  </a:moveTo>
                  <a:cubicBezTo>
                    <a:pt x="7144" y="14288"/>
                    <a:pt x="14287" y="7144"/>
                    <a:pt x="23813" y="0"/>
                  </a:cubicBezTo>
                  <a:cubicBezTo>
                    <a:pt x="33337" y="7144"/>
                    <a:pt x="40481" y="11906"/>
                    <a:pt x="47625" y="19050"/>
                  </a:cubicBezTo>
                  <a:cubicBezTo>
                    <a:pt x="47625" y="19050"/>
                    <a:pt x="45244" y="21431"/>
                    <a:pt x="45244" y="21431"/>
                  </a:cubicBezTo>
                  <a:cubicBezTo>
                    <a:pt x="38100" y="16669"/>
                    <a:pt x="33337" y="14288"/>
                    <a:pt x="23813" y="9525"/>
                  </a:cubicBezTo>
                  <a:cubicBezTo>
                    <a:pt x="16669" y="14288"/>
                    <a:pt x="9525" y="16669"/>
                    <a:pt x="2381" y="21431"/>
                  </a:cubicBezTo>
                  <a:cubicBezTo>
                    <a:pt x="2381" y="21431"/>
                    <a:pt x="2381" y="21431"/>
                    <a:pt x="0" y="19050"/>
                  </a:cubicBezTo>
                  <a:close/>
                </a:path>
              </a:pathLst>
            </a:custGeom>
            <a:grpFill/>
            <a:ln w="23813" cap="flat">
              <a:noFill/>
              <a:prstDash val="solid"/>
              <a:miter/>
            </a:ln>
          </p:spPr>
          <p:txBody>
            <a:bodyPr rtlCol="0" anchor="ctr"/>
            <a:lstStyle/>
            <a:p>
              <a:endParaRPr lang="en-ID"/>
            </a:p>
          </p:txBody>
        </p:sp>
        <p:sp>
          <p:nvSpPr>
            <p:cNvPr id="1876" name="Freeform: Shape 1875">
              <a:extLst>
                <a:ext uri="{FF2B5EF4-FFF2-40B4-BE49-F238E27FC236}">
                  <a16:creationId xmlns:a16="http://schemas.microsoft.com/office/drawing/2014/main" id="{CDD55E94-0E65-59DB-F554-DCFBDA839D4B}"/>
                </a:ext>
              </a:extLst>
            </p:cNvPr>
            <p:cNvSpPr/>
            <p:nvPr/>
          </p:nvSpPr>
          <p:spPr>
            <a:xfrm>
              <a:off x="11022806" y="3445668"/>
              <a:ext cx="47625" cy="21431"/>
            </a:xfrm>
            <a:custGeom>
              <a:avLst/>
              <a:gdLst>
                <a:gd name="connsiteX0" fmla="*/ 23813 w 47625"/>
                <a:gd name="connsiteY0" fmla="*/ 0 h 21431"/>
                <a:gd name="connsiteX1" fmla="*/ 47625 w 47625"/>
                <a:gd name="connsiteY1" fmla="*/ 19050 h 21431"/>
                <a:gd name="connsiteX2" fmla="*/ 45244 w 47625"/>
                <a:gd name="connsiteY2" fmla="*/ 21431 h 21431"/>
                <a:gd name="connsiteX3" fmla="*/ 23813 w 47625"/>
                <a:gd name="connsiteY3" fmla="*/ 9525 h 21431"/>
                <a:gd name="connsiteX4" fmla="*/ 2381 w 47625"/>
                <a:gd name="connsiteY4" fmla="*/ 21431 h 21431"/>
                <a:gd name="connsiteX5" fmla="*/ 0 w 47625"/>
                <a:gd name="connsiteY5" fmla="*/ 19050 h 21431"/>
                <a:gd name="connsiteX6" fmla="*/ 23813 w 47625"/>
                <a:gd name="connsiteY6" fmla="*/ 0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21431">
                  <a:moveTo>
                    <a:pt x="23813" y="0"/>
                  </a:moveTo>
                  <a:cubicBezTo>
                    <a:pt x="33338" y="7144"/>
                    <a:pt x="40482" y="11906"/>
                    <a:pt x="47625" y="19050"/>
                  </a:cubicBezTo>
                  <a:cubicBezTo>
                    <a:pt x="47625" y="19050"/>
                    <a:pt x="45244" y="21431"/>
                    <a:pt x="45244" y="21431"/>
                  </a:cubicBezTo>
                  <a:cubicBezTo>
                    <a:pt x="38100" y="16669"/>
                    <a:pt x="33338" y="14288"/>
                    <a:pt x="23813" y="9525"/>
                  </a:cubicBezTo>
                  <a:cubicBezTo>
                    <a:pt x="16669" y="14288"/>
                    <a:pt x="9525" y="16669"/>
                    <a:pt x="2381" y="21431"/>
                  </a:cubicBezTo>
                  <a:cubicBezTo>
                    <a:pt x="2381" y="21431"/>
                    <a:pt x="0" y="19050"/>
                    <a:pt x="0" y="19050"/>
                  </a:cubicBezTo>
                  <a:cubicBezTo>
                    <a:pt x="7144" y="14288"/>
                    <a:pt x="14288" y="7144"/>
                    <a:pt x="23813" y="0"/>
                  </a:cubicBezTo>
                  <a:close/>
                </a:path>
              </a:pathLst>
            </a:custGeom>
            <a:grpFill/>
            <a:ln w="23813" cap="flat">
              <a:noFill/>
              <a:prstDash val="solid"/>
              <a:miter/>
            </a:ln>
          </p:spPr>
          <p:txBody>
            <a:bodyPr rtlCol="0" anchor="ctr"/>
            <a:lstStyle/>
            <a:p>
              <a:endParaRPr lang="en-ID"/>
            </a:p>
          </p:txBody>
        </p:sp>
        <p:sp>
          <p:nvSpPr>
            <p:cNvPr id="1877" name="Freeform: Shape 1876">
              <a:extLst>
                <a:ext uri="{FF2B5EF4-FFF2-40B4-BE49-F238E27FC236}">
                  <a16:creationId xmlns:a16="http://schemas.microsoft.com/office/drawing/2014/main" id="{EBCE3ECB-30AA-206F-E5C8-4042450B8CDA}"/>
                </a:ext>
              </a:extLst>
            </p:cNvPr>
            <p:cNvSpPr/>
            <p:nvPr/>
          </p:nvSpPr>
          <p:spPr>
            <a:xfrm>
              <a:off x="11022806" y="3395662"/>
              <a:ext cx="45243" cy="19049"/>
            </a:xfrm>
            <a:custGeom>
              <a:avLst/>
              <a:gdLst>
                <a:gd name="connsiteX0" fmla="*/ 0 w 45243"/>
                <a:gd name="connsiteY0" fmla="*/ 0 h 19049"/>
                <a:gd name="connsiteX1" fmla="*/ 45244 w 45243"/>
                <a:gd name="connsiteY1" fmla="*/ 0 h 19049"/>
                <a:gd name="connsiteX2" fmla="*/ 23813 w 45243"/>
                <a:gd name="connsiteY2" fmla="*/ 19050 h 19049"/>
                <a:gd name="connsiteX3" fmla="*/ 0 w 45243"/>
                <a:gd name="connsiteY3" fmla="*/ 0 h 19049"/>
              </a:gdLst>
              <a:ahLst/>
              <a:cxnLst>
                <a:cxn ang="0">
                  <a:pos x="connsiteX0" y="connsiteY0"/>
                </a:cxn>
                <a:cxn ang="0">
                  <a:pos x="connsiteX1" y="connsiteY1"/>
                </a:cxn>
                <a:cxn ang="0">
                  <a:pos x="connsiteX2" y="connsiteY2"/>
                </a:cxn>
                <a:cxn ang="0">
                  <a:pos x="connsiteX3" y="connsiteY3"/>
                </a:cxn>
              </a:cxnLst>
              <a:rect l="l" t="t" r="r" b="b"/>
              <a:pathLst>
                <a:path w="45243" h="19049">
                  <a:moveTo>
                    <a:pt x="0" y="0"/>
                  </a:moveTo>
                  <a:cubicBezTo>
                    <a:pt x="16669" y="9525"/>
                    <a:pt x="30956" y="9525"/>
                    <a:pt x="45244" y="0"/>
                  </a:cubicBezTo>
                  <a:cubicBezTo>
                    <a:pt x="38100" y="4762"/>
                    <a:pt x="30956" y="11906"/>
                    <a:pt x="23813" y="19050"/>
                  </a:cubicBezTo>
                  <a:cubicBezTo>
                    <a:pt x="14288" y="11906"/>
                    <a:pt x="7144" y="4762"/>
                    <a:pt x="0" y="0"/>
                  </a:cubicBezTo>
                  <a:close/>
                </a:path>
              </a:pathLst>
            </a:custGeom>
            <a:grpFill/>
            <a:ln w="23813" cap="flat">
              <a:noFill/>
              <a:prstDash val="solid"/>
              <a:miter/>
            </a:ln>
          </p:spPr>
          <p:txBody>
            <a:bodyPr rtlCol="0" anchor="ctr"/>
            <a:lstStyle/>
            <a:p>
              <a:endParaRPr lang="en-ID"/>
            </a:p>
          </p:txBody>
        </p:sp>
        <p:sp>
          <p:nvSpPr>
            <p:cNvPr id="1878" name="Freeform: Shape 1877">
              <a:extLst>
                <a:ext uri="{FF2B5EF4-FFF2-40B4-BE49-F238E27FC236}">
                  <a16:creationId xmlns:a16="http://schemas.microsoft.com/office/drawing/2014/main" id="{0C7DE9E3-8A30-0F18-CA28-AEE9E4979FEB}"/>
                </a:ext>
              </a:extLst>
            </p:cNvPr>
            <p:cNvSpPr/>
            <p:nvPr/>
          </p:nvSpPr>
          <p:spPr>
            <a:xfrm>
              <a:off x="9070181" y="2319337"/>
              <a:ext cx="47625" cy="21431"/>
            </a:xfrm>
            <a:custGeom>
              <a:avLst/>
              <a:gdLst>
                <a:gd name="connsiteX0" fmla="*/ 0 w 47625"/>
                <a:gd name="connsiteY0" fmla="*/ 19050 h 21431"/>
                <a:gd name="connsiteX1" fmla="*/ 23813 w 47625"/>
                <a:gd name="connsiteY1" fmla="*/ 0 h 21431"/>
                <a:gd name="connsiteX2" fmla="*/ 47625 w 47625"/>
                <a:gd name="connsiteY2" fmla="*/ 19050 h 21431"/>
                <a:gd name="connsiteX3" fmla="*/ 45244 w 47625"/>
                <a:gd name="connsiteY3" fmla="*/ 21431 h 21431"/>
                <a:gd name="connsiteX4" fmla="*/ 23813 w 47625"/>
                <a:gd name="connsiteY4" fmla="*/ 9525 h 21431"/>
                <a:gd name="connsiteX5" fmla="*/ 2381 w 47625"/>
                <a:gd name="connsiteY5" fmla="*/ 21431 h 21431"/>
                <a:gd name="connsiteX6" fmla="*/ 0 w 47625"/>
                <a:gd name="connsiteY6" fmla="*/ 19050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21431">
                  <a:moveTo>
                    <a:pt x="0" y="19050"/>
                  </a:moveTo>
                  <a:cubicBezTo>
                    <a:pt x="7144" y="14287"/>
                    <a:pt x="14288" y="7144"/>
                    <a:pt x="23813" y="0"/>
                  </a:cubicBezTo>
                  <a:cubicBezTo>
                    <a:pt x="33338" y="7144"/>
                    <a:pt x="40482" y="11906"/>
                    <a:pt x="47625" y="19050"/>
                  </a:cubicBezTo>
                  <a:cubicBezTo>
                    <a:pt x="47625" y="19050"/>
                    <a:pt x="45244" y="21431"/>
                    <a:pt x="45244" y="21431"/>
                  </a:cubicBezTo>
                  <a:cubicBezTo>
                    <a:pt x="38100" y="19050"/>
                    <a:pt x="33338" y="14287"/>
                    <a:pt x="23813" y="9525"/>
                  </a:cubicBezTo>
                  <a:cubicBezTo>
                    <a:pt x="16669" y="11906"/>
                    <a:pt x="9525" y="16669"/>
                    <a:pt x="2381" y="21431"/>
                  </a:cubicBezTo>
                  <a:cubicBezTo>
                    <a:pt x="0" y="21431"/>
                    <a:pt x="0" y="21431"/>
                    <a:pt x="0" y="19050"/>
                  </a:cubicBezTo>
                  <a:close/>
                </a:path>
              </a:pathLst>
            </a:custGeom>
            <a:grpFill/>
            <a:ln w="23813" cap="flat">
              <a:noFill/>
              <a:prstDash val="solid"/>
              <a:miter/>
            </a:ln>
          </p:spPr>
          <p:txBody>
            <a:bodyPr rtlCol="0" anchor="ctr"/>
            <a:lstStyle/>
            <a:p>
              <a:endParaRPr lang="en-ID"/>
            </a:p>
          </p:txBody>
        </p:sp>
        <p:sp>
          <p:nvSpPr>
            <p:cNvPr id="1879" name="Freeform: Shape 1878">
              <a:extLst>
                <a:ext uri="{FF2B5EF4-FFF2-40B4-BE49-F238E27FC236}">
                  <a16:creationId xmlns:a16="http://schemas.microsoft.com/office/drawing/2014/main" id="{DB60BE12-E090-C80F-F8F9-EE5C058F9094}"/>
                </a:ext>
              </a:extLst>
            </p:cNvPr>
            <p:cNvSpPr/>
            <p:nvPr/>
          </p:nvSpPr>
          <p:spPr>
            <a:xfrm>
              <a:off x="11020425" y="69056"/>
              <a:ext cx="47625" cy="19049"/>
            </a:xfrm>
            <a:custGeom>
              <a:avLst/>
              <a:gdLst>
                <a:gd name="connsiteX0" fmla="*/ 26194 w 47625"/>
                <a:gd name="connsiteY0" fmla="*/ 0 h 19049"/>
                <a:gd name="connsiteX1" fmla="*/ 47625 w 47625"/>
                <a:gd name="connsiteY1" fmla="*/ 16669 h 19049"/>
                <a:gd name="connsiteX2" fmla="*/ 45244 w 47625"/>
                <a:gd name="connsiteY2" fmla="*/ 19050 h 19049"/>
                <a:gd name="connsiteX3" fmla="*/ 23813 w 47625"/>
                <a:gd name="connsiteY3" fmla="*/ 7144 h 19049"/>
                <a:gd name="connsiteX4" fmla="*/ 2381 w 47625"/>
                <a:gd name="connsiteY4" fmla="*/ 19050 h 19049"/>
                <a:gd name="connsiteX5" fmla="*/ 0 w 47625"/>
                <a:gd name="connsiteY5" fmla="*/ 16669 h 19049"/>
                <a:gd name="connsiteX6" fmla="*/ 26194 w 47625"/>
                <a:gd name="connsiteY6" fmla="*/ 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19049">
                  <a:moveTo>
                    <a:pt x="26194" y="0"/>
                  </a:moveTo>
                  <a:cubicBezTo>
                    <a:pt x="35719" y="7144"/>
                    <a:pt x="42863" y="11906"/>
                    <a:pt x="47625" y="16669"/>
                  </a:cubicBezTo>
                  <a:cubicBezTo>
                    <a:pt x="47625" y="16669"/>
                    <a:pt x="47625" y="19050"/>
                    <a:pt x="45244" y="19050"/>
                  </a:cubicBezTo>
                  <a:cubicBezTo>
                    <a:pt x="38100" y="16669"/>
                    <a:pt x="33337" y="11906"/>
                    <a:pt x="23813" y="7144"/>
                  </a:cubicBezTo>
                  <a:cubicBezTo>
                    <a:pt x="16669" y="9525"/>
                    <a:pt x="9525" y="14287"/>
                    <a:pt x="2381" y="19050"/>
                  </a:cubicBezTo>
                  <a:cubicBezTo>
                    <a:pt x="2381" y="19050"/>
                    <a:pt x="0" y="16669"/>
                    <a:pt x="0" y="16669"/>
                  </a:cubicBezTo>
                  <a:cubicBezTo>
                    <a:pt x="9525" y="11906"/>
                    <a:pt x="16669" y="4762"/>
                    <a:pt x="26194" y="0"/>
                  </a:cubicBezTo>
                  <a:close/>
                </a:path>
              </a:pathLst>
            </a:custGeom>
            <a:grpFill/>
            <a:ln w="23813" cap="flat">
              <a:noFill/>
              <a:prstDash val="solid"/>
              <a:miter/>
            </a:ln>
          </p:spPr>
          <p:txBody>
            <a:bodyPr rtlCol="0" anchor="ctr"/>
            <a:lstStyle/>
            <a:p>
              <a:endParaRPr lang="en-ID"/>
            </a:p>
          </p:txBody>
        </p:sp>
        <p:sp>
          <p:nvSpPr>
            <p:cNvPr id="1880" name="Freeform: Shape 1879">
              <a:extLst>
                <a:ext uri="{FF2B5EF4-FFF2-40B4-BE49-F238E27FC236}">
                  <a16:creationId xmlns:a16="http://schemas.microsoft.com/office/drawing/2014/main" id="{2420204E-0A54-96BC-4966-ED3B0C7CB8D2}"/>
                </a:ext>
              </a:extLst>
            </p:cNvPr>
            <p:cNvSpPr/>
            <p:nvPr/>
          </p:nvSpPr>
          <p:spPr>
            <a:xfrm>
              <a:off x="11022806" y="1138237"/>
              <a:ext cx="45243" cy="23812"/>
            </a:xfrm>
            <a:custGeom>
              <a:avLst/>
              <a:gdLst>
                <a:gd name="connsiteX0" fmla="*/ 2381 w 45243"/>
                <a:gd name="connsiteY0" fmla="*/ 0 h 23812"/>
                <a:gd name="connsiteX1" fmla="*/ 45244 w 45243"/>
                <a:gd name="connsiteY1" fmla="*/ 4763 h 23812"/>
                <a:gd name="connsiteX2" fmla="*/ 23813 w 45243"/>
                <a:gd name="connsiteY2" fmla="*/ 23813 h 23812"/>
                <a:gd name="connsiteX3" fmla="*/ 0 w 45243"/>
                <a:gd name="connsiteY3" fmla="*/ 4763 h 23812"/>
                <a:gd name="connsiteX4" fmla="*/ 2381 w 45243"/>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3" h="23812">
                  <a:moveTo>
                    <a:pt x="2381" y="0"/>
                  </a:moveTo>
                  <a:cubicBezTo>
                    <a:pt x="16669" y="14288"/>
                    <a:pt x="28575" y="14288"/>
                    <a:pt x="45244" y="4763"/>
                  </a:cubicBezTo>
                  <a:cubicBezTo>
                    <a:pt x="38100" y="9525"/>
                    <a:pt x="30956" y="16669"/>
                    <a:pt x="23813" y="23813"/>
                  </a:cubicBezTo>
                  <a:cubicBezTo>
                    <a:pt x="14288" y="16669"/>
                    <a:pt x="7144" y="11906"/>
                    <a:pt x="0" y="4763"/>
                  </a:cubicBezTo>
                  <a:cubicBezTo>
                    <a:pt x="0" y="2381"/>
                    <a:pt x="2381" y="2381"/>
                    <a:pt x="2381" y="0"/>
                  </a:cubicBezTo>
                  <a:close/>
                </a:path>
              </a:pathLst>
            </a:custGeom>
            <a:grpFill/>
            <a:ln w="23813" cap="flat">
              <a:noFill/>
              <a:prstDash val="solid"/>
              <a:miter/>
            </a:ln>
          </p:spPr>
          <p:txBody>
            <a:bodyPr rtlCol="0" anchor="ctr"/>
            <a:lstStyle/>
            <a:p>
              <a:endParaRPr lang="en-ID"/>
            </a:p>
          </p:txBody>
        </p:sp>
        <p:sp>
          <p:nvSpPr>
            <p:cNvPr id="1881" name="Freeform: Shape 1880">
              <a:extLst>
                <a:ext uri="{FF2B5EF4-FFF2-40B4-BE49-F238E27FC236}">
                  <a16:creationId xmlns:a16="http://schemas.microsoft.com/office/drawing/2014/main" id="{22E42996-A7C8-B618-34CA-E80C81B6822D}"/>
                </a:ext>
              </a:extLst>
            </p:cNvPr>
            <p:cNvSpPr/>
            <p:nvPr/>
          </p:nvSpPr>
          <p:spPr>
            <a:xfrm>
              <a:off x="9067800" y="66674"/>
              <a:ext cx="47625" cy="21431"/>
            </a:xfrm>
            <a:custGeom>
              <a:avLst/>
              <a:gdLst>
                <a:gd name="connsiteX0" fmla="*/ 0 w 47625"/>
                <a:gd name="connsiteY0" fmla="*/ 19050 h 21431"/>
                <a:gd name="connsiteX1" fmla="*/ 23813 w 47625"/>
                <a:gd name="connsiteY1" fmla="*/ 0 h 21431"/>
                <a:gd name="connsiteX2" fmla="*/ 47625 w 47625"/>
                <a:gd name="connsiteY2" fmla="*/ 19050 h 21431"/>
                <a:gd name="connsiteX3" fmla="*/ 45244 w 47625"/>
                <a:gd name="connsiteY3" fmla="*/ 21431 h 21431"/>
                <a:gd name="connsiteX4" fmla="*/ 23813 w 47625"/>
                <a:gd name="connsiteY4" fmla="*/ 9525 h 21431"/>
                <a:gd name="connsiteX5" fmla="*/ 2381 w 47625"/>
                <a:gd name="connsiteY5" fmla="*/ 21431 h 21431"/>
                <a:gd name="connsiteX6" fmla="*/ 0 w 47625"/>
                <a:gd name="connsiteY6" fmla="*/ 19050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21431">
                  <a:moveTo>
                    <a:pt x="0" y="19050"/>
                  </a:moveTo>
                  <a:cubicBezTo>
                    <a:pt x="7144" y="14288"/>
                    <a:pt x="14287" y="7144"/>
                    <a:pt x="23813" y="0"/>
                  </a:cubicBezTo>
                  <a:cubicBezTo>
                    <a:pt x="33337" y="7144"/>
                    <a:pt x="40481" y="11906"/>
                    <a:pt x="47625" y="19050"/>
                  </a:cubicBezTo>
                  <a:cubicBezTo>
                    <a:pt x="47625" y="19050"/>
                    <a:pt x="45244" y="21431"/>
                    <a:pt x="45244" y="21431"/>
                  </a:cubicBezTo>
                  <a:cubicBezTo>
                    <a:pt x="38100" y="16669"/>
                    <a:pt x="33337" y="14288"/>
                    <a:pt x="23813" y="9525"/>
                  </a:cubicBezTo>
                  <a:cubicBezTo>
                    <a:pt x="16669" y="14288"/>
                    <a:pt x="9525" y="16669"/>
                    <a:pt x="2381" y="21431"/>
                  </a:cubicBezTo>
                  <a:cubicBezTo>
                    <a:pt x="2381" y="21431"/>
                    <a:pt x="2381" y="21431"/>
                    <a:pt x="0" y="19050"/>
                  </a:cubicBezTo>
                  <a:close/>
                </a:path>
              </a:pathLst>
            </a:custGeom>
            <a:grpFill/>
            <a:ln w="23813" cap="flat">
              <a:noFill/>
              <a:prstDash val="solid"/>
              <a:miter/>
            </a:ln>
          </p:spPr>
          <p:txBody>
            <a:bodyPr rtlCol="0" anchor="ctr"/>
            <a:lstStyle/>
            <a:p>
              <a:endParaRPr lang="en-ID"/>
            </a:p>
          </p:txBody>
        </p:sp>
        <p:sp>
          <p:nvSpPr>
            <p:cNvPr id="1882" name="Freeform: Shape 1881">
              <a:extLst>
                <a:ext uri="{FF2B5EF4-FFF2-40B4-BE49-F238E27FC236}">
                  <a16:creationId xmlns:a16="http://schemas.microsoft.com/office/drawing/2014/main" id="{7833F776-24D3-F0B8-0ACC-E6AD861892F8}"/>
                </a:ext>
              </a:extLst>
            </p:cNvPr>
            <p:cNvSpPr/>
            <p:nvPr/>
          </p:nvSpPr>
          <p:spPr>
            <a:xfrm>
              <a:off x="6119812" y="1183481"/>
              <a:ext cx="23812" cy="45243"/>
            </a:xfrm>
            <a:custGeom>
              <a:avLst/>
              <a:gdLst>
                <a:gd name="connsiteX0" fmla="*/ 23813 w 23812"/>
                <a:gd name="connsiteY0" fmla="*/ 33337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3 h 45243"/>
                <a:gd name="connsiteX5" fmla="*/ 23813 w 23812"/>
                <a:gd name="connsiteY5" fmla="*/ 33337 h 45243"/>
                <a:gd name="connsiteX6" fmla="*/ 23813 w 23812"/>
                <a:gd name="connsiteY6" fmla="*/ 33337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7"/>
                  </a:moveTo>
                  <a:cubicBezTo>
                    <a:pt x="21431" y="38100"/>
                    <a:pt x="16669" y="40481"/>
                    <a:pt x="14287" y="45244"/>
                  </a:cubicBezTo>
                  <a:cubicBezTo>
                    <a:pt x="14287" y="26194"/>
                    <a:pt x="19050" y="9525"/>
                    <a:pt x="0" y="0"/>
                  </a:cubicBezTo>
                  <a:lnTo>
                    <a:pt x="0" y="0"/>
                  </a:lnTo>
                  <a:cubicBezTo>
                    <a:pt x="7144" y="2381"/>
                    <a:pt x="14287" y="2381"/>
                    <a:pt x="19050" y="4763"/>
                  </a:cubicBezTo>
                  <a:cubicBezTo>
                    <a:pt x="21431" y="16669"/>
                    <a:pt x="21431" y="26194"/>
                    <a:pt x="23813" y="33337"/>
                  </a:cubicBezTo>
                  <a:lnTo>
                    <a:pt x="23813" y="33337"/>
                  </a:lnTo>
                  <a:close/>
                </a:path>
              </a:pathLst>
            </a:custGeom>
            <a:grpFill/>
            <a:ln w="23813" cap="flat">
              <a:noFill/>
              <a:prstDash val="solid"/>
              <a:miter/>
            </a:ln>
          </p:spPr>
          <p:txBody>
            <a:bodyPr rtlCol="0" anchor="ctr"/>
            <a:lstStyle/>
            <a:p>
              <a:endParaRPr lang="en-ID"/>
            </a:p>
          </p:txBody>
        </p:sp>
        <p:sp>
          <p:nvSpPr>
            <p:cNvPr id="1883" name="Freeform: Shape 1882">
              <a:extLst>
                <a:ext uri="{FF2B5EF4-FFF2-40B4-BE49-F238E27FC236}">
                  <a16:creationId xmlns:a16="http://schemas.microsoft.com/office/drawing/2014/main" id="{5460D410-AFF5-B04F-238E-03A36F0CCBC5}"/>
                </a:ext>
              </a:extLst>
            </p:cNvPr>
            <p:cNvSpPr/>
            <p:nvPr/>
          </p:nvSpPr>
          <p:spPr>
            <a:xfrm>
              <a:off x="11023401" y="2262187"/>
              <a:ext cx="47029" cy="26193"/>
            </a:xfrm>
            <a:custGeom>
              <a:avLst/>
              <a:gdLst>
                <a:gd name="connsiteX0" fmla="*/ 1786 w 47029"/>
                <a:gd name="connsiteY0" fmla="*/ 2381 h 26193"/>
                <a:gd name="connsiteX1" fmla="*/ 44649 w 47029"/>
                <a:gd name="connsiteY1" fmla="*/ 0 h 26193"/>
                <a:gd name="connsiteX2" fmla="*/ 47030 w 47029"/>
                <a:gd name="connsiteY2" fmla="*/ 7144 h 26193"/>
                <a:gd name="connsiteX3" fmla="*/ 25599 w 47029"/>
                <a:gd name="connsiteY3" fmla="*/ 26194 h 26193"/>
                <a:gd name="connsiteX4" fmla="*/ 1786 w 47029"/>
                <a:gd name="connsiteY4" fmla="*/ 9525 h 26193"/>
                <a:gd name="connsiteX5" fmla="*/ 1786 w 47029"/>
                <a:gd name="connsiteY5" fmla="*/ 2381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029" h="26193">
                  <a:moveTo>
                    <a:pt x="1786" y="2381"/>
                  </a:moveTo>
                  <a:cubicBezTo>
                    <a:pt x="16074" y="14287"/>
                    <a:pt x="30361" y="19050"/>
                    <a:pt x="44649" y="0"/>
                  </a:cubicBezTo>
                  <a:cubicBezTo>
                    <a:pt x="44649" y="2381"/>
                    <a:pt x="44649" y="4762"/>
                    <a:pt x="47030" y="7144"/>
                  </a:cubicBezTo>
                  <a:cubicBezTo>
                    <a:pt x="39886" y="11906"/>
                    <a:pt x="32742" y="19050"/>
                    <a:pt x="25599" y="26194"/>
                  </a:cubicBezTo>
                  <a:cubicBezTo>
                    <a:pt x="16074" y="19050"/>
                    <a:pt x="8930" y="14287"/>
                    <a:pt x="1786" y="9525"/>
                  </a:cubicBezTo>
                  <a:cubicBezTo>
                    <a:pt x="-595" y="4762"/>
                    <a:pt x="-595" y="4762"/>
                    <a:pt x="1786" y="2381"/>
                  </a:cubicBezTo>
                  <a:close/>
                </a:path>
              </a:pathLst>
            </a:custGeom>
            <a:grpFill/>
            <a:ln w="23813" cap="flat">
              <a:noFill/>
              <a:prstDash val="solid"/>
              <a:miter/>
            </a:ln>
          </p:spPr>
          <p:txBody>
            <a:bodyPr rtlCol="0" anchor="ctr"/>
            <a:lstStyle/>
            <a:p>
              <a:endParaRPr lang="en-ID"/>
            </a:p>
          </p:txBody>
        </p:sp>
        <p:sp>
          <p:nvSpPr>
            <p:cNvPr id="1884" name="Freeform: Shape 1883">
              <a:extLst>
                <a:ext uri="{FF2B5EF4-FFF2-40B4-BE49-F238E27FC236}">
                  <a16:creationId xmlns:a16="http://schemas.microsoft.com/office/drawing/2014/main" id="{1AE270DF-7A5F-7F1D-FD55-D34143CB81B5}"/>
                </a:ext>
              </a:extLst>
            </p:cNvPr>
            <p:cNvSpPr/>
            <p:nvPr/>
          </p:nvSpPr>
          <p:spPr>
            <a:xfrm>
              <a:off x="10086975" y="2309812"/>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3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9525" y="26194"/>
                    <a:pt x="9525" y="45244"/>
                  </a:cubicBezTo>
                  <a:cubicBezTo>
                    <a:pt x="7143" y="42863"/>
                    <a:pt x="2381" y="38100"/>
                    <a:pt x="0" y="35719"/>
                  </a:cubicBezTo>
                  <a:lnTo>
                    <a:pt x="0" y="35719"/>
                  </a:lnTo>
                  <a:cubicBezTo>
                    <a:pt x="2381" y="26194"/>
                    <a:pt x="4762" y="16669"/>
                    <a:pt x="7143" y="4762"/>
                  </a:cubicBezTo>
                  <a:cubicBezTo>
                    <a:pt x="9525" y="2381"/>
                    <a:pt x="16669" y="0"/>
                    <a:pt x="23813" y="0"/>
                  </a:cubicBezTo>
                  <a:lnTo>
                    <a:pt x="23813" y="0"/>
                  </a:lnTo>
                  <a:close/>
                </a:path>
              </a:pathLst>
            </a:custGeom>
            <a:grpFill/>
            <a:ln w="23813" cap="flat">
              <a:noFill/>
              <a:prstDash val="solid"/>
              <a:miter/>
            </a:ln>
          </p:spPr>
          <p:txBody>
            <a:bodyPr rtlCol="0" anchor="ctr"/>
            <a:lstStyle/>
            <a:p>
              <a:endParaRPr lang="en-ID"/>
            </a:p>
          </p:txBody>
        </p:sp>
        <p:sp>
          <p:nvSpPr>
            <p:cNvPr id="1885" name="Freeform: Shape 1884">
              <a:extLst>
                <a:ext uri="{FF2B5EF4-FFF2-40B4-BE49-F238E27FC236}">
                  <a16:creationId xmlns:a16="http://schemas.microsoft.com/office/drawing/2014/main" id="{2C1C9939-4768-6F4D-0B77-49EA02E7383B}"/>
                </a:ext>
              </a:extLst>
            </p:cNvPr>
            <p:cNvSpPr/>
            <p:nvPr/>
          </p:nvSpPr>
          <p:spPr>
            <a:xfrm>
              <a:off x="6179343" y="1183481"/>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4 w 23812"/>
                <a:gd name="connsiteY4" fmla="*/ 4763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3" y="9525"/>
                    <a:pt x="9525" y="26194"/>
                    <a:pt x="9525" y="45244"/>
                  </a:cubicBezTo>
                  <a:cubicBezTo>
                    <a:pt x="7144" y="42862"/>
                    <a:pt x="2381" y="38100"/>
                    <a:pt x="0" y="35719"/>
                  </a:cubicBezTo>
                  <a:cubicBezTo>
                    <a:pt x="0" y="35719"/>
                    <a:pt x="0" y="35719"/>
                    <a:pt x="0" y="35719"/>
                  </a:cubicBezTo>
                  <a:cubicBezTo>
                    <a:pt x="2381" y="26194"/>
                    <a:pt x="4763" y="16669"/>
                    <a:pt x="7144" y="4763"/>
                  </a:cubicBezTo>
                  <a:cubicBezTo>
                    <a:pt x="11906" y="2381"/>
                    <a:pt x="16669" y="0"/>
                    <a:pt x="23813" y="0"/>
                  </a:cubicBezTo>
                  <a:lnTo>
                    <a:pt x="23813" y="0"/>
                  </a:lnTo>
                  <a:close/>
                </a:path>
              </a:pathLst>
            </a:custGeom>
            <a:grpFill/>
            <a:ln w="23813" cap="flat">
              <a:noFill/>
              <a:prstDash val="solid"/>
              <a:miter/>
            </a:ln>
          </p:spPr>
          <p:txBody>
            <a:bodyPr rtlCol="0" anchor="ctr"/>
            <a:lstStyle/>
            <a:p>
              <a:endParaRPr lang="en-ID"/>
            </a:p>
          </p:txBody>
        </p:sp>
        <p:sp>
          <p:nvSpPr>
            <p:cNvPr id="1886" name="Freeform: Shape 1885">
              <a:extLst>
                <a:ext uri="{FF2B5EF4-FFF2-40B4-BE49-F238E27FC236}">
                  <a16:creationId xmlns:a16="http://schemas.microsoft.com/office/drawing/2014/main" id="{664E01DA-DE07-0671-3D10-6C64C52D42E7}"/>
                </a:ext>
              </a:extLst>
            </p:cNvPr>
            <p:cNvSpPr/>
            <p:nvPr/>
          </p:nvSpPr>
          <p:spPr>
            <a:xfrm>
              <a:off x="11020425" y="4574381"/>
              <a:ext cx="47029" cy="21431"/>
            </a:xfrm>
            <a:custGeom>
              <a:avLst/>
              <a:gdLst>
                <a:gd name="connsiteX0" fmla="*/ 45244 w 47029"/>
                <a:gd name="connsiteY0" fmla="*/ 21431 h 21431"/>
                <a:gd name="connsiteX1" fmla="*/ 23813 w 47029"/>
                <a:gd name="connsiteY1" fmla="*/ 9525 h 21431"/>
                <a:gd name="connsiteX2" fmla="*/ 2381 w 47029"/>
                <a:gd name="connsiteY2" fmla="*/ 21431 h 21431"/>
                <a:gd name="connsiteX3" fmla="*/ 0 w 47029"/>
                <a:gd name="connsiteY3" fmla="*/ 19050 h 21431"/>
                <a:gd name="connsiteX4" fmla="*/ 21431 w 47029"/>
                <a:gd name="connsiteY4" fmla="*/ 0 h 21431"/>
                <a:gd name="connsiteX5" fmla="*/ 45244 w 47029"/>
                <a:gd name="connsiteY5" fmla="*/ 19050 h 21431"/>
                <a:gd name="connsiteX6" fmla="*/ 45244 w 47029"/>
                <a:gd name="connsiteY6" fmla="*/ 21431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029" h="21431">
                  <a:moveTo>
                    <a:pt x="45244" y="21431"/>
                  </a:moveTo>
                  <a:cubicBezTo>
                    <a:pt x="38100" y="16669"/>
                    <a:pt x="30956" y="14287"/>
                    <a:pt x="23813" y="9525"/>
                  </a:cubicBezTo>
                  <a:cubicBezTo>
                    <a:pt x="16669" y="14287"/>
                    <a:pt x="9525" y="16669"/>
                    <a:pt x="2381" y="21431"/>
                  </a:cubicBezTo>
                  <a:cubicBezTo>
                    <a:pt x="2381" y="21431"/>
                    <a:pt x="0" y="19050"/>
                    <a:pt x="0" y="19050"/>
                  </a:cubicBezTo>
                  <a:cubicBezTo>
                    <a:pt x="7144" y="14287"/>
                    <a:pt x="14287" y="7143"/>
                    <a:pt x="21431" y="0"/>
                  </a:cubicBezTo>
                  <a:cubicBezTo>
                    <a:pt x="30956" y="7143"/>
                    <a:pt x="38100" y="11906"/>
                    <a:pt x="45244" y="19050"/>
                  </a:cubicBezTo>
                  <a:cubicBezTo>
                    <a:pt x="47625" y="19050"/>
                    <a:pt x="47625" y="19050"/>
                    <a:pt x="45244" y="21431"/>
                  </a:cubicBezTo>
                  <a:close/>
                </a:path>
              </a:pathLst>
            </a:custGeom>
            <a:grpFill/>
            <a:ln w="23813" cap="flat">
              <a:noFill/>
              <a:prstDash val="solid"/>
              <a:miter/>
            </a:ln>
          </p:spPr>
          <p:txBody>
            <a:bodyPr rtlCol="0" anchor="ctr"/>
            <a:lstStyle/>
            <a:p>
              <a:endParaRPr lang="en-ID"/>
            </a:p>
          </p:txBody>
        </p:sp>
        <p:sp>
          <p:nvSpPr>
            <p:cNvPr id="1887" name="Freeform: Shape 1886">
              <a:extLst>
                <a:ext uri="{FF2B5EF4-FFF2-40B4-BE49-F238E27FC236}">
                  <a16:creationId xmlns:a16="http://schemas.microsoft.com/office/drawing/2014/main" id="{4F5CBFE1-71A7-AC2F-0203-FE2B48B733AD}"/>
                </a:ext>
              </a:extLst>
            </p:cNvPr>
            <p:cNvSpPr/>
            <p:nvPr/>
          </p:nvSpPr>
          <p:spPr>
            <a:xfrm>
              <a:off x="8074818" y="1183481"/>
              <a:ext cx="23812" cy="45243"/>
            </a:xfrm>
            <a:custGeom>
              <a:avLst/>
              <a:gdLst>
                <a:gd name="connsiteX0" fmla="*/ 23813 w 23812"/>
                <a:gd name="connsiteY0" fmla="*/ 33337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3 h 45243"/>
                <a:gd name="connsiteX5" fmla="*/ 23813 w 23812"/>
                <a:gd name="connsiteY5" fmla="*/ 33337 h 45243"/>
                <a:gd name="connsiteX6" fmla="*/ 23813 w 23812"/>
                <a:gd name="connsiteY6" fmla="*/ 33337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7"/>
                  </a:moveTo>
                  <a:cubicBezTo>
                    <a:pt x="21431" y="38100"/>
                    <a:pt x="16669" y="40481"/>
                    <a:pt x="14287" y="45244"/>
                  </a:cubicBezTo>
                  <a:cubicBezTo>
                    <a:pt x="14287" y="26194"/>
                    <a:pt x="19050" y="9525"/>
                    <a:pt x="0" y="0"/>
                  </a:cubicBezTo>
                  <a:cubicBezTo>
                    <a:pt x="0" y="0"/>
                    <a:pt x="0" y="0"/>
                    <a:pt x="0" y="0"/>
                  </a:cubicBezTo>
                  <a:cubicBezTo>
                    <a:pt x="7144" y="2381"/>
                    <a:pt x="14287" y="2381"/>
                    <a:pt x="19050" y="4763"/>
                  </a:cubicBezTo>
                  <a:cubicBezTo>
                    <a:pt x="19050" y="16669"/>
                    <a:pt x="21431" y="26194"/>
                    <a:pt x="23813" y="33337"/>
                  </a:cubicBezTo>
                  <a:lnTo>
                    <a:pt x="23813" y="33337"/>
                  </a:lnTo>
                  <a:close/>
                </a:path>
              </a:pathLst>
            </a:custGeom>
            <a:grpFill/>
            <a:ln w="23813" cap="flat">
              <a:noFill/>
              <a:prstDash val="solid"/>
              <a:miter/>
            </a:ln>
          </p:spPr>
          <p:txBody>
            <a:bodyPr rtlCol="0" anchor="ctr"/>
            <a:lstStyle/>
            <a:p>
              <a:endParaRPr lang="en-ID"/>
            </a:p>
          </p:txBody>
        </p:sp>
        <p:sp>
          <p:nvSpPr>
            <p:cNvPr id="1888" name="Freeform: Shape 1887">
              <a:extLst>
                <a:ext uri="{FF2B5EF4-FFF2-40B4-BE49-F238E27FC236}">
                  <a16:creationId xmlns:a16="http://schemas.microsoft.com/office/drawing/2014/main" id="{D534D844-64E7-3E92-1B44-F886F1A22ABD}"/>
                </a:ext>
              </a:extLst>
            </p:cNvPr>
            <p:cNvSpPr/>
            <p:nvPr/>
          </p:nvSpPr>
          <p:spPr>
            <a:xfrm>
              <a:off x="8131968" y="1183481"/>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4 w 23812"/>
                <a:gd name="connsiteY4" fmla="*/ 4763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9525" y="26194"/>
                    <a:pt x="9525" y="45244"/>
                  </a:cubicBezTo>
                  <a:cubicBezTo>
                    <a:pt x="7144" y="42862"/>
                    <a:pt x="2381" y="38100"/>
                    <a:pt x="0" y="35719"/>
                  </a:cubicBezTo>
                  <a:cubicBezTo>
                    <a:pt x="0" y="35719"/>
                    <a:pt x="0" y="35719"/>
                    <a:pt x="0" y="35719"/>
                  </a:cubicBezTo>
                  <a:cubicBezTo>
                    <a:pt x="2381" y="26194"/>
                    <a:pt x="4762" y="16669"/>
                    <a:pt x="7144" y="4763"/>
                  </a:cubicBezTo>
                  <a:cubicBezTo>
                    <a:pt x="11906" y="2381"/>
                    <a:pt x="19050" y="0"/>
                    <a:pt x="23813" y="0"/>
                  </a:cubicBezTo>
                  <a:lnTo>
                    <a:pt x="23813" y="0"/>
                  </a:lnTo>
                  <a:close/>
                </a:path>
              </a:pathLst>
            </a:custGeom>
            <a:grpFill/>
            <a:ln w="23813" cap="flat">
              <a:noFill/>
              <a:prstDash val="solid"/>
              <a:miter/>
            </a:ln>
          </p:spPr>
          <p:txBody>
            <a:bodyPr rtlCol="0" anchor="ctr"/>
            <a:lstStyle/>
            <a:p>
              <a:endParaRPr lang="en-ID"/>
            </a:p>
          </p:txBody>
        </p:sp>
        <p:sp>
          <p:nvSpPr>
            <p:cNvPr id="1889" name="Freeform: Shape 1888">
              <a:extLst>
                <a:ext uri="{FF2B5EF4-FFF2-40B4-BE49-F238E27FC236}">
                  <a16:creationId xmlns:a16="http://schemas.microsoft.com/office/drawing/2014/main" id="{8D2D04E8-22C0-32F9-08E1-0A8E53CFE92E}"/>
                </a:ext>
              </a:extLst>
            </p:cNvPr>
            <p:cNvSpPr/>
            <p:nvPr/>
          </p:nvSpPr>
          <p:spPr>
            <a:xfrm>
              <a:off x="10027443" y="1183481"/>
              <a:ext cx="23812" cy="45243"/>
            </a:xfrm>
            <a:custGeom>
              <a:avLst/>
              <a:gdLst>
                <a:gd name="connsiteX0" fmla="*/ 23813 w 23812"/>
                <a:gd name="connsiteY0" fmla="*/ 33337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3 h 45243"/>
                <a:gd name="connsiteX5" fmla="*/ 23813 w 23812"/>
                <a:gd name="connsiteY5" fmla="*/ 33337 h 45243"/>
                <a:gd name="connsiteX6" fmla="*/ 23813 w 23812"/>
                <a:gd name="connsiteY6" fmla="*/ 33337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7"/>
                  </a:moveTo>
                  <a:cubicBezTo>
                    <a:pt x="21431" y="38100"/>
                    <a:pt x="16669" y="40481"/>
                    <a:pt x="14287" y="45244"/>
                  </a:cubicBezTo>
                  <a:cubicBezTo>
                    <a:pt x="14287" y="26194"/>
                    <a:pt x="19050" y="9525"/>
                    <a:pt x="0" y="0"/>
                  </a:cubicBezTo>
                  <a:cubicBezTo>
                    <a:pt x="0" y="0"/>
                    <a:pt x="0" y="0"/>
                    <a:pt x="0" y="0"/>
                  </a:cubicBezTo>
                  <a:cubicBezTo>
                    <a:pt x="7143" y="2381"/>
                    <a:pt x="14287" y="2381"/>
                    <a:pt x="19050" y="4763"/>
                  </a:cubicBezTo>
                  <a:cubicBezTo>
                    <a:pt x="21431" y="16669"/>
                    <a:pt x="21431" y="26194"/>
                    <a:pt x="23813" y="33337"/>
                  </a:cubicBezTo>
                  <a:lnTo>
                    <a:pt x="23813" y="33337"/>
                  </a:lnTo>
                  <a:close/>
                </a:path>
              </a:pathLst>
            </a:custGeom>
            <a:grpFill/>
            <a:ln w="23813" cap="flat">
              <a:noFill/>
              <a:prstDash val="solid"/>
              <a:miter/>
            </a:ln>
          </p:spPr>
          <p:txBody>
            <a:bodyPr rtlCol="0" anchor="ctr"/>
            <a:lstStyle/>
            <a:p>
              <a:endParaRPr lang="en-ID"/>
            </a:p>
          </p:txBody>
        </p:sp>
        <p:sp>
          <p:nvSpPr>
            <p:cNvPr id="1890" name="Freeform: Shape 1889">
              <a:extLst>
                <a:ext uri="{FF2B5EF4-FFF2-40B4-BE49-F238E27FC236}">
                  <a16:creationId xmlns:a16="http://schemas.microsoft.com/office/drawing/2014/main" id="{02137E5C-5FAC-E813-B51D-8D6DBEC226C7}"/>
                </a:ext>
              </a:extLst>
            </p:cNvPr>
            <p:cNvSpPr/>
            <p:nvPr/>
          </p:nvSpPr>
          <p:spPr>
            <a:xfrm>
              <a:off x="10086975" y="1183481"/>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3 w 23812"/>
                <a:gd name="connsiteY4" fmla="*/ 4763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9525" y="26194"/>
                    <a:pt x="9525" y="45244"/>
                  </a:cubicBezTo>
                  <a:cubicBezTo>
                    <a:pt x="7143" y="42862"/>
                    <a:pt x="2381" y="38100"/>
                    <a:pt x="0" y="35719"/>
                  </a:cubicBezTo>
                  <a:cubicBezTo>
                    <a:pt x="0" y="35719"/>
                    <a:pt x="0" y="35719"/>
                    <a:pt x="0" y="35719"/>
                  </a:cubicBezTo>
                  <a:cubicBezTo>
                    <a:pt x="2381" y="26194"/>
                    <a:pt x="4762" y="16669"/>
                    <a:pt x="7143" y="4763"/>
                  </a:cubicBezTo>
                  <a:cubicBezTo>
                    <a:pt x="9525" y="2381"/>
                    <a:pt x="16669" y="0"/>
                    <a:pt x="23813" y="0"/>
                  </a:cubicBezTo>
                  <a:lnTo>
                    <a:pt x="23813" y="0"/>
                  </a:lnTo>
                  <a:close/>
                </a:path>
              </a:pathLst>
            </a:custGeom>
            <a:grpFill/>
            <a:ln w="23813" cap="flat">
              <a:noFill/>
              <a:prstDash val="solid"/>
              <a:miter/>
            </a:ln>
          </p:spPr>
          <p:txBody>
            <a:bodyPr rtlCol="0" anchor="ctr"/>
            <a:lstStyle/>
            <a:p>
              <a:endParaRPr lang="en-ID"/>
            </a:p>
          </p:txBody>
        </p:sp>
        <p:sp>
          <p:nvSpPr>
            <p:cNvPr id="1891" name="Freeform: Shape 1890">
              <a:extLst>
                <a:ext uri="{FF2B5EF4-FFF2-40B4-BE49-F238E27FC236}">
                  <a16:creationId xmlns:a16="http://schemas.microsoft.com/office/drawing/2014/main" id="{0E3B5EBA-377D-DFCD-4781-08BC681882BE}"/>
                </a:ext>
              </a:extLst>
            </p:cNvPr>
            <p:cNvSpPr/>
            <p:nvPr/>
          </p:nvSpPr>
          <p:spPr>
            <a:xfrm>
              <a:off x="11982450" y="1183481"/>
              <a:ext cx="23812" cy="45243"/>
            </a:xfrm>
            <a:custGeom>
              <a:avLst/>
              <a:gdLst>
                <a:gd name="connsiteX0" fmla="*/ 23813 w 23812"/>
                <a:gd name="connsiteY0" fmla="*/ 33337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3 h 45243"/>
                <a:gd name="connsiteX5" fmla="*/ 23813 w 23812"/>
                <a:gd name="connsiteY5" fmla="*/ 33337 h 45243"/>
                <a:gd name="connsiteX6" fmla="*/ 23813 w 23812"/>
                <a:gd name="connsiteY6" fmla="*/ 33337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7"/>
                  </a:moveTo>
                  <a:cubicBezTo>
                    <a:pt x="21431" y="38100"/>
                    <a:pt x="16668" y="40481"/>
                    <a:pt x="14287" y="45244"/>
                  </a:cubicBezTo>
                  <a:cubicBezTo>
                    <a:pt x="14287" y="26194"/>
                    <a:pt x="19050" y="9525"/>
                    <a:pt x="0" y="0"/>
                  </a:cubicBezTo>
                  <a:lnTo>
                    <a:pt x="0" y="0"/>
                  </a:lnTo>
                  <a:cubicBezTo>
                    <a:pt x="7143" y="2381"/>
                    <a:pt x="14287" y="2381"/>
                    <a:pt x="19050" y="4763"/>
                  </a:cubicBezTo>
                  <a:cubicBezTo>
                    <a:pt x="19050" y="16669"/>
                    <a:pt x="21431" y="26194"/>
                    <a:pt x="23813" y="33337"/>
                  </a:cubicBezTo>
                  <a:lnTo>
                    <a:pt x="23813" y="33337"/>
                  </a:lnTo>
                  <a:close/>
                </a:path>
              </a:pathLst>
            </a:custGeom>
            <a:grpFill/>
            <a:ln w="23813" cap="flat">
              <a:noFill/>
              <a:prstDash val="solid"/>
              <a:miter/>
            </a:ln>
          </p:spPr>
          <p:txBody>
            <a:bodyPr rtlCol="0" anchor="ctr"/>
            <a:lstStyle/>
            <a:p>
              <a:endParaRPr lang="en-ID"/>
            </a:p>
          </p:txBody>
        </p:sp>
        <p:sp>
          <p:nvSpPr>
            <p:cNvPr id="1892" name="Freeform: Shape 1891">
              <a:extLst>
                <a:ext uri="{FF2B5EF4-FFF2-40B4-BE49-F238E27FC236}">
                  <a16:creationId xmlns:a16="http://schemas.microsoft.com/office/drawing/2014/main" id="{2169CD60-F771-3C7A-559A-498A3D9C0788}"/>
                </a:ext>
              </a:extLst>
            </p:cNvPr>
            <p:cNvSpPr/>
            <p:nvPr/>
          </p:nvSpPr>
          <p:spPr>
            <a:xfrm>
              <a:off x="9067800" y="3445668"/>
              <a:ext cx="47625" cy="21431"/>
            </a:xfrm>
            <a:custGeom>
              <a:avLst/>
              <a:gdLst>
                <a:gd name="connsiteX0" fmla="*/ 23813 w 47625"/>
                <a:gd name="connsiteY0" fmla="*/ 0 h 21431"/>
                <a:gd name="connsiteX1" fmla="*/ 47625 w 47625"/>
                <a:gd name="connsiteY1" fmla="*/ 19050 h 21431"/>
                <a:gd name="connsiteX2" fmla="*/ 45244 w 47625"/>
                <a:gd name="connsiteY2" fmla="*/ 21431 h 21431"/>
                <a:gd name="connsiteX3" fmla="*/ 23813 w 47625"/>
                <a:gd name="connsiteY3" fmla="*/ 9525 h 21431"/>
                <a:gd name="connsiteX4" fmla="*/ 2381 w 47625"/>
                <a:gd name="connsiteY4" fmla="*/ 21431 h 21431"/>
                <a:gd name="connsiteX5" fmla="*/ 0 w 47625"/>
                <a:gd name="connsiteY5" fmla="*/ 19050 h 21431"/>
                <a:gd name="connsiteX6" fmla="*/ 23813 w 47625"/>
                <a:gd name="connsiteY6" fmla="*/ 0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21431">
                  <a:moveTo>
                    <a:pt x="23813" y="0"/>
                  </a:moveTo>
                  <a:cubicBezTo>
                    <a:pt x="33337" y="7144"/>
                    <a:pt x="40481" y="11906"/>
                    <a:pt x="47625" y="19050"/>
                  </a:cubicBezTo>
                  <a:cubicBezTo>
                    <a:pt x="47625" y="19050"/>
                    <a:pt x="45244" y="21431"/>
                    <a:pt x="45244" y="21431"/>
                  </a:cubicBezTo>
                  <a:cubicBezTo>
                    <a:pt x="38100" y="16669"/>
                    <a:pt x="33337" y="14288"/>
                    <a:pt x="23813" y="9525"/>
                  </a:cubicBezTo>
                  <a:cubicBezTo>
                    <a:pt x="16669" y="11906"/>
                    <a:pt x="9525" y="16669"/>
                    <a:pt x="2381" y="21431"/>
                  </a:cubicBezTo>
                  <a:cubicBezTo>
                    <a:pt x="2381" y="21431"/>
                    <a:pt x="0" y="19050"/>
                    <a:pt x="0" y="19050"/>
                  </a:cubicBezTo>
                  <a:cubicBezTo>
                    <a:pt x="9525" y="14288"/>
                    <a:pt x="16669" y="7144"/>
                    <a:pt x="23813" y="0"/>
                  </a:cubicBezTo>
                  <a:close/>
                </a:path>
              </a:pathLst>
            </a:custGeom>
            <a:grpFill/>
            <a:ln w="23813" cap="flat">
              <a:noFill/>
              <a:prstDash val="solid"/>
              <a:miter/>
            </a:ln>
          </p:spPr>
          <p:txBody>
            <a:bodyPr rtlCol="0" anchor="ctr"/>
            <a:lstStyle/>
            <a:p>
              <a:endParaRPr lang="en-ID"/>
            </a:p>
          </p:txBody>
        </p:sp>
        <p:sp>
          <p:nvSpPr>
            <p:cNvPr id="1893" name="Freeform: Shape 1892">
              <a:extLst>
                <a:ext uri="{FF2B5EF4-FFF2-40B4-BE49-F238E27FC236}">
                  <a16:creationId xmlns:a16="http://schemas.microsoft.com/office/drawing/2014/main" id="{269F4BC4-8E06-51D8-192C-B3828A46ACA4}"/>
                </a:ext>
              </a:extLst>
            </p:cNvPr>
            <p:cNvSpPr/>
            <p:nvPr/>
          </p:nvSpPr>
          <p:spPr>
            <a:xfrm>
              <a:off x="12039600" y="1183481"/>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3 w 23812"/>
                <a:gd name="connsiteY4" fmla="*/ 4763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7143" y="26194"/>
                    <a:pt x="9525" y="45244"/>
                  </a:cubicBezTo>
                  <a:cubicBezTo>
                    <a:pt x="7143" y="42862"/>
                    <a:pt x="2381" y="38100"/>
                    <a:pt x="0" y="35719"/>
                  </a:cubicBezTo>
                  <a:cubicBezTo>
                    <a:pt x="0" y="35719"/>
                    <a:pt x="0" y="35719"/>
                    <a:pt x="0" y="35719"/>
                  </a:cubicBezTo>
                  <a:cubicBezTo>
                    <a:pt x="2381" y="26194"/>
                    <a:pt x="4762" y="16669"/>
                    <a:pt x="7143" y="4763"/>
                  </a:cubicBezTo>
                  <a:cubicBezTo>
                    <a:pt x="11906" y="2381"/>
                    <a:pt x="19050" y="0"/>
                    <a:pt x="23813" y="0"/>
                  </a:cubicBezTo>
                  <a:lnTo>
                    <a:pt x="23813" y="0"/>
                  </a:lnTo>
                  <a:close/>
                </a:path>
              </a:pathLst>
            </a:custGeom>
            <a:grpFill/>
            <a:ln w="23813" cap="flat">
              <a:noFill/>
              <a:prstDash val="solid"/>
              <a:miter/>
            </a:ln>
          </p:spPr>
          <p:txBody>
            <a:bodyPr rtlCol="0" anchor="ctr"/>
            <a:lstStyle/>
            <a:p>
              <a:endParaRPr lang="en-ID"/>
            </a:p>
          </p:txBody>
        </p:sp>
        <p:sp>
          <p:nvSpPr>
            <p:cNvPr id="1894" name="Freeform: Shape 1893">
              <a:extLst>
                <a:ext uri="{FF2B5EF4-FFF2-40B4-BE49-F238E27FC236}">
                  <a16:creationId xmlns:a16="http://schemas.microsoft.com/office/drawing/2014/main" id="{C526AAAB-56E5-8F49-2F58-619182730ACC}"/>
                </a:ext>
              </a:extLst>
            </p:cNvPr>
            <p:cNvSpPr/>
            <p:nvPr/>
          </p:nvSpPr>
          <p:spPr>
            <a:xfrm>
              <a:off x="12039600" y="3433762"/>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3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9525" y="26194"/>
                    <a:pt x="9525" y="45244"/>
                  </a:cubicBezTo>
                  <a:cubicBezTo>
                    <a:pt x="7143" y="42863"/>
                    <a:pt x="2381" y="38100"/>
                    <a:pt x="0" y="35719"/>
                  </a:cubicBezTo>
                  <a:lnTo>
                    <a:pt x="0" y="35719"/>
                  </a:lnTo>
                  <a:cubicBezTo>
                    <a:pt x="2381" y="26194"/>
                    <a:pt x="4762" y="16669"/>
                    <a:pt x="7143" y="4762"/>
                  </a:cubicBezTo>
                  <a:cubicBezTo>
                    <a:pt x="11906" y="4762"/>
                    <a:pt x="19050" y="2381"/>
                    <a:pt x="23813" y="0"/>
                  </a:cubicBezTo>
                  <a:lnTo>
                    <a:pt x="23813" y="0"/>
                  </a:lnTo>
                  <a:close/>
                </a:path>
              </a:pathLst>
            </a:custGeom>
            <a:grpFill/>
            <a:ln w="23813" cap="flat">
              <a:noFill/>
              <a:prstDash val="solid"/>
              <a:miter/>
            </a:ln>
          </p:spPr>
          <p:txBody>
            <a:bodyPr rtlCol="0" anchor="ctr"/>
            <a:lstStyle/>
            <a:p>
              <a:endParaRPr lang="en-ID"/>
            </a:p>
          </p:txBody>
        </p:sp>
        <p:sp>
          <p:nvSpPr>
            <p:cNvPr id="1895" name="Freeform: Shape 1894">
              <a:extLst>
                <a:ext uri="{FF2B5EF4-FFF2-40B4-BE49-F238E27FC236}">
                  <a16:creationId xmlns:a16="http://schemas.microsoft.com/office/drawing/2014/main" id="{67DA3CEB-0524-FEC8-FEE4-1430CD8536C0}"/>
                </a:ext>
              </a:extLst>
            </p:cNvPr>
            <p:cNvSpPr/>
            <p:nvPr/>
          </p:nvSpPr>
          <p:spPr>
            <a:xfrm>
              <a:off x="7115175" y="3448050"/>
              <a:ext cx="45243" cy="21431"/>
            </a:xfrm>
            <a:custGeom>
              <a:avLst/>
              <a:gdLst>
                <a:gd name="connsiteX0" fmla="*/ 0 w 45243"/>
                <a:gd name="connsiteY0" fmla="*/ 16669 h 21431"/>
                <a:gd name="connsiteX1" fmla="*/ 21431 w 45243"/>
                <a:gd name="connsiteY1" fmla="*/ 0 h 21431"/>
                <a:gd name="connsiteX2" fmla="*/ 45244 w 45243"/>
                <a:gd name="connsiteY2" fmla="*/ 19050 h 21431"/>
                <a:gd name="connsiteX3" fmla="*/ 42862 w 45243"/>
                <a:gd name="connsiteY3" fmla="*/ 21431 h 21431"/>
                <a:gd name="connsiteX4" fmla="*/ 21431 w 45243"/>
                <a:gd name="connsiteY4" fmla="*/ 9525 h 21431"/>
                <a:gd name="connsiteX5" fmla="*/ 0 w 45243"/>
                <a:gd name="connsiteY5" fmla="*/ 21431 h 21431"/>
                <a:gd name="connsiteX6" fmla="*/ 0 w 45243"/>
                <a:gd name="connsiteY6" fmla="*/ 16669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43" h="21431">
                  <a:moveTo>
                    <a:pt x="0" y="16669"/>
                  </a:moveTo>
                  <a:cubicBezTo>
                    <a:pt x="7144" y="11906"/>
                    <a:pt x="14287" y="4762"/>
                    <a:pt x="21431" y="0"/>
                  </a:cubicBezTo>
                  <a:cubicBezTo>
                    <a:pt x="28575" y="7144"/>
                    <a:pt x="38100" y="11906"/>
                    <a:pt x="45244" y="19050"/>
                  </a:cubicBezTo>
                  <a:cubicBezTo>
                    <a:pt x="45244" y="19050"/>
                    <a:pt x="42862" y="21431"/>
                    <a:pt x="42862" y="21431"/>
                  </a:cubicBezTo>
                  <a:cubicBezTo>
                    <a:pt x="35719" y="16669"/>
                    <a:pt x="28575" y="14287"/>
                    <a:pt x="21431" y="9525"/>
                  </a:cubicBezTo>
                  <a:cubicBezTo>
                    <a:pt x="14287" y="14287"/>
                    <a:pt x="7144" y="16669"/>
                    <a:pt x="0" y="21431"/>
                  </a:cubicBezTo>
                  <a:cubicBezTo>
                    <a:pt x="2381" y="19050"/>
                    <a:pt x="0" y="19050"/>
                    <a:pt x="0" y="16669"/>
                  </a:cubicBezTo>
                  <a:close/>
                </a:path>
              </a:pathLst>
            </a:custGeom>
            <a:grpFill/>
            <a:ln w="23813" cap="flat">
              <a:noFill/>
              <a:prstDash val="solid"/>
              <a:miter/>
            </a:ln>
          </p:spPr>
          <p:txBody>
            <a:bodyPr rtlCol="0" anchor="ctr"/>
            <a:lstStyle/>
            <a:p>
              <a:endParaRPr lang="en-ID"/>
            </a:p>
          </p:txBody>
        </p:sp>
        <p:sp>
          <p:nvSpPr>
            <p:cNvPr id="1896" name="Freeform: Shape 1895">
              <a:extLst>
                <a:ext uri="{FF2B5EF4-FFF2-40B4-BE49-F238E27FC236}">
                  <a16:creationId xmlns:a16="http://schemas.microsoft.com/office/drawing/2014/main" id="{E651BFB4-7C86-CB6A-B047-9A1133C77504}"/>
                </a:ext>
              </a:extLst>
            </p:cNvPr>
            <p:cNvSpPr/>
            <p:nvPr/>
          </p:nvSpPr>
          <p:spPr>
            <a:xfrm>
              <a:off x="11022806" y="2321718"/>
              <a:ext cx="45243" cy="21431"/>
            </a:xfrm>
            <a:custGeom>
              <a:avLst/>
              <a:gdLst>
                <a:gd name="connsiteX0" fmla="*/ 21431 w 45243"/>
                <a:gd name="connsiteY0" fmla="*/ 9525 h 21431"/>
                <a:gd name="connsiteX1" fmla="*/ 2381 w 45243"/>
                <a:gd name="connsiteY1" fmla="*/ 21431 h 21431"/>
                <a:gd name="connsiteX2" fmla="*/ 0 w 45243"/>
                <a:gd name="connsiteY2" fmla="*/ 19050 h 21431"/>
                <a:gd name="connsiteX3" fmla="*/ 21431 w 45243"/>
                <a:gd name="connsiteY3" fmla="*/ 0 h 21431"/>
                <a:gd name="connsiteX4" fmla="*/ 45244 w 45243"/>
                <a:gd name="connsiteY4" fmla="*/ 16669 h 21431"/>
                <a:gd name="connsiteX5" fmla="*/ 42863 w 45243"/>
                <a:gd name="connsiteY5" fmla="*/ 19050 h 21431"/>
                <a:gd name="connsiteX6" fmla="*/ 21431 w 45243"/>
                <a:gd name="connsiteY6" fmla="*/ 9525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43" h="21431">
                  <a:moveTo>
                    <a:pt x="21431" y="9525"/>
                  </a:moveTo>
                  <a:cubicBezTo>
                    <a:pt x="14288" y="14287"/>
                    <a:pt x="9525" y="16669"/>
                    <a:pt x="2381" y="21431"/>
                  </a:cubicBezTo>
                  <a:cubicBezTo>
                    <a:pt x="2381" y="21431"/>
                    <a:pt x="0" y="19050"/>
                    <a:pt x="0" y="19050"/>
                  </a:cubicBezTo>
                  <a:cubicBezTo>
                    <a:pt x="7144" y="14287"/>
                    <a:pt x="14288" y="7144"/>
                    <a:pt x="21431" y="0"/>
                  </a:cubicBezTo>
                  <a:cubicBezTo>
                    <a:pt x="28575" y="4762"/>
                    <a:pt x="38100" y="11906"/>
                    <a:pt x="45244" y="16669"/>
                  </a:cubicBezTo>
                  <a:cubicBezTo>
                    <a:pt x="45244" y="16669"/>
                    <a:pt x="45244" y="19050"/>
                    <a:pt x="42863" y="19050"/>
                  </a:cubicBezTo>
                  <a:cubicBezTo>
                    <a:pt x="38100" y="16669"/>
                    <a:pt x="30956" y="11906"/>
                    <a:pt x="21431" y="9525"/>
                  </a:cubicBezTo>
                  <a:close/>
                </a:path>
              </a:pathLst>
            </a:custGeom>
            <a:grpFill/>
            <a:ln w="23813" cap="flat">
              <a:noFill/>
              <a:prstDash val="solid"/>
              <a:miter/>
            </a:ln>
          </p:spPr>
          <p:txBody>
            <a:bodyPr rtlCol="0" anchor="ctr"/>
            <a:lstStyle/>
            <a:p>
              <a:endParaRPr lang="en-ID"/>
            </a:p>
          </p:txBody>
        </p:sp>
        <p:sp>
          <p:nvSpPr>
            <p:cNvPr id="1897" name="Freeform: Shape 1896">
              <a:extLst>
                <a:ext uri="{FF2B5EF4-FFF2-40B4-BE49-F238E27FC236}">
                  <a16:creationId xmlns:a16="http://schemas.microsoft.com/office/drawing/2014/main" id="{23D655D8-8A2F-645E-0C45-697376C65147}"/>
                </a:ext>
              </a:extLst>
            </p:cNvPr>
            <p:cNvSpPr/>
            <p:nvPr/>
          </p:nvSpPr>
          <p:spPr>
            <a:xfrm>
              <a:off x="11982450" y="5688806"/>
              <a:ext cx="23812" cy="45243"/>
            </a:xfrm>
            <a:custGeom>
              <a:avLst/>
              <a:gdLst>
                <a:gd name="connsiteX0" fmla="*/ 23813 w 23812"/>
                <a:gd name="connsiteY0" fmla="*/ 33338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3 h 45243"/>
                <a:gd name="connsiteX5" fmla="*/ 23813 w 23812"/>
                <a:gd name="connsiteY5" fmla="*/ 33338 h 45243"/>
                <a:gd name="connsiteX6" fmla="*/ 23813 w 23812"/>
                <a:gd name="connsiteY6" fmla="*/ 33338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8"/>
                  </a:moveTo>
                  <a:cubicBezTo>
                    <a:pt x="21431" y="38100"/>
                    <a:pt x="16668" y="40482"/>
                    <a:pt x="14287" y="45244"/>
                  </a:cubicBezTo>
                  <a:cubicBezTo>
                    <a:pt x="14287" y="26194"/>
                    <a:pt x="19050" y="9525"/>
                    <a:pt x="0" y="0"/>
                  </a:cubicBezTo>
                  <a:lnTo>
                    <a:pt x="0" y="0"/>
                  </a:lnTo>
                  <a:cubicBezTo>
                    <a:pt x="7143" y="2381"/>
                    <a:pt x="14287" y="2381"/>
                    <a:pt x="19050" y="4763"/>
                  </a:cubicBezTo>
                  <a:cubicBezTo>
                    <a:pt x="19050" y="16669"/>
                    <a:pt x="21431" y="23813"/>
                    <a:pt x="23813" y="33338"/>
                  </a:cubicBezTo>
                  <a:lnTo>
                    <a:pt x="23813" y="33338"/>
                  </a:lnTo>
                  <a:close/>
                </a:path>
              </a:pathLst>
            </a:custGeom>
            <a:grpFill/>
            <a:ln w="23813" cap="flat">
              <a:noFill/>
              <a:prstDash val="solid"/>
              <a:miter/>
            </a:ln>
          </p:spPr>
          <p:txBody>
            <a:bodyPr rtlCol="0" anchor="ctr"/>
            <a:lstStyle/>
            <a:p>
              <a:endParaRPr lang="en-ID"/>
            </a:p>
          </p:txBody>
        </p:sp>
        <p:sp>
          <p:nvSpPr>
            <p:cNvPr id="1898" name="Freeform: Shape 1897">
              <a:extLst>
                <a:ext uri="{FF2B5EF4-FFF2-40B4-BE49-F238E27FC236}">
                  <a16:creationId xmlns:a16="http://schemas.microsoft.com/office/drawing/2014/main" id="{028FC542-BC5D-65C9-C809-1718235FAA23}"/>
                </a:ext>
              </a:extLst>
            </p:cNvPr>
            <p:cNvSpPr/>
            <p:nvPr/>
          </p:nvSpPr>
          <p:spPr>
            <a:xfrm>
              <a:off x="7115175" y="2319337"/>
              <a:ext cx="47625" cy="21431"/>
            </a:xfrm>
            <a:custGeom>
              <a:avLst/>
              <a:gdLst>
                <a:gd name="connsiteX0" fmla="*/ 0 w 47625"/>
                <a:gd name="connsiteY0" fmla="*/ 19050 h 21431"/>
                <a:gd name="connsiteX1" fmla="*/ 23813 w 47625"/>
                <a:gd name="connsiteY1" fmla="*/ 0 h 21431"/>
                <a:gd name="connsiteX2" fmla="*/ 47625 w 47625"/>
                <a:gd name="connsiteY2" fmla="*/ 19050 h 21431"/>
                <a:gd name="connsiteX3" fmla="*/ 45244 w 47625"/>
                <a:gd name="connsiteY3" fmla="*/ 21431 h 21431"/>
                <a:gd name="connsiteX4" fmla="*/ 23813 w 47625"/>
                <a:gd name="connsiteY4" fmla="*/ 9525 h 21431"/>
                <a:gd name="connsiteX5" fmla="*/ 2381 w 47625"/>
                <a:gd name="connsiteY5" fmla="*/ 21431 h 21431"/>
                <a:gd name="connsiteX6" fmla="*/ 0 w 47625"/>
                <a:gd name="connsiteY6" fmla="*/ 19050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21431">
                  <a:moveTo>
                    <a:pt x="0" y="19050"/>
                  </a:moveTo>
                  <a:cubicBezTo>
                    <a:pt x="7144" y="14287"/>
                    <a:pt x="14287" y="7144"/>
                    <a:pt x="23813" y="0"/>
                  </a:cubicBezTo>
                  <a:cubicBezTo>
                    <a:pt x="33337" y="7144"/>
                    <a:pt x="40481" y="11906"/>
                    <a:pt x="47625" y="19050"/>
                  </a:cubicBezTo>
                  <a:cubicBezTo>
                    <a:pt x="47625" y="19050"/>
                    <a:pt x="45244" y="21431"/>
                    <a:pt x="45244" y="21431"/>
                  </a:cubicBezTo>
                  <a:cubicBezTo>
                    <a:pt x="38100" y="16669"/>
                    <a:pt x="33337" y="14287"/>
                    <a:pt x="23813" y="9525"/>
                  </a:cubicBezTo>
                  <a:cubicBezTo>
                    <a:pt x="16669" y="14287"/>
                    <a:pt x="9525" y="16669"/>
                    <a:pt x="2381" y="21431"/>
                  </a:cubicBezTo>
                  <a:cubicBezTo>
                    <a:pt x="2381" y="21431"/>
                    <a:pt x="0" y="21431"/>
                    <a:pt x="0" y="19050"/>
                  </a:cubicBezTo>
                  <a:close/>
                </a:path>
              </a:pathLst>
            </a:custGeom>
            <a:grpFill/>
            <a:ln w="23813" cap="flat">
              <a:noFill/>
              <a:prstDash val="solid"/>
              <a:miter/>
            </a:ln>
          </p:spPr>
          <p:txBody>
            <a:bodyPr rtlCol="0" anchor="ctr"/>
            <a:lstStyle/>
            <a:p>
              <a:endParaRPr lang="en-ID"/>
            </a:p>
          </p:txBody>
        </p:sp>
        <p:sp>
          <p:nvSpPr>
            <p:cNvPr id="1899" name="Freeform: Shape 1898">
              <a:extLst>
                <a:ext uri="{FF2B5EF4-FFF2-40B4-BE49-F238E27FC236}">
                  <a16:creationId xmlns:a16="http://schemas.microsoft.com/office/drawing/2014/main" id="{D4E5F717-13EF-F5E3-5A37-0A6B896A78D1}"/>
                </a:ext>
              </a:extLst>
            </p:cNvPr>
            <p:cNvSpPr/>
            <p:nvPr/>
          </p:nvSpPr>
          <p:spPr>
            <a:xfrm>
              <a:off x="7115175" y="5643562"/>
              <a:ext cx="45243" cy="23812"/>
            </a:xfrm>
            <a:custGeom>
              <a:avLst/>
              <a:gdLst>
                <a:gd name="connsiteX0" fmla="*/ 2381 w 45243"/>
                <a:gd name="connsiteY0" fmla="*/ 0 h 23812"/>
                <a:gd name="connsiteX1" fmla="*/ 45244 w 45243"/>
                <a:gd name="connsiteY1" fmla="*/ 4762 h 23812"/>
                <a:gd name="connsiteX2" fmla="*/ 23813 w 45243"/>
                <a:gd name="connsiteY2" fmla="*/ 23813 h 23812"/>
                <a:gd name="connsiteX3" fmla="*/ 0 w 45243"/>
                <a:gd name="connsiteY3" fmla="*/ 4762 h 23812"/>
                <a:gd name="connsiteX4" fmla="*/ 2381 w 45243"/>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3" h="23812">
                  <a:moveTo>
                    <a:pt x="2381" y="0"/>
                  </a:moveTo>
                  <a:cubicBezTo>
                    <a:pt x="16669" y="14288"/>
                    <a:pt x="28575" y="14288"/>
                    <a:pt x="45244" y="4762"/>
                  </a:cubicBezTo>
                  <a:cubicBezTo>
                    <a:pt x="38100" y="9525"/>
                    <a:pt x="30956" y="16669"/>
                    <a:pt x="23813" y="23813"/>
                  </a:cubicBezTo>
                  <a:cubicBezTo>
                    <a:pt x="14287" y="16669"/>
                    <a:pt x="7144" y="11906"/>
                    <a:pt x="0" y="4762"/>
                  </a:cubicBezTo>
                  <a:cubicBezTo>
                    <a:pt x="0" y="2381"/>
                    <a:pt x="2381" y="0"/>
                    <a:pt x="2381" y="0"/>
                  </a:cubicBezTo>
                  <a:close/>
                </a:path>
              </a:pathLst>
            </a:custGeom>
            <a:grpFill/>
            <a:ln w="23813" cap="flat">
              <a:noFill/>
              <a:prstDash val="solid"/>
              <a:miter/>
            </a:ln>
          </p:spPr>
          <p:txBody>
            <a:bodyPr rtlCol="0" anchor="ctr"/>
            <a:lstStyle/>
            <a:p>
              <a:endParaRPr lang="en-ID"/>
            </a:p>
          </p:txBody>
        </p:sp>
        <p:sp>
          <p:nvSpPr>
            <p:cNvPr id="1900" name="Freeform: Shape 1899">
              <a:extLst>
                <a:ext uri="{FF2B5EF4-FFF2-40B4-BE49-F238E27FC236}">
                  <a16:creationId xmlns:a16="http://schemas.microsoft.com/office/drawing/2014/main" id="{0F6895CA-F583-8D94-A863-28D4A346272C}"/>
                </a:ext>
              </a:extLst>
            </p:cNvPr>
            <p:cNvSpPr/>
            <p:nvPr/>
          </p:nvSpPr>
          <p:spPr>
            <a:xfrm>
              <a:off x="7116497" y="1138237"/>
              <a:ext cx="46302" cy="23812"/>
            </a:xfrm>
            <a:custGeom>
              <a:avLst/>
              <a:gdLst>
                <a:gd name="connsiteX0" fmla="*/ 1058 w 46302"/>
                <a:gd name="connsiteY0" fmla="*/ 0 h 23812"/>
                <a:gd name="connsiteX1" fmla="*/ 46302 w 46302"/>
                <a:gd name="connsiteY1" fmla="*/ 4763 h 23812"/>
                <a:gd name="connsiteX2" fmla="*/ 24871 w 46302"/>
                <a:gd name="connsiteY2" fmla="*/ 23813 h 23812"/>
                <a:gd name="connsiteX3" fmla="*/ 1058 w 46302"/>
                <a:gd name="connsiteY3" fmla="*/ 7144 h 23812"/>
                <a:gd name="connsiteX4" fmla="*/ 1058 w 46302"/>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02" h="23812">
                  <a:moveTo>
                    <a:pt x="1058" y="0"/>
                  </a:moveTo>
                  <a:cubicBezTo>
                    <a:pt x="15346" y="14288"/>
                    <a:pt x="29633" y="14288"/>
                    <a:pt x="46302" y="4763"/>
                  </a:cubicBezTo>
                  <a:cubicBezTo>
                    <a:pt x="39158" y="9525"/>
                    <a:pt x="32014" y="16669"/>
                    <a:pt x="24871" y="23813"/>
                  </a:cubicBezTo>
                  <a:cubicBezTo>
                    <a:pt x="15346" y="16669"/>
                    <a:pt x="8202" y="11906"/>
                    <a:pt x="1058" y="7144"/>
                  </a:cubicBezTo>
                  <a:cubicBezTo>
                    <a:pt x="-1323" y="2381"/>
                    <a:pt x="1058" y="2381"/>
                    <a:pt x="1058" y="0"/>
                  </a:cubicBezTo>
                  <a:close/>
                </a:path>
              </a:pathLst>
            </a:custGeom>
            <a:grpFill/>
            <a:ln w="23813" cap="flat">
              <a:noFill/>
              <a:prstDash val="solid"/>
              <a:miter/>
            </a:ln>
          </p:spPr>
          <p:txBody>
            <a:bodyPr rtlCol="0" anchor="ctr"/>
            <a:lstStyle/>
            <a:p>
              <a:endParaRPr lang="en-ID"/>
            </a:p>
          </p:txBody>
        </p:sp>
        <p:sp>
          <p:nvSpPr>
            <p:cNvPr id="1901" name="Freeform: Shape 1900">
              <a:extLst>
                <a:ext uri="{FF2B5EF4-FFF2-40B4-BE49-F238E27FC236}">
                  <a16:creationId xmlns:a16="http://schemas.microsoft.com/office/drawing/2014/main" id="{66748478-28BC-015C-D071-BB33579ABE1D}"/>
                </a:ext>
              </a:extLst>
            </p:cNvPr>
            <p:cNvSpPr/>
            <p:nvPr/>
          </p:nvSpPr>
          <p:spPr>
            <a:xfrm>
              <a:off x="9067800" y="5648324"/>
              <a:ext cx="47625" cy="19050"/>
            </a:xfrm>
            <a:custGeom>
              <a:avLst/>
              <a:gdLst>
                <a:gd name="connsiteX0" fmla="*/ 47625 w 47625"/>
                <a:gd name="connsiteY0" fmla="*/ 0 h 19050"/>
                <a:gd name="connsiteX1" fmla="*/ 23813 w 47625"/>
                <a:gd name="connsiteY1" fmla="*/ 19050 h 19050"/>
                <a:gd name="connsiteX2" fmla="*/ 0 w 47625"/>
                <a:gd name="connsiteY2" fmla="*/ 0 h 19050"/>
                <a:gd name="connsiteX3" fmla="*/ 47625 w 47625"/>
                <a:gd name="connsiteY3" fmla="*/ 0 h 19050"/>
              </a:gdLst>
              <a:ahLst/>
              <a:cxnLst>
                <a:cxn ang="0">
                  <a:pos x="connsiteX0" y="connsiteY0"/>
                </a:cxn>
                <a:cxn ang="0">
                  <a:pos x="connsiteX1" y="connsiteY1"/>
                </a:cxn>
                <a:cxn ang="0">
                  <a:pos x="connsiteX2" y="connsiteY2"/>
                </a:cxn>
                <a:cxn ang="0">
                  <a:pos x="connsiteX3" y="connsiteY3"/>
                </a:cxn>
              </a:cxnLst>
              <a:rect l="l" t="t" r="r" b="b"/>
              <a:pathLst>
                <a:path w="47625" h="19050">
                  <a:moveTo>
                    <a:pt x="47625" y="0"/>
                  </a:moveTo>
                  <a:cubicBezTo>
                    <a:pt x="40481" y="4762"/>
                    <a:pt x="33337" y="11906"/>
                    <a:pt x="23813" y="19050"/>
                  </a:cubicBezTo>
                  <a:cubicBezTo>
                    <a:pt x="16669" y="11906"/>
                    <a:pt x="7144" y="7144"/>
                    <a:pt x="0" y="0"/>
                  </a:cubicBezTo>
                  <a:cubicBezTo>
                    <a:pt x="26194" y="7144"/>
                    <a:pt x="26194" y="7144"/>
                    <a:pt x="47625" y="0"/>
                  </a:cubicBezTo>
                  <a:close/>
                </a:path>
              </a:pathLst>
            </a:custGeom>
            <a:grpFill/>
            <a:ln w="23813" cap="flat">
              <a:noFill/>
              <a:prstDash val="solid"/>
              <a:miter/>
            </a:ln>
          </p:spPr>
          <p:txBody>
            <a:bodyPr rtlCol="0" anchor="ctr"/>
            <a:lstStyle/>
            <a:p>
              <a:endParaRPr lang="en-ID"/>
            </a:p>
          </p:txBody>
        </p:sp>
        <p:sp>
          <p:nvSpPr>
            <p:cNvPr id="1902" name="Freeform: Shape 1901">
              <a:extLst>
                <a:ext uri="{FF2B5EF4-FFF2-40B4-BE49-F238E27FC236}">
                  <a16:creationId xmlns:a16="http://schemas.microsoft.com/office/drawing/2014/main" id="{29A96B1A-8091-C4FD-43FC-22502AEC4C7B}"/>
                </a:ext>
              </a:extLst>
            </p:cNvPr>
            <p:cNvSpPr/>
            <p:nvPr/>
          </p:nvSpPr>
          <p:spPr>
            <a:xfrm>
              <a:off x="11022806" y="5642913"/>
              <a:ext cx="45243" cy="24461"/>
            </a:xfrm>
            <a:custGeom>
              <a:avLst/>
              <a:gdLst>
                <a:gd name="connsiteX0" fmla="*/ 45244 w 45243"/>
                <a:gd name="connsiteY0" fmla="*/ 5411 h 24461"/>
                <a:gd name="connsiteX1" fmla="*/ 23813 w 45243"/>
                <a:gd name="connsiteY1" fmla="*/ 24462 h 24461"/>
                <a:gd name="connsiteX2" fmla="*/ 0 w 45243"/>
                <a:gd name="connsiteY2" fmla="*/ 7793 h 24461"/>
                <a:gd name="connsiteX3" fmla="*/ 45244 w 45243"/>
                <a:gd name="connsiteY3" fmla="*/ 649 h 24461"/>
                <a:gd name="connsiteX4" fmla="*/ 45244 w 45243"/>
                <a:gd name="connsiteY4" fmla="*/ 5411 h 244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43" h="24461">
                  <a:moveTo>
                    <a:pt x="45244" y="5411"/>
                  </a:moveTo>
                  <a:cubicBezTo>
                    <a:pt x="38100" y="10174"/>
                    <a:pt x="30956" y="17318"/>
                    <a:pt x="23813" y="24462"/>
                  </a:cubicBezTo>
                  <a:cubicBezTo>
                    <a:pt x="14288" y="17318"/>
                    <a:pt x="7144" y="12555"/>
                    <a:pt x="0" y="7793"/>
                  </a:cubicBezTo>
                  <a:cubicBezTo>
                    <a:pt x="16669" y="12555"/>
                    <a:pt x="30956" y="22080"/>
                    <a:pt x="45244" y="649"/>
                  </a:cubicBezTo>
                  <a:cubicBezTo>
                    <a:pt x="45244" y="-1732"/>
                    <a:pt x="45244" y="3030"/>
                    <a:pt x="45244" y="5411"/>
                  </a:cubicBezTo>
                  <a:close/>
                </a:path>
              </a:pathLst>
            </a:custGeom>
            <a:grpFill/>
            <a:ln w="23813" cap="flat">
              <a:noFill/>
              <a:prstDash val="solid"/>
              <a:miter/>
            </a:ln>
          </p:spPr>
          <p:txBody>
            <a:bodyPr rtlCol="0" anchor="ctr"/>
            <a:lstStyle/>
            <a:p>
              <a:endParaRPr lang="en-ID"/>
            </a:p>
          </p:txBody>
        </p:sp>
        <p:sp>
          <p:nvSpPr>
            <p:cNvPr id="1903" name="Freeform: Shape 1902">
              <a:extLst>
                <a:ext uri="{FF2B5EF4-FFF2-40B4-BE49-F238E27FC236}">
                  <a16:creationId xmlns:a16="http://schemas.microsoft.com/office/drawing/2014/main" id="{B5CE9BD3-5077-137E-9709-564782EBCCBC}"/>
                </a:ext>
              </a:extLst>
            </p:cNvPr>
            <p:cNvSpPr/>
            <p:nvPr/>
          </p:nvSpPr>
          <p:spPr>
            <a:xfrm>
              <a:off x="7115770" y="11906"/>
              <a:ext cx="47029" cy="23812"/>
            </a:xfrm>
            <a:custGeom>
              <a:avLst/>
              <a:gdLst>
                <a:gd name="connsiteX0" fmla="*/ 1786 w 47029"/>
                <a:gd name="connsiteY0" fmla="*/ 0 h 23812"/>
                <a:gd name="connsiteX1" fmla="*/ 47030 w 47029"/>
                <a:gd name="connsiteY1" fmla="*/ 4762 h 23812"/>
                <a:gd name="connsiteX2" fmla="*/ 25598 w 47029"/>
                <a:gd name="connsiteY2" fmla="*/ 23813 h 23812"/>
                <a:gd name="connsiteX3" fmla="*/ 1786 w 47029"/>
                <a:gd name="connsiteY3" fmla="*/ 7144 h 23812"/>
                <a:gd name="connsiteX4" fmla="*/ 1786 w 47029"/>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29" h="23812">
                  <a:moveTo>
                    <a:pt x="1786" y="0"/>
                  </a:moveTo>
                  <a:cubicBezTo>
                    <a:pt x="16073" y="14288"/>
                    <a:pt x="30361" y="14288"/>
                    <a:pt x="47030" y="4762"/>
                  </a:cubicBezTo>
                  <a:cubicBezTo>
                    <a:pt x="39886" y="9525"/>
                    <a:pt x="32742" y="16669"/>
                    <a:pt x="25598" y="23813"/>
                  </a:cubicBezTo>
                  <a:cubicBezTo>
                    <a:pt x="16073" y="16669"/>
                    <a:pt x="8930" y="11906"/>
                    <a:pt x="1786" y="7144"/>
                  </a:cubicBezTo>
                  <a:cubicBezTo>
                    <a:pt x="-595" y="2381"/>
                    <a:pt x="-595" y="2381"/>
                    <a:pt x="1786" y="0"/>
                  </a:cubicBezTo>
                  <a:close/>
                </a:path>
              </a:pathLst>
            </a:custGeom>
            <a:grpFill/>
            <a:ln w="23813" cap="flat">
              <a:noFill/>
              <a:prstDash val="solid"/>
              <a:miter/>
            </a:ln>
          </p:spPr>
          <p:txBody>
            <a:bodyPr rtlCol="0" anchor="ctr"/>
            <a:lstStyle/>
            <a:p>
              <a:endParaRPr lang="en-ID"/>
            </a:p>
          </p:txBody>
        </p:sp>
        <p:sp>
          <p:nvSpPr>
            <p:cNvPr id="1904" name="Freeform: Shape 1903">
              <a:extLst>
                <a:ext uri="{FF2B5EF4-FFF2-40B4-BE49-F238E27FC236}">
                  <a16:creationId xmlns:a16="http://schemas.microsoft.com/office/drawing/2014/main" id="{43E7E5DD-0C46-998A-7FC1-45164EA455D5}"/>
                </a:ext>
              </a:extLst>
            </p:cNvPr>
            <p:cNvSpPr/>
            <p:nvPr/>
          </p:nvSpPr>
          <p:spPr>
            <a:xfrm>
              <a:off x="6119812" y="5688806"/>
              <a:ext cx="23812" cy="45243"/>
            </a:xfrm>
            <a:custGeom>
              <a:avLst/>
              <a:gdLst>
                <a:gd name="connsiteX0" fmla="*/ 23813 w 23812"/>
                <a:gd name="connsiteY0" fmla="*/ 33338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3 h 45243"/>
                <a:gd name="connsiteX5" fmla="*/ 23813 w 23812"/>
                <a:gd name="connsiteY5" fmla="*/ 33338 h 45243"/>
                <a:gd name="connsiteX6" fmla="*/ 23813 w 23812"/>
                <a:gd name="connsiteY6" fmla="*/ 33338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8"/>
                  </a:moveTo>
                  <a:cubicBezTo>
                    <a:pt x="21431" y="38100"/>
                    <a:pt x="16669" y="40482"/>
                    <a:pt x="14287" y="45244"/>
                  </a:cubicBezTo>
                  <a:cubicBezTo>
                    <a:pt x="14287" y="26194"/>
                    <a:pt x="19050" y="9525"/>
                    <a:pt x="0" y="0"/>
                  </a:cubicBezTo>
                  <a:lnTo>
                    <a:pt x="0" y="0"/>
                  </a:lnTo>
                  <a:cubicBezTo>
                    <a:pt x="7144" y="2381"/>
                    <a:pt x="14287" y="2381"/>
                    <a:pt x="19050" y="4763"/>
                  </a:cubicBezTo>
                  <a:cubicBezTo>
                    <a:pt x="21431" y="16669"/>
                    <a:pt x="21431" y="23813"/>
                    <a:pt x="23813" y="33338"/>
                  </a:cubicBezTo>
                  <a:lnTo>
                    <a:pt x="23813" y="33338"/>
                  </a:lnTo>
                  <a:close/>
                </a:path>
              </a:pathLst>
            </a:custGeom>
            <a:grpFill/>
            <a:ln w="23813" cap="flat">
              <a:noFill/>
              <a:prstDash val="solid"/>
              <a:miter/>
            </a:ln>
          </p:spPr>
          <p:txBody>
            <a:bodyPr rtlCol="0" anchor="ctr"/>
            <a:lstStyle/>
            <a:p>
              <a:endParaRPr lang="en-ID"/>
            </a:p>
          </p:txBody>
        </p:sp>
        <p:sp>
          <p:nvSpPr>
            <p:cNvPr id="1905" name="Freeform: Shape 1904">
              <a:extLst>
                <a:ext uri="{FF2B5EF4-FFF2-40B4-BE49-F238E27FC236}">
                  <a16:creationId xmlns:a16="http://schemas.microsoft.com/office/drawing/2014/main" id="{8D6F48A4-ADEC-2D0E-9F87-05284D2E0C29}"/>
                </a:ext>
              </a:extLst>
            </p:cNvPr>
            <p:cNvSpPr/>
            <p:nvPr/>
          </p:nvSpPr>
          <p:spPr>
            <a:xfrm>
              <a:off x="6179343" y="5686425"/>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4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3" y="9525"/>
                    <a:pt x="9525" y="26194"/>
                    <a:pt x="9525" y="45244"/>
                  </a:cubicBezTo>
                  <a:cubicBezTo>
                    <a:pt x="7144" y="42863"/>
                    <a:pt x="2381" y="38100"/>
                    <a:pt x="0" y="35719"/>
                  </a:cubicBezTo>
                  <a:cubicBezTo>
                    <a:pt x="0" y="35719"/>
                    <a:pt x="0" y="35719"/>
                    <a:pt x="0" y="35719"/>
                  </a:cubicBezTo>
                  <a:cubicBezTo>
                    <a:pt x="2381" y="26194"/>
                    <a:pt x="4763" y="16669"/>
                    <a:pt x="7144" y="4762"/>
                  </a:cubicBezTo>
                  <a:cubicBezTo>
                    <a:pt x="11906" y="4762"/>
                    <a:pt x="16669" y="2381"/>
                    <a:pt x="23813" y="0"/>
                  </a:cubicBezTo>
                  <a:lnTo>
                    <a:pt x="23813" y="0"/>
                  </a:lnTo>
                  <a:close/>
                </a:path>
              </a:pathLst>
            </a:custGeom>
            <a:grpFill/>
            <a:ln w="23813" cap="flat">
              <a:noFill/>
              <a:prstDash val="solid"/>
              <a:miter/>
            </a:ln>
          </p:spPr>
          <p:txBody>
            <a:bodyPr rtlCol="0" anchor="ctr"/>
            <a:lstStyle/>
            <a:p>
              <a:endParaRPr lang="en-ID"/>
            </a:p>
          </p:txBody>
        </p:sp>
        <p:sp>
          <p:nvSpPr>
            <p:cNvPr id="1906" name="Freeform: Shape 1905">
              <a:extLst>
                <a:ext uri="{FF2B5EF4-FFF2-40B4-BE49-F238E27FC236}">
                  <a16:creationId xmlns:a16="http://schemas.microsoft.com/office/drawing/2014/main" id="{F0C32128-6F15-C353-B3FA-681201B2FC36}"/>
                </a:ext>
              </a:extLst>
            </p:cNvPr>
            <p:cNvSpPr/>
            <p:nvPr/>
          </p:nvSpPr>
          <p:spPr>
            <a:xfrm>
              <a:off x="8074818" y="5688806"/>
              <a:ext cx="23812" cy="45243"/>
            </a:xfrm>
            <a:custGeom>
              <a:avLst/>
              <a:gdLst>
                <a:gd name="connsiteX0" fmla="*/ 23813 w 23812"/>
                <a:gd name="connsiteY0" fmla="*/ 33338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3 h 45243"/>
                <a:gd name="connsiteX5" fmla="*/ 23813 w 23812"/>
                <a:gd name="connsiteY5" fmla="*/ 33338 h 45243"/>
                <a:gd name="connsiteX6" fmla="*/ 23813 w 23812"/>
                <a:gd name="connsiteY6" fmla="*/ 33338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8"/>
                  </a:moveTo>
                  <a:cubicBezTo>
                    <a:pt x="21431" y="38100"/>
                    <a:pt x="16669" y="40482"/>
                    <a:pt x="14287" y="45244"/>
                  </a:cubicBezTo>
                  <a:cubicBezTo>
                    <a:pt x="14287" y="26194"/>
                    <a:pt x="19050" y="9525"/>
                    <a:pt x="0" y="0"/>
                  </a:cubicBezTo>
                  <a:lnTo>
                    <a:pt x="0" y="0"/>
                  </a:lnTo>
                  <a:cubicBezTo>
                    <a:pt x="7144" y="2381"/>
                    <a:pt x="14287" y="2381"/>
                    <a:pt x="19050" y="4763"/>
                  </a:cubicBezTo>
                  <a:cubicBezTo>
                    <a:pt x="19050" y="16669"/>
                    <a:pt x="21431" y="23813"/>
                    <a:pt x="23813" y="33338"/>
                  </a:cubicBezTo>
                  <a:lnTo>
                    <a:pt x="23813" y="33338"/>
                  </a:lnTo>
                  <a:close/>
                </a:path>
              </a:pathLst>
            </a:custGeom>
            <a:grpFill/>
            <a:ln w="23813" cap="flat">
              <a:noFill/>
              <a:prstDash val="solid"/>
              <a:miter/>
            </a:ln>
          </p:spPr>
          <p:txBody>
            <a:bodyPr rtlCol="0" anchor="ctr"/>
            <a:lstStyle/>
            <a:p>
              <a:endParaRPr lang="en-ID"/>
            </a:p>
          </p:txBody>
        </p:sp>
        <p:sp>
          <p:nvSpPr>
            <p:cNvPr id="1907" name="Freeform: Shape 1906">
              <a:extLst>
                <a:ext uri="{FF2B5EF4-FFF2-40B4-BE49-F238E27FC236}">
                  <a16:creationId xmlns:a16="http://schemas.microsoft.com/office/drawing/2014/main" id="{253F6389-3C9A-CD16-E77D-2DE594EAEEE7}"/>
                </a:ext>
              </a:extLst>
            </p:cNvPr>
            <p:cNvSpPr/>
            <p:nvPr/>
          </p:nvSpPr>
          <p:spPr>
            <a:xfrm>
              <a:off x="8131968" y="5686425"/>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4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9525" y="26194"/>
                    <a:pt x="9525" y="45244"/>
                  </a:cubicBezTo>
                  <a:cubicBezTo>
                    <a:pt x="7144" y="42863"/>
                    <a:pt x="2381" y="38100"/>
                    <a:pt x="0" y="35719"/>
                  </a:cubicBezTo>
                  <a:lnTo>
                    <a:pt x="0" y="35719"/>
                  </a:lnTo>
                  <a:cubicBezTo>
                    <a:pt x="2381" y="26194"/>
                    <a:pt x="4762" y="16669"/>
                    <a:pt x="7144" y="4762"/>
                  </a:cubicBezTo>
                  <a:cubicBezTo>
                    <a:pt x="11906" y="4762"/>
                    <a:pt x="19050" y="2381"/>
                    <a:pt x="23813" y="0"/>
                  </a:cubicBezTo>
                  <a:lnTo>
                    <a:pt x="23813" y="0"/>
                  </a:lnTo>
                  <a:close/>
                </a:path>
              </a:pathLst>
            </a:custGeom>
            <a:grpFill/>
            <a:ln w="23813" cap="flat">
              <a:noFill/>
              <a:prstDash val="solid"/>
              <a:miter/>
            </a:ln>
          </p:spPr>
          <p:txBody>
            <a:bodyPr rtlCol="0" anchor="ctr"/>
            <a:lstStyle/>
            <a:p>
              <a:endParaRPr lang="en-ID"/>
            </a:p>
          </p:txBody>
        </p:sp>
        <p:sp>
          <p:nvSpPr>
            <p:cNvPr id="1908" name="Freeform: Shape 1907">
              <a:extLst>
                <a:ext uri="{FF2B5EF4-FFF2-40B4-BE49-F238E27FC236}">
                  <a16:creationId xmlns:a16="http://schemas.microsoft.com/office/drawing/2014/main" id="{670AE788-B239-D0F3-1C17-5085025A0123}"/>
                </a:ext>
              </a:extLst>
            </p:cNvPr>
            <p:cNvSpPr/>
            <p:nvPr/>
          </p:nvSpPr>
          <p:spPr>
            <a:xfrm>
              <a:off x="10027443" y="5688806"/>
              <a:ext cx="23812" cy="45243"/>
            </a:xfrm>
            <a:custGeom>
              <a:avLst/>
              <a:gdLst>
                <a:gd name="connsiteX0" fmla="*/ 23813 w 23812"/>
                <a:gd name="connsiteY0" fmla="*/ 33338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3 h 45243"/>
                <a:gd name="connsiteX5" fmla="*/ 23813 w 23812"/>
                <a:gd name="connsiteY5" fmla="*/ 33338 h 45243"/>
                <a:gd name="connsiteX6" fmla="*/ 23813 w 23812"/>
                <a:gd name="connsiteY6" fmla="*/ 33338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8"/>
                  </a:moveTo>
                  <a:cubicBezTo>
                    <a:pt x="21431" y="38100"/>
                    <a:pt x="16669" y="40482"/>
                    <a:pt x="14287" y="45244"/>
                  </a:cubicBezTo>
                  <a:cubicBezTo>
                    <a:pt x="14287" y="26194"/>
                    <a:pt x="19050" y="9525"/>
                    <a:pt x="0" y="0"/>
                  </a:cubicBezTo>
                  <a:lnTo>
                    <a:pt x="0" y="0"/>
                  </a:lnTo>
                  <a:cubicBezTo>
                    <a:pt x="7143" y="2381"/>
                    <a:pt x="14287" y="2381"/>
                    <a:pt x="19050" y="4763"/>
                  </a:cubicBezTo>
                  <a:cubicBezTo>
                    <a:pt x="21431" y="16669"/>
                    <a:pt x="21431" y="23813"/>
                    <a:pt x="23813" y="33338"/>
                  </a:cubicBezTo>
                  <a:lnTo>
                    <a:pt x="23813" y="33338"/>
                  </a:lnTo>
                  <a:close/>
                </a:path>
              </a:pathLst>
            </a:custGeom>
            <a:grpFill/>
            <a:ln w="23813" cap="flat">
              <a:noFill/>
              <a:prstDash val="solid"/>
              <a:miter/>
            </a:ln>
          </p:spPr>
          <p:txBody>
            <a:bodyPr rtlCol="0" anchor="ctr"/>
            <a:lstStyle/>
            <a:p>
              <a:endParaRPr lang="en-ID"/>
            </a:p>
          </p:txBody>
        </p:sp>
        <p:sp>
          <p:nvSpPr>
            <p:cNvPr id="1909" name="Freeform: Shape 1908">
              <a:extLst>
                <a:ext uri="{FF2B5EF4-FFF2-40B4-BE49-F238E27FC236}">
                  <a16:creationId xmlns:a16="http://schemas.microsoft.com/office/drawing/2014/main" id="{A5020E29-E966-2C20-A573-0655E79C40BA}"/>
                </a:ext>
              </a:extLst>
            </p:cNvPr>
            <p:cNvSpPr/>
            <p:nvPr/>
          </p:nvSpPr>
          <p:spPr>
            <a:xfrm>
              <a:off x="10086975" y="5686425"/>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3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9525" y="26194"/>
                    <a:pt x="9525" y="45244"/>
                  </a:cubicBezTo>
                  <a:cubicBezTo>
                    <a:pt x="7143" y="42863"/>
                    <a:pt x="2381" y="38100"/>
                    <a:pt x="0" y="35719"/>
                  </a:cubicBezTo>
                  <a:cubicBezTo>
                    <a:pt x="0" y="35719"/>
                    <a:pt x="0" y="35719"/>
                    <a:pt x="0" y="35719"/>
                  </a:cubicBezTo>
                  <a:cubicBezTo>
                    <a:pt x="2381" y="26194"/>
                    <a:pt x="4762" y="16669"/>
                    <a:pt x="7143" y="4762"/>
                  </a:cubicBezTo>
                  <a:cubicBezTo>
                    <a:pt x="11906" y="4762"/>
                    <a:pt x="16669" y="2381"/>
                    <a:pt x="23813" y="0"/>
                  </a:cubicBezTo>
                  <a:lnTo>
                    <a:pt x="23813" y="0"/>
                  </a:lnTo>
                  <a:close/>
                </a:path>
              </a:pathLst>
            </a:custGeom>
            <a:grpFill/>
            <a:ln w="23813" cap="flat">
              <a:noFill/>
              <a:prstDash val="solid"/>
              <a:miter/>
            </a:ln>
          </p:spPr>
          <p:txBody>
            <a:bodyPr rtlCol="0" anchor="ctr"/>
            <a:lstStyle/>
            <a:p>
              <a:endParaRPr lang="en-ID"/>
            </a:p>
          </p:txBody>
        </p:sp>
        <p:sp>
          <p:nvSpPr>
            <p:cNvPr id="1910" name="Freeform: Shape 1909">
              <a:extLst>
                <a:ext uri="{FF2B5EF4-FFF2-40B4-BE49-F238E27FC236}">
                  <a16:creationId xmlns:a16="http://schemas.microsoft.com/office/drawing/2014/main" id="{6E5E33EB-3058-EC75-3208-F99553D4CFAC}"/>
                </a:ext>
              </a:extLst>
            </p:cNvPr>
            <p:cNvSpPr/>
            <p:nvPr/>
          </p:nvSpPr>
          <p:spPr>
            <a:xfrm>
              <a:off x="12039600" y="5686425"/>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3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9525" y="26194"/>
                    <a:pt x="9525" y="45244"/>
                  </a:cubicBezTo>
                  <a:cubicBezTo>
                    <a:pt x="7143" y="42863"/>
                    <a:pt x="2381" y="38100"/>
                    <a:pt x="0" y="35719"/>
                  </a:cubicBezTo>
                  <a:lnTo>
                    <a:pt x="0" y="35719"/>
                  </a:lnTo>
                  <a:cubicBezTo>
                    <a:pt x="2381" y="26194"/>
                    <a:pt x="4762" y="16669"/>
                    <a:pt x="7143" y="4762"/>
                  </a:cubicBezTo>
                  <a:cubicBezTo>
                    <a:pt x="11906" y="4762"/>
                    <a:pt x="19050" y="2381"/>
                    <a:pt x="23813" y="0"/>
                  </a:cubicBezTo>
                  <a:lnTo>
                    <a:pt x="23813" y="0"/>
                  </a:lnTo>
                  <a:close/>
                </a:path>
              </a:pathLst>
            </a:custGeom>
            <a:grpFill/>
            <a:ln w="23813" cap="flat">
              <a:noFill/>
              <a:prstDash val="solid"/>
              <a:miter/>
            </a:ln>
          </p:spPr>
          <p:txBody>
            <a:bodyPr rtlCol="0" anchor="ctr"/>
            <a:lstStyle/>
            <a:p>
              <a:endParaRPr lang="en-ID"/>
            </a:p>
          </p:txBody>
        </p:sp>
        <p:sp>
          <p:nvSpPr>
            <p:cNvPr id="1911" name="Freeform: Shape 1910">
              <a:extLst>
                <a:ext uri="{FF2B5EF4-FFF2-40B4-BE49-F238E27FC236}">
                  <a16:creationId xmlns:a16="http://schemas.microsoft.com/office/drawing/2014/main" id="{DB14F77B-9F2C-8B3B-07FC-E779D33617F3}"/>
                </a:ext>
              </a:extLst>
            </p:cNvPr>
            <p:cNvSpPr/>
            <p:nvPr/>
          </p:nvSpPr>
          <p:spPr>
            <a:xfrm>
              <a:off x="7112793" y="5698331"/>
              <a:ext cx="47029" cy="21431"/>
            </a:xfrm>
            <a:custGeom>
              <a:avLst/>
              <a:gdLst>
                <a:gd name="connsiteX0" fmla="*/ 45244 w 47029"/>
                <a:gd name="connsiteY0" fmla="*/ 21431 h 21431"/>
                <a:gd name="connsiteX1" fmla="*/ 23813 w 47029"/>
                <a:gd name="connsiteY1" fmla="*/ 9525 h 21431"/>
                <a:gd name="connsiteX2" fmla="*/ 2381 w 47029"/>
                <a:gd name="connsiteY2" fmla="*/ 21431 h 21431"/>
                <a:gd name="connsiteX3" fmla="*/ 0 w 47029"/>
                <a:gd name="connsiteY3" fmla="*/ 19050 h 21431"/>
                <a:gd name="connsiteX4" fmla="*/ 21431 w 47029"/>
                <a:gd name="connsiteY4" fmla="*/ 0 h 21431"/>
                <a:gd name="connsiteX5" fmla="*/ 45244 w 47029"/>
                <a:gd name="connsiteY5" fmla="*/ 19050 h 21431"/>
                <a:gd name="connsiteX6" fmla="*/ 45244 w 47029"/>
                <a:gd name="connsiteY6" fmla="*/ 21431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029" h="21431">
                  <a:moveTo>
                    <a:pt x="45244" y="21431"/>
                  </a:moveTo>
                  <a:cubicBezTo>
                    <a:pt x="38100" y="16669"/>
                    <a:pt x="33338" y="14287"/>
                    <a:pt x="23813" y="9525"/>
                  </a:cubicBezTo>
                  <a:cubicBezTo>
                    <a:pt x="16669" y="14287"/>
                    <a:pt x="9525" y="16669"/>
                    <a:pt x="2381" y="21431"/>
                  </a:cubicBezTo>
                  <a:cubicBezTo>
                    <a:pt x="2381" y="21431"/>
                    <a:pt x="0" y="19050"/>
                    <a:pt x="0" y="19050"/>
                  </a:cubicBezTo>
                  <a:cubicBezTo>
                    <a:pt x="7144" y="14287"/>
                    <a:pt x="14288" y="7144"/>
                    <a:pt x="21431" y="0"/>
                  </a:cubicBezTo>
                  <a:cubicBezTo>
                    <a:pt x="30956" y="7144"/>
                    <a:pt x="38100" y="11906"/>
                    <a:pt x="45244" y="19050"/>
                  </a:cubicBezTo>
                  <a:cubicBezTo>
                    <a:pt x="47625" y="19050"/>
                    <a:pt x="47625" y="21431"/>
                    <a:pt x="45244" y="21431"/>
                  </a:cubicBezTo>
                  <a:close/>
                </a:path>
              </a:pathLst>
            </a:custGeom>
            <a:grpFill/>
            <a:ln w="23813" cap="flat">
              <a:noFill/>
              <a:prstDash val="solid"/>
              <a:miter/>
            </a:ln>
          </p:spPr>
          <p:txBody>
            <a:bodyPr rtlCol="0" anchor="ctr"/>
            <a:lstStyle/>
            <a:p>
              <a:endParaRPr lang="en-ID"/>
            </a:p>
          </p:txBody>
        </p:sp>
        <p:sp>
          <p:nvSpPr>
            <p:cNvPr id="1912" name="Freeform: Shape 1911">
              <a:extLst>
                <a:ext uri="{FF2B5EF4-FFF2-40B4-BE49-F238E27FC236}">
                  <a16:creationId xmlns:a16="http://schemas.microsoft.com/office/drawing/2014/main" id="{57875384-3F70-1CCB-5096-8ED23A544DAE}"/>
                </a:ext>
              </a:extLst>
            </p:cNvPr>
            <p:cNvSpPr/>
            <p:nvPr/>
          </p:nvSpPr>
          <p:spPr>
            <a:xfrm>
              <a:off x="9067800" y="5698331"/>
              <a:ext cx="47625" cy="21431"/>
            </a:xfrm>
            <a:custGeom>
              <a:avLst/>
              <a:gdLst>
                <a:gd name="connsiteX0" fmla="*/ 42863 w 47625"/>
                <a:gd name="connsiteY0" fmla="*/ 21431 h 21431"/>
                <a:gd name="connsiteX1" fmla="*/ 23813 w 47625"/>
                <a:gd name="connsiteY1" fmla="*/ 9525 h 21431"/>
                <a:gd name="connsiteX2" fmla="*/ 2381 w 47625"/>
                <a:gd name="connsiteY2" fmla="*/ 21431 h 21431"/>
                <a:gd name="connsiteX3" fmla="*/ 0 w 47625"/>
                <a:gd name="connsiteY3" fmla="*/ 19050 h 21431"/>
                <a:gd name="connsiteX4" fmla="*/ 23813 w 47625"/>
                <a:gd name="connsiteY4" fmla="*/ 0 h 21431"/>
                <a:gd name="connsiteX5" fmla="*/ 47625 w 47625"/>
                <a:gd name="connsiteY5" fmla="*/ 19050 h 21431"/>
                <a:gd name="connsiteX6" fmla="*/ 42863 w 47625"/>
                <a:gd name="connsiteY6" fmla="*/ 21431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21431">
                  <a:moveTo>
                    <a:pt x="42863" y="21431"/>
                  </a:moveTo>
                  <a:cubicBezTo>
                    <a:pt x="35719" y="16669"/>
                    <a:pt x="30956" y="14287"/>
                    <a:pt x="23813" y="9525"/>
                  </a:cubicBezTo>
                  <a:cubicBezTo>
                    <a:pt x="16669" y="14287"/>
                    <a:pt x="9525" y="16669"/>
                    <a:pt x="2381" y="21431"/>
                  </a:cubicBezTo>
                  <a:cubicBezTo>
                    <a:pt x="2381" y="21431"/>
                    <a:pt x="0" y="19050"/>
                    <a:pt x="0" y="19050"/>
                  </a:cubicBezTo>
                  <a:cubicBezTo>
                    <a:pt x="7144" y="14287"/>
                    <a:pt x="14287" y="7144"/>
                    <a:pt x="23813" y="0"/>
                  </a:cubicBezTo>
                  <a:cubicBezTo>
                    <a:pt x="33337" y="7144"/>
                    <a:pt x="40481" y="11906"/>
                    <a:pt x="47625" y="19050"/>
                  </a:cubicBezTo>
                  <a:cubicBezTo>
                    <a:pt x="45244" y="19050"/>
                    <a:pt x="45244" y="21431"/>
                    <a:pt x="42863" y="21431"/>
                  </a:cubicBezTo>
                  <a:close/>
                </a:path>
              </a:pathLst>
            </a:custGeom>
            <a:grpFill/>
            <a:ln w="23813" cap="flat">
              <a:noFill/>
              <a:prstDash val="solid"/>
              <a:miter/>
            </a:ln>
          </p:spPr>
          <p:txBody>
            <a:bodyPr rtlCol="0" anchor="ctr"/>
            <a:lstStyle/>
            <a:p>
              <a:endParaRPr lang="en-ID"/>
            </a:p>
          </p:txBody>
        </p:sp>
        <p:sp>
          <p:nvSpPr>
            <p:cNvPr id="1913" name="Freeform: Shape 1912">
              <a:extLst>
                <a:ext uri="{FF2B5EF4-FFF2-40B4-BE49-F238E27FC236}">
                  <a16:creationId xmlns:a16="http://schemas.microsoft.com/office/drawing/2014/main" id="{1A210C7C-962C-7FBC-3974-E13B882A24B2}"/>
                </a:ext>
              </a:extLst>
            </p:cNvPr>
            <p:cNvSpPr/>
            <p:nvPr/>
          </p:nvSpPr>
          <p:spPr>
            <a:xfrm>
              <a:off x="11022806" y="5698331"/>
              <a:ext cx="47625" cy="21431"/>
            </a:xfrm>
            <a:custGeom>
              <a:avLst/>
              <a:gdLst>
                <a:gd name="connsiteX0" fmla="*/ 0 w 47625"/>
                <a:gd name="connsiteY0" fmla="*/ 19050 h 21431"/>
                <a:gd name="connsiteX1" fmla="*/ 23813 w 47625"/>
                <a:gd name="connsiteY1" fmla="*/ 0 h 21431"/>
                <a:gd name="connsiteX2" fmla="*/ 47625 w 47625"/>
                <a:gd name="connsiteY2" fmla="*/ 19050 h 21431"/>
                <a:gd name="connsiteX3" fmla="*/ 45244 w 47625"/>
                <a:gd name="connsiteY3" fmla="*/ 21431 h 21431"/>
                <a:gd name="connsiteX4" fmla="*/ 23813 w 47625"/>
                <a:gd name="connsiteY4" fmla="*/ 9525 h 21431"/>
                <a:gd name="connsiteX5" fmla="*/ 2381 w 47625"/>
                <a:gd name="connsiteY5" fmla="*/ 21431 h 21431"/>
                <a:gd name="connsiteX6" fmla="*/ 0 w 47625"/>
                <a:gd name="connsiteY6" fmla="*/ 19050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21431">
                  <a:moveTo>
                    <a:pt x="0" y="19050"/>
                  </a:moveTo>
                  <a:cubicBezTo>
                    <a:pt x="7144" y="14287"/>
                    <a:pt x="14288" y="7144"/>
                    <a:pt x="23813" y="0"/>
                  </a:cubicBezTo>
                  <a:cubicBezTo>
                    <a:pt x="33338" y="7144"/>
                    <a:pt x="40482" y="11906"/>
                    <a:pt x="47625" y="19050"/>
                  </a:cubicBezTo>
                  <a:cubicBezTo>
                    <a:pt x="47625" y="19050"/>
                    <a:pt x="45244" y="21431"/>
                    <a:pt x="45244" y="21431"/>
                  </a:cubicBezTo>
                  <a:cubicBezTo>
                    <a:pt x="38100" y="16669"/>
                    <a:pt x="33338" y="14287"/>
                    <a:pt x="23813" y="9525"/>
                  </a:cubicBezTo>
                  <a:cubicBezTo>
                    <a:pt x="16669" y="14287"/>
                    <a:pt x="9525" y="16669"/>
                    <a:pt x="2381" y="21431"/>
                  </a:cubicBezTo>
                  <a:cubicBezTo>
                    <a:pt x="2381" y="21431"/>
                    <a:pt x="0" y="19050"/>
                    <a:pt x="0" y="19050"/>
                  </a:cubicBezTo>
                  <a:close/>
                </a:path>
              </a:pathLst>
            </a:custGeom>
            <a:grpFill/>
            <a:ln w="23813" cap="flat">
              <a:noFill/>
              <a:prstDash val="solid"/>
              <a:miter/>
            </a:ln>
          </p:spPr>
          <p:txBody>
            <a:bodyPr rtlCol="0" anchor="ctr"/>
            <a:lstStyle/>
            <a:p>
              <a:endParaRPr lang="en-ID"/>
            </a:p>
          </p:txBody>
        </p:sp>
        <p:sp>
          <p:nvSpPr>
            <p:cNvPr id="1914" name="Freeform: Shape 1913">
              <a:extLst>
                <a:ext uri="{FF2B5EF4-FFF2-40B4-BE49-F238E27FC236}">
                  <a16:creationId xmlns:a16="http://schemas.microsoft.com/office/drawing/2014/main" id="{0A4C7FD7-9CCC-E154-A8CE-60973671FAB0}"/>
                </a:ext>
              </a:extLst>
            </p:cNvPr>
            <p:cNvSpPr/>
            <p:nvPr/>
          </p:nvSpPr>
          <p:spPr>
            <a:xfrm>
              <a:off x="9067800" y="14287"/>
              <a:ext cx="47625" cy="21431"/>
            </a:xfrm>
            <a:custGeom>
              <a:avLst/>
              <a:gdLst>
                <a:gd name="connsiteX0" fmla="*/ 47625 w 47625"/>
                <a:gd name="connsiteY0" fmla="*/ 2381 h 21431"/>
                <a:gd name="connsiteX1" fmla="*/ 23813 w 47625"/>
                <a:gd name="connsiteY1" fmla="*/ 21431 h 21431"/>
                <a:gd name="connsiteX2" fmla="*/ 0 w 47625"/>
                <a:gd name="connsiteY2" fmla="*/ 2381 h 21431"/>
                <a:gd name="connsiteX3" fmla="*/ 2381 w 47625"/>
                <a:gd name="connsiteY3" fmla="*/ 0 h 21431"/>
                <a:gd name="connsiteX4" fmla="*/ 23813 w 47625"/>
                <a:gd name="connsiteY4" fmla="*/ 9525 h 21431"/>
                <a:gd name="connsiteX5" fmla="*/ 45244 w 47625"/>
                <a:gd name="connsiteY5" fmla="*/ 0 h 21431"/>
                <a:gd name="connsiteX6" fmla="*/ 47625 w 47625"/>
                <a:gd name="connsiteY6" fmla="*/ 2381 h 2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21431">
                  <a:moveTo>
                    <a:pt x="47625" y="2381"/>
                  </a:moveTo>
                  <a:cubicBezTo>
                    <a:pt x="40481" y="7144"/>
                    <a:pt x="33337" y="14288"/>
                    <a:pt x="23813" y="21431"/>
                  </a:cubicBezTo>
                  <a:cubicBezTo>
                    <a:pt x="14287" y="14288"/>
                    <a:pt x="7144" y="9525"/>
                    <a:pt x="0" y="2381"/>
                  </a:cubicBezTo>
                  <a:cubicBezTo>
                    <a:pt x="0" y="2381"/>
                    <a:pt x="0" y="0"/>
                    <a:pt x="2381" y="0"/>
                  </a:cubicBezTo>
                  <a:cubicBezTo>
                    <a:pt x="9525" y="2381"/>
                    <a:pt x="16669" y="9525"/>
                    <a:pt x="23813" y="9525"/>
                  </a:cubicBezTo>
                  <a:cubicBezTo>
                    <a:pt x="30956" y="9525"/>
                    <a:pt x="38100" y="2381"/>
                    <a:pt x="45244" y="0"/>
                  </a:cubicBezTo>
                  <a:cubicBezTo>
                    <a:pt x="45244" y="0"/>
                    <a:pt x="47625" y="0"/>
                    <a:pt x="47625" y="2381"/>
                  </a:cubicBezTo>
                  <a:close/>
                </a:path>
              </a:pathLst>
            </a:custGeom>
            <a:grpFill/>
            <a:ln w="23813" cap="flat">
              <a:noFill/>
              <a:prstDash val="solid"/>
              <a:miter/>
            </a:ln>
          </p:spPr>
          <p:txBody>
            <a:bodyPr rtlCol="0" anchor="ctr"/>
            <a:lstStyle/>
            <a:p>
              <a:endParaRPr lang="en-ID"/>
            </a:p>
          </p:txBody>
        </p:sp>
        <p:sp>
          <p:nvSpPr>
            <p:cNvPr id="1915" name="Freeform: Shape 1914">
              <a:extLst>
                <a:ext uri="{FF2B5EF4-FFF2-40B4-BE49-F238E27FC236}">
                  <a16:creationId xmlns:a16="http://schemas.microsoft.com/office/drawing/2014/main" id="{67D2EE0A-C6CA-E428-9BA0-A403A7153503}"/>
                </a:ext>
              </a:extLst>
            </p:cNvPr>
            <p:cNvSpPr/>
            <p:nvPr/>
          </p:nvSpPr>
          <p:spPr>
            <a:xfrm>
              <a:off x="10086975" y="3433762"/>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3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9525" y="26194"/>
                    <a:pt x="9525" y="45244"/>
                  </a:cubicBezTo>
                  <a:cubicBezTo>
                    <a:pt x="7143" y="42863"/>
                    <a:pt x="2381" y="38100"/>
                    <a:pt x="0" y="35719"/>
                  </a:cubicBezTo>
                  <a:lnTo>
                    <a:pt x="0" y="35719"/>
                  </a:lnTo>
                  <a:cubicBezTo>
                    <a:pt x="2381" y="26194"/>
                    <a:pt x="4762" y="16669"/>
                    <a:pt x="7143" y="4762"/>
                  </a:cubicBezTo>
                  <a:cubicBezTo>
                    <a:pt x="11906" y="4762"/>
                    <a:pt x="16669" y="2381"/>
                    <a:pt x="23813" y="0"/>
                  </a:cubicBezTo>
                  <a:lnTo>
                    <a:pt x="23813" y="0"/>
                  </a:lnTo>
                  <a:close/>
                </a:path>
              </a:pathLst>
            </a:custGeom>
            <a:grpFill/>
            <a:ln w="23813" cap="flat">
              <a:noFill/>
              <a:prstDash val="solid"/>
              <a:miter/>
            </a:ln>
          </p:spPr>
          <p:txBody>
            <a:bodyPr rtlCol="0" anchor="ctr"/>
            <a:lstStyle/>
            <a:p>
              <a:endParaRPr lang="en-ID"/>
            </a:p>
          </p:txBody>
        </p:sp>
        <p:sp>
          <p:nvSpPr>
            <p:cNvPr id="1916" name="Freeform: Shape 1915">
              <a:extLst>
                <a:ext uri="{FF2B5EF4-FFF2-40B4-BE49-F238E27FC236}">
                  <a16:creationId xmlns:a16="http://schemas.microsoft.com/office/drawing/2014/main" id="{E66E73BD-5571-167B-9DEF-74DAC4B810E6}"/>
                </a:ext>
              </a:extLst>
            </p:cNvPr>
            <p:cNvSpPr/>
            <p:nvPr/>
          </p:nvSpPr>
          <p:spPr>
            <a:xfrm>
              <a:off x="10027443" y="3436143"/>
              <a:ext cx="23812" cy="45243"/>
            </a:xfrm>
            <a:custGeom>
              <a:avLst/>
              <a:gdLst>
                <a:gd name="connsiteX0" fmla="*/ 23813 w 23812"/>
                <a:gd name="connsiteY0" fmla="*/ 33337 h 45243"/>
                <a:gd name="connsiteX1" fmla="*/ 14287 w 23812"/>
                <a:gd name="connsiteY1" fmla="*/ 45244 h 45243"/>
                <a:gd name="connsiteX2" fmla="*/ 0 w 23812"/>
                <a:gd name="connsiteY2" fmla="*/ 0 h 45243"/>
                <a:gd name="connsiteX3" fmla="*/ 0 w 23812"/>
                <a:gd name="connsiteY3" fmla="*/ 0 h 45243"/>
                <a:gd name="connsiteX4" fmla="*/ 19050 w 23812"/>
                <a:gd name="connsiteY4" fmla="*/ 4762 h 45243"/>
                <a:gd name="connsiteX5" fmla="*/ 23813 w 23812"/>
                <a:gd name="connsiteY5" fmla="*/ 33337 h 45243"/>
                <a:gd name="connsiteX6" fmla="*/ 23813 w 23812"/>
                <a:gd name="connsiteY6" fmla="*/ 33337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33337"/>
                  </a:moveTo>
                  <a:cubicBezTo>
                    <a:pt x="21431" y="38100"/>
                    <a:pt x="16669" y="40481"/>
                    <a:pt x="14287" y="45244"/>
                  </a:cubicBezTo>
                  <a:cubicBezTo>
                    <a:pt x="14287" y="26194"/>
                    <a:pt x="19050" y="9525"/>
                    <a:pt x="0" y="0"/>
                  </a:cubicBezTo>
                  <a:cubicBezTo>
                    <a:pt x="0" y="0"/>
                    <a:pt x="0" y="0"/>
                    <a:pt x="0" y="0"/>
                  </a:cubicBezTo>
                  <a:cubicBezTo>
                    <a:pt x="7143" y="2381"/>
                    <a:pt x="14287" y="2381"/>
                    <a:pt x="19050" y="4762"/>
                  </a:cubicBezTo>
                  <a:cubicBezTo>
                    <a:pt x="21431" y="16669"/>
                    <a:pt x="21431" y="23813"/>
                    <a:pt x="23813" y="33337"/>
                  </a:cubicBezTo>
                  <a:lnTo>
                    <a:pt x="23813" y="33337"/>
                  </a:lnTo>
                  <a:close/>
                </a:path>
              </a:pathLst>
            </a:custGeom>
            <a:grpFill/>
            <a:ln w="23813" cap="flat">
              <a:noFill/>
              <a:prstDash val="solid"/>
              <a:miter/>
            </a:ln>
          </p:spPr>
          <p:txBody>
            <a:bodyPr rtlCol="0" anchor="ctr"/>
            <a:lstStyle/>
            <a:p>
              <a:endParaRPr lang="en-ID"/>
            </a:p>
          </p:txBody>
        </p:sp>
        <p:sp>
          <p:nvSpPr>
            <p:cNvPr id="1917" name="Freeform: Shape 1916">
              <a:extLst>
                <a:ext uri="{FF2B5EF4-FFF2-40B4-BE49-F238E27FC236}">
                  <a16:creationId xmlns:a16="http://schemas.microsoft.com/office/drawing/2014/main" id="{9AA66D4B-508E-BEC4-9450-E52770E15933}"/>
                </a:ext>
              </a:extLst>
            </p:cNvPr>
            <p:cNvSpPr/>
            <p:nvPr/>
          </p:nvSpPr>
          <p:spPr>
            <a:xfrm>
              <a:off x="8131968" y="3433762"/>
              <a:ext cx="23812" cy="45243"/>
            </a:xfrm>
            <a:custGeom>
              <a:avLst/>
              <a:gdLst>
                <a:gd name="connsiteX0" fmla="*/ 23813 w 23812"/>
                <a:gd name="connsiteY0" fmla="*/ 0 h 45243"/>
                <a:gd name="connsiteX1" fmla="*/ 9525 w 23812"/>
                <a:gd name="connsiteY1" fmla="*/ 45244 h 45243"/>
                <a:gd name="connsiteX2" fmla="*/ 0 w 23812"/>
                <a:gd name="connsiteY2" fmla="*/ 35719 h 45243"/>
                <a:gd name="connsiteX3" fmla="*/ 0 w 23812"/>
                <a:gd name="connsiteY3" fmla="*/ 35719 h 45243"/>
                <a:gd name="connsiteX4" fmla="*/ 7144 w 23812"/>
                <a:gd name="connsiteY4" fmla="*/ 4762 h 45243"/>
                <a:gd name="connsiteX5" fmla="*/ 23813 w 23812"/>
                <a:gd name="connsiteY5" fmla="*/ 0 h 45243"/>
                <a:gd name="connsiteX6" fmla="*/ 23813 w 23812"/>
                <a:gd name="connsiteY6" fmla="*/ 0 h 4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 h="45243">
                  <a:moveTo>
                    <a:pt x="23813" y="0"/>
                  </a:moveTo>
                  <a:cubicBezTo>
                    <a:pt x="4762" y="9525"/>
                    <a:pt x="9525" y="26194"/>
                    <a:pt x="9525" y="45244"/>
                  </a:cubicBezTo>
                  <a:cubicBezTo>
                    <a:pt x="7144" y="42863"/>
                    <a:pt x="2381" y="38100"/>
                    <a:pt x="0" y="35719"/>
                  </a:cubicBezTo>
                  <a:lnTo>
                    <a:pt x="0" y="35719"/>
                  </a:lnTo>
                  <a:cubicBezTo>
                    <a:pt x="2381" y="26194"/>
                    <a:pt x="4762" y="16669"/>
                    <a:pt x="7144" y="4762"/>
                  </a:cubicBezTo>
                  <a:cubicBezTo>
                    <a:pt x="11906" y="4762"/>
                    <a:pt x="19050" y="2381"/>
                    <a:pt x="23813" y="0"/>
                  </a:cubicBezTo>
                  <a:lnTo>
                    <a:pt x="23813" y="0"/>
                  </a:lnTo>
                  <a:close/>
                </a:path>
              </a:pathLst>
            </a:custGeom>
            <a:grpFill/>
            <a:ln w="23813" cap="flat">
              <a:noFill/>
              <a:prstDash val="solid"/>
              <a:miter/>
            </a:ln>
          </p:spPr>
          <p:txBody>
            <a:bodyPr rtlCol="0" anchor="ctr"/>
            <a:lstStyle/>
            <a:p>
              <a:endParaRPr lang="en-ID"/>
            </a:p>
          </p:txBody>
        </p:sp>
        <p:sp>
          <p:nvSpPr>
            <p:cNvPr id="1918" name="Freeform: Shape 1917">
              <a:extLst>
                <a:ext uri="{FF2B5EF4-FFF2-40B4-BE49-F238E27FC236}">
                  <a16:creationId xmlns:a16="http://schemas.microsoft.com/office/drawing/2014/main" id="{6DBCD7F4-A463-4808-533E-A16DE70573AF}"/>
                </a:ext>
              </a:extLst>
            </p:cNvPr>
            <p:cNvSpPr/>
            <p:nvPr/>
          </p:nvSpPr>
          <p:spPr>
            <a:xfrm>
              <a:off x="12006262" y="4517231"/>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2"/>
                    <a:pt x="23813" y="4762"/>
                    <a:pt x="35719" y="0"/>
                  </a:cubicBezTo>
                  <a:cubicBezTo>
                    <a:pt x="35719" y="0"/>
                    <a:pt x="35719" y="0"/>
                    <a:pt x="35719" y="0"/>
                  </a:cubicBezTo>
                  <a:cubicBezTo>
                    <a:pt x="30956" y="4762"/>
                    <a:pt x="26193" y="11906"/>
                    <a:pt x="19050" y="19050"/>
                  </a:cubicBezTo>
                  <a:cubicBezTo>
                    <a:pt x="9525" y="11906"/>
                    <a:pt x="4762" y="4762"/>
                    <a:pt x="0" y="0"/>
                  </a:cubicBezTo>
                  <a:lnTo>
                    <a:pt x="0" y="0"/>
                  </a:lnTo>
                  <a:close/>
                </a:path>
              </a:pathLst>
            </a:custGeom>
            <a:grpFill/>
            <a:ln w="23813" cap="flat">
              <a:noFill/>
              <a:prstDash val="solid"/>
              <a:miter/>
            </a:ln>
          </p:spPr>
          <p:txBody>
            <a:bodyPr rtlCol="0" anchor="ctr"/>
            <a:lstStyle/>
            <a:p>
              <a:endParaRPr lang="en-ID"/>
            </a:p>
          </p:txBody>
        </p:sp>
        <p:sp>
          <p:nvSpPr>
            <p:cNvPr id="1919" name="Freeform: Shape 1918">
              <a:extLst>
                <a:ext uri="{FF2B5EF4-FFF2-40B4-BE49-F238E27FC236}">
                  <a16:creationId xmlns:a16="http://schemas.microsoft.com/office/drawing/2014/main" id="{7069DDB8-BF1C-4269-BF0E-76FC3789A013}"/>
                </a:ext>
              </a:extLst>
            </p:cNvPr>
            <p:cNvSpPr/>
            <p:nvPr/>
          </p:nvSpPr>
          <p:spPr>
            <a:xfrm>
              <a:off x="10051256" y="4517231"/>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2"/>
                    <a:pt x="23813" y="4762"/>
                    <a:pt x="35719" y="0"/>
                  </a:cubicBezTo>
                  <a:cubicBezTo>
                    <a:pt x="35719" y="0"/>
                    <a:pt x="35719" y="0"/>
                    <a:pt x="35719" y="0"/>
                  </a:cubicBezTo>
                  <a:cubicBezTo>
                    <a:pt x="30956" y="4762"/>
                    <a:pt x="26194" y="11906"/>
                    <a:pt x="19050" y="19050"/>
                  </a:cubicBezTo>
                  <a:cubicBezTo>
                    <a:pt x="11906" y="11906"/>
                    <a:pt x="4762" y="4762"/>
                    <a:pt x="0" y="0"/>
                  </a:cubicBezTo>
                  <a:lnTo>
                    <a:pt x="0" y="0"/>
                  </a:lnTo>
                  <a:close/>
                </a:path>
              </a:pathLst>
            </a:custGeom>
            <a:grpFill/>
            <a:ln w="23813" cap="flat">
              <a:noFill/>
              <a:prstDash val="solid"/>
              <a:miter/>
            </a:ln>
          </p:spPr>
          <p:txBody>
            <a:bodyPr rtlCol="0" anchor="ctr"/>
            <a:lstStyle/>
            <a:p>
              <a:endParaRPr lang="en-ID"/>
            </a:p>
          </p:txBody>
        </p:sp>
        <p:sp>
          <p:nvSpPr>
            <p:cNvPr id="1920" name="Freeform: Shape 1919">
              <a:extLst>
                <a:ext uri="{FF2B5EF4-FFF2-40B4-BE49-F238E27FC236}">
                  <a16:creationId xmlns:a16="http://schemas.microsoft.com/office/drawing/2014/main" id="{103A15BC-8E1C-7E69-F813-73C09A883647}"/>
                </a:ext>
              </a:extLst>
            </p:cNvPr>
            <p:cNvSpPr/>
            <p:nvPr/>
          </p:nvSpPr>
          <p:spPr>
            <a:xfrm>
              <a:off x="8098631" y="4517231"/>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2"/>
                    <a:pt x="23813" y="4762"/>
                    <a:pt x="35719" y="0"/>
                  </a:cubicBezTo>
                  <a:cubicBezTo>
                    <a:pt x="35719" y="0"/>
                    <a:pt x="35719" y="0"/>
                    <a:pt x="35719" y="0"/>
                  </a:cubicBezTo>
                  <a:cubicBezTo>
                    <a:pt x="30956" y="4762"/>
                    <a:pt x="26194" y="11906"/>
                    <a:pt x="19050" y="19050"/>
                  </a:cubicBezTo>
                  <a:cubicBezTo>
                    <a:pt x="9525" y="11906"/>
                    <a:pt x="4763" y="4762"/>
                    <a:pt x="0" y="0"/>
                  </a:cubicBezTo>
                  <a:lnTo>
                    <a:pt x="0" y="0"/>
                  </a:lnTo>
                  <a:close/>
                </a:path>
              </a:pathLst>
            </a:custGeom>
            <a:grpFill/>
            <a:ln w="23813" cap="flat">
              <a:noFill/>
              <a:prstDash val="solid"/>
              <a:miter/>
            </a:ln>
          </p:spPr>
          <p:txBody>
            <a:bodyPr rtlCol="0" anchor="ctr"/>
            <a:lstStyle/>
            <a:p>
              <a:endParaRPr lang="en-ID"/>
            </a:p>
          </p:txBody>
        </p:sp>
        <p:sp>
          <p:nvSpPr>
            <p:cNvPr id="1921" name="Freeform: Shape 1920">
              <a:extLst>
                <a:ext uri="{FF2B5EF4-FFF2-40B4-BE49-F238E27FC236}">
                  <a16:creationId xmlns:a16="http://schemas.microsoft.com/office/drawing/2014/main" id="{AE867C03-0936-F447-010C-0D9E81044DD0}"/>
                </a:ext>
              </a:extLst>
            </p:cNvPr>
            <p:cNvSpPr/>
            <p:nvPr/>
          </p:nvSpPr>
          <p:spPr>
            <a:xfrm>
              <a:off x="6143625" y="4517231"/>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2"/>
                    <a:pt x="23813" y="4762"/>
                    <a:pt x="35719" y="0"/>
                  </a:cubicBezTo>
                  <a:cubicBezTo>
                    <a:pt x="35719" y="0"/>
                    <a:pt x="35719" y="0"/>
                    <a:pt x="35719" y="0"/>
                  </a:cubicBezTo>
                  <a:cubicBezTo>
                    <a:pt x="30956" y="4762"/>
                    <a:pt x="26194" y="11906"/>
                    <a:pt x="19050" y="19050"/>
                  </a:cubicBezTo>
                  <a:cubicBezTo>
                    <a:pt x="11906" y="11906"/>
                    <a:pt x="4763" y="4762"/>
                    <a:pt x="0" y="0"/>
                  </a:cubicBezTo>
                  <a:lnTo>
                    <a:pt x="0" y="0"/>
                  </a:lnTo>
                  <a:close/>
                </a:path>
              </a:pathLst>
            </a:custGeom>
            <a:grpFill/>
            <a:ln w="23813" cap="flat">
              <a:noFill/>
              <a:prstDash val="solid"/>
              <a:miter/>
            </a:ln>
          </p:spPr>
          <p:txBody>
            <a:bodyPr rtlCol="0" anchor="ctr"/>
            <a:lstStyle/>
            <a:p>
              <a:endParaRPr lang="en-ID"/>
            </a:p>
          </p:txBody>
        </p:sp>
        <p:sp>
          <p:nvSpPr>
            <p:cNvPr id="1922" name="Freeform: Shape 1921">
              <a:extLst>
                <a:ext uri="{FF2B5EF4-FFF2-40B4-BE49-F238E27FC236}">
                  <a16:creationId xmlns:a16="http://schemas.microsoft.com/office/drawing/2014/main" id="{31FDEB5C-9544-8495-3F86-8F2F16497188}"/>
                </a:ext>
              </a:extLst>
            </p:cNvPr>
            <p:cNvSpPr/>
            <p:nvPr/>
          </p:nvSpPr>
          <p:spPr>
            <a:xfrm>
              <a:off x="6143625" y="1197768"/>
              <a:ext cx="35718" cy="19049"/>
            </a:xfrm>
            <a:custGeom>
              <a:avLst/>
              <a:gdLst>
                <a:gd name="connsiteX0" fmla="*/ 35719 w 35718"/>
                <a:gd name="connsiteY0" fmla="*/ 19050 h 19049"/>
                <a:gd name="connsiteX1" fmla="*/ 0 w 35718"/>
                <a:gd name="connsiteY1" fmla="*/ 19050 h 19049"/>
                <a:gd name="connsiteX2" fmla="*/ 0 w 35718"/>
                <a:gd name="connsiteY2" fmla="*/ 19050 h 19049"/>
                <a:gd name="connsiteX3" fmla="*/ 16669 w 35718"/>
                <a:gd name="connsiteY3" fmla="*/ 0 h 19049"/>
                <a:gd name="connsiteX4" fmla="*/ 35719 w 35718"/>
                <a:gd name="connsiteY4" fmla="*/ 19050 h 19049"/>
                <a:gd name="connsiteX5" fmla="*/ 35719 w 35718"/>
                <a:gd name="connsiteY5" fmla="*/ 1905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49">
                  <a:moveTo>
                    <a:pt x="35719" y="19050"/>
                  </a:moveTo>
                  <a:cubicBezTo>
                    <a:pt x="23813" y="14288"/>
                    <a:pt x="11906" y="14288"/>
                    <a:pt x="0" y="19050"/>
                  </a:cubicBezTo>
                  <a:cubicBezTo>
                    <a:pt x="0" y="19050"/>
                    <a:pt x="0" y="19050"/>
                    <a:pt x="0" y="19050"/>
                  </a:cubicBezTo>
                  <a:cubicBezTo>
                    <a:pt x="4763" y="14288"/>
                    <a:pt x="9525" y="7144"/>
                    <a:pt x="16669" y="0"/>
                  </a:cubicBezTo>
                  <a:cubicBezTo>
                    <a:pt x="23813" y="7144"/>
                    <a:pt x="28575" y="14288"/>
                    <a:pt x="35719" y="19050"/>
                  </a:cubicBezTo>
                  <a:lnTo>
                    <a:pt x="35719" y="19050"/>
                  </a:lnTo>
                  <a:close/>
                </a:path>
              </a:pathLst>
            </a:custGeom>
            <a:grpFill/>
            <a:ln w="23813" cap="flat">
              <a:noFill/>
              <a:prstDash val="solid"/>
              <a:miter/>
            </a:ln>
          </p:spPr>
          <p:txBody>
            <a:bodyPr rtlCol="0" anchor="ctr"/>
            <a:lstStyle/>
            <a:p>
              <a:endParaRPr lang="en-ID"/>
            </a:p>
          </p:txBody>
        </p:sp>
        <p:sp>
          <p:nvSpPr>
            <p:cNvPr id="1923" name="Freeform: Shape 1922">
              <a:extLst>
                <a:ext uri="{FF2B5EF4-FFF2-40B4-BE49-F238E27FC236}">
                  <a16:creationId xmlns:a16="http://schemas.microsoft.com/office/drawing/2014/main" id="{715FC791-1D31-E29C-A219-21A92F05378B}"/>
                </a:ext>
              </a:extLst>
            </p:cNvPr>
            <p:cNvSpPr/>
            <p:nvPr/>
          </p:nvSpPr>
          <p:spPr>
            <a:xfrm>
              <a:off x="8096250" y="1197768"/>
              <a:ext cx="35718" cy="19049"/>
            </a:xfrm>
            <a:custGeom>
              <a:avLst/>
              <a:gdLst>
                <a:gd name="connsiteX0" fmla="*/ 35719 w 35718"/>
                <a:gd name="connsiteY0" fmla="*/ 19050 h 19049"/>
                <a:gd name="connsiteX1" fmla="*/ 0 w 35718"/>
                <a:gd name="connsiteY1" fmla="*/ 19050 h 19049"/>
                <a:gd name="connsiteX2" fmla="*/ 0 w 35718"/>
                <a:gd name="connsiteY2" fmla="*/ 19050 h 19049"/>
                <a:gd name="connsiteX3" fmla="*/ 16669 w 35718"/>
                <a:gd name="connsiteY3" fmla="*/ 0 h 19049"/>
                <a:gd name="connsiteX4" fmla="*/ 35719 w 35718"/>
                <a:gd name="connsiteY4" fmla="*/ 19050 h 19049"/>
                <a:gd name="connsiteX5" fmla="*/ 35719 w 35718"/>
                <a:gd name="connsiteY5" fmla="*/ 1905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49">
                  <a:moveTo>
                    <a:pt x="35719" y="19050"/>
                  </a:moveTo>
                  <a:cubicBezTo>
                    <a:pt x="23813" y="14288"/>
                    <a:pt x="11906" y="14288"/>
                    <a:pt x="0" y="19050"/>
                  </a:cubicBezTo>
                  <a:cubicBezTo>
                    <a:pt x="0" y="19050"/>
                    <a:pt x="0" y="19050"/>
                    <a:pt x="0" y="19050"/>
                  </a:cubicBezTo>
                  <a:cubicBezTo>
                    <a:pt x="4762" y="14288"/>
                    <a:pt x="9525" y="7144"/>
                    <a:pt x="16669" y="0"/>
                  </a:cubicBezTo>
                  <a:cubicBezTo>
                    <a:pt x="26194" y="7144"/>
                    <a:pt x="30956" y="14288"/>
                    <a:pt x="35719" y="19050"/>
                  </a:cubicBezTo>
                  <a:lnTo>
                    <a:pt x="35719" y="19050"/>
                  </a:lnTo>
                  <a:close/>
                </a:path>
              </a:pathLst>
            </a:custGeom>
            <a:grpFill/>
            <a:ln w="23813" cap="flat">
              <a:noFill/>
              <a:prstDash val="solid"/>
              <a:miter/>
            </a:ln>
          </p:spPr>
          <p:txBody>
            <a:bodyPr rtlCol="0" anchor="ctr"/>
            <a:lstStyle/>
            <a:p>
              <a:endParaRPr lang="en-ID"/>
            </a:p>
          </p:txBody>
        </p:sp>
        <p:sp>
          <p:nvSpPr>
            <p:cNvPr id="1924" name="Freeform: Shape 1923">
              <a:extLst>
                <a:ext uri="{FF2B5EF4-FFF2-40B4-BE49-F238E27FC236}">
                  <a16:creationId xmlns:a16="http://schemas.microsoft.com/office/drawing/2014/main" id="{423F3D5C-F52D-C795-0F0A-E1AF6946445F}"/>
                </a:ext>
              </a:extLst>
            </p:cNvPr>
            <p:cNvSpPr/>
            <p:nvPr/>
          </p:nvSpPr>
          <p:spPr>
            <a:xfrm>
              <a:off x="10051256" y="1197768"/>
              <a:ext cx="35718" cy="19049"/>
            </a:xfrm>
            <a:custGeom>
              <a:avLst/>
              <a:gdLst>
                <a:gd name="connsiteX0" fmla="*/ 35719 w 35718"/>
                <a:gd name="connsiteY0" fmla="*/ 19050 h 19049"/>
                <a:gd name="connsiteX1" fmla="*/ 0 w 35718"/>
                <a:gd name="connsiteY1" fmla="*/ 19050 h 19049"/>
                <a:gd name="connsiteX2" fmla="*/ 0 w 35718"/>
                <a:gd name="connsiteY2" fmla="*/ 19050 h 19049"/>
                <a:gd name="connsiteX3" fmla="*/ 16669 w 35718"/>
                <a:gd name="connsiteY3" fmla="*/ 0 h 19049"/>
                <a:gd name="connsiteX4" fmla="*/ 35719 w 35718"/>
                <a:gd name="connsiteY4" fmla="*/ 19050 h 19049"/>
                <a:gd name="connsiteX5" fmla="*/ 35719 w 35718"/>
                <a:gd name="connsiteY5" fmla="*/ 1905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49">
                  <a:moveTo>
                    <a:pt x="35719" y="19050"/>
                  </a:moveTo>
                  <a:cubicBezTo>
                    <a:pt x="23813" y="14288"/>
                    <a:pt x="11906" y="14288"/>
                    <a:pt x="0" y="19050"/>
                  </a:cubicBezTo>
                  <a:cubicBezTo>
                    <a:pt x="0" y="19050"/>
                    <a:pt x="0" y="19050"/>
                    <a:pt x="0" y="19050"/>
                  </a:cubicBezTo>
                  <a:cubicBezTo>
                    <a:pt x="4762" y="14288"/>
                    <a:pt x="9525" y="7144"/>
                    <a:pt x="16669" y="0"/>
                  </a:cubicBezTo>
                  <a:cubicBezTo>
                    <a:pt x="23813" y="7144"/>
                    <a:pt x="28575" y="14288"/>
                    <a:pt x="35719" y="19050"/>
                  </a:cubicBezTo>
                  <a:lnTo>
                    <a:pt x="35719" y="19050"/>
                  </a:lnTo>
                  <a:close/>
                </a:path>
              </a:pathLst>
            </a:custGeom>
            <a:grpFill/>
            <a:ln w="23813" cap="flat">
              <a:noFill/>
              <a:prstDash val="solid"/>
              <a:miter/>
            </a:ln>
          </p:spPr>
          <p:txBody>
            <a:bodyPr rtlCol="0" anchor="ctr"/>
            <a:lstStyle/>
            <a:p>
              <a:endParaRPr lang="en-ID"/>
            </a:p>
          </p:txBody>
        </p:sp>
        <p:sp>
          <p:nvSpPr>
            <p:cNvPr id="1925" name="Freeform: Shape 1924">
              <a:extLst>
                <a:ext uri="{FF2B5EF4-FFF2-40B4-BE49-F238E27FC236}">
                  <a16:creationId xmlns:a16="http://schemas.microsoft.com/office/drawing/2014/main" id="{FD17C931-D67E-07F7-5CB3-62880B24AEC5}"/>
                </a:ext>
              </a:extLst>
            </p:cNvPr>
            <p:cNvSpPr/>
            <p:nvPr/>
          </p:nvSpPr>
          <p:spPr>
            <a:xfrm>
              <a:off x="12003881" y="1197768"/>
              <a:ext cx="35718" cy="19049"/>
            </a:xfrm>
            <a:custGeom>
              <a:avLst/>
              <a:gdLst>
                <a:gd name="connsiteX0" fmla="*/ 35719 w 35718"/>
                <a:gd name="connsiteY0" fmla="*/ 19050 h 19049"/>
                <a:gd name="connsiteX1" fmla="*/ 0 w 35718"/>
                <a:gd name="connsiteY1" fmla="*/ 19050 h 19049"/>
                <a:gd name="connsiteX2" fmla="*/ 0 w 35718"/>
                <a:gd name="connsiteY2" fmla="*/ 19050 h 19049"/>
                <a:gd name="connsiteX3" fmla="*/ 16668 w 35718"/>
                <a:gd name="connsiteY3" fmla="*/ 0 h 19049"/>
                <a:gd name="connsiteX4" fmla="*/ 35719 w 35718"/>
                <a:gd name="connsiteY4" fmla="*/ 19050 h 19049"/>
                <a:gd name="connsiteX5" fmla="*/ 35719 w 35718"/>
                <a:gd name="connsiteY5" fmla="*/ 1905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49">
                  <a:moveTo>
                    <a:pt x="35719" y="19050"/>
                  </a:moveTo>
                  <a:cubicBezTo>
                    <a:pt x="23813" y="14288"/>
                    <a:pt x="11906" y="14288"/>
                    <a:pt x="0" y="19050"/>
                  </a:cubicBezTo>
                  <a:cubicBezTo>
                    <a:pt x="0" y="19050"/>
                    <a:pt x="0" y="19050"/>
                    <a:pt x="0" y="19050"/>
                  </a:cubicBezTo>
                  <a:cubicBezTo>
                    <a:pt x="4762" y="14288"/>
                    <a:pt x="9525" y="7144"/>
                    <a:pt x="16668" y="0"/>
                  </a:cubicBezTo>
                  <a:cubicBezTo>
                    <a:pt x="26194" y="7144"/>
                    <a:pt x="30956" y="14288"/>
                    <a:pt x="35719" y="19050"/>
                  </a:cubicBezTo>
                  <a:lnTo>
                    <a:pt x="35719" y="19050"/>
                  </a:lnTo>
                  <a:close/>
                </a:path>
              </a:pathLst>
            </a:custGeom>
            <a:grpFill/>
            <a:ln w="23813" cap="flat">
              <a:noFill/>
              <a:prstDash val="solid"/>
              <a:miter/>
            </a:ln>
          </p:spPr>
          <p:txBody>
            <a:bodyPr rtlCol="0" anchor="ctr"/>
            <a:lstStyle/>
            <a:p>
              <a:endParaRPr lang="en-ID"/>
            </a:p>
          </p:txBody>
        </p:sp>
        <p:sp>
          <p:nvSpPr>
            <p:cNvPr id="1926" name="Freeform: Shape 1925">
              <a:extLst>
                <a:ext uri="{FF2B5EF4-FFF2-40B4-BE49-F238E27FC236}">
                  <a16:creationId xmlns:a16="http://schemas.microsoft.com/office/drawing/2014/main" id="{A5A92AB6-91D7-BD5D-E6C3-429D3A8E2ACA}"/>
                </a:ext>
              </a:extLst>
            </p:cNvPr>
            <p:cNvSpPr/>
            <p:nvPr/>
          </p:nvSpPr>
          <p:spPr>
            <a:xfrm>
              <a:off x="6143625" y="3390899"/>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3"/>
                    <a:pt x="23813" y="4763"/>
                    <a:pt x="35719" y="0"/>
                  </a:cubicBezTo>
                  <a:cubicBezTo>
                    <a:pt x="35719" y="0"/>
                    <a:pt x="35719" y="0"/>
                    <a:pt x="35719" y="0"/>
                  </a:cubicBezTo>
                  <a:cubicBezTo>
                    <a:pt x="30956" y="4763"/>
                    <a:pt x="26194" y="11906"/>
                    <a:pt x="19050" y="19050"/>
                  </a:cubicBezTo>
                  <a:cubicBezTo>
                    <a:pt x="11906" y="11906"/>
                    <a:pt x="4763" y="4763"/>
                    <a:pt x="0" y="0"/>
                  </a:cubicBezTo>
                  <a:lnTo>
                    <a:pt x="0" y="0"/>
                  </a:lnTo>
                  <a:close/>
                </a:path>
              </a:pathLst>
            </a:custGeom>
            <a:grpFill/>
            <a:ln w="23813" cap="flat">
              <a:noFill/>
              <a:prstDash val="solid"/>
              <a:miter/>
            </a:ln>
          </p:spPr>
          <p:txBody>
            <a:bodyPr rtlCol="0" anchor="ctr"/>
            <a:lstStyle/>
            <a:p>
              <a:endParaRPr lang="en-ID"/>
            </a:p>
          </p:txBody>
        </p:sp>
        <p:sp>
          <p:nvSpPr>
            <p:cNvPr id="1927" name="Freeform: Shape 1926">
              <a:extLst>
                <a:ext uri="{FF2B5EF4-FFF2-40B4-BE49-F238E27FC236}">
                  <a16:creationId xmlns:a16="http://schemas.microsoft.com/office/drawing/2014/main" id="{D935DF93-2A6B-578F-67F7-77B0D6F9A10F}"/>
                </a:ext>
              </a:extLst>
            </p:cNvPr>
            <p:cNvSpPr/>
            <p:nvPr/>
          </p:nvSpPr>
          <p:spPr>
            <a:xfrm>
              <a:off x="8098631" y="3390899"/>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3"/>
                    <a:pt x="23813" y="4763"/>
                    <a:pt x="35719" y="0"/>
                  </a:cubicBezTo>
                  <a:cubicBezTo>
                    <a:pt x="35719" y="0"/>
                    <a:pt x="35719" y="0"/>
                    <a:pt x="35719" y="0"/>
                  </a:cubicBezTo>
                  <a:cubicBezTo>
                    <a:pt x="30956" y="4763"/>
                    <a:pt x="26194" y="11906"/>
                    <a:pt x="19050" y="19050"/>
                  </a:cubicBezTo>
                  <a:cubicBezTo>
                    <a:pt x="9525" y="11906"/>
                    <a:pt x="4763" y="4763"/>
                    <a:pt x="0" y="0"/>
                  </a:cubicBezTo>
                  <a:lnTo>
                    <a:pt x="0" y="0"/>
                  </a:lnTo>
                  <a:close/>
                </a:path>
              </a:pathLst>
            </a:custGeom>
            <a:grpFill/>
            <a:ln w="23813" cap="flat">
              <a:noFill/>
              <a:prstDash val="solid"/>
              <a:miter/>
            </a:ln>
          </p:spPr>
          <p:txBody>
            <a:bodyPr rtlCol="0" anchor="ctr"/>
            <a:lstStyle/>
            <a:p>
              <a:endParaRPr lang="en-ID"/>
            </a:p>
          </p:txBody>
        </p:sp>
        <p:sp>
          <p:nvSpPr>
            <p:cNvPr id="1928" name="Freeform: Shape 1927">
              <a:extLst>
                <a:ext uri="{FF2B5EF4-FFF2-40B4-BE49-F238E27FC236}">
                  <a16:creationId xmlns:a16="http://schemas.microsoft.com/office/drawing/2014/main" id="{7400418B-1437-1E9D-BB7F-B950B3A6A31A}"/>
                </a:ext>
              </a:extLst>
            </p:cNvPr>
            <p:cNvSpPr/>
            <p:nvPr/>
          </p:nvSpPr>
          <p:spPr>
            <a:xfrm>
              <a:off x="12006262" y="6769893"/>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3"/>
                    <a:pt x="23813" y="4763"/>
                    <a:pt x="35719" y="0"/>
                  </a:cubicBezTo>
                  <a:cubicBezTo>
                    <a:pt x="35719" y="0"/>
                    <a:pt x="35719" y="0"/>
                    <a:pt x="35719" y="0"/>
                  </a:cubicBezTo>
                  <a:cubicBezTo>
                    <a:pt x="30956" y="4763"/>
                    <a:pt x="26193" y="11906"/>
                    <a:pt x="19050" y="19050"/>
                  </a:cubicBezTo>
                  <a:cubicBezTo>
                    <a:pt x="9525" y="9526"/>
                    <a:pt x="4762" y="4763"/>
                    <a:pt x="0" y="0"/>
                  </a:cubicBezTo>
                  <a:lnTo>
                    <a:pt x="0" y="0"/>
                  </a:lnTo>
                  <a:close/>
                </a:path>
              </a:pathLst>
            </a:custGeom>
            <a:grpFill/>
            <a:ln w="23813" cap="flat">
              <a:noFill/>
              <a:prstDash val="solid"/>
              <a:miter/>
            </a:ln>
          </p:spPr>
          <p:txBody>
            <a:bodyPr rtlCol="0" anchor="ctr"/>
            <a:lstStyle/>
            <a:p>
              <a:endParaRPr lang="en-ID"/>
            </a:p>
          </p:txBody>
        </p:sp>
        <p:sp>
          <p:nvSpPr>
            <p:cNvPr id="1929" name="Freeform: Shape 1928">
              <a:extLst>
                <a:ext uri="{FF2B5EF4-FFF2-40B4-BE49-F238E27FC236}">
                  <a16:creationId xmlns:a16="http://schemas.microsoft.com/office/drawing/2014/main" id="{BA3F2D1B-A684-993A-A8A8-29215F47733E}"/>
                </a:ext>
              </a:extLst>
            </p:cNvPr>
            <p:cNvSpPr/>
            <p:nvPr/>
          </p:nvSpPr>
          <p:spPr>
            <a:xfrm>
              <a:off x="12006262" y="5643562"/>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2"/>
                    <a:pt x="23813" y="4762"/>
                    <a:pt x="35719" y="0"/>
                  </a:cubicBezTo>
                  <a:cubicBezTo>
                    <a:pt x="35719" y="0"/>
                    <a:pt x="35719" y="0"/>
                    <a:pt x="35719" y="0"/>
                  </a:cubicBezTo>
                  <a:cubicBezTo>
                    <a:pt x="30956" y="4762"/>
                    <a:pt x="26193" y="11906"/>
                    <a:pt x="19050" y="19050"/>
                  </a:cubicBezTo>
                  <a:cubicBezTo>
                    <a:pt x="9525" y="11906"/>
                    <a:pt x="4762" y="4762"/>
                    <a:pt x="0" y="0"/>
                  </a:cubicBezTo>
                  <a:lnTo>
                    <a:pt x="0" y="0"/>
                  </a:lnTo>
                  <a:close/>
                </a:path>
              </a:pathLst>
            </a:custGeom>
            <a:grpFill/>
            <a:ln w="23813" cap="flat">
              <a:noFill/>
              <a:prstDash val="solid"/>
              <a:miter/>
            </a:ln>
          </p:spPr>
          <p:txBody>
            <a:bodyPr rtlCol="0" anchor="ctr"/>
            <a:lstStyle/>
            <a:p>
              <a:endParaRPr lang="en-ID"/>
            </a:p>
          </p:txBody>
        </p:sp>
        <p:sp>
          <p:nvSpPr>
            <p:cNvPr id="1930" name="Freeform: Shape 1929">
              <a:extLst>
                <a:ext uri="{FF2B5EF4-FFF2-40B4-BE49-F238E27FC236}">
                  <a16:creationId xmlns:a16="http://schemas.microsoft.com/office/drawing/2014/main" id="{BC4C9887-AE3E-7CC4-847E-B9A3958F9293}"/>
                </a:ext>
              </a:extLst>
            </p:cNvPr>
            <p:cNvSpPr/>
            <p:nvPr/>
          </p:nvSpPr>
          <p:spPr>
            <a:xfrm>
              <a:off x="10051256" y="6769893"/>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3"/>
                    <a:pt x="23813" y="4763"/>
                    <a:pt x="35719" y="0"/>
                  </a:cubicBezTo>
                  <a:cubicBezTo>
                    <a:pt x="35719" y="0"/>
                    <a:pt x="35719" y="0"/>
                    <a:pt x="35719" y="0"/>
                  </a:cubicBezTo>
                  <a:cubicBezTo>
                    <a:pt x="30956" y="4763"/>
                    <a:pt x="26194" y="11906"/>
                    <a:pt x="19050" y="19050"/>
                  </a:cubicBezTo>
                  <a:cubicBezTo>
                    <a:pt x="11906" y="9526"/>
                    <a:pt x="4762" y="4763"/>
                    <a:pt x="0" y="0"/>
                  </a:cubicBezTo>
                  <a:lnTo>
                    <a:pt x="0" y="0"/>
                  </a:lnTo>
                  <a:close/>
                </a:path>
              </a:pathLst>
            </a:custGeom>
            <a:grpFill/>
            <a:ln w="23813" cap="flat">
              <a:noFill/>
              <a:prstDash val="solid"/>
              <a:miter/>
            </a:ln>
          </p:spPr>
          <p:txBody>
            <a:bodyPr rtlCol="0" anchor="ctr"/>
            <a:lstStyle/>
            <a:p>
              <a:endParaRPr lang="en-ID"/>
            </a:p>
          </p:txBody>
        </p:sp>
        <p:sp>
          <p:nvSpPr>
            <p:cNvPr id="1931" name="Freeform: Shape 1930">
              <a:extLst>
                <a:ext uri="{FF2B5EF4-FFF2-40B4-BE49-F238E27FC236}">
                  <a16:creationId xmlns:a16="http://schemas.microsoft.com/office/drawing/2014/main" id="{0256D544-F58E-3DC4-ABF7-B5E3575823E4}"/>
                </a:ext>
              </a:extLst>
            </p:cNvPr>
            <p:cNvSpPr/>
            <p:nvPr/>
          </p:nvSpPr>
          <p:spPr>
            <a:xfrm>
              <a:off x="8098631" y="6769893"/>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3"/>
                    <a:pt x="23813" y="4763"/>
                    <a:pt x="35719" y="0"/>
                  </a:cubicBezTo>
                  <a:cubicBezTo>
                    <a:pt x="35719" y="0"/>
                    <a:pt x="35719" y="0"/>
                    <a:pt x="35719" y="0"/>
                  </a:cubicBezTo>
                  <a:cubicBezTo>
                    <a:pt x="30956" y="4763"/>
                    <a:pt x="26194" y="11906"/>
                    <a:pt x="19050" y="19050"/>
                  </a:cubicBezTo>
                  <a:cubicBezTo>
                    <a:pt x="9525" y="9526"/>
                    <a:pt x="4763" y="4763"/>
                    <a:pt x="0" y="0"/>
                  </a:cubicBezTo>
                  <a:lnTo>
                    <a:pt x="0" y="0"/>
                  </a:lnTo>
                  <a:close/>
                </a:path>
              </a:pathLst>
            </a:custGeom>
            <a:grpFill/>
            <a:ln w="23813" cap="flat">
              <a:noFill/>
              <a:prstDash val="solid"/>
              <a:miter/>
            </a:ln>
          </p:spPr>
          <p:txBody>
            <a:bodyPr rtlCol="0" anchor="ctr"/>
            <a:lstStyle/>
            <a:p>
              <a:endParaRPr lang="en-ID"/>
            </a:p>
          </p:txBody>
        </p:sp>
        <p:sp>
          <p:nvSpPr>
            <p:cNvPr id="1932" name="Freeform: Shape 1931">
              <a:extLst>
                <a:ext uri="{FF2B5EF4-FFF2-40B4-BE49-F238E27FC236}">
                  <a16:creationId xmlns:a16="http://schemas.microsoft.com/office/drawing/2014/main" id="{E2C38519-87CE-1924-6FEF-3B754880B836}"/>
                </a:ext>
              </a:extLst>
            </p:cNvPr>
            <p:cNvSpPr/>
            <p:nvPr/>
          </p:nvSpPr>
          <p:spPr>
            <a:xfrm>
              <a:off x="6143625" y="6769893"/>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3"/>
                    <a:pt x="23813" y="4763"/>
                    <a:pt x="35719" y="0"/>
                  </a:cubicBezTo>
                  <a:cubicBezTo>
                    <a:pt x="35719" y="0"/>
                    <a:pt x="35719" y="0"/>
                    <a:pt x="35719" y="0"/>
                  </a:cubicBezTo>
                  <a:cubicBezTo>
                    <a:pt x="30956" y="4763"/>
                    <a:pt x="26194" y="11906"/>
                    <a:pt x="19050" y="19050"/>
                  </a:cubicBezTo>
                  <a:cubicBezTo>
                    <a:pt x="11906" y="9526"/>
                    <a:pt x="4763" y="4763"/>
                    <a:pt x="0" y="0"/>
                  </a:cubicBezTo>
                  <a:lnTo>
                    <a:pt x="0" y="0"/>
                  </a:lnTo>
                  <a:close/>
                </a:path>
              </a:pathLst>
            </a:custGeom>
            <a:grpFill/>
            <a:ln w="23813" cap="flat">
              <a:noFill/>
              <a:prstDash val="solid"/>
              <a:miter/>
            </a:ln>
          </p:spPr>
          <p:txBody>
            <a:bodyPr rtlCol="0" anchor="ctr"/>
            <a:lstStyle/>
            <a:p>
              <a:endParaRPr lang="en-ID"/>
            </a:p>
          </p:txBody>
        </p:sp>
        <p:sp>
          <p:nvSpPr>
            <p:cNvPr id="1933" name="Freeform: Shape 1932">
              <a:extLst>
                <a:ext uri="{FF2B5EF4-FFF2-40B4-BE49-F238E27FC236}">
                  <a16:creationId xmlns:a16="http://schemas.microsoft.com/office/drawing/2014/main" id="{3DA1E6DE-45AC-C592-442E-70036AA7990B}"/>
                </a:ext>
              </a:extLst>
            </p:cNvPr>
            <p:cNvSpPr/>
            <p:nvPr/>
          </p:nvSpPr>
          <p:spPr>
            <a:xfrm>
              <a:off x="10051256" y="3390899"/>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3"/>
                    <a:pt x="23813" y="4763"/>
                    <a:pt x="35719" y="0"/>
                  </a:cubicBezTo>
                  <a:cubicBezTo>
                    <a:pt x="35719" y="0"/>
                    <a:pt x="35719" y="0"/>
                    <a:pt x="35719" y="0"/>
                  </a:cubicBezTo>
                  <a:cubicBezTo>
                    <a:pt x="30956" y="4763"/>
                    <a:pt x="26194" y="11906"/>
                    <a:pt x="19050" y="19050"/>
                  </a:cubicBezTo>
                  <a:cubicBezTo>
                    <a:pt x="11906" y="11906"/>
                    <a:pt x="4762" y="4763"/>
                    <a:pt x="0" y="0"/>
                  </a:cubicBezTo>
                  <a:lnTo>
                    <a:pt x="0" y="0"/>
                  </a:lnTo>
                  <a:close/>
                </a:path>
              </a:pathLst>
            </a:custGeom>
            <a:grpFill/>
            <a:ln w="23813" cap="flat">
              <a:noFill/>
              <a:prstDash val="solid"/>
              <a:miter/>
            </a:ln>
          </p:spPr>
          <p:txBody>
            <a:bodyPr rtlCol="0" anchor="ctr"/>
            <a:lstStyle/>
            <a:p>
              <a:endParaRPr lang="en-ID"/>
            </a:p>
          </p:txBody>
        </p:sp>
        <p:sp>
          <p:nvSpPr>
            <p:cNvPr id="1934" name="Freeform: Shape 1933">
              <a:extLst>
                <a:ext uri="{FF2B5EF4-FFF2-40B4-BE49-F238E27FC236}">
                  <a16:creationId xmlns:a16="http://schemas.microsoft.com/office/drawing/2014/main" id="{65EC41D9-A7A9-D7D6-55CB-5BA04368C192}"/>
                </a:ext>
              </a:extLst>
            </p:cNvPr>
            <p:cNvSpPr/>
            <p:nvPr/>
          </p:nvSpPr>
          <p:spPr>
            <a:xfrm>
              <a:off x="6143625" y="71437"/>
              <a:ext cx="35718" cy="19049"/>
            </a:xfrm>
            <a:custGeom>
              <a:avLst/>
              <a:gdLst>
                <a:gd name="connsiteX0" fmla="*/ 35719 w 35718"/>
                <a:gd name="connsiteY0" fmla="*/ 19050 h 19049"/>
                <a:gd name="connsiteX1" fmla="*/ 0 w 35718"/>
                <a:gd name="connsiteY1" fmla="*/ 19050 h 19049"/>
                <a:gd name="connsiteX2" fmla="*/ 0 w 35718"/>
                <a:gd name="connsiteY2" fmla="*/ 19050 h 19049"/>
                <a:gd name="connsiteX3" fmla="*/ 16669 w 35718"/>
                <a:gd name="connsiteY3" fmla="*/ 0 h 19049"/>
                <a:gd name="connsiteX4" fmla="*/ 35719 w 35718"/>
                <a:gd name="connsiteY4" fmla="*/ 19050 h 19049"/>
                <a:gd name="connsiteX5" fmla="*/ 35719 w 35718"/>
                <a:gd name="connsiteY5" fmla="*/ 1905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49">
                  <a:moveTo>
                    <a:pt x="35719" y="19050"/>
                  </a:moveTo>
                  <a:cubicBezTo>
                    <a:pt x="23813" y="14287"/>
                    <a:pt x="11906" y="14287"/>
                    <a:pt x="0" y="19050"/>
                  </a:cubicBezTo>
                  <a:cubicBezTo>
                    <a:pt x="0" y="19050"/>
                    <a:pt x="0" y="19050"/>
                    <a:pt x="0" y="19050"/>
                  </a:cubicBezTo>
                  <a:cubicBezTo>
                    <a:pt x="4763" y="14287"/>
                    <a:pt x="9525" y="7144"/>
                    <a:pt x="16669" y="0"/>
                  </a:cubicBezTo>
                  <a:cubicBezTo>
                    <a:pt x="23813" y="7144"/>
                    <a:pt x="28575" y="14287"/>
                    <a:pt x="35719" y="19050"/>
                  </a:cubicBezTo>
                  <a:lnTo>
                    <a:pt x="35719" y="19050"/>
                  </a:lnTo>
                  <a:close/>
                </a:path>
              </a:pathLst>
            </a:custGeom>
            <a:grpFill/>
            <a:ln w="23813" cap="flat">
              <a:noFill/>
              <a:prstDash val="solid"/>
              <a:miter/>
            </a:ln>
          </p:spPr>
          <p:txBody>
            <a:bodyPr rtlCol="0" anchor="ctr"/>
            <a:lstStyle/>
            <a:p>
              <a:endParaRPr lang="en-ID"/>
            </a:p>
          </p:txBody>
        </p:sp>
        <p:sp>
          <p:nvSpPr>
            <p:cNvPr id="1935" name="Freeform: Shape 1934">
              <a:extLst>
                <a:ext uri="{FF2B5EF4-FFF2-40B4-BE49-F238E27FC236}">
                  <a16:creationId xmlns:a16="http://schemas.microsoft.com/office/drawing/2014/main" id="{468A867F-8B2D-B442-D559-EE5AECF3507A}"/>
                </a:ext>
              </a:extLst>
            </p:cNvPr>
            <p:cNvSpPr/>
            <p:nvPr/>
          </p:nvSpPr>
          <p:spPr>
            <a:xfrm>
              <a:off x="8096250" y="71437"/>
              <a:ext cx="35718" cy="19049"/>
            </a:xfrm>
            <a:custGeom>
              <a:avLst/>
              <a:gdLst>
                <a:gd name="connsiteX0" fmla="*/ 35719 w 35718"/>
                <a:gd name="connsiteY0" fmla="*/ 19050 h 19049"/>
                <a:gd name="connsiteX1" fmla="*/ 0 w 35718"/>
                <a:gd name="connsiteY1" fmla="*/ 19050 h 19049"/>
                <a:gd name="connsiteX2" fmla="*/ 0 w 35718"/>
                <a:gd name="connsiteY2" fmla="*/ 19050 h 19049"/>
                <a:gd name="connsiteX3" fmla="*/ 16669 w 35718"/>
                <a:gd name="connsiteY3" fmla="*/ 0 h 19049"/>
                <a:gd name="connsiteX4" fmla="*/ 35719 w 35718"/>
                <a:gd name="connsiteY4" fmla="*/ 19050 h 19049"/>
                <a:gd name="connsiteX5" fmla="*/ 35719 w 35718"/>
                <a:gd name="connsiteY5" fmla="*/ 1905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49">
                  <a:moveTo>
                    <a:pt x="35719" y="19050"/>
                  </a:moveTo>
                  <a:cubicBezTo>
                    <a:pt x="23813" y="14287"/>
                    <a:pt x="11906" y="14287"/>
                    <a:pt x="0" y="19050"/>
                  </a:cubicBezTo>
                  <a:cubicBezTo>
                    <a:pt x="0" y="19050"/>
                    <a:pt x="0" y="19050"/>
                    <a:pt x="0" y="19050"/>
                  </a:cubicBezTo>
                  <a:cubicBezTo>
                    <a:pt x="4762" y="14287"/>
                    <a:pt x="9525" y="7144"/>
                    <a:pt x="16669" y="0"/>
                  </a:cubicBezTo>
                  <a:cubicBezTo>
                    <a:pt x="26194" y="7144"/>
                    <a:pt x="30956" y="14287"/>
                    <a:pt x="35719" y="19050"/>
                  </a:cubicBezTo>
                  <a:lnTo>
                    <a:pt x="35719" y="19050"/>
                  </a:lnTo>
                  <a:close/>
                </a:path>
              </a:pathLst>
            </a:custGeom>
            <a:grpFill/>
            <a:ln w="23813" cap="flat">
              <a:noFill/>
              <a:prstDash val="solid"/>
              <a:miter/>
            </a:ln>
          </p:spPr>
          <p:txBody>
            <a:bodyPr rtlCol="0" anchor="ctr"/>
            <a:lstStyle/>
            <a:p>
              <a:endParaRPr lang="en-ID"/>
            </a:p>
          </p:txBody>
        </p:sp>
        <p:sp>
          <p:nvSpPr>
            <p:cNvPr id="1936" name="Freeform: Shape 1935">
              <a:extLst>
                <a:ext uri="{FF2B5EF4-FFF2-40B4-BE49-F238E27FC236}">
                  <a16:creationId xmlns:a16="http://schemas.microsoft.com/office/drawing/2014/main" id="{68B6F353-CFFB-991A-A001-863B7D70942F}"/>
                </a:ext>
              </a:extLst>
            </p:cNvPr>
            <p:cNvSpPr/>
            <p:nvPr/>
          </p:nvSpPr>
          <p:spPr>
            <a:xfrm>
              <a:off x="12006262" y="2264568"/>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3"/>
                    <a:pt x="23813" y="4763"/>
                    <a:pt x="35719" y="0"/>
                  </a:cubicBezTo>
                  <a:cubicBezTo>
                    <a:pt x="35719" y="0"/>
                    <a:pt x="35719" y="0"/>
                    <a:pt x="35719" y="0"/>
                  </a:cubicBezTo>
                  <a:cubicBezTo>
                    <a:pt x="30956" y="4763"/>
                    <a:pt x="26193" y="11906"/>
                    <a:pt x="19050" y="19050"/>
                  </a:cubicBezTo>
                  <a:cubicBezTo>
                    <a:pt x="9525" y="11906"/>
                    <a:pt x="4762" y="4763"/>
                    <a:pt x="0" y="0"/>
                  </a:cubicBezTo>
                  <a:lnTo>
                    <a:pt x="0" y="0"/>
                  </a:lnTo>
                  <a:close/>
                </a:path>
              </a:pathLst>
            </a:custGeom>
            <a:grpFill/>
            <a:ln w="23813" cap="flat">
              <a:noFill/>
              <a:prstDash val="solid"/>
              <a:miter/>
            </a:ln>
          </p:spPr>
          <p:txBody>
            <a:bodyPr rtlCol="0" anchor="ctr"/>
            <a:lstStyle/>
            <a:p>
              <a:endParaRPr lang="en-ID"/>
            </a:p>
          </p:txBody>
        </p:sp>
        <p:sp>
          <p:nvSpPr>
            <p:cNvPr id="1937" name="Freeform: Shape 1936">
              <a:extLst>
                <a:ext uri="{FF2B5EF4-FFF2-40B4-BE49-F238E27FC236}">
                  <a16:creationId xmlns:a16="http://schemas.microsoft.com/office/drawing/2014/main" id="{54B197A1-EE3A-32C7-403E-D2DB26727343}"/>
                </a:ext>
              </a:extLst>
            </p:cNvPr>
            <p:cNvSpPr/>
            <p:nvPr/>
          </p:nvSpPr>
          <p:spPr>
            <a:xfrm>
              <a:off x="6143625" y="4576762"/>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9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8"/>
                    <a:pt x="11906" y="14288"/>
                    <a:pt x="0" y="19050"/>
                  </a:cubicBezTo>
                  <a:cubicBezTo>
                    <a:pt x="0" y="19050"/>
                    <a:pt x="0" y="19050"/>
                    <a:pt x="0" y="19050"/>
                  </a:cubicBezTo>
                  <a:cubicBezTo>
                    <a:pt x="4763" y="14288"/>
                    <a:pt x="9525" y="7144"/>
                    <a:pt x="16669" y="0"/>
                  </a:cubicBezTo>
                  <a:cubicBezTo>
                    <a:pt x="23813" y="7144"/>
                    <a:pt x="28575" y="14288"/>
                    <a:pt x="35719" y="19050"/>
                  </a:cubicBezTo>
                  <a:lnTo>
                    <a:pt x="35719" y="19050"/>
                  </a:lnTo>
                  <a:close/>
                </a:path>
              </a:pathLst>
            </a:custGeom>
            <a:grpFill/>
            <a:ln w="23813" cap="flat">
              <a:noFill/>
              <a:prstDash val="solid"/>
              <a:miter/>
            </a:ln>
          </p:spPr>
          <p:txBody>
            <a:bodyPr rtlCol="0" anchor="ctr"/>
            <a:lstStyle/>
            <a:p>
              <a:endParaRPr lang="en-ID"/>
            </a:p>
          </p:txBody>
        </p:sp>
        <p:sp>
          <p:nvSpPr>
            <p:cNvPr id="1938" name="Freeform: Shape 1937">
              <a:extLst>
                <a:ext uri="{FF2B5EF4-FFF2-40B4-BE49-F238E27FC236}">
                  <a16:creationId xmlns:a16="http://schemas.microsoft.com/office/drawing/2014/main" id="{0214DC0B-BFE2-CAA2-A2E9-C81A65F0B681}"/>
                </a:ext>
              </a:extLst>
            </p:cNvPr>
            <p:cNvSpPr/>
            <p:nvPr/>
          </p:nvSpPr>
          <p:spPr>
            <a:xfrm>
              <a:off x="8096250" y="4576762"/>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9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8"/>
                    <a:pt x="11906" y="14288"/>
                    <a:pt x="0" y="19050"/>
                  </a:cubicBezTo>
                  <a:cubicBezTo>
                    <a:pt x="0" y="19050"/>
                    <a:pt x="0" y="19050"/>
                    <a:pt x="0" y="19050"/>
                  </a:cubicBezTo>
                  <a:cubicBezTo>
                    <a:pt x="4762" y="14288"/>
                    <a:pt x="9525" y="7144"/>
                    <a:pt x="16669" y="0"/>
                  </a:cubicBezTo>
                  <a:cubicBezTo>
                    <a:pt x="26194" y="7144"/>
                    <a:pt x="30956" y="14288"/>
                    <a:pt x="35719" y="19050"/>
                  </a:cubicBezTo>
                  <a:lnTo>
                    <a:pt x="35719" y="19050"/>
                  </a:lnTo>
                  <a:close/>
                </a:path>
              </a:pathLst>
            </a:custGeom>
            <a:grpFill/>
            <a:ln w="23813" cap="flat">
              <a:noFill/>
              <a:prstDash val="solid"/>
              <a:miter/>
            </a:ln>
          </p:spPr>
          <p:txBody>
            <a:bodyPr rtlCol="0" anchor="ctr"/>
            <a:lstStyle/>
            <a:p>
              <a:endParaRPr lang="en-ID"/>
            </a:p>
          </p:txBody>
        </p:sp>
        <p:sp>
          <p:nvSpPr>
            <p:cNvPr id="1939" name="Freeform: Shape 1938">
              <a:extLst>
                <a:ext uri="{FF2B5EF4-FFF2-40B4-BE49-F238E27FC236}">
                  <a16:creationId xmlns:a16="http://schemas.microsoft.com/office/drawing/2014/main" id="{9D9BD0FB-5345-28BA-26A6-43625D148BF4}"/>
                </a:ext>
              </a:extLst>
            </p:cNvPr>
            <p:cNvSpPr/>
            <p:nvPr/>
          </p:nvSpPr>
          <p:spPr>
            <a:xfrm>
              <a:off x="10051256" y="4576762"/>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9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8"/>
                    <a:pt x="11906" y="14288"/>
                    <a:pt x="0" y="19050"/>
                  </a:cubicBezTo>
                  <a:cubicBezTo>
                    <a:pt x="0" y="19050"/>
                    <a:pt x="0" y="19050"/>
                    <a:pt x="0" y="19050"/>
                  </a:cubicBezTo>
                  <a:cubicBezTo>
                    <a:pt x="4762" y="14288"/>
                    <a:pt x="9525" y="7144"/>
                    <a:pt x="16669" y="0"/>
                  </a:cubicBezTo>
                  <a:cubicBezTo>
                    <a:pt x="23813" y="7144"/>
                    <a:pt x="28575" y="14288"/>
                    <a:pt x="35719" y="19050"/>
                  </a:cubicBezTo>
                  <a:lnTo>
                    <a:pt x="35719" y="19050"/>
                  </a:lnTo>
                  <a:close/>
                </a:path>
              </a:pathLst>
            </a:custGeom>
            <a:grpFill/>
            <a:ln w="23813" cap="flat">
              <a:noFill/>
              <a:prstDash val="solid"/>
              <a:miter/>
            </a:ln>
          </p:spPr>
          <p:txBody>
            <a:bodyPr rtlCol="0" anchor="ctr"/>
            <a:lstStyle/>
            <a:p>
              <a:endParaRPr lang="en-ID"/>
            </a:p>
          </p:txBody>
        </p:sp>
        <p:sp>
          <p:nvSpPr>
            <p:cNvPr id="1940" name="Freeform: Shape 1939">
              <a:extLst>
                <a:ext uri="{FF2B5EF4-FFF2-40B4-BE49-F238E27FC236}">
                  <a16:creationId xmlns:a16="http://schemas.microsoft.com/office/drawing/2014/main" id="{B7D9998D-084B-D3E5-2548-37E2CA6B89C5}"/>
                </a:ext>
              </a:extLst>
            </p:cNvPr>
            <p:cNvSpPr/>
            <p:nvPr/>
          </p:nvSpPr>
          <p:spPr>
            <a:xfrm>
              <a:off x="10051256" y="71437"/>
              <a:ext cx="35718" cy="19049"/>
            </a:xfrm>
            <a:custGeom>
              <a:avLst/>
              <a:gdLst>
                <a:gd name="connsiteX0" fmla="*/ 35719 w 35718"/>
                <a:gd name="connsiteY0" fmla="*/ 19050 h 19049"/>
                <a:gd name="connsiteX1" fmla="*/ 0 w 35718"/>
                <a:gd name="connsiteY1" fmla="*/ 19050 h 19049"/>
                <a:gd name="connsiteX2" fmla="*/ 0 w 35718"/>
                <a:gd name="connsiteY2" fmla="*/ 19050 h 19049"/>
                <a:gd name="connsiteX3" fmla="*/ 16669 w 35718"/>
                <a:gd name="connsiteY3" fmla="*/ 0 h 19049"/>
                <a:gd name="connsiteX4" fmla="*/ 35719 w 35718"/>
                <a:gd name="connsiteY4" fmla="*/ 19050 h 19049"/>
                <a:gd name="connsiteX5" fmla="*/ 35719 w 35718"/>
                <a:gd name="connsiteY5" fmla="*/ 1905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49">
                  <a:moveTo>
                    <a:pt x="35719" y="19050"/>
                  </a:moveTo>
                  <a:cubicBezTo>
                    <a:pt x="23813" y="14287"/>
                    <a:pt x="11906" y="14287"/>
                    <a:pt x="0" y="19050"/>
                  </a:cubicBezTo>
                  <a:cubicBezTo>
                    <a:pt x="0" y="19050"/>
                    <a:pt x="0" y="19050"/>
                    <a:pt x="0" y="19050"/>
                  </a:cubicBezTo>
                  <a:cubicBezTo>
                    <a:pt x="4762" y="14287"/>
                    <a:pt x="9525" y="7144"/>
                    <a:pt x="16669" y="0"/>
                  </a:cubicBezTo>
                  <a:cubicBezTo>
                    <a:pt x="23813" y="7144"/>
                    <a:pt x="28575" y="14287"/>
                    <a:pt x="35719" y="19050"/>
                  </a:cubicBezTo>
                  <a:lnTo>
                    <a:pt x="35719" y="19050"/>
                  </a:lnTo>
                  <a:close/>
                </a:path>
              </a:pathLst>
            </a:custGeom>
            <a:grpFill/>
            <a:ln w="23813" cap="flat">
              <a:noFill/>
              <a:prstDash val="solid"/>
              <a:miter/>
            </a:ln>
          </p:spPr>
          <p:txBody>
            <a:bodyPr rtlCol="0" anchor="ctr"/>
            <a:lstStyle/>
            <a:p>
              <a:endParaRPr lang="en-ID"/>
            </a:p>
          </p:txBody>
        </p:sp>
        <p:sp>
          <p:nvSpPr>
            <p:cNvPr id="1941" name="Freeform: Shape 1940">
              <a:extLst>
                <a:ext uri="{FF2B5EF4-FFF2-40B4-BE49-F238E27FC236}">
                  <a16:creationId xmlns:a16="http://schemas.microsoft.com/office/drawing/2014/main" id="{4C59AD1E-2310-283D-8BF2-8CD98A66B584}"/>
                </a:ext>
              </a:extLst>
            </p:cNvPr>
            <p:cNvSpPr/>
            <p:nvPr/>
          </p:nvSpPr>
          <p:spPr>
            <a:xfrm>
              <a:off x="12003881" y="4576762"/>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8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8"/>
                    <a:pt x="11906" y="14288"/>
                    <a:pt x="0" y="19050"/>
                  </a:cubicBezTo>
                  <a:cubicBezTo>
                    <a:pt x="0" y="19050"/>
                    <a:pt x="0" y="19050"/>
                    <a:pt x="0" y="19050"/>
                  </a:cubicBezTo>
                  <a:cubicBezTo>
                    <a:pt x="4762" y="14288"/>
                    <a:pt x="9525" y="7144"/>
                    <a:pt x="16668" y="0"/>
                  </a:cubicBezTo>
                  <a:cubicBezTo>
                    <a:pt x="26194" y="7144"/>
                    <a:pt x="30956" y="14288"/>
                    <a:pt x="35719" y="19050"/>
                  </a:cubicBezTo>
                  <a:lnTo>
                    <a:pt x="35719" y="19050"/>
                  </a:lnTo>
                  <a:close/>
                </a:path>
              </a:pathLst>
            </a:custGeom>
            <a:grpFill/>
            <a:ln w="23813" cap="flat">
              <a:noFill/>
              <a:prstDash val="solid"/>
              <a:miter/>
            </a:ln>
          </p:spPr>
          <p:txBody>
            <a:bodyPr rtlCol="0" anchor="ctr"/>
            <a:lstStyle/>
            <a:p>
              <a:endParaRPr lang="en-ID"/>
            </a:p>
          </p:txBody>
        </p:sp>
        <p:sp>
          <p:nvSpPr>
            <p:cNvPr id="1942" name="Freeform: Shape 1941">
              <a:extLst>
                <a:ext uri="{FF2B5EF4-FFF2-40B4-BE49-F238E27FC236}">
                  <a16:creationId xmlns:a16="http://schemas.microsoft.com/office/drawing/2014/main" id="{384991D2-F490-5CF3-A805-B6A29EC66A08}"/>
                </a:ext>
              </a:extLst>
            </p:cNvPr>
            <p:cNvSpPr/>
            <p:nvPr/>
          </p:nvSpPr>
          <p:spPr>
            <a:xfrm>
              <a:off x="12003881" y="2324099"/>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8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7"/>
                    <a:pt x="11906" y="14287"/>
                    <a:pt x="0" y="19050"/>
                  </a:cubicBezTo>
                  <a:cubicBezTo>
                    <a:pt x="0" y="19050"/>
                    <a:pt x="0" y="19050"/>
                    <a:pt x="0" y="19050"/>
                  </a:cubicBezTo>
                  <a:cubicBezTo>
                    <a:pt x="4762" y="14287"/>
                    <a:pt x="9525" y="7144"/>
                    <a:pt x="16668" y="0"/>
                  </a:cubicBezTo>
                  <a:cubicBezTo>
                    <a:pt x="26194" y="7144"/>
                    <a:pt x="30956" y="14287"/>
                    <a:pt x="35719" y="19050"/>
                  </a:cubicBezTo>
                  <a:lnTo>
                    <a:pt x="35719" y="19050"/>
                  </a:lnTo>
                  <a:close/>
                </a:path>
              </a:pathLst>
            </a:custGeom>
            <a:grpFill/>
            <a:ln w="23813" cap="flat">
              <a:noFill/>
              <a:prstDash val="solid"/>
              <a:miter/>
            </a:ln>
          </p:spPr>
          <p:txBody>
            <a:bodyPr rtlCol="0" anchor="ctr"/>
            <a:lstStyle/>
            <a:p>
              <a:endParaRPr lang="en-ID"/>
            </a:p>
          </p:txBody>
        </p:sp>
        <p:sp>
          <p:nvSpPr>
            <p:cNvPr id="1943" name="Freeform: Shape 1942">
              <a:extLst>
                <a:ext uri="{FF2B5EF4-FFF2-40B4-BE49-F238E27FC236}">
                  <a16:creationId xmlns:a16="http://schemas.microsoft.com/office/drawing/2014/main" id="{82959C01-1095-3861-A94F-55227036989A}"/>
                </a:ext>
              </a:extLst>
            </p:cNvPr>
            <p:cNvSpPr/>
            <p:nvPr/>
          </p:nvSpPr>
          <p:spPr>
            <a:xfrm>
              <a:off x="10051256" y="2264568"/>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3"/>
                    <a:pt x="23813" y="4763"/>
                    <a:pt x="35719" y="0"/>
                  </a:cubicBezTo>
                  <a:cubicBezTo>
                    <a:pt x="35719" y="0"/>
                    <a:pt x="35719" y="0"/>
                    <a:pt x="35719" y="0"/>
                  </a:cubicBezTo>
                  <a:cubicBezTo>
                    <a:pt x="30956" y="4763"/>
                    <a:pt x="26194" y="11906"/>
                    <a:pt x="19050" y="19050"/>
                  </a:cubicBezTo>
                  <a:cubicBezTo>
                    <a:pt x="11906" y="11906"/>
                    <a:pt x="4762" y="4763"/>
                    <a:pt x="0" y="0"/>
                  </a:cubicBezTo>
                  <a:lnTo>
                    <a:pt x="0" y="0"/>
                  </a:lnTo>
                  <a:close/>
                </a:path>
              </a:pathLst>
            </a:custGeom>
            <a:grpFill/>
            <a:ln w="23813" cap="flat">
              <a:noFill/>
              <a:prstDash val="solid"/>
              <a:miter/>
            </a:ln>
          </p:spPr>
          <p:txBody>
            <a:bodyPr rtlCol="0" anchor="ctr"/>
            <a:lstStyle/>
            <a:p>
              <a:endParaRPr lang="en-ID"/>
            </a:p>
          </p:txBody>
        </p:sp>
        <p:sp>
          <p:nvSpPr>
            <p:cNvPr id="1944" name="Freeform: Shape 1943">
              <a:extLst>
                <a:ext uri="{FF2B5EF4-FFF2-40B4-BE49-F238E27FC236}">
                  <a16:creationId xmlns:a16="http://schemas.microsoft.com/office/drawing/2014/main" id="{53C8B4D7-1FC4-F07B-C823-3F4230AD98B1}"/>
                </a:ext>
              </a:extLst>
            </p:cNvPr>
            <p:cNvSpPr/>
            <p:nvPr/>
          </p:nvSpPr>
          <p:spPr>
            <a:xfrm>
              <a:off x="8096250" y="2324099"/>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9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7"/>
                    <a:pt x="11906" y="14287"/>
                    <a:pt x="0" y="19050"/>
                  </a:cubicBezTo>
                  <a:cubicBezTo>
                    <a:pt x="0" y="19050"/>
                    <a:pt x="0" y="19050"/>
                    <a:pt x="0" y="19050"/>
                  </a:cubicBezTo>
                  <a:cubicBezTo>
                    <a:pt x="4762" y="14287"/>
                    <a:pt x="9525" y="7144"/>
                    <a:pt x="16669" y="0"/>
                  </a:cubicBezTo>
                  <a:cubicBezTo>
                    <a:pt x="26194" y="7144"/>
                    <a:pt x="30956" y="14287"/>
                    <a:pt x="35719" y="19050"/>
                  </a:cubicBezTo>
                  <a:lnTo>
                    <a:pt x="35719" y="19050"/>
                  </a:lnTo>
                  <a:close/>
                </a:path>
              </a:pathLst>
            </a:custGeom>
            <a:grpFill/>
            <a:ln w="23813" cap="flat">
              <a:noFill/>
              <a:prstDash val="solid"/>
              <a:miter/>
            </a:ln>
          </p:spPr>
          <p:txBody>
            <a:bodyPr rtlCol="0" anchor="ctr"/>
            <a:lstStyle/>
            <a:p>
              <a:endParaRPr lang="en-ID"/>
            </a:p>
          </p:txBody>
        </p:sp>
        <p:sp>
          <p:nvSpPr>
            <p:cNvPr id="1945" name="Freeform: Shape 1944">
              <a:extLst>
                <a:ext uri="{FF2B5EF4-FFF2-40B4-BE49-F238E27FC236}">
                  <a16:creationId xmlns:a16="http://schemas.microsoft.com/office/drawing/2014/main" id="{98A22A23-6F43-FDEB-64C1-E6F2B9C293FA}"/>
                </a:ext>
              </a:extLst>
            </p:cNvPr>
            <p:cNvSpPr/>
            <p:nvPr/>
          </p:nvSpPr>
          <p:spPr>
            <a:xfrm>
              <a:off x="6143625" y="2324099"/>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9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7"/>
                    <a:pt x="11906" y="14287"/>
                    <a:pt x="0" y="19050"/>
                  </a:cubicBezTo>
                  <a:cubicBezTo>
                    <a:pt x="0" y="19050"/>
                    <a:pt x="0" y="19050"/>
                    <a:pt x="0" y="19050"/>
                  </a:cubicBezTo>
                  <a:cubicBezTo>
                    <a:pt x="4763" y="14287"/>
                    <a:pt x="9525" y="7144"/>
                    <a:pt x="16669" y="0"/>
                  </a:cubicBezTo>
                  <a:cubicBezTo>
                    <a:pt x="23813" y="7144"/>
                    <a:pt x="28575" y="14287"/>
                    <a:pt x="35719" y="19050"/>
                  </a:cubicBezTo>
                  <a:lnTo>
                    <a:pt x="35719" y="19050"/>
                  </a:lnTo>
                  <a:close/>
                </a:path>
              </a:pathLst>
            </a:custGeom>
            <a:grpFill/>
            <a:ln w="23813" cap="flat">
              <a:noFill/>
              <a:prstDash val="solid"/>
              <a:miter/>
            </a:ln>
          </p:spPr>
          <p:txBody>
            <a:bodyPr rtlCol="0" anchor="ctr"/>
            <a:lstStyle/>
            <a:p>
              <a:endParaRPr lang="en-ID"/>
            </a:p>
          </p:txBody>
        </p:sp>
        <p:sp>
          <p:nvSpPr>
            <p:cNvPr id="1946" name="Freeform: Shape 1945">
              <a:extLst>
                <a:ext uri="{FF2B5EF4-FFF2-40B4-BE49-F238E27FC236}">
                  <a16:creationId xmlns:a16="http://schemas.microsoft.com/office/drawing/2014/main" id="{133043EA-DB20-435F-12A4-0FD2E461F3C5}"/>
                </a:ext>
              </a:extLst>
            </p:cNvPr>
            <p:cNvSpPr/>
            <p:nvPr/>
          </p:nvSpPr>
          <p:spPr>
            <a:xfrm>
              <a:off x="8098631" y="1138237"/>
              <a:ext cx="35718" cy="19049"/>
            </a:xfrm>
            <a:custGeom>
              <a:avLst/>
              <a:gdLst>
                <a:gd name="connsiteX0" fmla="*/ 0 w 35718"/>
                <a:gd name="connsiteY0" fmla="*/ 0 h 19049"/>
                <a:gd name="connsiteX1" fmla="*/ 35719 w 35718"/>
                <a:gd name="connsiteY1" fmla="*/ 0 h 19049"/>
                <a:gd name="connsiteX2" fmla="*/ 35719 w 35718"/>
                <a:gd name="connsiteY2" fmla="*/ 0 h 19049"/>
                <a:gd name="connsiteX3" fmla="*/ 19050 w 35718"/>
                <a:gd name="connsiteY3" fmla="*/ 19050 h 19049"/>
                <a:gd name="connsiteX4" fmla="*/ 0 w 35718"/>
                <a:gd name="connsiteY4" fmla="*/ 0 h 19049"/>
                <a:gd name="connsiteX5" fmla="*/ 0 w 35718"/>
                <a:gd name="connsiteY5" fmla="*/ 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49">
                  <a:moveTo>
                    <a:pt x="0" y="0"/>
                  </a:moveTo>
                  <a:cubicBezTo>
                    <a:pt x="11906" y="4763"/>
                    <a:pt x="23813" y="4763"/>
                    <a:pt x="35719" y="0"/>
                  </a:cubicBezTo>
                  <a:cubicBezTo>
                    <a:pt x="35719" y="0"/>
                    <a:pt x="35719" y="0"/>
                    <a:pt x="35719" y="0"/>
                  </a:cubicBezTo>
                  <a:cubicBezTo>
                    <a:pt x="30956" y="4763"/>
                    <a:pt x="26194" y="11906"/>
                    <a:pt x="19050" y="19050"/>
                  </a:cubicBezTo>
                  <a:cubicBezTo>
                    <a:pt x="9525" y="11906"/>
                    <a:pt x="4763" y="4763"/>
                    <a:pt x="0" y="0"/>
                  </a:cubicBezTo>
                  <a:lnTo>
                    <a:pt x="0" y="0"/>
                  </a:lnTo>
                  <a:close/>
                </a:path>
              </a:pathLst>
            </a:custGeom>
            <a:grpFill/>
            <a:ln w="23813" cap="flat">
              <a:noFill/>
              <a:prstDash val="solid"/>
              <a:miter/>
            </a:ln>
          </p:spPr>
          <p:txBody>
            <a:bodyPr rtlCol="0" anchor="ctr"/>
            <a:lstStyle/>
            <a:p>
              <a:endParaRPr lang="en-ID"/>
            </a:p>
          </p:txBody>
        </p:sp>
        <p:sp>
          <p:nvSpPr>
            <p:cNvPr id="1947" name="Freeform: Shape 1946">
              <a:extLst>
                <a:ext uri="{FF2B5EF4-FFF2-40B4-BE49-F238E27FC236}">
                  <a16:creationId xmlns:a16="http://schemas.microsoft.com/office/drawing/2014/main" id="{5AF2796E-E305-47FE-AF86-1CF6155F926F}"/>
                </a:ext>
              </a:extLst>
            </p:cNvPr>
            <p:cNvSpPr/>
            <p:nvPr/>
          </p:nvSpPr>
          <p:spPr>
            <a:xfrm>
              <a:off x="12006262" y="71437"/>
              <a:ext cx="33337" cy="19049"/>
            </a:xfrm>
            <a:custGeom>
              <a:avLst/>
              <a:gdLst>
                <a:gd name="connsiteX0" fmla="*/ 33337 w 33337"/>
                <a:gd name="connsiteY0" fmla="*/ 19050 h 19049"/>
                <a:gd name="connsiteX1" fmla="*/ 0 w 33337"/>
                <a:gd name="connsiteY1" fmla="*/ 19050 h 19049"/>
                <a:gd name="connsiteX2" fmla="*/ 0 w 33337"/>
                <a:gd name="connsiteY2" fmla="*/ 19050 h 19049"/>
                <a:gd name="connsiteX3" fmla="*/ 16668 w 33337"/>
                <a:gd name="connsiteY3" fmla="*/ 0 h 19049"/>
                <a:gd name="connsiteX4" fmla="*/ 33337 w 33337"/>
                <a:gd name="connsiteY4" fmla="*/ 19050 h 19049"/>
                <a:gd name="connsiteX5" fmla="*/ 33337 w 33337"/>
                <a:gd name="connsiteY5" fmla="*/ 1905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337" h="19049">
                  <a:moveTo>
                    <a:pt x="33337" y="19050"/>
                  </a:moveTo>
                  <a:cubicBezTo>
                    <a:pt x="21431" y="14287"/>
                    <a:pt x="9525" y="14287"/>
                    <a:pt x="0" y="19050"/>
                  </a:cubicBezTo>
                  <a:cubicBezTo>
                    <a:pt x="0" y="19050"/>
                    <a:pt x="0" y="19050"/>
                    <a:pt x="0" y="19050"/>
                  </a:cubicBezTo>
                  <a:cubicBezTo>
                    <a:pt x="4762" y="14287"/>
                    <a:pt x="9525" y="7144"/>
                    <a:pt x="16668" y="0"/>
                  </a:cubicBezTo>
                  <a:cubicBezTo>
                    <a:pt x="23813" y="7144"/>
                    <a:pt x="28575" y="14287"/>
                    <a:pt x="33337" y="19050"/>
                  </a:cubicBezTo>
                  <a:lnTo>
                    <a:pt x="33337" y="19050"/>
                  </a:lnTo>
                  <a:close/>
                </a:path>
              </a:pathLst>
            </a:custGeom>
            <a:grpFill/>
            <a:ln w="23813" cap="flat">
              <a:noFill/>
              <a:prstDash val="solid"/>
              <a:miter/>
            </a:ln>
          </p:spPr>
          <p:txBody>
            <a:bodyPr rtlCol="0" anchor="ctr"/>
            <a:lstStyle/>
            <a:p>
              <a:endParaRPr lang="en-ID"/>
            </a:p>
          </p:txBody>
        </p:sp>
        <p:sp>
          <p:nvSpPr>
            <p:cNvPr id="1948" name="Freeform: Shape 1947">
              <a:extLst>
                <a:ext uri="{FF2B5EF4-FFF2-40B4-BE49-F238E27FC236}">
                  <a16:creationId xmlns:a16="http://schemas.microsoft.com/office/drawing/2014/main" id="{2C7574BB-DC94-E61F-E898-8D146868EAA3}"/>
                </a:ext>
              </a:extLst>
            </p:cNvPr>
            <p:cNvSpPr/>
            <p:nvPr/>
          </p:nvSpPr>
          <p:spPr>
            <a:xfrm>
              <a:off x="6143625" y="2264568"/>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3"/>
                    <a:pt x="23813" y="4763"/>
                    <a:pt x="35719" y="0"/>
                  </a:cubicBezTo>
                  <a:cubicBezTo>
                    <a:pt x="35719" y="0"/>
                    <a:pt x="35719" y="0"/>
                    <a:pt x="35719" y="0"/>
                  </a:cubicBezTo>
                  <a:cubicBezTo>
                    <a:pt x="30956" y="4763"/>
                    <a:pt x="26194" y="11906"/>
                    <a:pt x="19050" y="19050"/>
                  </a:cubicBezTo>
                  <a:cubicBezTo>
                    <a:pt x="11906" y="11906"/>
                    <a:pt x="4763" y="4763"/>
                    <a:pt x="0" y="0"/>
                  </a:cubicBezTo>
                  <a:lnTo>
                    <a:pt x="0" y="0"/>
                  </a:lnTo>
                  <a:close/>
                </a:path>
              </a:pathLst>
            </a:custGeom>
            <a:grpFill/>
            <a:ln w="23813" cap="flat">
              <a:noFill/>
              <a:prstDash val="solid"/>
              <a:miter/>
            </a:ln>
          </p:spPr>
          <p:txBody>
            <a:bodyPr rtlCol="0" anchor="ctr"/>
            <a:lstStyle/>
            <a:p>
              <a:endParaRPr lang="en-ID"/>
            </a:p>
          </p:txBody>
        </p:sp>
        <p:sp>
          <p:nvSpPr>
            <p:cNvPr id="1949" name="Freeform: Shape 1948">
              <a:extLst>
                <a:ext uri="{FF2B5EF4-FFF2-40B4-BE49-F238E27FC236}">
                  <a16:creationId xmlns:a16="http://schemas.microsoft.com/office/drawing/2014/main" id="{AA8BDF8B-17B8-FB94-A92A-2E4084C7A735}"/>
                </a:ext>
              </a:extLst>
            </p:cNvPr>
            <p:cNvSpPr/>
            <p:nvPr/>
          </p:nvSpPr>
          <p:spPr>
            <a:xfrm>
              <a:off x="12006262" y="11906"/>
              <a:ext cx="35718" cy="19049"/>
            </a:xfrm>
            <a:custGeom>
              <a:avLst/>
              <a:gdLst>
                <a:gd name="connsiteX0" fmla="*/ 0 w 35718"/>
                <a:gd name="connsiteY0" fmla="*/ 0 h 19049"/>
                <a:gd name="connsiteX1" fmla="*/ 35719 w 35718"/>
                <a:gd name="connsiteY1" fmla="*/ 0 h 19049"/>
                <a:gd name="connsiteX2" fmla="*/ 35719 w 35718"/>
                <a:gd name="connsiteY2" fmla="*/ 0 h 19049"/>
                <a:gd name="connsiteX3" fmla="*/ 19050 w 35718"/>
                <a:gd name="connsiteY3" fmla="*/ 19050 h 19049"/>
                <a:gd name="connsiteX4" fmla="*/ 0 w 35718"/>
                <a:gd name="connsiteY4" fmla="*/ 0 h 19049"/>
                <a:gd name="connsiteX5" fmla="*/ 0 w 35718"/>
                <a:gd name="connsiteY5" fmla="*/ 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49">
                  <a:moveTo>
                    <a:pt x="0" y="0"/>
                  </a:moveTo>
                  <a:cubicBezTo>
                    <a:pt x="11906" y="4762"/>
                    <a:pt x="23813" y="4762"/>
                    <a:pt x="35719" y="0"/>
                  </a:cubicBezTo>
                  <a:cubicBezTo>
                    <a:pt x="35719" y="0"/>
                    <a:pt x="35719" y="0"/>
                    <a:pt x="35719" y="0"/>
                  </a:cubicBezTo>
                  <a:cubicBezTo>
                    <a:pt x="30956" y="4762"/>
                    <a:pt x="26193" y="11906"/>
                    <a:pt x="19050" y="19050"/>
                  </a:cubicBezTo>
                  <a:cubicBezTo>
                    <a:pt x="9525" y="11906"/>
                    <a:pt x="4762" y="4762"/>
                    <a:pt x="0" y="0"/>
                  </a:cubicBezTo>
                  <a:lnTo>
                    <a:pt x="0" y="0"/>
                  </a:lnTo>
                  <a:close/>
                </a:path>
              </a:pathLst>
            </a:custGeom>
            <a:grpFill/>
            <a:ln w="23813" cap="flat">
              <a:noFill/>
              <a:prstDash val="solid"/>
              <a:miter/>
            </a:ln>
          </p:spPr>
          <p:txBody>
            <a:bodyPr rtlCol="0" anchor="ctr"/>
            <a:lstStyle/>
            <a:p>
              <a:endParaRPr lang="en-ID"/>
            </a:p>
          </p:txBody>
        </p:sp>
        <p:sp>
          <p:nvSpPr>
            <p:cNvPr id="1950" name="Freeform: Shape 1949">
              <a:extLst>
                <a:ext uri="{FF2B5EF4-FFF2-40B4-BE49-F238E27FC236}">
                  <a16:creationId xmlns:a16="http://schemas.microsoft.com/office/drawing/2014/main" id="{C0F98EF4-8957-B4A5-1E4C-5C361A4DF91F}"/>
                </a:ext>
              </a:extLst>
            </p:cNvPr>
            <p:cNvSpPr/>
            <p:nvPr/>
          </p:nvSpPr>
          <p:spPr>
            <a:xfrm>
              <a:off x="10051256" y="2324099"/>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9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7"/>
                    <a:pt x="11906" y="14287"/>
                    <a:pt x="0" y="19050"/>
                  </a:cubicBezTo>
                  <a:cubicBezTo>
                    <a:pt x="0" y="19050"/>
                    <a:pt x="0" y="19050"/>
                    <a:pt x="0" y="19050"/>
                  </a:cubicBezTo>
                  <a:cubicBezTo>
                    <a:pt x="4762" y="14287"/>
                    <a:pt x="9525" y="7144"/>
                    <a:pt x="16669" y="0"/>
                  </a:cubicBezTo>
                  <a:cubicBezTo>
                    <a:pt x="23813" y="7144"/>
                    <a:pt x="28575" y="14287"/>
                    <a:pt x="35719" y="19050"/>
                  </a:cubicBezTo>
                  <a:lnTo>
                    <a:pt x="35719" y="19050"/>
                  </a:lnTo>
                  <a:close/>
                </a:path>
              </a:pathLst>
            </a:custGeom>
            <a:grpFill/>
            <a:ln w="23813" cap="flat">
              <a:noFill/>
              <a:prstDash val="solid"/>
              <a:miter/>
            </a:ln>
          </p:spPr>
          <p:txBody>
            <a:bodyPr rtlCol="0" anchor="ctr"/>
            <a:lstStyle/>
            <a:p>
              <a:endParaRPr lang="en-ID"/>
            </a:p>
          </p:txBody>
        </p:sp>
        <p:sp>
          <p:nvSpPr>
            <p:cNvPr id="1951" name="Freeform: Shape 1950">
              <a:extLst>
                <a:ext uri="{FF2B5EF4-FFF2-40B4-BE49-F238E27FC236}">
                  <a16:creationId xmlns:a16="http://schemas.microsoft.com/office/drawing/2014/main" id="{D7AC1933-FDA8-EEBD-6471-2B5FF0FF3F31}"/>
                </a:ext>
              </a:extLst>
            </p:cNvPr>
            <p:cNvSpPr/>
            <p:nvPr/>
          </p:nvSpPr>
          <p:spPr>
            <a:xfrm>
              <a:off x="12003881" y="3450431"/>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8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8"/>
                    <a:pt x="11906" y="14288"/>
                    <a:pt x="0" y="19050"/>
                  </a:cubicBezTo>
                  <a:cubicBezTo>
                    <a:pt x="0" y="19050"/>
                    <a:pt x="0" y="19050"/>
                    <a:pt x="0" y="19050"/>
                  </a:cubicBezTo>
                  <a:cubicBezTo>
                    <a:pt x="4762" y="14288"/>
                    <a:pt x="9525" y="7144"/>
                    <a:pt x="16668" y="0"/>
                  </a:cubicBezTo>
                  <a:cubicBezTo>
                    <a:pt x="26194" y="7144"/>
                    <a:pt x="30956" y="14288"/>
                    <a:pt x="35719" y="19050"/>
                  </a:cubicBezTo>
                  <a:lnTo>
                    <a:pt x="35719" y="19050"/>
                  </a:lnTo>
                  <a:close/>
                </a:path>
              </a:pathLst>
            </a:custGeom>
            <a:grpFill/>
            <a:ln w="23813" cap="flat">
              <a:noFill/>
              <a:prstDash val="solid"/>
              <a:miter/>
            </a:ln>
          </p:spPr>
          <p:txBody>
            <a:bodyPr rtlCol="0" anchor="ctr"/>
            <a:lstStyle/>
            <a:p>
              <a:endParaRPr lang="en-ID"/>
            </a:p>
          </p:txBody>
        </p:sp>
        <p:sp>
          <p:nvSpPr>
            <p:cNvPr id="1952" name="Freeform: Shape 1951">
              <a:extLst>
                <a:ext uri="{FF2B5EF4-FFF2-40B4-BE49-F238E27FC236}">
                  <a16:creationId xmlns:a16="http://schemas.microsoft.com/office/drawing/2014/main" id="{3EA89A37-FA0A-7493-CC91-2CBAB1262687}"/>
                </a:ext>
              </a:extLst>
            </p:cNvPr>
            <p:cNvSpPr/>
            <p:nvPr/>
          </p:nvSpPr>
          <p:spPr>
            <a:xfrm>
              <a:off x="8098631" y="5643562"/>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2"/>
                    <a:pt x="23813" y="4762"/>
                    <a:pt x="35719" y="0"/>
                  </a:cubicBezTo>
                  <a:cubicBezTo>
                    <a:pt x="35719" y="0"/>
                    <a:pt x="35719" y="0"/>
                    <a:pt x="35719" y="0"/>
                  </a:cubicBezTo>
                  <a:cubicBezTo>
                    <a:pt x="30956" y="4762"/>
                    <a:pt x="26194" y="11906"/>
                    <a:pt x="19050" y="19050"/>
                  </a:cubicBezTo>
                  <a:cubicBezTo>
                    <a:pt x="9525" y="11906"/>
                    <a:pt x="4763" y="4762"/>
                    <a:pt x="0" y="0"/>
                  </a:cubicBezTo>
                  <a:lnTo>
                    <a:pt x="0" y="0"/>
                  </a:lnTo>
                  <a:close/>
                </a:path>
              </a:pathLst>
            </a:custGeom>
            <a:grpFill/>
            <a:ln w="23813" cap="flat">
              <a:noFill/>
              <a:prstDash val="solid"/>
              <a:miter/>
            </a:ln>
          </p:spPr>
          <p:txBody>
            <a:bodyPr rtlCol="0" anchor="ctr"/>
            <a:lstStyle/>
            <a:p>
              <a:endParaRPr lang="en-ID"/>
            </a:p>
          </p:txBody>
        </p:sp>
        <p:sp>
          <p:nvSpPr>
            <p:cNvPr id="1953" name="Freeform: Shape 1952">
              <a:extLst>
                <a:ext uri="{FF2B5EF4-FFF2-40B4-BE49-F238E27FC236}">
                  <a16:creationId xmlns:a16="http://schemas.microsoft.com/office/drawing/2014/main" id="{79B0B5FE-8FF8-7908-9E25-DB4A38EF4010}"/>
                </a:ext>
              </a:extLst>
            </p:cNvPr>
            <p:cNvSpPr/>
            <p:nvPr/>
          </p:nvSpPr>
          <p:spPr>
            <a:xfrm>
              <a:off x="10051256" y="3450431"/>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9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8"/>
                    <a:pt x="11906" y="14288"/>
                    <a:pt x="0" y="19050"/>
                  </a:cubicBezTo>
                  <a:cubicBezTo>
                    <a:pt x="0" y="19050"/>
                    <a:pt x="0" y="19050"/>
                    <a:pt x="0" y="19050"/>
                  </a:cubicBezTo>
                  <a:cubicBezTo>
                    <a:pt x="4762" y="14288"/>
                    <a:pt x="9525" y="7144"/>
                    <a:pt x="16669" y="0"/>
                  </a:cubicBezTo>
                  <a:cubicBezTo>
                    <a:pt x="23813" y="7144"/>
                    <a:pt x="28575" y="14288"/>
                    <a:pt x="35719" y="19050"/>
                  </a:cubicBezTo>
                  <a:lnTo>
                    <a:pt x="35719" y="19050"/>
                  </a:lnTo>
                  <a:close/>
                </a:path>
              </a:pathLst>
            </a:custGeom>
            <a:grpFill/>
            <a:ln w="23813" cap="flat">
              <a:noFill/>
              <a:prstDash val="solid"/>
              <a:miter/>
            </a:ln>
          </p:spPr>
          <p:txBody>
            <a:bodyPr rtlCol="0" anchor="ctr"/>
            <a:lstStyle/>
            <a:p>
              <a:endParaRPr lang="en-ID"/>
            </a:p>
          </p:txBody>
        </p:sp>
        <p:sp>
          <p:nvSpPr>
            <p:cNvPr id="1954" name="Freeform: Shape 1953">
              <a:extLst>
                <a:ext uri="{FF2B5EF4-FFF2-40B4-BE49-F238E27FC236}">
                  <a16:creationId xmlns:a16="http://schemas.microsoft.com/office/drawing/2014/main" id="{29412E21-FABF-0904-A7F6-8924C1739BC5}"/>
                </a:ext>
              </a:extLst>
            </p:cNvPr>
            <p:cNvSpPr/>
            <p:nvPr/>
          </p:nvSpPr>
          <p:spPr>
            <a:xfrm>
              <a:off x="6143625" y="5703093"/>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9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8"/>
                    <a:pt x="11906" y="14288"/>
                    <a:pt x="0" y="19050"/>
                  </a:cubicBezTo>
                  <a:cubicBezTo>
                    <a:pt x="0" y="19050"/>
                    <a:pt x="0" y="19050"/>
                    <a:pt x="0" y="19050"/>
                  </a:cubicBezTo>
                  <a:cubicBezTo>
                    <a:pt x="4763" y="14288"/>
                    <a:pt x="9525" y="7144"/>
                    <a:pt x="16669" y="0"/>
                  </a:cubicBezTo>
                  <a:cubicBezTo>
                    <a:pt x="23813" y="7144"/>
                    <a:pt x="28575" y="14288"/>
                    <a:pt x="35719" y="19050"/>
                  </a:cubicBezTo>
                  <a:lnTo>
                    <a:pt x="35719" y="19050"/>
                  </a:lnTo>
                  <a:close/>
                </a:path>
              </a:pathLst>
            </a:custGeom>
            <a:grpFill/>
            <a:ln w="23813" cap="flat">
              <a:noFill/>
              <a:prstDash val="solid"/>
              <a:miter/>
            </a:ln>
          </p:spPr>
          <p:txBody>
            <a:bodyPr rtlCol="0" anchor="ctr"/>
            <a:lstStyle/>
            <a:p>
              <a:endParaRPr lang="en-ID"/>
            </a:p>
          </p:txBody>
        </p:sp>
        <p:sp>
          <p:nvSpPr>
            <p:cNvPr id="1955" name="Freeform: Shape 1954">
              <a:extLst>
                <a:ext uri="{FF2B5EF4-FFF2-40B4-BE49-F238E27FC236}">
                  <a16:creationId xmlns:a16="http://schemas.microsoft.com/office/drawing/2014/main" id="{8AC0C7DB-84E5-B6C2-DD7E-385FDB97B88F}"/>
                </a:ext>
              </a:extLst>
            </p:cNvPr>
            <p:cNvSpPr/>
            <p:nvPr/>
          </p:nvSpPr>
          <p:spPr>
            <a:xfrm>
              <a:off x="12006262" y="1138237"/>
              <a:ext cx="35718" cy="19049"/>
            </a:xfrm>
            <a:custGeom>
              <a:avLst/>
              <a:gdLst>
                <a:gd name="connsiteX0" fmla="*/ 0 w 35718"/>
                <a:gd name="connsiteY0" fmla="*/ 0 h 19049"/>
                <a:gd name="connsiteX1" fmla="*/ 35719 w 35718"/>
                <a:gd name="connsiteY1" fmla="*/ 0 h 19049"/>
                <a:gd name="connsiteX2" fmla="*/ 35719 w 35718"/>
                <a:gd name="connsiteY2" fmla="*/ 0 h 19049"/>
                <a:gd name="connsiteX3" fmla="*/ 19050 w 35718"/>
                <a:gd name="connsiteY3" fmla="*/ 19050 h 19049"/>
                <a:gd name="connsiteX4" fmla="*/ 0 w 35718"/>
                <a:gd name="connsiteY4" fmla="*/ 0 h 19049"/>
                <a:gd name="connsiteX5" fmla="*/ 0 w 35718"/>
                <a:gd name="connsiteY5" fmla="*/ 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49">
                  <a:moveTo>
                    <a:pt x="0" y="0"/>
                  </a:moveTo>
                  <a:cubicBezTo>
                    <a:pt x="11906" y="4763"/>
                    <a:pt x="23813" y="4763"/>
                    <a:pt x="35719" y="0"/>
                  </a:cubicBezTo>
                  <a:cubicBezTo>
                    <a:pt x="35719" y="0"/>
                    <a:pt x="35719" y="0"/>
                    <a:pt x="35719" y="0"/>
                  </a:cubicBezTo>
                  <a:cubicBezTo>
                    <a:pt x="30956" y="4763"/>
                    <a:pt x="26193" y="11906"/>
                    <a:pt x="19050" y="19050"/>
                  </a:cubicBezTo>
                  <a:cubicBezTo>
                    <a:pt x="9525" y="11906"/>
                    <a:pt x="4762" y="4763"/>
                    <a:pt x="0" y="0"/>
                  </a:cubicBezTo>
                  <a:lnTo>
                    <a:pt x="0" y="0"/>
                  </a:lnTo>
                  <a:close/>
                </a:path>
              </a:pathLst>
            </a:custGeom>
            <a:grpFill/>
            <a:ln w="23813" cap="flat">
              <a:noFill/>
              <a:prstDash val="solid"/>
              <a:miter/>
            </a:ln>
          </p:spPr>
          <p:txBody>
            <a:bodyPr rtlCol="0" anchor="ctr"/>
            <a:lstStyle/>
            <a:p>
              <a:endParaRPr lang="en-ID"/>
            </a:p>
          </p:txBody>
        </p:sp>
        <p:sp>
          <p:nvSpPr>
            <p:cNvPr id="1956" name="Freeform: Shape 1955">
              <a:extLst>
                <a:ext uri="{FF2B5EF4-FFF2-40B4-BE49-F238E27FC236}">
                  <a16:creationId xmlns:a16="http://schemas.microsoft.com/office/drawing/2014/main" id="{AA027FB2-9ABA-97A4-B06D-0F8CD05A65B5}"/>
                </a:ext>
              </a:extLst>
            </p:cNvPr>
            <p:cNvSpPr/>
            <p:nvPr/>
          </p:nvSpPr>
          <p:spPr>
            <a:xfrm>
              <a:off x="8096250" y="5703093"/>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9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8"/>
                    <a:pt x="11906" y="14288"/>
                    <a:pt x="0" y="19050"/>
                  </a:cubicBezTo>
                  <a:cubicBezTo>
                    <a:pt x="0" y="19050"/>
                    <a:pt x="0" y="19050"/>
                    <a:pt x="0" y="19050"/>
                  </a:cubicBezTo>
                  <a:cubicBezTo>
                    <a:pt x="4762" y="14288"/>
                    <a:pt x="9525" y="7144"/>
                    <a:pt x="16669" y="0"/>
                  </a:cubicBezTo>
                  <a:cubicBezTo>
                    <a:pt x="26194" y="7144"/>
                    <a:pt x="30956" y="14288"/>
                    <a:pt x="35719" y="19050"/>
                  </a:cubicBezTo>
                  <a:lnTo>
                    <a:pt x="35719" y="19050"/>
                  </a:lnTo>
                  <a:close/>
                </a:path>
              </a:pathLst>
            </a:custGeom>
            <a:grpFill/>
            <a:ln w="23813" cap="flat">
              <a:noFill/>
              <a:prstDash val="solid"/>
              <a:miter/>
            </a:ln>
          </p:spPr>
          <p:txBody>
            <a:bodyPr rtlCol="0" anchor="ctr"/>
            <a:lstStyle/>
            <a:p>
              <a:endParaRPr lang="en-ID"/>
            </a:p>
          </p:txBody>
        </p:sp>
        <p:sp>
          <p:nvSpPr>
            <p:cNvPr id="1957" name="Freeform: Shape 1956">
              <a:extLst>
                <a:ext uri="{FF2B5EF4-FFF2-40B4-BE49-F238E27FC236}">
                  <a16:creationId xmlns:a16="http://schemas.microsoft.com/office/drawing/2014/main" id="{ED5240B5-384E-16F8-14CA-3112C238307F}"/>
                </a:ext>
              </a:extLst>
            </p:cNvPr>
            <p:cNvSpPr/>
            <p:nvPr/>
          </p:nvSpPr>
          <p:spPr>
            <a:xfrm>
              <a:off x="10051256" y="5703093"/>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9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8"/>
                    <a:pt x="11906" y="14288"/>
                    <a:pt x="0" y="19050"/>
                  </a:cubicBezTo>
                  <a:cubicBezTo>
                    <a:pt x="0" y="19050"/>
                    <a:pt x="0" y="19050"/>
                    <a:pt x="0" y="19050"/>
                  </a:cubicBezTo>
                  <a:cubicBezTo>
                    <a:pt x="4762" y="14288"/>
                    <a:pt x="9525" y="7144"/>
                    <a:pt x="16669" y="0"/>
                  </a:cubicBezTo>
                  <a:cubicBezTo>
                    <a:pt x="23813" y="7144"/>
                    <a:pt x="28575" y="14288"/>
                    <a:pt x="35719" y="19050"/>
                  </a:cubicBezTo>
                  <a:lnTo>
                    <a:pt x="35719" y="19050"/>
                  </a:lnTo>
                  <a:close/>
                </a:path>
              </a:pathLst>
            </a:custGeom>
            <a:grpFill/>
            <a:ln w="23813" cap="flat">
              <a:noFill/>
              <a:prstDash val="solid"/>
              <a:miter/>
            </a:ln>
          </p:spPr>
          <p:txBody>
            <a:bodyPr rtlCol="0" anchor="ctr"/>
            <a:lstStyle/>
            <a:p>
              <a:endParaRPr lang="en-ID"/>
            </a:p>
          </p:txBody>
        </p:sp>
        <p:sp>
          <p:nvSpPr>
            <p:cNvPr id="1958" name="Freeform: Shape 1957">
              <a:extLst>
                <a:ext uri="{FF2B5EF4-FFF2-40B4-BE49-F238E27FC236}">
                  <a16:creationId xmlns:a16="http://schemas.microsoft.com/office/drawing/2014/main" id="{91982D95-D597-F710-7C16-26A8BBFF7766}"/>
                </a:ext>
              </a:extLst>
            </p:cNvPr>
            <p:cNvSpPr/>
            <p:nvPr/>
          </p:nvSpPr>
          <p:spPr>
            <a:xfrm>
              <a:off x="12003881" y="5703093"/>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8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8"/>
                    <a:pt x="11906" y="14288"/>
                    <a:pt x="0" y="19050"/>
                  </a:cubicBezTo>
                  <a:cubicBezTo>
                    <a:pt x="0" y="19050"/>
                    <a:pt x="0" y="19050"/>
                    <a:pt x="0" y="19050"/>
                  </a:cubicBezTo>
                  <a:cubicBezTo>
                    <a:pt x="4762" y="14288"/>
                    <a:pt x="9525" y="7144"/>
                    <a:pt x="16668" y="0"/>
                  </a:cubicBezTo>
                  <a:cubicBezTo>
                    <a:pt x="26194" y="7144"/>
                    <a:pt x="30956" y="14288"/>
                    <a:pt x="35719" y="19050"/>
                  </a:cubicBezTo>
                  <a:lnTo>
                    <a:pt x="35719" y="19050"/>
                  </a:lnTo>
                  <a:close/>
                </a:path>
              </a:pathLst>
            </a:custGeom>
            <a:grpFill/>
            <a:ln w="23813" cap="flat">
              <a:noFill/>
              <a:prstDash val="solid"/>
              <a:miter/>
            </a:ln>
          </p:spPr>
          <p:txBody>
            <a:bodyPr rtlCol="0" anchor="ctr"/>
            <a:lstStyle/>
            <a:p>
              <a:endParaRPr lang="en-ID"/>
            </a:p>
          </p:txBody>
        </p:sp>
        <p:sp>
          <p:nvSpPr>
            <p:cNvPr id="1959" name="Freeform: Shape 1958">
              <a:extLst>
                <a:ext uri="{FF2B5EF4-FFF2-40B4-BE49-F238E27FC236}">
                  <a16:creationId xmlns:a16="http://schemas.microsoft.com/office/drawing/2014/main" id="{CC59038B-B8DD-980B-3610-0F9FC1588F80}"/>
                </a:ext>
              </a:extLst>
            </p:cNvPr>
            <p:cNvSpPr/>
            <p:nvPr/>
          </p:nvSpPr>
          <p:spPr>
            <a:xfrm>
              <a:off x="8098631" y="11906"/>
              <a:ext cx="35718" cy="19049"/>
            </a:xfrm>
            <a:custGeom>
              <a:avLst/>
              <a:gdLst>
                <a:gd name="connsiteX0" fmla="*/ 0 w 35718"/>
                <a:gd name="connsiteY0" fmla="*/ 0 h 19049"/>
                <a:gd name="connsiteX1" fmla="*/ 35719 w 35718"/>
                <a:gd name="connsiteY1" fmla="*/ 0 h 19049"/>
                <a:gd name="connsiteX2" fmla="*/ 35719 w 35718"/>
                <a:gd name="connsiteY2" fmla="*/ 0 h 19049"/>
                <a:gd name="connsiteX3" fmla="*/ 19050 w 35718"/>
                <a:gd name="connsiteY3" fmla="*/ 19050 h 19049"/>
                <a:gd name="connsiteX4" fmla="*/ 0 w 35718"/>
                <a:gd name="connsiteY4" fmla="*/ 0 h 19049"/>
                <a:gd name="connsiteX5" fmla="*/ 0 w 35718"/>
                <a:gd name="connsiteY5" fmla="*/ 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49">
                  <a:moveTo>
                    <a:pt x="0" y="0"/>
                  </a:moveTo>
                  <a:cubicBezTo>
                    <a:pt x="11906" y="4762"/>
                    <a:pt x="23813" y="4762"/>
                    <a:pt x="35719" y="0"/>
                  </a:cubicBezTo>
                  <a:cubicBezTo>
                    <a:pt x="35719" y="0"/>
                    <a:pt x="35719" y="0"/>
                    <a:pt x="35719" y="0"/>
                  </a:cubicBezTo>
                  <a:cubicBezTo>
                    <a:pt x="30956" y="4762"/>
                    <a:pt x="26194" y="11906"/>
                    <a:pt x="19050" y="19050"/>
                  </a:cubicBezTo>
                  <a:cubicBezTo>
                    <a:pt x="9525" y="11906"/>
                    <a:pt x="4763" y="4762"/>
                    <a:pt x="0" y="0"/>
                  </a:cubicBezTo>
                  <a:lnTo>
                    <a:pt x="0" y="0"/>
                  </a:lnTo>
                  <a:close/>
                </a:path>
              </a:pathLst>
            </a:custGeom>
            <a:grpFill/>
            <a:ln w="23813" cap="flat">
              <a:noFill/>
              <a:prstDash val="solid"/>
              <a:miter/>
            </a:ln>
          </p:spPr>
          <p:txBody>
            <a:bodyPr rtlCol="0" anchor="ctr"/>
            <a:lstStyle/>
            <a:p>
              <a:endParaRPr lang="en-ID"/>
            </a:p>
          </p:txBody>
        </p:sp>
        <p:sp>
          <p:nvSpPr>
            <p:cNvPr id="1960" name="Freeform: Shape 1959">
              <a:extLst>
                <a:ext uri="{FF2B5EF4-FFF2-40B4-BE49-F238E27FC236}">
                  <a16:creationId xmlns:a16="http://schemas.microsoft.com/office/drawing/2014/main" id="{60BE9753-5AEA-7471-B108-BA1FA7D64F94}"/>
                </a:ext>
              </a:extLst>
            </p:cNvPr>
            <p:cNvSpPr/>
            <p:nvPr/>
          </p:nvSpPr>
          <p:spPr>
            <a:xfrm>
              <a:off x="6143625" y="11906"/>
              <a:ext cx="35718" cy="19049"/>
            </a:xfrm>
            <a:custGeom>
              <a:avLst/>
              <a:gdLst>
                <a:gd name="connsiteX0" fmla="*/ 0 w 35718"/>
                <a:gd name="connsiteY0" fmla="*/ 0 h 19049"/>
                <a:gd name="connsiteX1" fmla="*/ 35719 w 35718"/>
                <a:gd name="connsiteY1" fmla="*/ 0 h 19049"/>
                <a:gd name="connsiteX2" fmla="*/ 35719 w 35718"/>
                <a:gd name="connsiteY2" fmla="*/ 0 h 19049"/>
                <a:gd name="connsiteX3" fmla="*/ 16669 w 35718"/>
                <a:gd name="connsiteY3" fmla="*/ 19050 h 19049"/>
                <a:gd name="connsiteX4" fmla="*/ 0 w 35718"/>
                <a:gd name="connsiteY4" fmla="*/ 0 h 19049"/>
                <a:gd name="connsiteX5" fmla="*/ 0 w 35718"/>
                <a:gd name="connsiteY5" fmla="*/ 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49">
                  <a:moveTo>
                    <a:pt x="0" y="0"/>
                  </a:moveTo>
                  <a:cubicBezTo>
                    <a:pt x="11906" y="4762"/>
                    <a:pt x="23813" y="4762"/>
                    <a:pt x="35719" y="0"/>
                  </a:cubicBezTo>
                  <a:cubicBezTo>
                    <a:pt x="35719" y="0"/>
                    <a:pt x="35719" y="0"/>
                    <a:pt x="35719" y="0"/>
                  </a:cubicBezTo>
                  <a:cubicBezTo>
                    <a:pt x="28575" y="4762"/>
                    <a:pt x="23813" y="11906"/>
                    <a:pt x="16669" y="19050"/>
                  </a:cubicBezTo>
                  <a:cubicBezTo>
                    <a:pt x="11906" y="11906"/>
                    <a:pt x="4763" y="4762"/>
                    <a:pt x="0" y="0"/>
                  </a:cubicBezTo>
                  <a:lnTo>
                    <a:pt x="0" y="0"/>
                  </a:lnTo>
                  <a:close/>
                </a:path>
              </a:pathLst>
            </a:custGeom>
            <a:grpFill/>
            <a:ln w="23813" cap="flat">
              <a:noFill/>
              <a:prstDash val="solid"/>
              <a:miter/>
            </a:ln>
          </p:spPr>
          <p:txBody>
            <a:bodyPr rtlCol="0" anchor="ctr"/>
            <a:lstStyle/>
            <a:p>
              <a:endParaRPr lang="en-ID"/>
            </a:p>
          </p:txBody>
        </p:sp>
        <p:sp>
          <p:nvSpPr>
            <p:cNvPr id="1961" name="Freeform: Shape 1960">
              <a:extLst>
                <a:ext uri="{FF2B5EF4-FFF2-40B4-BE49-F238E27FC236}">
                  <a16:creationId xmlns:a16="http://schemas.microsoft.com/office/drawing/2014/main" id="{92451F04-E7EE-9D8C-49D4-189B4971834F}"/>
                </a:ext>
              </a:extLst>
            </p:cNvPr>
            <p:cNvSpPr/>
            <p:nvPr/>
          </p:nvSpPr>
          <p:spPr>
            <a:xfrm>
              <a:off x="10051256" y="11906"/>
              <a:ext cx="35718" cy="19049"/>
            </a:xfrm>
            <a:custGeom>
              <a:avLst/>
              <a:gdLst>
                <a:gd name="connsiteX0" fmla="*/ 0 w 35718"/>
                <a:gd name="connsiteY0" fmla="*/ 0 h 19049"/>
                <a:gd name="connsiteX1" fmla="*/ 35719 w 35718"/>
                <a:gd name="connsiteY1" fmla="*/ 0 h 19049"/>
                <a:gd name="connsiteX2" fmla="*/ 35719 w 35718"/>
                <a:gd name="connsiteY2" fmla="*/ 0 h 19049"/>
                <a:gd name="connsiteX3" fmla="*/ 19050 w 35718"/>
                <a:gd name="connsiteY3" fmla="*/ 19050 h 19049"/>
                <a:gd name="connsiteX4" fmla="*/ 0 w 35718"/>
                <a:gd name="connsiteY4" fmla="*/ 0 h 19049"/>
                <a:gd name="connsiteX5" fmla="*/ 0 w 35718"/>
                <a:gd name="connsiteY5" fmla="*/ 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49">
                  <a:moveTo>
                    <a:pt x="0" y="0"/>
                  </a:moveTo>
                  <a:cubicBezTo>
                    <a:pt x="11906" y="4762"/>
                    <a:pt x="23813" y="4762"/>
                    <a:pt x="35719" y="0"/>
                  </a:cubicBezTo>
                  <a:cubicBezTo>
                    <a:pt x="35719" y="0"/>
                    <a:pt x="35719" y="0"/>
                    <a:pt x="35719" y="0"/>
                  </a:cubicBezTo>
                  <a:cubicBezTo>
                    <a:pt x="30956" y="4762"/>
                    <a:pt x="26194" y="11906"/>
                    <a:pt x="19050" y="19050"/>
                  </a:cubicBezTo>
                  <a:cubicBezTo>
                    <a:pt x="11906" y="11906"/>
                    <a:pt x="4762" y="4762"/>
                    <a:pt x="0" y="0"/>
                  </a:cubicBezTo>
                  <a:lnTo>
                    <a:pt x="0" y="0"/>
                  </a:lnTo>
                  <a:close/>
                </a:path>
              </a:pathLst>
            </a:custGeom>
            <a:grpFill/>
            <a:ln w="23813" cap="flat">
              <a:noFill/>
              <a:prstDash val="solid"/>
              <a:miter/>
            </a:ln>
          </p:spPr>
          <p:txBody>
            <a:bodyPr rtlCol="0" anchor="ctr"/>
            <a:lstStyle/>
            <a:p>
              <a:endParaRPr lang="en-ID"/>
            </a:p>
          </p:txBody>
        </p:sp>
        <p:sp>
          <p:nvSpPr>
            <p:cNvPr id="1962" name="Freeform: Shape 1961">
              <a:extLst>
                <a:ext uri="{FF2B5EF4-FFF2-40B4-BE49-F238E27FC236}">
                  <a16:creationId xmlns:a16="http://schemas.microsoft.com/office/drawing/2014/main" id="{9185C10D-92FC-8C4A-7E92-638EBD77D636}"/>
                </a:ext>
              </a:extLst>
            </p:cNvPr>
            <p:cNvSpPr/>
            <p:nvPr/>
          </p:nvSpPr>
          <p:spPr>
            <a:xfrm>
              <a:off x="6143625" y="1138237"/>
              <a:ext cx="35718" cy="19049"/>
            </a:xfrm>
            <a:custGeom>
              <a:avLst/>
              <a:gdLst>
                <a:gd name="connsiteX0" fmla="*/ 0 w 35718"/>
                <a:gd name="connsiteY0" fmla="*/ 0 h 19049"/>
                <a:gd name="connsiteX1" fmla="*/ 35719 w 35718"/>
                <a:gd name="connsiteY1" fmla="*/ 0 h 19049"/>
                <a:gd name="connsiteX2" fmla="*/ 35719 w 35718"/>
                <a:gd name="connsiteY2" fmla="*/ 0 h 19049"/>
                <a:gd name="connsiteX3" fmla="*/ 19050 w 35718"/>
                <a:gd name="connsiteY3" fmla="*/ 19050 h 19049"/>
                <a:gd name="connsiteX4" fmla="*/ 0 w 35718"/>
                <a:gd name="connsiteY4" fmla="*/ 0 h 19049"/>
                <a:gd name="connsiteX5" fmla="*/ 0 w 35718"/>
                <a:gd name="connsiteY5" fmla="*/ 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49">
                  <a:moveTo>
                    <a:pt x="0" y="0"/>
                  </a:moveTo>
                  <a:cubicBezTo>
                    <a:pt x="11906" y="4763"/>
                    <a:pt x="23813" y="4763"/>
                    <a:pt x="35719" y="0"/>
                  </a:cubicBezTo>
                  <a:cubicBezTo>
                    <a:pt x="35719" y="0"/>
                    <a:pt x="35719" y="0"/>
                    <a:pt x="35719" y="0"/>
                  </a:cubicBezTo>
                  <a:cubicBezTo>
                    <a:pt x="30956" y="4763"/>
                    <a:pt x="26194" y="11906"/>
                    <a:pt x="19050" y="19050"/>
                  </a:cubicBezTo>
                  <a:cubicBezTo>
                    <a:pt x="11906" y="11906"/>
                    <a:pt x="4763" y="4763"/>
                    <a:pt x="0" y="0"/>
                  </a:cubicBezTo>
                  <a:lnTo>
                    <a:pt x="0" y="0"/>
                  </a:lnTo>
                  <a:close/>
                </a:path>
              </a:pathLst>
            </a:custGeom>
            <a:grpFill/>
            <a:ln w="23813" cap="flat">
              <a:noFill/>
              <a:prstDash val="solid"/>
              <a:miter/>
            </a:ln>
          </p:spPr>
          <p:txBody>
            <a:bodyPr rtlCol="0" anchor="ctr"/>
            <a:lstStyle/>
            <a:p>
              <a:endParaRPr lang="en-ID"/>
            </a:p>
          </p:txBody>
        </p:sp>
        <p:sp>
          <p:nvSpPr>
            <p:cNvPr id="1963" name="Freeform: Shape 1962">
              <a:extLst>
                <a:ext uri="{FF2B5EF4-FFF2-40B4-BE49-F238E27FC236}">
                  <a16:creationId xmlns:a16="http://schemas.microsoft.com/office/drawing/2014/main" id="{DAFA16D5-F868-706F-9AF0-CC258DB2EDF5}"/>
                </a:ext>
              </a:extLst>
            </p:cNvPr>
            <p:cNvSpPr/>
            <p:nvPr/>
          </p:nvSpPr>
          <p:spPr>
            <a:xfrm>
              <a:off x="10051256" y="1138237"/>
              <a:ext cx="35718" cy="19049"/>
            </a:xfrm>
            <a:custGeom>
              <a:avLst/>
              <a:gdLst>
                <a:gd name="connsiteX0" fmla="*/ 0 w 35718"/>
                <a:gd name="connsiteY0" fmla="*/ 0 h 19049"/>
                <a:gd name="connsiteX1" fmla="*/ 35719 w 35718"/>
                <a:gd name="connsiteY1" fmla="*/ 0 h 19049"/>
                <a:gd name="connsiteX2" fmla="*/ 35719 w 35718"/>
                <a:gd name="connsiteY2" fmla="*/ 0 h 19049"/>
                <a:gd name="connsiteX3" fmla="*/ 19050 w 35718"/>
                <a:gd name="connsiteY3" fmla="*/ 19050 h 19049"/>
                <a:gd name="connsiteX4" fmla="*/ 0 w 35718"/>
                <a:gd name="connsiteY4" fmla="*/ 0 h 19049"/>
                <a:gd name="connsiteX5" fmla="*/ 0 w 35718"/>
                <a:gd name="connsiteY5" fmla="*/ 0 h 19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49">
                  <a:moveTo>
                    <a:pt x="0" y="0"/>
                  </a:moveTo>
                  <a:cubicBezTo>
                    <a:pt x="11906" y="4763"/>
                    <a:pt x="23813" y="4763"/>
                    <a:pt x="35719" y="0"/>
                  </a:cubicBezTo>
                  <a:cubicBezTo>
                    <a:pt x="35719" y="0"/>
                    <a:pt x="35719" y="0"/>
                    <a:pt x="35719" y="0"/>
                  </a:cubicBezTo>
                  <a:cubicBezTo>
                    <a:pt x="30956" y="4763"/>
                    <a:pt x="26194" y="11906"/>
                    <a:pt x="19050" y="19050"/>
                  </a:cubicBezTo>
                  <a:cubicBezTo>
                    <a:pt x="11906" y="11906"/>
                    <a:pt x="4762" y="4763"/>
                    <a:pt x="0" y="0"/>
                  </a:cubicBezTo>
                  <a:lnTo>
                    <a:pt x="0" y="0"/>
                  </a:lnTo>
                  <a:close/>
                </a:path>
              </a:pathLst>
            </a:custGeom>
            <a:grpFill/>
            <a:ln w="23813" cap="flat">
              <a:noFill/>
              <a:prstDash val="solid"/>
              <a:miter/>
            </a:ln>
          </p:spPr>
          <p:txBody>
            <a:bodyPr rtlCol="0" anchor="ctr"/>
            <a:lstStyle/>
            <a:p>
              <a:endParaRPr lang="en-ID"/>
            </a:p>
          </p:txBody>
        </p:sp>
        <p:sp>
          <p:nvSpPr>
            <p:cNvPr id="1964" name="Freeform: Shape 1963">
              <a:extLst>
                <a:ext uri="{FF2B5EF4-FFF2-40B4-BE49-F238E27FC236}">
                  <a16:creationId xmlns:a16="http://schemas.microsoft.com/office/drawing/2014/main" id="{04288D91-7F79-020C-0302-ED9BE29F29A8}"/>
                </a:ext>
              </a:extLst>
            </p:cNvPr>
            <p:cNvSpPr/>
            <p:nvPr/>
          </p:nvSpPr>
          <p:spPr>
            <a:xfrm>
              <a:off x="8096250" y="3450431"/>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9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8"/>
                    <a:pt x="11906" y="14288"/>
                    <a:pt x="0" y="19050"/>
                  </a:cubicBezTo>
                  <a:cubicBezTo>
                    <a:pt x="0" y="19050"/>
                    <a:pt x="0" y="19050"/>
                    <a:pt x="0" y="19050"/>
                  </a:cubicBezTo>
                  <a:cubicBezTo>
                    <a:pt x="4762" y="14288"/>
                    <a:pt x="9525" y="7144"/>
                    <a:pt x="16669" y="0"/>
                  </a:cubicBezTo>
                  <a:cubicBezTo>
                    <a:pt x="26194" y="7144"/>
                    <a:pt x="30956" y="14288"/>
                    <a:pt x="35719" y="19050"/>
                  </a:cubicBezTo>
                  <a:lnTo>
                    <a:pt x="35719" y="19050"/>
                  </a:lnTo>
                  <a:close/>
                </a:path>
              </a:pathLst>
            </a:custGeom>
            <a:grpFill/>
            <a:ln w="23813" cap="flat">
              <a:noFill/>
              <a:prstDash val="solid"/>
              <a:miter/>
            </a:ln>
          </p:spPr>
          <p:txBody>
            <a:bodyPr rtlCol="0" anchor="ctr"/>
            <a:lstStyle/>
            <a:p>
              <a:endParaRPr lang="en-ID"/>
            </a:p>
          </p:txBody>
        </p:sp>
        <p:sp>
          <p:nvSpPr>
            <p:cNvPr id="1965" name="Freeform: Shape 1964">
              <a:extLst>
                <a:ext uri="{FF2B5EF4-FFF2-40B4-BE49-F238E27FC236}">
                  <a16:creationId xmlns:a16="http://schemas.microsoft.com/office/drawing/2014/main" id="{14027493-A701-D024-0ED6-B6E54E0C1EEB}"/>
                </a:ext>
              </a:extLst>
            </p:cNvPr>
            <p:cNvSpPr/>
            <p:nvPr/>
          </p:nvSpPr>
          <p:spPr>
            <a:xfrm>
              <a:off x="6143625" y="3450431"/>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9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8"/>
                    <a:pt x="11906" y="14288"/>
                    <a:pt x="0" y="19050"/>
                  </a:cubicBezTo>
                  <a:cubicBezTo>
                    <a:pt x="0" y="19050"/>
                    <a:pt x="0" y="19050"/>
                    <a:pt x="0" y="19050"/>
                  </a:cubicBezTo>
                  <a:cubicBezTo>
                    <a:pt x="4763" y="14288"/>
                    <a:pt x="9525" y="7144"/>
                    <a:pt x="16669" y="0"/>
                  </a:cubicBezTo>
                  <a:cubicBezTo>
                    <a:pt x="23813" y="7144"/>
                    <a:pt x="28575" y="14288"/>
                    <a:pt x="35719" y="19050"/>
                  </a:cubicBezTo>
                  <a:lnTo>
                    <a:pt x="35719" y="19050"/>
                  </a:lnTo>
                  <a:close/>
                </a:path>
              </a:pathLst>
            </a:custGeom>
            <a:grpFill/>
            <a:ln w="23813" cap="flat">
              <a:noFill/>
              <a:prstDash val="solid"/>
              <a:miter/>
            </a:ln>
          </p:spPr>
          <p:txBody>
            <a:bodyPr rtlCol="0" anchor="ctr"/>
            <a:lstStyle/>
            <a:p>
              <a:endParaRPr lang="en-ID"/>
            </a:p>
          </p:txBody>
        </p:sp>
        <p:sp>
          <p:nvSpPr>
            <p:cNvPr id="1966" name="Freeform: Shape 1965">
              <a:extLst>
                <a:ext uri="{FF2B5EF4-FFF2-40B4-BE49-F238E27FC236}">
                  <a16:creationId xmlns:a16="http://schemas.microsoft.com/office/drawing/2014/main" id="{BFDD362E-5984-8AE7-9FB6-D2FA9AB21D50}"/>
                </a:ext>
              </a:extLst>
            </p:cNvPr>
            <p:cNvSpPr/>
            <p:nvPr/>
          </p:nvSpPr>
          <p:spPr>
            <a:xfrm>
              <a:off x="12006262" y="3390899"/>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3"/>
                    <a:pt x="23813" y="4763"/>
                    <a:pt x="35719" y="0"/>
                  </a:cubicBezTo>
                  <a:cubicBezTo>
                    <a:pt x="35719" y="0"/>
                    <a:pt x="35719" y="0"/>
                    <a:pt x="35719" y="0"/>
                  </a:cubicBezTo>
                  <a:cubicBezTo>
                    <a:pt x="30956" y="4763"/>
                    <a:pt x="26193" y="11906"/>
                    <a:pt x="19050" y="19050"/>
                  </a:cubicBezTo>
                  <a:cubicBezTo>
                    <a:pt x="9525" y="11906"/>
                    <a:pt x="4762" y="4763"/>
                    <a:pt x="0" y="0"/>
                  </a:cubicBezTo>
                  <a:lnTo>
                    <a:pt x="0" y="0"/>
                  </a:lnTo>
                  <a:close/>
                </a:path>
              </a:pathLst>
            </a:custGeom>
            <a:grpFill/>
            <a:ln w="23813" cap="flat">
              <a:noFill/>
              <a:prstDash val="solid"/>
              <a:miter/>
            </a:ln>
          </p:spPr>
          <p:txBody>
            <a:bodyPr rtlCol="0" anchor="ctr"/>
            <a:lstStyle/>
            <a:p>
              <a:endParaRPr lang="en-ID"/>
            </a:p>
          </p:txBody>
        </p:sp>
        <p:sp>
          <p:nvSpPr>
            <p:cNvPr id="1967" name="Freeform: Shape 1966">
              <a:extLst>
                <a:ext uri="{FF2B5EF4-FFF2-40B4-BE49-F238E27FC236}">
                  <a16:creationId xmlns:a16="http://schemas.microsoft.com/office/drawing/2014/main" id="{0A3F8916-CCC8-A21C-3FD9-D8A3FD9C884D}"/>
                </a:ext>
              </a:extLst>
            </p:cNvPr>
            <p:cNvSpPr/>
            <p:nvPr/>
          </p:nvSpPr>
          <p:spPr>
            <a:xfrm>
              <a:off x="6143625" y="5643562"/>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2"/>
                    <a:pt x="23813" y="4762"/>
                    <a:pt x="35719" y="0"/>
                  </a:cubicBezTo>
                  <a:lnTo>
                    <a:pt x="35719" y="0"/>
                  </a:lnTo>
                  <a:cubicBezTo>
                    <a:pt x="30956" y="4762"/>
                    <a:pt x="26194" y="11906"/>
                    <a:pt x="19050" y="19050"/>
                  </a:cubicBezTo>
                  <a:cubicBezTo>
                    <a:pt x="11906" y="11906"/>
                    <a:pt x="4763" y="4762"/>
                    <a:pt x="0" y="0"/>
                  </a:cubicBezTo>
                  <a:lnTo>
                    <a:pt x="0" y="0"/>
                  </a:lnTo>
                  <a:close/>
                </a:path>
              </a:pathLst>
            </a:custGeom>
            <a:grpFill/>
            <a:ln w="23813" cap="flat">
              <a:noFill/>
              <a:prstDash val="solid"/>
              <a:miter/>
            </a:ln>
          </p:spPr>
          <p:txBody>
            <a:bodyPr rtlCol="0" anchor="ctr"/>
            <a:lstStyle/>
            <a:p>
              <a:endParaRPr lang="en-ID"/>
            </a:p>
          </p:txBody>
        </p:sp>
        <p:sp>
          <p:nvSpPr>
            <p:cNvPr id="1968" name="Freeform: Shape 1967">
              <a:extLst>
                <a:ext uri="{FF2B5EF4-FFF2-40B4-BE49-F238E27FC236}">
                  <a16:creationId xmlns:a16="http://schemas.microsoft.com/office/drawing/2014/main" id="{8C25DB06-2793-355E-B40E-398DB5C21278}"/>
                </a:ext>
              </a:extLst>
            </p:cNvPr>
            <p:cNvSpPr/>
            <p:nvPr/>
          </p:nvSpPr>
          <p:spPr>
            <a:xfrm>
              <a:off x="8098631" y="2264568"/>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3"/>
                    <a:pt x="23813" y="4763"/>
                    <a:pt x="35719" y="0"/>
                  </a:cubicBezTo>
                  <a:cubicBezTo>
                    <a:pt x="35719" y="0"/>
                    <a:pt x="35719" y="0"/>
                    <a:pt x="35719" y="0"/>
                  </a:cubicBezTo>
                  <a:cubicBezTo>
                    <a:pt x="30956" y="4763"/>
                    <a:pt x="26194" y="11906"/>
                    <a:pt x="19050" y="19050"/>
                  </a:cubicBezTo>
                  <a:cubicBezTo>
                    <a:pt x="9525" y="11906"/>
                    <a:pt x="4763" y="4763"/>
                    <a:pt x="0" y="0"/>
                  </a:cubicBezTo>
                  <a:lnTo>
                    <a:pt x="0" y="0"/>
                  </a:lnTo>
                  <a:close/>
                </a:path>
              </a:pathLst>
            </a:custGeom>
            <a:grpFill/>
            <a:ln w="23813" cap="flat">
              <a:noFill/>
              <a:prstDash val="solid"/>
              <a:miter/>
            </a:ln>
          </p:spPr>
          <p:txBody>
            <a:bodyPr rtlCol="0" anchor="ctr"/>
            <a:lstStyle/>
            <a:p>
              <a:endParaRPr lang="en-ID"/>
            </a:p>
          </p:txBody>
        </p:sp>
        <p:sp>
          <p:nvSpPr>
            <p:cNvPr id="1969" name="Freeform: Shape 1968">
              <a:extLst>
                <a:ext uri="{FF2B5EF4-FFF2-40B4-BE49-F238E27FC236}">
                  <a16:creationId xmlns:a16="http://schemas.microsoft.com/office/drawing/2014/main" id="{593D1D5E-85BC-8ED9-3498-179698D95D5C}"/>
                </a:ext>
              </a:extLst>
            </p:cNvPr>
            <p:cNvSpPr/>
            <p:nvPr/>
          </p:nvSpPr>
          <p:spPr>
            <a:xfrm>
              <a:off x="10051256" y="5643562"/>
              <a:ext cx="35718" cy="19050"/>
            </a:xfrm>
            <a:custGeom>
              <a:avLst/>
              <a:gdLst>
                <a:gd name="connsiteX0" fmla="*/ 0 w 35718"/>
                <a:gd name="connsiteY0" fmla="*/ 0 h 19050"/>
                <a:gd name="connsiteX1" fmla="*/ 35719 w 35718"/>
                <a:gd name="connsiteY1" fmla="*/ 0 h 19050"/>
                <a:gd name="connsiteX2" fmla="*/ 35719 w 35718"/>
                <a:gd name="connsiteY2" fmla="*/ 0 h 19050"/>
                <a:gd name="connsiteX3" fmla="*/ 19050 w 35718"/>
                <a:gd name="connsiteY3" fmla="*/ 19050 h 19050"/>
                <a:gd name="connsiteX4" fmla="*/ 0 w 35718"/>
                <a:gd name="connsiteY4" fmla="*/ 0 h 19050"/>
                <a:gd name="connsiteX5" fmla="*/ 0 w 35718"/>
                <a:gd name="connsiteY5" fmla="*/ 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0" y="0"/>
                  </a:moveTo>
                  <a:cubicBezTo>
                    <a:pt x="11906" y="4762"/>
                    <a:pt x="23813" y="4762"/>
                    <a:pt x="35719" y="0"/>
                  </a:cubicBezTo>
                  <a:cubicBezTo>
                    <a:pt x="35719" y="0"/>
                    <a:pt x="35719" y="0"/>
                    <a:pt x="35719" y="0"/>
                  </a:cubicBezTo>
                  <a:cubicBezTo>
                    <a:pt x="30956" y="4762"/>
                    <a:pt x="26194" y="11906"/>
                    <a:pt x="19050" y="19050"/>
                  </a:cubicBezTo>
                  <a:cubicBezTo>
                    <a:pt x="11906" y="11906"/>
                    <a:pt x="4762" y="4762"/>
                    <a:pt x="0" y="0"/>
                  </a:cubicBezTo>
                  <a:lnTo>
                    <a:pt x="0" y="0"/>
                  </a:lnTo>
                  <a:close/>
                </a:path>
              </a:pathLst>
            </a:custGeom>
            <a:grpFill/>
            <a:ln w="23813" cap="flat">
              <a:noFill/>
              <a:prstDash val="solid"/>
              <a:miter/>
            </a:ln>
          </p:spPr>
          <p:txBody>
            <a:bodyPr rtlCol="0" anchor="ctr"/>
            <a:lstStyle/>
            <a:p>
              <a:endParaRPr lang="en-ID"/>
            </a:p>
          </p:txBody>
        </p:sp>
        <p:sp>
          <p:nvSpPr>
            <p:cNvPr id="1970" name="Freeform: Shape 1969">
              <a:extLst>
                <a:ext uri="{FF2B5EF4-FFF2-40B4-BE49-F238E27FC236}">
                  <a16:creationId xmlns:a16="http://schemas.microsoft.com/office/drawing/2014/main" id="{CE6F0111-61AC-BEEA-0C49-6786F6F2D289}"/>
                </a:ext>
              </a:extLst>
            </p:cNvPr>
            <p:cNvSpPr/>
            <p:nvPr/>
          </p:nvSpPr>
          <p:spPr>
            <a:xfrm>
              <a:off x="6686549" y="5398293"/>
              <a:ext cx="40481" cy="10769"/>
            </a:xfrm>
            <a:custGeom>
              <a:avLst/>
              <a:gdLst>
                <a:gd name="connsiteX0" fmla="*/ 0 w 40481"/>
                <a:gd name="connsiteY0" fmla="*/ 0 h 10769"/>
                <a:gd name="connsiteX1" fmla="*/ 40481 w 40481"/>
                <a:gd name="connsiteY1" fmla="*/ 9525 h 10769"/>
                <a:gd name="connsiteX2" fmla="*/ 0 w 40481"/>
                <a:gd name="connsiteY2" fmla="*/ 0 h 10769"/>
                <a:gd name="connsiteX3" fmla="*/ 0 w 40481"/>
                <a:gd name="connsiteY3" fmla="*/ 0 h 10769"/>
              </a:gdLst>
              <a:ahLst/>
              <a:cxnLst>
                <a:cxn ang="0">
                  <a:pos x="connsiteX0" y="connsiteY0"/>
                </a:cxn>
                <a:cxn ang="0">
                  <a:pos x="connsiteX1" y="connsiteY1"/>
                </a:cxn>
                <a:cxn ang="0">
                  <a:pos x="connsiteX2" y="connsiteY2"/>
                </a:cxn>
                <a:cxn ang="0">
                  <a:pos x="connsiteX3" y="connsiteY3"/>
                </a:cxn>
              </a:cxnLst>
              <a:rect l="l" t="t" r="r" b="b"/>
              <a:pathLst>
                <a:path w="40481" h="10769">
                  <a:moveTo>
                    <a:pt x="0" y="0"/>
                  </a:moveTo>
                  <a:cubicBezTo>
                    <a:pt x="14288" y="2381"/>
                    <a:pt x="26194" y="7144"/>
                    <a:pt x="40481" y="9525"/>
                  </a:cubicBezTo>
                  <a:cubicBezTo>
                    <a:pt x="26194" y="11906"/>
                    <a:pt x="11906" y="11906"/>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1971" name="Freeform: Shape 1970">
              <a:extLst>
                <a:ext uri="{FF2B5EF4-FFF2-40B4-BE49-F238E27FC236}">
                  <a16:creationId xmlns:a16="http://schemas.microsoft.com/office/drawing/2014/main" id="{38D9FABC-488B-1FE7-7359-62E6564AD3AB}"/>
                </a:ext>
              </a:extLst>
            </p:cNvPr>
            <p:cNvSpPr/>
            <p:nvPr/>
          </p:nvSpPr>
          <p:spPr>
            <a:xfrm>
              <a:off x="7550943" y="5398293"/>
              <a:ext cx="38099" cy="16668"/>
            </a:xfrm>
            <a:custGeom>
              <a:avLst/>
              <a:gdLst>
                <a:gd name="connsiteX0" fmla="*/ 38100 w 38099"/>
                <a:gd name="connsiteY0" fmla="*/ 0 h 16668"/>
                <a:gd name="connsiteX1" fmla="*/ 2381 w 38099"/>
                <a:gd name="connsiteY1" fmla="*/ 16669 h 16668"/>
                <a:gd name="connsiteX2" fmla="*/ 0 w 38099"/>
                <a:gd name="connsiteY2" fmla="*/ 11906 h 16668"/>
                <a:gd name="connsiteX3" fmla="*/ 38100 w 38099"/>
                <a:gd name="connsiteY3" fmla="*/ 0 h 16668"/>
                <a:gd name="connsiteX4" fmla="*/ 38100 w 38099"/>
                <a:gd name="connsiteY4" fmla="*/ 0 h 16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9" h="16668">
                  <a:moveTo>
                    <a:pt x="38100" y="0"/>
                  </a:moveTo>
                  <a:cubicBezTo>
                    <a:pt x="26194" y="4762"/>
                    <a:pt x="14287" y="11906"/>
                    <a:pt x="2381" y="16669"/>
                  </a:cubicBezTo>
                  <a:cubicBezTo>
                    <a:pt x="2381" y="14288"/>
                    <a:pt x="0" y="11906"/>
                    <a:pt x="0" y="11906"/>
                  </a:cubicBezTo>
                  <a:cubicBezTo>
                    <a:pt x="11906" y="7144"/>
                    <a:pt x="26194" y="4762"/>
                    <a:pt x="38100" y="0"/>
                  </a:cubicBezTo>
                  <a:cubicBezTo>
                    <a:pt x="38100" y="0"/>
                    <a:pt x="38100" y="0"/>
                    <a:pt x="38100" y="0"/>
                  </a:cubicBezTo>
                  <a:close/>
                </a:path>
              </a:pathLst>
            </a:custGeom>
            <a:grpFill/>
            <a:ln w="23813" cap="flat">
              <a:noFill/>
              <a:prstDash val="solid"/>
              <a:miter/>
            </a:ln>
          </p:spPr>
          <p:txBody>
            <a:bodyPr rtlCol="0" anchor="ctr"/>
            <a:lstStyle/>
            <a:p>
              <a:endParaRPr lang="en-ID"/>
            </a:p>
          </p:txBody>
        </p:sp>
        <p:sp>
          <p:nvSpPr>
            <p:cNvPr id="1972" name="Freeform: Shape 1971">
              <a:extLst>
                <a:ext uri="{FF2B5EF4-FFF2-40B4-BE49-F238E27FC236}">
                  <a16:creationId xmlns:a16="http://schemas.microsoft.com/office/drawing/2014/main" id="{692BBBF1-97F1-0931-3E98-8589DB27E4B8}"/>
                </a:ext>
              </a:extLst>
            </p:cNvPr>
            <p:cNvSpPr/>
            <p:nvPr/>
          </p:nvSpPr>
          <p:spPr>
            <a:xfrm>
              <a:off x="8641556" y="5398293"/>
              <a:ext cx="40481" cy="10769"/>
            </a:xfrm>
            <a:custGeom>
              <a:avLst/>
              <a:gdLst>
                <a:gd name="connsiteX0" fmla="*/ 0 w 40481"/>
                <a:gd name="connsiteY0" fmla="*/ 0 h 10769"/>
                <a:gd name="connsiteX1" fmla="*/ 40482 w 40481"/>
                <a:gd name="connsiteY1" fmla="*/ 9525 h 10769"/>
                <a:gd name="connsiteX2" fmla="*/ 0 w 40481"/>
                <a:gd name="connsiteY2" fmla="*/ 0 h 10769"/>
                <a:gd name="connsiteX3" fmla="*/ 0 w 40481"/>
                <a:gd name="connsiteY3" fmla="*/ 0 h 10769"/>
              </a:gdLst>
              <a:ahLst/>
              <a:cxnLst>
                <a:cxn ang="0">
                  <a:pos x="connsiteX0" y="connsiteY0"/>
                </a:cxn>
                <a:cxn ang="0">
                  <a:pos x="connsiteX1" y="connsiteY1"/>
                </a:cxn>
                <a:cxn ang="0">
                  <a:pos x="connsiteX2" y="connsiteY2"/>
                </a:cxn>
                <a:cxn ang="0">
                  <a:pos x="connsiteX3" y="connsiteY3"/>
                </a:cxn>
              </a:cxnLst>
              <a:rect l="l" t="t" r="r" b="b"/>
              <a:pathLst>
                <a:path w="40481" h="10769">
                  <a:moveTo>
                    <a:pt x="0" y="0"/>
                  </a:moveTo>
                  <a:cubicBezTo>
                    <a:pt x="14288" y="2381"/>
                    <a:pt x="26194" y="7144"/>
                    <a:pt x="40482" y="9525"/>
                  </a:cubicBezTo>
                  <a:cubicBezTo>
                    <a:pt x="23813" y="11906"/>
                    <a:pt x="9525" y="11906"/>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1973" name="Freeform: Shape 1972">
              <a:extLst>
                <a:ext uri="{FF2B5EF4-FFF2-40B4-BE49-F238E27FC236}">
                  <a16:creationId xmlns:a16="http://schemas.microsoft.com/office/drawing/2014/main" id="{CF78E9EB-B54F-C3C8-237B-6CA58DD3AA21}"/>
                </a:ext>
              </a:extLst>
            </p:cNvPr>
            <p:cNvSpPr/>
            <p:nvPr/>
          </p:nvSpPr>
          <p:spPr>
            <a:xfrm>
              <a:off x="9503568" y="5398293"/>
              <a:ext cx="39158" cy="16668"/>
            </a:xfrm>
            <a:custGeom>
              <a:avLst/>
              <a:gdLst>
                <a:gd name="connsiteX0" fmla="*/ 38100 w 39158"/>
                <a:gd name="connsiteY0" fmla="*/ 0 h 16668"/>
                <a:gd name="connsiteX1" fmla="*/ 2381 w 39158"/>
                <a:gd name="connsiteY1" fmla="*/ 16669 h 16668"/>
                <a:gd name="connsiteX2" fmla="*/ 0 w 39158"/>
                <a:gd name="connsiteY2" fmla="*/ 11906 h 16668"/>
                <a:gd name="connsiteX3" fmla="*/ 38100 w 39158"/>
                <a:gd name="connsiteY3" fmla="*/ 0 h 16668"/>
                <a:gd name="connsiteX4" fmla="*/ 38100 w 39158"/>
                <a:gd name="connsiteY4" fmla="*/ 0 h 16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58" h="16668">
                  <a:moveTo>
                    <a:pt x="38100" y="0"/>
                  </a:moveTo>
                  <a:cubicBezTo>
                    <a:pt x="26194" y="4762"/>
                    <a:pt x="14287" y="11906"/>
                    <a:pt x="2381" y="16669"/>
                  </a:cubicBezTo>
                  <a:cubicBezTo>
                    <a:pt x="2381" y="14288"/>
                    <a:pt x="0" y="11906"/>
                    <a:pt x="0" y="11906"/>
                  </a:cubicBezTo>
                  <a:cubicBezTo>
                    <a:pt x="14287" y="7144"/>
                    <a:pt x="26194" y="4762"/>
                    <a:pt x="38100" y="0"/>
                  </a:cubicBezTo>
                  <a:cubicBezTo>
                    <a:pt x="40481" y="0"/>
                    <a:pt x="38100" y="0"/>
                    <a:pt x="38100" y="0"/>
                  </a:cubicBezTo>
                  <a:close/>
                </a:path>
              </a:pathLst>
            </a:custGeom>
            <a:grpFill/>
            <a:ln w="23813" cap="flat">
              <a:noFill/>
              <a:prstDash val="solid"/>
              <a:miter/>
            </a:ln>
          </p:spPr>
          <p:txBody>
            <a:bodyPr rtlCol="0" anchor="ctr"/>
            <a:lstStyle/>
            <a:p>
              <a:endParaRPr lang="en-ID"/>
            </a:p>
          </p:txBody>
        </p:sp>
        <p:sp>
          <p:nvSpPr>
            <p:cNvPr id="1974" name="Freeform: Shape 1973">
              <a:extLst>
                <a:ext uri="{FF2B5EF4-FFF2-40B4-BE49-F238E27FC236}">
                  <a16:creationId xmlns:a16="http://schemas.microsoft.com/office/drawing/2014/main" id="{749A37AD-DA68-19C4-C48C-63525F7940A8}"/>
                </a:ext>
              </a:extLst>
            </p:cNvPr>
            <p:cNvSpPr/>
            <p:nvPr/>
          </p:nvSpPr>
          <p:spPr>
            <a:xfrm>
              <a:off x="10594181" y="5398293"/>
              <a:ext cx="40481" cy="10769"/>
            </a:xfrm>
            <a:custGeom>
              <a:avLst/>
              <a:gdLst>
                <a:gd name="connsiteX0" fmla="*/ 0 w 40481"/>
                <a:gd name="connsiteY0" fmla="*/ 0 h 10769"/>
                <a:gd name="connsiteX1" fmla="*/ 40482 w 40481"/>
                <a:gd name="connsiteY1" fmla="*/ 9525 h 10769"/>
                <a:gd name="connsiteX2" fmla="*/ 0 w 40481"/>
                <a:gd name="connsiteY2" fmla="*/ 0 h 10769"/>
                <a:gd name="connsiteX3" fmla="*/ 0 w 40481"/>
                <a:gd name="connsiteY3" fmla="*/ 0 h 10769"/>
              </a:gdLst>
              <a:ahLst/>
              <a:cxnLst>
                <a:cxn ang="0">
                  <a:pos x="connsiteX0" y="connsiteY0"/>
                </a:cxn>
                <a:cxn ang="0">
                  <a:pos x="connsiteX1" y="connsiteY1"/>
                </a:cxn>
                <a:cxn ang="0">
                  <a:pos x="connsiteX2" y="connsiteY2"/>
                </a:cxn>
                <a:cxn ang="0">
                  <a:pos x="connsiteX3" y="connsiteY3"/>
                </a:cxn>
              </a:cxnLst>
              <a:rect l="l" t="t" r="r" b="b"/>
              <a:pathLst>
                <a:path w="40481" h="10769">
                  <a:moveTo>
                    <a:pt x="0" y="0"/>
                  </a:moveTo>
                  <a:cubicBezTo>
                    <a:pt x="14288" y="2381"/>
                    <a:pt x="26194" y="7144"/>
                    <a:pt x="40482" y="9525"/>
                  </a:cubicBezTo>
                  <a:cubicBezTo>
                    <a:pt x="26194" y="11906"/>
                    <a:pt x="11906" y="11906"/>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1975" name="Freeform: Shape 1974">
              <a:extLst>
                <a:ext uri="{FF2B5EF4-FFF2-40B4-BE49-F238E27FC236}">
                  <a16:creationId xmlns:a16="http://schemas.microsoft.com/office/drawing/2014/main" id="{23EC6E42-E5E9-D76A-AFDF-69B2D4394CD8}"/>
                </a:ext>
              </a:extLst>
            </p:cNvPr>
            <p:cNvSpPr/>
            <p:nvPr/>
          </p:nvSpPr>
          <p:spPr>
            <a:xfrm>
              <a:off x="11458575" y="5398293"/>
              <a:ext cx="38099" cy="16668"/>
            </a:xfrm>
            <a:custGeom>
              <a:avLst/>
              <a:gdLst>
                <a:gd name="connsiteX0" fmla="*/ 38099 w 38099"/>
                <a:gd name="connsiteY0" fmla="*/ 0 h 16668"/>
                <a:gd name="connsiteX1" fmla="*/ 2381 w 38099"/>
                <a:gd name="connsiteY1" fmla="*/ 16669 h 16668"/>
                <a:gd name="connsiteX2" fmla="*/ 0 w 38099"/>
                <a:gd name="connsiteY2" fmla="*/ 11906 h 16668"/>
                <a:gd name="connsiteX3" fmla="*/ 38099 w 38099"/>
                <a:gd name="connsiteY3" fmla="*/ 0 h 16668"/>
                <a:gd name="connsiteX4" fmla="*/ 38099 w 38099"/>
                <a:gd name="connsiteY4" fmla="*/ 0 h 16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9" h="16668">
                  <a:moveTo>
                    <a:pt x="38099" y="0"/>
                  </a:moveTo>
                  <a:cubicBezTo>
                    <a:pt x="26193" y="4762"/>
                    <a:pt x="14287" y="11906"/>
                    <a:pt x="2381" y="16669"/>
                  </a:cubicBezTo>
                  <a:cubicBezTo>
                    <a:pt x="2381" y="14288"/>
                    <a:pt x="0" y="11906"/>
                    <a:pt x="0" y="11906"/>
                  </a:cubicBezTo>
                  <a:cubicBezTo>
                    <a:pt x="11906" y="7144"/>
                    <a:pt x="26193" y="4762"/>
                    <a:pt x="38099" y="0"/>
                  </a:cubicBezTo>
                  <a:cubicBezTo>
                    <a:pt x="38099" y="0"/>
                    <a:pt x="38099" y="0"/>
                    <a:pt x="38099" y="0"/>
                  </a:cubicBezTo>
                  <a:close/>
                </a:path>
              </a:pathLst>
            </a:custGeom>
            <a:grpFill/>
            <a:ln w="23813" cap="flat">
              <a:noFill/>
              <a:prstDash val="solid"/>
              <a:miter/>
            </a:ln>
          </p:spPr>
          <p:txBody>
            <a:bodyPr rtlCol="0" anchor="ctr"/>
            <a:lstStyle/>
            <a:p>
              <a:endParaRPr lang="en-ID"/>
            </a:p>
          </p:txBody>
        </p:sp>
        <p:sp>
          <p:nvSpPr>
            <p:cNvPr id="1976" name="Freeform: Shape 1975">
              <a:extLst>
                <a:ext uri="{FF2B5EF4-FFF2-40B4-BE49-F238E27FC236}">
                  <a16:creationId xmlns:a16="http://schemas.microsoft.com/office/drawing/2014/main" id="{9E054822-C76E-4E55-3F0A-FFA4836336DB}"/>
                </a:ext>
              </a:extLst>
            </p:cNvPr>
            <p:cNvSpPr/>
            <p:nvPr/>
          </p:nvSpPr>
          <p:spPr>
            <a:xfrm>
              <a:off x="8641556" y="2019300"/>
              <a:ext cx="40481" cy="10769"/>
            </a:xfrm>
            <a:custGeom>
              <a:avLst/>
              <a:gdLst>
                <a:gd name="connsiteX0" fmla="*/ 0 w 40481"/>
                <a:gd name="connsiteY0" fmla="*/ 0 h 10769"/>
                <a:gd name="connsiteX1" fmla="*/ 40482 w 40481"/>
                <a:gd name="connsiteY1" fmla="*/ 9525 h 10769"/>
                <a:gd name="connsiteX2" fmla="*/ 0 w 40481"/>
                <a:gd name="connsiteY2" fmla="*/ 0 h 10769"/>
                <a:gd name="connsiteX3" fmla="*/ 0 w 40481"/>
                <a:gd name="connsiteY3" fmla="*/ 0 h 10769"/>
              </a:gdLst>
              <a:ahLst/>
              <a:cxnLst>
                <a:cxn ang="0">
                  <a:pos x="connsiteX0" y="connsiteY0"/>
                </a:cxn>
                <a:cxn ang="0">
                  <a:pos x="connsiteX1" y="connsiteY1"/>
                </a:cxn>
                <a:cxn ang="0">
                  <a:pos x="connsiteX2" y="connsiteY2"/>
                </a:cxn>
                <a:cxn ang="0">
                  <a:pos x="connsiteX3" y="connsiteY3"/>
                </a:cxn>
              </a:cxnLst>
              <a:rect l="l" t="t" r="r" b="b"/>
              <a:pathLst>
                <a:path w="40481" h="10769">
                  <a:moveTo>
                    <a:pt x="0" y="0"/>
                  </a:moveTo>
                  <a:cubicBezTo>
                    <a:pt x="14288" y="2381"/>
                    <a:pt x="26194" y="7144"/>
                    <a:pt x="40482" y="9525"/>
                  </a:cubicBezTo>
                  <a:cubicBezTo>
                    <a:pt x="23813" y="11906"/>
                    <a:pt x="9525" y="11906"/>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1977" name="Freeform: Shape 1976">
              <a:extLst>
                <a:ext uri="{FF2B5EF4-FFF2-40B4-BE49-F238E27FC236}">
                  <a16:creationId xmlns:a16="http://schemas.microsoft.com/office/drawing/2014/main" id="{FF1F390E-330E-D24E-FF20-03938A0B4242}"/>
                </a:ext>
              </a:extLst>
            </p:cNvPr>
            <p:cNvSpPr/>
            <p:nvPr/>
          </p:nvSpPr>
          <p:spPr>
            <a:xfrm>
              <a:off x="11458575" y="4271962"/>
              <a:ext cx="38099" cy="16669"/>
            </a:xfrm>
            <a:custGeom>
              <a:avLst/>
              <a:gdLst>
                <a:gd name="connsiteX0" fmla="*/ 38099 w 38099"/>
                <a:gd name="connsiteY0" fmla="*/ 0 h 16669"/>
                <a:gd name="connsiteX1" fmla="*/ 2381 w 38099"/>
                <a:gd name="connsiteY1" fmla="*/ 16669 h 16669"/>
                <a:gd name="connsiteX2" fmla="*/ 0 w 38099"/>
                <a:gd name="connsiteY2" fmla="*/ 11906 h 16669"/>
                <a:gd name="connsiteX3" fmla="*/ 38099 w 38099"/>
                <a:gd name="connsiteY3" fmla="*/ 0 h 16669"/>
                <a:gd name="connsiteX4" fmla="*/ 38099 w 38099"/>
                <a:gd name="connsiteY4" fmla="*/ 0 h 16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9" h="16669">
                  <a:moveTo>
                    <a:pt x="38099" y="0"/>
                  </a:moveTo>
                  <a:cubicBezTo>
                    <a:pt x="26193" y="4763"/>
                    <a:pt x="14287" y="11906"/>
                    <a:pt x="2381" y="16669"/>
                  </a:cubicBezTo>
                  <a:cubicBezTo>
                    <a:pt x="2381" y="14288"/>
                    <a:pt x="0" y="11906"/>
                    <a:pt x="0" y="11906"/>
                  </a:cubicBezTo>
                  <a:cubicBezTo>
                    <a:pt x="11906" y="7144"/>
                    <a:pt x="26193" y="4763"/>
                    <a:pt x="38099" y="0"/>
                  </a:cubicBezTo>
                  <a:cubicBezTo>
                    <a:pt x="38099" y="0"/>
                    <a:pt x="38099" y="0"/>
                    <a:pt x="38099" y="0"/>
                  </a:cubicBezTo>
                  <a:close/>
                </a:path>
              </a:pathLst>
            </a:custGeom>
            <a:grpFill/>
            <a:ln w="23813" cap="flat">
              <a:noFill/>
              <a:prstDash val="solid"/>
              <a:miter/>
            </a:ln>
          </p:spPr>
          <p:txBody>
            <a:bodyPr rtlCol="0" anchor="ctr"/>
            <a:lstStyle/>
            <a:p>
              <a:endParaRPr lang="en-ID"/>
            </a:p>
          </p:txBody>
        </p:sp>
        <p:sp>
          <p:nvSpPr>
            <p:cNvPr id="1978" name="Freeform: Shape 1977">
              <a:extLst>
                <a:ext uri="{FF2B5EF4-FFF2-40B4-BE49-F238E27FC236}">
                  <a16:creationId xmlns:a16="http://schemas.microsoft.com/office/drawing/2014/main" id="{13DB4EB4-9F84-1ADE-22B6-9E7B839D1016}"/>
                </a:ext>
              </a:extLst>
            </p:cNvPr>
            <p:cNvSpPr/>
            <p:nvPr/>
          </p:nvSpPr>
          <p:spPr>
            <a:xfrm>
              <a:off x="10594181" y="4271962"/>
              <a:ext cx="40481" cy="10769"/>
            </a:xfrm>
            <a:custGeom>
              <a:avLst/>
              <a:gdLst>
                <a:gd name="connsiteX0" fmla="*/ 0 w 40481"/>
                <a:gd name="connsiteY0" fmla="*/ 0 h 10769"/>
                <a:gd name="connsiteX1" fmla="*/ 40482 w 40481"/>
                <a:gd name="connsiteY1" fmla="*/ 9525 h 10769"/>
                <a:gd name="connsiteX2" fmla="*/ 0 w 40481"/>
                <a:gd name="connsiteY2" fmla="*/ 0 h 10769"/>
                <a:gd name="connsiteX3" fmla="*/ 0 w 40481"/>
                <a:gd name="connsiteY3" fmla="*/ 0 h 10769"/>
              </a:gdLst>
              <a:ahLst/>
              <a:cxnLst>
                <a:cxn ang="0">
                  <a:pos x="connsiteX0" y="connsiteY0"/>
                </a:cxn>
                <a:cxn ang="0">
                  <a:pos x="connsiteX1" y="connsiteY1"/>
                </a:cxn>
                <a:cxn ang="0">
                  <a:pos x="connsiteX2" y="connsiteY2"/>
                </a:cxn>
                <a:cxn ang="0">
                  <a:pos x="connsiteX3" y="connsiteY3"/>
                </a:cxn>
              </a:cxnLst>
              <a:rect l="l" t="t" r="r" b="b"/>
              <a:pathLst>
                <a:path w="40481" h="10769">
                  <a:moveTo>
                    <a:pt x="0" y="0"/>
                  </a:moveTo>
                  <a:cubicBezTo>
                    <a:pt x="14288" y="2381"/>
                    <a:pt x="26194" y="7144"/>
                    <a:pt x="40482" y="9525"/>
                  </a:cubicBezTo>
                  <a:cubicBezTo>
                    <a:pt x="26194" y="11906"/>
                    <a:pt x="11906" y="11906"/>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1979" name="Freeform: Shape 1978">
              <a:extLst>
                <a:ext uri="{FF2B5EF4-FFF2-40B4-BE49-F238E27FC236}">
                  <a16:creationId xmlns:a16="http://schemas.microsoft.com/office/drawing/2014/main" id="{1F2E3323-CCFC-E7E8-FDED-49A9E518940E}"/>
                </a:ext>
              </a:extLst>
            </p:cNvPr>
            <p:cNvSpPr/>
            <p:nvPr/>
          </p:nvSpPr>
          <p:spPr>
            <a:xfrm>
              <a:off x="9503568" y="4271962"/>
              <a:ext cx="39158" cy="16669"/>
            </a:xfrm>
            <a:custGeom>
              <a:avLst/>
              <a:gdLst>
                <a:gd name="connsiteX0" fmla="*/ 38100 w 39158"/>
                <a:gd name="connsiteY0" fmla="*/ 0 h 16669"/>
                <a:gd name="connsiteX1" fmla="*/ 2381 w 39158"/>
                <a:gd name="connsiteY1" fmla="*/ 16669 h 16669"/>
                <a:gd name="connsiteX2" fmla="*/ 0 w 39158"/>
                <a:gd name="connsiteY2" fmla="*/ 11906 h 16669"/>
                <a:gd name="connsiteX3" fmla="*/ 38100 w 39158"/>
                <a:gd name="connsiteY3" fmla="*/ 0 h 16669"/>
                <a:gd name="connsiteX4" fmla="*/ 38100 w 39158"/>
                <a:gd name="connsiteY4" fmla="*/ 0 h 16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58" h="16669">
                  <a:moveTo>
                    <a:pt x="38100" y="0"/>
                  </a:moveTo>
                  <a:cubicBezTo>
                    <a:pt x="26194" y="4763"/>
                    <a:pt x="14287" y="11906"/>
                    <a:pt x="2381" y="16669"/>
                  </a:cubicBezTo>
                  <a:cubicBezTo>
                    <a:pt x="2381" y="14288"/>
                    <a:pt x="0" y="11906"/>
                    <a:pt x="0" y="11906"/>
                  </a:cubicBezTo>
                  <a:cubicBezTo>
                    <a:pt x="14287" y="7144"/>
                    <a:pt x="26194" y="4763"/>
                    <a:pt x="38100" y="0"/>
                  </a:cubicBezTo>
                  <a:cubicBezTo>
                    <a:pt x="40481" y="0"/>
                    <a:pt x="38100" y="0"/>
                    <a:pt x="38100" y="0"/>
                  </a:cubicBezTo>
                  <a:close/>
                </a:path>
              </a:pathLst>
            </a:custGeom>
            <a:grpFill/>
            <a:ln w="23813" cap="flat">
              <a:noFill/>
              <a:prstDash val="solid"/>
              <a:miter/>
            </a:ln>
          </p:spPr>
          <p:txBody>
            <a:bodyPr rtlCol="0" anchor="ctr"/>
            <a:lstStyle/>
            <a:p>
              <a:endParaRPr lang="en-ID"/>
            </a:p>
          </p:txBody>
        </p:sp>
        <p:sp>
          <p:nvSpPr>
            <p:cNvPr id="1980" name="Freeform: Shape 1979">
              <a:extLst>
                <a:ext uri="{FF2B5EF4-FFF2-40B4-BE49-F238E27FC236}">
                  <a16:creationId xmlns:a16="http://schemas.microsoft.com/office/drawing/2014/main" id="{DBC83250-BE4E-7B60-EF47-510F8AF6A83F}"/>
                </a:ext>
              </a:extLst>
            </p:cNvPr>
            <p:cNvSpPr/>
            <p:nvPr/>
          </p:nvSpPr>
          <p:spPr>
            <a:xfrm>
              <a:off x="8641556" y="4271962"/>
              <a:ext cx="40481" cy="10769"/>
            </a:xfrm>
            <a:custGeom>
              <a:avLst/>
              <a:gdLst>
                <a:gd name="connsiteX0" fmla="*/ 0 w 40481"/>
                <a:gd name="connsiteY0" fmla="*/ 0 h 10769"/>
                <a:gd name="connsiteX1" fmla="*/ 40482 w 40481"/>
                <a:gd name="connsiteY1" fmla="*/ 9525 h 10769"/>
                <a:gd name="connsiteX2" fmla="*/ 0 w 40481"/>
                <a:gd name="connsiteY2" fmla="*/ 0 h 10769"/>
                <a:gd name="connsiteX3" fmla="*/ 0 w 40481"/>
                <a:gd name="connsiteY3" fmla="*/ 0 h 10769"/>
              </a:gdLst>
              <a:ahLst/>
              <a:cxnLst>
                <a:cxn ang="0">
                  <a:pos x="connsiteX0" y="connsiteY0"/>
                </a:cxn>
                <a:cxn ang="0">
                  <a:pos x="connsiteX1" y="connsiteY1"/>
                </a:cxn>
                <a:cxn ang="0">
                  <a:pos x="connsiteX2" y="connsiteY2"/>
                </a:cxn>
                <a:cxn ang="0">
                  <a:pos x="connsiteX3" y="connsiteY3"/>
                </a:cxn>
              </a:cxnLst>
              <a:rect l="l" t="t" r="r" b="b"/>
              <a:pathLst>
                <a:path w="40481" h="10769">
                  <a:moveTo>
                    <a:pt x="0" y="0"/>
                  </a:moveTo>
                  <a:cubicBezTo>
                    <a:pt x="14288" y="2381"/>
                    <a:pt x="26194" y="7144"/>
                    <a:pt x="40482" y="9525"/>
                  </a:cubicBezTo>
                  <a:cubicBezTo>
                    <a:pt x="23813" y="11906"/>
                    <a:pt x="9525" y="11906"/>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1981" name="Freeform: Shape 1980">
              <a:extLst>
                <a:ext uri="{FF2B5EF4-FFF2-40B4-BE49-F238E27FC236}">
                  <a16:creationId xmlns:a16="http://schemas.microsoft.com/office/drawing/2014/main" id="{C4B799FE-74E0-B7F9-33DD-8470FA19EF8E}"/>
                </a:ext>
              </a:extLst>
            </p:cNvPr>
            <p:cNvSpPr/>
            <p:nvPr/>
          </p:nvSpPr>
          <p:spPr>
            <a:xfrm>
              <a:off x="7550943" y="4271962"/>
              <a:ext cx="38099" cy="16669"/>
            </a:xfrm>
            <a:custGeom>
              <a:avLst/>
              <a:gdLst>
                <a:gd name="connsiteX0" fmla="*/ 38100 w 38099"/>
                <a:gd name="connsiteY0" fmla="*/ 0 h 16669"/>
                <a:gd name="connsiteX1" fmla="*/ 2381 w 38099"/>
                <a:gd name="connsiteY1" fmla="*/ 16669 h 16669"/>
                <a:gd name="connsiteX2" fmla="*/ 0 w 38099"/>
                <a:gd name="connsiteY2" fmla="*/ 11906 h 16669"/>
                <a:gd name="connsiteX3" fmla="*/ 38100 w 38099"/>
                <a:gd name="connsiteY3" fmla="*/ 0 h 16669"/>
                <a:gd name="connsiteX4" fmla="*/ 38100 w 38099"/>
                <a:gd name="connsiteY4" fmla="*/ 0 h 16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9" h="16669">
                  <a:moveTo>
                    <a:pt x="38100" y="0"/>
                  </a:moveTo>
                  <a:cubicBezTo>
                    <a:pt x="26194" y="4763"/>
                    <a:pt x="14287" y="11906"/>
                    <a:pt x="2381" y="16669"/>
                  </a:cubicBezTo>
                  <a:cubicBezTo>
                    <a:pt x="2381" y="14288"/>
                    <a:pt x="0" y="11906"/>
                    <a:pt x="0" y="11906"/>
                  </a:cubicBezTo>
                  <a:cubicBezTo>
                    <a:pt x="11906" y="7144"/>
                    <a:pt x="26194" y="4763"/>
                    <a:pt x="38100" y="0"/>
                  </a:cubicBezTo>
                  <a:cubicBezTo>
                    <a:pt x="38100" y="0"/>
                    <a:pt x="38100" y="0"/>
                    <a:pt x="38100" y="0"/>
                  </a:cubicBezTo>
                  <a:close/>
                </a:path>
              </a:pathLst>
            </a:custGeom>
            <a:grpFill/>
            <a:ln w="23813" cap="flat">
              <a:noFill/>
              <a:prstDash val="solid"/>
              <a:miter/>
            </a:ln>
          </p:spPr>
          <p:txBody>
            <a:bodyPr rtlCol="0" anchor="ctr"/>
            <a:lstStyle/>
            <a:p>
              <a:endParaRPr lang="en-ID"/>
            </a:p>
          </p:txBody>
        </p:sp>
        <p:sp>
          <p:nvSpPr>
            <p:cNvPr id="1982" name="Freeform: Shape 1981">
              <a:extLst>
                <a:ext uri="{FF2B5EF4-FFF2-40B4-BE49-F238E27FC236}">
                  <a16:creationId xmlns:a16="http://schemas.microsoft.com/office/drawing/2014/main" id="{D6EAB569-0CF6-E781-73FE-C377A133CE82}"/>
                </a:ext>
              </a:extLst>
            </p:cNvPr>
            <p:cNvSpPr/>
            <p:nvPr/>
          </p:nvSpPr>
          <p:spPr>
            <a:xfrm>
              <a:off x="6686549" y="4271962"/>
              <a:ext cx="40481" cy="10769"/>
            </a:xfrm>
            <a:custGeom>
              <a:avLst/>
              <a:gdLst>
                <a:gd name="connsiteX0" fmla="*/ 0 w 40481"/>
                <a:gd name="connsiteY0" fmla="*/ 0 h 10769"/>
                <a:gd name="connsiteX1" fmla="*/ 40481 w 40481"/>
                <a:gd name="connsiteY1" fmla="*/ 9525 h 10769"/>
                <a:gd name="connsiteX2" fmla="*/ 0 w 40481"/>
                <a:gd name="connsiteY2" fmla="*/ 0 h 10769"/>
                <a:gd name="connsiteX3" fmla="*/ 0 w 40481"/>
                <a:gd name="connsiteY3" fmla="*/ 0 h 10769"/>
              </a:gdLst>
              <a:ahLst/>
              <a:cxnLst>
                <a:cxn ang="0">
                  <a:pos x="connsiteX0" y="connsiteY0"/>
                </a:cxn>
                <a:cxn ang="0">
                  <a:pos x="connsiteX1" y="connsiteY1"/>
                </a:cxn>
                <a:cxn ang="0">
                  <a:pos x="connsiteX2" y="connsiteY2"/>
                </a:cxn>
                <a:cxn ang="0">
                  <a:pos x="connsiteX3" y="connsiteY3"/>
                </a:cxn>
              </a:cxnLst>
              <a:rect l="l" t="t" r="r" b="b"/>
              <a:pathLst>
                <a:path w="40481" h="10769">
                  <a:moveTo>
                    <a:pt x="0" y="0"/>
                  </a:moveTo>
                  <a:cubicBezTo>
                    <a:pt x="14288" y="2381"/>
                    <a:pt x="26194" y="7144"/>
                    <a:pt x="40481" y="9525"/>
                  </a:cubicBezTo>
                  <a:cubicBezTo>
                    <a:pt x="26194" y="11906"/>
                    <a:pt x="11906" y="11906"/>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1983" name="Freeform: Shape 1982">
              <a:extLst>
                <a:ext uri="{FF2B5EF4-FFF2-40B4-BE49-F238E27FC236}">
                  <a16:creationId xmlns:a16="http://schemas.microsoft.com/office/drawing/2014/main" id="{69FD219C-C7B8-A2CE-EA2D-96BB46E49800}"/>
                </a:ext>
              </a:extLst>
            </p:cNvPr>
            <p:cNvSpPr/>
            <p:nvPr/>
          </p:nvSpPr>
          <p:spPr>
            <a:xfrm>
              <a:off x="5595937" y="4271962"/>
              <a:ext cx="39158" cy="16669"/>
            </a:xfrm>
            <a:custGeom>
              <a:avLst/>
              <a:gdLst>
                <a:gd name="connsiteX0" fmla="*/ 38100 w 39158"/>
                <a:gd name="connsiteY0" fmla="*/ 0 h 16669"/>
                <a:gd name="connsiteX1" fmla="*/ 2381 w 39158"/>
                <a:gd name="connsiteY1" fmla="*/ 16669 h 16669"/>
                <a:gd name="connsiteX2" fmla="*/ 0 w 39158"/>
                <a:gd name="connsiteY2" fmla="*/ 11906 h 16669"/>
                <a:gd name="connsiteX3" fmla="*/ 38100 w 39158"/>
                <a:gd name="connsiteY3" fmla="*/ 0 h 16669"/>
                <a:gd name="connsiteX4" fmla="*/ 38100 w 39158"/>
                <a:gd name="connsiteY4" fmla="*/ 0 h 16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58" h="16669">
                  <a:moveTo>
                    <a:pt x="38100" y="0"/>
                  </a:moveTo>
                  <a:cubicBezTo>
                    <a:pt x="26194" y="4763"/>
                    <a:pt x="14288" y="11906"/>
                    <a:pt x="2381" y="16669"/>
                  </a:cubicBezTo>
                  <a:cubicBezTo>
                    <a:pt x="2381" y="14288"/>
                    <a:pt x="0" y="11906"/>
                    <a:pt x="0" y="11906"/>
                  </a:cubicBezTo>
                  <a:cubicBezTo>
                    <a:pt x="14288" y="7144"/>
                    <a:pt x="26194" y="4763"/>
                    <a:pt x="38100" y="0"/>
                  </a:cubicBezTo>
                  <a:cubicBezTo>
                    <a:pt x="40481" y="0"/>
                    <a:pt x="38100" y="0"/>
                    <a:pt x="38100" y="0"/>
                  </a:cubicBezTo>
                  <a:close/>
                </a:path>
              </a:pathLst>
            </a:custGeom>
            <a:grpFill/>
            <a:ln w="23813" cap="flat">
              <a:noFill/>
              <a:prstDash val="solid"/>
              <a:miter/>
            </a:ln>
          </p:spPr>
          <p:txBody>
            <a:bodyPr rtlCol="0" anchor="ctr"/>
            <a:lstStyle/>
            <a:p>
              <a:endParaRPr lang="en-ID"/>
            </a:p>
          </p:txBody>
        </p:sp>
        <p:sp>
          <p:nvSpPr>
            <p:cNvPr id="1984" name="Freeform: Shape 1983">
              <a:extLst>
                <a:ext uri="{FF2B5EF4-FFF2-40B4-BE49-F238E27FC236}">
                  <a16:creationId xmlns:a16="http://schemas.microsoft.com/office/drawing/2014/main" id="{74B85610-312E-A56F-0A81-058884ECD3F9}"/>
                </a:ext>
              </a:extLst>
            </p:cNvPr>
            <p:cNvSpPr/>
            <p:nvPr/>
          </p:nvSpPr>
          <p:spPr>
            <a:xfrm>
              <a:off x="5595937" y="3145631"/>
              <a:ext cx="39158" cy="16668"/>
            </a:xfrm>
            <a:custGeom>
              <a:avLst/>
              <a:gdLst>
                <a:gd name="connsiteX0" fmla="*/ 38100 w 39158"/>
                <a:gd name="connsiteY0" fmla="*/ 0 h 16668"/>
                <a:gd name="connsiteX1" fmla="*/ 2381 w 39158"/>
                <a:gd name="connsiteY1" fmla="*/ 16669 h 16668"/>
                <a:gd name="connsiteX2" fmla="*/ 0 w 39158"/>
                <a:gd name="connsiteY2" fmla="*/ 11906 h 16668"/>
                <a:gd name="connsiteX3" fmla="*/ 38100 w 39158"/>
                <a:gd name="connsiteY3" fmla="*/ 0 h 16668"/>
                <a:gd name="connsiteX4" fmla="*/ 38100 w 39158"/>
                <a:gd name="connsiteY4" fmla="*/ 0 h 16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58" h="16668">
                  <a:moveTo>
                    <a:pt x="38100" y="0"/>
                  </a:moveTo>
                  <a:cubicBezTo>
                    <a:pt x="26194" y="4762"/>
                    <a:pt x="14288" y="11906"/>
                    <a:pt x="2381" y="16669"/>
                  </a:cubicBezTo>
                  <a:cubicBezTo>
                    <a:pt x="2381" y="14287"/>
                    <a:pt x="0" y="11906"/>
                    <a:pt x="0" y="11906"/>
                  </a:cubicBezTo>
                  <a:cubicBezTo>
                    <a:pt x="14288" y="7143"/>
                    <a:pt x="26194" y="4762"/>
                    <a:pt x="38100" y="0"/>
                  </a:cubicBezTo>
                  <a:cubicBezTo>
                    <a:pt x="40481" y="0"/>
                    <a:pt x="38100" y="0"/>
                    <a:pt x="38100" y="0"/>
                  </a:cubicBezTo>
                  <a:close/>
                </a:path>
              </a:pathLst>
            </a:custGeom>
            <a:grpFill/>
            <a:ln w="23813" cap="flat">
              <a:noFill/>
              <a:prstDash val="solid"/>
              <a:miter/>
            </a:ln>
          </p:spPr>
          <p:txBody>
            <a:bodyPr rtlCol="0" anchor="ctr"/>
            <a:lstStyle/>
            <a:p>
              <a:endParaRPr lang="en-ID"/>
            </a:p>
          </p:txBody>
        </p:sp>
        <p:sp>
          <p:nvSpPr>
            <p:cNvPr id="1985" name="Freeform: Shape 1984">
              <a:extLst>
                <a:ext uri="{FF2B5EF4-FFF2-40B4-BE49-F238E27FC236}">
                  <a16:creationId xmlns:a16="http://schemas.microsoft.com/office/drawing/2014/main" id="{E847A7B1-A94B-CEFA-7CDB-288A47F1CFB4}"/>
                </a:ext>
              </a:extLst>
            </p:cNvPr>
            <p:cNvSpPr/>
            <p:nvPr/>
          </p:nvSpPr>
          <p:spPr>
            <a:xfrm>
              <a:off x="6686549" y="3145631"/>
              <a:ext cx="40481" cy="10769"/>
            </a:xfrm>
            <a:custGeom>
              <a:avLst/>
              <a:gdLst>
                <a:gd name="connsiteX0" fmla="*/ 0 w 40481"/>
                <a:gd name="connsiteY0" fmla="*/ 0 h 10769"/>
                <a:gd name="connsiteX1" fmla="*/ 40481 w 40481"/>
                <a:gd name="connsiteY1" fmla="*/ 9525 h 10769"/>
                <a:gd name="connsiteX2" fmla="*/ 0 w 40481"/>
                <a:gd name="connsiteY2" fmla="*/ 0 h 10769"/>
                <a:gd name="connsiteX3" fmla="*/ 0 w 40481"/>
                <a:gd name="connsiteY3" fmla="*/ 0 h 10769"/>
              </a:gdLst>
              <a:ahLst/>
              <a:cxnLst>
                <a:cxn ang="0">
                  <a:pos x="connsiteX0" y="connsiteY0"/>
                </a:cxn>
                <a:cxn ang="0">
                  <a:pos x="connsiteX1" y="connsiteY1"/>
                </a:cxn>
                <a:cxn ang="0">
                  <a:pos x="connsiteX2" y="connsiteY2"/>
                </a:cxn>
                <a:cxn ang="0">
                  <a:pos x="connsiteX3" y="connsiteY3"/>
                </a:cxn>
              </a:cxnLst>
              <a:rect l="l" t="t" r="r" b="b"/>
              <a:pathLst>
                <a:path w="40481" h="10769">
                  <a:moveTo>
                    <a:pt x="0" y="0"/>
                  </a:moveTo>
                  <a:cubicBezTo>
                    <a:pt x="14288" y="2381"/>
                    <a:pt x="26194" y="7143"/>
                    <a:pt x="40481" y="9525"/>
                  </a:cubicBezTo>
                  <a:cubicBezTo>
                    <a:pt x="26194" y="11906"/>
                    <a:pt x="11906" y="11906"/>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1986" name="Freeform: Shape 1985">
              <a:extLst>
                <a:ext uri="{FF2B5EF4-FFF2-40B4-BE49-F238E27FC236}">
                  <a16:creationId xmlns:a16="http://schemas.microsoft.com/office/drawing/2014/main" id="{53EF3D47-527A-EE88-B4C5-447D163E28EF}"/>
                </a:ext>
              </a:extLst>
            </p:cNvPr>
            <p:cNvSpPr/>
            <p:nvPr/>
          </p:nvSpPr>
          <p:spPr>
            <a:xfrm>
              <a:off x="7550943" y="3145631"/>
              <a:ext cx="38099" cy="16668"/>
            </a:xfrm>
            <a:custGeom>
              <a:avLst/>
              <a:gdLst>
                <a:gd name="connsiteX0" fmla="*/ 38100 w 38099"/>
                <a:gd name="connsiteY0" fmla="*/ 0 h 16668"/>
                <a:gd name="connsiteX1" fmla="*/ 2381 w 38099"/>
                <a:gd name="connsiteY1" fmla="*/ 16669 h 16668"/>
                <a:gd name="connsiteX2" fmla="*/ 0 w 38099"/>
                <a:gd name="connsiteY2" fmla="*/ 11906 h 16668"/>
                <a:gd name="connsiteX3" fmla="*/ 38100 w 38099"/>
                <a:gd name="connsiteY3" fmla="*/ 0 h 16668"/>
                <a:gd name="connsiteX4" fmla="*/ 38100 w 38099"/>
                <a:gd name="connsiteY4" fmla="*/ 0 h 16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9" h="16668">
                  <a:moveTo>
                    <a:pt x="38100" y="0"/>
                  </a:moveTo>
                  <a:cubicBezTo>
                    <a:pt x="26194" y="4762"/>
                    <a:pt x="14287" y="11906"/>
                    <a:pt x="2381" y="16669"/>
                  </a:cubicBezTo>
                  <a:cubicBezTo>
                    <a:pt x="2381" y="14287"/>
                    <a:pt x="0" y="11906"/>
                    <a:pt x="0" y="11906"/>
                  </a:cubicBezTo>
                  <a:cubicBezTo>
                    <a:pt x="11906" y="7143"/>
                    <a:pt x="26194" y="4762"/>
                    <a:pt x="38100" y="0"/>
                  </a:cubicBezTo>
                  <a:cubicBezTo>
                    <a:pt x="38100" y="0"/>
                    <a:pt x="38100" y="0"/>
                    <a:pt x="38100" y="0"/>
                  </a:cubicBezTo>
                  <a:close/>
                </a:path>
              </a:pathLst>
            </a:custGeom>
            <a:grpFill/>
            <a:ln w="23813" cap="flat">
              <a:noFill/>
              <a:prstDash val="solid"/>
              <a:miter/>
            </a:ln>
          </p:spPr>
          <p:txBody>
            <a:bodyPr rtlCol="0" anchor="ctr"/>
            <a:lstStyle/>
            <a:p>
              <a:endParaRPr lang="en-ID"/>
            </a:p>
          </p:txBody>
        </p:sp>
        <p:sp>
          <p:nvSpPr>
            <p:cNvPr id="1987" name="Freeform: Shape 1986">
              <a:extLst>
                <a:ext uri="{FF2B5EF4-FFF2-40B4-BE49-F238E27FC236}">
                  <a16:creationId xmlns:a16="http://schemas.microsoft.com/office/drawing/2014/main" id="{A39263C9-4DCC-999D-F24D-8BB4BA713EB6}"/>
                </a:ext>
              </a:extLst>
            </p:cNvPr>
            <p:cNvSpPr/>
            <p:nvPr/>
          </p:nvSpPr>
          <p:spPr>
            <a:xfrm>
              <a:off x="8641556" y="3145631"/>
              <a:ext cx="40481" cy="10769"/>
            </a:xfrm>
            <a:custGeom>
              <a:avLst/>
              <a:gdLst>
                <a:gd name="connsiteX0" fmla="*/ 0 w 40481"/>
                <a:gd name="connsiteY0" fmla="*/ 0 h 10769"/>
                <a:gd name="connsiteX1" fmla="*/ 40482 w 40481"/>
                <a:gd name="connsiteY1" fmla="*/ 9525 h 10769"/>
                <a:gd name="connsiteX2" fmla="*/ 0 w 40481"/>
                <a:gd name="connsiteY2" fmla="*/ 0 h 10769"/>
                <a:gd name="connsiteX3" fmla="*/ 0 w 40481"/>
                <a:gd name="connsiteY3" fmla="*/ 0 h 10769"/>
              </a:gdLst>
              <a:ahLst/>
              <a:cxnLst>
                <a:cxn ang="0">
                  <a:pos x="connsiteX0" y="connsiteY0"/>
                </a:cxn>
                <a:cxn ang="0">
                  <a:pos x="connsiteX1" y="connsiteY1"/>
                </a:cxn>
                <a:cxn ang="0">
                  <a:pos x="connsiteX2" y="connsiteY2"/>
                </a:cxn>
                <a:cxn ang="0">
                  <a:pos x="connsiteX3" y="connsiteY3"/>
                </a:cxn>
              </a:cxnLst>
              <a:rect l="l" t="t" r="r" b="b"/>
              <a:pathLst>
                <a:path w="40481" h="10769">
                  <a:moveTo>
                    <a:pt x="0" y="0"/>
                  </a:moveTo>
                  <a:cubicBezTo>
                    <a:pt x="14288" y="2381"/>
                    <a:pt x="26194" y="7143"/>
                    <a:pt x="40482" y="9525"/>
                  </a:cubicBezTo>
                  <a:cubicBezTo>
                    <a:pt x="23813" y="11906"/>
                    <a:pt x="9525" y="11906"/>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1988" name="Freeform: Shape 1987">
              <a:extLst>
                <a:ext uri="{FF2B5EF4-FFF2-40B4-BE49-F238E27FC236}">
                  <a16:creationId xmlns:a16="http://schemas.microsoft.com/office/drawing/2014/main" id="{B6740A2C-C4D7-B787-F788-409A1749D28A}"/>
                </a:ext>
              </a:extLst>
            </p:cNvPr>
            <p:cNvSpPr/>
            <p:nvPr/>
          </p:nvSpPr>
          <p:spPr>
            <a:xfrm>
              <a:off x="9503568" y="3145631"/>
              <a:ext cx="39158" cy="16668"/>
            </a:xfrm>
            <a:custGeom>
              <a:avLst/>
              <a:gdLst>
                <a:gd name="connsiteX0" fmla="*/ 38100 w 39158"/>
                <a:gd name="connsiteY0" fmla="*/ 0 h 16668"/>
                <a:gd name="connsiteX1" fmla="*/ 2381 w 39158"/>
                <a:gd name="connsiteY1" fmla="*/ 16669 h 16668"/>
                <a:gd name="connsiteX2" fmla="*/ 0 w 39158"/>
                <a:gd name="connsiteY2" fmla="*/ 11906 h 16668"/>
                <a:gd name="connsiteX3" fmla="*/ 38100 w 39158"/>
                <a:gd name="connsiteY3" fmla="*/ 0 h 16668"/>
                <a:gd name="connsiteX4" fmla="*/ 38100 w 39158"/>
                <a:gd name="connsiteY4" fmla="*/ 0 h 16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58" h="16668">
                  <a:moveTo>
                    <a:pt x="38100" y="0"/>
                  </a:moveTo>
                  <a:cubicBezTo>
                    <a:pt x="26194" y="4762"/>
                    <a:pt x="14287" y="11906"/>
                    <a:pt x="2381" y="16669"/>
                  </a:cubicBezTo>
                  <a:cubicBezTo>
                    <a:pt x="2381" y="14287"/>
                    <a:pt x="0" y="11906"/>
                    <a:pt x="0" y="11906"/>
                  </a:cubicBezTo>
                  <a:cubicBezTo>
                    <a:pt x="14287" y="7143"/>
                    <a:pt x="26194" y="4762"/>
                    <a:pt x="38100" y="0"/>
                  </a:cubicBezTo>
                  <a:cubicBezTo>
                    <a:pt x="40481" y="0"/>
                    <a:pt x="38100" y="0"/>
                    <a:pt x="38100" y="0"/>
                  </a:cubicBezTo>
                  <a:close/>
                </a:path>
              </a:pathLst>
            </a:custGeom>
            <a:grpFill/>
            <a:ln w="23813" cap="flat">
              <a:noFill/>
              <a:prstDash val="solid"/>
              <a:miter/>
            </a:ln>
          </p:spPr>
          <p:txBody>
            <a:bodyPr rtlCol="0" anchor="ctr"/>
            <a:lstStyle/>
            <a:p>
              <a:endParaRPr lang="en-ID"/>
            </a:p>
          </p:txBody>
        </p:sp>
        <p:sp>
          <p:nvSpPr>
            <p:cNvPr id="1989" name="Freeform: Shape 1988">
              <a:extLst>
                <a:ext uri="{FF2B5EF4-FFF2-40B4-BE49-F238E27FC236}">
                  <a16:creationId xmlns:a16="http://schemas.microsoft.com/office/drawing/2014/main" id="{13649F1B-3B8E-26FE-F690-D9134F694B0D}"/>
                </a:ext>
              </a:extLst>
            </p:cNvPr>
            <p:cNvSpPr/>
            <p:nvPr/>
          </p:nvSpPr>
          <p:spPr>
            <a:xfrm>
              <a:off x="11458575" y="3145631"/>
              <a:ext cx="38099" cy="16668"/>
            </a:xfrm>
            <a:custGeom>
              <a:avLst/>
              <a:gdLst>
                <a:gd name="connsiteX0" fmla="*/ 38099 w 38099"/>
                <a:gd name="connsiteY0" fmla="*/ 0 h 16668"/>
                <a:gd name="connsiteX1" fmla="*/ 2381 w 38099"/>
                <a:gd name="connsiteY1" fmla="*/ 16669 h 16668"/>
                <a:gd name="connsiteX2" fmla="*/ 0 w 38099"/>
                <a:gd name="connsiteY2" fmla="*/ 11906 h 16668"/>
                <a:gd name="connsiteX3" fmla="*/ 38099 w 38099"/>
                <a:gd name="connsiteY3" fmla="*/ 0 h 16668"/>
                <a:gd name="connsiteX4" fmla="*/ 38099 w 38099"/>
                <a:gd name="connsiteY4" fmla="*/ 0 h 16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9" h="16668">
                  <a:moveTo>
                    <a:pt x="38099" y="0"/>
                  </a:moveTo>
                  <a:cubicBezTo>
                    <a:pt x="26193" y="4762"/>
                    <a:pt x="14287" y="11906"/>
                    <a:pt x="2381" y="16669"/>
                  </a:cubicBezTo>
                  <a:cubicBezTo>
                    <a:pt x="2381" y="14287"/>
                    <a:pt x="0" y="11906"/>
                    <a:pt x="0" y="11906"/>
                  </a:cubicBezTo>
                  <a:cubicBezTo>
                    <a:pt x="11906" y="7143"/>
                    <a:pt x="26193" y="4762"/>
                    <a:pt x="38099" y="0"/>
                  </a:cubicBezTo>
                  <a:cubicBezTo>
                    <a:pt x="38099" y="0"/>
                    <a:pt x="38099" y="0"/>
                    <a:pt x="38099" y="0"/>
                  </a:cubicBezTo>
                  <a:close/>
                </a:path>
              </a:pathLst>
            </a:custGeom>
            <a:grpFill/>
            <a:ln w="23813" cap="flat">
              <a:noFill/>
              <a:prstDash val="solid"/>
              <a:miter/>
            </a:ln>
          </p:spPr>
          <p:txBody>
            <a:bodyPr rtlCol="0" anchor="ctr"/>
            <a:lstStyle/>
            <a:p>
              <a:endParaRPr lang="en-ID"/>
            </a:p>
          </p:txBody>
        </p:sp>
        <p:sp>
          <p:nvSpPr>
            <p:cNvPr id="1990" name="Freeform: Shape 1989">
              <a:extLst>
                <a:ext uri="{FF2B5EF4-FFF2-40B4-BE49-F238E27FC236}">
                  <a16:creationId xmlns:a16="http://schemas.microsoft.com/office/drawing/2014/main" id="{6296B2A7-077D-E4E3-E659-85FD5124D0FA}"/>
                </a:ext>
              </a:extLst>
            </p:cNvPr>
            <p:cNvSpPr/>
            <p:nvPr/>
          </p:nvSpPr>
          <p:spPr>
            <a:xfrm>
              <a:off x="9503568" y="892968"/>
              <a:ext cx="39158" cy="16668"/>
            </a:xfrm>
            <a:custGeom>
              <a:avLst/>
              <a:gdLst>
                <a:gd name="connsiteX0" fmla="*/ 38100 w 39158"/>
                <a:gd name="connsiteY0" fmla="*/ 0 h 16668"/>
                <a:gd name="connsiteX1" fmla="*/ 2381 w 39158"/>
                <a:gd name="connsiteY1" fmla="*/ 16669 h 16668"/>
                <a:gd name="connsiteX2" fmla="*/ 0 w 39158"/>
                <a:gd name="connsiteY2" fmla="*/ 11906 h 16668"/>
                <a:gd name="connsiteX3" fmla="*/ 38100 w 39158"/>
                <a:gd name="connsiteY3" fmla="*/ 0 h 16668"/>
                <a:gd name="connsiteX4" fmla="*/ 38100 w 39158"/>
                <a:gd name="connsiteY4" fmla="*/ 0 h 16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58" h="16668">
                  <a:moveTo>
                    <a:pt x="38100" y="0"/>
                  </a:moveTo>
                  <a:cubicBezTo>
                    <a:pt x="26194" y="4763"/>
                    <a:pt x="14287" y="11906"/>
                    <a:pt x="2381" y="16669"/>
                  </a:cubicBezTo>
                  <a:cubicBezTo>
                    <a:pt x="2381" y="14287"/>
                    <a:pt x="0" y="11906"/>
                    <a:pt x="0" y="11906"/>
                  </a:cubicBezTo>
                  <a:cubicBezTo>
                    <a:pt x="14287" y="7144"/>
                    <a:pt x="26194" y="4763"/>
                    <a:pt x="38100" y="0"/>
                  </a:cubicBezTo>
                  <a:cubicBezTo>
                    <a:pt x="40481" y="0"/>
                    <a:pt x="38100" y="0"/>
                    <a:pt x="38100" y="0"/>
                  </a:cubicBezTo>
                  <a:close/>
                </a:path>
              </a:pathLst>
            </a:custGeom>
            <a:grpFill/>
            <a:ln w="23813" cap="flat">
              <a:noFill/>
              <a:prstDash val="solid"/>
              <a:miter/>
            </a:ln>
          </p:spPr>
          <p:txBody>
            <a:bodyPr rtlCol="0" anchor="ctr"/>
            <a:lstStyle/>
            <a:p>
              <a:endParaRPr lang="en-ID"/>
            </a:p>
          </p:txBody>
        </p:sp>
        <p:sp>
          <p:nvSpPr>
            <p:cNvPr id="1991" name="Freeform: Shape 1990">
              <a:extLst>
                <a:ext uri="{FF2B5EF4-FFF2-40B4-BE49-F238E27FC236}">
                  <a16:creationId xmlns:a16="http://schemas.microsoft.com/office/drawing/2014/main" id="{EA0193DC-B04D-454E-ABE6-3010DDC23349}"/>
                </a:ext>
              </a:extLst>
            </p:cNvPr>
            <p:cNvSpPr/>
            <p:nvPr/>
          </p:nvSpPr>
          <p:spPr>
            <a:xfrm>
              <a:off x="8641556" y="892968"/>
              <a:ext cx="40481" cy="10769"/>
            </a:xfrm>
            <a:custGeom>
              <a:avLst/>
              <a:gdLst>
                <a:gd name="connsiteX0" fmla="*/ 0 w 40481"/>
                <a:gd name="connsiteY0" fmla="*/ 0 h 10769"/>
                <a:gd name="connsiteX1" fmla="*/ 40482 w 40481"/>
                <a:gd name="connsiteY1" fmla="*/ 9525 h 10769"/>
                <a:gd name="connsiteX2" fmla="*/ 0 w 40481"/>
                <a:gd name="connsiteY2" fmla="*/ 0 h 10769"/>
                <a:gd name="connsiteX3" fmla="*/ 0 w 40481"/>
                <a:gd name="connsiteY3" fmla="*/ 0 h 10769"/>
              </a:gdLst>
              <a:ahLst/>
              <a:cxnLst>
                <a:cxn ang="0">
                  <a:pos x="connsiteX0" y="connsiteY0"/>
                </a:cxn>
                <a:cxn ang="0">
                  <a:pos x="connsiteX1" y="connsiteY1"/>
                </a:cxn>
                <a:cxn ang="0">
                  <a:pos x="connsiteX2" y="connsiteY2"/>
                </a:cxn>
                <a:cxn ang="0">
                  <a:pos x="connsiteX3" y="connsiteY3"/>
                </a:cxn>
              </a:cxnLst>
              <a:rect l="l" t="t" r="r" b="b"/>
              <a:pathLst>
                <a:path w="40481" h="10769">
                  <a:moveTo>
                    <a:pt x="0" y="0"/>
                  </a:moveTo>
                  <a:cubicBezTo>
                    <a:pt x="14288" y="2381"/>
                    <a:pt x="26194" y="7144"/>
                    <a:pt x="40482" y="9525"/>
                  </a:cubicBezTo>
                  <a:cubicBezTo>
                    <a:pt x="23813" y="11906"/>
                    <a:pt x="9525" y="11906"/>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1992" name="Freeform: Shape 1991">
              <a:extLst>
                <a:ext uri="{FF2B5EF4-FFF2-40B4-BE49-F238E27FC236}">
                  <a16:creationId xmlns:a16="http://schemas.microsoft.com/office/drawing/2014/main" id="{0F896295-1DAD-B315-0647-BA34804DABB0}"/>
                </a:ext>
              </a:extLst>
            </p:cNvPr>
            <p:cNvSpPr/>
            <p:nvPr/>
          </p:nvSpPr>
          <p:spPr>
            <a:xfrm>
              <a:off x="7550943" y="892968"/>
              <a:ext cx="38099" cy="16668"/>
            </a:xfrm>
            <a:custGeom>
              <a:avLst/>
              <a:gdLst>
                <a:gd name="connsiteX0" fmla="*/ 38100 w 38099"/>
                <a:gd name="connsiteY0" fmla="*/ 0 h 16668"/>
                <a:gd name="connsiteX1" fmla="*/ 2381 w 38099"/>
                <a:gd name="connsiteY1" fmla="*/ 16669 h 16668"/>
                <a:gd name="connsiteX2" fmla="*/ 0 w 38099"/>
                <a:gd name="connsiteY2" fmla="*/ 11906 h 16668"/>
                <a:gd name="connsiteX3" fmla="*/ 38100 w 38099"/>
                <a:gd name="connsiteY3" fmla="*/ 0 h 16668"/>
                <a:gd name="connsiteX4" fmla="*/ 38100 w 38099"/>
                <a:gd name="connsiteY4" fmla="*/ 0 h 16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9" h="16668">
                  <a:moveTo>
                    <a:pt x="38100" y="0"/>
                  </a:moveTo>
                  <a:cubicBezTo>
                    <a:pt x="26194" y="4763"/>
                    <a:pt x="14287" y="11906"/>
                    <a:pt x="2381" y="16669"/>
                  </a:cubicBezTo>
                  <a:cubicBezTo>
                    <a:pt x="2381" y="14287"/>
                    <a:pt x="0" y="11906"/>
                    <a:pt x="0" y="11906"/>
                  </a:cubicBezTo>
                  <a:cubicBezTo>
                    <a:pt x="11906" y="7144"/>
                    <a:pt x="26194" y="4763"/>
                    <a:pt x="38100" y="0"/>
                  </a:cubicBezTo>
                  <a:cubicBezTo>
                    <a:pt x="38100" y="0"/>
                    <a:pt x="38100" y="0"/>
                    <a:pt x="38100" y="0"/>
                  </a:cubicBezTo>
                  <a:close/>
                </a:path>
              </a:pathLst>
            </a:custGeom>
            <a:grpFill/>
            <a:ln w="23813" cap="flat">
              <a:noFill/>
              <a:prstDash val="solid"/>
              <a:miter/>
            </a:ln>
          </p:spPr>
          <p:txBody>
            <a:bodyPr rtlCol="0" anchor="ctr"/>
            <a:lstStyle/>
            <a:p>
              <a:endParaRPr lang="en-ID"/>
            </a:p>
          </p:txBody>
        </p:sp>
        <p:sp>
          <p:nvSpPr>
            <p:cNvPr id="1993" name="Freeform: Shape 1992">
              <a:extLst>
                <a:ext uri="{FF2B5EF4-FFF2-40B4-BE49-F238E27FC236}">
                  <a16:creationId xmlns:a16="http://schemas.microsoft.com/office/drawing/2014/main" id="{76F09B94-BA0F-73A4-D1B9-FAF3D1B793E6}"/>
                </a:ext>
              </a:extLst>
            </p:cNvPr>
            <p:cNvSpPr/>
            <p:nvPr/>
          </p:nvSpPr>
          <p:spPr>
            <a:xfrm>
              <a:off x="6686549" y="892968"/>
              <a:ext cx="40481" cy="10769"/>
            </a:xfrm>
            <a:custGeom>
              <a:avLst/>
              <a:gdLst>
                <a:gd name="connsiteX0" fmla="*/ 0 w 40481"/>
                <a:gd name="connsiteY0" fmla="*/ 0 h 10769"/>
                <a:gd name="connsiteX1" fmla="*/ 40481 w 40481"/>
                <a:gd name="connsiteY1" fmla="*/ 9525 h 10769"/>
                <a:gd name="connsiteX2" fmla="*/ 0 w 40481"/>
                <a:gd name="connsiteY2" fmla="*/ 0 h 10769"/>
                <a:gd name="connsiteX3" fmla="*/ 0 w 40481"/>
                <a:gd name="connsiteY3" fmla="*/ 0 h 10769"/>
              </a:gdLst>
              <a:ahLst/>
              <a:cxnLst>
                <a:cxn ang="0">
                  <a:pos x="connsiteX0" y="connsiteY0"/>
                </a:cxn>
                <a:cxn ang="0">
                  <a:pos x="connsiteX1" y="connsiteY1"/>
                </a:cxn>
                <a:cxn ang="0">
                  <a:pos x="connsiteX2" y="connsiteY2"/>
                </a:cxn>
                <a:cxn ang="0">
                  <a:pos x="connsiteX3" y="connsiteY3"/>
                </a:cxn>
              </a:cxnLst>
              <a:rect l="l" t="t" r="r" b="b"/>
              <a:pathLst>
                <a:path w="40481" h="10769">
                  <a:moveTo>
                    <a:pt x="0" y="0"/>
                  </a:moveTo>
                  <a:cubicBezTo>
                    <a:pt x="14288" y="2381"/>
                    <a:pt x="26194" y="7144"/>
                    <a:pt x="40481" y="9525"/>
                  </a:cubicBezTo>
                  <a:cubicBezTo>
                    <a:pt x="26194" y="11906"/>
                    <a:pt x="11906" y="11906"/>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1994" name="Freeform: Shape 1993">
              <a:extLst>
                <a:ext uri="{FF2B5EF4-FFF2-40B4-BE49-F238E27FC236}">
                  <a16:creationId xmlns:a16="http://schemas.microsoft.com/office/drawing/2014/main" id="{C4067461-5C85-6142-8886-D143051F8A33}"/>
                </a:ext>
              </a:extLst>
            </p:cNvPr>
            <p:cNvSpPr/>
            <p:nvPr/>
          </p:nvSpPr>
          <p:spPr>
            <a:xfrm>
              <a:off x="10594181" y="3145631"/>
              <a:ext cx="40481" cy="10769"/>
            </a:xfrm>
            <a:custGeom>
              <a:avLst/>
              <a:gdLst>
                <a:gd name="connsiteX0" fmla="*/ 0 w 40481"/>
                <a:gd name="connsiteY0" fmla="*/ 0 h 10769"/>
                <a:gd name="connsiteX1" fmla="*/ 40482 w 40481"/>
                <a:gd name="connsiteY1" fmla="*/ 9525 h 10769"/>
                <a:gd name="connsiteX2" fmla="*/ 0 w 40481"/>
                <a:gd name="connsiteY2" fmla="*/ 0 h 10769"/>
                <a:gd name="connsiteX3" fmla="*/ 0 w 40481"/>
                <a:gd name="connsiteY3" fmla="*/ 0 h 10769"/>
              </a:gdLst>
              <a:ahLst/>
              <a:cxnLst>
                <a:cxn ang="0">
                  <a:pos x="connsiteX0" y="connsiteY0"/>
                </a:cxn>
                <a:cxn ang="0">
                  <a:pos x="connsiteX1" y="connsiteY1"/>
                </a:cxn>
                <a:cxn ang="0">
                  <a:pos x="connsiteX2" y="connsiteY2"/>
                </a:cxn>
                <a:cxn ang="0">
                  <a:pos x="connsiteX3" y="connsiteY3"/>
                </a:cxn>
              </a:cxnLst>
              <a:rect l="l" t="t" r="r" b="b"/>
              <a:pathLst>
                <a:path w="40481" h="10769">
                  <a:moveTo>
                    <a:pt x="0" y="0"/>
                  </a:moveTo>
                  <a:cubicBezTo>
                    <a:pt x="14288" y="2381"/>
                    <a:pt x="26194" y="7143"/>
                    <a:pt x="40482" y="9525"/>
                  </a:cubicBezTo>
                  <a:cubicBezTo>
                    <a:pt x="26194" y="11906"/>
                    <a:pt x="11906" y="11906"/>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1995" name="Freeform: Shape 1994">
              <a:extLst>
                <a:ext uri="{FF2B5EF4-FFF2-40B4-BE49-F238E27FC236}">
                  <a16:creationId xmlns:a16="http://schemas.microsoft.com/office/drawing/2014/main" id="{BD110F91-15F0-D515-3E76-E9359E3D7606}"/>
                </a:ext>
              </a:extLst>
            </p:cNvPr>
            <p:cNvSpPr/>
            <p:nvPr/>
          </p:nvSpPr>
          <p:spPr>
            <a:xfrm>
              <a:off x="5595937" y="892968"/>
              <a:ext cx="39158" cy="16668"/>
            </a:xfrm>
            <a:custGeom>
              <a:avLst/>
              <a:gdLst>
                <a:gd name="connsiteX0" fmla="*/ 38100 w 39158"/>
                <a:gd name="connsiteY0" fmla="*/ 0 h 16668"/>
                <a:gd name="connsiteX1" fmla="*/ 2381 w 39158"/>
                <a:gd name="connsiteY1" fmla="*/ 16669 h 16668"/>
                <a:gd name="connsiteX2" fmla="*/ 0 w 39158"/>
                <a:gd name="connsiteY2" fmla="*/ 11906 h 16668"/>
                <a:gd name="connsiteX3" fmla="*/ 38100 w 39158"/>
                <a:gd name="connsiteY3" fmla="*/ 0 h 16668"/>
                <a:gd name="connsiteX4" fmla="*/ 38100 w 39158"/>
                <a:gd name="connsiteY4" fmla="*/ 0 h 16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58" h="16668">
                  <a:moveTo>
                    <a:pt x="38100" y="0"/>
                  </a:moveTo>
                  <a:cubicBezTo>
                    <a:pt x="26194" y="4763"/>
                    <a:pt x="14288" y="11906"/>
                    <a:pt x="2381" y="16669"/>
                  </a:cubicBezTo>
                  <a:cubicBezTo>
                    <a:pt x="2381" y="14287"/>
                    <a:pt x="0" y="11906"/>
                    <a:pt x="0" y="11906"/>
                  </a:cubicBezTo>
                  <a:cubicBezTo>
                    <a:pt x="14288" y="7144"/>
                    <a:pt x="26194" y="4763"/>
                    <a:pt x="38100" y="0"/>
                  </a:cubicBezTo>
                  <a:cubicBezTo>
                    <a:pt x="40481" y="0"/>
                    <a:pt x="38100" y="0"/>
                    <a:pt x="38100" y="0"/>
                  </a:cubicBezTo>
                  <a:close/>
                </a:path>
              </a:pathLst>
            </a:custGeom>
            <a:grpFill/>
            <a:ln w="23813" cap="flat">
              <a:noFill/>
              <a:prstDash val="solid"/>
              <a:miter/>
            </a:ln>
          </p:spPr>
          <p:txBody>
            <a:bodyPr rtlCol="0" anchor="ctr"/>
            <a:lstStyle/>
            <a:p>
              <a:endParaRPr lang="en-ID"/>
            </a:p>
          </p:txBody>
        </p:sp>
        <p:sp>
          <p:nvSpPr>
            <p:cNvPr id="1996" name="Freeform: Shape 1995">
              <a:extLst>
                <a:ext uri="{FF2B5EF4-FFF2-40B4-BE49-F238E27FC236}">
                  <a16:creationId xmlns:a16="http://schemas.microsoft.com/office/drawing/2014/main" id="{2481456E-9FCB-DF7D-5A03-A4FA72BE8BBD}"/>
                </a:ext>
              </a:extLst>
            </p:cNvPr>
            <p:cNvSpPr/>
            <p:nvPr/>
          </p:nvSpPr>
          <p:spPr>
            <a:xfrm>
              <a:off x="5595937" y="6524625"/>
              <a:ext cx="39158" cy="16669"/>
            </a:xfrm>
            <a:custGeom>
              <a:avLst/>
              <a:gdLst>
                <a:gd name="connsiteX0" fmla="*/ 38100 w 39158"/>
                <a:gd name="connsiteY0" fmla="*/ 0 h 16669"/>
                <a:gd name="connsiteX1" fmla="*/ 2381 w 39158"/>
                <a:gd name="connsiteY1" fmla="*/ 16669 h 16669"/>
                <a:gd name="connsiteX2" fmla="*/ 0 w 39158"/>
                <a:gd name="connsiteY2" fmla="*/ 11906 h 16669"/>
                <a:gd name="connsiteX3" fmla="*/ 38100 w 39158"/>
                <a:gd name="connsiteY3" fmla="*/ 0 h 16669"/>
                <a:gd name="connsiteX4" fmla="*/ 38100 w 39158"/>
                <a:gd name="connsiteY4" fmla="*/ 0 h 16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58" h="16669">
                  <a:moveTo>
                    <a:pt x="38100" y="0"/>
                  </a:moveTo>
                  <a:cubicBezTo>
                    <a:pt x="26194" y="4763"/>
                    <a:pt x="14288" y="11906"/>
                    <a:pt x="2381" y="16669"/>
                  </a:cubicBezTo>
                  <a:cubicBezTo>
                    <a:pt x="2381" y="14288"/>
                    <a:pt x="0" y="11906"/>
                    <a:pt x="0" y="11906"/>
                  </a:cubicBezTo>
                  <a:cubicBezTo>
                    <a:pt x="14288" y="7143"/>
                    <a:pt x="26194" y="4763"/>
                    <a:pt x="38100" y="0"/>
                  </a:cubicBezTo>
                  <a:cubicBezTo>
                    <a:pt x="40481" y="0"/>
                    <a:pt x="38100" y="0"/>
                    <a:pt x="38100" y="0"/>
                  </a:cubicBezTo>
                  <a:close/>
                </a:path>
              </a:pathLst>
            </a:custGeom>
            <a:grpFill/>
            <a:ln w="23813" cap="flat">
              <a:noFill/>
              <a:prstDash val="solid"/>
              <a:miter/>
            </a:ln>
          </p:spPr>
          <p:txBody>
            <a:bodyPr rtlCol="0" anchor="ctr"/>
            <a:lstStyle/>
            <a:p>
              <a:endParaRPr lang="en-ID"/>
            </a:p>
          </p:txBody>
        </p:sp>
        <p:sp>
          <p:nvSpPr>
            <p:cNvPr id="1997" name="Freeform: Shape 1996">
              <a:extLst>
                <a:ext uri="{FF2B5EF4-FFF2-40B4-BE49-F238E27FC236}">
                  <a16:creationId xmlns:a16="http://schemas.microsoft.com/office/drawing/2014/main" id="{37A30DFF-923F-A4AE-C69C-A11DE6E4FED8}"/>
                </a:ext>
              </a:extLst>
            </p:cNvPr>
            <p:cNvSpPr/>
            <p:nvPr/>
          </p:nvSpPr>
          <p:spPr>
            <a:xfrm>
              <a:off x="6686549" y="6524625"/>
              <a:ext cx="40481" cy="10383"/>
            </a:xfrm>
            <a:custGeom>
              <a:avLst/>
              <a:gdLst>
                <a:gd name="connsiteX0" fmla="*/ 0 w 40481"/>
                <a:gd name="connsiteY0" fmla="*/ 0 h 10383"/>
                <a:gd name="connsiteX1" fmla="*/ 40481 w 40481"/>
                <a:gd name="connsiteY1" fmla="*/ 9525 h 10383"/>
                <a:gd name="connsiteX2" fmla="*/ 0 w 40481"/>
                <a:gd name="connsiteY2" fmla="*/ 0 h 10383"/>
                <a:gd name="connsiteX3" fmla="*/ 0 w 40481"/>
                <a:gd name="connsiteY3" fmla="*/ 0 h 10383"/>
              </a:gdLst>
              <a:ahLst/>
              <a:cxnLst>
                <a:cxn ang="0">
                  <a:pos x="connsiteX0" y="connsiteY0"/>
                </a:cxn>
                <a:cxn ang="0">
                  <a:pos x="connsiteX1" y="connsiteY1"/>
                </a:cxn>
                <a:cxn ang="0">
                  <a:pos x="connsiteX2" y="connsiteY2"/>
                </a:cxn>
                <a:cxn ang="0">
                  <a:pos x="connsiteX3" y="connsiteY3"/>
                </a:cxn>
              </a:cxnLst>
              <a:rect l="l" t="t" r="r" b="b"/>
              <a:pathLst>
                <a:path w="40481" h="10383">
                  <a:moveTo>
                    <a:pt x="0" y="0"/>
                  </a:moveTo>
                  <a:cubicBezTo>
                    <a:pt x="14288" y="2381"/>
                    <a:pt x="26194" y="7143"/>
                    <a:pt x="40481" y="9525"/>
                  </a:cubicBezTo>
                  <a:cubicBezTo>
                    <a:pt x="26194" y="11906"/>
                    <a:pt x="11906" y="9525"/>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1998" name="Freeform: Shape 1997">
              <a:extLst>
                <a:ext uri="{FF2B5EF4-FFF2-40B4-BE49-F238E27FC236}">
                  <a16:creationId xmlns:a16="http://schemas.microsoft.com/office/drawing/2014/main" id="{9C40BE80-5E5A-FB7B-0799-766DC8DABCE3}"/>
                </a:ext>
              </a:extLst>
            </p:cNvPr>
            <p:cNvSpPr/>
            <p:nvPr/>
          </p:nvSpPr>
          <p:spPr>
            <a:xfrm>
              <a:off x="7550943" y="6524625"/>
              <a:ext cx="38099" cy="16669"/>
            </a:xfrm>
            <a:custGeom>
              <a:avLst/>
              <a:gdLst>
                <a:gd name="connsiteX0" fmla="*/ 38100 w 38099"/>
                <a:gd name="connsiteY0" fmla="*/ 0 h 16669"/>
                <a:gd name="connsiteX1" fmla="*/ 2381 w 38099"/>
                <a:gd name="connsiteY1" fmla="*/ 16669 h 16669"/>
                <a:gd name="connsiteX2" fmla="*/ 0 w 38099"/>
                <a:gd name="connsiteY2" fmla="*/ 11906 h 16669"/>
                <a:gd name="connsiteX3" fmla="*/ 38100 w 38099"/>
                <a:gd name="connsiteY3" fmla="*/ 0 h 16669"/>
                <a:gd name="connsiteX4" fmla="*/ 38100 w 38099"/>
                <a:gd name="connsiteY4" fmla="*/ 0 h 16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9" h="16669">
                  <a:moveTo>
                    <a:pt x="38100" y="0"/>
                  </a:moveTo>
                  <a:cubicBezTo>
                    <a:pt x="26194" y="4763"/>
                    <a:pt x="14287" y="11906"/>
                    <a:pt x="2381" y="16669"/>
                  </a:cubicBezTo>
                  <a:cubicBezTo>
                    <a:pt x="2381" y="14288"/>
                    <a:pt x="0" y="11906"/>
                    <a:pt x="0" y="11906"/>
                  </a:cubicBezTo>
                  <a:cubicBezTo>
                    <a:pt x="11906" y="7143"/>
                    <a:pt x="26194" y="4763"/>
                    <a:pt x="38100" y="0"/>
                  </a:cubicBezTo>
                  <a:cubicBezTo>
                    <a:pt x="38100" y="0"/>
                    <a:pt x="38100" y="0"/>
                    <a:pt x="38100" y="0"/>
                  </a:cubicBezTo>
                  <a:close/>
                </a:path>
              </a:pathLst>
            </a:custGeom>
            <a:grpFill/>
            <a:ln w="23813" cap="flat">
              <a:noFill/>
              <a:prstDash val="solid"/>
              <a:miter/>
            </a:ln>
          </p:spPr>
          <p:txBody>
            <a:bodyPr rtlCol="0" anchor="ctr"/>
            <a:lstStyle/>
            <a:p>
              <a:endParaRPr lang="en-ID"/>
            </a:p>
          </p:txBody>
        </p:sp>
        <p:sp>
          <p:nvSpPr>
            <p:cNvPr id="1999" name="Freeform: Shape 1998">
              <a:extLst>
                <a:ext uri="{FF2B5EF4-FFF2-40B4-BE49-F238E27FC236}">
                  <a16:creationId xmlns:a16="http://schemas.microsoft.com/office/drawing/2014/main" id="{654DA443-77F0-3914-E57E-7719BC99B7F0}"/>
                </a:ext>
              </a:extLst>
            </p:cNvPr>
            <p:cNvSpPr/>
            <p:nvPr/>
          </p:nvSpPr>
          <p:spPr>
            <a:xfrm>
              <a:off x="8641556" y="6524625"/>
              <a:ext cx="40481" cy="10383"/>
            </a:xfrm>
            <a:custGeom>
              <a:avLst/>
              <a:gdLst>
                <a:gd name="connsiteX0" fmla="*/ 0 w 40481"/>
                <a:gd name="connsiteY0" fmla="*/ 0 h 10383"/>
                <a:gd name="connsiteX1" fmla="*/ 40482 w 40481"/>
                <a:gd name="connsiteY1" fmla="*/ 9525 h 10383"/>
                <a:gd name="connsiteX2" fmla="*/ 0 w 40481"/>
                <a:gd name="connsiteY2" fmla="*/ 0 h 10383"/>
                <a:gd name="connsiteX3" fmla="*/ 0 w 40481"/>
                <a:gd name="connsiteY3" fmla="*/ 0 h 10383"/>
              </a:gdLst>
              <a:ahLst/>
              <a:cxnLst>
                <a:cxn ang="0">
                  <a:pos x="connsiteX0" y="connsiteY0"/>
                </a:cxn>
                <a:cxn ang="0">
                  <a:pos x="connsiteX1" y="connsiteY1"/>
                </a:cxn>
                <a:cxn ang="0">
                  <a:pos x="connsiteX2" y="connsiteY2"/>
                </a:cxn>
                <a:cxn ang="0">
                  <a:pos x="connsiteX3" y="connsiteY3"/>
                </a:cxn>
              </a:cxnLst>
              <a:rect l="l" t="t" r="r" b="b"/>
              <a:pathLst>
                <a:path w="40481" h="10383">
                  <a:moveTo>
                    <a:pt x="0" y="0"/>
                  </a:moveTo>
                  <a:cubicBezTo>
                    <a:pt x="14288" y="2381"/>
                    <a:pt x="26194" y="7143"/>
                    <a:pt x="40482" y="9525"/>
                  </a:cubicBezTo>
                  <a:cubicBezTo>
                    <a:pt x="23813" y="11906"/>
                    <a:pt x="9525" y="9525"/>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2000" name="Freeform: Shape 1999">
              <a:extLst>
                <a:ext uri="{FF2B5EF4-FFF2-40B4-BE49-F238E27FC236}">
                  <a16:creationId xmlns:a16="http://schemas.microsoft.com/office/drawing/2014/main" id="{7B9662B4-4E43-0FDC-8C49-6F04410E8876}"/>
                </a:ext>
              </a:extLst>
            </p:cNvPr>
            <p:cNvSpPr/>
            <p:nvPr/>
          </p:nvSpPr>
          <p:spPr>
            <a:xfrm>
              <a:off x="9503568" y="6524625"/>
              <a:ext cx="39158" cy="16669"/>
            </a:xfrm>
            <a:custGeom>
              <a:avLst/>
              <a:gdLst>
                <a:gd name="connsiteX0" fmla="*/ 38100 w 39158"/>
                <a:gd name="connsiteY0" fmla="*/ 0 h 16669"/>
                <a:gd name="connsiteX1" fmla="*/ 2381 w 39158"/>
                <a:gd name="connsiteY1" fmla="*/ 16669 h 16669"/>
                <a:gd name="connsiteX2" fmla="*/ 0 w 39158"/>
                <a:gd name="connsiteY2" fmla="*/ 11906 h 16669"/>
                <a:gd name="connsiteX3" fmla="*/ 38100 w 39158"/>
                <a:gd name="connsiteY3" fmla="*/ 0 h 16669"/>
                <a:gd name="connsiteX4" fmla="*/ 38100 w 39158"/>
                <a:gd name="connsiteY4" fmla="*/ 0 h 16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58" h="16669">
                  <a:moveTo>
                    <a:pt x="38100" y="0"/>
                  </a:moveTo>
                  <a:cubicBezTo>
                    <a:pt x="26194" y="4763"/>
                    <a:pt x="14287" y="11906"/>
                    <a:pt x="2381" y="16669"/>
                  </a:cubicBezTo>
                  <a:cubicBezTo>
                    <a:pt x="2381" y="14288"/>
                    <a:pt x="0" y="11906"/>
                    <a:pt x="0" y="11906"/>
                  </a:cubicBezTo>
                  <a:cubicBezTo>
                    <a:pt x="14287" y="7143"/>
                    <a:pt x="26194" y="4763"/>
                    <a:pt x="38100" y="0"/>
                  </a:cubicBezTo>
                  <a:cubicBezTo>
                    <a:pt x="40481" y="0"/>
                    <a:pt x="38100" y="0"/>
                    <a:pt x="38100" y="0"/>
                  </a:cubicBezTo>
                  <a:close/>
                </a:path>
              </a:pathLst>
            </a:custGeom>
            <a:grpFill/>
            <a:ln w="23813" cap="flat">
              <a:noFill/>
              <a:prstDash val="solid"/>
              <a:miter/>
            </a:ln>
          </p:spPr>
          <p:txBody>
            <a:bodyPr rtlCol="0" anchor="ctr"/>
            <a:lstStyle/>
            <a:p>
              <a:endParaRPr lang="en-ID"/>
            </a:p>
          </p:txBody>
        </p:sp>
        <p:sp>
          <p:nvSpPr>
            <p:cNvPr id="2001" name="Freeform: Shape 2000">
              <a:extLst>
                <a:ext uri="{FF2B5EF4-FFF2-40B4-BE49-F238E27FC236}">
                  <a16:creationId xmlns:a16="http://schemas.microsoft.com/office/drawing/2014/main" id="{1BCABCA3-4774-33E7-62D8-191819B435D4}"/>
                </a:ext>
              </a:extLst>
            </p:cNvPr>
            <p:cNvSpPr/>
            <p:nvPr/>
          </p:nvSpPr>
          <p:spPr>
            <a:xfrm>
              <a:off x="10594181" y="6524625"/>
              <a:ext cx="40481" cy="10383"/>
            </a:xfrm>
            <a:custGeom>
              <a:avLst/>
              <a:gdLst>
                <a:gd name="connsiteX0" fmla="*/ 0 w 40481"/>
                <a:gd name="connsiteY0" fmla="*/ 0 h 10383"/>
                <a:gd name="connsiteX1" fmla="*/ 40482 w 40481"/>
                <a:gd name="connsiteY1" fmla="*/ 9525 h 10383"/>
                <a:gd name="connsiteX2" fmla="*/ 0 w 40481"/>
                <a:gd name="connsiteY2" fmla="*/ 0 h 10383"/>
                <a:gd name="connsiteX3" fmla="*/ 0 w 40481"/>
                <a:gd name="connsiteY3" fmla="*/ 0 h 10383"/>
              </a:gdLst>
              <a:ahLst/>
              <a:cxnLst>
                <a:cxn ang="0">
                  <a:pos x="connsiteX0" y="connsiteY0"/>
                </a:cxn>
                <a:cxn ang="0">
                  <a:pos x="connsiteX1" y="connsiteY1"/>
                </a:cxn>
                <a:cxn ang="0">
                  <a:pos x="connsiteX2" y="connsiteY2"/>
                </a:cxn>
                <a:cxn ang="0">
                  <a:pos x="connsiteX3" y="connsiteY3"/>
                </a:cxn>
              </a:cxnLst>
              <a:rect l="l" t="t" r="r" b="b"/>
              <a:pathLst>
                <a:path w="40481" h="10383">
                  <a:moveTo>
                    <a:pt x="0" y="0"/>
                  </a:moveTo>
                  <a:cubicBezTo>
                    <a:pt x="14288" y="2381"/>
                    <a:pt x="26194" y="7143"/>
                    <a:pt x="40482" y="9525"/>
                  </a:cubicBezTo>
                  <a:cubicBezTo>
                    <a:pt x="26194" y="11906"/>
                    <a:pt x="11906" y="9525"/>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2002" name="Freeform: Shape 2001">
              <a:extLst>
                <a:ext uri="{FF2B5EF4-FFF2-40B4-BE49-F238E27FC236}">
                  <a16:creationId xmlns:a16="http://schemas.microsoft.com/office/drawing/2014/main" id="{672D6A72-A2CF-1BF5-DDFF-357A63BF8BDB}"/>
                </a:ext>
              </a:extLst>
            </p:cNvPr>
            <p:cNvSpPr/>
            <p:nvPr/>
          </p:nvSpPr>
          <p:spPr>
            <a:xfrm>
              <a:off x="11458575" y="6524625"/>
              <a:ext cx="38099" cy="16669"/>
            </a:xfrm>
            <a:custGeom>
              <a:avLst/>
              <a:gdLst>
                <a:gd name="connsiteX0" fmla="*/ 38099 w 38099"/>
                <a:gd name="connsiteY0" fmla="*/ 0 h 16669"/>
                <a:gd name="connsiteX1" fmla="*/ 2381 w 38099"/>
                <a:gd name="connsiteY1" fmla="*/ 16669 h 16669"/>
                <a:gd name="connsiteX2" fmla="*/ 0 w 38099"/>
                <a:gd name="connsiteY2" fmla="*/ 11906 h 16669"/>
                <a:gd name="connsiteX3" fmla="*/ 38099 w 38099"/>
                <a:gd name="connsiteY3" fmla="*/ 0 h 16669"/>
                <a:gd name="connsiteX4" fmla="*/ 38099 w 38099"/>
                <a:gd name="connsiteY4" fmla="*/ 0 h 16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9" h="16669">
                  <a:moveTo>
                    <a:pt x="38099" y="0"/>
                  </a:moveTo>
                  <a:cubicBezTo>
                    <a:pt x="26193" y="4763"/>
                    <a:pt x="14287" y="11906"/>
                    <a:pt x="2381" y="16669"/>
                  </a:cubicBezTo>
                  <a:cubicBezTo>
                    <a:pt x="2381" y="14288"/>
                    <a:pt x="0" y="11906"/>
                    <a:pt x="0" y="11906"/>
                  </a:cubicBezTo>
                  <a:cubicBezTo>
                    <a:pt x="11906" y="7143"/>
                    <a:pt x="26193" y="4763"/>
                    <a:pt x="38099" y="0"/>
                  </a:cubicBezTo>
                  <a:cubicBezTo>
                    <a:pt x="38099" y="0"/>
                    <a:pt x="38099" y="0"/>
                    <a:pt x="38099" y="0"/>
                  </a:cubicBezTo>
                  <a:close/>
                </a:path>
              </a:pathLst>
            </a:custGeom>
            <a:grpFill/>
            <a:ln w="23813" cap="flat">
              <a:noFill/>
              <a:prstDash val="solid"/>
              <a:miter/>
            </a:ln>
          </p:spPr>
          <p:txBody>
            <a:bodyPr rtlCol="0" anchor="ctr"/>
            <a:lstStyle/>
            <a:p>
              <a:endParaRPr lang="en-ID"/>
            </a:p>
          </p:txBody>
        </p:sp>
        <p:sp>
          <p:nvSpPr>
            <p:cNvPr id="2003" name="Freeform: Shape 2002">
              <a:extLst>
                <a:ext uri="{FF2B5EF4-FFF2-40B4-BE49-F238E27FC236}">
                  <a16:creationId xmlns:a16="http://schemas.microsoft.com/office/drawing/2014/main" id="{D5EBCFE7-FF20-304C-B85C-F6A4118E9C17}"/>
                </a:ext>
              </a:extLst>
            </p:cNvPr>
            <p:cNvSpPr/>
            <p:nvPr/>
          </p:nvSpPr>
          <p:spPr>
            <a:xfrm>
              <a:off x="11458575" y="892968"/>
              <a:ext cx="38099" cy="16668"/>
            </a:xfrm>
            <a:custGeom>
              <a:avLst/>
              <a:gdLst>
                <a:gd name="connsiteX0" fmla="*/ 38099 w 38099"/>
                <a:gd name="connsiteY0" fmla="*/ 0 h 16668"/>
                <a:gd name="connsiteX1" fmla="*/ 2381 w 38099"/>
                <a:gd name="connsiteY1" fmla="*/ 16669 h 16668"/>
                <a:gd name="connsiteX2" fmla="*/ 0 w 38099"/>
                <a:gd name="connsiteY2" fmla="*/ 11906 h 16668"/>
                <a:gd name="connsiteX3" fmla="*/ 38099 w 38099"/>
                <a:gd name="connsiteY3" fmla="*/ 0 h 16668"/>
                <a:gd name="connsiteX4" fmla="*/ 38099 w 38099"/>
                <a:gd name="connsiteY4" fmla="*/ 0 h 16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9" h="16668">
                  <a:moveTo>
                    <a:pt x="38099" y="0"/>
                  </a:moveTo>
                  <a:cubicBezTo>
                    <a:pt x="26193" y="4763"/>
                    <a:pt x="14287" y="11906"/>
                    <a:pt x="2381" y="16669"/>
                  </a:cubicBezTo>
                  <a:cubicBezTo>
                    <a:pt x="2381" y="14287"/>
                    <a:pt x="0" y="11906"/>
                    <a:pt x="0" y="11906"/>
                  </a:cubicBezTo>
                  <a:cubicBezTo>
                    <a:pt x="11906" y="7144"/>
                    <a:pt x="26193" y="4763"/>
                    <a:pt x="38099" y="0"/>
                  </a:cubicBezTo>
                  <a:cubicBezTo>
                    <a:pt x="38099" y="0"/>
                    <a:pt x="38099" y="0"/>
                    <a:pt x="38099" y="0"/>
                  </a:cubicBezTo>
                  <a:close/>
                </a:path>
              </a:pathLst>
            </a:custGeom>
            <a:grpFill/>
            <a:ln w="23813" cap="flat">
              <a:noFill/>
              <a:prstDash val="solid"/>
              <a:miter/>
            </a:ln>
          </p:spPr>
          <p:txBody>
            <a:bodyPr rtlCol="0" anchor="ctr"/>
            <a:lstStyle/>
            <a:p>
              <a:endParaRPr lang="en-ID"/>
            </a:p>
          </p:txBody>
        </p:sp>
        <p:sp>
          <p:nvSpPr>
            <p:cNvPr id="2004" name="Freeform: Shape 2003">
              <a:extLst>
                <a:ext uri="{FF2B5EF4-FFF2-40B4-BE49-F238E27FC236}">
                  <a16:creationId xmlns:a16="http://schemas.microsoft.com/office/drawing/2014/main" id="{52395855-BA5E-2892-3DBA-249C0B028355}"/>
                </a:ext>
              </a:extLst>
            </p:cNvPr>
            <p:cNvSpPr/>
            <p:nvPr/>
          </p:nvSpPr>
          <p:spPr>
            <a:xfrm>
              <a:off x="10594181" y="892968"/>
              <a:ext cx="40481" cy="10769"/>
            </a:xfrm>
            <a:custGeom>
              <a:avLst/>
              <a:gdLst>
                <a:gd name="connsiteX0" fmla="*/ 0 w 40481"/>
                <a:gd name="connsiteY0" fmla="*/ 0 h 10769"/>
                <a:gd name="connsiteX1" fmla="*/ 40482 w 40481"/>
                <a:gd name="connsiteY1" fmla="*/ 9525 h 10769"/>
                <a:gd name="connsiteX2" fmla="*/ 0 w 40481"/>
                <a:gd name="connsiteY2" fmla="*/ 0 h 10769"/>
                <a:gd name="connsiteX3" fmla="*/ 0 w 40481"/>
                <a:gd name="connsiteY3" fmla="*/ 0 h 10769"/>
              </a:gdLst>
              <a:ahLst/>
              <a:cxnLst>
                <a:cxn ang="0">
                  <a:pos x="connsiteX0" y="connsiteY0"/>
                </a:cxn>
                <a:cxn ang="0">
                  <a:pos x="connsiteX1" y="connsiteY1"/>
                </a:cxn>
                <a:cxn ang="0">
                  <a:pos x="connsiteX2" y="connsiteY2"/>
                </a:cxn>
                <a:cxn ang="0">
                  <a:pos x="connsiteX3" y="connsiteY3"/>
                </a:cxn>
              </a:cxnLst>
              <a:rect l="l" t="t" r="r" b="b"/>
              <a:pathLst>
                <a:path w="40481" h="10769">
                  <a:moveTo>
                    <a:pt x="0" y="0"/>
                  </a:moveTo>
                  <a:cubicBezTo>
                    <a:pt x="14288" y="2381"/>
                    <a:pt x="26194" y="7144"/>
                    <a:pt x="40482" y="9525"/>
                  </a:cubicBezTo>
                  <a:cubicBezTo>
                    <a:pt x="26194" y="11906"/>
                    <a:pt x="11906" y="11906"/>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2005" name="Freeform: Shape 2004">
              <a:extLst>
                <a:ext uri="{FF2B5EF4-FFF2-40B4-BE49-F238E27FC236}">
                  <a16:creationId xmlns:a16="http://schemas.microsoft.com/office/drawing/2014/main" id="{E624F88A-86DA-57F3-B562-6A02ADDAF6E1}"/>
                </a:ext>
              </a:extLst>
            </p:cNvPr>
            <p:cNvSpPr/>
            <p:nvPr/>
          </p:nvSpPr>
          <p:spPr>
            <a:xfrm>
              <a:off x="7550943" y="2019300"/>
              <a:ext cx="38099" cy="16668"/>
            </a:xfrm>
            <a:custGeom>
              <a:avLst/>
              <a:gdLst>
                <a:gd name="connsiteX0" fmla="*/ 38100 w 38099"/>
                <a:gd name="connsiteY0" fmla="*/ 0 h 16668"/>
                <a:gd name="connsiteX1" fmla="*/ 2381 w 38099"/>
                <a:gd name="connsiteY1" fmla="*/ 16669 h 16668"/>
                <a:gd name="connsiteX2" fmla="*/ 0 w 38099"/>
                <a:gd name="connsiteY2" fmla="*/ 11906 h 16668"/>
                <a:gd name="connsiteX3" fmla="*/ 38100 w 38099"/>
                <a:gd name="connsiteY3" fmla="*/ 0 h 16668"/>
                <a:gd name="connsiteX4" fmla="*/ 38100 w 38099"/>
                <a:gd name="connsiteY4" fmla="*/ 0 h 16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9" h="16668">
                  <a:moveTo>
                    <a:pt x="38100" y="0"/>
                  </a:moveTo>
                  <a:cubicBezTo>
                    <a:pt x="26194" y="4762"/>
                    <a:pt x="14287" y="11906"/>
                    <a:pt x="2381" y="16669"/>
                  </a:cubicBezTo>
                  <a:cubicBezTo>
                    <a:pt x="2381" y="14287"/>
                    <a:pt x="0" y="11906"/>
                    <a:pt x="0" y="11906"/>
                  </a:cubicBezTo>
                  <a:cubicBezTo>
                    <a:pt x="11906" y="7144"/>
                    <a:pt x="26194" y="4762"/>
                    <a:pt x="38100" y="0"/>
                  </a:cubicBezTo>
                  <a:cubicBezTo>
                    <a:pt x="38100" y="0"/>
                    <a:pt x="38100" y="0"/>
                    <a:pt x="38100" y="0"/>
                  </a:cubicBezTo>
                  <a:close/>
                </a:path>
              </a:pathLst>
            </a:custGeom>
            <a:grpFill/>
            <a:ln w="23813" cap="flat">
              <a:noFill/>
              <a:prstDash val="solid"/>
              <a:miter/>
            </a:ln>
          </p:spPr>
          <p:txBody>
            <a:bodyPr rtlCol="0" anchor="ctr"/>
            <a:lstStyle/>
            <a:p>
              <a:endParaRPr lang="en-ID"/>
            </a:p>
          </p:txBody>
        </p:sp>
        <p:sp>
          <p:nvSpPr>
            <p:cNvPr id="2006" name="Freeform: Shape 2005">
              <a:extLst>
                <a:ext uri="{FF2B5EF4-FFF2-40B4-BE49-F238E27FC236}">
                  <a16:creationId xmlns:a16="http://schemas.microsoft.com/office/drawing/2014/main" id="{10E41276-27EB-4C9D-1D0E-ABD2F3E07812}"/>
                </a:ext>
              </a:extLst>
            </p:cNvPr>
            <p:cNvSpPr/>
            <p:nvPr/>
          </p:nvSpPr>
          <p:spPr>
            <a:xfrm>
              <a:off x="6686549" y="2019300"/>
              <a:ext cx="40481" cy="10769"/>
            </a:xfrm>
            <a:custGeom>
              <a:avLst/>
              <a:gdLst>
                <a:gd name="connsiteX0" fmla="*/ 0 w 40481"/>
                <a:gd name="connsiteY0" fmla="*/ 0 h 10769"/>
                <a:gd name="connsiteX1" fmla="*/ 40481 w 40481"/>
                <a:gd name="connsiteY1" fmla="*/ 9525 h 10769"/>
                <a:gd name="connsiteX2" fmla="*/ 0 w 40481"/>
                <a:gd name="connsiteY2" fmla="*/ 0 h 10769"/>
                <a:gd name="connsiteX3" fmla="*/ 0 w 40481"/>
                <a:gd name="connsiteY3" fmla="*/ 0 h 10769"/>
              </a:gdLst>
              <a:ahLst/>
              <a:cxnLst>
                <a:cxn ang="0">
                  <a:pos x="connsiteX0" y="connsiteY0"/>
                </a:cxn>
                <a:cxn ang="0">
                  <a:pos x="connsiteX1" y="connsiteY1"/>
                </a:cxn>
                <a:cxn ang="0">
                  <a:pos x="connsiteX2" y="connsiteY2"/>
                </a:cxn>
                <a:cxn ang="0">
                  <a:pos x="connsiteX3" y="connsiteY3"/>
                </a:cxn>
              </a:cxnLst>
              <a:rect l="l" t="t" r="r" b="b"/>
              <a:pathLst>
                <a:path w="40481" h="10769">
                  <a:moveTo>
                    <a:pt x="0" y="0"/>
                  </a:moveTo>
                  <a:cubicBezTo>
                    <a:pt x="14288" y="2381"/>
                    <a:pt x="26194" y="7144"/>
                    <a:pt x="40481" y="9525"/>
                  </a:cubicBezTo>
                  <a:cubicBezTo>
                    <a:pt x="26194" y="11906"/>
                    <a:pt x="11906" y="11906"/>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2007" name="Freeform: Shape 2006">
              <a:extLst>
                <a:ext uri="{FF2B5EF4-FFF2-40B4-BE49-F238E27FC236}">
                  <a16:creationId xmlns:a16="http://schemas.microsoft.com/office/drawing/2014/main" id="{D071FCCD-A8A5-5571-9E0E-7C9B7FA4A624}"/>
                </a:ext>
              </a:extLst>
            </p:cNvPr>
            <p:cNvSpPr/>
            <p:nvPr/>
          </p:nvSpPr>
          <p:spPr>
            <a:xfrm>
              <a:off x="5595937" y="2019300"/>
              <a:ext cx="39158" cy="16668"/>
            </a:xfrm>
            <a:custGeom>
              <a:avLst/>
              <a:gdLst>
                <a:gd name="connsiteX0" fmla="*/ 38100 w 39158"/>
                <a:gd name="connsiteY0" fmla="*/ 0 h 16668"/>
                <a:gd name="connsiteX1" fmla="*/ 2381 w 39158"/>
                <a:gd name="connsiteY1" fmla="*/ 16669 h 16668"/>
                <a:gd name="connsiteX2" fmla="*/ 0 w 39158"/>
                <a:gd name="connsiteY2" fmla="*/ 11906 h 16668"/>
                <a:gd name="connsiteX3" fmla="*/ 38100 w 39158"/>
                <a:gd name="connsiteY3" fmla="*/ 0 h 16668"/>
                <a:gd name="connsiteX4" fmla="*/ 38100 w 39158"/>
                <a:gd name="connsiteY4" fmla="*/ 0 h 16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58" h="16668">
                  <a:moveTo>
                    <a:pt x="38100" y="0"/>
                  </a:moveTo>
                  <a:cubicBezTo>
                    <a:pt x="26194" y="4762"/>
                    <a:pt x="14288" y="11906"/>
                    <a:pt x="2381" y="16669"/>
                  </a:cubicBezTo>
                  <a:cubicBezTo>
                    <a:pt x="2381" y="14287"/>
                    <a:pt x="0" y="11906"/>
                    <a:pt x="0" y="11906"/>
                  </a:cubicBezTo>
                  <a:cubicBezTo>
                    <a:pt x="14288" y="7144"/>
                    <a:pt x="26194" y="4762"/>
                    <a:pt x="38100" y="0"/>
                  </a:cubicBezTo>
                  <a:cubicBezTo>
                    <a:pt x="40481" y="0"/>
                    <a:pt x="38100" y="0"/>
                    <a:pt x="38100" y="0"/>
                  </a:cubicBezTo>
                  <a:close/>
                </a:path>
              </a:pathLst>
            </a:custGeom>
            <a:grpFill/>
            <a:ln w="23813" cap="flat">
              <a:noFill/>
              <a:prstDash val="solid"/>
              <a:miter/>
            </a:ln>
          </p:spPr>
          <p:txBody>
            <a:bodyPr rtlCol="0" anchor="ctr"/>
            <a:lstStyle/>
            <a:p>
              <a:endParaRPr lang="en-ID"/>
            </a:p>
          </p:txBody>
        </p:sp>
        <p:sp>
          <p:nvSpPr>
            <p:cNvPr id="2008" name="Freeform: Shape 2007">
              <a:extLst>
                <a:ext uri="{FF2B5EF4-FFF2-40B4-BE49-F238E27FC236}">
                  <a16:creationId xmlns:a16="http://schemas.microsoft.com/office/drawing/2014/main" id="{10102D1F-45DE-D352-77DF-3E094C9C6421}"/>
                </a:ext>
              </a:extLst>
            </p:cNvPr>
            <p:cNvSpPr/>
            <p:nvPr/>
          </p:nvSpPr>
          <p:spPr>
            <a:xfrm>
              <a:off x="5595937" y="5398293"/>
              <a:ext cx="39158" cy="16668"/>
            </a:xfrm>
            <a:custGeom>
              <a:avLst/>
              <a:gdLst>
                <a:gd name="connsiteX0" fmla="*/ 38100 w 39158"/>
                <a:gd name="connsiteY0" fmla="*/ 0 h 16668"/>
                <a:gd name="connsiteX1" fmla="*/ 2381 w 39158"/>
                <a:gd name="connsiteY1" fmla="*/ 16669 h 16668"/>
                <a:gd name="connsiteX2" fmla="*/ 0 w 39158"/>
                <a:gd name="connsiteY2" fmla="*/ 11906 h 16668"/>
                <a:gd name="connsiteX3" fmla="*/ 38100 w 39158"/>
                <a:gd name="connsiteY3" fmla="*/ 0 h 16668"/>
                <a:gd name="connsiteX4" fmla="*/ 38100 w 39158"/>
                <a:gd name="connsiteY4" fmla="*/ 0 h 16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58" h="16668">
                  <a:moveTo>
                    <a:pt x="38100" y="0"/>
                  </a:moveTo>
                  <a:cubicBezTo>
                    <a:pt x="26194" y="4762"/>
                    <a:pt x="14288" y="11906"/>
                    <a:pt x="2381" y="16669"/>
                  </a:cubicBezTo>
                  <a:cubicBezTo>
                    <a:pt x="2381" y="14288"/>
                    <a:pt x="0" y="11906"/>
                    <a:pt x="0" y="11906"/>
                  </a:cubicBezTo>
                  <a:cubicBezTo>
                    <a:pt x="14288" y="7144"/>
                    <a:pt x="26194" y="4762"/>
                    <a:pt x="38100" y="0"/>
                  </a:cubicBezTo>
                  <a:cubicBezTo>
                    <a:pt x="40481" y="0"/>
                    <a:pt x="38100" y="0"/>
                    <a:pt x="38100" y="0"/>
                  </a:cubicBezTo>
                  <a:close/>
                </a:path>
              </a:pathLst>
            </a:custGeom>
            <a:grpFill/>
            <a:ln w="23813" cap="flat">
              <a:noFill/>
              <a:prstDash val="solid"/>
              <a:miter/>
            </a:ln>
          </p:spPr>
          <p:txBody>
            <a:bodyPr rtlCol="0" anchor="ctr"/>
            <a:lstStyle/>
            <a:p>
              <a:endParaRPr lang="en-ID"/>
            </a:p>
          </p:txBody>
        </p:sp>
        <p:sp>
          <p:nvSpPr>
            <p:cNvPr id="2009" name="Freeform: Shape 2008">
              <a:extLst>
                <a:ext uri="{FF2B5EF4-FFF2-40B4-BE49-F238E27FC236}">
                  <a16:creationId xmlns:a16="http://schemas.microsoft.com/office/drawing/2014/main" id="{9D85EC0F-3CE3-7B31-5DA5-95B3EAD403E9}"/>
                </a:ext>
              </a:extLst>
            </p:cNvPr>
            <p:cNvSpPr/>
            <p:nvPr/>
          </p:nvSpPr>
          <p:spPr>
            <a:xfrm>
              <a:off x="11458575" y="2019300"/>
              <a:ext cx="38099" cy="16668"/>
            </a:xfrm>
            <a:custGeom>
              <a:avLst/>
              <a:gdLst>
                <a:gd name="connsiteX0" fmla="*/ 38099 w 38099"/>
                <a:gd name="connsiteY0" fmla="*/ 0 h 16668"/>
                <a:gd name="connsiteX1" fmla="*/ 2381 w 38099"/>
                <a:gd name="connsiteY1" fmla="*/ 16669 h 16668"/>
                <a:gd name="connsiteX2" fmla="*/ 0 w 38099"/>
                <a:gd name="connsiteY2" fmla="*/ 11906 h 16668"/>
                <a:gd name="connsiteX3" fmla="*/ 38099 w 38099"/>
                <a:gd name="connsiteY3" fmla="*/ 0 h 16668"/>
                <a:gd name="connsiteX4" fmla="*/ 38099 w 38099"/>
                <a:gd name="connsiteY4" fmla="*/ 0 h 16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9" h="16668">
                  <a:moveTo>
                    <a:pt x="38099" y="0"/>
                  </a:moveTo>
                  <a:cubicBezTo>
                    <a:pt x="26193" y="4762"/>
                    <a:pt x="14287" y="11906"/>
                    <a:pt x="2381" y="16669"/>
                  </a:cubicBezTo>
                  <a:cubicBezTo>
                    <a:pt x="2381" y="14287"/>
                    <a:pt x="0" y="11906"/>
                    <a:pt x="0" y="11906"/>
                  </a:cubicBezTo>
                  <a:cubicBezTo>
                    <a:pt x="11906" y="7144"/>
                    <a:pt x="26193" y="4762"/>
                    <a:pt x="38099" y="0"/>
                  </a:cubicBezTo>
                  <a:cubicBezTo>
                    <a:pt x="38099" y="0"/>
                    <a:pt x="38099" y="0"/>
                    <a:pt x="38099" y="0"/>
                  </a:cubicBezTo>
                  <a:close/>
                </a:path>
              </a:pathLst>
            </a:custGeom>
            <a:grpFill/>
            <a:ln w="23813" cap="flat">
              <a:noFill/>
              <a:prstDash val="solid"/>
              <a:miter/>
            </a:ln>
          </p:spPr>
          <p:txBody>
            <a:bodyPr rtlCol="0" anchor="ctr"/>
            <a:lstStyle/>
            <a:p>
              <a:endParaRPr lang="en-ID"/>
            </a:p>
          </p:txBody>
        </p:sp>
        <p:sp>
          <p:nvSpPr>
            <p:cNvPr id="2010" name="Freeform: Shape 2009">
              <a:extLst>
                <a:ext uri="{FF2B5EF4-FFF2-40B4-BE49-F238E27FC236}">
                  <a16:creationId xmlns:a16="http://schemas.microsoft.com/office/drawing/2014/main" id="{A77ACB07-6665-4164-9B59-C862A901FE02}"/>
                </a:ext>
              </a:extLst>
            </p:cNvPr>
            <p:cNvSpPr/>
            <p:nvPr/>
          </p:nvSpPr>
          <p:spPr>
            <a:xfrm>
              <a:off x="10594181" y="2019300"/>
              <a:ext cx="40481" cy="10769"/>
            </a:xfrm>
            <a:custGeom>
              <a:avLst/>
              <a:gdLst>
                <a:gd name="connsiteX0" fmla="*/ 0 w 40481"/>
                <a:gd name="connsiteY0" fmla="*/ 0 h 10769"/>
                <a:gd name="connsiteX1" fmla="*/ 40482 w 40481"/>
                <a:gd name="connsiteY1" fmla="*/ 9525 h 10769"/>
                <a:gd name="connsiteX2" fmla="*/ 0 w 40481"/>
                <a:gd name="connsiteY2" fmla="*/ 0 h 10769"/>
                <a:gd name="connsiteX3" fmla="*/ 0 w 40481"/>
                <a:gd name="connsiteY3" fmla="*/ 0 h 10769"/>
              </a:gdLst>
              <a:ahLst/>
              <a:cxnLst>
                <a:cxn ang="0">
                  <a:pos x="connsiteX0" y="connsiteY0"/>
                </a:cxn>
                <a:cxn ang="0">
                  <a:pos x="connsiteX1" y="connsiteY1"/>
                </a:cxn>
                <a:cxn ang="0">
                  <a:pos x="connsiteX2" y="connsiteY2"/>
                </a:cxn>
                <a:cxn ang="0">
                  <a:pos x="connsiteX3" y="connsiteY3"/>
                </a:cxn>
              </a:cxnLst>
              <a:rect l="l" t="t" r="r" b="b"/>
              <a:pathLst>
                <a:path w="40481" h="10769">
                  <a:moveTo>
                    <a:pt x="0" y="0"/>
                  </a:moveTo>
                  <a:cubicBezTo>
                    <a:pt x="14288" y="2381"/>
                    <a:pt x="26194" y="7144"/>
                    <a:pt x="40482" y="9525"/>
                  </a:cubicBezTo>
                  <a:cubicBezTo>
                    <a:pt x="26194" y="11906"/>
                    <a:pt x="11906" y="11906"/>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2011" name="Freeform: Shape 2010">
              <a:extLst>
                <a:ext uri="{FF2B5EF4-FFF2-40B4-BE49-F238E27FC236}">
                  <a16:creationId xmlns:a16="http://schemas.microsoft.com/office/drawing/2014/main" id="{CD4B7478-99C3-4924-6601-51DADFDFFE1E}"/>
                </a:ext>
              </a:extLst>
            </p:cNvPr>
            <p:cNvSpPr/>
            <p:nvPr/>
          </p:nvSpPr>
          <p:spPr>
            <a:xfrm>
              <a:off x="9503568" y="2019300"/>
              <a:ext cx="39158" cy="10173"/>
            </a:xfrm>
            <a:custGeom>
              <a:avLst/>
              <a:gdLst>
                <a:gd name="connsiteX0" fmla="*/ 38100 w 39158"/>
                <a:gd name="connsiteY0" fmla="*/ 0 h 10173"/>
                <a:gd name="connsiteX1" fmla="*/ 30956 w 39158"/>
                <a:gd name="connsiteY1" fmla="*/ 4762 h 10173"/>
                <a:gd name="connsiteX2" fmla="*/ 0 w 39158"/>
                <a:gd name="connsiteY2" fmla="*/ 9525 h 10173"/>
                <a:gd name="connsiteX3" fmla="*/ 38100 w 39158"/>
                <a:gd name="connsiteY3" fmla="*/ 0 h 10173"/>
                <a:gd name="connsiteX4" fmla="*/ 38100 w 39158"/>
                <a:gd name="connsiteY4" fmla="*/ 0 h 10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58" h="10173">
                  <a:moveTo>
                    <a:pt x="38100" y="0"/>
                  </a:moveTo>
                  <a:cubicBezTo>
                    <a:pt x="35719" y="2381"/>
                    <a:pt x="33337" y="4762"/>
                    <a:pt x="30956" y="4762"/>
                  </a:cubicBezTo>
                  <a:cubicBezTo>
                    <a:pt x="21431" y="7144"/>
                    <a:pt x="11906" y="11906"/>
                    <a:pt x="0" y="9525"/>
                  </a:cubicBezTo>
                  <a:cubicBezTo>
                    <a:pt x="14287" y="7144"/>
                    <a:pt x="26194" y="4762"/>
                    <a:pt x="38100" y="0"/>
                  </a:cubicBezTo>
                  <a:cubicBezTo>
                    <a:pt x="40481" y="0"/>
                    <a:pt x="38100" y="0"/>
                    <a:pt x="38100" y="0"/>
                  </a:cubicBezTo>
                  <a:close/>
                </a:path>
              </a:pathLst>
            </a:custGeom>
            <a:grpFill/>
            <a:ln w="23813" cap="flat">
              <a:noFill/>
              <a:prstDash val="solid"/>
              <a:miter/>
            </a:ln>
          </p:spPr>
          <p:txBody>
            <a:bodyPr rtlCol="0" anchor="ctr"/>
            <a:lstStyle/>
            <a:p>
              <a:endParaRPr lang="en-ID"/>
            </a:p>
          </p:txBody>
        </p:sp>
        <p:sp>
          <p:nvSpPr>
            <p:cNvPr id="2012" name="Freeform: Shape 2011">
              <a:extLst>
                <a:ext uri="{FF2B5EF4-FFF2-40B4-BE49-F238E27FC236}">
                  <a16:creationId xmlns:a16="http://schemas.microsoft.com/office/drawing/2014/main" id="{BD4E44DE-D7E2-D17F-9268-CA7F221098AD}"/>
                </a:ext>
              </a:extLst>
            </p:cNvPr>
            <p:cNvSpPr/>
            <p:nvPr/>
          </p:nvSpPr>
          <p:spPr>
            <a:xfrm>
              <a:off x="9439274" y="314324"/>
              <a:ext cx="14287" cy="23812"/>
            </a:xfrm>
            <a:custGeom>
              <a:avLst/>
              <a:gdLst>
                <a:gd name="connsiteX0" fmla="*/ 14288 w 14287"/>
                <a:gd name="connsiteY0" fmla="*/ 0 h 23812"/>
                <a:gd name="connsiteX1" fmla="*/ 0 w 14287"/>
                <a:gd name="connsiteY1" fmla="*/ 0 h 23812"/>
                <a:gd name="connsiteX2" fmla="*/ 0 w 14287"/>
                <a:gd name="connsiteY2" fmla="*/ 0 h 23812"/>
                <a:gd name="connsiteX3" fmla="*/ 14288 w 14287"/>
                <a:gd name="connsiteY3" fmla="*/ 0 h 23812"/>
                <a:gd name="connsiteX4" fmla="*/ 14288 w 14287"/>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 h="23812">
                  <a:moveTo>
                    <a:pt x="14288" y="0"/>
                  </a:moveTo>
                  <a:cubicBezTo>
                    <a:pt x="9525" y="0"/>
                    <a:pt x="4763" y="0"/>
                    <a:pt x="0" y="0"/>
                  </a:cubicBezTo>
                  <a:cubicBezTo>
                    <a:pt x="0" y="0"/>
                    <a:pt x="0" y="0"/>
                    <a:pt x="0" y="0"/>
                  </a:cubicBezTo>
                  <a:cubicBezTo>
                    <a:pt x="4763" y="0"/>
                    <a:pt x="9525" y="0"/>
                    <a:pt x="14288" y="0"/>
                  </a:cubicBezTo>
                  <a:cubicBezTo>
                    <a:pt x="14288" y="0"/>
                    <a:pt x="14288" y="0"/>
                    <a:pt x="14288" y="0"/>
                  </a:cubicBezTo>
                  <a:close/>
                </a:path>
              </a:pathLst>
            </a:custGeom>
            <a:grpFill/>
            <a:ln w="23813" cap="flat">
              <a:noFill/>
              <a:prstDash val="solid"/>
              <a:miter/>
            </a:ln>
          </p:spPr>
          <p:txBody>
            <a:bodyPr rtlCol="0" anchor="ctr"/>
            <a:lstStyle/>
            <a:p>
              <a:endParaRPr lang="en-ID"/>
            </a:p>
          </p:txBody>
        </p:sp>
        <p:sp>
          <p:nvSpPr>
            <p:cNvPr id="2013" name="Freeform: Shape 2012">
              <a:extLst>
                <a:ext uri="{FF2B5EF4-FFF2-40B4-BE49-F238E27FC236}">
                  <a16:creationId xmlns:a16="http://schemas.microsoft.com/office/drawing/2014/main" id="{16F27363-D52B-0054-30A5-3E7207CE0CDA}"/>
                </a:ext>
              </a:extLst>
            </p:cNvPr>
            <p:cNvSpPr/>
            <p:nvPr/>
          </p:nvSpPr>
          <p:spPr>
            <a:xfrm>
              <a:off x="8732043" y="311943"/>
              <a:ext cx="11906" cy="1785"/>
            </a:xfrm>
            <a:custGeom>
              <a:avLst/>
              <a:gdLst>
                <a:gd name="connsiteX0" fmla="*/ 0 w 11906"/>
                <a:gd name="connsiteY0" fmla="*/ 0 h 1785"/>
                <a:gd name="connsiteX1" fmla="*/ 11906 w 11906"/>
                <a:gd name="connsiteY1" fmla="*/ 0 h 1785"/>
                <a:gd name="connsiteX2" fmla="*/ 11906 w 11906"/>
                <a:gd name="connsiteY2" fmla="*/ 0 h 1785"/>
                <a:gd name="connsiteX3" fmla="*/ 0 w 11906"/>
                <a:gd name="connsiteY3" fmla="*/ 0 h 1785"/>
                <a:gd name="connsiteX4" fmla="*/ 0 w 11906"/>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0" y="0"/>
                  </a:moveTo>
                  <a:cubicBezTo>
                    <a:pt x="4762" y="0"/>
                    <a:pt x="7144" y="0"/>
                    <a:pt x="11906" y="0"/>
                  </a:cubicBezTo>
                  <a:cubicBezTo>
                    <a:pt x="11906" y="0"/>
                    <a:pt x="11906" y="0"/>
                    <a:pt x="11906" y="0"/>
                  </a:cubicBezTo>
                  <a:cubicBezTo>
                    <a:pt x="7144" y="2381"/>
                    <a:pt x="2381" y="2381"/>
                    <a:pt x="0" y="0"/>
                  </a:cubicBezTo>
                  <a:cubicBezTo>
                    <a:pt x="0" y="2381"/>
                    <a:pt x="0" y="2381"/>
                    <a:pt x="0" y="0"/>
                  </a:cubicBezTo>
                  <a:close/>
                </a:path>
              </a:pathLst>
            </a:custGeom>
            <a:grpFill/>
            <a:ln w="23813" cap="flat">
              <a:noFill/>
              <a:prstDash val="solid"/>
              <a:miter/>
            </a:ln>
          </p:spPr>
          <p:txBody>
            <a:bodyPr rtlCol="0" anchor="ctr"/>
            <a:lstStyle/>
            <a:p>
              <a:endParaRPr lang="en-ID"/>
            </a:p>
          </p:txBody>
        </p:sp>
        <p:sp>
          <p:nvSpPr>
            <p:cNvPr id="2014" name="Freeform: Shape 2013">
              <a:extLst>
                <a:ext uri="{FF2B5EF4-FFF2-40B4-BE49-F238E27FC236}">
                  <a16:creationId xmlns:a16="http://schemas.microsoft.com/office/drawing/2014/main" id="{22098809-8A72-FCEC-8A9C-A5F639D39584}"/>
                </a:ext>
              </a:extLst>
            </p:cNvPr>
            <p:cNvSpPr/>
            <p:nvPr/>
          </p:nvSpPr>
          <p:spPr>
            <a:xfrm>
              <a:off x="7486650" y="314324"/>
              <a:ext cx="14287" cy="23812"/>
            </a:xfrm>
            <a:custGeom>
              <a:avLst/>
              <a:gdLst>
                <a:gd name="connsiteX0" fmla="*/ 14287 w 14287"/>
                <a:gd name="connsiteY0" fmla="*/ 0 h 23812"/>
                <a:gd name="connsiteX1" fmla="*/ 0 w 14287"/>
                <a:gd name="connsiteY1" fmla="*/ 0 h 23812"/>
                <a:gd name="connsiteX2" fmla="*/ 0 w 14287"/>
                <a:gd name="connsiteY2" fmla="*/ 0 h 23812"/>
                <a:gd name="connsiteX3" fmla="*/ 14287 w 14287"/>
                <a:gd name="connsiteY3" fmla="*/ 0 h 23812"/>
                <a:gd name="connsiteX4" fmla="*/ 14287 w 14287"/>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 h="23812">
                  <a:moveTo>
                    <a:pt x="14287" y="0"/>
                  </a:moveTo>
                  <a:cubicBezTo>
                    <a:pt x="9525" y="0"/>
                    <a:pt x="4762" y="0"/>
                    <a:pt x="0" y="0"/>
                  </a:cubicBezTo>
                  <a:cubicBezTo>
                    <a:pt x="0" y="0"/>
                    <a:pt x="0" y="0"/>
                    <a:pt x="0" y="0"/>
                  </a:cubicBezTo>
                  <a:cubicBezTo>
                    <a:pt x="4762" y="0"/>
                    <a:pt x="9525" y="0"/>
                    <a:pt x="14287" y="0"/>
                  </a:cubicBezTo>
                  <a:cubicBezTo>
                    <a:pt x="14287" y="0"/>
                    <a:pt x="14287" y="0"/>
                    <a:pt x="14287" y="0"/>
                  </a:cubicBezTo>
                  <a:close/>
                </a:path>
              </a:pathLst>
            </a:custGeom>
            <a:grpFill/>
            <a:ln w="23813" cap="flat">
              <a:noFill/>
              <a:prstDash val="solid"/>
              <a:miter/>
            </a:ln>
          </p:spPr>
          <p:txBody>
            <a:bodyPr rtlCol="0" anchor="ctr"/>
            <a:lstStyle/>
            <a:p>
              <a:endParaRPr lang="en-ID"/>
            </a:p>
          </p:txBody>
        </p:sp>
        <p:sp>
          <p:nvSpPr>
            <p:cNvPr id="2015" name="Freeform: Shape 2014">
              <a:extLst>
                <a:ext uri="{FF2B5EF4-FFF2-40B4-BE49-F238E27FC236}">
                  <a16:creationId xmlns:a16="http://schemas.microsoft.com/office/drawing/2014/main" id="{805B8351-0E6D-FA5F-95FA-9F2BACCCDB25}"/>
                </a:ext>
              </a:extLst>
            </p:cNvPr>
            <p:cNvSpPr/>
            <p:nvPr/>
          </p:nvSpPr>
          <p:spPr>
            <a:xfrm>
              <a:off x="6774656" y="314324"/>
              <a:ext cx="14287" cy="23812"/>
            </a:xfrm>
            <a:custGeom>
              <a:avLst/>
              <a:gdLst>
                <a:gd name="connsiteX0" fmla="*/ 0 w 14287"/>
                <a:gd name="connsiteY0" fmla="*/ 0 h 23812"/>
                <a:gd name="connsiteX1" fmla="*/ 14287 w 14287"/>
                <a:gd name="connsiteY1" fmla="*/ 0 h 23812"/>
                <a:gd name="connsiteX2" fmla="*/ 14287 w 14287"/>
                <a:gd name="connsiteY2" fmla="*/ 0 h 23812"/>
                <a:gd name="connsiteX3" fmla="*/ 0 w 14287"/>
                <a:gd name="connsiteY3" fmla="*/ 0 h 23812"/>
                <a:gd name="connsiteX4" fmla="*/ 0 w 14287"/>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 h="23812">
                  <a:moveTo>
                    <a:pt x="0" y="0"/>
                  </a:moveTo>
                  <a:cubicBezTo>
                    <a:pt x="4763" y="0"/>
                    <a:pt x="9525" y="0"/>
                    <a:pt x="14287" y="0"/>
                  </a:cubicBezTo>
                  <a:cubicBezTo>
                    <a:pt x="14287" y="0"/>
                    <a:pt x="14287" y="0"/>
                    <a:pt x="14287" y="0"/>
                  </a:cubicBezTo>
                  <a:cubicBezTo>
                    <a:pt x="9525" y="0"/>
                    <a:pt x="4763"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2016" name="Freeform: Shape 2015">
              <a:extLst>
                <a:ext uri="{FF2B5EF4-FFF2-40B4-BE49-F238E27FC236}">
                  <a16:creationId xmlns:a16="http://schemas.microsoft.com/office/drawing/2014/main" id="{CBB10D5F-80ED-1FAE-E288-C13453513D55}"/>
                </a:ext>
              </a:extLst>
            </p:cNvPr>
            <p:cNvSpPr/>
            <p:nvPr/>
          </p:nvSpPr>
          <p:spPr>
            <a:xfrm>
              <a:off x="5536406" y="311943"/>
              <a:ext cx="11906" cy="1785"/>
            </a:xfrm>
            <a:custGeom>
              <a:avLst/>
              <a:gdLst>
                <a:gd name="connsiteX0" fmla="*/ 0 w 11906"/>
                <a:gd name="connsiteY0" fmla="*/ 0 h 1785"/>
                <a:gd name="connsiteX1" fmla="*/ 11906 w 11906"/>
                <a:gd name="connsiteY1" fmla="*/ 0 h 1785"/>
                <a:gd name="connsiteX2" fmla="*/ 11906 w 11906"/>
                <a:gd name="connsiteY2" fmla="*/ 0 h 1785"/>
                <a:gd name="connsiteX3" fmla="*/ 0 w 11906"/>
                <a:gd name="connsiteY3" fmla="*/ 0 h 1785"/>
                <a:gd name="connsiteX4" fmla="*/ 0 w 11906"/>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0" y="0"/>
                  </a:moveTo>
                  <a:cubicBezTo>
                    <a:pt x="4762" y="0"/>
                    <a:pt x="7144" y="0"/>
                    <a:pt x="11906" y="0"/>
                  </a:cubicBezTo>
                  <a:cubicBezTo>
                    <a:pt x="11906" y="0"/>
                    <a:pt x="11906" y="0"/>
                    <a:pt x="11906" y="0"/>
                  </a:cubicBezTo>
                  <a:cubicBezTo>
                    <a:pt x="7144" y="2381"/>
                    <a:pt x="2381" y="2381"/>
                    <a:pt x="0" y="0"/>
                  </a:cubicBezTo>
                  <a:cubicBezTo>
                    <a:pt x="0" y="2381"/>
                    <a:pt x="0" y="2381"/>
                    <a:pt x="0" y="0"/>
                  </a:cubicBezTo>
                  <a:close/>
                </a:path>
              </a:pathLst>
            </a:custGeom>
            <a:grpFill/>
            <a:ln w="23813" cap="flat">
              <a:noFill/>
              <a:prstDash val="solid"/>
              <a:miter/>
            </a:ln>
          </p:spPr>
          <p:txBody>
            <a:bodyPr rtlCol="0" anchor="ctr"/>
            <a:lstStyle/>
            <a:p>
              <a:endParaRPr lang="en-ID"/>
            </a:p>
          </p:txBody>
        </p:sp>
        <p:sp>
          <p:nvSpPr>
            <p:cNvPr id="2017" name="Freeform: Shape 2016">
              <a:extLst>
                <a:ext uri="{FF2B5EF4-FFF2-40B4-BE49-F238E27FC236}">
                  <a16:creationId xmlns:a16="http://schemas.microsoft.com/office/drawing/2014/main" id="{3B3F1BA6-0F82-9DD5-5948-2D2DF406E6D1}"/>
                </a:ext>
              </a:extLst>
            </p:cNvPr>
            <p:cNvSpPr/>
            <p:nvPr/>
          </p:nvSpPr>
          <p:spPr>
            <a:xfrm>
              <a:off x="7489031" y="1438275"/>
              <a:ext cx="11906" cy="1785"/>
            </a:xfrm>
            <a:custGeom>
              <a:avLst/>
              <a:gdLst>
                <a:gd name="connsiteX0" fmla="*/ 0 w 11906"/>
                <a:gd name="connsiteY0" fmla="*/ 0 h 1785"/>
                <a:gd name="connsiteX1" fmla="*/ 11906 w 11906"/>
                <a:gd name="connsiteY1" fmla="*/ 0 h 1785"/>
                <a:gd name="connsiteX2" fmla="*/ 11906 w 11906"/>
                <a:gd name="connsiteY2" fmla="*/ 0 h 1785"/>
                <a:gd name="connsiteX3" fmla="*/ 0 w 11906"/>
                <a:gd name="connsiteY3" fmla="*/ 0 h 1785"/>
                <a:gd name="connsiteX4" fmla="*/ 0 w 11906"/>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0" y="0"/>
                  </a:moveTo>
                  <a:cubicBezTo>
                    <a:pt x="4762" y="0"/>
                    <a:pt x="7144" y="0"/>
                    <a:pt x="11906" y="0"/>
                  </a:cubicBezTo>
                  <a:cubicBezTo>
                    <a:pt x="11906" y="0"/>
                    <a:pt x="11906" y="0"/>
                    <a:pt x="11906" y="0"/>
                  </a:cubicBezTo>
                  <a:cubicBezTo>
                    <a:pt x="7144" y="2381"/>
                    <a:pt x="4762"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2018" name="Freeform: Shape 2017">
              <a:extLst>
                <a:ext uri="{FF2B5EF4-FFF2-40B4-BE49-F238E27FC236}">
                  <a16:creationId xmlns:a16="http://schemas.microsoft.com/office/drawing/2014/main" id="{EE641439-EBC9-4F5B-9131-70451615B4D7}"/>
                </a:ext>
              </a:extLst>
            </p:cNvPr>
            <p:cNvSpPr/>
            <p:nvPr/>
          </p:nvSpPr>
          <p:spPr>
            <a:xfrm>
              <a:off x="8732043" y="1438275"/>
              <a:ext cx="11906" cy="1785"/>
            </a:xfrm>
            <a:custGeom>
              <a:avLst/>
              <a:gdLst>
                <a:gd name="connsiteX0" fmla="*/ 0 w 11906"/>
                <a:gd name="connsiteY0" fmla="*/ 0 h 1785"/>
                <a:gd name="connsiteX1" fmla="*/ 11906 w 11906"/>
                <a:gd name="connsiteY1" fmla="*/ 0 h 1785"/>
                <a:gd name="connsiteX2" fmla="*/ 11906 w 11906"/>
                <a:gd name="connsiteY2" fmla="*/ 0 h 1785"/>
                <a:gd name="connsiteX3" fmla="*/ 0 w 11906"/>
                <a:gd name="connsiteY3" fmla="*/ 0 h 1785"/>
                <a:gd name="connsiteX4" fmla="*/ 0 w 11906"/>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0" y="0"/>
                  </a:moveTo>
                  <a:cubicBezTo>
                    <a:pt x="4762" y="0"/>
                    <a:pt x="7144" y="0"/>
                    <a:pt x="11906" y="0"/>
                  </a:cubicBezTo>
                  <a:cubicBezTo>
                    <a:pt x="11906" y="0"/>
                    <a:pt x="11906" y="0"/>
                    <a:pt x="11906" y="0"/>
                  </a:cubicBezTo>
                  <a:cubicBezTo>
                    <a:pt x="7144" y="2381"/>
                    <a:pt x="4762" y="2381"/>
                    <a:pt x="0" y="0"/>
                  </a:cubicBezTo>
                  <a:cubicBezTo>
                    <a:pt x="0" y="2381"/>
                    <a:pt x="0" y="2381"/>
                    <a:pt x="0" y="0"/>
                  </a:cubicBezTo>
                  <a:close/>
                </a:path>
              </a:pathLst>
            </a:custGeom>
            <a:grpFill/>
            <a:ln w="23813" cap="flat">
              <a:noFill/>
              <a:prstDash val="solid"/>
              <a:miter/>
            </a:ln>
          </p:spPr>
          <p:txBody>
            <a:bodyPr rtlCol="0" anchor="ctr"/>
            <a:lstStyle/>
            <a:p>
              <a:endParaRPr lang="en-ID"/>
            </a:p>
          </p:txBody>
        </p:sp>
        <p:sp>
          <p:nvSpPr>
            <p:cNvPr id="2019" name="Freeform: Shape 2018">
              <a:extLst>
                <a:ext uri="{FF2B5EF4-FFF2-40B4-BE49-F238E27FC236}">
                  <a16:creationId xmlns:a16="http://schemas.microsoft.com/office/drawing/2014/main" id="{85CA3C74-A5EF-E14E-6883-7788B97FD12C}"/>
                </a:ext>
              </a:extLst>
            </p:cNvPr>
            <p:cNvSpPr/>
            <p:nvPr/>
          </p:nvSpPr>
          <p:spPr>
            <a:xfrm>
              <a:off x="10682287" y="4817268"/>
              <a:ext cx="14287" cy="1785"/>
            </a:xfrm>
            <a:custGeom>
              <a:avLst/>
              <a:gdLst>
                <a:gd name="connsiteX0" fmla="*/ 0 w 14287"/>
                <a:gd name="connsiteY0" fmla="*/ 0 h 1785"/>
                <a:gd name="connsiteX1" fmla="*/ 14287 w 14287"/>
                <a:gd name="connsiteY1" fmla="*/ 0 h 1785"/>
                <a:gd name="connsiteX2" fmla="*/ 14287 w 14287"/>
                <a:gd name="connsiteY2" fmla="*/ 0 h 1785"/>
                <a:gd name="connsiteX3" fmla="*/ 0 w 14287"/>
                <a:gd name="connsiteY3" fmla="*/ 0 h 1785"/>
                <a:gd name="connsiteX4" fmla="*/ 0 w 14287"/>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 h="1785">
                  <a:moveTo>
                    <a:pt x="0" y="0"/>
                  </a:moveTo>
                  <a:cubicBezTo>
                    <a:pt x="4762" y="0"/>
                    <a:pt x="9525" y="0"/>
                    <a:pt x="14287" y="0"/>
                  </a:cubicBezTo>
                  <a:cubicBezTo>
                    <a:pt x="14287" y="0"/>
                    <a:pt x="14287" y="0"/>
                    <a:pt x="14287" y="0"/>
                  </a:cubicBezTo>
                  <a:cubicBezTo>
                    <a:pt x="9525" y="2381"/>
                    <a:pt x="4762"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2020" name="Freeform: Shape 2019">
              <a:extLst>
                <a:ext uri="{FF2B5EF4-FFF2-40B4-BE49-F238E27FC236}">
                  <a16:creationId xmlns:a16="http://schemas.microsoft.com/office/drawing/2014/main" id="{D1FB105D-A6A3-1ECB-7512-20F49A78CD65}"/>
                </a:ext>
              </a:extLst>
            </p:cNvPr>
            <p:cNvSpPr/>
            <p:nvPr/>
          </p:nvSpPr>
          <p:spPr>
            <a:xfrm>
              <a:off x="9444037" y="1438275"/>
              <a:ext cx="11906" cy="1785"/>
            </a:xfrm>
            <a:custGeom>
              <a:avLst/>
              <a:gdLst>
                <a:gd name="connsiteX0" fmla="*/ 0 w 11906"/>
                <a:gd name="connsiteY0" fmla="*/ 0 h 1785"/>
                <a:gd name="connsiteX1" fmla="*/ 11906 w 11906"/>
                <a:gd name="connsiteY1" fmla="*/ 0 h 1785"/>
                <a:gd name="connsiteX2" fmla="*/ 11906 w 11906"/>
                <a:gd name="connsiteY2" fmla="*/ 0 h 1785"/>
                <a:gd name="connsiteX3" fmla="*/ 0 w 11906"/>
                <a:gd name="connsiteY3" fmla="*/ 0 h 1785"/>
                <a:gd name="connsiteX4" fmla="*/ 0 w 11906"/>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0" y="0"/>
                  </a:moveTo>
                  <a:cubicBezTo>
                    <a:pt x="4762" y="0"/>
                    <a:pt x="7143" y="0"/>
                    <a:pt x="11906" y="0"/>
                  </a:cubicBezTo>
                  <a:cubicBezTo>
                    <a:pt x="11906" y="0"/>
                    <a:pt x="11906" y="0"/>
                    <a:pt x="11906" y="0"/>
                  </a:cubicBezTo>
                  <a:cubicBezTo>
                    <a:pt x="7143" y="2381"/>
                    <a:pt x="2381"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2021" name="Freeform: Shape 2020">
              <a:extLst>
                <a:ext uri="{FF2B5EF4-FFF2-40B4-BE49-F238E27FC236}">
                  <a16:creationId xmlns:a16="http://schemas.microsoft.com/office/drawing/2014/main" id="{40B3B7EE-6CC4-B3E1-792D-C834E1DDF90D}"/>
                </a:ext>
              </a:extLst>
            </p:cNvPr>
            <p:cNvSpPr/>
            <p:nvPr/>
          </p:nvSpPr>
          <p:spPr>
            <a:xfrm>
              <a:off x="10682287" y="1438870"/>
              <a:ext cx="11906" cy="1785"/>
            </a:xfrm>
            <a:custGeom>
              <a:avLst/>
              <a:gdLst>
                <a:gd name="connsiteX0" fmla="*/ 11906 w 11906"/>
                <a:gd name="connsiteY0" fmla="*/ 1786 h 1785"/>
                <a:gd name="connsiteX1" fmla="*/ 0 w 11906"/>
                <a:gd name="connsiteY1" fmla="*/ 1786 h 1785"/>
                <a:gd name="connsiteX2" fmla="*/ 0 w 11906"/>
                <a:gd name="connsiteY2" fmla="*/ 1786 h 1785"/>
                <a:gd name="connsiteX3" fmla="*/ 11906 w 11906"/>
                <a:gd name="connsiteY3" fmla="*/ 1786 h 1785"/>
                <a:gd name="connsiteX4" fmla="*/ 11906 w 11906"/>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11906" y="1786"/>
                  </a:moveTo>
                  <a:cubicBezTo>
                    <a:pt x="7143" y="1786"/>
                    <a:pt x="4762" y="1786"/>
                    <a:pt x="0" y="1786"/>
                  </a:cubicBezTo>
                  <a:cubicBezTo>
                    <a:pt x="0" y="1786"/>
                    <a:pt x="0" y="1786"/>
                    <a:pt x="0" y="1786"/>
                  </a:cubicBezTo>
                  <a:cubicBezTo>
                    <a:pt x="4762" y="-595"/>
                    <a:pt x="7143" y="-595"/>
                    <a:pt x="11906" y="1786"/>
                  </a:cubicBezTo>
                  <a:cubicBezTo>
                    <a:pt x="11906" y="1786"/>
                    <a:pt x="11906" y="1786"/>
                    <a:pt x="11906" y="1786"/>
                  </a:cubicBezTo>
                  <a:close/>
                </a:path>
              </a:pathLst>
            </a:custGeom>
            <a:grpFill/>
            <a:ln w="23813" cap="flat">
              <a:noFill/>
              <a:prstDash val="solid"/>
              <a:miter/>
            </a:ln>
          </p:spPr>
          <p:txBody>
            <a:bodyPr rtlCol="0" anchor="ctr"/>
            <a:lstStyle/>
            <a:p>
              <a:endParaRPr lang="en-ID"/>
            </a:p>
          </p:txBody>
        </p:sp>
        <p:sp>
          <p:nvSpPr>
            <p:cNvPr id="2022" name="Freeform: Shape 2021">
              <a:extLst>
                <a:ext uri="{FF2B5EF4-FFF2-40B4-BE49-F238E27FC236}">
                  <a16:creationId xmlns:a16="http://schemas.microsoft.com/office/drawing/2014/main" id="{6F99FD89-669B-080E-5450-5E5D1668A17F}"/>
                </a:ext>
              </a:extLst>
            </p:cNvPr>
            <p:cNvSpPr/>
            <p:nvPr/>
          </p:nvSpPr>
          <p:spPr>
            <a:xfrm>
              <a:off x="11394281" y="1438870"/>
              <a:ext cx="11906" cy="1785"/>
            </a:xfrm>
            <a:custGeom>
              <a:avLst/>
              <a:gdLst>
                <a:gd name="connsiteX0" fmla="*/ 11906 w 11906"/>
                <a:gd name="connsiteY0" fmla="*/ 1786 h 1785"/>
                <a:gd name="connsiteX1" fmla="*/ 0 w 11906"/>
                <a:gd name="connsiteY1" fmla="*/ 1786 h 1785"/>
                <a:gd name="connsiteX2" fmla="*/ 0 w 11906"/>
                <a:gd name="connsiteY2" fmla="*/ 1786 h 1785"/>
                <a:gd name="connsiteX3" fmla="*/ 11906 w 11906"/>
                <a:gd name="connsiteY3" fmla="*/ 1786 h 1785"/>
                <a:gd name="connsiteX4" fmla="*/ 11906 w 11906"/>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11906" y="1786"/>
                  </a:moveTo>
                  <a:cubicBezTo>
                    <a:pt x="7144" y="1786"/>
                    <a:pt x="4762" y="1786"/>
                    <a:pt x="0" y="1786"/>
                  </a:cubicBezTo>
                  <a:cubicBezTo>
                    <a:pt x="0" y="1786"/>
                    <a:pt x="0" y="1786"/>
                    <a:pt x="0" y="1786"/>
                  </a:cubicBezTo>
                  <a:cubicBezTo>
                    <a:pt x="4762" y="-595"/>
                    <a:pt x="7144" y="-595"/>
                    <a:pt x="11906" y="1786"/>
                  </a:cubicBezTo>
                  <a:cubicBezTo>
                    <a:pt x="11906" y="-595"/>
                    <a:pt x="11906" y="1786"/>
                    <a:pt x="11906" y="1786"/>
                  </a:cubicBezTo>
                  <a:close/>
                </a:path>
              </a:pathLst>
            </a:custGeom>
            <a:grpFill/>
            <a:ln w="23813" cap="flat">
              <a:noFill/>
              <a:prstDash val="solid"/>
              <a:miter/>
            </a:ln>
          </p:spPr>
          <p:txBody>
            <a:bodyPr rtlCol="0" anchor="ctr"/>
            <a:lstStyle/>
            <a:p>
              <a:endParaRPr lang="en-ID"/>
            </a:p>
          </p:txBody>
        </p:sp>
        <p:sp>
          <p:nvSpPr>
            <p:cNvPr id="2023" name="Freeform: Shape 2022">
              <a:extLst>
                <a:ext uri="{FF2B5EF4-FFF2-40B4-BE49-F238E27FC236}">
                  <a16:creationId xmlns:a16="http://schemas.microsoft.com/office/drawing/2014/main" id="{03C3CE07-0CC7-4AC7-BCFF-6BC9C2468484}"/>
                </a:ext>
              </a:extLst>
            </p:cNvPr>
            <p:cNvSpPr/>
            <p:nvPr/>
          </p:nvSpPr>
          <p:spPr>
            <a:xfrm>
              <a:off x="5534024" y="6546056"/>
              <a:ext cx="9525" cy="1058"/>
            </a:xfrm>
            <a:custGeom>
              <a:avLst/>
              <a:gdLst>
                <a:gd name="connsiteX0" fmla="*/ 0 w 9525"/>
                <a:gd name="connsiteY0" fmla="*/ 0 h 1058"/>
                <a:gd name="connsiteX1" fmla="*/ 9525 w 9525"/>
                <a:gd name="connsiteY1" fmla="*/ 0 h 1058"/>
                <a:gd name="connsiteX2" fmla="*/ 0 w 9525"/>
                <a:gd name="connsiteY2" fmla="*/ 0 h 1058"/>
                <a:gd name="connsiteX3" fmla="*/ 0 w 9525"/>
                <a:gd name="connsiteY3" fmla="*/ 0 h 1058"/>
              </a:gdLst>
              <a:ahLst/>
              <a:cxnLst>
                <a:cxn ang="0">
                  <a:pos x="connsiteX0" y="connsiteY0"/>
                </a:cxn>
                <a:cxn ang="0">
                  <a:pos x="connsiteX1" y="connsiteY1"/>
                </a:cxn>
                <a:cxn ang="0">
                  <a:pos x="connsiteX2" y="connsiteY2"/>
                </a:cxn>
                <a:cxn ang="0">
                  <a:pos x="connsiteX3" y="connsiteY3"/>
                </a:cxn>
              </a:cxnLst>
              <a:rect l="l" t="t" r="r" b="b"/>
              <a:pathLst>
                <a:path w="9525" h="1058">
                  <a:moveTo>
                    <a:pt x="0" y="0"/>
                  </a:moveTo>
                  <a:cubicBezTo>
                    <a:pt x="2381" y="0"/>
                    <a:pt x="7144" y="0"/>
                    <a:pt x="9525" y="0"/>
                  </a:cubicBezTo>
                  <a:cubicBezTo>
                    <a:pt x="7144" y="0"/>
                    <a:pt x="2381"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2024" name="Freeform: Shape 2023">
              <a:extLst>
                <a:ext uri="{FF2B5EF4-FFF2-40B4-BE49-F238E27FC236}">
                  <a16:creationId xmlns:a16="http://schemas.microsoft.com/office/drawing/2014/main" id="{766FFE81-85C4-FCA2-A6AA-319E7A04B92D}"/>
                </a:ext>
              </a:extLst>
            </p:cNvPr>
            <p:cNvSpPr/>
            <p:nvPr/>
          </p:nvSpPr>
          <p:spPr>
            <a:xfrm>
              <a:off x="6777037" y="6546651"/>
              <a:ext cx="11906" cy="1786"/>
            </a:xfrm>
            <a:custGeom>
              <a:avLst/>
              <a:gdLst>
                <a:gd name="connsiteX0" fmla="*/ 11906 w 11906"/>
                <a:gd name="connsiteY0" fmla="*/ 1786 h 1786"/>
                <a:gd name="connsiteX1" fmla="*/ 0 w 11906"/>
                <a:gd name="connsiteY1" fmla="*/ 1786 h 1786"/>
                <a:gd name="connsiteX2" fmla="*/ 0 w 11906"/>
                <a:gd name="connsiteY2" fmla="*/ 1786 h 1786"/>
                <a:gd name="connsiteX3" fmla="*/ 11906 w 11906"/>
                <a:gd name="connsiteY3" fmla="*/ 1786 h 1786"/>
                <a:gd name="connsiteX4" fmla="*/ 11906 w 11906"/>
                <a:gd name="connsiteY4" fmla="*/ 1786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11906" y="1786"/>
                  </a:moveTo>
                  <a:cubicBezTo>
                    <a:pt x="7144" y="1786"/>
                    <a:pt x="4763" y="1786"/>
                    <a:pt x="0" y="1786"/>
                  </a:cubicBezTo>
                  <a:cubicBezTo>
                    <a:pt x="0" y="1786"/>
                    <a:pt x="0" y="1786"/>
                    <a:pt x="0" y="1786"/>
                  </a:cubicBezTo>
                  <a:cubicBezTo>
                    <a:pt x="4763" y="-595"/>
                    <a:pt x="9525" y="-595"/>
                    <a:pt x="11906" y="1786"/>
                  </a:cubicBezTo>
                  <a:cubicBezTo>
                    <a:pt x="11906" y="-595"/>
                    <a:pt x="11906" y="-595"/>
                    <a:pt x="11906" y="1786"/>
                  </a:cubicBezTo>
                  <a:close/>
                </a:path>
              </a:pathLst>
            </a:custGeom>
            <a:grpFill/>
            <a:ln w="23813" cap="flat">
              <a:noFill/>
              <a:prstDash val="solid"/>
              <a:miter/>
            </a:ln>
          </p:spPr>
          <p:txBody>
            <a:bodyPr rtlCol="0" anchor="ctr"/>
            <a:lstStyle/>
            <a:p>
              <a:endParaRPr lang="en-ID"/>
            </a:p>
          </p:txBody>
        </p:sp>
        <p:sp>
          <p:nvSpPr>
            <p:cNvPr id="2025" name="Freeform: Shape 2024">
              <a:extLst>
                <a:ext uri="{FF2B5EF4-FFF2-40B4-BE49-F238E27FC236}">
                  <a16:creationId xmlns:a16="http://schemas.microsoft.com/office/drawing/2014/main" id="{42179CE3-BA3F-44D7-2F40-42EE526CB790}"/>
                </a:ext>
              </a:extLst>
            </p:cNvPr>
            <p:cNvSpPr/>
            <p:nvPr/>
          </p:nvSpPr>
          <p:spPr>
            <a:xfrm>
              <a:off x="5531643" y="3691532"/>
              <a:ext cx="14287" cy="1786"/>
            </a:xfrm>
            <a:custGeom>
              <a:avLst/>
              <a:gdLst>
                <a:gd name="connsiteX0" fmla="*/ 14287 w 14287"/>
                <a:gd name="connsiteY0" fmla="*/ 1786 h 1786"/>
                <a:gd name="connsiteX1" fmla="*/ 0 w 14287"/>
                <a:gd name="connsiteY1" fmla="*/ 1786 h 1786"/>
                <a:gd name="connsiteX2" fmla="*/ 0 w 14287"/>
                <a:gd name="connsiteY2" fmla="*/ 1786 h 1786"/>
                <a:gd name="connsiteX3" fmla="*/ 14287 w 14287"/>
                <a:gd name="connsiteY3" fmla="*/ 1786 h 1786"/>
                <a:gd name="connsiteX4" fmla="*/ 14287 w 14287"/>
                <a:gd name="connsiteY4" fmla="*/ 1786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 h="1786">
                  <a:moveTo>
                    <a:pt x="14287" y="1786"/>
                  </a:moveTo>
                  <a:cubicBezTo>
                    <a:pt x="9525" y="1786"/>
                    <a:pt x="4762" y="1786"/>
                    <a:pt x="0" y="1786"/>
                  </a:cubicBezTo>
                  <a:cubicBezTo>
                    <a:pt x="0" y="1786"/>
                    <a:pt x="0" y="1786"/>
                    <a:pt x="0" y="1786"/>
                  </a:cubicBezTo>
                  <a:cubicBezTo>
                    <a:pt x="4762" y="-595"/>
                    <a:pt x="9525" y="-595"/>
                    <a:pt x="14287" y="1786"/>
                  </a:cubicBezTo>
                  <a:cubicBezTo>
                    <a:pt x="14287" y="-595"/>
                    <a:pt x="14287" y="1786"/>
                    <a:pt x="14287" y="1786"/>
                  </a:cubicBezTo>
                  <a:close/>
                </a:path>
              </a:pathLst>
            </a:custGeom>
            <a:grpFill/>
            <a:ln w="23813" cap="flat">
              <a:noFill/>
              <a:prstDash val="solid"/>
              <a:miter/>
            </a:ln>
          </p:spPr>
          <p:txBody>
            <a:bodyPr rtlCol="0" anchor="ctr"/>
            <a:lstStyle/>
            <a:p>
              <a:endParaRPr lang="en-ID"/>
            </a:p>
          </p:txBody>
        </p:sp>
        <p:sp>
          <p:nvSpPr>
            <p:cNvPr id="2026" name="Freeform: Shape 2025">
              <a:extLst>
                <a:ext uri="{FF2B5EF4-FFF2-40B4-BE49-F238E27FC236}">
                  <a16:creationId xmlns:a16="http://schemas.microsoft.com/office/drawing/2014/main" id="{19B482B8-4359-A92E-BF59-A368304B2CB8}"/>
                </a:ext>
              </a:extLst>
            </p:cNvPr>
            <p:cNvSpPr/>
            <p:nvPr/>
          </p:nvSpPr>
          <p:spPr>
            <a:xfrm>
              <a:off x="11394281" y="5944195"/>
              <a:ext cx="14287" cy="1785"/>
            </a:xfrm>
            <a:custGeom>
              <a:avLst/>
              <a:gdLst>
                <a:gd name="connsiteX0" fmla="*/ 14288 w 14287"/>
                <a:gd name="connsiteY0" fmla="*/ 1786 h 1785"/>
                <a:gd name="connsiteX1" fmla="*/ 0 w 14287"/>
                <a:gd name="connsiteY1" fmla="*/ 1786 h 1785"/>
                <a:gd name="connsiteX2" fmla="*/ 0 w 14287"/>
                <a:gd name="connsiteY2" fmla="*/ 1786 h 1785"/>
                <a:gd name="connsiteX3" fmla="*/ 14288 w 14287"/>
                <a:gd name="connsiteY3" fmla="*/ 1786 h 1785"/>
                <a:gd name="connsiteX4" fmla="*/ 14288 w 14287"/>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 h="1785">
                  <a:moveTo>
                    <a:pt x="14288" y="1786"/>
                  </a:moveTo>
                  <a:cubicBezTo>
                    <a:pt x="9525" y="1786"/>
                    <a:pt x="4762" y="1786"/>
                    <a:pt x="0" y="1786"/>
                  </a:cubicBezTo>
                  <a:cubicBezTo>
                    <a:pt x="0" y="1786"/>
                    <a:pt x="0" y="1786"/>
                    <a:pt x="0" y="1786"/>
                  </a:cubicBezTo>
                  <a:cubicBezTo>
                    <a:pt x="4762" y="-595"/>
                    <a:pt x="9525" y="-595"/>
                    <a:pt x="14288" y="1786"/>
                  </a:cubicBezTo>
                  <a:cubicBezTo>
                    <a:pt x="14288" y="-595"/>
                    <a:pt x="14288" y="-595"/>
                    <a:pt x="14288" y="1786"/>
                  </a:cubicBezTo>
                  <a:close/>
                </a:path>
              </a:pathLst>
            </a:custGeom>
            <a:grpFill/>
            <a:ln w="23813" cap="flat">
              <a:noFill/>
              <a:prstDash val="solid"/>
              <a:miter/>
            </a:ln>
          </p:spPr>
          <p:txBody>
            <a:bodyPr rtlCol="0" anchor="ctr"/>
            <a:lstStyle/>
            <a:p>
              <a:endParaRPr lang="en-ID"/>
            </a:p>
          </p:txBody>
        </p:sp>
        <p:sp>
          <p:nvSpPr>
            <p:cNvPr id="2027" name="Freeform: Shape 2026">
              <a:extLst>
                <a:ext uri="{FF2B5EF4-FFF2-40B4-BE49-F238E27FC236}">
                  <a16:creationId xmlns:a16="http://schemas.microsoft.com/office/drawing/2014/main" id="{6A3A0D4E-C6F0-E052-282F-93C0B12FFD79}"/>
                </a:ext>
              </a:extLst>
            </p:cNvPr>
            <p:cNvSpPr/>
            <p:nvPr/>
          </p:nvSpPr>
          <p:spPr>
            <a:xfrm>
              <a:off x="7489031" y="6546651"/>
              <a:ext cx="9525" cy="1786"/>
            </a:xfrm>
            <a:custGeom>
              <a:avLst/>
              <a:gdLst>
                <a:gd name="connsiteX0" fmla="*/ 9525 w 9525"/>
                <a:gd name="connsiteY0" fmla="*/ 1786 h 1786"/>
                <a:gd name="connsiteX1" fmla="*/ 0 w 9525"/>
                <a:gd name="connsiteY1" fmla="*/ 1786 h 1786"/>
                <a:gd name="connsiteX2" fmla="*/ 0 w 9525"/>
                <a:gd name="connsiteY2" fmla="*/ 1786 h 1786"/>
                <a:gd name="connsiteX3" fmla="*/ 9525 w 9525"/>
                <a:gd name="connsiteY3" fmla="*/ 1786 h 1786"/>
                <a:gd name="connsiteX4" fmla="*/ 9525 w 9525"/>
                <a:gd name="connsiteY4" fmla="*/ 1786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 h="1786">
                  <a:moveTo>
                    <a:pt x="9525" y="1786"/>
                  </a:moveTo>
                  <a:cubicBezTo>
                    <a:pt x="7144" y="1786"/>
                    <a:pt x="2381" y="1786"/>
                    <a:pt x="0" y="1786"/>
                  </a:cubicBezTo>
                  <a:cubicBezTo>
                    <a:pt x="0" y="1786"/>
                    <a:pt x="0" y="1786"/>
                    <a:pt x="0" y="1786"/>
                  </a:cubicBezTo>
                  <a:cubicBezTo>
                    <a:pt x="2381" y="-595"/>
                    <a:pt x="4762" y="-595"/>
                    <a:pt x="9525" y="1786"/>
                  </a:cubicBezTo>
                  <a:cubicBezTo>
                    <a:pt x="9525" y="-595"/>
                    <a:pt x="9525" y="-595"/>
                    <a:pt x="9525" y="1786"/>
                  </a:cubicBezTo>
                  <a:close/>
                </a:path>
              </a:pathLst>
            </a:custGeom>
            <a:grpFill/>
            <a:ln w="23813" cap="flat">
              <a:noFill/>
              <a:prstDash val="solid"/>
              <a:miter/>
            </a:ln>
          </p:spPr>
          <p:txBody>
            <a:bodyPr rtlCol="0" anchor="ctr"/>
            <a:lstStyle/>
            <a:p>
              <a:endParaRPr lang="en-ID"/>
            </a:p>
          </p:txBody>
        </p:sp>
        <p:sp>
          <p:nvSpPr>
            <p:cNvPr id="2028" name="Freeform: Shape 2027">
              <a:extLst>
                <a:ext uri="{FF2B5EF4-FFF2-40B4-BE49-F238E27FC236}">
                  <a16:creationId xmlns:a16="http://schemas.microsoft.com/office/drawing/2014/main" id="{033F56DC-774C-5A9F-DED2-5A8FDC62E1F3}"/>
                </a:ext>
              </a:extLst>
            </p:cNvPr>
            <p:cNvSpPr/>
            <p:nvPr/>
          </p:nvSpPr>
          <p:spPr>
            <a:xfrm>
              <a:off x="7489031" y="914995"/>
              <a:ext cx="9525" cy="1785"/>
            </a:xfrm>
            <a:custGeom>
              <a:avLst/>
              <a:gdLst>
                <a:gd name="connsiteX0" fmla="*/ 9525 w 9525"/>
                <a:gd name="connsiteY0" fmla="*/ 1786 h 1785"/>
                <a:gd name="connsiteX1" fmla="*/ 0 w 9525"/>
                <a:gd name="connsiteY1" fmla="*/ 1786 h 1785"/>
                <a:gd name="connsiteX2" fmla="*/ 0 w 9525"/>
                <a:gd name="connsiteY2" fmla="*/ 1786 h 1785"/>
                <a:gd name="connsiteX3" fmla="*/ 9525 w 9525"/>
                <a:gd name="connsiteY3" fmla="*/ 1786 h 1785"/>
                <a:gd name="connsiteX4" fmla="*/ 9525 w 9525"/>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 h="1785">
                  <a:moveTo>
                    <a:pt x="9525" y="1786"/>
                  </a:moveTo>
                  <a:cubicBezTo>
                    <a:pt x="7144" y="1786"/>
                    <a:pt x="2381" y="1786"/>
                    <a:pt x="0" y="1786"/>
                  </a:cubicBezTo>
                  <a:cubicBezTo>
                    <a:pt x="0" y="1786"/>
                    <a:pt x="0" y="1786"/>
                    <a:pt x="0" y="1786"/>
                  </a:cubicBezTo>
                  <a:cubicBezTo>
                    <a:pt x="2381" y="-595"/>
                    <a:pt x="4762" y="-595"/>
                    <a:pt x="9525" y="1786"/>
                  </a:cubicBezTo>
                  <a:cubicBezTo>
                    <a:pt x="9525" y="1786"/>
                    <a:pt x="9525" y="1786"/>
                    <a:pt x="9525" y="1786"/>
                  </a:cubicBezTo>
                  <a:close/>
                </a:path>
              </a:pathLst>
            </a:custGeom>
            <a:grpFill/>
            <a:ln w="23813" cap="flat">
              <a:noFill/>
              <a:prstDash val="solid"/>
              <a:miter/>
            </a:ln>
          </p:spPr>
          <p:txBody>
            <a:bodyPr rtlCol="0" anchor="ctr"/>
            <a:lstStyle/>
            <a:p>
              <a:endParaRPr lang="en-ID"/>
            </a:p>
          </p:txBody>
        </p:sp>
        <p:sp>
          <p:nvSpPr>
            <p:cNvPr id="2029" name="Freeform: Shape 2028">
              <a:extLst>
                <a:ext uri="{FF2B5EF4-FFF2-40B4-BE49-F238E27FC236}">
                  <a16:creationId xmlns:a16="http://schemas.microsoft.com/office/drawing/2014/main" id="{5CACB255-FEF6-7008-7D58-7CB0C951CD91}"/>
                </a:ext>
              </a:extLst>
            </p:cNvPr>
            <p:cNvSpPr/>
            <p:nvPr/>
          </p:nvSpPr>
          <p:spPr>
            <a:xfrm>
              <a:off x="10684668" y="5943600"/>
              <a:ext cx="11906" cy="23812"/>
            </a:xfrm>
            <a:custGeom>
              <a:avLst/>
              <a:gdLst>
                <a:gd name="connsiteX0" fmla="*/ 0 w 11906"/>
                <a:gd name="connsiteY0" fmla="*/ 0 h 23812"/>
                <a:gd name="connsiteX1" fmla="*/ 11906 w 11906"/>
                <a:gd name="connsiteY1" fmla="*/ 0 h 23812"/>
                <a:gd name="connsiteX2" fmla="*/ 11906 w 11906"/>
                <a:gd name="connsiteY2" fmla="*/ 0 h 23812"/>
                <a:gd name="connsiteX3" fmla="*/ 0 w 11906"/>
                <a:gd name="connsiteY3" fmla="*/ 0 h 23812"/>
                <a:gd name="connsiteX4" fmla="*/ 0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0" y="0"/>
                  </a:moveTo>
                  <a:cubicBezTo>
                    <a:pt x="4762" y="0"/>
                    <a:pt x="7144" y="0"/>
                    <a:pt x="11906" y="0"/>
                  </a:cubicBezTo>
                  <a:cubicBezTo>
                    <a:pt x="11906" y="0"/>
                    <a:pt x="11906" y="0"/>
                    <a:pt x="11906" y="0"/>
                  </a:cubicBezTo>
                  <a:cubicBezTo>
                    <a:pt x="7144" y="0"/>
                    <a:pt x="4762"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2030" name="Freeform: Shape 2029">
              <a:extLst>
                <a:ext uri="{FF2B5EF4-FFF2-40B4-BE49-F238E27FC236}">
                  <a16:creationId xmlns:a16="http://schemas.microsoft.com/office/drawing/2014/main" id="{CFC07AEA-7845-C0B4-9CD8-2884793F101A}"/>
                </a:ext>
              </a:extLst>
            </p:cNvPr>
            <p:cNvSpPr/>
            <p:nvPr/>
          </p:nvSpPr>
          <p:spPr>
            <a:xfrm>
              <a:off x="9441656" y="5944195"/>
              <a:ext cx="11906" cy="1785"/>
            </a:xfrm>
            <a:custGeom>
              <a:avLst/>
              <a:gdLst>
                <a:gd name="connsiteX0" fmla="*/ 11906 w 11906"/>
                <a:gd name="connsiteY0" fmla="*/ 1786 h 1785"/>
                <a:gd name="connsiteX1" fmla="*/ 0 w 11906"/>
                <a:gd name="connsiteY1" fmla="*/ 1786 h 1785"/>
                <a:gd name="connsiteX2" fmla="*/ 0 w 11906"/>
                <a:gd name="connsiteY2" fmla="*/ 1786 h 1785"/>
                <a:gd name="connsiteX3" fmla="*/ 11906 w 11906"/>
                <a:gd name="connsiteY3" fmla="*/ 1786 h 1785"/>
                <a:gd name="connsiteX4" fmla="*/ 11906 w 11906"/>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11906" y="1786"/>
                  </a:moveTo>
                  <a:cubicBezTo>
                    <a:pt x="7144" y="1786"/>
                    <a:pt x="4762" y="1786"/>
                    <a:pt x="0" y="1786"/>
                  </a:cubicBezTo>
                  <a:cubicBezTo>
                    <a:pt x="0" y="1786"/>
                    <a:pt x="0" y="1786"/>
                    <a:pt x="0" y="1786"/>
                  </a:cubicBezTo>
                  <a:cubicBezTo>
                    <a:pt x="2381" y="-595"/>
                    <a:pt x="7144" y="-595"/>
                    <a:pt x="11906" y="1786"/>
                  </a:cubicBezTo>
                  <a:cubicBezTo>
                    <a:pt x="11906" y="-595"/>
                    <a:pt x="11906" y="-595"/>
                    <a:pt x="11906" y="1786"/>
                  </a:cubicBezTo>
                  <a:close/>
                </a:path>
              </a:pathLst>
            </a:custGeom>
            <a:grpFill/>
            <a:ln w="23813" cap="flat">
              <a:noFill/>
              <a:prstDash val="solid"/>
              <a:miter/>
            </a:ln>
          </p:spPr>
          <p:txBody>
            <a:bodyPr rtlCol="0" anchor="ctr"/>
            <a:lstStyle/>
            <a:p>
              <a:endParaRPr lang="en-ID"/>
            </a:p>
          </p:txBody>
        </p:sp>
        <p:sp>
          <p:nvSpPr>
            <p:cNvPr id="2031" name="Freeform: Shape 2030">
              <a:extLst>
                <a:ext uri="{FF2B5EF4-FFF2-40B4-BE49-F238E27FC236}">
                  <a16:creationId xmlns:a16="http://schemas.microsoft.com/office/drawing/2014/main" id="{2DB7E591-831A-C751-6C5F-538C6381CA3C}"/>
                </a:ext>
              </a:extLst>
            </p:cNvPr>
            <p:cNvSpPr/>
            <p:nvPr/>
          </p:nvSpPr>
          <p:spPr>
            <a:xfrm>
              <a:off x="8732043" y="6546651"/>
              <a:ext cx="11906" cy="1786"/>
            </a:xfrm>
            <a:custGeom>
              <a:avLst/>
              <a:gdLst>
                <a:gd name="connsiteX0" fmla="*/ 11906 w 11906"/>
                <a:gd name="connsiteY0" fmla="*/ 1786 h 1786"/>
                <a:gd name="connsiteX1" fmla="*/ 0 w 11906"/>
                <a:gd name="connsiteY1" fmla="*/ 1786 h 1786"/>
                <a:gd name="connsiteX2" fmla="*/ 0 w 11906"/>
                <a:gd name="connsiteY2" fmla="*/ 1786 h 1786"/>
                <a:gd name="connsiteX3" fmla="*/ 11906 w 11906"/>
                <a:gd name="connsiteY3" fmla="*/ 1786 h 1786"/>
                <a:gd name="connsiteX4" fmla="*/ 11906 w 11906"/>
                <a:gd name="connsiteY4" fmla="*/ 1786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11906" y="1786"/>
                  </a:moveTo>
                  <a:cubicBezTo>
                    <a:pt x="7144" y="1786"/>
                    <a:pt x="4762" y="1786"/>
                    <a:pt x="0" y="1786"/>
                  </a:cubicBezTo>
                  <a:cubicBezTo>
                    <a:pt x="0" y="1786"/>
                    <a:pt x="0" y="1786"/>
                    <a:pt x="0" y="1786"/>
                  </a:cubicBezTo>
                  <a:cubicBezTo>
                    <a:pt x="4762" y="-595"/>
                    <a:pt x="7144" y="-595"/>
                    <a:pt x="11906" y="1786"/>
                  </a:cubicBezTo>
                  <a:cubicBezTo>
                    <a:pt x="11906" y="-595"/>
                    <a:pt x="11906" y="-595"/>
                    <a:pt x="11906" y="1786"/>
                  </a:cubicBezTo>
                  <a:close/>
                </a:path>
              </a:pathLst>
            </a:custGeom>
            <a:grpFill/>
            <a:ln w="23813" cap="flat">
              <a:noFill/>
              <a:prstDash val="solid"/>
              <a:miter/>
            </a:ln>
          </p:spPr>
          <p:txBody>
            <a:bodyPr rtlCol="0" anchor="ctr"/>
            <a:lstStyle/>
            <a:p>
              <a:endParaRPr lang="en-ID"/>
            </a:p>
          </p:txBody>
        </p:sp>
        <p:sp>
          <p:nvSpPr>
            <p:cNvPr id="2032" name="Freeform: Shape 2031">
              <a:extLst>
                <a:ext uri="{FF2B5EF4-FFF2-40B4-BE49-F238E27FC236}">
                  <a16:creationId xmlns:a16="http://schemas.microsoft.com/office/drawing/2014/main" id="{F8BC239D-A0DD-9325-1EE8-D493561890E0}"/>
                </a:ext>
              </a:extLst>
            </p:cNvPr>
            <p:cNvSpPr/>
            <p:nvPr/>
          </p:nvSpPr>
          <p:spPr>
            <a:xfrm>
              <a:off x="8729662" y="5943600"/>
              <a:ext cx="14287" cy="1785"/>
            </a:xfrm>
            <a:custGeom>
              <a:avLst/>
              <a:gdLst>
                <a:gd name="connsiteX0" fmla="*/ 0 w 14287"/>
                <a:gd name="connsiteY0" fmla="*/ 0 h 1785"/>
                <a:gd name="connsiteX1" fmla="*/ 14287 w 14287"/>
                <a:gd name="connsiteY1" fmla="*/ 0 h 1785"/>
                <a:gd name="connsiteX2" fmla="*/ 14287 w 14287"/>
                <a:gd name="connsiteY2" fmla="*/ 0 h 1785"/>
                <a:gd name="connsiteX3" fmla="*/ 0 w 14287"/>
                <a:gd name="connsiteY3" fmla="*/ 0 h 1785"/>
                <a:gd name="connsiteX4" fmla="*/ 0 w 14287"/>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 h="1785">
                  <a:moveTo>
                    <a:pt x="0" y="0"/>
                  </a:moveTo>
                  <a:cubicBezTo>
                    <a:pt x="4762" y="0"/>
                    <a:pt x="9525" y="0"/>
                    <a:pt x="14287" y="0"/>
                  </a:cubicBezTo>
                  <a:cubicBezTo>
                    <a:pt x="14287" y="0"/>
                    <a:pt x="14287" y="0"/>
                    <a:pt x="14287" y="0"/>
                  </a:cubicBezTo>
                  <a:cubicBezTo>
                    <a:pt x="9525" y="2381"/>
                    <a:pt x="4762"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2033" name="Freeform: Shape 2032">
              <a:extLst>
                <a:ext uri="{FF2B5EF4-FFF2-40B4-BE49-F238E27FC236}">
                  <a16:creationId xmlns:a16="http://schemas.microsoft.com/office/drawing/2014/main" id="{8BA4D99B-F44C-9FD4-1100-77CDBCF1ED5E}"/>
                </a:ext>
              </a:extLst>
            </p:cNvPr>
            <p:cNvSpPr/>
            <p:nvPr/>
          </p:nvSpPr>
          <p:spPr>
            <a:xfrm>
              <a:off x="7489031" y="5943600"/>
              <a:ext cx="11906" cy="23812"/>
            </a:xfrm>
            <a:custGeom>
              <a:avLst/>
              <a:gdLst>
                <a:gd name="connsiteX0" fmla="*/ 0 w 11906"/>
                <a:gd name="connsiteY0" fmla="*/ 0 h 23812"/>
                <a:gd name="connsiteX1" fmla="*/ 11906 w 11906"/>
                <a:gd name="connsiteY1" fmla="*/ 0 h 23812"/>
                <a:gd name="connsiteX2" fmla="*/ 11906 w 11906"/>
                <a:gd name="connsiteY2" fmla="*/ 0 h 23812"/>
                <a:gd name="connsiteX3" fmla="*/ 0 w 11906"/>
                <a:gd name="connsiteY3" fmla="*/ 0 h 23812"/>
                <a:gd name="connsiteX4" fmla="*/ 0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0" y="0"/>
                  </a:moveTo>
                  <a:cubicBezTo>
                    <a:pt x="4762" y="0"/>
                    <a:pt x="7144" y="0"/>
                    <a:pt x="11906" y="0"/>
                  </a:cubicBezTo>
                  <a:cubicBezTo>
                    <a:pt x="11906" y="0"/>
                    <a:pt x="11906" y="0"/>
                    <a:pt x="11906" y="0"/>
                  </a:cubicBezTo>
                  <a:cubicBezTo>
                    <a:pt x="7144" y="0"/>
                    <a:pt x="4762"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2034" name="Freeform: Shape 2033">
              <a:extLst>
                <a:ext uri="{FF2B5EF4-FFF2-40B4-BE49-F238E27FC236}">
                  <a16:creationId xmlns:a16="http://schemas.microsoft.com/office/drawing/2014/main" id="{1479AA03-84BA-27BA-C272-4ED9B530619C}"/>
                </a:ext>
              </a:extLst>
            </p:cNvPr>
            <p:cNvSpPr/>
            <p:nvPr/>
          </p:nvSpPr>
          <p:spPr>
            <a:xfrm>
              <a:off x="6777037" y="5943600"/>
              <a:ext cx="11906" cy="1785"/>
            </a:xfrm>
            <a:custGeom>
              <a:avLst/>
              <a:gdLst>
                <a:gd name="connsiteX0" fmla="*/ 0 w 11906"/>
                <a:gd name="connsiteY0" fmla="*/ 0 h 1785"/>
                <a:gd name="connsiteX1" fmla="*/ 11906 w 11906"/>
                <a:gd name="connsiteY1" fmla="*/ 0 h 1785"/>
                <a:gd name="connsiteX2" fmla="*/ 11906 w 11906"/>
                <a:gd name="connsiteY2" fmla="*/ 0 h 1785"/>
                <a:gd name="connsiteX3" fmla="*/ 0 w 11906"/>
                <a:gd name="connsiteY3" fmla="*/ 0 h 1785"/>
                <a:gd name="connsiteX4" fmla="*/ 0 w 11906"/>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0" y="0"/>
                  </a:moveTo>
                  <a:cubicBezTo>
                    <a:pt x="4763" y="0"/>
                    <a:pt x="7144" y="0"/>
                    <a:pt x="11906" y="0"/>
                  </a:cubicBezTo>
                  <a:cubicBezTo>
                    <a:pt x="11906" y="0"/>
                    <a:pt x="11906" y="0"/>
                    <a:pt x="11906" y="0"/>
                  </a:cubicBezTo>
                  <a:cubicBezTo>
                    <a:pt x="7144" y="2381"/>
                    <a:pt x="4763"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2035" name="Freeform: Shape 2034">
              <a:extLst>
                <a:ext uri="{FF2B5EF4-FFF2-40B4-BE49-F238E27FC236}">
                  <a16:creationId xmlns:a16="http://schemas.microsoft.com/office/drawing/2014/main" id="{C0FAF119-A346-718D-3970-251A1C024006}"/>
                </a:ext>
              </a:extLst>
            </p:cNvPr>
            <p:cNvSpPr/>
            <p:nvPr/>
          </p:nvSpPr>
          <p:spPr>
            <a:xfrm>
              <a:off x="5534024" y="5944195"/>
              <a:ext cx="11906" cy="1785"/>
            </a:xfrm>
            <a:custGeom>
              <a:avLst/>
              <a:gdLst>
                <a:gd name="connsiteX0" fmla="*/ 11906 w 11906"/>
                <a:gd name="connsiteY0" fmla="*/ 1786 h 1785"/>
                <a:gd name="connsiteX1" fmla="*/ 0 w 11906"/>
                <a:gd name="connsiteY1" fmla="*/ 1786 h 1785"/>
                <a:gd name="connsiteX2" fmla="*/ 0 w 11906"/>
                <a:gd name="connsiteY2" fmla="*/ 1786 h 1785"/>
                <a:gd name="connsiteX3" fmla="*/ 11906 w 11906"/>
                <a:gd name="connsiteY3" fmla="*/ 1786 h 1785"/>
                <a:gd name="connsiteX4" fmla="*/ 11906 w 11906"/>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11906" y="1786"/>
                  </a:moveTo>
                  <a:cubicBezTo>
                    <a:pt x="7144" y="1786"/>
                    <a:pt x="4763" y="1786"/>
                    <a:pt x="0" y="1786"/>
                  </a:cubicBezTo>
                  <a:cubicBezTo>
                    <a:pt x="0" y="1786"/>
                    <a:pt x="0" y="1786"/>
                    <a:pt x="0" y="1786"/>
                  </a:cubicBezTo>
                  <a:cubicBezTo>
                    <a:pt x="4763" y="-595"/>
                    <a:pt x="7144" y="-595"/>
                    <a:pt x="11906" y="1786"/>
                  </a:cubicBezTo>
                  <a:cubicBezTo>
                    <a:pt x="11906" y="-595"/>
                    <a:pt x="11906" y="-595"/>
                    <a:pt x="11906" y="1786"/>
                  </a:cubicBezTo>
                  <a:close/>
                </a:path>
              </a:pathLst>
            </a:custGeom>
            <a:grpFill/>
            <a:ln w="23813" cap="flat">
              <a:noFill/>
              <a:prstDash val="solid"/>
              <a:miter/>
            </a:ln>
          </p:spPr>
          <p:txBody>
            <a:bodyPr rtlCol="0" anchor="ctr"/>
            <a:lstStyle/>
            <a:p>
              <a:endParaRPr lang="en-ID"/>
            </a:p>
          </p:txBody>
        </p:sp>
        <p:sp>
          <p:nvSpPr>
            <p:cNvPr id="2036" name="Freeform: Shape 2035">
              <a:extLst>
                <a:ext uri="{FF2B5EF4-FFF2-40B4-BE49-F238E27FC236}">
                  <a16:creationId xmlns:a16="http://schemas.microsoft.com/office/drawing/2014/main" id="{CA3BD120-8F51-C9CF-0306-CAA38BF27E63}"/>
                </a:ext>
              </a:extLst>
            </p:cNvPr>
            <p:cNvSpPr/>
            <p:nvPr/>
          </p:nvSpPr>
          <p:spPr>
            <a:xfrm>
              <a:off x="6777037" y="3691532"/>
              <a:ext cx="11906" cy="1786"/>
            </a:xfrm>
            <a:custGeom>
              <a:avLst/>
              <a:gdLst>
                <a:gd name="connsiteX0" fmla="*/ 11906 w 11906"/>
                <a:gd name="connsiteY0" fmla="*/ 1786 h 1786"/>
                <a:gd name="connsiteX1" fmla="*/ 0 w 11906"/>
                <a:gd name="connsiteY1" fmla="*/ 1786 h 1786"/>
                <a:gd name="connsiteX2" fmla="*/ 0 w 11906"/>
                <a:gd name="connsiteY2" fmla="*/ 1786 h 1786"/>
                <a:gd name="connsiteX3" fmla="*/ 11906 w 11906"/>
                <a:gd name="connsiteY3" fmla="*/ 1786 h 1786"/>
                <a:gd name="connsiteX4" fmla="*/ 11906 w 11906"/>
                <a:gd name="connsiteY4" fmla="*/ 1786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11906" y="1786"/>
                  </a:moveTo>
                  <a:cubicBezTo>
                    <a:pt x="7144" y="1786"/>
                    <a:pt x="4763" y="1786"/>
                    <a:pt x="0" y="1786"/>
                  </a:cubicBezTo>
                  <a:cubicBezTo>
                    <a:pt x="0" y="1786"/>
                    <a:pt x="0" y="1786"/>
                    <a:pt x="0" y="1786"/>
                  </a:cubicBezTo>
                  <a:cubicBezTo>
                    <a:pt x="4763" y="-595"/>
                    <a:pt x="7144" y="-595"/>
                    <a:pt x="11906" y="1786"/>
                  </a:cubicBezTo>
                  <a:cubicBezTo>
                    <a:pt x="11906" y="1786"/>
                    <a:pt x="11906" y="1786"/>
                    <a:pt x="11906" y="1786"/>
                  </a:cubicBezTo>
                  <a:close/>
                </a:path>
              </a:pathLst>
            </a:custGeom>
            <a:grpFill/>
            <a:ln w="23813" cap="flat">
              <a:noFill/>
              <a:prstDash val="solid"/>
              <a:miter/>
            </a:ln>
          </p:spPr>
          <p:txBody>
            <a:bodyPr rtlCol="0" anchor="ctr"/>
            <a:lstStyle/>
            <a:p>
              <a:endParaRPr lang="en-ID"/>
            </a:p>
          </p:txBody>
        </p:sp>
        <p:sp>
          <p:nvSpPr>
            <p:cNvPr id="2037" name="Freeform: Shape 2036">
              <a:extLst>
                <a:ext uri="{FF2B5EF4-FFF2-40B4-BE49-F238E27FC236}">
                  <a16:creationId xmlns:a16="http://schemas.microsoft.com/office/drawing/2014/main" id="{52F2E473-DA5C-0A06-769A-3E7609B6C401}"/>
                </a:ext>
              </a:extLst>
            </p:cNvPr>
            <p:cNvSpPr/>
            <p:nvPr/>
          </p:nvSpPr>
          <p:spPr>
            <a:xfrm>
              <a:off x="9439274" y="6546651"/>
              <a:ext cx="14287" cy="1786"/>
            </a:xfrm>
            <a:custGeom>
              <a:avLst/>
              <a:gdLst>
                <a:gd name="connsiteX0" fmla="*/ 14288 w 14287"/>
                <a:gd name="connsiteY0" fmla="*/ 1786 h 1786"/>
                <a:gd name="connsiteX1" fmla="*/ 0 w 14287"/>
                <a:gd name="connsiteY1" fmla="*/ 1786 h 1786"/>
                <a:gd name="connsiteX2" fmla="*/ 0 w 14287"/>
                <a:gd name="connsiteY2" fmla="*/ 1786 h 1786"/>
                <a:gd name="connsiteX3" fmla="*/ 14288 w 14287"/>
                <a:gd name="connsiteY3" fmla="*/ 1786 h 1786"/>
                <a:gd name="connsiteX4" fmla="*/ 14288 w 14287"/>
                <a:gd name="connsiteY4" fmla="*/ 1786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 h="1786">
                  <a:moveTo>
                    <a:pt x="14288" y="1786"/>
                  </a:moveTo>
                  <a:cubicBezTo>
                    <a:pt x="9525" y="1786"/>
                    <a:pt x="4763" y="1786"/>
                    <a:pt x="0" y="1786"/>
                  </a:cubicBezTo>
                  <a:cubicBezTo>
                    <a:pt x="0" y="1786"/>
                    <a:pt x="0" y="1786"/>
                    <a:pt x="0" y="1786"/>
                  </a:cubicBezTo>
                  <a:cubicBezTo>
                    <a:pt x="4763" y="-595"/>
                    <a:pt x="9525" y="-595"/>
                    <a:pt x="14288" y="1786"/>
                  </a:cubicBezTo>
                  <a:cubicBezTo>
                    <a:pt x="14288" y="-595"/>
                    <a:pt x="14288" y="-595"/>
                    <a:pt x="14288" y="1786"/>
                  </a:cubicBezTo>
                  <a:close/>
                </a:path>
              </a:pathLst>
            </a:custGeom>
            <a:grpFill/>
            <a:ln w="23813" cap="flat">
              <a:noFill/>
              <a:prstDash val="solid"/>
              <a:miter/>
            </a:ln>
          </p:spPr>
          <p:txBody>
            <a:bodyPr rtlCol="0" anchor="ctr"/>
            <a:lstStyle/>
            <a:p>
              <a:endParaRPr lang="en-ID"/>
            </a:p>
          </p:txBody>
        </p:sp>
        <p:sp>
          <p:nvSpPr>
            <p:cNvPr id="2038" name="Freeform: Shape 2037">
              <a:extLst>
                <a:ext uri="{FF2B5EF4-FFF2-40B4-BE49-F238E27FC236}">
                  <a16:creationId xmlns:a16="http://schemas.microsoft.com/office/drawing/2014/main" id="{C2D42057-D8C5-424B-F423-1A9DC5CF1716}"/>
                </a:ext>
              </a:extLst>
            </p:cNvPr>
            <p:cNvSpPr/>
            <p:nvPr/>
          </p:nvSpPr>
          <p:spPr>
            <a:xfrm>
              <a:off x="7486650" y="3691532"/>
              <a:ext cx="14287" cy="1786"/>
            </a:xfrm>
            <a:custGeom>
              <a:avLst/>
              <a:gdLst>
                <a:gd name="connsiteX0" fmla="*/ 14287 w 14287"/>
                <a:gd name="connsiteY0" fmla="*/ 1786 h 1786"/>
                <a:gd name="connsiteX1" fmla="*/ 0 w 14287"/>
                <a:gd name="connsiteY1" fmla="*/ 1786 h 1786"/>
                <a:gd name="connsiteX2" fmla="*/ 0 w 14287"/>
                <a:gd name="connsiteY2" fmla="*/ 1786 h 1786"/>
                <a:gd name="connsiteX3" fmla="*/ 14287 w 14287"/>
                <a:gd name="connsiteY3" fmla="*/ 1786 h 1786"/>
                <a:gd name="connsiteX4" fmla="*/ 14287 w 14287"/>
                <a:gd name="connsiteY4" fmla="*/ 1786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 h="1786">
                  <a:moveTo>
                    <a:pt x="14287" y="1786"/>
                  </a:moveTo>
                  <a:cubicBezTo>
                    <a:pt x="9525" y="1786"/>
                    <a:pt x="4762" y="1786"/>
                    <a:pt x="0" y="1786"/>
                  </a:cubicBezTo>
                  <a:cubicBezTo>
                    <a:pt x="0" y="1786"/>
                    <a:pt x="0" y="1786"/>
                    <a:pt x="0" y="1786"/>
                  </a:cubicBezTo>
                  <a:cubicBezTo>
                    <a:pt x="4762" y="-595"/>
                    <a:pt x="9525" y="-595"/>
                    <a:pt x="14287" y="1786"/>
                  </a:cubicBezTo>
                  <a:cubicBezTo>
                    <a:pt x="14287" y="-595"/>
                    <a:pt x="14287" y="1786"/>
                    <a:pt x="14287" y="1786"/>
                  </a:cubicBezTo>
                  <a:close/>
                </a:path>
              </a:pathLst>
            </a:custGeom>
            <a:grpFill/>
            <a:ln w="23813" cap="flat">
              <a:noFill/>
              <a:prstDash val="solid"/>
              <a:miter/>
            </a:ln>
          </p:spPr>
          <p:txBody>
            <a:bodyPr rtlCol="0" anchor="ctr"/>
            <a:lstStyle/>
            <a:p>
              <a:endParaRPr lang="en-ID"/>
            </a:p>
          </p:txBody>
        </p:sp>
        <p:sp>
          <p:nvSpPr>
            <p:cNvPr id="2039" name="Freeform: Shape 2038">
              <a:extLst>
                <a:ext uri="{FF2B5EF4-FFF2-40B4-BE49-F238E27FC236}">
                  <a16:creationId xmlns:a16="http://schemas.microsoft.com/office/drawing/2014/main" id="{57221C43-EF72-7F17-B2A2-D7C9E77E0398}"/>
                </a:ext>
              </a:extLst>
            </p:cNvPr>
            <p:cNvSpPr/>
            <p:nvPr/>
          </p:nvSpPr>
          <p:spPr>
            <a:xfrm>
              <a:off x="8732043" y="3690937"/>
              <a:ext cx="11906" cy="1786"/>
            </a:xfrm>
            <a:custGeom>
              <a:avLst/>
              <a:gdLst>
                <a:gd name="connsiteX0" fmla="*/ 0 w 11906"/>
                <a:gd name="connsiteY0" fmla="*/ 0 h 1786"/>
                <a:gd name="connsiteX1" fmla="*/ 11906 w 11906"/>
                <a:gd name="connsiteY1" fmla="*/ 0 h 1786"/>
                <a:gd name="connsiteX2" fmla="*/ 11906 w 11906"/>
                <a:gd name="connsiteY2" fmla="*/ 0 h 1786"/>
                <a:gd name="connsiteX3" fmla="*/ 0 w 11906"/>
                <a:gd name="connsiteY3" fmla="*/ 0 h 1786"/>
                <a:gd name="connsiteX4" fmla="*/ 0 w 11906"/>
                <a:gd name="connsiteY4" fmla="*/ 0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0" y="0"/>
                  </a:moveTo>
                  <a:cubicBezTo>
                    <a:pt x="4762" y="0"/>
                    <a:pt x="7144" y="0"/>
                    <a:pt x="11906" y="0"/>
                  </a:cubicBezTo>
                  <a:cubicBezTo>
                    <a:pt x="11906" y="0"/>
                    <a:pt x="11906" y="0"/>
                    <a:pt x="11906" y="0"/>
                  </a:cubicBezTo>
                  <a:cubicBezTo>
                    <a:pt x="7144" y="2381"/>
                    <a:pt x="2381" y="2381"/>
                    <a:pt x="0" y="0"/>
                  </a:cubicBezTo>
                  <a:cubicBezTo>
                    <a:pt x="0" y="2381"/>
                    <a:pt x="0" y="2381"/>
                    <a:pt x="0" y="0"/>
                  </a:cubicBezTo>
                  <a:close/>
                </a:path>
              </a:pathLst>
            </a:custGeom>
            <a:grpFill/>
            <a:ln w="23813" cap="flat">
              <a:noFill/>
              <a:prstDash val="solid"/>
              <a:miter/>
            </a:ln>
          </p:spPr>
          <p:txBody>
            <a:bodyPr rtlCol="0" anchor="ctr"/>
            <a:lstStyle/>
            <a:p>
              <a:endParaRPr lang="en-ID"/>
            </a:p>
          </p:txBody>
        </p:sp>
        <p:sp>
          <p:nvSpPr>
            <p:cNvPr id="2040" name="Freeform: Shape 2039">
              <a:extLst>
                <a:ext uri="{FF2B5EF4-FFF2-40B4-BE49-F238E27FC236}">
                  <a16:creationId xmlns:a16="http://schemas.microsoft.com/office/drawing/2014/main" id="{50086C3E-7BA4-3C07-8B83-0D5F7855C06F}"/>
                </a:ext>
              </a:extLst>
            </p:cNvPr>
            <p:cNvSpPr/>
            <p:nvPr/>
          </p:nvSpPr>
          <p:spPr>
            <a:xfrm>
              <a:off x="9441656" y="3690937"/>
              <a:ext cx="11906" cy="1786"/>
            </a:xfrm>
            <a:custGeom>
              <a:avLst/>
              <a:gdLst>
                <a:gd name="connsiteX0" fmla="*/ 0 w 11906"/>
                <a:gd name="connsiteY0" fmla="*/ 0 h 1786"/>
                <a:gd name="connsiteX1" fmla="*/ 11906 w 11906"/>
                <a:gd name="connsiteY1" fmla="*/ 0 h 1786"/>
                <a:gd name="connsiteX2" fmla="*/ 11906 w 11906"/>
                <a:gd name="connsiteY2" fmla="*/ 0 h 1786"/>
                <a:gd name="connsiteX3" fmla="*/ 0 w 11906"/>
                <a:gd name="connsiteY3" fmla="*/ 0 h 1786"/>
                <a:gd name="connsiteX4" fmla="*/ 0 w 11906"/>
                <a:gd name="connsiteY4" fmla="*/ 0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0" y="0"/>
                  </a:moveTo>
                  <a:cubicBezTo>
                    <a:pt x="4762" y="0"/>
                    <a:pt x="7144" y="0"/>
                    <a:pt x="11906" y="0"/>
                  </a:cubicBezTo>
                  <a:cubicBezTo>
                    <a:pt x="11906" y="0"/>
                    <a:pt x="11906" y="0"/>
                    <a:pt x="11906" y="0"/>
                  </a:cubicBezTo>
                  <a:cubicBezTo>
                    <a:pt x="7144" y="2381"/>
                    <a:pt x="4762"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2041" name="Freeform: Shape 2040">
              <a:extLst>
                <a:ext uri="{FF2B5EF4-FFF2-40B4-BE49-F238E27FC236}">
                  <a16:creationId xmlns:a16="http://schemas.microsoft.com/office/drawing/2014/main" id="{2E7829FA-7223-F2B6-42DF-7AD1847479CF}"/>
                </a:ext>
              </a:extLst>
            </p:cNvPr>
            <p:cNvSpPr/>
            <p:nvPr/>
          </p:nvSpPr>
          <p:spPr>
            <a:xfrm>
              <a:off x="10682287" y="3690937"/>
              <a:ext cx="11906" cy="1786"/>
            </a:xfrm>
            <a:custGeom>
              <a:avLst/>
              <a:gdLst>
                <a:gd name="connsiteX0" fmla="*/ 0 w 11906"/>
                <a:gd name="connsiteY0" fmla="*/ 0 h 1786"/>
                <a:gd name="connsiteX1" fmla="*/ 11906 w 11906"/>
                <a:gd name="connsiteY1" fmla="*/ 0 h 1786"/>
                <a:gd name="connsiteX2" fmla="*/ 11906 w 11906"/>
                <a:gd name="connsiteY2" fmla="*/ 0 h 1786"/>
                <a:gd name="connsiteX3" fmla="*/ 0 w 11906"/>
                <a:gd name="connsiteY3" fmla="*/ 0 h 1786"/>
                <a:gd name="connsiteX4" fmla="*/ 0 w 11906"/>
                <a:gd name="connsiteY4" fmla="*/ 0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0" y="0"/>
                  </a:moveTo>
                  <a:cubicBezTo>
                    <a:pt x="4762" y="0"/>
                    <a:pt x="7143" y="0"/>
                    <a:pt x="11906" y="0"/>
                  </a:cubicBezTo>
                  <a:cubicBezTo>
                    <a:pt x="11906" y="0"/>
                    <a:pt x="11906" y="0"/>
                    <a:pt x="11906" y="0"/>
                  </a:cubicBezTo>
                  <a:cubicBezTo>
                    <a:pt x="9525" y="2381"/>
                    <a:pt x="4762" y="2381"/>
                    <a:pt x="0" y="0"/>
                  </a:cubicBezTo>
                  <a:cubicBezTo>
                    <a:pt x="2381" y="2381"/>
                    <a:pt x="2381" y="0"/>
                    <a:pt x="0" y="0"/>
                  </a:cubicBezTo>
                  <a:close/>
                </a:path>
              </a:pathLst>
            </a:custGeom>
            <a:grpFill/>
            <a:ln w="23813" cap="flat">
              <a:noFill/>
              <a:prstDash val="solid"/>
              <a:miter/>
            </a:ln>
          </p:spPr>
          <p:txBody>
            <a:bodyPr rtlCol="0" anchor="ctr"/>
            <a:lstStyle/>
            <a:p>
              <a:endParaRPr lang="en-ID"/>
            </a:p>
          </p:txBody>
        </p:sp>
        <p:sp>
          <p:nvSpPr>
            <p:cNvPr id="2042" name="Freeform: Shape 2041">
              <a:extLst>
                <a:ext uri="{FF2B5EF4-FFF2-40B4-BE49-F238E27FC236}">
                  <a16:creationId xmlns:a16="http://schemas.microsoft.com/office/drawing/2014/main" id="{5D81CB36-BAD0-C437-6E4C-943AB96C2CEA}"/>
                </a:ext>
              </a:extLst>
            </p:cNvPr>
            <p:cNvSpPr/>
            <p:nvPr/>
          </p:nvSpPr>
          <p:spPr>
            <a:xfrm>
              <a:off x="11394281" y="3690937"/>
              <a:ext cx="11906" cy="1786"/>
            </a:xfrm>
            <a:custGeom>
              <a:avLst/>
              <a:gdLst>
                <a:gd name="connsiteX0" fmla="*/ 0 w 11906"/>
                <a:gd name="connsiteY0" fmla="*/ 0 h 1786"/>
                <a:gd name="connsiteX1" fmla="*/ 11906 w 11906"/>
                <a:gd name="connsiteY1" fmla="*/ 0 h 1786"/>
                <a:gd name="connsiteX2" fmla="*/ 11906 w 11906"/>
                <a:gd name="connsiteY2" fmla="*/ 0 h 1786"/>
                <a:gd name="connsiteX3" fmla="*/ 0 w 11906"/>
                <a:gd name="connsiteY3" fmla="*/ 0 h 1786"/>
                <a:gd name="connsiteX4" fmla="*/ 0 w 11906"/>
                <a:gd name="connsiteY4" fmla="*/ 0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0" y="0"/>
                  </a:moveTo>
                  <a:cubicBezTo>
                    <a:pt x="4762" y="0"/>
                    <a:pt x="7144" y="0"/>
                    <a:pt x="11906" y="0"/>
                  </a:cubicBezTo>
                  <a:cubicBezTo>
                    <a:pt x="11906" y="0"/>
                    <a:pt x="11906" y="0"/>
                    <a:pt x="11906" y="0"/>
                  </a:cubicBezTo>
                  <a:cubicBezTo>
                    <a:pt x="9525" y="2381"/>
                    <a:pt x="4762"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2043" name="Freeform: Shape 2042">
              <a:extLst>
                <a:ext uri="{FF2B5EF4-FFF2-40B4-BE49-F238E27FC236}">
                  <a16:creationId xmlns:a16="http://schemas.microsoft.com/office/drawing/2014/main" id="{B80E0BEE-545A-60D6-1CF2-92B351442944}"/>
                </a:ext>
              </a:extLst>
            </p:cNvPr>
            <p:cNvSpPr/>
            <p:nvPr/>
          </p:nvSpPr>
          <p:spPr>
            <a:xfrm>
              <a:off x="11396662" y="3167657"/>
              <a:ext cx="9524" cy="1786"/>
            </a:xfrm>
            <a:custGeom>
              <a:avLst/>
              <a:gdLst>
                <a:gd name="connsiteX0" fmla="*/ 9525 w 9524"/>
                <a:gd name="connsiteY0" fmla="*/ 1786 h 1786"/>
                <a:gd name="connsiteX1" fmla="*/ 0 w 9524"/>
                <a:gd name="connsiteY1" fmla="*/ 1786 h 1786"/>
                <a:gd name="connsiteX2" fmla="*/ 0 w 9524"/>
                <a:gd name="connsiteY2" fmla="*/ 1786 h 1786"/>
                <a:gd name="connsiteX3" fmla="*/ 9525 w 9524"/>
                <a:gd name="connsiteY3" fmla="*/ 1786 h 1786"/>
                <a:gd name="connsiteX4" fmla="*/ 9525 w 9524"/>
                <a:gd name="connsiteY4" fmla="*/ 1786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1786">
                  <a:moveTo>
                    <a:pt x="9525" y="1786"/>
                  </a:moveTo>
                  <a:cubicBezTo>
                    <a:pt x="7143" y="1786"/>
                    <a:pt x="2381" y="1786"/>
                    <a:pt x="0" y="1786"/>
                  </a:cubicBezTo>
                  <a:cubicBezTo>
                    <a:pt x="0" y="1786"/>
                    <a:pt x="0" y="1786"/>
                    <a:pt x="0" y="1786"/>
                  </a:cubicBezTo>
                  <a:cubicBezTo>
                    <a:pt x="2381" y="-595"/>
                    <a:pt x="4762" y="-595"/>
                    <a:pt x="9525" y="1786"/>
                  </a:cubicBezTo>
                  <a:cubicBezTo>
                    <a:pt x="9525" y="-595"/>
                    <a:pt x="9525" y="1786"/>
                    <a:pt x="9525" y="1786"/>
                  </a:cubicBezTo>
                  <a:close/>
                </a:path>
              </a:pathLst>
            </a:custGeom>
            <a:grpFill/>
            <a:ln w="23813" cap="flat">
              <a:noFill/>
              <a:prstDash val="solid"/>
              <a:miter/>
            </a:ln>
          </p:spPr>
          <p:txBody>
            <a:bodyPr rtlCol="0" anchor="ctr"/>
            <a:lstStyle/>
            <a:p>
              <a:endParaRPr lang="en-ID"/>
            </a:p>
          </p:txBody>
        </p:sp>
        <p:sp>
          <p:nvSpPr>
            <p:cNvPr id="2044" name="Freeform: Shape 2043">
              <a:extLst>
                <a:ext uri="{FF2B5EF4-FFF2-40B4-BE49-F238E27FC236}">
                  <a16:creationId xmlns:a16="http://schemas.microsoft.com/office/drawing/2014/main" id="{AC5D2D48-E393-317C-F927-9B888FCBC873}"/>
                </a:ext>
              </a:extLst>
            </p:cNvPr>
            <p:cNvSpPr/>
            <p:nvPr/>
          </p:nvSpPr>
          <p:spPr>
            <a:xfrm>
              <a:off x="10685991" y="3167062"/>
              <a:ext cx="10583" cy="1786"/>
            </a:xfrm>
            <a:custGeom>
              <a:avLst/>
              <a:gdLst>
                <a:gd name="connsiteX0" fmla="*/ 1058 w 10583"/>
                <a:gd name="connsiteY0" fmla="*/ 0 h 1786"/>
                <a:gd name="connsiteX1" fmla="*/ 10583 w 10583"/>
                <a:gd name="connsiteY1" fmla="*/ 0 h 1786"/>
                <a:gd name="connsiteX2" fmla="*/ 10583 w 10583"/>
                <a:gd name="connsiteY2" fmla="*/ 0 h 1786"/>
                <a:gd name="connsiteX3" fmla="*/ 1058 w 10583"/>
                <a:gd name="connsiteY3" fmla="*/ 0 h 1786"/>
                <a:gd name="connsiteX4" fmla="*/ 1058 w 10583"/>
                <a:gd name="connsiteY4" fmla="*/ 0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83" h="1786">
                  <a:moveTo>
                    <a:pt x="1058" y="0"/>
                  </a:moveTo>
                  <a:cubicBezTo>
                    <a:pt x="3439" y="0"/>
                    <a:pt x="8202" y="0"/>
                    <a:pt x="10583" y="0"/>
                  </a:cubicBezTo>
                  <a:cubicBezTo>
                    <a:pt x="10583" y="0"/>
                    <a:pt x="10583" y="0"/>
                    <a:pt x="10583" y="0"/>
                  </a:cubicBezTo>
                  <a:cubicBezTo>
                    <a:pt x="8202" y="2381"/>
                    <a:pt x="3439" y="2381"/>
                    <a:pt x="1058" y="0"/>
                  </a:cubicBezTo>
                  <a:cubicBezTo>
                    <a:pt x="-1323" y="2381"/>
                    <a:pt x="1058" y="0"/>
                    <a:pt x="1058" y="0"/>
                  </a:cubicBezTo>
                  <a:close/>
                </a:path>
              </a:pathLst>
            </a:custGeom>
            <a:grpFill/>
            <a:ln w="23813" cap="flat">
              <a:noFill/>
              <a:prstDash val="solid"/>
              <a:miter/>
            </a:ln>
          </p:spPr>
          <p:txBody>
            <a:bodyPr rtlCol="0" anchor="ctr"/>
            <a:lstStyle/>
            <a:p>
              <a:endParaRPr lang="en-ID"/>
            </a:p>
          </p:txBody>
        </p:sp>
        <p:sp>
          <p:nvSpPr>
            <p:cNvPr id="2045" name="Freeform: Shape 2044">
              <a:extLst>
                <a:ext uri="{FF2B5EF4-FFF2-40B4-BE49-F238E27FC236}">
                  <a16:creationId xmlns:a16="http://schemas.microsoft.com/office/drawing/2014/main" id="{74786055-72A0-17CD-DCC9-AAABAC46C16B}"/>
                </a:ext>
              </a:extLst>
            </p:cNvPr>
            <p:cNvSpPr/>
            <p:nvPr/>
          </p:nvSpPr>
          <p:spPr>
            <a:xfrm>
              <a:off x="9444037" y="3167062"/>
              <a:ext cx="11906" cy="1786"/>
            </a:xfrm>
            <a:custGeom>
              <a:avLst/>
              <a:gdLst>
                <a:gd name="connsiteX0" fmla="*/ 0 w 11906"/>
                <a:gd name="connsiteY0" fmla="*/ 0 h 1786"/>
                <a:gd name="connsiteX1" fmla="*/ 11906 w 11906"/>
                <a:gd name="connsiteY1" fmla="*/ 0 h 1786"/>
                <a:gd name="connsiteX2" fmla="*/ 11906 w 11906"/>
                <a:gd name="connsiteY2" fmla="*/ 0 h 1786"/>
                <a:gd name="connsiteX3" fmla="*/ 0 w 11906"/>
                <a:gd name="connsiteY3" fmla="*/ 0 h 1786"/>
                <a:gd name="connsiteX4" fmla="*/ 0 w 11906"/>
                <a:gd name="connsiteY4" fmla="*/ 0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0" y="0"/>
                  </a:moveTo>
                  <a:cubicBezTo>
                    <a:pt x="4762" y="0"/>
                    <a:pt x="7143" y="0"/>
                    <a:pt x="11906" y="0"/>
                  </a:cubicBezTo>
                  <a:cubicBezTo>
                    <a:pt x="11906" y="0"/>
                    <a:pt x="11906" y="0"/>
                    <a:pt x="11906" y="0"/>
                  </a:cubicBezTo>
                  <a:cubicBezTo>
                    <a:pt x="7143" y="2381"/>
                    <a:pt x="2381" y="2381"/>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2046" name="Freeform: Shape 2045">
              <a:extLst>
                <a:ext uri="{FF2B5EF4-FFF2-40B4-BE49-F238E27FC236}">
                  <a16:creationId xmlns:a16="http://schemas.microsoft.com/office/drawing/2014/main" id="{FAEE8254-80A7-0C2B-20A5-F53EA7EF6BE5}"/>
                </a:ext>
              </a:extLst>
            </p:cNvPr>
            <p:cNvSpPr/>
            <p:nvPr/>
          </p:nvSpPr>
          <p:spPr>
            <a:xfrm>
              <a:off x="8729662" y="3167657"/>
              <a:ext cx="11906" cy="1786"/>
            </a:xfrm>
            <a:custGeom>
              <a:avLst/>
              <a:gdLst>
                <a:gd name="connsiteX0" fmla="*/ 11906 w 11906"/>
                <a:gd name="connsiteY0" fmla="*/ 1786 h 1786"/>
                <a:gd name="connsiteX1" fmla="*/ 0 w 11906"/>
                <a:gd name="connsiteY1" fmla="*/ 1786 h 1786"/>
                <a:gd name="connsiteX2" fmla="*/ 0 w 11906"/>
                <a:gd name="connsiteY2" fmla="*/ 1786 h 1786"/>
                <a:gd name="connsiteX3" fmla="*/ 11906 w 11906"/>
                <a:gd name="connsiteY3" fmla="*/ 1786 h 1786"/>
                <a:gd name="connsiteX4" fmla="*/ 11906 w 11906"/>
                <a:gd name="connsiteY4" fmla="*/ 1786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11906" y="1786"/>
                  </a:moveTo>
                  <a:cubicBezTo>
                    <a:pt x="7143" y="1786"/>
                    <a:pt x="4762" y="1786"/>
                    <a:pt x="0" y="1786"/>
                  </a:cubicBezTo>
                  <a:cubicBezTo>
                    <a:pt x="0" y="1786"/>
                    <a:pt x="0" y="1786"/>
                    <a:pt x="0" y="1786"/>
                  </a:cubicBezTo>
                  <a:cubicBezTo>
                    <a:pt x="4762" y="-595"/>
                    <a:pt x="7143" y="-595"/>
                    <a:pt x="11906" y="1786"/>
                  </a:cubicBezTo>
                  <a:cubicBezTo>
                    <a:pt x="11906" y="-595"/>
                    <a:pt x="11906" y="1786"/>
                    <a:pt x="11906" y="1786"/>
                  </a:cubicBezTo>
                  <a:close/>
                </a:path>
              </a:pathLst>
            </a:custGeom>
            <a:grpFill/>
            <a:ln w="23813" cap="flat">
              <a:noFill/>
              <a:prstDash val="solid"/>
              <a:miter/>
            </a:ln>
          </p:spPr>
          <p:txBody>
            <a:bodyPr rtlCol="0" anchor="ctr"/>
            <a:lstStyle/>
            <a:p>
              <a:endParaRPr lang="en-ID"/>
            </a:p>
          </p:txBody>
        </p:sp>
        <p:sp>
          <p:nvSpPr>
            <p:cNvPr id="2047" name="Freeform: Shape 2046">
              <a:extLst>
                <a:ext uri="{FF2B5EF4-FFF2-40B4-BE49-F238E27FC236}">
                  <a16:creationId xmlns:a16="http://schemas.microsoft.com/office/drawing/2014/main" id="{77484EAB-6797-7AED-59D2-4554DFD72F4C}"/>
                </a:ext>
              </a:extLst>
            </p:cNvPr>
            <p:cNvSpPr/>
            <p:nvPr/>
          </p:nvSpPr>
          <p:spPr>
            <a:xfrm>
              <a:off x="7486650" y="3167657"/>
              <a:ext cx="11906" cy="1786"/>
            </a:xfrm>
            <a:custGeom>
              <a:avLst/>
              <a:gdLst>
                <a:gd name="connsiteX0" fmla="*/ 11906 w 11906"/>
                <a:gd name="connsiteY0" fmla="*/ 1786 h 1786"/>
                <a:gd name="connsiteX1" fmla="*/ 0 w 11906"/>
                <a:gd name="connsiteY1" fmla="*/ 1786 h 1786"/>
                <a:gd name="connsiteX2" fmla="*/ 0 w 11906"/>
                <a:gd name="connsiteY2" fmla="*/ 1786 h 1786"/>
                <a:gd name="connsiteX3" fmla="*/ 11906 w 11906"/>
                <a:gd name="connsiteY3" fmla="*/ 1786 h 1786"/>
                <a:gd name="connsiteX4" fmla="*/ 11906 w 11906"/>
                <a:gd name="connsiteY4" fmla="*/ 1786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11906" y="1786"/>
                  </a:moveTo>
                  <a:cubicBezTo>
                    <a:pt x="7144" y="1786"/>
                    <a:pt x="4762" y="1786"/>
                    <a:pt x="0" y="1786"/>
                  </a:cubicBezTo>
                  <a:cubicBezTo>
                    <a:pt x="0" y="1786"/>
                    <a:pt x="0" y="1786"/>
                    <a:pt x="0" y="1786"/>
                  </a:cubicBezTo>
                  <a:cubicBezTo>
                    <a:pt x="4762" y="-595"/>
                    <a:pt x="7144" y="-595"/>
                    <a:pt x="11906" y="1786"/>
                  </a:cubicBezTo>
                  <a:cubicBezTo>
                    <a:pt x="11906" y="-595"/>
                    <a:pt x="11906" y="1786"/>
                    <a:pt x="11906" y="1786"/>
                  </a:cubicBezTo>
                  <a:close/>
                </a:path>
              </a:pathLst>
            </a:custGeom>
            <a:grpFill/>
            <a:ln w="23813" cap="flat">
              <a:noFill/>
              <a:prstDash val="solid"/>
              <a:miter/>
            </a:ln>
          </p:spPr>
          <p:txBody>
            <a:bodyPr rtlCol="0" anchor="ctr"/>
            <a:lstStyle/>
            <a:p>
              <a:endParaRPr lang="en-ID"/>
            </a:p>
          </p:txBody>
        </p:sp>
        <p:sp>
          <p:nvSpPr>
            <p:cNvPr id="2048" name="Freeform: Shape 2047">
              <a:extLst>
                <a:ext uri="{FF2B5EF4-FFF2-40B4-BE49-F238E27FC236}">
                  <a16:creationId xmlns:a16="http://schemas.microsoft.com/office/drawing/2014/main" id="{9A393D91-96FA-EA3B-2340-49160C6F090F}"/>
                </a:ext>
              </a:extLst>
            </p:cNvPr>
            <p:cNvSpPr/>
            <p:nvPr/>
          </p:nvSpPr>
          <p:spPr>
            <a:xfrm>
              <a:off x="6779418" y="3167657"/>
              <a:ext cx="9524" cy="1786"/>
            </a:xfrm>
            <a:custGeom>
              <a:avLst/>
              <a:gdLst>
                <a:gd name="connsiteX0" fmla="*/ 9525 w 9524"/>
                <a:gd name="connsiteY0" fmla="*/ 1786 h 1786"/>
                <a:gd name="connsiteX1" fmla="*/ 0 w 9524"/>
                <a:gd name="connsiteY1" fmla="*/ 1786 h 1786"/>
                <a:gd name="connsiteX2" fmla="*/ 9525 w 9524"/>
                <a:gd name="connsiteY2" fmla="*/ 1786 h 1786"/>
                <a:gd name="connsiteX3" fmla="*/ 9525 w 9524"/>
                <a:gd name="connsiteY3" fmla="*/ 1786 h 1786"/>
              </a:gdLst>
              <a:ahLst/>
              <a:cxnLst>
                <a:cxn ang="0">
                  <a:pos x="connsiteX0" y="connsiteY0"/>
                </a:cxn>
                <a:cxn ang="0">
                  <a:pos x="connsiteX1" y="connsiteY1"/>
                </a:cxn>
                <a:cxn ang="0">
                  <a:pos x="connsiteX2" y="connsiteY2"/>
                </a:cxn>
                <a:cxn ang="0">
                  <a:pos x="connsiteX3" y="connsiteY3"/>
                </a:cxn>
              </a:cxnLst>
              <a:rect l="l" t="t" r="r" b="b"/>
              <a:pathLst>
                <a:path w="9524" h="1786">
                  <a:moveTo>
                    <a:pt x="9525" y="1786"/>
                  </a:moveTo>
                  <a:cubicBezTo>
                    <a:pt x="7144" y="1786"/>
                    <a:pt x="2381" y="1786"/>
                    <a:pt x="0" y="1786"/>
                  </a:cubicBezTo>
                  <a:cubicBezTo>
                    <a:pt x="2381" y="-595"/>
                    <a:pt x="4763" y="-595"/>
                    <a:pt x="9525" y="1786"/>
                  </a:cubicBezTo>
                  <a:cubicBezTo>
                    <a:pt x="9525" y="-595"/>
                    <a:pt x="9525" y="-595"/>
                    <a:pt x="9525" y="1786"/>
                  </a:cubicBezTo>
                  <a:close/>
                </a:path>
              </a:pathLst>
            </a:custGeom>
            <a:grpFill/>
            <a:ln w="23813" cap="flat">
              <a:noFill/>
              <a:prstDash val="solid"/>
              <a:miter/>
            </a:ln>
          </p:spPr>
          <p:txBody>
            <a:bodyPr rtlCol="0" anchor="ctr"/>
            <a:lstStyle/>
            <a:p>
              <a:endParaRPr lang="en-ID"/>
            </a:p>
          </p:txBody>
        </p:sp>
        <p:sp>
          <p:nvSpPr>
            <p:cNvPr id="2049" name="Freeform: Shape 2048">
              <a:extLst>
                <a:ext uri="{FF2B5EF4-FFF2-40B4-BE49-F238E27FC236}">
                  <a16:creationId xmlns:a16="http://schemas.microsoft.com/office/drawing/2014/main" id="{30B6D054-883A-A5E7-9648-7305EDB30DBF}"/>
                </a:ext>
              </a:extLst>
            </p:cNvPr>
            <p:cNvSpPr/>
            <p:nvPr/>
          </p:nvSpPr>
          <p:spPr>
            <a:xfrm>
              <a:off x="5534024" y="3167062"/>
              <a:ext cx="11906" cy="1786"/>
            </a:xfrm>
            <a:custGeom>
              <a:avLst/>
              <a:gdLst>
                <a:gd name="connsiteX0" fmla="*/ 0 w 11906"/>
                <a:gd name="connsiteY0" fmla="*/ 0 h 1786"/>
                <a:gd name="connsiteX1" fmla="*/ 11906 w 11906"/>
                <a:gd name="connsiteY1" fmla="*/ 0 h 1786"/>
                <a:gd name="connsiteX2" fmla="*/ 11906 w 11906"/>
                <a:gd name="connsiteY2" fmla="*/ 0 h 1786"/>
                <a:gd name="connsiteX3" fmla="*/ 0 w 11906"/>
                <a:gd name="connsiteY3" fmla="*/ 0 h 1786"/>
                <a:gd name="connsiteX4" fmla="*/ 0 w 11906"/>
                <a:gd name="connsiteY4" fmla="*/ 0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0" y="0"/>
                  </a:moveTo>
                  <a:cubicBezTo>
                    <a:pt x="4763" y="0"/>
                    <a:pt x="7144" y="0"/>
                    <a:pt x="11906" y="0"/>
                  </a:cubicBezTo>
                  <a:cubicBezTo>
                    <a:pt x="11906" y="0"/>
                    <a:pt x="11906" y="0"/>
                    <a:pt x="11906" y="0"/>
                  </a:cubicBezTo>
                  <a:cubicBezTo>
                    <a:pt x="7144" y="2381"/>
                    <a:pt x="2381" y="2381"/>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2050" name="Freeform: Shape 2049">
              <a:extLst>
                <a:ext uri="{FF2B5EF4-FFF2-40B4-BE49-F238E27FC236}">
                  <a16:creationId xmlns:a16="http://schemas.microsoft.com/office/drawing/2014/main" id="{DE45EEF1-7608-1DE2-98DA-D33476058A2C}"/>
                </a:ext>
              </a:extLst>
            </p:cNvPr>
            <p:cNvSpPr/>
            <p:nvPr/>
          </p:nvSpPr>
          <p:spPr>
            <a:xfrm>
              <a:off x="10684668" y="6546056"/>
              <a:ext cx="11906" cy="23812"/>
            </a:xfrm>
            <a:custGeom>
              <a:avLst/>
              <a:gdLst>
                <a:gd name="connsiteX0" fmla="*/ 0 w 11906"/>
                <a:gd name="connsiteY0" fmla="*/ 0 h 23812"/>
                <a:gd name="connsiteX1" fmla="*/ 11906 w 11906"/>
                <a:gd name="connsiteY1" fmla="*/ 0 h 23812"/>
                <a:gd name="connsiteX2" fmla="*/ 11906 w 11906"/>
                <a:gd name="connsiteY2" fmla="*/ 0 h 23812"/>
                <a:gd name="connsiteX3" fmla="*/ 0 w 11906"/>
                <a:gd name="connsiteY3" fmla="*/ 0 h 23812"/>
                <a:gd name="connsiteX4" fmla="*/ 0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0" y="0"/>
                  </a:moveTo>
                  <a:cubicBezTo>
                    <a:pt x="4762" y="0"/>
                    <a:pt x="9525" y="0"/>
                    <a:pt x="11906" y="0"/>
                  </a:cubicBezTo>
                  <a:cubicBezTo>
                    <a:pt x="11906" y="0"/>
                    <a:pt x="11906" y="0"/>
                    <a:pt x="11906" y="0"/>
                  </a:cubicBezTo>
                  <a:cubicBezTo>
                    <a:pt x="7144" y="0"/>
                    <a:pt x="4762"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2051" name="Freeform: Shape 2050">
              <a:extLst>
                <a:ext uri="{FF2B5EF4-FFF2-40B4-BE49-F238E27FC236}">
                  <a16:creationId xmlns:a16="http://schemas.microsoft.com/office/drawing/2014/main" id="{B98B04D9-7FB2-246B-237F-A3DF9F040393}"/>
                </a:ext>
              </a:extLst>
            </p:cNvPr>
            <p:cNvSpPr/>
            <p:nvPr/>
          </p:nvSpPr>
          <p:spPr>
            <a:xfrm>
              <a:off x="11394281" y="6546056"/>
              <a:ext cx="11906" cy="23812"/>
            </a:xfrm>
            <a:custGeom>
              <a:avLst/>
              <a:gdLst>
                <a:gd name="connsiteX0" fmla="*/ 11906 w 11906"/>
                <a:gd name="connsiteY0" fmla="*/ 0 h 23812"/>
                <a:gd name="connsiteX1" fmla="*/ 0 w 11906"/>
                <a:gd name="connsiteY1" fmla="*/ 0 h 23812"/>
                <a:gd name="connsiteX2" fmla="*/ 0 w 11906"/>
                <a:gd name="connsiteY2" fmla="*/ 0 h 23812"/>
                <a:gd name="connsiteX3" fmla="*/ 11906 w 11906"/>
                <a:gd name="connsiteY3" fmla="*/ 0 h 23812"/>
                <a:gd name="connsiteX4" fmla="*/ 11906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11906" y="0"/>
                  </a:moveTo>
                  <a:cubicBezTo>
                    <a:pt x="7144" y="0"/>
                    <a:pt x="4762" y="0"/>
                    <a:pt x="0" y="0"/>
                  </a:cubicBezTo>
                  <a:cubicBezTo>
                    <a:pt x="0" y="0"/>
                    <a:pt x="0" y="0"/>
                    <a:pt x="0" y="0"/>
                  </a:cubicBezTo>
                  <a:cubicBezTo>
                    <a:pt x="4762" y="0"/>
                    <a:pt x="7144" y="0"/>
                    <a:pt x="11906" y="0"/>
                  </a:cubicBezTo>
                  <a:cubicBezTo>
                    <a:pt x="11906" y="0"/>
                    <a:pt x="11906" y="0"/>
                    <a:pt x="11906" y="0"/>
                  </a:cubicBezTo>
                  <a:close/>
                </a:path>
              </a:pathLst>
            </a:custGeom>
            <a:grpFill/>
            <a:ln w="23813" cap="flat">
              <a:noFill/>
              <a:prstDash val="solid"/>
              <a:miter/>
            </a:ln>
          </p:spPr>
          <p:txBody>
            <a:bodyPr rtlCol="0" anchor="ctr"/>
            <a:lstStyle/>
            <a:p>
              <a:endParaRPr lang="en-ID"/>
            </a:p>
          </p:txBody>
        </p:sp>
        <p:sp>
          <p:nvSpPr>
            <p:cNvPr id="2052" name="Freeform: Shape 2051">
              <a:extLst>
                <a:ext uri="{FF2B5EF4-FFF2-40B4-BE49-F238E27FC236}">
                  <a16:creationId xmlns:a16="http://schemas.microsoft.com/office/drawing/2014/main" id="{DF173212-3FA8-E2D8-CEE0-9704F32880D3}"/>
                </a:ext>
              </a:extLst>
            </p:cNvPr>
            <p:cNvSpPr/>
            <p:nvPr/>
          </p:nvSpPr>
          <p:spPr>
            <a:xfrm>
              <a:off x="5534024" y="1440656"/>
              <a:ext cx="11906" cy="23812"/>
            </a:xfrm>
            <a:custGeom>
              <a:avLst/>
              <a:gdLst>
                <a:gd name="connsiteX0" fmla="*/ 11906 w 11906"/>
                <a:gd name="connsiteY0" fmla="*/ 0 h 23812"/>
                <a:gd name="connsiteX1" fmla="*/ 0 w 11906"/>
                <a:gd name="connsiteY1" fmla="*/ 0 h 23812"/>
                <a:gd name="connsiteX2" fmla="*/ 0 w 11906"/>
                <a:gd name="connsiteY2" fmla="*/ 0 h 23812"/>
                <a:gd name="connsiteX3" fmla="*/ 11906 w 11906"/>
                <a:gd name="connsiteY3" fmla="*/ 0 h 23812"/>
                <a:gd name="connsiteX4" fmla="*/ 11906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11906" y="0"/>
                  </a:moveTo>
                  <a:cubicBezTo>
                    <a:pt x="7144" y="0"/>
                    <a:pt x="4763" y="0"/>
                    <a:pt x="0" y="0"/>
                  </a:cubicBezTo>
                  <a:cubicBezTo>
                    <a:pt x="0" y="0"/>
                    <a:pt x="0" y="0"/>
                    <a:pt x="0" y="0"/>
                  </a:cubicBezTo>
                  <a:cubicBezTo>
                    <a:pt x="4763" y="0"/>
                    <a:pt x="7144" y="0"/>
                    <a:pt x="11906" y="0"/>
                  </a:cubicBezTo>
                  <a:cubicBezTo>
                    <a:pt x="11906" y="0"/>
                    <a:pt x="11906" y="0"/>
                    <a:pt x="11906" y="0"/>
                  </a:cubicBezTo>
                  <a:close/>
                </a:path>
              </a:pathLst>
            </a:custGeom>
            <a:grpFill/>
            <a:ln w="23813" cap="flat">
              <a:noFill/>
              <a:prstDash val="solid"/>
              <a:miter/>
            </a:ln>
          </p:spPr>
          <p:txBody>
            <a:bodyPr rtlCol="0" anchor="ctr"/>
            <a:lstStyle/>
            <a:p>
              <a:endParaRPr lang="en-ID"/>
            </a:p>
          </p:txBody>
        </p:sp>
        <p:sp>
          <p:nvSpPr>
            <p:cNvPr id="2053" name="Freeform: Shape 2052">
              <a:extLst>
                <a:ext uri="{FF2B5EF4-FFF2-40B4-BE49-F238E27FC236}">
                  <a16:creationId xmlns:a16="http://schemas.microsoft.com/office/drawing/2014/main" id="{1DF245F6-6AB8-192D-DDB5-5093F8546773}"/>
                </a:ext>
              </a:extLst>
            </p:cNvPr>
            <p:cNvSpPr/>
            <p:nvPr/>
          </p:nvSpPr>
          <p:spPr>
            <a:xfrm>
              <a:off x="6774656" y="1438275"/>
              <a:ext cx="11906" cy="1785"/>
            </a:xfrm>
            <a:custGeom>
              <a:avLst/>
              <a:gdLst>
                <a:gd name="connsiteX0" fmla="*/ 0 w 11906"/>
                <a:gd name="connsiteY0" fmla="*/ 0 h 1785"/>
                <a:gd name="connsiteX1" fmla="*/ 11906 w 11906"/>
                <a:gd name="connsiteY1" fmla="*/ 0 h 1785"/>
                <a:gd name="connsiteX2" fmla="*/ 0 w 11906"/>
                <a:gd name="connsiteY2" fmla="*/ 0 h 1785"/>
                <a:gd name="connsiteX3" fmla="*/ 0 w 11906"/>
                <a:gd name="connsiteY3" fmla="*/ 0 h 1785"/>
              </a:gdLst>
              <a:ahLst/>
              <a:cxnLst>
                <a:cxn ang="0">
                  <a:pos x="connsiteX0" y="connsiteY0"/>
                </a:cxn>
                <a:cxn ang="0">
                  <a:pos x="connsiteX1" y="connsiteY1"/>
                </a:cxn>
                <a:cxn ang="0">
                  <a:pos x="connsiteX2" y="connsiteY2"/>
                </a:cxn>
                <a:cxn ang="0">
                  <a:pos x="connsiteX3" y="connsiteY3"/>
                </a:cxn>
              </a:cxnLst>
              <a:rect l="l" t="t" r="r" b="b"/>
              <a:pathLst>
                <a:path w="11906" h="1785">
                  <a:moveTo>
                    <a:pt x="0" y="0"/>
                  </a:moveTo>
                  <a:cubicBezTo>
                    <a:pt x="4763" y="0"/>
                    <a:pt x="7144" y="0"/>
                    <a:pt x="11906" y="0"/>
                  </a:cubicBezTo>
                  <a:cubicBezTo>
                    <a:pt x="9525" y="2381"/>
                    <a:pt x="4763" y="2381"/>
                    <a:pt x="0" y="0"/>
                  </a:cubicBezTo>
                  <a:cubicBezTo>
                    <a:pt x="0" y="2381"/>
                    <a:pt x="0" y="2381"/>
                    <a:pt x="0" y="0"/>
                  </a:cubicBezTo>
                  <a:close/>
                </a:path>
              </a:pathLst>
            </a:custGeom>
            <a:grpFill/>
            <a:ln w="23813" cap="flat">
              <a:noFill/>
              <a:prstDash val="solid"/>
              <a:miter/>
            </a:ln>
          </p:spPr>
          <p:txBody>
            <a:bodyPr rtlCol="0" anchor="ctr"/>
            <a:lstStyle/>
            <a:p>
              <a:endParaRPr lang="en-ID"/>
            </a:p>
          </p:txBody>
        </p:sp>
        <p:sp>
          <p:nvSpPr>
            <p:cNvPr id="2054" name="Freeform: Shape 2053">
              <a:extLst>
                <a:ext uri="{FF2B5EF4-FFF2-40B4-BE49-F238E27FC236}">
                  <a16:creationId xmlns:a16="http://schemas.microsoft.com/office/drawing/2014/main" id="{71830AEA-C83B-BAC9-7109-D9FE36D39B1B}"/>
                </a:ext>
              </a:extLst>
            </p:cNvPr>
            <p:cNvSpPr/>
            <p:nvPr/>
          </p:nvSpPr>
          <p:spPr>
            <a:xfrm>
              <a:off x="11394281" y="4817864"/>
              <a:ext cx="14287" cy="1785"/>
            </a:xfrm>
            <a:custGeom>
              <a:avLst/>
              <a:gdLst>
                <a:gd name="connsiteX0" fmla="*/ 14288 w 14287"/>
                <a:gd name="connsiteY0" fmla="*/ 1786 h 1785"/>
                <a:gd name="connsiteX1" fmla="*/ 0 w 14287"/>
                <a:gd name="connsiteY1" fmla="*/ 1786 h 1785"/>
                <a:gd name="connsiteX2" fmla="*/ 0 w 14287"/>
                <a:gd name="connsiteY2" fmla="*/ 1786 h 1785"/>
                <a:gd name="connsiteX3" fmla="*/ 14288 w 14287"/>
                <a:gd name="connsiteY3" fmla="*/ 1786 h 1785"/>
                <a:gd name="connsiteX4" fmla="*/ 14288 w 14287"/>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 h="1785">
                  <a:moveTo>
                    <a:pt x="14288" y="1786"/>
                  </a:moveTo>
                  <a:cubicBezTo>
                    <a:pt x="9525" y="1786"/>
                    <a:pt x="4762" y="1786"/>
                    <a:pt x="0" y="1786"/>
                  </a:cubicBezTo>
                  <a:cubicBezTo>
                    <a:pt x="0" y="1786"/>
                    <a:pt x="0" y="1786"/>
                    <a:pt x="0" y="1786"/>
                  </a:cubicBezTo>
                  <a:cubicBezTo>
                    <a:pt x="4762" y="-595"/>
                    <a:pt x="9525" y="-595"/>
                    <a:pt x="14288" y="1786"/>
                  </a:cubicBezTo>
                  <a:cubicBezTo>
                    <a:pt x="14288" y="-595"/>
                    <a:pt x="14288" y="1786"/>
                    <a:pt x="14288" y="1786"/>
                  </a:cubicBezTo>
                  <a:close/>
                </a:path>
              </a:pathLst>
            </a:custGeom>
            <a:grpFill/>
            <a:ln w="23813" cap="flat">
              <a:noFill/>
              <a:prstDash val="solid"/>
              <a:miter/>
            </a:ln>
          </p:spPr>
          <p:txBody>
            <a:bodyPr rtlCol="0" anchor="ctr"/>
            <a:lstStyle/>
            <a:p>
              <a:endParaRPr lang="en-ID"/>
            </a:p>
          </p:txBody>
        </p:sp>
        <p:sp>
          <p:nvSpPr>
            <p:cNvPr id="2055" name="Freeform: Shape 2054">
              <a:extLst>
                <a:ext uri="{FF2B5EF4-FFF2-40B4-BE49-F238E27FC236}">
                  <a16:creationId xmlns:a16="http://schemas.microsoft.com/office/drawing/2014/main" id="{4EF9B004-BFFE-DEE6-8EFB-0A6AC0F8ED34}"/>
                </a:ext>
              </a:extLst>
            </p:cNvPr>
            <p:cNvSpPr/>
            <p:nvPr/>
          </p:nvSpPr>
          <p:spPr>
            <a:xfrm>
              <a:off x="9441656" y="4817268"/>
              <a:ext cx="11906" cy="1785"/>
            </a:xfrm>
            <a:custGeom>
              <a:avLst/>
              <a:gdLst>
                <a:gd name="connsiteX0" fmla="*/ 0 w 11906"/>
                <a:gd name="connsiteY0" fmla="*/ 0 h 1785"/>
                <a:gd name="connsiteX1" fmla="*/ 11906 w 11906"/>
                <a:gd name="connsiteY1" fmla="*/ 0 h 1785"/>
                <a:gd name="connsiteX2" fmla="*/ 11906 w 11906"/>
                <a:gd name="connsiteY2" fmla="*/ 0 h 1785"/>
                <a:gd name="connsiteX3" fmla="*/ 0 w 11906"/>
                <a:gd name="connsiteY3" fmla="*/ 0 h 1785"/>
                <a:gd name="connsiteX4" fmla="*/ 0 w 11906"/>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0" y="0"/>
                  </a:moveTo>
                  <a:cubicBezTo>
                    <a:pt x="4762" y="0"/>
                    <a:pt x="7144" y="0"/>
                    <a:pt x="11906" y="0"/>
                  </a:cubicBezTo>
                  <a:cubicBezTo>
                    <a:pt x="11906" y="0"/>
                    <a:pt x="11906" y="0"/>
                    <a:pt x="11906" y="0"/>
                  </a:cubicBezTo>
                  <a:cubicBezTo>
                    <a:pt x="7144" y="2381"/>
                    <a:pt x="4762" y="2381"/>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2056" name="Freeform: Shape 2055">
              <a:extLst>
                <a:ext uri="{FF2B5EF4-FFF2-40B4-BE49-F238E27FC236}">
                  <a16:creationId xmlns:a16="http://schemas.microsoft.com/office/drawing/2014/main" id="{F8A864D1-5AD1-C598-CDE0-607EEA3DA6F4}"/>
                </a:ext>
              </a:extLst>
            </p:cNvPr>
            <p:cNvSpPr/>
            <p:nvPr/>
          </p:nvSpPr>
          <p:spPr>
            <a:xfrm>
              <a:off x="8729662" y="4817864"/>
              <a:ext cx="11906" cy="1785"/>
            </a:xfrm>
            <a:custGeom>
              <a:avLst/>
              <a:gdLst>
                <a:gd name="connsiteX0" fmla="*/ 11906 w 11906"/>
                <a:gd name="connsiteY0" fmla="*/ 1786 h 1785"/>
                <a:gd name="connsiteX1" fmla="*/ 0 w 11906"/>
                <a:gd name="connsiteY1" fmla="*/ 1786 h 1785"/>
                <a:gd name="connsiteX2" fmla="*/ 0 w 11906"/>
                <a:gd name="connsiteY2" fmla="*/ 1786 h 1785"/>
                <a:gd name="connsiteX3" fmla="*/ 11906 w 11906"/>
                <a:gd name="connsiteY3" fmla="*/ 1786 h 1785"/>
                <a:gd name="connsiteX4" fmla="*/ 11906 w 11906"/>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11906" y="1786"/>
                  </a:moveTo>
                  <a:cubicBezTo>
                    <a:pt x="7143" y="1786"/>
                    <a:pt x="4762" y="1786"/>
                    <a:pt x="0" y="1786"/>
                  </a:cubicBezTo>
                  <a:cubicBezTo>
                    <a:pt x="0" y="1786"/>
                    <a:pt x="0" y="1786"/>
                    <a:pt x="0" y="1786"/>
                  </a:cubicBezTo>
                  <a:cubicBezTo>
                    <a:pt x="4762" y="-595"/>
                    <a:pt x="7143" y="-595"/>
                    <a:pt x="11906" y="1786"/>
                  </a:cubicBezTo>
                  <a:cubicBezTo>
                    <a:pt x="11906" y="1786"/>
                    <a:pt x="11906" y="1786"/>
                    <a:pt x="11906" y="1786"/>
                  </a:cubicBezTo>
                  <a:close/>
                </a:path>
              </a:pathLst>
            </a:custGeom>
            <a:grpFill/>
            <a:ln w="23813" cap="flat">
              <a:noFill/>
              <a:prstDash val="solid"/>
              <a:miter/>
            </a:ln>
          </p:spPr>
          <p:txBody>
            <a:bodyPr rtlCol="0" anchor="ctr"/>
            <a:lstStyle/>
            <a:p>
              <a:endParaRPr lang="en-ID"/>
            </a:p>
          </p:txBody>
        </p:sp>
        <p:sp>
          <p:nvSpPr>
            <p:cNvPr id="2057" name="Freeform: Shape 2056">
              <a:extLst>
                <a:ext uri="{FF2B5EF4-FFF2-40B4-BE49-F238E27FC236}">
                  <a16:creationId xmlns:a16="http://schemas.microsoft.com/office/drawing/2014/main" id="{5B99E2B8-AA53-84E8-A511-415340D88DF8}"/>
                </a:ext>
              </a:extLst>
            </p:cNvPr>
            <p:cNvSpPr/>
            <p:nvPr/>
          </p:nvSpPr>
          <p:spPr>
            <a:xfrm>
              <a:off x="7489031" y="4817268"/>
              <a:ext cx="11906" cy="1785"/>
            </a:xfrm>
            <a:custGeom>
              <a:avLst/>
              <a:gdLst>
                <a:gd name="connsiteX0" fmla="*/ 0 w 11906"/>
                <a:gd name="connsiteY0" fmla="*/ 0 h 1785"/>
                <a:gd name="connsiteX1" fmla="*/ 11906 w 11906"/>
                <a:gd name="connsiteY1" fmla="*/ 0 h 1785"/>
                <a:gd name="connsiteX2" fmla="*/ 11906 w 11906"/>
                <a:gd name="connsiteY2" fmla="*/ 0 h 1785"/>
                <a:gd name="connsiteX3" fmla="*/ 0 w 11906"/>
                <a:gd name="connsiteY3" fmla="*/ 0 h 1785"/>
                <a:gd name="connsiteX4" fmla="*/ 0 w 11906"/>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0" y="0"/>
                  </a:moveTo>
                  <a:cubicBezTo>
                    <a:pt x="4762" y="0"/>
                    <a:pt x="7144" y="0"/>
                    <a:pt x="11906" y="0"/>
                  </a:cubicBezTo>
                  <a:cubicBezTo>
                    <a:pt x="11906" y="0"/>
                    <a:pt x="11906" y="0"/>
                    <a:pt x="11906" y="0"/>
                  </a:cubicBezTo>
                  <a:cubicBezTo>
                    <a:pt x="9525" y="2381"/>
                    <a:pt x="4762"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2058" name="Freeform: Shape 2057">
              <a:extLst>
                <a:ext uri="{FF2B5EF4-FFF2-40B4-BE49-F238E27FC236}">
                  <a16:creationId xmlns:a16="http://schemas.microsoft.com/office/drawing/2014/main" id="{4FED3090-ED86-93AF-6742-D713CCE16D4A}"/>
                </a:ext>
              </a:extLst>
            </p:cNvPr>
            <p:cNvSpPr/>
            <p:nvPr/>
          </p:nvSpPr>
          <p:spPr>
            <a:xfrm>
              <a:off x="6777037" y="4817268"/>
              <a:ext cx="14287" cy="1785"/>
            </a:xfrm>
            <a:custGeom>
              <a:avLst/>
              <a:gdLst>
                <a:gd name="connsiteX0" fmla="*/ 0 w 14287"/>
                <a:gd name="connsiteY0" fmla="*/ 0 h 1785"/>
                <a:gd name="connsiteX1" fmla="*/ 14288 w 14287"/>
                <a:gd name="connsiteY1" fmla="*/ 0 h 1785"/>
                <a:gd name="connsiteX2" fmla="*/ 14288 w 14287"/>
                <a:gd name="connsiteY2" fmla="*/ 0 h 1785"/>
                <a:gd name="connsiteX3" fmla="*/ 0 w 14287"/>
                <a:gd name="connsiteY3" fmla="*/ 0 h 1785"/>
                <a:gd name="connsiteX4" fmla="*/ 0 w 14287"/>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 h="1785">
                  <a:moveTo>
                    <a:pt x="0" y="0"/>
                  </a:moveTo>
                  <a:cubicBezTo>
                    <a:pt x="4763" y="0"/>
                    <a:pt x="9525" y="0"/>
                    <a:pt x="14288" y="0"/>
                  </a:cubicBezTo>
                  <a:cubicBezTo>
                    <a:pt x="14288" y="0"/>
                    <a:pt x="14288" y="0"/>
                    <a:pt x="14288" y="0"/>
                  </a:cubicBezTo>
                  <a:cubicBezTo>
                    <a:pt x="9525" y="2381"/>
                    <a:pt x="4763"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2059" name="Freeform: Shape 2058">
              <a:extLst>
                <a:ext uri="{FF2B5EF4-FFF2-40B4-BE49-F238E27FC236}">
                  <a16:creationId xmlns:a16="http://schemas.microsoft.com/office/drawing/2014/main" id="{E26CF1FE-1704-8284-932C-0F6458505365}"/>
                </a:ext>
              </a:extLst>
            </p:cNvPr>
            <p:cNvSpPr/>
            <p:nvPr/>
          </p:nvSpPr>
          <p:spPr>
            <a:xfrm>
              <a:off x="5531643" y="4817864"/>
              <a:ext cx="14287" cy="1785"/>
            </a:xfrm>
            <a:custGeom>
              <a:avLst/>
              <a:gdLst>
                <a:gd name="connsiteX0" fmla="*/ 14287 w 14287"/>
                <a:gd name="connsiteY0" fmla="*/ 1786 h 1785"/>
                <a:gd name="connsiteX1" fmla="*/ 0 w 14287"/>
                <a:gd name="connsiteY1" fmla="*/ 1786 h 1785"/>
                <a:gd name="connsiteX2" fmla="*/ 0 w 14287"/>
                <a:gd name="connsiteY2" fmla="*/ 1786 h 1785"/>
                <a:gd name="connsiteX3" fmla="*/ 14287 w 14287"/>
                <a:gd name="connsiteY3" fmla="*/ 1786 h 1785"/>
                <a:gd name="connsiteX4" fmla="*/ 14287 w 14287"/>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 h="1785">
                  <a:moveTo>
                    <a:pt x="14287" y="1786"/>
                  </a:moveTo>
                  <a:cubicBezTo>
                    <a:pt x="9525" y="1786"/>
                    <a:pt x="4762" y="1786"/>
                    <a:pt x="0" y="1786"/>
                  </a:cubicBezTo>
                  <a:cubicBezTo>
                    <a:pt x="0" y="1786"/>
                    <a:pt x="0" y="1786"/>
                    <a:pt x="0" y="1786"/>
                  </a:cubicBezTo>
                  <a:cubicBezTo>
                    <a:pt x="4762" y="-595"/>
                    <a:pt x="9525" y="-595"/>
                    <a:pt x="14287" y="1786"/>
                  </a:cubicBezTo>
                  <a:cubicBezTo>
                    <a:pt x="14287" y="-595"/>
                    <a:pt x="14287" y="1786"/>
                    <a:pt x="14287" y="1786"/>
                  </a:cubicBezTo>
                  <a:close/>
                </a:path>
              </a:pathLst>
            </a:custGeom>
            <a:grpFill/>
            <a:ln w="23813" cap="flat">
              <a:noFill/>
              <a:prstDash val="solid"/>
              <a:miter/>
            </a:ln>
          </p:spPr>
          <p:txBody>
            <a:bodyPr rtlCol="0" anchor="ctr"/>
            <a:lstStyle/>
            <a:p>
              <a:endParaRPr lang="en-ID"/>
            </a:p>
          </p:txBody>
        </p:sp>
        <p:sp>
          <p:nvSpPr>
            <p:cNvPr id="2060" name="Freeform: Shape 2059">
              <a:extLst>
                <a:ext uri="{FF2B5EF4-FFF2-40B4-BE49-F238E27FC236}">
                  <a16:creationId xmlns:a16="http://schemas.microsoft.com/office/drawing/2014/main" id="{BC0599F2-0C24-3D9F-6E67-F955D2CDC8FC}"/>
                </a:ext>
              </a:extLst>
            </p:cNvPr>
            <p:cNvSpPr/>
            <p:nvPr/>
          </p:nvSpPr>
          <p:spPr>
            <a:xfrm>
              <a:off x="5531643" y="2564606"/>
              <a:ext cx="14287" cy="1786"/>
            </a:xfrm>
            <a:custGeom>
              <a:avLst/>
              <a:gdLst>
                <a:gd name="connsiteX0" fmla="*/ 0 w 14287"/>
                <a:gd name="connsiteY0" fmla="*/ 0 h 1786"/>
                <a:gd name="connsiteX1" fmla="*/ 14287 w 14287"/>
                <a:gd name="connsiteY1" fmla="*/ 0 h 1786"/>
                <a:gd name="connsiteX2" fmla="*/ 14287 w 14287"/>
                <a:gd name="connsiteY2" fmla="*/ 0 h 1786"/>
                <a:gd name="connsiteX3" fmla="*/ 0 w 14287"/>
                <a:gd name="connsiteY3" fmla="*/ 0 h 1786"/>
                <a:gd name="connsiteX4" fmla="*/ 0 w 14287"/>
                <a:gd name="connsiteY4" fmla="*/ 0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 h="1786">
                  <a:moveTo>
                    <a:pt x="0" y="0"/>
                  </a:moveTo>
                  <a:cubicBezTo>
                    <a:pt x="4762" y="0"/>
                    <a:pt x="9525" y="0"/>
                    <a:pt x="14287" y="0"/>
                  </a:cubicBezTo>
                  <a:cubicBezTo>
                    <a:pt x="14287" y="0"/>
                    <a:pt x="14287" y="0"/>
                    <a:pt x="14287" y="0"/>
                  </a:cubicBezTo>
                  <a:cubicBezTo>
                    <a:pt x="9525" y="2381"/>
                    <a:pt x="4762"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2061" name="Freeform: Shape 2060">
              <a:extLst>
                <a:ext uri="{FF2B5EF4-FFF2-40B4-BE49-F238E27FC236}">
                  <a16:creationId xmlns:a16="http://schemas.microsoft.com/office/drawing/2014/main" id="{7212C23D-14CC-0250-4B8E-877EBC64F527}"/>
                </a:ext>
              </a:extLst>
            </p:cNvPr>
            <p:cNvSpPr/>
            <p:nvPr/>
          </p:nvSpPr>
          <p:spPr>
            <a:xfrm>
              <a:off x="6777037" y="2565201"/>
              <a:ext cx="11906" cy="1786"/>
            </a:xfrm>
            <a:custGeom>
              <a:avLst/>
              <a:gdLst>
                <a:gd name="connsiteX0" fmla="*/ 11906 w 11906"/>
                <a:gd name="connsiteY0" fmla="*/ 1786 h 1786"/>
                <a:gd name="connsiteX1" fmla="*/ 0 w 11906"/>
                <a:gd name="connsiteY1" fmla="*/ 1786 h 1786"/>
                <a:gd name="connsiteX2" fmla="*/ 0 w 11906"/>
                <a:gd name="connsiteY2" fmla="*/ 1786 h 1786"/>
                <a:gd name="connsiteX3" fmla="*/ 11906 w 11906"/>
                <a:gd name="connsiteY3" fmla="*/ 1786 h 1786"/>
                <a:gd name="connsiteX4" fmla="*/ 11906 w 11906"/>
                <a:gd name="connsiteY4" fmla="*/ 1786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11906" y="1786"/>
                  </a:moveTo>
                  <a:cubicBezTo>
                    <a:pt x="7144" y="1786"/>
                    <a:pt x="4763" y="1786"/>
                    <a:pt x="0" y="1786"/>
                  </a:cubicBezTo>
                  <a:cubicBezTo>
                    <a:pt x="0" y="1786"/>
                    <a:pt x="0" y="1786"/>
                    <a:pt x="0" y="1786"/>
                  </a:cubicBezTo>
                  <a:cubicBezTo>
                    <a:pt x="4763" y="-595"/>
                    <a:pt x="7144" y="-595"/>
                    <a:pt x="11906" y="1786"/>
                  </a:cubicBezTo>
                  <a:cubicBezTo>
                    <a:pt x="11906" y="1786"/>
                    <a:pt x="11906" y="1786"/>
                    <a:pt x="11906" y="1786"/>
                  </a:cubicBezTo>
                  <a:close/>
                </a:path>
              </a:pathLst>
            </a:custGeom>
            <a:grpFill/>
            <a:ln w="23813" cap="flat">
              <a:noFill/>
              <a:prstDash val="solid"/>
              <a:miter/>
            </a:ln>
          </p:spPr>
          <p:txBody>
            <a:bodyPr rtlCol="0" anchor="ctr"/>
            <a:lstStyle/>
            <a:p>
              <a:endParaRPr lang="en-ID"/>
            </a:p>
          </p:txBody>
        </p:sp>
        <p:sp>
          <p:nvSpPr>
            <p:cNvPr id="2062" name="Freeform: Shape 2061">
              <a:extLst>
                <a:ext uri="{FF2B5EF4-FFF2-40B4-BE49-F238E27FC236}">
                  <a16:creationId xmlns:a16="http://schemas.microsoft.com/office/drawing/2014/main" id="{77E4FA85-6C22-9746-22C6-BEA2D5183959}"/>
                </a:ext>
              </a:extLst>
            </p:cNvPr>
            <p:cNvSpPr/>
            <p:nvPr/>
          </p:nvSpPr>
          <p:spPr>
            <a:xfrm>
              <a:off x="11394281" y="914995"/>
              <a:ext cx="9524" cy="1785"/>
            </a:xfrm>
            <a:custGeom>
              <a:avLst/>
              <a:gdLst>
                <a:gd name="connsiteX0" fmla="*/ 9525 w 9524"/>
                <a:gd name="connsiteY0" fmla="*/ 1786 h 1785"/>
                <a:gd name="connsiteX1" fmla="*/ 0 w 9524"/>
                <a:gd name="connsiteY1" fmla="*/ 1786 h 1785"/>
                <a:gd name="connsiteX2" fmla="*/ 0 w 9524"/>
                <a:gd name="connsiteY2" fmla="*/ 1786 h 1785"/>
                <a:gd name="connsiteX3" fmla="*/ 9525 w 9524"/>
                <a:gd name="connsiteY3" fmla="*/ 1786 h 1785"/>
                <a:gd name="connsiteX4" fmla="*/ 9525 w 9524"/>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1785">
                  <a:moveTo>
                    <a:pt x="9525" y="1786"/>
                  </a:moveTo>
                  <a:cubicBezTo>
                    <a:pt x="7144" y="1786"/>
                    <a:pt x="2381" y="1786"/>
                    <a:pt x="0" y="1786"/>
                  </a:cubicBezTo>
                  <a:cubicBezTo>
                    <a:pt x="0" y="1786"/>
                    <a:pt x="0" y="1786"/>
                    <a:pt x="0" y="1786"/>
                  </a:cubicBezTo>
                  <a:cubicBezTo>
                    <a:pt x="4762" y="-595"/>
                    <a:pt x="7144" y="-595"/>
                    <a:pt x="9525" y="1786"/>
                  </a:cubicBezTo>
                  <a:cubicBezTo>
                    <a:pt x="9525" y="-595"/>
                    <a:pt x="9525" y="1786"/>
                    <a:pt x="9525" y="1786"/>
                  </a:cubicBezTo>
                  <a:close/>
                </a:path>
              </a:pathLst>
            </a:custGeom>
            <a:grpFill/>
            <a:ln w="23813" cap="flat">
              <a:noFill/>
              <a:prstDash val="solid"/>
              <a:miter/>
            </a:ln>
          </p:spPr>
          <p:txBody>
            <a:bodyPr rtlCol="0" anchor="ctr"/>
            <a:lstStyle/>
            <a:p>
              <a:endParaRPr lang="en-ID"/>
            </a:p>
          </p:txBody>
        </p:sp>
        <p:sp>
          <p:nvSpPr>
            <p:cNvPr id="2063" name="Freeform: Shape 2062">
              <a:extLst>
                <a:ext uri="{FF2B5EF4-FFF2-40B4-BE49-F238E27FC236}">
                  <a16:creationId xmlns:a16="http://schemas.microsoft.com/office/drawing/2014/main" id="{129CA386-54D1-51D9-EC8E-4C2C78857D65}"/>
                </a:ext>
              </a:extLst>
            </p:cNvPr>
            <p:cNvSpPr/>
            <p:nvPr/>
          </p:nvSpPr>
          <p:spPr>
            <a:xfrm>
              <a:off x="10687050" y="914400"/>
              <a:ext cx="9524" cy="1785"/>
            </a:xfrm>
            <a:custGeom>
              <a:avLst/>
              <a:gdLst>
                <a:gd name="connsiteX0" fmla="*/ 0 w 9524"/>
                <a:gd name="connsiteY0" fmla="*/ 0 h 1785"/>
                <a:gd name="connsiteX1" fmla="*/ 9525 w 9524"/>
                <a:gd name="connsiteY1" fmla="*/ 0 h 1785"/>
                <a:gd name="connsiteX2" fmla="*/ 9525 w 9524"/>
                <a:gd name="connsiteY2" fmla="*/ 0 h 1785"/>
                <a:gd name="connsiteX3" fmla="*/ 0 w 9524"/>
                <a:gd name="connsiteY3" fmla="*/ 0 h 1785"/>
                <a:gd name="connsiteX4" fmla="*/ 0 w 9524"/>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1785">
                  <a:moveTo>
                    <a:pt x="0" y="0"/>
                  </a:moveTo>
                  <a:cubicBezTo>
                    <a:pt x="2381" y="0"/>
                    <a:pt x="7144" y="0"/>
                    <a:pt x="9525" y="0"/>
                  </a:cubicBezTo>
                  <a:cubicBezTo>
                    <a:pt x="9525" y="0"/>
                    <a:pt x="9525" y="0"/>
                    <a:pt x="9525" y="0"/>
                  </a:cubicBezTo>
                  <a:cubicBezTo>
                    <a:pt x="7144" y="2381"/>
                    <a:pt x="2381" y="2381"/>
                    <a:pt x="0" y="0"/>
                  </a:cubicBezTo>
                  <a:cubicBezTo>
                    <a:pt x="0" y="2381"/>
                    <a:pt x="0" y="2381"/>
                    <a:pt x="0" y="0"/>
                  </a:cubicBezTo>
                  <a:close/>
                </a:path>
              </a:pathLst>
            </a:custGeom>
            <a:grpFill/>
            <a:ln w="23813" cap="flat">
              <a:noFill/>
              <a:prstDash val="solid"/>
              <a:miter/>
            </a:ln>
          </p:spPr>
          <p:txBody>
            <a:bodyPr rtlCol="0" anchor="ctr"/>
            <a:lstStyle/>
            <a:p>
              <a:endParaRPr lang="en-ID"/>
            </a:p>
          </p:txBody>
        </p:sp>
        <p:sp>
          <p:nvSpPr>
            <p:cNvPr id="2064" name="Freeform: Shape 2063">
              <a:extLst>
                <a:ext uri="{FF2B5EF4-FFF2-40B4-BE49-F238E27FC236}">
                  <a16:creationId xmlns:a16="http://schemas.microsoft.com/office/drawing/2014/main" id="{C53A860D-F724-90E7-4921-6FF5F774AED5}"/>
                </a:ext>
              </a:extLst>
            </p:cNvPr>
            <p:cNvSpPr/>
            <p:nvPr/>
          </p:nvSpPr>
          <p:spPr>
            <a:xfrm>
              <a:off x="9444037" y="914400"/>
              <a:ext cx="9524" cy="1785"/>
            </a:xfrm>
            <a:custGeom>
              <a:avLst/>
              <a:gdLst>
                <a:gd name="connsiteX0" fmla="*/ 0 w 9524"/>
                <a:gd name="connsiteY0" fmla="*/ 0 h 1785"/>
                <a:gd name="connsiteX1" fmla="*/ 9525 w 9524"/>
                <a:gd name="connsiteY1" fmla="*/ 0 h 1785"/>
                <a:gd name="connsiteX2" fmla="*/ 9525 w 9524"/>
                <a:gd name="connsiteY2" fmla="*/ 0 h 1785"/>
                <a:gd name="connsiteX3" fmla="*/ 0 w 9524"/>
                <a:gd name="connsiteY3" fmla="*/ 0 h 1785"/>
                <a:gd name="connsiteX4" fmla="*/ 0 w 9524"/>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1785">
                  <a:moveTo>
                    <a:pt x="0" y="0"/>
                  </a:moveTo>
                  <a:cubicBezTo>
                    <a:pt x="2381" y="0"/>
                    <a:pt x="7143" y="0"/>
                    <a:pt x="9525" y="0"/>
                  </a:cubicBezTo>
                  <a:cubicBezTo>
                    <a:pt x="9525" y="0"/>
                    <a:pt x="9525" y="0"/>
                    <a:pt x="9525" y="0"/>
                  </a:cubicBezTo>
                  <a:cubicBezTo>
                    <a:pt x="4762" y="2381"/>
                    <a:pt x="2381" y="2381"/>
                    <a:pt x="0" y="0"/>
                  </a:cubicBezTo>
                  <a:cubicBezTo>
                    <a:pt x="0" y="2381"/>
                    <a:pt x="0" y="2381"/>
                    <a:pt x="0" y="0"/>
                  </a:cubicBezTo>
                  <a:close/>
                </a:path>
              </a:pathLst>
            </a:custGeom>
            <a:grpFill/>
            <a:ln w="23813" cap="flat">
              <a:noFill/>
              <a:prstDash val="solid"/>
              <a:miter/>
            </a:ln>
          </p:spPr>
          <p:txBody>
            <a:bodyPr rtlCol="0" anchor="ctr"/>
            <a:lstStyle/>
            <a:p>
              <a:endParaRPr lang="en-ID"/>
            </a:p>
          </p:txBody>
        </p:sp>
        <p:sp>
          <p:nvSpPr>
            <p:cNvPr id="2065" name="Freeform: Shape 2064">
              <a:extLst>
                <a:ext uri="{FF2B5EF4-FFF2-40B4-BE49-F238E27FC236}">
                  <a16:creationId xmlns:a16="http://schemas.microsoft.com/office/drawing/2014/main" id="{9B845822-C65F-41BE-CDB1-5CB4F305B48E}"/>
                </a:ext>
              </a:extLst>
            </p:cNvPr>
            <p:cNvSpPr/>
            <p:nvPr/>
          </p:nvSpPr>
          <p:spPr>
            <a:xfrm>
              <a:off x="8729662" y="914995"/>
              <a:ext cx="11906" cy="1785"/>
            </a:xfrm>
            <a:custGeom>
              <a:avLst/>
              <a:gdLst>
                <a:gd name="connsiteX0" fmla="*/ 11906 w 11906"/>
                <a:gd name="connsiteY0" fmla="*/ 1786 h 1785"/>
                <a:gd name="connsiteX1" fmla="*/ 0 w 11906"/>
                <a:gd name="connsiteY1" fmla="*/ 1786 h 1785"/>
                <a:gd name="connsiteX2" fmla="*/ 0 w 11906"/>
                <a:gd name="connsiteY2" fmla="*/ 1786 h 1785"/>
                <a:gd name="connsiteX3" fmla="*/ 11906 w 11906"/>
                <a:gd name="connsiteY3" fmla="*/ 1786 h 1785"/>
                <a:gd name="connsiteX4" fmla="*/ 11906 w 11906"/>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11906" y="1786"/>
                  </a:moveTo>
                  <a:cubicBezTo>
                    <a:pt x="7143" y="1786"/>
                    <a:pt x="4762" y="1786"/>
                    <a:pt x="0" y="1786"/>
                  </a:cubicBezTo>
                  <a:cubicBezTo>
                    <a:pt x="0" y="1786"/>
                    <a:pt x="0" y="1786"/>
                    <a:pt x="0" y="1786"/>
                  </a:cubicBezTo>
                  <a:cubicBezTo>
                    <a:pt x="4762" y="-595"/>
                    <a:pt x="9525" y="-595"/>
                    <a:pt x="11906" y="1786"/>
                  </a:cubicBezTo>
                  <a:cubicBezTo>
                    <a:pt x="11906" y="1786"/>
                    <a:pt x="11906" y="1786"/>
                    <a:pt x="11906" y="1786"/>
                  </a:cubicBezTo>
                  <a:close/>
                </a:path>
              </a:pathLst>
            </a:custGeom>
            <a:grpFill/>
            <a:ln w="23813" cap="flat">
              <a:noFill/>
              <a:prstDash val="solid"/>
              <a:miter/>
            </a:ln>
          </p:spPr>
          <p:txBody>
            <a:bodyPr rtlCol="0" anchor="ctr"/>
            <a:lstStyle/>
            <a:p>
              <a:endParaRPr lang="en-ID"/>
            </a:p>
          </p:txBody>
        </p:sp>
        <p:sp>
          <p:nvSpPr>
            <p:cNvPr id="2066" name="Freeform: Shape 2065">
              <a:extLst>
                <a:ext uri="{FF2B5EF4-FFF2-40B4-BE49-F238E27FC236}">
                  <a16:creationId xmlns:a16="http://schemas.microsoft.com/office/drawing/2014/main" id="{93A569EF-09B3-D619-FFAC-3EADE707B9AE}"/>
                </a:ext>
              </a:extLst>
            </p:cNvPr>
            <p:cNvSpPr/>
            <p:nvPr/>
          </p:nvSpPr>
          <p:spPr>
            <a:xfrm>
              <a:off x="5536406" y="4293989"/>
              <a:ext cx="9524" cy="1785"/>
            </a:xfrm>
            <a:custGeom>
              <a:avLst/>
              <a:gdLst>
                <a:gd name="connsiteX0" fmla="*/ 9525 w 9524"/>
                <a:gd name="connsiteY0" fmla="*/ 1786 h 1785"/>
                <a:gd name="connsiteX1" fmla="*/ 0 w 9524"/>
                <a:gd name="connsiteY1" fmla="*/ 1786 h 1785"/>
                <a:gd name="connsiteX2" fmla="*/ 0 w 9524"/>
                <a:gd name="connsiteY2" fmla="*/ 1786 h 1785"/>
                <a:gd name="connsiteX3" fmla="*/ 9525 w 9524"/>
                <a:gd name="connsiteY3" fmla="*/ 1786 h 1785"/>
                <a:gd name="connsiteX4" fmla="*/ 9525 w 9524"/>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1785">
                  <a:moveTo>
                    <a:pt x="9525" y="1786"/>
                  </a:moveTo>
                  <a:cubicBezTo>
                    <a:pt x="7144" y="1786"/>
                    <a:pt x="2381" y="1786"/>
                    <a:pt x="0" y="1786"/>
                  </a:cubicBezTo>
                  <a:cubicBezTo>
                    <a:pt x="0" y="1786"/>
                    <a:pt x="0" y="1786"/>
                    <a:pt x="0" y="1786"/>
                  </a:cubicBezTo>
                  <a:cubicBezTo>
                    <a:pt x="2381" y="-595"/>
                    <a:pt x="4762" y="-595"/>
                    <a:pt x="9525" y="1786"/>
                  </a:cubicBezTo>
                  <a:cubicBezTo>
                    <a:pt x="9525" y="-595"/>
                    <a:pt x="9525" y="1786"/>
                    <a:pt x="9525" y="1786"/>
                  </a:cubicBezTo>
                  <a:close/>
                </a:path>
              </a:pathLst>
            </a:custGeom>
            <a:grpFill/>
            <a:ln w="23813" cap="flat">
              <a:noFill/>
              <a:prstDash val="solid"/>
              <a:miter/>
            </a:ln>
          </p:spPr>
          <p:txBody>
            <a:bodyPr rtlCol="0" anchor="ctr"/>
            <a:lstStyle/>
            <a:p>
              <a:endParaRPr lang="en-ID"/>
            </a:p>
          </p:txBody>
        </p:sp>
        <p:sp>
          <p:nvSpPr>
            <p:cNvPr id="2067" name="Freeform: Shape 2066">
              <a:extLst>
                <a:ext uri="{FF2B5EF4-FFF2-40B4-BE49-F238E27FC236}">
                  <a16:creationId xmlns:a16="http://schemas.microsoft.com/office/drawing/2014/main" id="{ABED0F9B-5FDB-BF11-132D-52D814F8F01E}"/>
                </a:ext>
              </a:extLst>
            </p:cNvPr>
            <p:cNvSpPr/>
            <p:nvPr/>
          </p:nvSpPr>
          <p:spPr>
            <a:xfrm>
              <a:off x="6777037" y="4293393"/>
              <a:ext cx="14287" cy="1785"/>
            </a:xfrm>
            <a:custGeom>
              <a:avLst/>
              <a:gdLst>
                <a:gd name="connsiteX0" fmla="*/ 0 w 14287"/>
                <a:gd name="connsiteY0" fmla="*/ 0 h 1785"/>
                <a:gd name="connsiteX1" fmla="*/ 14288 w 14287"/>
                <a:gd name="connsiteY1" fmla="*/ 0 h 1785"/>
                <a:gd name="connsiteX2" fmla="*/ 14288 w 14287"/>
                <a:gd name="connsiteY2" fmla="*/ 0 h 1785"/>
                <a:gd name="connsiteX3" fmla="*/ 0 w 14287"/>
                <a:gd name="connsiteY3" fmla="*/ 0 h 1785"/>
                <a:gd name="connsiteX4" fmla="*/ 0 w 14287"/>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 h="1785">
                  <a:moveTo>
                    <a:pt x="0" y="0"/>
                  </a:moveTo>
                  <a:cubicBezTo>
                    <a:pt x="4763" y="0"/>
                    <a:pt x="9525" y="0"/>
                    <a:pt x="14288" y="0"/>
                  </a:cubicBezTo>
                  <a:cubicBezTo>
                    <a:pt x="14288" y="0"/>
                    <a:pt x="14288" y="0"/>
                    <a:pt x="14288" y="0"/>
                  </a:cubicBezTo>
                  <a:cubicBezTo>
                    <a:pt x="7144" y="2381"/>
                    <a:pt x="4763" y="2381"/>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2068" name="Freeform: Shape 2067">
              <a:extLst>
                <a:ext uri="{FF2B5EF4-FFF2-40B4-BE49-F238E27FC236}">
                  <a16:creationId xmlns:a16="http://schemas.microsoft.com/office/drawing/2014/main" id="{0B030F40-F719-F0A6-9141-3AFF4541014C}"/>
                </a:ext>
              </a:extLst>
            </p:cNvPr>
            <p:cNvSpPr/>
            <p:nvPr/>
          </p:nvSpPr>
          <p:spPr>
            <a:xfrm>
              <a:off x="7487972" y="4293393"/>
              <a:ext cx="12964" cy="1785"/>
            </a:xfrm>
            <a:custGeom>
              <a:avLst/>
              <a:gdLst>
                <a:gd name="connsiteX0" fmla="*/ 1058 w 12964"/>
                <a:gd name="connsiteY0" fmla="*/ 0 h 1785"/>
                <a:gd name="connsiteX1" fmla="*/ 12965 w 12964"/>
                <a:gd name="connsiteY1" fmla="*/ 0 h 1785"/>
                <a:gd name="connsiteX2" fmla="*/ 12965 w 12964"/>
                <a:gd name="connsiteY2" fmla="*/ 0 h 1785"/>
                <a:gd name="connsiteX3" fmla="*/ 1058 w 12964"/>
                <a:gd name="connsiteY3" fmla="*/ 0 h 1785"/>
                <a:gd name="connsiteX4" fmla="*/ 1058 w 12964"/>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64" h="1785">
                  <a:moveTo>
                    <a:pt x="1058" y="0"/>
                  </a:moveTo>
                  <a:cubicBezTo>
                    <a:pt x="5821" y="0"/>
                    <a:pt x="8202" y="0"/>
                    <a:pt x="12965" y="0"/>
                  </a:cubicBezTo>
                  <a:cubicBezTo>
                    <a:pt x="12965" y="0"/>
                    <a:pt x="12965" y="0"/>
                    <a:pt x="12965" y="0"/>
                  </a:cubicBezTo>
                  <a:cubicBezTo>
                    <a:pt x="8202" y="2381"/>
                    <a:pt x="3440" y="2381"/>
                    <a:pt x="1058" y="0"/>
                  </a:cubicBezTo>
                  <a:cubicBezTo>
                    <a:pt x="-1323" y="2381"/>
                    <a:pt x="1058" y="0"/>
                    <a:pt x="1058" y="0"/>
                  </a:cubicBezTo>
                  <a:close/>
                </a:path>
              </a:pathLst>
            </a:custGeom>
            <a:grpFill/>
            <a:ln w="23813" cap="flat">
              <a:noFill/>
              <a:prstDash val="solid"/>
              <a:miter/>
            </a:ln>
          </p:spPr>
          <p:txBody>
            <a:bodyPr rtlCol="0" anchor="ctr"/>
            <a:lstStyle/>
            <a:p>
              <a:endParaRPr lang="en-ID"/>
            </a:p>
          </p:txBody>
        </p:sp>
        <p:sp>
          <p:nvSpPr>
            <p:cNvPr id="2069" name="Freeform: Shape 2068">
              <a:extLst>
                <a:ext uri="{FF2B5EF4-FFF2-40B4-BE49-F238E27FC236}">
                  <a16:creationId xmlns:a16="http://schemas.microsoft.com/office/drawing/2014/main" id="{64B1F6C2-5D2D-48F3-E153-243B97AF50EA}"/>
                </a:ext>
              </a:extLst>
            </p:cNvPr>
            <p:cNvSpPr/>
            <p:nvPr/>
          </p:nvSpPr>
          <p:spPr>
            <a:xfrm>
              <a:off x="6777037" y="914400"/>
              <a:ext cx="9525" cy="1785"/>
            </a:xfrm>
            <a:custGeom>
              <a:avLst/>
              <a:gdLst>
                <a:gd name="connsiteX0" fmla="*/ 0 w 9525"/>
                <a:gd name="connsiteY0" fmla="*/ 0 h 1785"/>
                <a:gd name="connsiteX1" fmla="*/ 9525 w 9525"/>
                <a:gd name="connsiteY1" fmla="*/ 0 h 1785"/>
                <a:gd name="connsiteX2" fmla="*/ 9525 w 9525"/>
                <a:gd name="connsiteY2" fmla="*/ 0 h 1785"/>
                <a:gd name="connsiteX3" fmla="*/ 0 w 9525"/>
                <a:gd name="connsiteY3" fmla="*/ 0 h 1785"/>
                <a:gd name="connsiteX4" fmla="*/ 0 w 9525"/>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 h="1785">
                  <a:moveTo>
                    <a:pt x="0" y="0"/>
                  </a:moveTo>
                  <a:cubicBezTo>
                    <a:pt x="2381" y="0"/>
                    <a:pt x="7144" y="0"/>
                    <a:pt x="9525" y="0"/>
                  </a:cubicBezTo>
                  <a:cubicBezTo>
                    <a:pt x="9525" y="0"/>
                    <a:pt x="9525" y="0"/>
                    <a:pt x="9525" y="0"/>
                  </a:cubicBezTo>
                  <a:cubicBezTo>
                    <a:pt x="7144" y="2381"/>
                    <a:pt x="2381"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2070" name="Freeform: Shape 2069">
              <a:extLst>
                <a:ext uri="{FF2B5EF4-FFF2-40B4-BE49-F238E27FC236}">
                  <a16:creationId xmlns:a16="http://schemas.microsoft.com/office/drawing/2014/main" id="{50C00EAA-A047-B848-1B70-F90DBE37812B}"/>
                </a:ext>
              </a:extLst>
            </p:cNvPr>
            <p:cNvSpPr/>
            <p:nvPr/>
          </p:nvSpPr>
          <p:spPr>
            <a:xfrm>
              <a:off x="5534024" y="914995"/>
              <a:ext cx="9525" cy="1785"/>
            </a:xfrm>
            <a:custGeom>
              <a:avLst/>
              <a:gdLst>
                <a:gd name="connsiteX0" fmla="*/ 9525 w 9525"/>
                <a:gd name="connsiteY0" fmla="*/ 1786 h 1785"/>
                <a:gd name="connsiteX1" fmla="*/ 0 w 9525"/>
                <a:gd name="connsiteY1" fmla="*/ 1786 h 1785"/>
                <a:gd name="connsiteX2" fmla="*/ 0 w 9525"/>
                <a:gd name="connsiteY2" fmla="*/ 1786 h 1785"/>
                <a:gd name="connsiteX3" fmla="*/ 9525 w 9525"/>
                <a:gd name="connsiteY3" fmla="*/ 1786 h 1785"/>
                <a:gd name="connsiteX4" fmla="*/ 9525 w 9525"/>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 h="1785">
                  <a:moveTo>
                    <a:pt x="9525" y="1786"/>
                  </a:moveTo>
                  <a:cubicBezTo>
                    <a:pt x="7144" y="1786"/>
                    <a:pt x="2381" y="1786"/>
                    <a:pt x="0" y="1786"/>
                  </a:cubicBezTo>
                  <a:cubicBezTo>
                    <a:pt x="0" y="1786"/>
                    <a:pt x="0" y="1786"/>
                    <a:pt x="0" y="1786"/>
                  </a:cubicBezTo>
                  <a:cubicBezTo>
                    <a:pt x="2381" y="-595"/>
                    <a:pt x="7144" y="-595"/>
                    <a:pt x="9525" y="1786"/>
                  </a:cubicBezTo>
                  <a:cubicBezTo>
                    <a:pt x="9525" y="1786"/>
                    <a:pt x="9525" y="1786"/>
                    <a:pt x="9525" y="1786"/>
                  </a:cubicBezTo>
                  <a:close/>
                </a:path>
              </a:pathLst>
            </a:custGeom>
            <a:grpFill/>
            <a:ln w="23813" cap="flat">
              <a:noFill/>
              <a:prstDash val="solid"/>
              <a:miter/>
            </a:ln>
          </p:spPr>
          <p:txBody>
            <a:bodyPr rtlCol="0" anchor="ctr"/>
            <a:lstStyle/>
            <a:p>
              <a:endParaRPr lang="en-ID"/>
            </a:p>
          </p:txBody>
        </p:sp>
        <p:sp>
          <p:nvSpPr>
            <p:cNvPr id="2071" name="Freeform: Shape 2070">
              <a:extLst>
                <a:ext uri="{FF2B5EF4-FFF2-40B4-BE49-F238E27FC236}">
                  <a16:creationId xmlns:a16="http://schemas.microsoft.com/office/drawing/2014/main" id="{533E612B-ACC2-49FB-159F-C6547F0E54DB}"/>
                </a:ext>
              </a:extLst>
            </p:cNvPr>
            <p:cNvSpPr/>
            <p:nvPr/>
          </p:nvSpPr>
          <p:spPr>
            <a:xfrm>
              <a:off x="8732043" y="4293989"/>
              <a:ext cx="11906" cy="1785"/>
            </a:xfrm>
            <a:custGeom>
              <a:avLst/>
              <a:gdLst>
                <a:gd name="connsiteX0" fmla="*/ 11906 w 11906"/>
                <a:gd name="connsiteY0" fmla="*/ 1786 h 1785"/>
                <a:gd name="connsiteX1" fmla="*/ 0 w 11906"/>
                <a:gd name="connsiteY1" fmla="*/ 1786 h 1785"/>
                <a:gd name="connsiteX2" fmla="*/ 0 w 11906"/>
                <a:gd name="connsiteY2" fmla="*/ 1786 h 1785"/>
                <a:gd name="connsiteX3" fmla="*/ 11906 w 11906"/>
                <a:gd name="connsiteY3" fmla="*/ 1786 h 1785"/>
                <a:gd name="connsiteX4" fmla="*/ 11906 w 11906"/>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11906" y="1786"/>
                  </a:moveTo>
                  <a:cubicBezTo>
                    <a:pt x="7144" y="1786"/>
                    <a:pt x="4762" y="1786"/>
                    <a:pt x="0" y="1786"/>
                  </a:cubicBezTo>
                  <a:cubicBezTo>
                    <a:pt x="0" y="1786"/>
                    <a:pt x="0" y="1786"/>
                    <a:pt x="0" y="1786"/>
                  </a:cubicBezTo>
                  <a:cubicBezTo>
                    <a:pt x="2381" y="-595"/>
                    <a:pt x="7144" y="-595"/>
                    <a:pt x="11906" y="1786"/>
                  </a:cubicBezTo>
                  <a:cubicBezTo>
                    <a:pt x="11906" y="-595"/>
                    <a:pt x="11906" y="-595"/>
                    <a:pt x="11906" y="1786"/>
                  </a:cubicBezTo>
                  <a:close/>
                </a:path>
              </a:pathLst>
            </a:custGeom>
            <a:grpFill/>
            <a:ln w="23813" cap="flat">
              <a:noFill/>
              <a:prstDash val="solid"/>
              <a:miter/>
            </a:ln>
          </p:spPr>
          <p:txBody>
            <a:bodyPr rtlCol="0" anchor="ctr"/>
            <a:lstStyle/>
            <a:p>
              <a:endParaRPr lang="en-ID"/>
            </a:p>
          </p:txBody>
        </p:sp>
        <p:sp>
          <p:nvSpPr>
            <p:cNvPr id="2072" name="Freeform: Shape 2071">
              <a:extLst>
                <a:ext uri="{FF2B5EF4-FFF2-40B4-BE49-F238E27FC236}">
                  <a16:creationId xmlns:a16="http://schemas.microsoft.com/office/drawing/2014/main" id="{F03DFF05-6208-B6C3-4E79-D82B7E5B8FC7}"/>
                </a:ext>
              </a:extLst>
            </p:cNvPr>
            <p:cNvSpPr/>
            <p:nvPr/>
          </p:nvSpPr>
          <p:spPr>
            <a:xfrm>
              <a:off x="11394281" y="4293393"/>
              <a:ext cx="11906" cy="23812"/>
            </a:xfrm>
            <a:custGeom>
              <a:avLst/>
              <a:gdLst>
                <a:gd name="connsiteX0" fmla="*/ 0 w 11906"/>
                <a:gd name="connsiteY0" fmla="*/ 0 h 23812"/>
                <a:gd name="connsiteX1" fmla="*/ 11906 w 11906"/>
                <a:gd name="connsiteY1" fmla="*/ 0 h 23812"/>
                <a:gd name="connsiteX2" fmla="*/ 11906 w 11906"/>
                <a:gd name="connsiteY2" fmla="*/ 0 h 23812"/>
                <a:gd name="connsiteX3" fmla="*/ 0 w 11906"/>
                <a:gd name="connsiteY3" fmla="*/ 0 h 23812"/>
                <a:gd name="connsiteX4" fmla="*/ 0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0" y="0"/>
                  </a:moveTo>
                  <a:cubicBezTo>
                    <a:pt x="4762" y="0"/>
                    <a:pt x="7144" y="0"/>
                    <a:pt x="11906" y="0"/>
                  </a:cubicBezTo>
                  <a:cubicBezTo>
                    <a:pt x="11906" y="0"/>
                    <a:pt x="11906" y="0"/>
                    <a:pt x="11906" y="0"/>
                  </a:cubicBezTo>
                  <a:cubicBezTo>
                    <a:pt x="7144" y="0"/>
                    <a:pt x="4762"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2073" name="Freeform: Shape 2072">
              <a:extLst>
                <a:ext uri="{FF2B5EF4-FFF2-40B4-BE49-F238E27FC236}">
                  <a16:creationId xmlns:a16="http://schemas.microsoft.com/office/drawing/2014/main" id="{F14B1363-4E8C-4B1C-F117-C92D94DEB6CE}"/>
                </a:ext>
              </a:extLst>
            </p:cNvPr>
            <p:cNvSpPr/>
            <p:nvPr/>
          </p:nvSpPr>
          <p:spPr>
            <a:xfrm>
              <a:off x="11396662" y="5419725"/>
              <a:ext cx="9524" cy="1785"/>
            </a:xfrm>
            <a:custGeom>
              <a:avLst/>
              <a:gdLst>
                <a:gd name="connsiteX0" fmla="*/ 0 w 9524"/>
                <a:gd name="connsiteY0" fmla="*/ 0 h 1785"/>
                <a:gd name="connsiteX1" fmla="*/ 9525 w 9524"/>
                <a:gd name="connsiteY1" fmla="*/ 0 h 1785"/>
                <a:gd name="connsiteX2" fmla="*/ 9525 w 9524"/>
                <a:gd name="connsiteY2" fmla="*/ 0 h 1785"/>
                <a:gd name="connsiteX3" fmla="*/ 0 w 9524"/>
                <a:gd name="connsiteY3" fmla="*/ 0 h 1785"/>
                <a:gd name="connsiteX4" fmla="*/ 0 w 9524"/>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1785">
                  <a:moveTo>
                    <a:pt x="0" y="0"/>
                  </a:moveTo>
                  <a:cubicBezTo>
                    <a:pt x="2381" y="0"/>
                    <a:pt x="7143" y="0"/>
                    <a:pt x="9525" y="0"/>
                  </a:cubicBezTo>
                  <a:cubicBezTo>
                    <a:pt x="9525" y="0"/>
                    <a:pt x="9525" y="0"/>
                    <a:pt x="9525" y="0"/>
                  </a:cubicBezTo>
                  <a:cubicBezTo>
                    <a:pt x="7143" y="2381"/>
                    <a:pt x="4762"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2074" name="Freeform: Shape 2073">
              <a:extLst>
                <a:ext uri="{FF2B5EF4-FFF2-40B4-BE49-F238E27FC236}">
                  <a16:creationId xmlns:a16="http://schemas.microsoft.com/office/drawing/2014/main" id="{E67DE953-7F0E-D32C-6423-76E4E1DB0CF8}"/>
                </a:ext>
              </a:extLst>
            </p:cNvPr>
            <p:cNvSpPr/>
            <p:nvPr/>
          </p:nvSpPr>
          <p:spPr>
            <a:xfrm>
              <a:off x="10687050" y="5420320"/>
              <a:ext cx="9524" cy="1785"/>
            </a:xfrm>
            <a:custGeom>
              <a:avLst/>
              <a:gdLst>
                <a:gd name="connsiteX0" fmla="*/ 9525 w 9524"/>
                <a:gd name="connsiteY0" fmla="*/ 1786 h 1785"/>
                <a:gd name="connsiteX1" fmla="*/ 0 w 9524"/>
                <a:gd name="connsiteY1" fmla="*/ 1786 h 1785"/>
                <a:gd name="connsiteX2" fmla="*/ 9525 w 9524"/>
                <a:gd name="connsiteY2" fmla="*/ 1786 h 1785"/>
                <a:gd name="connsiteX3" fmla="*/ 9525 w 9524"/>
                <a:gd name="connsiteY3" fmla="*/ 1786 h 1785"/>
              </a:gdLst>
              <a:ahLst/>
              <a:cxnLst>
                <a:cxn ang="0">
                  <a:pos x="connsiteX0" y="connsiteY0"/>
                </a:cxn>
                <a:cxn ang="0">
                  <a:pos x="connsiteX1" y="connsiteY1"/>
                </a:cxn>
                <a:cxn ang="0">
                  <a:pos x="connsiteX2" y="connsiteY2"/>
                </a:cxn>
                <a:cxn ang="0">
                  <a:pos x="connsiteX3" y="connsiteY3"/>
                </a:cxn>
              </a:cxnLst>
              <a:rect l="l" t="t" r="r" b="b"/>
              <a:pathLst>
                <a:path w="9524" h="1785">
                  <a:moveTo>
                    <a:pt x="9525" y="1786"/>
                  </a:moveTo>
                  <a:cubicBezTo>
                    <a:pt x="7144" y="1786"/>
                    <a:pt x="2381" y="1786"/>
                    <a:pt x="0" y="1786"/>
                  </a:cubicBezTo>
                  <a:cubicBezTo>
                    <a:pt x="2381" y="-595"/>
                    <a:pt x="4762" y="-595"/>
                    <a:pt x="9525" y="1786"/>
                  </a:cubicBezTo>
                  <a:cubicBezTo>
                    <a:pt x="9525" y="-595"/>
                    <a:pt x="9525" y="-595"/>
                    <a:pt x="9525" y="1786"/>
                  </a:cubicBezTo>
                  <a:close/>
                </a:path>
              </a:pathLst>
            </a:custGeom>
            <a:grpFill/>
            <a:ln w="23813" cap="flat">
              <a:noFill/>
              <a:prstDash val="solid"/>
              <a:miter/>
            </a:ln>
          </p:spPr>
          <p:txBody>
            <a:bodyPr rtlCol="0" anchor="ctr"/>
            <a:lstStyle/>
            <a:p>
              <a:endParaRPr lang="en-ID"/>
            </a:p>
          </p:txBody>
        </p:sp>
        <p:sp>
          <p:nvSpPr>
            <p:cNvPr id="2075" name="Freeform: Shape 2074">
              <a:extLst>
                <a:ext uri="{FF2B5EF4-FFF2-40B4-BE49-F238E27FC236}">
                  <a16:creationId xmlns:a16="http://schemas.microsoft.com/office/drawing/2014/main" id="{0D91AD8E-05C0-82A3-BBDC-B68AAED2136B}"/>
                </a:ext>
              </a:extLst>
            </p:cNvPr>
            <p:cNvSpPr/>
            <p:nvPr/>
          </p:nvSpPr>
          <p:spPr>
            <a:xfrm>
              <a:off x="9441656" y="5419725"/>
              <a:ext cx="11906" cy="23812"/>
            </a:xfrm>
            <a:custGeom>
              <a:avLst/>
              <a:gdLst>
                <a:gd name="connsiteX0" fmla="*/ 0 w 11906"/>
                <a:gd name="connsiteY0" fmla="*/ 0 h 23812"/>
                <a:gd name="connsiteX1" fmla="*/ 11906 w 11906"/>
                <a:gd name="connsiteY1" fmla="*/ 0 h 23812"/>
                <a:gd name="connsiteX2" fmla="*/ 11906 w 11906"/>
                <a:gd name="connsiteY2" fmla="*/ 0 h 23812"/>
                <a:gd name="connsiteX3" fmla="*/ 0 w 11906"/>
                <a:gd name="connsiteY3" fmla="*/ 0 h 23812"/>
                <a:gd name="connsiteX4" fmla="*/ 0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0" y="0"/>
                  </a:moveTo>
                  <a:cubicBezTo>
                    <a:pt x="4762" y="0"/>
                    <a:pt x="7144" y="0"/>
                    <a:pt x="11906" y="0"/>
                  </a:cubicBezTo>
                  <a:cubicBezTo>
                    <a:pt x="11906" y="0"/>
                    <a:pt x="11906" y="0"/>
                    <a:pt x="11906" y="0"/>
                  </a:cubicBezTo>
                  <a:cubicBezTo>
                    <a:pt x="7144" y="0"/>
                    <a:pt x="2381"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2076" name="Freeform: Shape 2075">
              <a:extLst>
                <a:ext uri="{FF2B5EF4-FFF2-40B4-BE49-F238E27FC236}">
                  <a16:creationId xmlns:a16="http://schemas.microsoft.com/office/drawing/2014/main" id="{C4196516-0EBC-5EA8-ED12-4C0B693E9F91}"/>
                </a:ext>
              </a:extLst>
            </p:cNvPr>
            <p:cNvSpPr/>
            <p:nvPr/>
          </p:nvSpPr>
          <p:spPr>
            <a:xfrm>
              <a:off x="7486650" y="5420320"/>
              <a:ext cx="11906" cy="1785"/>
            </a:xfrm>
            <a:custGeom>
              <a:avLst/>
              <a:gdLst>
                <a:gd name="connsiteX0" fmla="*/ 11906 w 11906"/>
                <a:gd name="connsiteY0" fmla="*/ 1786 h 1785"/>
                <a:gd name="connsiteX1" fmla="*/ 0 w 11906"/>
                <a:gd name="connsiteY1" fmla="*/ 1786 h 1785"/>
                <a:gd name="connsiteX2" fmla="*/ 0 w 11906"/>
                <a:gd name="connsiteY2" fmla="*/ 1786 h 1785"/>
                <a:gd name="connsiteX3" fmla="*/ 11906 w 11906"/>
                <a:gd name="connsiteY3" fmla="*/ 1786 h 1785"/>
                <a:gd name="connsiteX4" fmla="*/ 11906 w 11906"/>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11906" y="1786"/>
                  </a:moveTo>
                  <a:cubicBezTo>
                    <a:pt x="7144" y="1786"/>
                    <a:pt x="4762" y="1786"/>
                    <a:pt x="0" y="1786"/>
                  </a:cubicBezTo>
                  <a:cubicBezTo>
                    <a:pt x="0" y="1786"/>
                    <a:pt x="0" y="1786"/>
                    <a:pt x="0" y="1786"/>
                  </a:cubicBezTo>
                  <a:cubicBezTo>
                    <a:pt x="4762" y="-595"/>
                    <a:pt x="7144" y="-595"/>
                    <a:pt x="11906" y="1786"/>
                  </a:cubicBezTo>
                  <a:cubicBezTo>
                    <a:pt x="11906" y="-595"/>
                    <a:pt x="11906" y="-595"/>
                    <a:pt x="11906" y="1786"/>
                  </a:cubicBezTo>
                  <a:close/>
                </a:path>
              </a:pathLst>
            </a:custGeom>
            <a:grpFill/>
            <a:ln w="23813" cap="flat">
              <a:noFill/>
              <a:prstDash val="solid"/>
              <a:miter/>
            </a:ln>
          </p:spPr>
          <p:txBody>
            <a:bodyPr rtlCol="0" anchor="ctr"/>
            <a:lstStyle/>
            <a:p>
              <a:endParaRPr lang="en-ID"/>
            </a:p>
          </p:txBody>
        </p:sp>
        <p:sp>
          <p:nvSpPr>
            <p:cNvPr id="2077" name="Freeform: Shape 2076">
              <a:extLst>
                <a:ext uri="{FF2B5EF4-FFF2-40B4-BE49-F238E27FC236}">
                  <a16:creationId xmlns:a16="http://schemas.microsoft.com/office/drawing/2014/main" id="{31CB87B9-BD29-2EF6-AA62-9B6F499D34E4}"/>
                </a:ext>
              </a:extLst>
            </p:cNvPr>
            <p:cNvSpPr/>
            <p:nvPr/>
          </p:nvSpPr>
          <p:spPr>
            <a:xfrm>
              <a:off x="6777037" y="5419725"/>
              <a:ext cx="11906" cy="1785"/>
            </a:xfrm>
            <a:custGeom>
              <a:avLst/>
              <a:gdLst>
                <a:gd name="connsiteX0" fmla="*/ 0 w 11906"/>
                <a:gd name="connsiteY0" fmla="*/ 0 h 1785"/>
                <a:gd name="connsiteX1" fmla="*/ 11906 w 11906"/>
                <a:gd name="connsiteY1" fmla="*/ 0 h 1785"/>
                <a:gd name="connsiteX2" fmla="*/ 11906 w 11906"/>
                <a:gd name="connsiteY2" fmla="*/ 0 h 1785"/>
                <a:gd name="connsiteX3" fmla="*/ 0 w 11906"/>
                <a:gd name="connsiteY3" fmla="*/ 0 h 1785"/>
                <a:gd name="connsiteX4" fmla="*/ 0 w 11906"/>
                <a:gd name="connsiteY4" fmla="*/ 0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0" y="0"/>
                  </a:moveTo>
                  <a:cubicBezTo>
                    <a:pt x="4763" y="0"/>
                    <a:pt x="9525" y="0"/>
                    <a:pt x="11906" y="0"/>
                  </a:cubicBezTo>
                  <a:cubicBezTo>
                    <a:pt x="11906" y="0"/>
                    <a:pt x="11906" y="0"/>
                    <a:pt x="11906" y="0"/>
                  </a:cubicBezTo>
                  <a:cubicBezTo>
                    <a:pt x="7144" y="2381"/>
                    <a:pt x="4763" y="2381"/>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2078" name="Freeform: Shape 2077">
              <a:extLst>
                <a:ext uri="{FF2B5EF4-FFF2-40B4-BE49-F238E27FC236}">
                  <a16:creationId xmlns:a16="http://schemas.microsoft.com/office/drawing/2014/main" id="{2902D5AE-72A4-725D-D850-38A49D83393D}"/>
                </a:ext>
              </a:extLst>
            </p:cNvPr>
            <p:cNvSpPr/>
            <p:nvPr/>
          </p:nvSpPr>
          <p:spPr>
            <a:xfrm>
              <a:off x="5531643" y="5420320"/>
              <a:ext cx="14287" cy="1785"/>
            </a:xfrm>
            <a:custGeom>
              <a:avLst/>
              <a:gdLst>
                <a:gd name="connsiteX0" fmla="*/ 14287 w 14287"/>
                <a:gd name="connsiteY0" fmla="*/ 1786 h 1785"/>
                <a:gd name="connsiteX1" fmla="*/ 0 w 14287"/>
                <a:gd name="connsiteY1" fmla="*/ 1786 h 1785"/>
                <a:gd name="connsiteX2" fmla="*/ 0 w 14287"/>
                <a:gd name="connsiteY2" fmla="*/ 1786 h 1785"/>
                <a:gd name="connsiteX3" fmla="*/ 14287 w 14287"/>
                <a:gd name="connsiteY3" fmla="*/ 1786 h 1785"/>
                <a:gd name="connsiteX4" fmla="*/ 14287 w 14287"/>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 h="1785">
                  <a:moveTo>
                    <a:pt x="14287" y="1786"/>
                  </a:moveTo>
                  <a:cubicBezTo>
                    <a:pt x="9525" y="1786"/>
                    <a:pt x="4762" y="1786"/>
                    <a:pt x="0" y="1786"/>
                  </a:cubicBezTo>
                  <a:cubicBezTo>
                    <a:pt x="0" y="1786"/>
                    <a:pt x="0" y="1786"/>
                    <a:pt x="0" y="1786"/>
                  </a:cubicBezTo>
                  <a:cubicBezTo>
                    <a:pt x="4762" y="-595"/>
                    <a:pt x="9525" y="-595"/>
                    <a:pt x="14287" y="1786"/>
                  </a:cubicBezTo>
                  <a:cubicBezTo>
                    <a:pt x="14287" y="-595"/>
                    <a:pt x="14287" y="-595"/>
                    <a:pt x="14287" y="1786"/>
                  </a:cubicBezTo>
                  <a:close/>
                </a:path>
              </a:pathLst>
            </a:custGeom>
            <a:grpFill/>
            <a:ln w="23813" cap="flat">
              <a:noFill/>
              <a:prstDash val="solid"/>
              <a:miter/>
            </a:ln>
          </p:spPr>
          <p:txBody>
            <a:bodyPr rtlCol="0" anchor="ctr"/>
            <a:lstStyle/>
            <a:p>
              <a:endParaRPr lang="en-ID"/>
            </a:p>
          </p:txBody>
        </p:sp>
        <p:sp>
          <p:nvSpPr>
            <p:cNvPr id="2079" name="Freeform: Shape 2078">
              <a:extLst>
                <a:ext uri="{FF2B5EF4-FFF2-40B4-BE49-F238E27FC236}">
                  <a16:creationId xmlns:a16="http://schemas.microsoft.com/office/drawing/2014/main" id="{8E46844F-22DA-0D22-A69E-406DDD02D805}"/>
                </a:ext>
              </a:extLst>
            </p:cNvPr>
            <p:cNvSpPr/>
            <p:nvPr/>
          </p:nvSpPr>
          <p:spPr>
            <a:xfrm>
              <a:off x="11394281" y="2564606"/>
              <a:ext cx="11906" cy="1786"/>
            </a:xfrm>
            <a:custGeom>
              <a:avLst/>
              <a:gdLst>
                <a:gd name="connsiteX0" fmla="*/ 0 w 11906"/>
                <a:gd name="connsiteY0" fmla="*/ 0 h 1786"/>
                <a:gd name="connsiteX1" fmla="*/ 11906 w 11906"/>
                <a:gd name="connsiteY1" fmla="*/ 0 h 1786"/>
                <a:gd name="connsiteX2" fmla="*/ 11906 w 11906"/>
                <a:gd name="connsiteY2" fmla="*/ 0 h 1786"/>
                <a:gd name="connsiteX3" fmla="*/ 0 w 11906"/>
                <a:gd name="connsiteY3" fmla="*/ 0 h 1786"/>
                <a:gd name="connsiteX4" fmla="*/ 0 w 11906"/>
                <a:gd name="connsiteY4" fmla="*/ 0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0" y="0"/>
                  </a:moveTo>
                  <a:cubicBezTo>
                    <a:pt x="4762" y="0"/>
                    <a:pt x="7144" y="0"/>
                    <a:pt x="11906" y="0"/>
                  </a:cubicBezTo>
                  <a:cubicBezTo>
                    <a:pt x="11906" y="0"/>
                    <a:pt x="11906" y="0"/>
                    <a:pt x="11906" y="0"/>
                  </a:cubicBezTo>
                  <a:cubicBezTo>
                    <a:pt x="9525" y="2381"/>
                    <a:pt x="4762"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2080" name="Freeform: Shape 2079">
              <a:extLst>
                <a:ext uri="{FF2B5EF4-FFF2-40B4-BE49-F238E27FC236}">
                  <a16:creationId xmlns:a16="http://schemas.microsoft.com/office/drawing/2014/main" id="{11307C73-E23C-B27D-65FD-1F24059C9B97}"/>
                </a:ext>
              </a:extLst>
            </p:cNvPr>
            <p:cNvSpPr/>
            <p:nvPr/>
          </p:nvSpPr>
          <p:spPr>
            <a:xfrm>
              <a:off x="10682287" y="2564606"/>
              <a:ext cx="11906" cy="1786"/>
            </a:xfrm>
            <a:custGeom>
              <a:avLst/>
              <a:gdLst>
                <a:gd name="connsiteX0" fmla="*/ 0 w 11906"/>
                <a:gd name="connsiteY0" fmla="*/ 0 h 1786"/>
                <a:gd name="connsiteX1" fmla="*/ 11906 w 11906"/>
                <a:gd name="connsiteY1" fmla="*/ 0 h 1786"/>
                <a:gd name="connsiteX2" fmla="*/ 0 w 11906"/>
                <a:gd name="connsiteY2" fmla="*/ 0 h 1786"/>
                <a:gd name="connsiteX3" fmla="*/ 0 w 11906"/>
                <a:gd name="connsiteY3" fmla="*/ 0 h 1786"/>
              </a:gdLst>
              <a:ahLst/>
              <a:cxnLst>
                <a:cxn ang="0">
                  <a:pos x="connsiteX0" y="connsiteY0"/>
                </a:cxn>
                <a:cxn ang="0">
                  <a:pos x="connsiteX1" y="connsiteY1"/>
                </a:cxn>
                <a:cxn ang="0">
                  <a:pos x="connsiteX2" y="connsiteY2"/>
                </a:cxn>
                <a:cxn ang="0">
                  <a:pos x="connsiteX3" y="connsiteY3"/>
                </a:cxn>
              </a:cxnLst>
              <a:rect l="l" t="t" r="r" b="b"/>
              <a:pathLst>
                <a:path w="11906" h="1786">
                  <a:moveTo>
                    <a:pt x="0" y="0"/>
                  </a:moveTo>
                  <a:cubicBezTo>
                    <a:pt x="4762" y="0"/>
                    <a:pt x="7143" y="0"/>
                    <a:pt x="11906" y="0"/>
                  </a:cubicBezTo>
                  <a:cubicBezTo>
                    <a:pt x="9525" y="2381"/>
                    <a:pt x="4762" y="2381"/>
                    <a:pt x="0" y="0"/>
                  </a:cubicBezTo>
                  <a:cubicBezTo>
                    <a:pt x="0" y="2381"/>
                    <a:pt x="0" y="2381"/>
                    <a:pt x="0" y="0"/>
                  </a:cubicBezTo>
                  <a:close/>
                </a:path>
              </a:pathLst>
            </a:custGeom>
            <a:grpFill/>
            <a:ln w="23813" cap="flat">
              <a:noFill/>
              <a:prstDash val="solid"/>
              <a:miter/>
            </a:ln>
          </p:spPr>
          <p:txBody>
            <a:bodyPr rtlCol="0" anchor="ctr"/>
            <a:lstStyle/>
            <a:p>
              <a:endParaRPr lang="en-ID"/>
            </a:p>
          </p:txBody>
        </p:sp>
        <p:sp>
          <p:nvSpPr>
            <p:cNvPr id="2081" name="Freeform: Shape 2080">
              <a:extLst>
                <a:ext uri="{FF2B5EF4-FFF2-40B4-BE49-F238E27FC236}">
                  <a16:creationId xmlns:a16="http://schemas.microsoft.com/office/drawing/2014/main" id="{A0C2BA21-7446-F1EF-BB03-E0FDA1406B81}"/>
                </a:ext>
              </a:extLst>
            </p:cNvPr>
            <p:cNvSpPr/>
            <p:nvPr/>
          </p:nvSpPr>
          <p:spPr>
            <a:xfrm>
              <a:off x="9441656" y="2566987"/>
              <a:ext cx="11906" cy="23812"/>
            </a:xfrm>
            <a:custGeom>
              <a:avLst/>
              <a:gdLst>
                <a:gd name="connsiteX0" fmla="*/ 0 w 11906"/>
                <a:gd name="connsiteY0" fmla="*/ 0 h 23812"/>
                <a:gd name="connsiteX1" fmla="*/ 11906 w 11906"/>
                <a:gd name="connsiteY1" fmla="*/ 0 h 23812"/>
                <a:gd name="connsiteX2" fmla="*/ 11906 w 11906"/>
                <a:gd name="connsiteY2" fmla="*/ 0 h 23812"/>
                <a:gd name="connsiteX3" fmla="*/ 0 w 11906"/>
                <a:gd name="connsiteY3" fmla="*/ 0 h 23812"/>
                <a:gd name="connsiteX4" fmla="*/ 0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0" y="0"/>
                  </a:moveTo>
                  <a:cubicBezTo>
                    <a:pt x="4762" y="0"/>
                    <a:pt x="7144" y="0"/>
                    <a:pt x="11906" y="0"/>
                  </a:cubicBezTo>
                  <a:cubicBezTo>
                    <a:pt x="11906" y="0"/>
                    <a:pt x="11906" y="0"/>
                    <a:pt x="11906" y="0"/>
                  </a:cubicBezTo>
                  <a:cubicBezTo>
                    <a:pt x="7144" y="0"/>
                    <a:pt x="4762"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2082" name="Freeform: Shape 2081">
              <a:extLst>
                <a:ext uri="{FF2B5EF4-FFF2-40B4-BE49-F238E27FC236}">
                  <a16:creationId xmlns:a16="http://schemas.microsoft.com/office/drawing/2014/main" id="{8F1724F8-5B3E-A08E-C46B-A1EB814B44A8}"/>
                </a:ext>
              </a:extLst>
            </p:cNvPr>
            <p:cNvSpPr/>
            <p:nvPr/>
          </p:nvSpPr>
          <p:spPr>
            <a:xfrm>
              <a:off x="8729662" y="2565201"/>
              <a:ext cx="14287" cy="1786"/>
            </a:xfrm>
            <a:custGeom>
              <a:avLst/>
              <a:gdLst>
                <a:gd name="connsiteX0" fmla="*/ 14287 w 14287"/>
                <a:gd name="connsiteY0" fmla="*/ 1786 h 1786"/>
                <a:gd name="connsiteX1" fmla="*/ 0 w 14287"/>
                <a:gd name="connsiteY1" fmla="*/ 1786 h 1786"/>
                <a:gd name="connsiteX2" fmla="*/ 0 w 14287"/>
                <a:gd name="connsiteY2" fmla="*/ 1786 h 1786"/>
                <a:gd name="connsiteX3" fmla="*/ 14287 w 14287"/>
                <a:gd name="connsiteY3" fmla="*/ 1786 h 1786"/>
                <a:gd name="connsiteX4" fmla="*/ 14287 w 14287"/>
                <a:gd name="connsiteY4" fmla="*/ 1786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 h="1786">
                  <a:moveTo>
                    <a:pt x="14287" y="1786"/>
                  </a:moveTo>
                  <a:cubicBezTo>
                    <a:pt x="9525" y="1786"/>
                    <a:pt x="4762" y="1786"/>
                    <a:pt x="0" y="1786"/>
                  </a:cubicBezTo>
                  <a:cubicBezTo>
                    <a:pt x="0" y="1786"/>
                    <a:pt x="0" y="1786"/>
                    <a:pt x="0" y="1786"/>
                  </a:cubicBezTo>
                  <a:cubicBezTo>
                    <a:pt x="4762" y="-595"/>
                    <a:pt x="9525" y="-595"/>
                    <a:pt x="14287" y="1786"/>
                  </a:cubicBezTo>
                  <a:cubicBezTo>
                    <a:pt x="14287" y="1786"/>
                    <a:pt x="14287" y="1786"/>
                    <a:pt x="14287" y="1786"/>
                  </a:cubicBezTo>
                  <a:close/>
                </a:path>
              </a:pathLst>
            </a:custGeom>
            <a:grpFill/>
            <a:ln w="23813" cap="flat">
              <a:noFill/>
              <a:prstDash val="solid"/>
              <a:miter/>
            </a:ln>
          </p:spPr>
          <p:txBody>
            <a:bodyPr rtlCol="0" anchor="ctr"/>
            <a:lstStyle/>
            <a:p>
              <a:endParaRPr lang="en-ID"/>
            </a:p>
          </p:txBody>
        </p:sp>
        <p:sp>
          <p:nvSpPr>
            <p:cNvPr id="2083" name="Freeform: Shape 2082">
              <a:extLst>
                <a:ext uri="{FF2B5EF4-FFF2-40B4-BE49-F238E27FC236}">
                  <a16:creationId xmlns:a16="http://schemas.microsoft.com/office/drawing/2014/main" id="{4278158C-0F25-B416-34BD-312C934FC64D}"/>
                </a:ext>
              </a:extLst>
            </p:cNvPr>
            <p:cNvSpPr/>
            <p:nvPr/>
          </p:nvSpPr>
          <p:spPr>
            <a:xfrm>
              <a:off x="7489031" y="2566987"/>
              <a:ext cx="11906" cy="23812"/>
            </a:xfrm>
            <a:custGeom>
              <a:avLst/>
              <a:gdLst>
                <a:gd name="connsiteX0" fmla="*/ 0 w 11906"/>
                <a:gd name="connsiteY0" fmla="*/ 0 h 23812"/>
                <a:gd name="connsiteX1" fmla="*/ 11906 w 11906"/>
                <a:gd name="connsiteY1" fmla="*/ 0 h 23812"/>
                <a:gd name="connsiteX2" fmla="*/ 11906 w 11906"/>
                <a:gd name="connsiteY2" fmla="*/ 0 h 23812"/>
                <a:gd name="connsiteX3" fmla="*/ 0 w 11906"/>
                <a:gd name="connsiteY3" fmla="*/ 0 h 23812"/>
                <a:gd name="connsiteX4" fmla="*/ 0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0" y="0"/>
                  </a:moveTo>
                  <a:cubicBezTo>
                    <a:pt x="4762" y="0"/>
                    <a:pt x="7144" y="0"/>
                    <a:pt x="11906" y="0"/>
                  </a:cubicBezTo>
                  <a:cubicBezTo>
                    <a:pt x="11906" y="0"/>
                    <a:pt x="11906" y="0"/>
                    <a:pt x="11906" y="0"/>
                  </a:cubicBezTo>
                  <a:cubicBezTo>
                    <a:pt x="7144" y="0"/>
                    <a:pt x="2381"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2084" name="Freeform: Shape 2083">
              <a:extLst>
                <a:ext uri="{FF2B5EF4-FFF2-40B4-BE49-F238E27FC236}">
                  <a16:creationId xmlns:a16="http://schemas.microsoft.com/office/drawing/2014/main" id="{34ECA359-21A5-09E9-E318-930280FE31B1}"/>
                </a:ext>
              </a:extLst>
            </p:cNvPr>
            <p:cNvSpPr/>
            <p:nvPr/>
          </p:nvSpPr>
          <p:spPr>
            <a:xfrm>
              <a:off x="11396662" y="2040731"/>
              <a:ext cx="9524" cy="1786"/>
            </a:xfrm>
            <a:custGeom>
              <a:avLst/>
              <a:gdLst>
                <a:gd name="connsiteX0" fmla="*/ 0 w 9524"/>
                <a:gd name="connsiteY0" fmla="*/ 0 h 1786"/>
                <a:gd name="connsiteX1" fmla="*/ 9525 w 9524"/>
                <a:gd name="connsiteY1" fmla="*/ 0 h 1786"/>
                <a:gd name="connsiteX2" fmla="*/ 9525 w 9524"/>
                <a:gd name="connsiteY2" fmla="*/ 0 h 1786"/>
                <a:gd name="connsiteX3" fmla="*/ 0 w 9524"/>
                <a:gd name="connsiteY3" fmla="*/ 0 h 1786"/>
                <a:gd name="connsiteX4" fmla="*/ 0 w 9524"/>
                <a:gd name="connsiteY4" fmla="*/ 0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1786">
                  <a:moveTo>
                    <a:pt x="0" y="0"/>
                  </a:moveTo>
                  <a:cubicBezTo>
                    <a:pt x="2381" y="0"/>
                    <a:pt x="7143" y="0"/>
                    <a:pt x="9525" y="0"/>
                  </a:cubicBezTo>
                  <a:cubicBezTo>
                    <a:pt x="9525" y="0"/>
                    <a:pt x="9525" y="0"/>
                    <a:pt x="9525" y="0"/>
                  </a:cubicBezTo>
                  <a:cubicBezTo>
                    <a:pt x="7143" y="2381"/>
                    <a:pt x="4762"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2085" name="Freeform: Shape 2084">
              <a:extLst>
                <a:ext uri="{FF2B5EF4-FFF2-40B4-BE49-F238E27FC236}">
                  <a16:creationId xmlns:a16="http://schemas.microsoft.com/office/drawing/2014/main" id="{E9FFEEFD-E7C2-E86F-AD8B-84D9D3228F55}"/>
                </a:ext>
              </a:extLst>
            </p:cNvPr>
            <p:cNvSpPr/>
            <p:nvPr/>
          </p:nvSpPr>
          <p:spPr>
            <a:xfrm>
              <a:off x="10682287" y="2041326"/>
              <a:ext cx="11906" cy="1786"/>
            </a:xfrm>
            <a:custGeom>
              <a:avLst/>
              <a:gdLst>
                <a:gd name="connsiteX0" fmla="*/ 11906 w 11906"/>
                <a:gd name="connsiteY0" fmla="*/ 1786 h 1786"/>
                <a:gd name="connsiteX1" fmla="*/ 0 w 11906"/>
                <a:gd name="connsiteY1" fmla="*/ 1786 h 1786"/>
                <a:gd name="connsiteX2" fmla="*/ 0 w 11906"/>
                <a:gd name="connsiteY2" fmla="*/ 1786 h 1786"/>
                <a:gd name="connsiteX3" fmla="*/ 11906 w 11906"/>
                <a:gd name="connsiteY3" fmla="*/ 1786 h 1786"/>
                <a:gd name="connsiteX4" fmla="*/ 11906 w 11906"/>
                <a:gd name="connsiteY4" fmla="*/ 1786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11906" y="1786"/>
                  </a:moveTo>
                  <a:cubicBezTo>
                    <a:pt x="7143" y="1786"/>
                    <a:pt x="4762" y="1786"/>
                    <a:pt x="0" y="1786"/>
                  </a:cubicBezTo>
                  <a:cubicBezTo>
                    <a:pt x="0" y="1786"/>
                    <a:pt x="0" y="1786"/>
                    <a:pt x="0" y="1786"/>
                  </a:cubicBezTo>
                  <a:cubicBezTo>
                    <a:pt x="4762" y="-595"/>
                    <a:pt x="9525" y="-595"/>
                    <a:pt x="11906" y="1786"/>
                  </a:cubicBezTo>
                  <a:cubicBezTo>
                    <a:pt x="11906" y="-595"/>
                    <a:pt x="11906" y="1786"/>
                    <a:pt x="11906" y="1786"/>
                  </a:cubicBezTo>
                  <a:close/>
                </a:path>
              </a:pathLst>
            </a:custGeom>
            <a:grpFill/>
            <a:ln w="23813" cap="flat">
              <a:noFill/>
              <a:prstDash val="solid"/>
              <a:miter/>
            </a:ln>
          </p:spPr>
          <p:txBody>
            <a:bodyPr rtlCol="0" anchor="ctr"/>
            <a:lstStyle/>
            <a:p>
              <a:endParaRPr lang="en-ID"/>
            </a:p>
          </p:txBody>
        </p:sp>
        <p:sp>
          <p:nvSpPr>
            <p:cNvPr id="2086" name="Freeform: Shape 2085">
              <a:extLst>
                <a:ext uri="{FF2B5EF4-FFF2-40B4-BE49-F238E27FC236}">
                  <a16:creationId xmlns:a16="http://schemas.microsoft.com/office/drawing/2014/main" id="{17A2CE38-0746-2F2F-F240-141C00C2FEA8}"/>
                </a:ext>
              </a:extLst>
            </p:cNvPr>
            <p:cNvSpPr/>
            <p:nvPr/>
          </p:nvSpPr>
          <p:spPr>
            <a:xfrm>
              <a:off x="9444037" y="2042054"/>
              <a:ext cx="9524" cy="1058"/>
            </a:xfrm>
            <a:custGeom>
              <a:avLst/>
              <a:gdLst>
                <a:gd name="connsiteX0" fmla="*/ 9525 w 9524"/>
                <a:gd name="connsiteY0" fmla="*/ 1058 h 1058"/>
                <a:gd name="connsiteX1" fmla="*/ 0 w 9524"/>
                <a:gd name="connsiteY1" fmla="*/ 1058 h 1058"/>
                <a:gd name="connsiteX2" fmla="*/ 9525 w 9524"/>
                <a:gd name="connsiteY2" fmla="*/ 1058 h 1058"/>
                <a:gd name="connsiteX3" fmla="*/ 9525 w 9524"/>
                <a:gd name="connsiteY3" fmla="*/ 1058 h 1058"/>
              </a:gdLst>
              <a:ahLst/>
              <a:cxnLst>
                <a:cxn ang="0">
                  <a:pos x="connsiteX0" y="connsiteY0"/>
                </a:cxn>
                <a:cxn ang="0">
                  <a:pos x="connsiteX1" y="connsiteY1"/>
                </a:cxn>
                <a:cxn ang="0">
                  <a:pos x="connsiteX2" y="connsiteY2"/>
                </a:cxn>
                <a:cxn ang="0">
                  <a:pos x="connsiteX3" y="connsiteY3"/>
                </a:cxn>
              </a:cxnLst>
              <a:rect l="l" t="t" r="r" b="b"/>
              <a:pathLst>
                <a:path w="9524" h="1058">
                  <a:moveTo>
                    <a:pt x="9525" y="1058"/>
                  </a:moveTo>
                  <a:cubicBezTo>
                    <a:pt x="7143" y="1058"/>
                    <a:pt x="2381" y="1058"/>
                    <a:pt x="0" y="1058"/>
                  </a:cubicBezTo>
                  <a:cubicBezTo>
                    <a:pt x="2381" y="1058"/>
                    <a:pt x="4762" y="-1323"/>
                    <a:pt x="9525" y="1058"/>
                  </a:cubicBezTo>
                  <a:cubicBezTo>
                    <a:pt x="9525" y="-1323"/>
                    <a:pt x="9525" y="1058"/>
                    <a:pt x="9525" y="1058"/>
                  </a:cubicBezTo>
                  <a:close/>
                </a:path>
              </a:pathLst>
            </a:custGeom>
            <a:grpFill/>
            <a:ln w="23813" cap="flat">
              <a:noFill/>
              <a:prstDash val="solid"/>
              <a:miter/>
            </a:ln>
          </p:spPr>
          <p:txBody>
            <a:bodyPr rtlCol="0" anchor="ctr"/>
            <a:lstStyle/>
            <a:p>
              <a:endParaRPr lang="en-ID"/>
            </a:p>
          </p:txBody>
        </p:sp>
        <p:sp>
          <p:nvSpPr>
            <p:cNvPr id="2087" name="Freeform: Shape 2086">
              <a:extLst>
                <a:ext uri="{FF2B5EF4-FFF2-40B4-BE49-F238E27FC236}">
                  <a16:creationId xmlns:a16="http://schemas.microsoft.com/office/drawing/2014/main" id="{3259FA02-5D8B-0CB4-2905-FB42CE235CA7}"/>
                </a:ext>
              </a:extLst>
            </p:cNvPr>
            <p:cNvSpPr/>
            <p:nvPr/>
          </p:nvSpPr>
          <p:spPr>
            <a:xfrm>
              <a:off x="8729662" y="2040731"/>
              <a:ext cx="11906" cy="1786"/>
            </a:xfrm>
            <a:custGeom>
              <a:avLst/>
              <a:gdLst>
                <a:gd name="connsiteX0" fmla="*/ 0 w 11906"/>
                <a:gd name="connsiteY0" fmla="*/ 0 h 1786"/>
                <a:gd name="connsiteX1" fmla="*/ 11906 w 11906"/>
                <a:gd name="connsiteY1" fmla="*/ 0 h 1786"/>
                <a:gd name="connsiteX2" fmla="*/ 11906 w 11906"/>
                <a:gd name="connsiteY2" fmla="*/ 0 h 1786"/>
                <a:gd name="connsiteX3" fmla="*/ 0 w 11906"/>
                <a:gd name="connsiteY3" fmla="*/ 0 h 1786"/>
                <a:gd name="connsiteX4" fmla="*/ 0 w 11906"/>
                <a:gd name="connsiteY4" fmla="*/ 0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0" y="0"/>
                  </a:moveTo>
                  <a:cubicBezTo>
                    <a:pt x="4762" y="0"/>
                    <a:pt x="9525" y="0"/>
                    <a:pt x="11906" y="0"/>
                  </a:cubicBezTo>
                  <a:cubicBezTo>
                    <a:pt x="11906" y="0"/>
                    <a:pt x="11906" y="0"/>
                    <a:pt x="11906" y="0"/>
                  </a:cubicBezTo>
                  <a:cubicBezTo>
                    <a:pt x="9525" y="2381"/>
                    <a:pt x="4762"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2088" name="Freeform: Shape 2087">
              <a:extLst>
                <a:ext uri="{FF2B5EF4-FFF2-40B4-BE49-F238E27FC236}">
                  <a16:creationId xmlns:a16="http://schemas.microsoft.com/office/drawing/2014/main" id="{3B9E4851-2424-3A14-3966-9CAC134BA020}"/>
                </a:ext>
              </a:extLst>
            </p:cNvPr>
            <p:cNvSpPr/>
            <p:nvPr/>
          </p:nvSpPr>
          <p:spPr>
            <a:xfrm>
              <a:off x="7486650" y="2041326"/>
              <a:ext cx="11906" cy="1786"/>
            </a:xfrm>
            <a:custGeom>
              <a:avLst/>
              <a:gdLst>
                <a:gd name="connsiteX0" fmla="*/ 11906 w 11906"/>
                <a:gd name="connsiteY0" fmla="*/ 1786 h 1786"/>
                <a:gd name="connsiteX1" fmla="*/ 0 w 11906"/>
                <a:gd name="connsiteY1" fmla="*/ 1786 h 1786"/>
                <a:gd name="connsiteX2" fmla="*/ 0 w 11906"/>
                <a:gd name="connsiteY2" fmla="*/ 1786 h 1786"/>
                <a:gd name="connsiteX3" fmla="*/ 11906 w 11906"/>
                <a:gd name="connsiteY3" fmla="*/ 1786 h 1786"/>
                <a:gd name="connsiteX4" fmla="*/ 11906 w 11906"/>
                <a:gd name="connsiteY4" fmla="*/ 1786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11906" y="1786"/>
                  </a:moveTo>
                  <a:cubicBezTo>
                    <a:pt x="7144" y="1786"/>
                    <a:pt x="4762" y="1786"/>
                    <a:pt x="0" y="1786"/>
                  </a:cubicBezTo>
                  <a:cubicBezTo>
                    <a:pt x="0" y="1786"/>
                    <a:pt x="0" y="1786"/>
                    <a:pt x="0" y="1786"/>
                  </a:cubicBezTo>
                  <a:cubicBezTo>
                    <a:pt x="4762" y="-595"/>
                    <a:pt x="7144" y="-595"/>
                    <a:pt x="11906" y="1786"/>
                  </a:cubicBezTo>
                  <a:cubicBezTo>
                    <a:pt x="11906" y="1786"/>
                    <a:pt x="11906" y="1786"/>
                    <a:pt x="11906" y="1786"/>
                  </a:cubicBezTo>
                  <a:close/>
                </a:path>
              </a:pathLst>
            </a:custGeom>
            <a:grpFill/>
            <a:ln w="23813" cap="flat">
              <a:noFill/>
              <a:prstDash val="solid"/>
              <a:miter/>
            </a:ln>
          </p:spPr>
          <p:txBody>
            <a:bodyPr rtlCol="0" anchor="ctr"/>
            <a:lstStyle/>
            <a:p>
              <a:endParaRPr lang="en-ID"/>
            </a:p>
          </p:txBody>
        </p:sp>
        <p:sp>
          <p:nvSpPr>
            <p:cNvPr id="2089" name="Freeform: Shape 2088">
              <a:extLst>
                <a:ext uri="{FF2B5EF4-FFF2-40B4-BE49-F238E27FC236}">
                  <a16:creationId xmlns:a16="http://schemas.microsoft.com/office/drawing/2014/main" id="{329DB875-0791-93BD-43F7-9C6D4C3D5C1E}"/>
                </a:ext>
              </a:extLst>
            </p:cNvPr>
            <p:cNvSpPr/>
            <p:nvPr/>
          </p:nvSpPr>
          <p:spPr>
            <a:xfrm>
              <a:off x="6777037" y="2040731"/>
              <a:ext cx="11906" cy="1786"/>
            </a:xfrm>
            <a:custGeom>
              <a:avLst/>
              <a:gdLst>
                <a:gd name="connsiteX0" fmla="*/ 0 w 11906"/>
                <a:gd name="connsiteY0" fmla="*/ 0 h 1786"/>
                <a:gd name="connsiteX1" fmla="*/ 11906 w 11906"/>
                <a:gd name="connsiteY1" fmla="*/ 0 h 1786"/>
                <a:gd name="connsiteX2" fmla="*/ 11906 w 11906"/>
                <a:gd name="connsiteY2" fmla="*/ 0 h 1786"/>
                <a:gd name="connsiteX3" fmla="*/ 0 w 11906"/>
                <a:gd name="connsiteY3" fmla="*/ 0 h 1786"/>
                <a:gd name="connsiteX4" fmla="*/ 0 w 11906"/>
                <a:gd name="connsiteY4" fmla="*/ 0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0" y="0"/>
                  </a:moveTo>
                  <a:cubicBezTo>
                    <a:pt x="4763" y="0"/>
                    <a:pt x="9525" y="0"/>
                    <a:pt x="11906" y="0"/>
                  </a:cubicBezTo>
                  <a:cubicBezTo>
                    <a:pt x="11906" y="0"/>
                    <a:pt x="11906" y="0"/>
                    <a:pt x="11906" y="0"/>
                  </a:cubicBezTo>
                  <a:cubicBezTo>
                    <a:pt x="7144" y="2381"/>
                    <a:pt x="4763"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2090" name="Freeform: Shape 2089">
              <a:extLst>
                <a:ext uri="{FF2B5EF4-FFF2-40B4-BE49-F238E27FC236}">
                  <a16:creationId xmlns:a16="http://schemas.microsoft.com/office/drawing/2014/main" id="{7BA30BFC-D422-FE4A-19C3-03C84CD9F1A2}"/>
                </a:ext>
              </a:extLst>
            </p:cNvPr>
            <p:cNvSpPr/>
            <p:nvPr/>
          </p:nvSpPr>
          <p:spPr>
            <a:xfrm>
              <a:off x="5536406" y="2040731"/>
              <a:ext cx="11906" cy="1786"/>
            </a:xfrm>
            <a:custGeom>
              <a:avLst/>
              <a:gdLst>
                <a:gd name="connsiteX0" fmla="*/ 0 w 11906"/>
                <a:gd name="connsiteY0" fmla="*/ 0 h 1786"/>
                <a:gd name="connsiteX1" fmla="*/ 11906 w 11906"/>
                <a:gd name="connsiteY1" fmla="*/ 0 h 1786"/>
                <a:gd name="connsiteX2" fmla="*/ 11906 w 11906"/>
                <a:gd name="connsiteY2" fmla="*/ 0 h 1786"/>
                <a:gd name="connsiteX3" fmla="*/ 0 w 11906"/>
                <a:gd name="connsiteY3" fmla="*/ 0 h 1786"/>
                <a:gd name="connsiteX4" fmla="*/ 0 w 11906"/>
                <a:gd name="connsiteY4" fmla="*/ 0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0" y="0"/>
                  </a:moveTo>
                  <a:cubicBezTo>
                    <a:pt x="4762" y="0"/>
                    <a:pt x="7144" y="0"/>
                    <a:pt x="11906" y="0"/>
                  </a:cubicBezTo>
                  <a:cubicBezTo>
                    <a:pt x="11906" y="0"/>
                    <a:pt x="11906" y="0"/>
                    <a:pt x="11906" y="0"/>
                  </a:cubicBezTo>
                  <a:cubicBezTo>
                    <a:pt x="7144" y="2381"/>
                    <a:pt x="2381" y="2381"/>
                    <a:pt x="0" y="0"/>
                  </a:cubicBezTo>
                  <a:cubicBezTo>
                    <a:pt x="0" y="2381"/>
                    <a:pt x="0" y="0"/>
                    <a:pt x="0" y="0"/>
                  </a:cubicBezTo>
                  <a:close/>
                </a:path>
              </a:pathLst>
            </a:custGeom>
            <a:grpFill/>
            <a:ln w="23813" cap="flat">
              <a:noFill/>
              <a:prstDash val="solid"/>
              <a:miter/>
            </a:ln>
          </p:spPr>
          <p:txBody>
            <a:bodyPr rtlCol="0" anchor="ctr"/>
            <a:lstStyle/>
            <a:p>
              <a:endParaRPr lang="en-ID"/>
            </a:p>
          </p:txBody>
        </p:sp>
        <p:sp>
          <p:nvSpPr>
            <p:cNvPr id="2091" name="Freeform: Shape 2090">
              <a:extLst>
                <a:ext uri="{FF2B5EF4-FFF2-40B4-BE49-F238E27FC236}">
                  <a16:creationId xmlns:a16="http://schemas.microsoft.com/office/drawing/2014/main" id="{B6DDE3DA-24F5-ED7A-484E-B8AE191BE0EF}"/>
                </a:ext>
              </a:extLst>
            </p:cNvPr>
            <p:cNvSpPr/>
            <p:nvPr/>
          </p:nvSpPr>
          <p:spPr>
            <a:xfrm>
              <a:off x="11394281" y="312539"/>
              <a:ext cx="11906" cy="1785"/>
            </a:xfrm>
            <a:custGeom>
              <a:avLst/>
              <a:gdLst>
                <a:gd name="connsiteX0" fmla="*/ 11906 w 11906"/>
                <a:gd name="connsiteY0" fmla="*/ 1786 h 1785"/>
                <a:gd name="connsiteX1" fmla="*/ 0 w 11906"/>
                <a:gd name="connsiteY1" fmla="*/ 1786 h 1785"/>
                <a:gd name="connsiteX2" fmla="*/ 0 w 11906"/>
                <a:gd name="connsiteY2" fmla="*/ 1786 h 1785"/>
                <a:gd name="connsiteX3" fmla="*/ 11906 w 11906"/>
                <a:gd name="connsiteY3" fmla="*/ 1786 h 1785"/>
                <a:gd name="connsiteX4" fmla="*/ 11906 w 11906"/>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11906" y="1786"/>
                  </a:moveTo>
                  <a:cubicBezTo>
                    <a:pt x="7144" y="1786"/>
                    <a:pt x="4762" y="1786"/>
                    <a:pt x="0" y="1786"/>
                  </a:cubicBezTo>
                  <a:cubicBezTo>
                    <a:pt x="0" y="1786"/>
                    <a:pt x="0" y="1786"/>
                    <a:pt x="0" y="1786"/>
                  </a:cubicBezTo>
                  <a:cubicBezTo>
                    <a:pt x="4762" y="-595"/>
                    <a:pt x="9525" y="-595"/>
                    <a:pt x="11906" y="1786"/>
                  </a:cubicBezTo>
                  <a:cubicBezTo>
                    <a:pt x="11906" y="-595"/>
                    <a:pt x="11906" y="1786"/>
                    <a:pt x="11906" y="1786"/>
                  </a:cubicBezTo>
                  <a:close/>
                </a:path>
              </a:pathLst>
            </a:custGeom>
            <a:grpFill/>
            <a:ln w="23813" cap="flat">
              <a:noFill/>
              <a:prstDash val="solid"/>
              <a:miter/>
            </a:ln>
          </p:spPr>
          <p:txBody>
            <a:bodyPr rtlCol="0" anchor="ctr"/>
            <a:lstStyle/>
            <a:p>
              <a:endParaRPr lang="en-ID"/>
            </a:p>
          </p:txBody>
        </p:sp>
        <p:sp>
          <p:nvSpPr>
            <p:cNvPr id="2092" name="Freeform: Shape 2091">
              <a:extLst>
                <a:ext uri="{FF2B5EF4-FFF2-40B4-BE49-F238E27FC236}">
                  <a16:creationId xmlns:a16="http://schemas.microsoft.com/office/drawing/2014/main" id="{EB4EFE25-828C-30F3-087A-D3919AFDB239}"/>
                </a:ext>
              </a:extLst>
            </p:cNvPr>
            <p:cNvSpPr/>
            <p:nvPr/>
          </p:nvSpPr>
          <p:spPr>
            <a:xfrm>
              <a:off x="10679906" y="312539"/>
              <a:ext cx="19050" cy="1785"/>
            </a:xfrm>
            <a:custGeom>
              <a:avLst/>
              <a:gdLst>
                <a:gd name="connsiteX0" fmla="*/ 19050 w 19050"/>
                <a:gd name="connsiteY0" fmla="*/ 1786 h 1785"/>
                <a:gd name="connsiteX1" fmla="*/ 11906 w 19050"/>
                <a:gd name="connsiteY1" fmla="*/ 1786 h 1785"/>
                <a:gd name="connsiteX2" fmla="*/ 0 w 19050"/>
                <a:gd name="connsiteY2" fmla="*/ 1786 h 1785"/>
                <a:gd name="connsiteX3" fmla="*/ 11906 w 19050"/>
                <a:gd name="connsiteY3" fmla="*/ 1786 h 1785"/>
                <a:gd name="connsiteX4" fmla="*/ 19050 w 19050"/>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785">
                  <a:moveTo>
                    <a:pt x="19050" y="1786"/>
                  </a:moveTo>
                  <a:cubicBezTo>
                    <a:pt x="14288" y="1786"/>
                    <a:pt x="11906" y="1786"/>
                    <a:pt x="11906" y="1786"/>
                  </a:cubicBezTo>
                  <a:cubicBezTo>
                    <a:pt x="9525" y="1786"/>
                    <a:pt x="7144" y="1786"/>
                    <a:pt x="0" y="1786"/>
                  </a:cubicBezTo>
                  <a:cubicBezTo>
                    <a:pt x="7144" y="1786"/>
                    <a:pt x="9525" y="1786"/>
                    <a:pt x="11906" y="1786"/>
                  </a:cubicBezTo>
                  <a:cubicBezTo>
                    <a:pt x="11906" y="-595"/>
                    <a:pt x="14288" y="-595"/>
                    <a:pt x="19050" y="1786"/>
                  </a:cubicBezTo>
                  <a:close/>
                </a:path>
              </a:pathLst>
            </a:custGeom>
            <a:grpFill/>
            <a:ln w="23813" cap="flat">
              <a:noFill/>
              <a:prstDash val="solid"/>
              <a:miter/>
            </a:ln>
          </p:spPr>
          <p:txBody>
            <a:bodyPr rtlCol="0" anchor="ctr"/>
            <a:lstStyle/>
            <a:p>
              <a:endParaRPr lang="en-ID"/>
            </a:p>
          </p:txBody>
        </p:sp>
        <p:sp>
          <p:nvSpPr>
            <p:cNvPr id="2093" name="Freeform: Shape 2092">
              <a:extLst>
                <a:ext uri="{FF2B5EF4-FFF2-40B4-BE49-F238E27FC236}">
                  <a16:creationId xmlns:a16="http://schemas.microsoft.com/office/drawing/2014/main" id="{273F657F-6BDC-285F-88E6-3A5FD009762D}"/>
                </a:ext>
              </a:extLst>
            </p:cNvPr>
            <p:cNvSpPr/>
            <p:nvPr/>
          </p:nvSpPr>
          <p:spPr>
            <a:xfrm>
              <a:off x="8984456" y="6296024"/>
              <a:ext cx="15096" cy="19050"/>
            </a:xfrm>
            <a:custGeom>
              <a:avLst/>
              <a:gdLst>
                <a:gd name="connsiteX0" fmla="*/ 0 w 15096"/>
                <a:gd name="connsiteY0" fmla="*/ 0 h 19050"/>
                <a:gd name="connsiteX1" fmla="*/ 9525 w 15096"/>
                <a:gd name="connsiteY1" fmla="*/ 19050 h 19050"/>
                <a:gd name="connsiteX2" fmla="*/ 9525 w 15096"/>
                <a:gd name="connsiteY2" fmla="*/ 19050 h 19050"/>
                <a:gd name="connsiteX3" fmla="*/ 0 w 15096"/>
                <a:gd name="connsiteY3" fmla="*/ 0 h 19050"/>
                <a:gd name="connsiteX4" fmla="*/ 0 w 15096"/>
                <a:gd name="connsiteY4" fmla="*/ 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0" y="0"/>
                  </a:moveTo>
                  <a:cubicBezTo>
                    <a:pt x="16669" y="2381"/>
                    <a:pt x="19050" y="2381"/>
                    <a:pt x="9525" y="19050"/>
                  </a:cubicBezTo>
                  <a:lnTo>
                    <a:pt x="9525" y="19050"/>
                  </a:lnTo>
                  <a:cubicBezTo>
                    <a:pt x="11906" y="9525"/>
                    <a:pt x="7144" y="4763"/>
                    <a:pt x="0" y="0"/>
                  </a:cubicBezTo>
                  <a:lnTo>
                    <a:pt x="0" y="0"/>
                  </a:lnTo>
                  <a:close/>
                </a:path>
              </a:pathLst>
            </a:custGeom>
            <a:grpFill/>
            <a:ln w="23813" cap="flat">
              <a:noFill/>
              <a:prstDash val="solid"/>
              <a:miter/>
            </a:ln>
          </p:spPr>
          <p:txBody>
            <a:bodyPr rtlCol="0" anchor="ctr"/>
            <a:lstStyle/>
            <a:p>
              <a:endParaRPr lang="en-ID"/>
            </a:p>
          </p:txBody>
        </p:sp>
        <p:sp>
          <p:nvSpPr>
            <p:cNvPr id="2094" name="Freeform: Shape 2093">
              <a:extLst>
                <a:ext uri="{FF2B5EF4-FFF2-40B4-BE49-F238E27FC236}">
                  <a16:creationId xmlns:a16="http://schemas.microsoft.com/office/drawing/2014/main" id="{85868302-A35C-9EE9-03A8-2E220FC38BCF}"/>
                </a:ext>
              </a:extLst>
            </p:cNvPr>
            <p:cNvSpPr/>
            <p:nvPr/>
          </p:nvSpPr>
          <p:spPr>
            <a:xfrm>
              <a:off x="9183672" y="6296024"/>
              <a:ext cx="15096" cy="19050"/>
            </a:xfrm>
            <a:custGeom>
              <a:avLst/>
              <a:gdLst>
                <a:gd name="connsiteX0" fmla="*/ 5571 w 15096"/>
                <a:gd name="connsiteY0" fmla="*/ 19050 h 19050"/>
                <a:gd name="connsiteX1" fmla="*/ 15096 w 15096"/>
                <a:gd name="connsiteY1" fmla="*/ 0 h 19050"/>
                <a:gd name="connsiteX2" fmla="*/ 15096 w 15096"/>
                <a:gd name="connsiteY2" fmla="*/ 0 h 19050"/>
                <a:gd name="connsiteX3" fmla="*/ 5571 w 15096"/>
                <a:gd name="connsiteY3" fmla="*/ 19050 h 19050"/>
                <a:gd name="connsiteX4" fmla="*/ 5571 w 15096"/>
                <a:gd name="connsiteY4" fmla="*/ 1905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5571" y="19050"/>
                  </a:moveTo>
                  <a:cubicBezTo>
                    <a:pt x="-3954" y="2381"/>
                    <a:pt x="-1573" y="2381"/>
                    <a:pt x="15096" y="0"/>
                  </a:cubicBezTo>
                  <a:lnTo>
                    <a:pt x="15096" y="0"/>
                  </a:lnTo>
                  <a:cubicBezTo>
                    <a:pt x="10334" y="4763"/>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2095" name="Freeform: Shape 2094">
              <a:extLst>
                <a:ext uri="{FF2B5EF4-FFF2-40B4-BE49-F238E27FC236}">
                  <a16:creationId xmlns:a16="http://schemas.microsoft.com/office/drawing/2014/main" id="{383CF0AF-0C36-BA4A-B989-0D1F1ADC7989}"/>
                </a:ext>
              </a:extLst>
            </p:cNvPr>
            <p:cNvSpPr/>
            <p:nvPr/>
          </p:nvSpPr>
          <p:spPr>
            <a:xfrm>
              <a:off x="7029449" y="2917031"/>
              <a:ext cx="15096" cy="19050"/>
            </a:xfrm>
            <a:custGeom>
              <a:avLst/>
              <a:gdLst>
                <a:gd name="connsiteX0" fmla="*/ 0 w 15096"/>
                <a:gd name="connsiteY0" fmla="*/ 0 h 19050"/>
                <a:gd name="connsiteX1" fmla="*/ 9525 w 15096"/>
                <a:gd name="connsiteY1" fmla="*/ 19050 h 19050"/>
                <a:gd name="connsiteX2" fmla="*/ 9525 w 15096"/>
                <a:gd name="connsiteY2" fmla="*/ 19050 h 19050"/>
                <a:gd name="connsiteX3" fmla="*/ 0 w 15096"/>
                <a:gd name="connsiteY3" fmla="*/ 0 h 19050"/>
                <a:gd name="connsiteX4" fmla="*/ 0 w 15096"/>
                <a:gd name="connsiteY4" fmla="*/ 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0" y="0"/>
                  </a:moveTo>
                  <a:cubicBezTo>
                    <a:pt x="16669" y="2381"/>
                    <a:pt x="19050" y="2381"/>
                    <a:pt x="9525" y="19050"/>
                  </a:cubicBezTo>
                  <a:lnTo>
                    <a:pt x="9525" y="19050"/>
                  </a:lnTo>
                  <a:cubicBezTo>
                    <a:pt x="14288" y="9525"/>
                    <a:pt x="7144" y="4762"/>
                    <a:pt x="0" y="0"/>
                  </a:cubicBezTo>
                  <a:lnTo>
                    <a:pt x="0" y="0"/>
                  </a:lnTo>
                  <a:close/>
                </a:path>
              </a:pathLst>
            </a:custGeom>
            <a:grpFill/>
            <a:ln w="23813" cap="flat">
              <a:noFill/>
              <a:prstDash val="solid"/>
              <a:miter/>
            </a:ln>
          </p:spPr>
          <p:txBody>
            <a:bodyPr rtlCol="0" anchor="ctr"/>
            <a:lstStyle/>
            <a:p>
              <a:endParaRPr lang="en-ID"/>
            </a:p>
          </p:txBody>
        </p:sp>
        <p:sp>
          <p:nvSpPr>
            <p:cNvPr id="2096" name="Freeform: Shape 2095">
              <a:extLst>
                <a:ext uri="{FF2B5EF4-FFF2-40B4-BE49-F238E27FC236}">
                  <a16:creationId xmlns:a16="http://schemas.microsoft.com/office/drawing/2014/main" id="{D64F9B90-5B22-93F7-5E9C-6CE1C5D90B55}"/>
                </a:ext>
              </a:extLst>
            </p:cNvPr>
            <p:cNvSpPr/>
            <p:nvPr/>
          </p:nvSpPr>
          <p:spPr>
            <a:xfrm>
              <a:off x="5791200" y="4255293"/>
              <a:ext cx="11906" cy="23812"/>
            </a:xfrm>
            <a:custGeom>
              <a:avLst/>
              <a:gdLst>
                <a:gd name="connsiteX0" fmla="*/ 0 w 11906"/>
                <a:gd name="connsiteY0" fmla="*/ 0 h 23812"/>
                <a:gd name="connsiteX1" fmla="*/ 11906 w 11906"/>
                <a:gd name="connsiteY1" fmla="*/ 0 h 23812"/>
                <a:gd name="connsiteX2" fmla="*/ 11906 w 11906"/>
                <a:gd name="connsiteY2" fmla="*/ 0 h 23812"/>
                <a:gd name="connsiteX3" fmla="*/ 0 w 11906"/>
                <a:gd name="connsiteY3" fmla="*/ 0 h 23812"/>
                <a:gd name="connsiteX4" fmla="*/ 0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0" y="0"/>
                  </a:moveTo>
                  <a:cubicBezTo>
                    <a:pt x="4762" y="0"/>
                    <a:pt x="7144" y="0"/>
                    <a:pt x="11906" y="0"/>
                  </a:cubicBezTo>
                  <a:cubicBezTo>
                    <a:pt x="11906" y="0"/>
                    <a:pt x="11906" y="0"/>
                    <a:pt x="11906" y="0"/>
                  </a:cubicBezTo>
                  <a:cubicBezTo>
                    <a:pt x="7144" y="0"/>
                    <a:pt x="2381"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2097" name="Freeform: Shape 2096">
              <a:extLst>
                <a:ext uri="{FF2B5EF4-FFF2-40B4-BE49-F238E27FC236}">
                  <a16:creationId xmlns:a16="http://schemas.microsoft.com/office/drawing/2014/main" id="{4C3F4B97-7AAC-2461-8140-562B07637D91}"/>
                </a:ext>
              </a:extLst>
            </p:cNvPr>
            <p:cNvSpPr/>
            <p:nvPr/>
          </p:nvSpPr>
          <p:spPr>
            <a:xfrm>
              <a:off x="6522243" y="4255293"/>
              <a:ext cx="9524" cy="23812"/>
            </a:xfrm>
            <a:custGeom>
              <a:avLst/>
              <a:gdLst>
                <a:gd name="connsiteX0" fmla="*/ 0 w 9524"/>
                <a:gd name="connsiteY0" fmla="*/ 0 h 23812"/>
                <a:gd name="connsiteX1" fmla="*/ 9525 w 9524"/>
                <a:gd name="connsiteY1" fmla="*/ 0 h 23812"/>
                <a:gd name="connsiteX2" fmla="*/ 9525 w 9524"/>
                <a:gd name="connsiteY2" fmla="*/ 0 h 23812"/>
                <a:gd name="connsiteX3" fmla="*/ 0 w 9524"/>
                <a:gd name="connsiteY3" fmla="*/ 0 h 23812"/>
                <a:gd name="connsiteX4" fmla="*/ 0 w 9524"/>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23812">
                  <a:moveTo>
                    <a:pt x="0" y="0"/>
                  </a:moveTo>
                  <a:cubicBezTo>
                    <a:pt x="2381" y="0"/>
                    <a:pt x="4762" y="0"/>
                    <a:pt x="9525" y="0"/>
                  </a:cubicBezTo>
                  <a:cubicBezTo>
                    <a:pt x="9525" y="0"/>
                    <a:pt x="9525" y="0"/>
                    <a:pt x="9525" y="0"/>
                  </a:cubicBezTo>
                  <a:cubicBezTo>
                    <a:pt x="7144" y="0"/>
                    <a:pt x="2381"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2098" name="Freeform: Shape 2097">
              <a:extLst>
                <a:ext uri="{FF2B5EF4-FFF2-40B4-BE49-F238E27FC236}">
                  <a16:creationId xmlns:a16="http://schemas.microsoft.com/office/drawing/2014/main" id="{A906C83C-7F9E-0983-58A7-E681E79328BA}"/>
                </a:ext>
              </a:extLst>
            </p:cNvPr>
            <p:cNvSpPr/>
            <p:nvPr/>
          </p:nvSpPr>
          <p:spPr>
            <a:xfrm>
              <a:off x="7743824" y="4255293"/>
              <a:ext cx="9525" cy="23812"/>
            </a:xfrm>
            <a:custGeom>
              <a:avLst/>
              <a:gdLst>
                <a:gd name="connsiteX0" fmla="*/ 9525 w 9525"/>
                <a:gd name="connsiteY0" fmla="*/ 0 h 23812"/>
                <a:gd name="connsiteX1" fmla="*/ 0 w 9525"/>
                <a:gd name="connsiteY1" fmla="*/ 0 h 23812"/>
                <a:gd name="connsiteX2" fmla="*/ 0 w 9525"/>
                <a:gd name="connsiteY2" fmla="*/ 0 h 23812"/>
                <a:gd name="connsiteX3" fmla="*/ 9525 w 9525"/>
                <a:gd name="connsiteY3" fmla="*/ 0 h 23812"/>
                <a:gd name="connsiteX4" fmla="*/ 9525 w 9525"/>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 h="23812">
                  <a:moveTo>
                    <a:pt x="9525" y="0"/>
                  </a:moveTo>
                  <a:cubicBezTo>
                    <a:pt x="7144" y="0"/>
                    <a:pt x="2381" y="0"/>
                    <a:pt x="0" y="0"/>
                  </a:cubicBezTo>
                  <a:cubicBezTo>
                    <a:pt x="0" y="0"/>
                    <a:pt x="0" y="0"/>
                    <a:pt x="0" y="0"/>
                  </a:cubicBezTo>
                  <a:cubicBezTo>
                    <a:pt x="4763" y="0"/>
                    <a:pt x="7144" y="0"/>
                    <a:pt x="9525" y="0"/>
                  </a:cubicBezTo>
                  <a:cubicBezTo>
                    <a:pt x="9525" y="0"/>
                    <a:pt x="9525" y="0"/>
                    <a:pt x="9525" y="0"/>
                  </a:cubicBezTo>
                  <a:close/>
                </a:path>
              </a:pathLst>
            </a:custGeom>
            <a:grpFill/>
            <a:ln w="23813" cap="flat">
              <a:noFill/>
              <a:prstDash val="solid"/>
              <a:miter/>
            </a:ln>
          </p:spPr>
          <p:txBody>
            <a:bodyPr rtlCol="0" anchor="ctr"/>
            <a:lstStyle/>
            <a:p>
              <a:endParaRPr lang="en-ID"/>
            </a:p>
          </p:txBody>
        </p:sp>
        <p:sp>
          <p:nvSpPr>
            <p:cNvPr id="2099" name="Freeform: Shape 2098">
              <a:extLst>
                <a:ext uri="{FF2B5EF4-FFF2-40B4-BE49-F238E27FC236}">
                  <a16:creationId xmlns:a16="http://schemas.microsoft.com/office/drawing/2014/main" id="{B67C7108-A975-77EA-AD5D-75AEAA6C6451}"/>
                </a:ext>
              </a:extLst>
            </p:cNvPr>
            <p:cNvSpPr/>
            <p:nvPr/>
          </p:nvSpPr>
          <p:spPr>
            <a:xfrm>
              <a:off x="8472487" y="4255293"/>
              <a:ext cx="11906" cy="23812"/>
            </a:xfrm>
            <a:custGeom>
              <a:avLst/>
              <a:gdLst>
                <a:gd name="connsiteX0" fmla="*/ 11906 w 11906"/>
                <a:gd name="connsiteY0" fmla="*/ 0 h 23812"/>
                <a:gd name="connsiteX1" fmla="*/ 0 w 11906"/>
                <a:gd name="connsiteY1" fmla="*/ 0 h 23812"/>
                <a:gd name="connsiteX2" fmla="*/ 0 w 11906"/>
                <a:gd name="connsiteY2" fmla="*/ 0 h 23812"/>
                <a:gd name="connsiteX3" fmla="*/ 11906 w 11906"/>
                <a:gd name="connsiteY3" fmla="*/ 0 h 23812"/>
                <a:gd name="connsiteX4" fmla="*/ 11906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11906" y="0"/>
                  </a:moveTo>
                  <a:cubicBezTo>
                    <a:pt x="7144" y="0"/>
                    <a:pt x="4762" y="0"/>
                    <a:pt x="0" y="0"/>
                  </a:cubicBezTo>
                  <a:cubicBezTo>
                    <a:pt x="0" y="0"/>
                    <a:pt x="0" y="0"/>
                    <a:pt x="0" y="0"/>
                  </a:cubicBezTo>
                  <a:cubicBezTo>
                    <a:pt x="4762" y="0"/>
                    <a:pt x="9525" y="0"/>
                    <a:pt x="11906" y="0"/>
                  </a:cubicBezTo>
                  <a:cubicBezTo>
                    <a:pt x="11906" y="0"/>
                    <a:pt x="11906" y="0"/>
                    <a:pt x="11906" y="0"/>
                  </a:cubicBezTo>
                  <a:close/>
                </a:path>
              </a:pathLst>
            </a:custGeom>
            <a:grpFill/>
            <a:ln w="23813" cap="flat">
              <a:noFill/>
              <a:prstDash val="solid"/>
              <a:miter/>
            </a:ln>
          </p:spPr>
          <p:txBody>
            <a:bodyPr rtlCol="0" anchor="ctr"/>
            <a:lstStyle/>
            <a:p>
              <a:endParaRPr lang="en-ID"/>
            </a:p>
          </p:txBody>
        </p:sp>
        <p:sp>
          <p:nvSpPr>
            <p:cNvPr id="2100" name="Freeform: Shape 2099">
              <a:extLst>
                <a:ext uri="{FF2B5EF4-FFF2-40B4-BE49-F238E27FC236}">
                  <a16:creationId xmlns:a16="http://schemas.microsoft.com/office/drawing/2014/main" id="{D4471B2A-2BD6-0582-69DB-5C38C306465B}"/>
                </a:ext>
              </a:extLst>
            </p:cNvPr>
            <p:cNvSpPr/>
            <p:nvPr/>
          </p:nvSpPr>
          <p:spPr>
            <a:xfrm>
              <a:off x="9696449" y="4255293"/>
              <a:ext cx="11906" cy="23812"/>
            </a:xfrm>
            <a:custGeom>
              <a:avLst/>
              <a:gdLst>
                <a:gd name="connsiteX0" fmla="*/ 11906 w 11906"/>
                <a:gd name="connsiteY0" fmla="*/ 0 h 23812"/>
                <a:gd name="connsiteX1" fmla="*/ 0 w 11906"/>
                <a:gd name="connsiteY1" fmla="*/ 0 h 23812"/>
                <a:gd name="connsiteX2" fmla="*/ 0 w 11906"/>
                <a:gd name="connsiteY2" fmla="*/ 0 h 23812"/>
                <a:gd name="connsiteX3" fmla="*/ 11906 w 11906"/>
                <a:gd name="connsiteY3" fmla="*/ 0 h 23812"/>
                <a:gd name="connsiteX4" fmla="*/ 11906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11906" y="0"/>
                  </a:moveTo>
                  <a:cubicBezTo>
                    <a:pt x="7144" y="0"/>
                    <a:pt x="4762" y="0"/>
                    <a:pt x="0" y="0"/>
                  </a:cubicBezTo>
                  <a:cubicBezTo>
                    <a:pt x="0" y="0"/>
                    <a:pt x="0" y="0"/>
                    <a:pt x="0" y="0"/>
                  </a:cubicBezTo>
                  <a:cubicBezTo>
                    <a:pt x="4762" y="0"/>
                    <a:pt x="9525" y="0"/>
                    <a:pt x="11906" y="0"/>
                  </a:cubicBezTo>
                  <a:cubicBezTo>
                    <a:pt x="11906" y="0"/>
                    <a:pt x="11906" y="0"/>
                    <a:pt x="11906" y="0"/>
                  </a:cubicBezTo>
                  <a:close/>
                </a:path>
              </a:pathLst>
            </a:custGeom>
            <a:grpFill/>
            <a:ln w="23813" cap="flat">
              <a:noFill/>
              <a:prstDash val="solid"/>
              <a:miter/>
            </a:ln>
          </p:spPr>
          <p:txBody>
            <a:bodyPr rtlCol="0" anchor="ctr"/>
            <a:lstStyle/>
            <a:p>
              <a:endParaRPr lang="en-ID"/>
            </a:p>
          </p:txBody>
        </p:sp>
        <p:sp>
          <p:nvSpPr>
            <p:cNvPr id="2101" name="Freeform: Shape 2100">
              <a:extLst>
                <a:ext uri="{FF2B5EF4-FFF2-40B4-BE49-F238E27FC236}">
                  <a16:creationId xmlns:a16="http://schemas.microsoft.com/office/drawing/2014/main" id="{345FF16C-D5F1-7DAA-273C-33660705BB62}"/>
                </a:ext>
              </a:extLst>
            </p:cNvPr>
            <p:cNvSpPr/>
            <p:nvPr/>
          </p:nvSpPr>
          <p:spPr>
            <a:xfrm>
              <a:off x="10427493" y="4255293"/>
              <a:ext cx="11906" cy="23812"/>
            </a:xfrm>
            <a:custGeom>
              <a:avLst/>
              <a:gdLst>
                <a:gd name="connsiteX0" fmla="*/ 11906 w 11906"/>
                <a:gd name="connsiteY0" fmla="*/ 0 h 23812"/>
                <a:gd name="connsiteX1" fmla="*/ 0 w 11906"/>
                <a:gd name="connsiteY1" fmla="*/ 0 h 23812"/>
                <a:gd name="connsiteX2" fmla="*/ 0 w 11906"/>
                <a:gd name="connsiteY2" fmla="*/ 0 h 23812"/>
                <a:gd name="connsiteX3" fmla="*/ 11906 w 11906"/>
                <a:gd name="connsiteY3" fmla="*/ 0 h 23812"/>
                <a:gd name="connsiteX4" fmla="*/ 11906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11906" y="0"/>
                  </a:moveTo>
                  <a:cubicBezTo>
                    <a:pt x="7144" y="0"/>
                    <a:pt x="4763" y="0"/>
                    <a:pt x="0" y="0"/>
                  </a:cubicBezTo>
                  <a:cubicBezTo>
                    <a:pt x="0" y="0"/>
                    <a:pt x="0" y="0"/>
                    <a:pt x="0" y="0"/>
                  </a:cubicBezTo>
                  <a:cubicBezTo>
                    <a:pt x="4763" y="0"/>
                    <a:pt x="7144" y="0"/>
                    <a:pt x="11906" y="0"/>
                  </a:cubicBezTo>
                  <a:cubicBezTo>
                    <a:pt x="11906" y="0"/>
                    <a:pt x="11906" y="0"/>
                    <a:pt x="11906" y="0"/>
                  </a:cubicBezTo>
                  <a:close/>
                </a:path>
              </a:pathLst>
            </a:custGeom>
            <a:grpFill/>
            <a:ln w="23813" cap="flat">
              <a:noFill/>
              <a:prstDash val="solid"/>
              <a:miter/>
            </a:ln>
          </p:spPr>
          <p:txBody>
            <a:bodyPr rtlCol="0" anchor="ctr"/>
            <a:lstStyle/>
            <a:p>
              <a:endParaRPr lang="en-ID"/>
            </a:p>
          </p:txBody>
        </p:sp>
        <p:sp>
          <p:nvSpPr>
            <p:cNvPr id="2102" name="Freeform: Shape 2101">
              <a:extLst>
                <a:ext uri="{FF2B5EF4-FFF2-40B4-BE49-F238E27FC236}">
                  <a16:creationId xmlns:a16="http://schemas.microsoft.com/office/drawing/2014/main" id="{7CE43A51-EDE5-4E74-DF7B-C20CB900C536}"/>
                </a:ext>
              </a:extLst>
            </p:cNvPr>
            <p:cNvSpPr/>
            <p:nvPr/>
          </p:nvSpPr>
          <p:spPr>
            <a:xfrm>
              <a:off x="10937081" y="6296024"/>
              <a:ext cx="15096" cy="19050"/>
            </a:xfrm>
            <a:custGeom>
              <a:avLst/>
              <a:gdLst>
                <a:gd name="connsiteX0" fmla="*/ 0 w 15096"/>
                <a:gd name="connsiteY0" fmla="*/ 0 h 19050"/>
                <a:gd name="connsiteX1" fmla="*/ 9525 w 15096"/>
                <a:gd name="connsiteY1" fmla="*/ 19050 h 19050"/>
                <a:gd name="connsiteX2" fmla="*/ 9525 w 15096"/>
                <a:gd name="connsiteY2" fmla="*/ 19050 h 19050"/>
                <a:gd name="connsiteX3" fmla="*/ 0 w 15096"/>
                <a:gd name="connsiteY3" fmla="*/ 0 h 19050"/>
                <a:gd name="connsiteX4" fmla="*/ 0 w 15096"/>
                <a:gd name="connsiteY4" fmla="*/ 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0" y="0"/>
                  </a:moveTo>
                  <a:cubicBezTo>
                    <a:pt x="16669" y="2381"/>
                    <a:pt x="19050" y="2381"/>
                    <a:pt x="9525" y="19050"/>
                  </a:cubicBezTo>
                  <a:lnTo>
                    <a:pt x="9525" y="19050"/>
                  </a:lnTo>
                  <a:cubicBezTo>
                    <a:pt x="14287" y="9525"/>
                    <a:pt x="7144" y="4763"/>
                    <a:pt x="0" y="0"/>
                  </a:cubicBezTo>
                  <a:lnTo>
                    <a:pt x="0" y="0"/>
                  </a:lnTo>
                  <a:close/>
                </a:path>
              </a:pathLst>
            </a:custGeom>
            <a:grpFill/>
            <a:ln w="23813" cap="flat">
              <a:noFill/>
              <a:prstDash val="solid"/>
              <a:miter/>
            </a:ln>
          </p:spPr>
          <p:txBody>
            <a:bodyPr rtlCol="0" anchor="ctr"/>
            <a:lstStyle/>
            <a:p>
              <a:endParaRPr lang="en-ID"/>
            </a:p>
          </p:txBody>
        </p:sp>
        <p:sp>
          <p:nvSpPr>
            <p:cNvPr id="2103" name="Freeform: Shape 2102">
              <a:extLst>
                <a:ext uri="{FF2B5EF4-FFF2-40B4-BE49-F238E27FC236}">
                  <a16:creationId xmlns:a16="http://schemas.microsoft.com/office/drawing/2014/main" id="{962BDB43-8F12-860E-5C3F-5ACE362BA006}"/>
                </a:ext>
              </a:extLst>
            </p:cNvPr>
            <p:cNvSpPr/>
            <p:nvPr/>
          </p:nvSpPr>
          <p:spPr>
            <a:xfrm>
              <a:off x="11138678" y="6296024"/>
              <a:ext cx="15095" cy="19050"/>
            </a:xfrm>
            <a:custGeom>
              <a:avLst/>
              <a:gdLst>
                <a:gd name="connsiteX0" fmla="*/ 5571 w 15095"/>
                <a:gd name="connsiteY0" fmla="*/ 19050 h 19050"/>
                <a:gd name="connsiteX1" fmla="*/ 15096 w 15095"/>
                <a:gd name="connsiteY1" fmla="*/ 0 h 19050"/>
                <a:gd name="connsiteX2" fmla="*/ 15096 w 15095"/>
                <a:gd name="connsiteY2" fmla="*/ 0 h 19050"/>
                <a:gd name="connsiteX3" fmla="*/ 5571 w 15095"/>
                <a:gd name="connsiteY3" fmla="*/ 19050 h 19050"/>
                <a:gd name="connsiteX4" fmla="*/ 5571 w 15095"/>
                <a:gd name="connsiteY4" fmla="*/ 1905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5" h="19050">
                  <a:moveTo>
                    <a:pt x="5571" y="19050"/>
                  </a:moveTo>
                  <a:cubicBezTo>
                    <a:pt x="-3954" y="2381"/>
                    <a:pt x="-1573" y="2381"/>
                    <a:pt x="15096" y="0"/>
                  </a:cubicBezTo>
                  <a:lnTo>
                    <a:pt x="15096" y="0"/>
                  </a:lnTo>
                  <a:cubicBezTo>
                    <a:pt x="7952" y="4763"/>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2104" name="Freeform: Shape 2103">
              <a:extLst>
                <a:ext uri="{FF2B5EF4-FFF2-40B4-BE49-F238E27FC236}">
                  <a16:creationId xmlns:a16="http://schemas.microsoft.com/office/drawing/2014/main" id="{0BEDE699-CA82-507E-F650-06E178C97965}"/>
                </a:ext>
              </a:extLst>
            </p:cNvPr>
            <p:cNvSpPr/>
            <p:nvPr/>
          </p:nvSpPr>
          <p:spPr>
            <a:xfrm>
              <a:off x="11651455" y="4255293"/>
              <a:ext cx="9525" cy="2381"/>
            </a:xfrm>
            <a:custGeom>
              <a:avLst/>
              <a:gdLst>
                <a:gd name="connsiteX0" fmla="*/ 0 w 9525"/>
                <a:gd name="connsiteY0" fmla="*/ 0 h 2381"/>
                <a:gd name="connsiteX1" fmla="*/ 9526 w 9525"/>
                <a:gd name="connsiteY1" fmla="*/ 0 h 2381"/>
                <a:gd name="connsiteX2" fmla="*/ 0 w 9525"/>
                <a:gd name="connsiteY2" fmla="*/ 2381 h 2381"/>
                <a:gd name="connsiteX3" fmla="*/ 0 w 9525"/>
                <a:gd name="connsiteY3" fmla="*/ 0 h 2381"/>
              </a:gdLst>
              <a:ahLst/>
              <a:cxnLst>
                <a:cxn ang="0">
                  <a:pos x="connsiteX0" y="connsiteY0"/>
                </a:cxn>
                <a:cxn ang="0">
                  <a:pos x="connsiteX1" y="connsiteY1"/>
                </a:cxn>
                <a:cxn ang="0">
                  <a:pos x="connsiteX2" y="connsiteY2"/>
                </a:cxn>
                <a:cxn ang="0">
                  <a:pos x="connsiteX3" y="connsiteY3"/>
                </a:cxn>
              </a:cxnLst>
              <a:rect l="l" t="t" r="r" b="b"/>
              <a:pathLst>
                <a:path w="9525" h="2381">
                  <a:moveTo>
                    <a:pt x="0" y="0"/>
                  </a:moveTo>
                  <a:cubicBezTo>
                    <a:pt x="2381" y="0"/>
                    <a:pt x="7144" y="0"/>
                    <a:pt x="9526" y="0"/>
                  </a:cubicBezTo>
                  <a:cubicBezTo>
                    <a:pt x="7144" y="0"/>
                    <a:pt x="2381" y="0"/>
                    <a:pt x="0" y="2381"/>
                  </a:cubicBezTo>
                  <a:cubicBezTo>
                    <a:pt x="0" y="0"/>
                    <a:pt x="0" y="0"/>
                    <a:pt x="0" y="0"/>
                  </a:cubicBezTo>
                  <a:close/>
                </a:path>
              </a:pathLst>
            </a:custGeom>
            <a:grpFill/>
            <a:ln w="23813" cap="flat">
              <a:noFill/>
              <a:prstDash val="solid"/>
              <a:miter/>
            </a:ln>
          </p:spPr>
          <p:txBody>
            <a:bodyPr rtlCol="0" anchor="ctr"/>
            <a:lstStyle/>
            <a:p>
              <a:endParaRPr lang="en-ID"/>
            </a:p>
          </p:txBody>
        </p:sp>
        <p:sp>
          <p:nvSpPr>
            <p:cNvPr id="2105" name="Freeform: Shape 2104">
              <a:extLst>
                <a:ext uri="{FF2B5EF4-FFF2-40B4-BE49-F238E27FC236}">
                  <a16:creationId xmlns:a16="http://schemas.microsoft.com/office/drawing/2014/main" id="{AB29A7FD-23F4-48D9-8682-D47DD38A89F3}"/>
                </a:ext>
              </a:extLst>
            </p:cNvPr>
            <p:cNvSpPr/>
            <p:nvPr/>
          </p:nvSpPr>
          <p:spPr>
            <a:xfrm>
              <a:off x="8984456" y="1790699"/>
              <a:ext cx="15096" cy="19050"/>
            </a:xfrm>
            <a:custGeom>
              <a:avLst/>
              <a:gdLst>
                <a:gd name="connsiteX0" fmla="*/ 0 w 15096"/>
                <a:gd name="connsiteY0" fmla="*/ 0 h 19050"/>
                <a:gd name="connsiteX1" fmla="*/ 9525 w 15096"/>
                <a:gd name="connsiteY1" fmla="*/ 19050 h 19050"/>
                <a:gd name="connsiteX2" fmla="*/ 9525 w 15096"/>
                <a:gd name="connsiteY2" fmla="*/ 19050 h 19050"/>
                <a:gd name="connsiteX3" fmla="*/ 0 w 15096"/>
                <a:gd name="connsiteY3" fmla="*/ 0 h 19050"/>
                <a:gd name="connsiteX4" fmla="*/ 0 w 15096"/>
                <a:gd name="connsiteY4" fmla="*/ 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0" y="0"/>
                  </a:moveTo>
                  <a:cubicBezTo>
                    <a:pt x="16669" y="2381"/>
                    <a:pt x="19050" y="2381"/>
                    <a:pt x="9525" y="19050"/>
                  </a:cubicBezTo>
                  <a:lnTo>
                    <a:pt x="9525" y="19050"/>
                  </a:lnTo>
                  <a:cubicBezTo>
                    <a:pt x="11906" y="9525"/>
                    <a:pt x="7144" y="4763"/>
                    <a:pt x="0" y="0"/>
                  </a:cubicBezTo>
                  <a:lnTo>
                    <a:pt x="0" y="0"/>
                  </a:lnTo>
                  <a:close/>
                </a:path>
              </a:pathLst>
            </a:custGeom>
            <a:grpFill/>
            <a:ln w="23813" cap="flat">
              <a:noFill/>
              <a:prstDash val="solid"/>
              <a:miter/>
            </a:ln>
          </p:spPr>
          <p:txBody>
            <a:bodyPr rtlCol="0" anchor="ctr"/>
            <a:lstStyle/>
            <a:p>
              <a:endParaRPr lang="en-ID"/>
            </a:p>
          </p:txBody>
        </p:sp>
        <p:sp>
          <p:nvSpPr>
            <p:cNvPr id="2106" name="Freeform: Shape 2105">
              <a:extLst>
                <a:ext uri="{FF2B5EF4-FFF2-40B4-BE49-F238E27FC236}">
                  <a16:creationId xmlns:a16="http://schemas.microsoft.com/office/drawing/2014/main" id="{BA83B3A5-0CB4-56FF-AFF5-FD364887AD8B}"/>
                </a:ext>
              </a:extLst>
            </p:cNvPr>
            <p:cNvSpPr/>
            <p:nvPr/>
          </p:nvSpPr>
          <p:spPr>
            <a:xfrm>
              <a:off x="11653837" y="876299"/>
              <a:ext cx="9524" cy="23812"/>
            </a:xfrm>
            <a:custGeom>
              <a:avLst/>
              <a:gdLst>
                <a:gd name="connsiteX0" fmla="*/ 9525 w 9524"/>
                <a:gd name="connsiteY0" fmla="*/ 0 h 23812"/>
                <a:gd name="connsiteX1" fmla="*/ 0 w 9524"/>
                <a:gd name="connsiteY1" fmla="*/ 0 h 23812"/>
                <a:gd name="connsiteX2" fmla="*/ 0 w 9524"/>
                <a:gd name="connsiteY2" fmla="*/ 0 h 23812"/>
                <a:gd name="connsiteX3" fmla="*/ 9525 w 9524"/>
                <a:gd name="connsiteY3" fmla="*/ 0 h 23812"/>
                <a:gd name="connsiteX4" fmla="*/ 9525 w 9524"/>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23812">
                  <a:moveTo>
                    <a:pt x="9525" y="0"/>
                  </a:moveTo>
                  <a:cubicBezTo>
                    <a:pt x="7144" y="0"/>
                    <a:pt x="2381" y="0"/>
                    <a:pt x="0" y="0"/>
                  </a:cubicBezTo>
                  <a:cubicBezTo>
                    <a:pt x="0" y="0"/>
                    <a:pt x="0" y="0"/>
                    <a:pt x="0" y="0"/>
                  </a:cubicBezTo>
                  <a:cubicBezTo>
                    <a:pt x="2381" y="0"/>
                    <a:pt x="4763" y="0"/>
                    <a:pt x="9525" y="0"/>
                  </a:cubicBezTo>
                  <a:cubicBezTo>
                    <a:pt x="9525" y="0"/>
                    <a:pt x="9525" y="0"/>
                    <a:pt x="9525" y="0"/>
                  </a:cubicBezTo>
                  <a:close/>
                </a:path>
              </a:pathLst>
            </a:custGeom>
            <a:grpFill/>
            <a:ln w="23813" cap="flat">
              <a:noFill/>
              <a:prstDash val="solid"/>
              <a:miter/>
            </a:ln>
          </p:spPr>
          <p:txBody>
            <a:bodyPr rtlCol="0" anchor="ctr"/>
            <a:lstStyle/>
            <a:p>
              <a:endParaRPr lang="en-ID"/>
            </a:p>
          </p:txBody>
        </p:sp>
        <p:sp>
          <p:nvSpPr>
            <p:cNvPr id="2107" name="Freeform: Shape 2106">
              <a:extLst>
                <a:ext uri="{FF2B5EF4-FFF2-40B4-BE49-F238E27FC236}">
                  <a16:creationId xmlns:a16="http://schemas.microsoft.com/office/drawing/2014/main" id="{26423E0A-8A1C-1862-170E-40E102E58963}"/>
                </a:ext>
              </a:extLst>
            </p:cNvPr>
            <p:cNvSpPr/>
            <p:nvPr/>
          </p:nvSpPr>
          <p:spPr>
            <a:xfrm>
              <a:off x="11651455" y="3128962"/>
              <a:ext cx="11906" cy="23812"/>
            </a:xfrm>
            <a:custGeom>
              <a:avLst/>
              <a:gdLst>
                <a:gd name="connsiteX0" fmla="*/ 0 w 11906"/>
                <a:gd name="connsiteY0" fmla="*/ 0 h 23812"/>
                <a:gd name="connsiteX1" fmla="*/ 11906 w 11906"/>
                <a:gd name="connsiteY1" fmla="*/ 0 h 23812"/>
                <a:gd name="connsiteX2" fmla="*/ 11906 w 11906"/>
                <a:gd name="connsiteY2" fmla="*/ 0 h 23812"/>
                <a:gd name="connsiteX3" fmla="*/ 0 w 11906"/>
                <a:gd name="connsiteY3" fmla="*/ 0 h 23812"/>
                <a:gd name="connsiteX4" fmla="*/ 0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0" y="0"/>
                  </a:moveTo>
                  <a:cubicBezTo>
                    <a:pt x="4763" y="0"/>
                    <a:pt x="7144" y="0"/>
                    <a:pt x="11906" y="0"/>
                  </a:cubicBezTo>
                  <a:cubicBezTo>
                    <a:pt x="11906" y="0"/>
                    <a:pt x="11906" y="0"/>
                    <a:pt x="11906" y="0"/>
                  </a:cubicBezTo>
                  <a:cubicBezTo>
                    <a:pt x="7144" y="0"/>
                    <a:pt x="4763"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2108" name="Freeform: Shape 2107">
              <a:extLst>
                <a:ext uri="{FF2B5EF4-FFF2-40B4-BE49-F238E27FC236}">
                  <a16:creationId xmlns:a16="http://schemas.microsoft.com/office/drawing/2014/main" id="{4300A498-18DC-1951-BF61-D5F9FCC9A22F}"/>
                </a:ext>
              </a:extLst>
            </p:cNvPr>
            <p:cNvSpPr/>
            <p:nvPr/>
          </p:nvSpPr>
          <p:spPr>
            <a:xfrm>
              <a:off x="7743824" y="876299"/>
              <a:ext cx="9525" cy="23812"/>
            </a:xfrm>
            <a:custGeom>
              <a:avLst/>
              <a:gdLst>
                <a:gd name="connsiteX0" fmla="*/ 9525 w 9525"/>
                <a:gd name="connsiteY0" fmla="*/ 0 h 23812"/>
                <a:gd name="connsiteX1" fmla="*/ 0 w 9525"/>
                <a:gd name="connsiteY1" fmla="*/ 0 h 23812"/>
                <a:gd name="connsiteX2" fmla="*/ 0 w 9525"/>
                <a:gd name="connsiteY2" fmla="*/ 0 h 23812"/>
                <a:gd name="connsiteX3" fmla="*/ 9525 w 9525"/>
                <a:gd name="connsiteY3" fmla="*/ 0 h 23812"/>
                <a:gd name="connsiteX4" fmla="*/ 9525 w 9525"/>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 h="23812">
                  <a:moveTo>
                    <a:pt x="9525" y="0"/>
                  </a:moveTo>
                  <a:cubicBezTo>
                    <a:pt x="7144" y="0"/>
                    <a:pt x="2381" y="0"/>
                    <a:pt x="0" y="0"/>
                  </a:cubicBezTo>
                  <a:cubicBezTo>
                    <a:pt x="0" y="0"/>
                    <a:pt x="0" y="0"/>
                    <a:pt x="0" y="0"/>
                  </a:cubicBezTo>
                  <a:cubicBezTo>
                    <a:pt x="4763" y="0"/>
                    <a:pt x="7144" y="0"/>
                    <a:pt x="9525" y="0"/>
                  </a:cubicBezTo>
                  <a:cubicBezTo>
                    <a:pt x="9525" y="0"/>
                    <a:pt x="9525" y="0"/>
                    <a:pt x="9525" y="0"/>
                  </a:cubicBezTo>
                  <a:close/>
                </a:path>
              </a:pathLst>
            </a:custGeom>
            <a:grpFill/>
            <a:ln w="23813" cap="flat">
              <a:noFill/>
              <a:prstDash val="solid"/>
              <a:miter/>
            </a:ln>
          </p:spPr>
          <p:txBody>
            <a:bodyPr rtlCol="0" anchor="ctr"/>
            <a:lstStyle/>
            <a:p>
              <a:endParaRPr lang="en-ID"/>
            </a:p>
          </p:txBody>
        </p:sp>
        <p:sp>
          <p:nvSpPr>
            <p:cNvPr id="2109" name="Freeform: Shape 2108">
              <a:extLst>
                <a:ext uri="{FF2B5EF4-FFF2-40B4-BE49-F238E27FC236}">
                  <a16:creationId xmlns:a16="http://schemas.microsoft.com/office/drawing/2014/main" id="{B83C412E-AB20-72AD-66C6-1E31A973A7DF}"/>
                </a:ext>
              </a:extLst>
            </p:cNvPr>
            <p:cNvSpPr/>
            <p:nvPr/>
          </p:nvSpPr>
          <p:spPr>
            <a:xfrm>
              <a:off x="10427493" y="3129557"/>
              <a:ext cx="11906" cy="1786"/>
            </a:xfrm>
            <a:custGeom>
              <a:avLst/>
              <a:gdLst>
                <a:gd name="connsiteX0" fmla="*/ 11906 w 11906"/>
                <a:gd name="connsiteY0" fmla="*/ 1786 h 1786"/>
                <a:gd name="connsiteX1" fmla="*/ 0 w 11906"/>
                <a:gd name="connsiteY1" fmla="*/ 1786 h 1786"/>
                <a:gd name="connsiteX2" fmla="*/ 0 w 11906"/>
                <a:gd name="connsiteY2" fmla="*/ 1786 h 1786"/>
                <a:gd name="connsiteX3" fmla="*/ 11906 w 11906"/>
                <a:gd name="connsiteY3" fmla="*/ 1786 h 1786"/>
                <a:gd name="connsiteX4" fmla="*/ 11906 w 11906"/>
                <a:gd name="connsiteY4" fmla="*/ 1786 h 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6">
                  <a:moveTo>
                    <a:pt x="11906" y="1786"/>
                  </a:moveTo>
                  <a:cubicBezTo>
                    <a:pt x="7144" y="1786"/>
                    <a:pt x="4763" y="1786"/>
                    <a:pt x="0" y="1786"/>
                  </a:cubicBezTo>
                  <a:cubicBezTo>
                    <a:pt x="0" y="1786"/>
                    <a:pt x="0" y="1786"/>
                    <a:pt x="0" y="1786"/>
                  </a:cubicBezTo>
                  <a:cubicBezTo>
                    <a:pt x="4763" y="-595"/>
                    <a:pt x="7144" y="-595"/>
                    <a:pt x="11906" y="1786"/>
                  </a:cubicBezTo>
                  <a:cubicBezTo>
                    <a:pt x="11906" y="-595"/>
                    <a:pt x="11906" y="-595"/>
                    <a:pt x="11906" y="1786"/>
                  </a:cubicBezTo>
                  <a:close/>
                </a:path>
              </a:pathLst>
            </a:custGeom>
            <a:grpFill/>
            <a:ln w="23813" cap="flat">
              <a:noFill/>
              <a:prstDash val="solid"/>
              <a:miter/>
            </a:ln>
          </p:spPr>
          <p:txBody>
            <a:bodyPr rtlCol="0" anchor="ctr"/>
            <a:lstStyle/>
            <a:p>
              <a:endParaRPr lang="en-ID"/>
            </a:p>
          </p:txBody>
        </p:sp>
        <p:sp>
          <p:nvSpPr>
            <p:cNvPr id="2110" name="Freeform: Shape 2109">
              <a:extLst>
                <a:ext uri="{FF2B5EF4-FFF2-40B4-BE49-F238E27FC236}">
                  <a16:creationId xmlns:a16="http://schemas.microsoft.com/office/drawing/2014/main" id="{9A1C9EEE-1201-18BC-A8C3-BEC96AD38FA3}"/>
                </a:ext>
              </a:extLst>
            </p:cNvPr>
            <p:cNvSpPr/>
            <p:nvPr/>
          </p:nvSpPr>
          <p:spPr>
            <a:xfrm>
              <a:off x="7231047" y="2917031"/>
              <a:ext cx="15096" cy="19050"/>
            </a:xfrm>
            <a:custGeom>
              <a:avLst/>
              <a:gdLst>
                <a:gd name="connsiteX0" fmla="*/ 5571 w 15096"/>
                <a:gd name="connsiteY0" fmla="*/ 19050 h 19050"/>
                <a:gd name="connsiteX1" fmla="*/ 15096 w 15096"/>
                <a:gd name="connsiteY1" fmla="*/ 0 h 19050"/>
                <a:gd name="connsiteX2" fmla="*/ 15096 w 15096"/>
                <a:gd name="connsiteY2" fmla="*/ 0 h 19050"/>
                <a:gd name="connsiteX3" fmla="*/ 5571 w 15096"/>
                <a:gd name="connsiteY3" fmla="*/ 19050 h 19050"/>
                <a:gd name="connsiteX4" fmla="*/ 5571 w 15096"/>
                <a:gd name="connsiteY4" fmla="*/ 1905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5571" y="19050"/>
                  </a:moveTo>
                  <a:cubicBezTo>
                    <a:pt x="-3954" y="2381"/>
                    <a:pt x="-1573" y="2381"/>
                    <a:pt x="15096" y="0"/>
                  </a:cubicBezTo>
                  <a:lnTo>
                    <a:pt x="15096" y="0"/>
                  </a:lnTo>
                  <a:cubicBezTo>
                    <a:pt x="7952" y="4762"/>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2111" name="Freeform: Shape 2110">
              <a:extLst>
                <a:ext uri="{FF2B5EF4-FFF2-40B4-BE49-F238E27FC236}">
                  <a16:creationId xmlns:a16="http://schemas.microsoft.com/office/drawing/2014/main" id="{B358AC42-9A86-0694-B9CF-E9DF0E4238B7}"/>
                </a:ext>
              </a:extLst>
            </p:cNvPr>
            <p:cNvSpPr/>
            <p:nvPr/>
          </p:nvSpPr>
          <p:spPr>
            <a:xfrm>
              <a:off x="9183672" y="1790699"/>
              <a:ext cx="15096" cy="19050"/>
            </a:xfrm>
            <a:custGeom>
              <a:avLst/>
              <a:gdLst>
                <a:gd name="connsiteX0" fmla="*/ 5571 w 15096"/>
                <a:gd name="connsiteY0" fmla="*/ 19050 h 19050"/>
                <a:gd name="connsiteX1" fmla="*/ 15096 w 15096"/>
                <a:gd name="connsiteY1" fmla="*/ 0 h 19050"/>
                <a:gd name="connsiteX2" fmla="*/ 15096 w 15096"/>
                <a:gd name="connsiteY2" fmla="*/ 0 h 19050"/>
                <a:gd name="connsiteX3" fmla="*/ 5571 w 15096"/>
                <a:gd name="connsiteY3" fmla="*/ 19050 h 19050"/>
                <a:gd name="connsiteX4" fmla="*/ 5571 w 15096"/>
                <a:gd name="connsiteY4" fmla="*/ 1905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5571" y="19050"/>
                  </a:moveTo>
                  <a:cubicBezTo>
                    <a:pt x="-3954" y="2381"/>
                    <a:pt x="-1573" y="2381"/>
                    <a:pt x="15096" y="0"/>
                  </a:cubicBezTo>
                  <a:lnTo>
                    <a:pt x="15096" y="0"/>
                  </a:lnTo>
                  <a:cubicBezTo>
                    <a:pt x="10334" y="4763"/>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2112" name="Freeform: Shape 2111">
              <a:extLst>
                <a:ext uri="{FF2B5EF4-FFF2-40B4-BE49-F238E27FC236}">
                  <a16:creationId xmlns:a16="http://schemas.microsoft.com/office/drawing/2014/main" id="{594746E7-C31F-B273-0DE0-0A3AAC328A28}"/>
                </a:ext>
              </a:extLst>
            </p:cNvPr>
            <p:cNvSpPr/>
            <p:nvPr/>
          </p:nvSpPr>
          <p:spPr>
            <a:xfrm>
              <a:off x="10937081" y="1790699"/>
              <a:ext cx="15096" cy="19050"/>
            </a:xfrm>
            <a:custGeom>
              <a:avLst/>
              <a:gdLst>
                <a:gd name="connsiteX0" fmla="*/ 0 w 15096"/>
                <a:gd name="connsiteY0" fmla="*/ 0 h 19050"/>
                <a:gd name="connsiteX1" fmla="*/ 9525 w 15096"/>
                <a:gd name="connsiteY1" fmla="*/ 19050 h 19050"/>
                <a:gd name="connsiteX2" fmla="*/ 9525 w 15096"/>
                <a:gd name="connsiteY2" fmla="*/ 19050 h 19050"/>
                <a:gd name="connsiteX3" fmla="*/ 0 w 15096"/>
                <a:gd name="connsiteY3" fmla="*/ 0 h 19050"/>
                <a:gd name="connsiteX4" fmla="*/ 0 w 15096"/>
                <a:gd name="connsiteY4" fmla="*/ 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0" y="0"/>
                  </a:moveTo>
                  <a:cubicBezTo>
                    <a:pt x="16669" y="2381"/>
                    <a:pt x="19050" y="2381"/>
                    <a:pt x="9525" y="19050"/>
                  </a:cubicBezTo>
                  <a:lnTo>
                    <a:pt x="9525" y="19050"/>
                  </a:lnTo>
                  <a:cubicBezTo>
                    <a:pt x="14287" y="9525"/>
                    <a:pt x="7144" y="4763"/>
                    <a:pt x="0" y="0"/>
                  </a:cubicBezTo>
                  <a:lnTo>
                    <a:pt x="0" y="0"/>
                  </a:lnTo>
                  <a:close/>
                </a:path>
              </a:pathLst>
            </a:custGeom>
            <a:grpFill/>
            <a:ln w="23813" cap="flat">
              <a:noFill/>
              <a:prstDash val="solid"/>
              <a:miter/>
            </a:ln>
          </p:spPr>
          <p:txBody>
            <a:bodyPr rtlCol="0" anchor="ctr"/>
            <a:lstStyle/>
            <a:p>
              <a:endParaRPr lang="en-ID"/>
            </a:p>
          </p:txBody>
        </p:sp>
        <p:sp>
          <p:nvSpPr>
            <p:cNvPr id="2113" name="Freeform: Shape 2112">
              <a:extLst>
                <a:ext uri="{FF2B5EF4-FFF2-40B4-BE49-F238E27FC236}">
                  <a16:creationId xmlns:a16="http://schemas.microsoft.com/office/drawing/2014/main" id="{63475A5C-E38B-93BB-D6CD-3F245AB0A020}"/>
                </a:ext>
              </a:extLst>
            </p:cNvPr>
            <p:cNvSpPr/>
            <p:nvPr/>
          </p:nvSpPr>
          <p:spPr>
            <a:xfrm>
              <a:off x="11138678" y="1790699"/>
              <a:ext cx="15095" cy="19050"/>
            </a:xfrm>
            <a:custGeom>
              <a:avLst/>
              <a:gdLst>
                <a:gd name="connsiteX0" fmla="*/ 5571 w 15095"/>
                <a:gd name="connsiteY0" fmla="*/ 19050 h 19050"/>
                <a:gd name="connsiteX1" fmla="*/ 15096 w 15095"/>
                <a:gd name="connsiteY1" fmla="*/ 0 h 19050"/>
                <a:gd name="connsiteX2" fmla="*/ 15096 w 15095"/>
                <a:gd name="connsiteY2" fmla="*/ 0 h 19050"/>
                <a:gd name="connsiteX3" fmla="*/ 5571 w 15095"/>
                <a:gd name="connsiteY3" fmla="*/ 19050 h 19050"/>
                <a:gd name="connsiteX4" fmla="*/ 5571 w 15095"/>
                <a:gd name="connsiteY4" fmla="*/ 1905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5" h="19050">
                  <a:moveTo>
                    <a:pt x="5571" y="19050"/>
                  </a:moveTo>
                  <a:cubicBezTo>
                    <a:pt x="-3954" y="2381"/>
                    <a:pt x="-1573" y="2381"/>
                    <a:pt x="15096" y="0"/>
                  </a:cubicBezTo>
                  <a:lnTo>
                    <a:pt x="15096" y="0"/>
                  </a:lnTo>
                  <a:cubicBezTo>
                    <a:pt x="7952" y="4763"/>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2114" name="Freeform: Shape 2113">
              <a:extLst>
                <a:ext uri="{FF2B5EF4-FFF2-40B4-BE49-F238E27FC236}">
                  <a16:creationId xmlns:a16="http://schemas.microsoft.com/office/drawing/2014/main" id="{1BBF7C42-5A8D-7D93-8170-7101C6227AC5}"/>
                </a:ext>
              </a:extLst>
            </p:cNvPr>
            <p:cNvSpPr/>
            <p:nvPr/>
          </p:nvSpPr>
          <p:spPr>
            <a:xfrm>
              <a:off x="9698831" y="3128962"/>
              <a:ext cx="9524" cy="2381"/>
            </a:xfrm>
            <a:custGeom>
              <a:avLst/>
              <a:gdLst>
                <a:gd name="connsiteX0" fmla="*/ 0 w 9524"/>
                <a:gd name="connsiteY0" fmla="*/ 0 h 2381"/>
                <a:gd name="connsiteX1" fmla="*/ 9525 w 9524"/>
                <a:gd name="connsiteY1" fmla="*/ 0 h 2381"/>
                <a:gd name="connsiteX2" fmla="*/ 0 w 9524"/>
                <a:gd name="connsiteY2" fmla="*/ 2381 h 2381"/>
                <a:gd name="connsiteX3" fmla="*/ 0 w 9524"/>
                <a:gd name="connsiteY3" fmla="*/ 0 h 2381"/>
              </a:gdLst>
              <a:ahLst/>
              <a:cxnLst>
                <a:cxn ang="0">
                  <a:pos x="connsiteX0" y="connsiteY0"/>
                </a:cxn>
                <a:cxn ang="0">
                  <a:pos x="connsiteX1" y="connsiteY1"/>
                </a:cxn>
                <a:cxn ang="0">
                  <a:pos x="connsiteX2" y="connsiteY2"/>
                </a:cxn>
                <a:cxn ang="0">
                  <a:pos x="connsiteX3" y="connsiteY3"/>
                </a:cxn>
              </a:cxnLst>
              <a:rect l="l" t="t" r="r" b="b"/>
              <a:pathLst>
                <a:path w="9524" h="2381">
                  <a:moveTo>
                    <a:pt x="0" y="0"/>
                  </a:moveTo>
                  <a:cubicBezTo>
                    <a:pt x="2381" y="0"/>
                    <a:pt x="7144" y="0"/>
                    <a:pt x="9525" y="0"/>
                  </a:cubicBezTo>
                  <a:cubicBezTo>
                    <a:pt x="7144" y="0"/>
                    <a:pt x="2381" y="0"/>
                    <a:pt x="0" y="2381"/>
                  </a:cubicBezTo>
                  <a:cubicBezTo>
                    <a:pt x="0" y="0"/>
                    <a:pt x="0" y="0"/>
                    <a:pt x="0" y="0"/>
                  </a:cubicBezTo>
                  <a:close/>
                </a:path>
              </a:pathLst>
            </a:custGeom>
            <a:grpFill/>
            <a:ln w="23813" cap="flat">
              <a:noFill/>
              <a:prstDash val="solid"/>
              <a:miter/>
            </a:ln>
          </p:spPr>
          <p:txBody>
            <a:bodyPr rtlCol="0" anchor="ctr"/>
            <a:lstStyle/>
            <a:p>
              <a:endParaRPr lang="en-ID"/>
            </a:p>
          </p:txBody>
        </p:sp>
        <p:sp>
          <p:nvSpPr>
            <p:cNvPr id="2115" name="Freeform: Shape 2114">
              <a:extLst>
                <a:ext uri="{FF2B5EF4-FFF2-40B4-BE49-F238E27FC236}">
                  <a16:creationId xmlns:a16="http://schemas.microsoft.com/office/drawing/2014/main" id="{963B3D86-FBD5-F63C-D292-CF198C293698}"/>
                </a:ext>
              </a:extLst>
            </p:cNvPr>
            <p:cNvSpPr/>
            <p:nvPr/>
          </p:nvSpPr>
          <p:spPr>
            <a:xfrm>
              <a:off x="8476191" y="3128962"/>
              <a:ext cx="10583" cy="23812"/>
            </a:xfrm>
            <a:custGeom>
              <a:avLst/>
              <a:gdLst>
                <a:gd name="connsiteX0" fmla="*/ 1058 w 10583"/>
                <a:gd name="connsiteY0" fmla="*/ 0 h 23812"/>
                <a:gd name="connsiteX1" fmla="*/ 10583 w 10583"/>
                <a:gd name="connsiteY1" fmla="*/ 0 h 23812"/>
                <a:gd name="connsiteX2" fmla="*/ 10583 w 10583"/>
                <a:gd name="connsiteY2" fmla="*/ 0 h 23812"/>
                <a:gd name="connsiteX3" fmla="*/ 1058 w 10583"/>
                <a:gd name="connsiteY3" fmla="*/ 0 h 23812"/>
                <a:gd name="connsiteX4" fmla="*/ 1058 w 10583"/>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83" h="23812">
                  <a:moveTo>
                    <a:pt x="1058" y="0"/>
                  </a:moveTo>
                  <a:cubicBezTo>
                    <a:pt x="3440" y="0"/>
                    <a:pt x="8202" y="0"/>
                    <a:pt x="10583" y="0"/>
                  </a:cubicBezTo>
                  <a:cubicBezTo>
                    <a:pt x="10583" y="0"/>
                    <a:pt x="10583" y="0"/>
                    <a:pt x="10583" y="0"/>
                  </a:cubicBezTo>
                  <a:cubicBezTo>
                    <a:pt x="5821" y="0"/>
                    <a:pt x="3440" y="0"/>
                    <a:pt x="1058" y="0"/>
                  </a:cubicBezTo>
                  <a:cubicBezTo>
                    <a:pt x="-1323" y="0"/>
                    <a:pt x="1058" y="0"/>
                    <a:pt x="1058" y="0"/>
                  </a:cubicBezTo>
                  <a:close/>
                </a:path>
              </a:pathLst>
            </a:custGeom>
            <a:grpFill/>
            <a:ln w="23813" cap="flat">
              <a:noFill/>
              <a:prstDash val="solid"/>
              <a:miter/>
            </a:ln>
          </p:spPr>
          <p:txBody>
            <a:bodyPr rtlCol="0" anchor="ctr"/>
            <a:lstStyle/>
            <a:p>
              <a:endParaRPr lang="en-ID"/>
            </a:p>
          </p:txBody>
        </p:sp>
        <p:sp>
          <p:nvSpPr>
            <p:cNvPr id="2116" name="Freeform: Shape 2115">
              <a:extLst>
                <a:ext uri="{FF2B5EF4-FFF2-40B4-BE49-F238E27FC236}">
                  <a16:creationId xmlns:a16="http://schemas.microsoft.com/office/drawing/2014/main" id="{5892F037-53F9-5920-2083-82667A43ADF9}"/>
                </a:ext>
              </a:extLst>
            </p:cNvPr>
            <p:cNvSpPr/>
            <p:nvPr/>
          </p:nvSpPr>
          <p:spPr>
            <a:xfrm>
              <a:off x="7746206" y="3128962"/>
              <a:ext cx="9524" cy="23812"/>
            </a:xfrm>
            <a:custGeom>
              <a:avLst/>
              <a:gdLst>
                <a:gd name="connsiteX0" fmla="*/ 9525 w 9524"/>
                <a:gd name="connsiteY0" fmla="*/ 0 h 23812"/>
                <a:gd name="connsiteX1" fmla="*/ 0 w 9524"/>
                <a:gd name="connsiteY1" fmla="*/ 0 h 23812"/>
                <a:gd name="connsiteX2" fmla="*/ 0 w 9524"/>
                <a:gd name="connsiteY2" fmla="*/ 0 h 23812"/>
                <a:gd name="connsiteX3" fmla="*/ 9525 w 9524"/>
                <a:gd name="connsiteY3" fmla="*/ 0 h 23812"/>
                <a:gd name="connsiteX4" fmla="*/ 9525 w 9524"/>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23812">
                  <a:moveTo>
                    <a:pt x="9525" y="0"/>
                  </a:moveTo>
                  <a:cubicBezTo>
                    <a:pt x="7144" y="0"/>
                    <a:pt x="2381" y="0"/>
                    <a:pt x="0" y="0"/>
                  </a:cubicBezTo>
                  <a:cubicBezTo>
                    <a:pt x="0" y="0"/>
                    <a:pt x="0" y="0"/>
                    <a:pt x="0" y="0"/>
                  </a:cubicBezTo>
                  <a:cubicBezTo>
                    <a:pt x="2381" y="0"/>
                    <a:pt x="4762" y="0"/>
                    <a:pt x="9525" y="0"/>
                  </a:cubicBezTo>
                  <a:cubicBezTo>
                    <a:pt x="9525" y="0"/>
                    <a:pt x="9525" y="0"/>
                    <a:pt x="9525" y="0"/>
                  </a:cubicBezTo>
                  <a:close/>
                </a:path>
              </a:pathLst>
            </a:custGeom>
            <a:grpFill/>
            <a:ln w="23813" cap="flat">
              <a:noFill/>
              <a:prstDash val="solid"/>
              <a:miter/>
            </a:ln>
          </p:spPr>
          <p:txBody>
            <a:bodyPr rtlCol="0" anchor="ctr"/>
            <a:lstStyle/>
            <a:p>
              <a:endParaRPr lang="en-ID"/>
            </a:p>
          </p:txBody>
        </p:sp>
        <p:sp>
          <p:nvSpPr>
            <p:cNvPr id="2117" name="Freeform: Shape 2116">
              <a:extLst>
                <a:ext uri="{FF2B5EF4-FFF2-40B4-BE49-F238E27FC236}">
                  <a16:creationId xmlns:a16="http://schemas.microsoft.com/office/drawing/2014/main" id="{8C4B4141-7EAD-4748-20CF-1E0895CB6EA1}"/>
                </a:ext>
              </a:extLst>
            </p:cNvPr>
            <p:cNvSpPr/>
            <p:nvPr/>
          </p:nvSpPr>
          <p:spPr>
            <a:xfrm>
              <a:off x="7029449" y="4043362"/>
              <a:ext cx="15096" cy="19050"/>
            </a:xfrm>
            <a:custGeom>
              <a:avLst/>
              <a:gdLst>
                <a:gd name="connsiteX0" fmla="*/ 0 w 15096"/>
                <a:gd name="connsiteY0" fmla="*/ 0 h 19050"/>
                <a:gd name="connsiteX1" fmla="*/ 9525 w 15096"/>
                <a:gd name="connsiteY1" fmla="*/ 19050 h 19050"/>
                <a:gd name="connsiteX2" fmla="*/ 9525 w 15096"/>
                <a:gd name="connsiteY2" fmla="*/ 19050 h 19050"/>
                <a:gd name="connsiteX3" fmla="*/ 0 w 15096"/>
                <a:gd name="connsiteY3" fmla="*/ 0 h 19050"/>
                <a:gd name="connsiteX4" fmla="*/ 0 w 15096"/>
                <a:gd name="connsiteY4" fmla="*/ 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0" y="0"/>
                  </a:moveTo>
                  <a:cubicBezTo>
                    <a:pt x="16669" y="2381"/>
                    <a:pt x="19050" y="2381"/>
                    <a:pt x="9525" y="19050"/>
                  </a:cubicBezTo>
                  <a:lnTo>
                    <a:pt x="9525" y="19050"/>
                  </a:lnTo>
                  <a:cubicBezTo>
                    <a:pt x="14288" y="9525"/>
                    <a:pt x="7144" y="4762"/>
                    <a:pt x="0" y="0"/>
                  </a:cubicBezTo>
                  <a:lnTo>
                    <a:pt x="0" y="0"/>
                  </a:lnTo>
                  <a:close/>
                </a:path>
              </a:pathLst>
            </a:custGeom>
            <a:grpFill/>
            <a:ln w="23813" cap="flat">
              <a:noFill/>
              <a:prstDash val="solid"/>
              <a:miter/>
            </a:ln>
          </p:spPr>
          <p:txBody>
            <a:bodyPr rtlCol="0" anchor="ctr"/>
            <a:lstStyle/>
            <a:p>
              <a:endParaRPr lang="en-ID"/>
            </a:p>
          </p:txBody>
        </p:sp>
        <p:sp>
          <p:nvSpPr>
            <p:cNvPr id="2118" name="Freeform: Shape 2117">
              <a:extLst>
                <a:ext uri="{FF2B5EF4-FFF2-40B4-BE49-F238E27FC236}">
                  <a16:creationId xmlns:a16="http://schemas.microsoft.com/office/drawing/2014/main" id="{26C35031-20F5-8CE0-1313-0D8E8F6C2A5E}"/>
                </a:ext>
              </a:extLst>
            </p:cNvPr>
            <p:cNvSpPr/>
            <p:nvPr/>
          </p:nvSpPr>
          <p:spPr>
            <a:xfrm>
              <a:off x="7231047" y="4043362"/>
              <a:ext cx="15096" cy="19050"/>
            </a:xfrm>
            <a:custGeom>
              <a:avLst/>
              <a:gdLst>
                <a:gd name="connsiteX0" fmla="*/ 5571 w 15096"/>
                <a:gd name="connsiteY0" fmla="*/ 19050 h 19050"/>
                <a:gd name="connsiteX1" fmla="*/ 15096 w 15096"/>
                <a:gd name="connsiteY1" fmla="*/ 0 h 19050"/>
                <a:gd name="connsiteX2" fmla="*/ 15096 w 15096"/>
                <a:gd name="connsiteY2" fmla="*/ 0 h 19050"/>
                <a:gd name="connsiteX3" fmla="*/ 5571 w 15096"/>
                <a:gd name="connsiteY3" fmla="*/ 19050 h 19050"/>
                <a:gd name="connsiteX4" fmla="*/ 5571 w 15096"/>
                <a:gd name="connsiteY4" fmla="*/ 1905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5571" y="19050"/>
                  </a:moveTo>
                  <a:cubicBezTo>
                    <a:pt x="-3954" y="2381"/>
                    <a:pt x="-1573" y="2381"/>
                    <a:pt x="15096" y="0"/>
                  </a:cubicBezTo>
                  <a:lnTo>
                    <a:pt x="15096" y="0"/>
                  </a:lnTo>
                  <a:cubicBezTo>
                    <a:pt x="7952" y="4762"/>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2119" name="Freeform: Shape 2118">
              <a:extLst>
                <a:ext uri="{FF2B5EF4-FFF2-40B4-BE49-F238E27FC236}">
                  <a16:creationId xmlns:a16="http://schemas.microsoft.com/office/drawing/2014/main" id="{B381BC0D-9142-AAD0-184A-A2D43C6A058B}"/>
                </a:ext>
              </a:extLst>
            </p:cNvPr>
            <p:cNvSpPr/>
            <p:nvPr/>
          </p:nvSpPr>
          <p:spPr>
            <a:xfrm>
              <a:off x="5791200" y="876299"/>
              <a:ext cx="14287" cy="2381"/>
            </a:xfrm>
            <a:custGeom>
              <a:avLst/>
              <a:gdLst>
                <a:gd name="connsiteX0" fmla="*/ 14287 w 14287"/>
                <a:gd name="connsiteY0" fmla="*/ 0 h 2381"/>
                <a:gd name="connsiteX1" fmla="*/ 4762 w 14287"/>
                <a:gd name="connsiteY1" fmla="*/ 2381 h 2381"/>
                <a:gd name="connsiteX2" fmla="*/ 0 w 14287"/>
                <a:gd name="connsiteY2" fmla="*/ 0 h 2381"/>
                <a:gd name="connsiteX3" fmla="*/ 14287 w 14287"/>
                <a:gd name="connsiteY3" fmla="*/ 0 h 2381"/>
              </a:gdLst>
              <a:ahLst/>
              <a:cxnLst>
                <a:cxn ang="0">
                  <a:pos x="connsiteX0" y="connsiteY0"/>
                </a:cxn>
                <a:cxn ang="0">
                  <a:pos x="connsiteX1" y="connsiteY1"/>
                </a:cxn>
                <a:cxn ang="0">
                  <a:pos x="connsiteX2" y="connsiteY2"/>
                </a:cxn>
                <a:cxn ang="0">
                  <a:pos x="connsiteX3" y="connsiteY3"/>
                </a:cxn>
              </a:cxnLst>
              <a:rect l="l" t="t" r="r" b="b"/>
              <a:pathLst>
                <a:path w="14287" h="2381">
                  <a:moveTo>
                    <a:pt x="14287" y="0"/>
                  </a:moveTo>
                  <a:cubicBezTo>
                    <a:pt x="7144" y="0"/>
                    <a:pt x="4762" y="2381"/>
                    <a:pt x="4762" y="2381"/>
                  </a:cubicBezTo>
                  <a:cubicBezTo>
                    <a:pt x="2381" y="2381"/>
                    <a:pt x="0" y="2381"/>
                    <a:pt x="0" y="0"/>
                  </a:cubicBezTo>
                  <a:cubicBezTo>
                    <a:pt x="2381" y="0"/>
                    <a:pt x="7144" y="0"/>
                    <a:pt x="14287" y="0"/>
                  </a:cubicBezTo>
                  <a:close/>
                </a:path>
              </a:pathLst>
            </a:custGeom>
            <a:grpFill/>
            <a:ln w="23813" cap="flat">
              <a:noFill/>
              <a:prstDash val="solid"/>
              <a:miter/>
            </a:ln>
          </p:spPr>
          <p:txBody>
            <a:bodyPr rtlCol="0" anchor="ctr"/>
            <a:lstStyle/>
            <a:p>
              <a:endParaRPr lang="en-ID"/>
            </a:p>
          </p:txBody>
        </p:sp>
        <p:sp>
          <p:nvSpPr>
            <p:cNvPr id="2120" name="Freeform: Shape 2119">
              <a:extLst>
                <a:ext uri="{FF2B5EF4-FFF2-40B4-BE49-F238E27FC236}">
                  <a16:creationId xmlns:a16="http://schemas.microsoft.com/office/drawing/2014/main" id="{2257F27C-1DF0-2F4A-A0F7-A41B6588C05B}"/>
                </a:ext>
              </a:extLst>
            </p:cNvPr>
            <p:cNvSpPr/>
            <p:nvPr/>
          </p:nvSpPr>
          <p:spPr>
            <a:xfrm>
              <a:off x="11138678" y="664368"/>
              <a:ext cx="15095" cy="19050"/>
            </a:xfrm>
            <a:custGeom>
              <a:avLst/>
              <a:gdLst>
                <a:gd name="connsiteX0" fmla="*/ 5571 w 15095"/>
                <a:gd name="connsiteY0" fmla="*/ 19050 h 19050"/>
                <a:gd name="connsiteX1" fmla="*/ 15096 w 15095"/>
                <a:gd name="connsiteY1" fmla="*/ 0 h 19050"/>
                <a:gd name="connsiteX2" fmla="*/ 15096 w 15095"/>
                <a:gd name="connsiteY2" fmla="*/ 0 h 19050"/>
                <a:gd name="connsiteX3" fmla="*/ 5571 w 15095"/>
                <a:gd name="connsiteY3" fmla="*/ 19050 h 19050"/>
                <a:gd name="connsiteX4" fmla="*/ 5571 w 15095"/>
                <a:gd name="connsiteY4" fmla="*/ 1905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5" h="19050">
                  <a:moveTo>
                    <a:pt x="5571" y="19050"/>
                  </a:moveTo>
                  <a:cubicBezTo>
                    <a:pt x="-3954" y="2381"/>
                    <a:pt x="-1573" y="2381"/>
                    <a:pt x="15096" y="0"/>
                  </a:cubicBezTo>
                  <a:lnTo>
                    <a:pt x="15096" y="0"/>
                  </a:lnTo>
                  <a:cubicBezTo>
                    <a:pt x="7952" y="4763"/>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2121" name="Freeform: Shape 2120">
              <a:extLst>
                <a:ext uri="{FF2B5EF4-FFF2-40B4-BE49-F238E27FC236}">
                  <a16:creationId xmlns:a16="http://schemas.microsoft.com/office/drawing/2014/main" id="{2C5E75FE-E62F-970A-FBB4-E22BF39365AB}"/>
                </a:ext>
              </a:extLst>
            </p:cNvPr>
            <p:cNvSpPr/>
            <p:nvPr/>
          </p:nvSpPr>
          <p:spPr>
            <a:xfrm>
              <a:off x="7029449" y="5169693"/>
              <a:ext cx="15096" cy="19049"/>
            </a:xfrm>
            <a:custGeom>
              <a:avLst/>
              <a:gdLst>
                <a:gd name="connsiteX0" fmla="*/ 0 w 15096"/>
                <a:gd name="connsiteY0" fmla="*/ 0 h 19049"/>
                <a:gd name="connsiteX1" fmla="*/ 9525 w 15096"/>
                <a:gd name="connsiteY1" fmla="*/ 19050 h 19049"/>
                <a:gd name="connsiteX2" fmla="*/ 9525 w 15096"/>
                <a:gd name="connsiteY2" fmla="*/ 19050 h 19049"/>
                <a:gd name="connsiteX3" fmla="*/ 0 w 15096"/>
                <a:gd name="connsiteY3" fmla="*/ 0 h 19049"/>
                <a:gd name="connsiteX4" fmla="*/ 0 w 15096"/>
                <a:gd name="connsiteY4" fmla="*/ 0 h 19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49">
                  <a:moveTo>
                    <a:pt x="0" y="0"/>
                  </a:moveTo>
                  <a:cubicBezTo>
                    <a:pt x="16669" y="2381"/>
                    <a:pt x="19050" y="2381"/>
                    <a:pt x="9525" y="19050"/>
                  </a:cubicBezTo>
                  <a:lnTo>
                    <a:pt x="9525" y="19050"/>
                  </a:lnTo>
                  <a:cubicBezTo>
                    <a:pt x="14288" y="9525"/>
                    <a:pt x="7144" y="4762"/>
                    <a:pt x="0" y="0"/>
                  </a:cubicBezTo>
                  <a:lnTo>
                    <a:pt x="0" y="0"/>
                  </a:lnTo>
                  <a:close/>
                </a:path>
              </a:pathLst>
            </a:custGeom>
            <a:grpFill/>
            <a:ln w="23813" cap="flat">
              <a:noFill/>
              <a:prstDash val="solid"/>
              <a:miter/>
            </a:ln>
          </p:spPr>
          <p:txBody>
            <a:bodyPr rtlCol="0" anchor="ctr"/>
            <a:lstStyle/>
            <a:p>
              <a:endParaRPr lang="en-ID"/>
            </a:p>
          </p:txBody>
        </p:sp>
        <p:sp>
          <p:nvSpPr>
            <p:cNvPr id="2122" name="Freeform: Shape 2121">
              <a:extLst>
                <a:ext uri="{FF2B5EF4-FFF2-40B4-BE49-F238E27FC236}">
                  <a16:creationId xmlns:a16="http://schemas.microsoft.com/office/drawing/2014/main" id="{908C7A03-46DF-AA61-D6B2-956FFF83ADB2}"/>
                </a:ext>
              </a:extLst>
            </p:cNvPr>
            <p:cNvSpPr/>
            <p:nvPr/>
          </p:nvSpPr>
          <p:spPr>
            <a:xfrm>
              <a:off x="7231047" y="5169693"/>
              <a:ext cx="15096" cy="19049"/>
            </a:xfrm>
            <a:custGeom>
              <a:avLst/>
              <a:gdLst>
                <a:gd name="connsiteX0" fmla="*/ 5571 w 15096"/>
                <a:gd name="connsiteY0" fmla="*/ 19050 h 19049"/>
                <a:gd name="connsiteX1" fmla="*/ 15096 w 15096"/>
                <a:gd name="connsiteY1" fmla="*/ 0 h 19049"/>
                <a:gd name="connsiteX2" fmla="*/ 15096 w 15096"/>
                <a:gd name="connsiteY2" fmla="*/ 0 h 19049"/>
                <a:gd name="connsiteX3" fmla="*/ 5571 w 15096"/>
                <a:gd name="connsiteY3" fmla="*/ 19050 h 19049"/>
                <a:gd name="connsiteX4" fmla="*/ 5571 w 15096"/>
                <a:gd name="connsiteY4" fmla="*/ 19050 h 19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49">
                  <a:moveTo>
                    <a:pt x="5571" y="19050"/>
                  </a:moveTo>
                  <a:cubicBezTo>
                    <a:pt x="-3954" y="2381"/>
                    <a:pt x="-1573" y="2381"/>
                    <a:pt x="15096" y="0"/>
                  </a:cubicBezTo>
                  <a:lnTo>
                    <a:pt x="15096" y="0"/>
                  </a:lnTo>
                  <a:cubicBezTo>
                    <a:pt x="7952" y="4762"/>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2123" name="Freeform: Shape 2122">
              <a:extLst>
                <a:ext uri="{FF2B5EF4-FFF2-40B4-BE49-F238E27FC236}">
                  <a16:creationId xmlns:a16="http://schemas.microsoft.com/office/drawing/2014/main" id="{DC80BEE6-91C9-3BE2-B1D2-D4B1674F80D0}"/>
                </a:ext>
              </a:extLst>
            </p:cNvPr>
            <p:cNvSpPr/>
            <p:nvPr/>
          </p:nvSpPr>
          <p:spPr>
            <a:xfrm>
              <a:off x="5791200" y="2002631"/>
              <a:ext cx="11906" cy="23812"/>
            </a:xfrm>
            <a:custGeom>
              <a:avLst/>
              <a:gdLst>
                <a:gd name="connsiteX0" fmla="*/ 0 w 11906"/>
                <a:gd name="connsiteY0" fmla="*/ 0 h 23812"/>
                <a:gd name="connsiteX1" fmla="*/ 11906 w 11906"/>
                <a:gd name="connsiteY1" fmla="*/ 0 h 23812"/>
                <a:gd name="connsiteX2" fmla="*/ 11906 w 11906"/>
                <a:gd name="connsiteY2" fmla="*/ 0 h 23812"/>
                <a:gd name="connsiteX3" fmla="*/ 0 w 11906"/>
                <a:gd name="connsiteY3" fmla="*/ 0 h 23812"/>
                <a:gd name="connsiteX4" fmla="*/ 0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0" y="0"/>
                  </a:moveTo>
                  <a:cubicBezTo>
                    <a:pt x="4762" y="0"/>
                    <a:pt x="7144" y="0"/>
                    <a:pt x="11906" y="0"/>
                  </a:cubicBezTo>
                  <a:cubicBezTo>
                    <a:pt x="11906" y="0"/>
                    <a:pt x="11906" y="0"/>
                    <a:pt x="11906" y="0"/>
                  </a:cubicBezTo>
                  <a:cubicBezTo>
                    <a:pt x="7144" y="0"/>
                    <a:pt x="2381"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2124" name="Freeform: Shape 2123">
              <a:extLst>
                <a:ext uri="{FF2B5EF4-FFF2-40B4-BE49-F238E27FC236}">
                  <a16:creationId xmlns:a16="http://schemas.microsoft.com/office/drawing/2014/main" id="{FCBCC643-CDAF-1279-F211-505E2474B2A1}"/>
                </a:ext>
              </a:extLst>
            </p:cNvPr>
            <p:cNvSpPr/>
            <p:nvPr/>
          </p:nvSpPr>
          <p:spPr>
            <a:xfrm>
              <a:off x="6519862" y="2003226"/>
              <a:ext cx="11906" cy="1785"/>
            </a:xfrm>
            <a:custGeom>
              <a:avLst/>
              <a:gdLst>
                <a:gd name="connsiteX0" fmla="*/ 11906 w 11906"/>
                <a:gd name="connsiteY0" fmla="*/ 1786 h 1785"/>
                <a:gd name="connsiteX1" fmla="*/ 0 w 11906"/>
                <a:gd name="connsiteY1" fmla="*/ 1786 h 1785"/>
                <a:gd name="connsiteX2" fmla="*/ 0 w 11906"/>
                <a:gd name="connsiteY2" fmla="*/ 1786 h 1785"/>
                <a:gd name="connsiteX3" fmla="*/ 11906 w 11906"/>
                <a:gd name="connsiteY3" fmla="*/ 1786 h 1785"/>
                <a:gd name="connsiteX4" fmla="*/ 11906 w 11906"/>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11906" y="1786"/>
                  </a:moveTo>
                  <a:cubicBezTo>
                    <a:pt x="7144" y="1786"/>
                    <a:pt x="4763" y="1786"/>
                    <a:pt x="0" y="1786"/>
                  </a:cubicBezTo>
                  <a:cubicBezTo>
                    <a:pt x="0" y="1786"/>
                    <a:pt x="0" y="1786"/>
                    <a:pt x="0" y="1786"/>
                  </a:cubicBezTo>
                  <a:cubicBezTo>
                    <a:pt x="4763" y="-595"/>
                    <a:pt x="7144" y="-595"/>
                    <a:pt x="11906" y="1786"/>
                  </a:cubicBezTo>
                  <a:cubicBezTo>
                    <a:pt x="11906" y="-595"/>
                    <a:pt x="11906" y="-595"/>
                    <a:pt x="11906" y="1786"/>
                  </a:cubicBezTo>
                  <a:close/>
                </a:path>
              </a:pathLst>
            </a:custGeom>
            <a:grpFill/>
            <a:ln w="23813" cap="flat">
              <a:noFill/>
              <a:prstDash val="solid"/>
              <a:miter/>
            </a:ln>
          </p:spPr>
          <p:txBody>
            <a:bodyPr rtlCol="0" anchor="ctr"/>
            <a:lstStyle/>
            <a:p>
              <a:endParaRPr lang="en-ID"/>
            </a:p>
          </p:txBody>
        </p:sp>
        <p:sp>
          <p:nvSpPr>
            <p:cNvPr id="2125" name="Freeform: Shape 2124">
              <a:extLst>
                <a:ext uri="{FF2B5EF4-FFF2-40B4-BE49-F238E27FC236}">
                  <a16:creationId xmlns:a16="http://schemas.microsoft.com/office/drawing/2014/main" id="{1EFC170C-C196-54D1-F8D7-3AAB096363B8}"/>
                </a:ext>
              </a:extLst>
            </p:cNvPr>
            <p:cNvSpPr/>
            <p:nvPr/>
          </p:nvSpPr>
          <p:spPr>
            <a:xfrm>
              <a:off x="8984456" y="5169693"/>
              <a:ext cx="15096" cy="19049"/>
            </a:xfrm>
            <a:custGeom>
              <a:avLst/>
              <a:gdLst>
                <a:gd name="connsiteX0" fmla="*/ 0 w 15096"/>
                <a:gd name="connsiteY0" fmla="*/ 0 h 19049"/>
                <a:gd name="connsiteX1" fmla="*/ 9525 w 15096"/>
                <a:gd name="connsiteY1" fmla="*/ 19050 h 19049"/>
                <a:gd name="connsiteX2" fmla="*/ 9525 w 15096"/>
                <a:gd name="connsiteY2" fmla="*/ 19050 h 19049"/>
                <a:gd name="connsiteX3" fmla="*/ 0 w 15096"/>
                <a:gd name="connsiteY3" fmla="*/ 0 h 19049"/>
                <a:gd name="connsiteX4" fmla="*/ 0 w 15096"/>
                <a:gd name="connsiteY4" fmla="*/ 0 h 19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49">
                  <a:moveTo>
                    <a:pt x="0" y="0"/>
                  </a:moveTo>
                  <a:cubicBezTo>
                    <a:pt x="16669" y="2381"/>
                    <a:pt x="19050" y="2381"/>
                    <a:pt x="9525" y="19050"/>
                  </a:cubicBezTo>
                  <a:lnTo>
                    <a:pt x="9525" y="19050"/>
                  </a:lnTo>
                  <a:cubicBezTo>
                    <a:pt x="11906" y="9525"/>
                    <a:pt x="7144" y="4762"/>
                    <a:pt x="0" y="0"/>
                  </a:cubicBezTo>
                  <a:lnTo>
                    <a:pt x="0" y="0"/>
                  </a:lnTo>
                  <a:close/>
                </a:path>
              </a:pathLst>
            </a:custGeom>
            <a:grpFill/>
            <a:ln w="23813" cap="flat">
              <a:noFill/>
              <a:prstDash val="solid"/>
              <a:miter/>
            </a:ln>
          </p:spPr>
          <p:txBody>
            <a:bodyPr rtlCol="0" anchor="ctr"/>
            <a:lstStyle/>
            <a:p>
              <a:endParaRPr lang="en-ID"/>
            </a:p>
          </p:txBody>
        </p:sp>
        <p:sp>
          <p:nvSpPr>
            <p:cNvPr id="2126" name="Freeform: Shape 2125">
              <a:extLst>
                <a:ext uri="{FF2B5EF4-FFF2-40B4-BE49-F238E27FC236}">
                  <a16:creationId xmlns:a16="http://schemas.microsoft.com/office/drawing/2014/main" id="{C2EC41DB-5756-7142-15FD-70E71BB1163B}"/>
                </a:ext>
              </a:extLst>
            </p:cNvPr>
            <p:cNvSpPr/>
            <p:nvPr/>
          </p:nvSpPr>
          <p:spPr>
            <a:xfrm>
              <a:off x="9183672" y="5169693"/>
              <a:ext cx="15096" cy="19049"/>
            </a:xfrm>
            <a:custGeom>
              <a:avLst/>
              <a:gdLst>
                <a:gd name="connsiteX0" fmla="*/ 5571 w 15096"/>
                <a:gd name="connsiteY0" fmla="*/ 19050 h 19049"/>
                <a:gd name="connsiteX1" fmla="*/ 15096 w 15096"/>
                <a:gd name="connsiteY1" fmla="*/ 0 h 19049"/>
                <a:gd name="connsiteX2" fmla="*/ 15096 w 15096"/>
                <a:gd name="connsiteY2" fmla="*/ 0 h 19049"/>
                <a:gd name="connsiteX3" fmla="*/ 5571 w 15096"/>
                <a:gd name="connsiteY3" fmla="*/ 19050 h 19049"/>
                <a:gd name="connsiteX4" fmla="*/ 5571 w 15096"/>
                <a:gd name="connsiteY4" fmla="*/ 19050 h 19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49">
                  <a:moveTo>
                    <a:pt x="5571" y="19050"/>
                  </a:moveTo>
                  <a:cubicBezTo>
                    <a:pt x="-3954" y="2381"/>
                    <a:pt x="-1573" y="2381"/>
                    <a:pt x="15096" y="0"/>
                  </a:cubicBezTo>
                  <a:lnTo>
                    <a:pt x="15096" y="0"/>
                  </a:lnTo>
                  <a:cubicBezTo>
                    <a:pt x="10334" y="4762"/>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2127" name="Freeform: Shape 2126">
              <a:extLst>
                <a:ext uri="{FF2B5EF4-FFF2-40B4-BE49-F238E27FC236}">
                  <a16:creationId xmlns:a16="http://schemas.microsoft.com/office/drawing/2014/main" id="{A3BF59A2-1A96-70CB-C45E-1CF13527C362}"/>
                </a:ext>
              </a:extLst>
            </p:cNvPr>
            <p:cNvSpPr/>
            <p:nvPr/>
          </p:nvSpPr>
          <p:spPr>
            <a:xfrm>
              <a:off x="7746206" y="2002631"/>
              <a:ext cx="9524" cy="23812"/>
            </a:xfrm>
            <a:custGeom>
              <a:avLst/>
              <a:gdLst>
                <a:gd name="connsiteX0" fmla="*/ 0 w 9524"/>
                <a:gd name="connsiteY0" fmla="*/ 0 h 23812"/>
                <a:gd name="connsiteX1" fmla="*/ 9525 w 9524"/>
                <a:gd name="connsiteY1" fmla="*/ 0 h 23812"/>
                <a:gd name="connsiteX2" fmla="*/ 9525 w 9524"/>
                <a:gd name="connsiteY2" fmla="*/ 0 h 23812"/>
                <a:gd name="connsiteX3" fmla="*/ 0 w 9524"/>
                <a:gd name="connsiteY3" fmla="*/ 0 h 23812"/>
                <a:gd name="connsiteX4" fmla="*/ 0 w 9524"/>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23812">
                  <a:moveTo>
                    <a:pt x="0" y="0"/>
                  </a:moveTo>
                  <a:cubicBezTo>
                    <a:pt x="2381" y="0"/>
                    <a:pt x="7144" y="0"/>
                    <a:pt x="9525" y="0"/>
                  </a:cubicBezTo>
                  <a:cubicBezTo>
                    <a:pt x="9525" y="0"/>
                    <a:pt x="9525" y="0"/>
                    <a:pt x="9525" y="0"/>
                  </a:cubicBezTo>
                  <a:cubicBezTo>
                    <a:pt x="4762" y="0"/>
                    <a:pt x="2381"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2128" name="Freeform: Shape 2127">
              <a:extLst>
                <a:ext uri="{FF2B5EF4-FFF2-40B4-BE49-F238E27FC236}">
                  <a16:creationId xmlns:a16="http://schemas.microsoft.com/office/drawing/2014/main" id="{E3A195EE-4149-7CD1-CF20-8CE47A3FE134}"/>
                </a:ext>
              </a:extLst>
            </p:cNvPr>
            <p:cNvSpPr/>
            <p:nvPr/>
          </p:nvSpPr>
          <p:spPr>
            <a:xfrm>
              <a:off x="8472487" y="2002631"/>
              <a:ext cx="11906" cy="23812"/>
            </a:xfrm>
            <a:custGeom>
              <a:avLst/>
              <a:gdLst>
                <a:gd name="connsiteX0" fmla="*/ 11906 w 11906"/>
                <a:gd name="connsiteY0" fmla="*/ 0 h 23812"/>
                <a:gd name="connsiteX1" fmla="*/ 0 w 11906"/>
                <a:gd name="connsiteY1" fmla="*/ 0 h 23812"/>
                <a:gd name="connsiteX2" fmla="*/ 0 w 11906"/>
                <a:gd name="connsiteY2" fmla="*/ 0 h 23812"/>
                <a:gd name="connsiteX3" fmla="*/ 11906 w 11906"/>
                <a:gd name="connsiteY3" fmla="*/ 0 h 23812"/>
                <a:gd name="connsiteX4" fmla="*/ 11906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11906" y="0"/>
                  </a:moveTo>
                  <a:cubicBezTo>
                    <a:pt x="7144" y="0"/>
                    <a:pt x="4762" y="0"/>
                    <a:pt x="0" y="0"/>
                  </a:cubicBezTo>
                  <a:cubicBezTo>
                    <a:pt x="0" y="0"/>
                    <a:pt x="0" y="0"/>
                    <a:pt x="0" y="0"/>
                  </a:cubicBezTo>
                  <a:cubicBezTo>
                    <a:pt x="4762" y="0"/>
                    <a:pt x="9525" y="0"/>
                    <a:pt x="11906" y="0"/>
                  </a:cubicBezTo>
                  <a:cubicBezTo>
                    <a:pt x="11906" y="0"/>
                    <a:pt x="11906" y="0"/>
                    <a:pt x="11906" y="0"/>
                  </a:cubicBezTo>
                  <a:close/>
                </a:path>
              </a:pathLst>
            </a:custGeom>
            <a:grpFill/>
            <a:ln w="23813" cap="flat">
              <a:noFill/>
              <a:prstDash val="solid"/>
              <a:miter/>
            </a:ln>
          </p:spPr>
          <p:txBody>
            <a:bodyPr rtlCol="0" anchor="ctr"/>
            <a:lstStyle/>
            <a:p>
              <a:endParaRPr lang="en-ID"/>
            </a:p>
          </p:txBody>
        </p:sp>
        <p:sp>
          <p:nvSpPr>
            <p:cNvPr id="2129" name="Freeform: Shape 2128">
              <a:extLst>
                <a:ext uri="{FF2B5EF4-FFF2-40B4-BE49-F238E27FC236}">
                  <a16:creationId xmlns:a16="http://schemas.microsoft.com/office/drawing/2014/main" id="{DEAE8D41-4B22-2DB7-F069-0075F039CC54}"/>
                </a:ext>
              </a:extLst>
            </p:cNvPr>
            <p:cNvSpPr/>
            <p:nvPr/>
          </p:nvSpPr>
          <p:spPr>
            <a:xfrm>
              <a:off x="10937081" y="5169693"/>
              <a:ext cx="15096" cy="19049"/>
            </a:xfrm>
            <a:custGeom>
              <a:avLst/>
              <a:gdLst>
                <a:gd name="connsiteX0" fmla="*/ 0 w 15096"/>
                <a:gd name="connsiteY0" fmla="*/ 0 h 19049"/>
                <a:gd name="connsiteX1" fmla="*/ 9525 w 15096"/>
                <a:gd name="connsiteY1" fmla="*/ 19050 h 19049"/>
                <a:gd name="connsiteX2" fmla="*/ 9525 w 15096"/>
                <a:gd name="connsiteY2" fmla="*/ 19050 h 19049"/>
                <a:gd name="connsiteX3" fmla="*/ 0 w 15096"/>
                <a:gd name="connsiteY3" fmla="*/ 0 h 19049"/>
                <a:gd name="connsiteX4" fmla="*/ 0 w 15096"/>
                <a:gd name="connsiteY4" fmla="*/ 0 h 19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49">
                  <a:moveTo>
                    <a:pt x="0" y="0"/>
                  </a:moveTo>
                  <a:cubicBezTo>
                    <a:pt x="16669" y="2381"/>
                    <a:pt x="19050" y="2381"/>
                    <a:pt x="9525" y="19050"/>
                  </a:cubicBezTo>
                  <a:lnTo>
                    <a:pt x="9525" y="19050"/>
                  </a:lnTo>
                  <a:cubicBezTo>
                    <a:pt x="14287" y="9525"/>
                    <a:pt x="7144" y="4762"/>
                    <a:pt x="0" y="0"/>
                  </a:cubicBezTo>
                  <a:lnTo>
                    <a:pt x="0" y="0"/>
                  </a:lnTo>
                  <a:close/>
                </a:path>
              </a:pathLst>
            </a:custGeom>
            <a:grpFill/>
            <a:ln w="23813" cap="flat">
              <a:noFill/>
              <a:prstDash val="solid"/>
              <a:miter/>
            </a:ln>
          </p:spPr>
          <p:txBody>
            <a:bodyPr rtlCol="0" anchor="ctr"/>
            <a:lstStyle/>
            <a:p>
              <a:endParaRPr lang="en-ID"/>
            </a:p>
          </p:txBody>
        </p:sp>
        <p:sp>
          <p:nvSpPr>
            <p:cNvPr id="2130" name="Freeform: Shape 2129">
              <a:extLst>
                <a:ext uri="{FF2B5EF4-FFF2-40B4-BE49-F238E27FC236}">
                  <a16:creationId xmlns:a16="http://schemas.microsoft.com/office/drawing/2014/main" id="{2AACFD8A-D4D1-670A-1B36-EE62F1C6BD20}"/>
                </a:ext>
              </a:extLst>
            </p:cNvPr>
            <p:cNvSpPr/>
            <p:nvPr/>
          </p:nvSpPr>
          <p:spPr>
            <a:xfrm>
              <a:off x="9698831" y="2002631"/>
              <a:ext cx="9524" cy="2381"/>
            </a:xfrm>
            <a:custGeom>
              <a:avLst/>
              <a:gdLst>
                <a:gd name="connsiteX0" fmla="*/ 0 w 9524"/>
                <a:gd name="connsiteY0" fmla="*/ 0 h 2381"/>
                <a:gd name="connsiteX1" fmla="*/ 9525 w 9524"/>
                <a:gd name="connsiteY1" fmla="*/ 0 h 2381"/>
                <a:gd name="connsiteX2" fmla="*/ 0 w 9524"/>
                <a:gd name="connsiteY2" fmla="*/ 2381 h 2381"/>
                <a:gd name="connsiteX3" fmla="*/ 0 w 9524"/>
                <a:gd name="connsiteY3" fmla="*/ 0 h 2381"/>
              </a:gdLst>
              <a:ahLst/>
              <a:cxnLst>
                <a:cxn ang="0">
                  <a:pos x="connsiteX0" y="connsiteY0"/>
                </a:cxn>
                <a:cxn ang="0">
                  <a:pos x="connsiteX1" y="connsiteY1"/>
                </a:cxn>
                <a:cxn ang="0">
                  <a:pos x="connsiteX2" y="connsiteY2"/>
                </a:cxn>
                <a:cxn ang="0">
                  <a:pos x="connsiteX3" y="connsiteY3"/>
                </a:cxn>
              </a:cxnLst>
              <a:rect l="l" t="t" r="r" b="b"/>
              <a:pathLst>
                <a:path w="9524" h="2381">
                  <a:moveTo>
                    <a:pt x="0" y="0"/>
                  </a:moveTo>
                  <a:cubicBezTo>
                    <a:pt x="2381" y="0"/>
                    <a:pt x="7144" y="0"/>
                    <a:pt x="9525" y="0"/>
                  </a:cubicBezTo>
                  <a:cubicBezTo>
                    <a:pt x="7144" y="0"/>
                    <a:pt x="2381" y="0"/>
                    <a:pt x="0" y="2381"/>
                  </a:cubicBezTo>
                  <a:cubicBezTo>
                    <a:pt x="0" y="0"/>
                    <a:pt x="0" y="0"/>
                    <a:pt x="0" y="0"/>
                  </a:cubicBezTo>
                  <a:close/>
                </a:path>
              </a:pathLst>
            </a:custGeom>
            <a:grpFill/>
            <a:ln w="23813" cap="flat">
              <a:noFill/>
              <a:prstDash val="solid"/>
              <a:miter/>
            </a:ln>
          </p:spPr>
          <p:txBody>
            <a:bodyPr rtlCol="0" anchor="ctr"/>
            <a:lstStyle/>
            <a:p>
              <a:endParaRPr lang="en-ID"/>
            </a:p>
          </p:txBody>
        </p:sp>
        <p:sp>
          <p:nvSpPr>
            <p:cNvPr id="2131" name="Freeform: Shape 2130">
              <a:extLst>
                <a:ext uri="{FF2B5EF4-FFF2-40B4-BE49-F238E27FC236}">
                  <a16:creationId xmlns:a16="http://schemas.microsoft.com/office/drawing/2014/main" id="{717F7694-D59E-B680-3B4F-AAEB6BB96DC8}"/>
                </a:ext>
              </a:extLst>
            </p:cNvPr>
            <p:cNvSpPr/>
            <p:nvPr/>
          </p:nvSpPr>
          <p:spPr>
            <a:xfrm>
              <a:off x="11138678" y="5169693"/>
              <a:ext cx="15095" cy="19049"/>
            </a:xfrm>
            <a:custGeom>
              <a:avLst/>
              <a:gdLst>
                <a:gd name="connsiteX0" fmla="*/ 5571 w 15095"/>
                <a:gd name="connsiteY0" fmla="*/ 19050 h 19049"/>
                <a:gd name="connsiteX1" fmla="*/ 15096 w 15095"/>
                <a:gd name="connsiteY1" fmla="*/ 0 h 19049"/>
                <a:gd name="connsiteX2" fmla="*/ 15096 w 15095"/>
                <a:gd name="connsiteY2" fmla="*/ 0 h 19049"/>
                <a:gd name="connsiteX3" fmla="*/ 5571 w 15095"/>
                <a:gd name="connsiteY3" fmla="*/ 19050 h 19049"/>
                <a:gd name="connsiteX4" fmla="*/ 5571 w 15095"/>
                <a:gd name="connsiteY4" fmla="*/ 19050 h 19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5" h="19049">
                  <a:moveTo>
                    <a:pt x="5571" y="19050"/>
                  </a:moveTo>
                  <a:cubicBezTo>
                    <a:pt x="-3954" y="2381"/>
                    <a:pt x="-1573" y="2381"/>
                    <a:pt x="15096" y="0"/>
                  </a:cubicBezTo>
                  <a:lnTo>
                    <a:pt x="15096" y="0"/>
                  </a:lnTo>
                  <a:cubicBezTo>
                    <a:pt x="7952" y="4762"/>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2132" name="Freeform: Shape 2131">
              <a:extLst>
                <a:ext uri="{FF2B5EF4-FFF2-40B4-BE49-F238E27FC236}">
                  <a16:creationId xmlns:a16="http://schemas.microsoft.com/office/drawing/2014/main" id="{522EEC27-C084-2F11-6D74-D9F1FF262CFA}"/>
                </a:ext>
              </a:extLst>
            </p:cNvPr>
            <p:cNvSpPr/>
            <p:nvPr/>
          </p:nvSpPr>
          <p:spPr>
            <a:xfrm>
              <a:off x="10429875" y="2002631"/>
              <a:ext cx="9524" cy="23812"/>
            </a:xfrm>
            <a:custGeom>
              <a:avLst/>
              <a:gdLst>
                <a:gd name="connsiteX0" fmla="*/ 0 w 9524"/>
                <a:gd name="connsiteY0" fmla="*/ 0 h 23812"/>
                <a:gd name="connsiteX1" fmla="*/ 9525 w 9524"/>
                <a:gd name="connsiteY1" fmla="*/ 0 h 23812"/>
                <a:gd name="connsiteX2" fmla="*/ 9525 w 9524"/>
                <a:gd name="connsiteY2" fmla="*/ 0 h 23812"/>
                <a:gd name="connsiteX3" fmla="*/ 0 w 9524"/>
                <a:gd name="connsiteY3" fmla="*/ 0 h 23812"/>
                <a:gd name="connsiteX4" fmla="*/ 0 w 9524"/>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23812">
                  <a:moveTo>
                    <a:pt x="0" y="0"/>
                  </a:moveTo>
                  <a:cubicBezTo>
                    <a:pt x="2381" y="0"/>
                    <a:pt x="4762" y="0"/>
                    <a:pt x="9525" y="0"/>
                  </a:cubicBezTo>
                  <a:cubicBezTo>
                    <a:pt x="9525" y="0"/>
                    <a:pt x="9525" y="0"/>
                    <a:pt x="9525" y="0"/>
                  </a:cubicBezTo>
                  <a:cubicBezTo>
                    <a:pt x="7144" y="0"/>
                    <a:pt x="2381"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2133" name="Freeform: Shape 2132">
              <a:extLst>
                <a:ext uri="{FF2B5EF4-FFF2-40B4-BE49-F238E27FC236}">
                  <a16:creationId xmlns:a16="http://schemas.microsoft.com/office/drawing/2014/main" id="{06220EB0-77BA-1C0B-F0B4-5350A5378C51}"/>
                </a:ext>
              </a:extLst>
            </p:cNvPr>
            <p:cNvSpPr/>
            <p:nvPr/>
          </p:nvSpPr>
          <p:spPr>
            <a:xfrm>
              <a:off x="11651455" y="2000250"/>
              <a:ext cx="11906" cy="2381"/>
            </a:xfrm>
            <a:custGeom>
              <a:avLst/>
              <a:gdLst>
                <a:gd name="connsiteX0" fmla="*/ 11906 w 11906"/>
                <a:gd name="connsiteY0" fmla="*/ 2381 h 2381"/>
                <a:gd name="connsiteX1" fmla="*/ 0 w 11906"/>
                <a:gd name="connsiteY1" fmla="*/ 2381 h 2381"/>
                <a:gd name="connsiteX2" fmla="*/ 0 w 11906"/>
                <a:gd name="connsiteY2" fmla="*/ 0 h 2381"/>
                <a:gd name="connsiteX3" fmla="*/ 11906 w 11906"/>
                <a:gd name="connsiteY3" fmla="*/ 2381 h 2381"/>
                <a:gd name="connsiteX4" fmla="*/ 11906 w 11906"/>
                <a:gd name="connsiteY4" fmla="*/ 2381 h 2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
                  <a:moveTo>
                    <a:pt x="11906" y="2381"/>
                  </a:moveTo>
                  <a:cubicBezTo>
                    <a:pt x="7144" y="2381"/>
                    <a:pt x="4763" y="2381"/>
                    <a:pt x="0" y="2381"/>
                  </a:cubicBezTo>
                  <a:cubicBezTo>
                    <a:pt x="0" y="2381"/>
                    <a:pt x="0" y="2381"/>
                    <a:pt x="0" y="0"/>
                  </a:cubicBezTo>
                  <a:cubicBezTo>
                    <a:pt x="4763" y="2381"/>
                    <a:pt x="7144" y="2381"/>
                    <a:pt x="11906" y="2381"/>
                  </a:cubicBezTo>
                  <a:cubicBezTo>
                    <a:pt x="11906" y="2381"/>
                    <a:pt x="11906" y="2381"/>
                    <a:pt x="11906" y="2381"/>
                  </a:cubicBezTo>
                  <a:close/>
                </a:path>
              </a:pathLst>
            </a:custGeom>
            <a:grpFill/>
            <a:ln w="23813" cap="flat">
              <a:noFill/>
              <a:prstDash val="solid"/>
              <a:miter/>
            </a:ln>
          </p:spPr>
          <p:txBody>
            <a:bodyPr rtlCol="0" anchor="ctr"/>
            <a:lstStyle/>
            <a:p>
              <a:endParaRPr lang="en-ID"/>
            </a:p>
          </p:txBody>
        </p:sp>
        <p:sp>
          <p:nvSpPr>
            <p:cNvPr id="2134" name="Freeform: Shape 2133">
              <a:extLst>
                <a:ext uri="{FF2B5EF4-FFF2-40B4-BE49-F238E27FC236}">
                  <a16:creationId xmlns:a16="http://schemas.microsoft.com/office/drawing/2014/main" id="{90D4B22E-A0C3-5824-4E81-4565C11EF979}"/>
                </a:ext>
              </a:extLst>
            </p:cNvPr>
            <p:cNvSpPr/>
            <p:nvPr/>
          </p:nvSpPr>
          <p:spPr>
            <a:xfrm>
              <a:off x="6519862" y="3128962"/>
              <a:ext cx="11906" cy="23812"/>
            </a:xfrm>
            <a:custGeom>
              <a:avLst/>
              <a:gdLst>
                <a:gd name="connsiteX0" fmla="*/ 11906 w 11906"/>
                <a:gd name="connsiteY0" fmla="*/ 0 h 23812"/>
                <a:gd name="connsiteX1" fmla="*/ 0 w 11906"/>
                <a:gd name="connsiteY1" fmla="*/ 0 h 23812"/>
                <a:gd name="connsiteX2" fmla="*/ 0 w 11906"/>
                <a:gd name="connsiteY2" fmla="*/ 0 h 23812"/>
                <a:gd name="connsiteX3" fmla="*/ 11906 w 11906"/>
                <a:gd name="connsiteY3" fmla="*/ 0 h 23812"/>
                <a:gd name="connsiteX4" fmla="*/ 11906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11906" y="0"/>
                  </a:moveTo>
                  <a:cubicBezTo>
                    <a:pt x="7144" y="0"/>
                    <a:pt x="4763" y="0"/>
                    <a:pt x="0" y="0"/>
                  </a:cubicBezTo>
                  <a:cubicBezTo>
                    <a:pt x="0" y="0"/>
                    <a:pt x="0" y="0"/>
                    <a:pt x="0" y="0"/>
                  </a:cubicBezTo>
                  <a:cubicBezTo>
                    <a:pt x="4763" y="0"/>
                    <a:pt x="7144" y="0"/>
                    <a:pt x="11906" y="0"/>
                  </a:cubicBezTo>
                  <a:cubicBezTo>
                    <a:pt x="11906" y="0"/>
                    <a:pt x="11906" y="0"/>
                    <a:pt x="11906" y="0"/>
                  </a:cubicBezTo>
                  <a:close/>
                </a:path>
              </a:pathLst>
            </a:custGeom>
            <a:grpFill/>
            <a:ln w="23813" cap="flat">
              <a:noFill/>
              <a:prstDash val="solid"/>
              <a:miter/>
            </a:ln>
          </p:spPr>
          <p:txBody>
            <a:bodyPr rtlCol="0" anchor="ctr"/>
            <a:lstStyle/>
            <a:p>
              <a:endParaRPr lang="en-ID"/>
            </a:p>
          </p:txBody>
        </p:sp>
        <p:sp>
          <p:nvSpPr>
            <p:cNvPr id="2135" name="Freeform: Shape 2134">
              <a:extLst>
                <a:ext uri="{FF2B5EF4-FFF2-40B4-BE49-F238E27FC236}">
                  <a16:creationId xmlns:a16="http://schemas.microsoft.com/office/drawing/2014/main" id="{9F59A363-0866-4711-9CBD-257F447300FD}"/>
                </a:ext>
              </a:extLst>
            </p:cNvPr>
            <p:cNvSpPr/>
            <p:nvPr/>
          </p:nvSpPr>
          <p:spPr>
            <a:xfrm>
              <a:off x="5791200" y="3128962"/>
              <a:ext cx="14287" cy="2381"/>
            </a:xfrm>
            <a:custGeom>
              <a:avLst/>
              <a:gdLst>
                <a:gd name="connsiteX0" fmla="*/ 14287 w 14287"/>
                <a:gd name="connsiteY0" fmla="*/ 0 h 2381"/>
                <a:gd name="connsiteX1" fmla="*/ 4762 w 14287"/>
                <a:gd name="connsiteY1" fmla="*/ 2381 h 2381"/>
                <a:gd name="connsiteX2" fmla="*/ 0 w 14287"/>
                <a:gd name="connsiteY2" fmla="*/ 0 h 2381"/>
                <a:gd name="connsiteX3" fmla="*/ 14287 w 14287"/>
                <a:gd name="connsiteY3" fmla="*/ 0 h 2381"/>
              </a:gdLst>
              <a:ahLst/>
              <a:cxnLst>
                <a:cxn ang="0">
                  <a:pos x="connsiteX0" y="connsiteY0"/>
                </a:cxn>
                <a:cxn ang="0">
                  <a:pos x="connsiteX1" y="connsiteY1"/>
                </a:cxn>
                <a:cxn ang="0">
                  <a:pos x="connsiteX2" y="connsiteY2"/>
                </a:cxn>
                <a:cxn ang="0">
                  <a:pos x="connsiteX3" y="connsiteY3"/>
                </a:cxn>
              </a:cxnLst>
              <a:rect l="l" t="t" r="r" b="b"/>
              <a:pathLst>
                <a:path w="14287" h="2381">
                  <a:moveTo>
                    <a:pt x="14287" y="0"/>
                  </a:moveTo>
                  <a:cubicBezTo>
                    <a:pt x="7144" y="0"/>
                    <a:pt x="4762" y="2381"/>
                    <a:pt x="4762" y="2381"/>
                  </a:cubicBezTo>
                  <a:cubicBezTo>
                    <a:pt x="2381" y="2381"/>
                    <a:pt x="0" y="2381"/>
                    <a:pt x="0" y="0"/>
                  </a:cubicBezTo>
                  <a:cubicBezTo>
                    <a:pt x="2381" y="0"/>
                    <a:pt x="7144" y="0"/>
                    <a:pt x="14287" y="0"/>
                  </a:cubicBezTo>
                  <a:close/>
                </a:path>
              </a:pathLst>
            </a:custGeom>
            <a:grpFill/>
            <a:ln w="23813" cap="flat">
              <a:noFill/>
              <a:prstDash val="solid"/>
              <a:miter/>
            </a:ln>
          </p:spPr>
          <p:txBody>
            <a:bodyPr rtlCol="0" anchor="ctr"/>
            <a:lstStyle/>
            <a:p>
              <a:endParaRPr lang="en-ID"/>
            </a:p>
          </p:txBody>
        </p:sp>
        <p:sp>
          <p:nvSpPr>
            <p:cNvPr id="2136" name="Freeform: Shape 2135">
              <a:extLst>
                <a:ext uri="{FF2B5EF4-FFF2-40B4-BE49-F238E27FC236}">
                  <a16:creationId xmlns:a16="http://schemas.microsoft.com/office/drawing/2014/main" id="{F4828E82-EC17-2B9F-48C3-7DA3A8187DCC}"/>
                </a:ext>
              </a:extLst>
            </p:cNvPr>
            <p:cNvSpPr/>
            <p:nvPr/>
          </p:nvSpPr>
          <p:spPr>
            <a:xfrm>
              <a:off x="8984456" y="4043362"/>
              <a:ext cx="15096" cy="19050"/>
            </a:xfrm>
            <a:custGeom>
              <a:avLst/>
              <a:gdLst>
                <a:gd name="connsiteX0" fmla="*/ 0 w 15096"/>
                <a:gd name="connsiteY0" fmla="*/ 0 h 19050"/>
                <a:gd name="connsiteX1" fmla="*/ 9525 w 15096"/>
                <a:gd name="connsiteY1" fmla="*/ 19050 h 19050"/>
                <a:gd name="connsiteX2" fmla="*/ 9525 w 15096"/>
                <a:gd name="connsiteY2" fmla="*/ 19050 h 19050"/>
                <a:gd name="connsiteX3" fmla="*/ 0 w 15096"/>
                <a:gd name="connsiteY3" fmla="*/ 0 h 19050"/>
                <a:gd name="connsiteX4" fmla="*/ 0 w 15096"/>
                <a:gd name="connsiteY4" fmla="*/ 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0" y="0"/>
                  </a:moveTo>
                  <a:cubicBezTo>
                    <a:pt x="16669" y="2381"/>
                    <a:pt x="19050" y="2381"/>
                    <a:pt x="9525" y="19050"/>
                  </a:cubicBezTo>
                  <a:lnTo>
                    <a:pt x="9525" y="19050"/>
                  </a:lnTo>
                  <a:cubicBezTo>
                    <a:pt x="11906" y="9525"/>
                    <a:pt x="7144" y="4762"/>
                    <a:pt x="0" y="0"/>
                  </a:cubicBezTo>
                  <a:lnTo>
                    <a:pt x="0" y="0"/>
                  </a:lnTo>
                  <a:close/>
                </a:path>
              </a:pathLst>
            </a:custGeom>
            <a:grpFill/>
            <a:ln w="23813" cap="flat">
              <a:noFill/>
              <a:prstDash val="solid"/>
              <a:miter/>
            </a:ln>
          </p:spPr>
          <p:txBody>
            <a:bodyPr rtlCol="0" anchor="ctr"/>
            <a:lstStyle/>
            <a:p>
              <a:endParaRPr lang="en-ID"/>
            </a:p>
          </p:txBody>
        </p:sp>
        <p:sp>
          <p:nvSpPr>
            <p:cNvPr id="2137" name="Freeform: Shape 2136">
              <a:extLst>
                <a:ext uri="{FF2B5EF4-FFF2-40B4-BE49-F238E27FC236}">
                  <a16:creationId xmlns:a16="http://schemas.microsoft.com/office/drawing/2014/main" id="{94718220-7A01-3844-D1E9-7F15451581CD}"/>
                </a:ext>
              </a:extLst>
            </p:cNvPr>
            <p:cNvSpPr/>
            <p:nvPr/>
          </p:nvSpPr>
          <p:spPr>
            <a:xfrm>
              <a:off x="5788818" y="6507955"/>
              <a:ext cx="11906" cy="23812"/>
            </a:xfrm>
            <a:custGeom>
              <a:avLst/>
              <a:gdLst>
                <a:gd name="connsiteX0" fmla="*/ 11906 w 11906"/>
                <a:gd name="connsiteY0" fmla="*/ 0 h 23812"/>
                <a:gd name="connsiteX1" fmla="*/ 0 w 11906"/>
                <a:gd name="connsiteY1" fmla="*/ 0 h 23812"/>
                <a:gd name="connsiteX2" fmla="*/ 0 w 11906"/>
                <a:gd name="connsiteY2" fmla="*/ 0 h 23812"/>
                <a:gd name="connsiteX3" fmla="*/ 11906 w 11906"/>
                <a:gd name="connsiteY3" fmla="*/ 0 h 23812"/>
                <a:gd name="connsiteX4" fmla="*/ 11906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11906" y="0"/>
                  </a:moveTo>
                  <a:cubicBezTo>
                    <a:pt x="7144" y="0"/>
                    <a:pt x="4762" y="0"/>
                    <a:pt x="0" y="0"/>
                  </a:cubicBezTo>
                  <a:cubicBezTo>
                    <a:pt x="0" y="0"/>
                    <a:pt x="0" y="0"/>
                    <a:pt x="0" y="0"/>
                  </a:cubicBezTo>
                  <a:cubicBezTo>
                    <a:pt x="4762" y="0"/>
                    <a:pt x="9525" y="0"/>
                    <a:pt x="11906" y="0"/>
                  </a:cubicBezTo>
                  <a:cubicBezTo>
                    <a:pt x="11906" y="0"/>
                    <a:pt x="11906" y="0"/>
                    <a:pt x="11906" y="0"/>
                  </a:cubicBezTo>
                  <a:close/>
                </a:path>
              </a:pathLst>
            </a:custGeom>
            <a:grpFill/>
            <a:ln w="23813" cap="flat">
              <a:noFill/>
              <a:prstDash val="solid"/>
              <a:miter/>
            </a:ln>
          </p:spPr>
          <p:txBody>
            <a:bodyPr rtlCol="0" anchor="ctr"/>
            <a:lstStyle/>
            <a:p>
              <a:endParaRPr lang="en-ID"/>
            </a:p>
          </p:txBody>
        </p:sp>
        <p:sp>
          <p:nvSpPr>
            <p:cNvPr id="2138" name="Freeform: Shape 2137">
              <a:extLst>
                <a:ext uri="{FF2B5EF4-FFF2-40B4-BE49-F238E27FC236}">
                  <a16:creationId xmlns:a16="http://schemas.microsoft.com/office/drawing/2014/main" id="{740DC87D-4E5B-E36B-DC5E-75153124D961}"/>
                </a:ext>
              </a:extLst>
            </p:cNvPr>
            <p:cNvSpPr/>
            <p:nvPr/>
          </p:nvSpPr>
          <p:spPr>
            <a:xfrm>
              <a:off x="6522243" y="6505575"/>
              <a:ext cx="9524" cy="2380"/>
            </a:xfrm>
            <a:custGeom>
              <a:avLst/>
              <a:gdLst>
                <a:gd name="connsiteX0" fmla="*/ 9525 w 9524"/>
                <a:gd name="connsiteY0" fmla="*/ 2381 h 2380"/>
                <a:gd name="connsiteX1" fmla="*/ 0 w 9524"/>
                <a:gd name="connsiteY1" fmla="*/ 2381 h 2380"/>
                <a:gd name="connsiteX2" fmla="*/ 9525 w 9524"/>
                <a:gd name="connsiteY2" fmla="*/ 0 h 2380"/>
                <a:gd name="connsiteX3" fmla="*/ 9525 w 9524"/>
                <a:gd name="connsiteY3" fmla="*/ 2381 h 2380"/>
              </a:gdLst>
              <a:ahLst/>
              <a:cxnLst>
                <a:cxn ang="0">
                  <a:pos x="connsiteX0" y="connsiteY0"/>
                </a:cxn>
                <a:cxn ang="0">
                  <a:pos x="connsiteX1" y="connsiteY1"/>
                </a:cxn>
                <a:cxn ang="0">
                  <a:pos x="connsiteX2" y="connsiteY2"/>
                </a:cxn>
                <a:cxn ang="0">
                  <a:pos x="connsiteX3" y="connsiteY3"/>
                </a:cxn>
              </a:cxnLst>
              <a:rect l="l" t="t" r="r" b="b"/>
              <a:pathLst>
                <a:path w="9524" h="2380">
                  <a:moveTo>
                    <a:pt x="9525" y="2381"/>
                  </a:moveTo>
                  <a:cubicBezTo>
                    <a:pt x="7144" y="2381"/>
                    <a:pt x="2381" y="2381"/>
                    <a:pt x="0" y="2381"/>
                  </a:cubicBezTo>
                  <a:cubicBezTo>
                    <a:pt x="2381" y="2381"/>
                    <a:pt x="7144" y="2381"/>
                    <a:pt x="9525" y="0"/>
                  </a:cubicBezTo>
                  <a:cubicBezTo>
                    <a:pt x="9525" y="2381"/>
                    <a:pt x="9525" y="2381"/>
                    <a:pt x="9525" y="2381"/>
                  </a:cubicBezTo>
                  <a:close/>
                </a:path>
              </a:pathLst>
            </a:custGeom>
            <a:grpFill/>
            <a:ln w="23813" cap="flat">
              <a:noFill/>
              <a:prstDash val="solid"/>
              <a:miter/>
            </a:ln>
          </p:spPr>
          <p:txBody>
            <a:bodyPr rtlCol="0" anchor="ctr"/>
            <a:lstStyle/>
            <a:p>
              <a:endParaRPr lang="en-ID"/>
            </a:p>
          </p:txBody>
        </p:sp>
        <p:sp>
          <p:nvSpPr>
            <p:cNvPr id="2139" name="Freeform: Shape 2138">
              <a:extLst>
                <a:ext uri="{FF2B5EF4-FFF2-40B4-BE49-F238E27FC236}">
                  <a16:creationId xmlns:a16="http://schemas.microsoft.com/office/drawing/2014/main" id="{B2AACF5C-7D69-61E4-713D-B2073A2E1E46}"/>
                </a:ext>
              </a:extLst>
            </p:cNvPr>
            <p:cNvSpPr/>
            <p:nvPr/>
          </p:nvSpPr>
          <p:spPr>
            <a:xfrm>
              <a:off x="7743824" y="6507955"/>
              <a:ext cx="9525" cy="23812"/>
            </a:xfrm>
            <a:custGeom>
              <a:avLst/>
              <a:gdLst>
                <a:gd name="connsiteX0" fmla="*/ 9525 w 9525"/>
                <a:gd name="connsiteY0" fmla="*/ 0 h 23812"/>
                <a:gd name="connsiteX1" fmla="*/ 0 w 9525"/>
                <a:gd name="connsiteY1" fmla="*/ 0 h 23812"/>
                <a:gd name="connsiteX2" fmla="*/ 0 w 9525"/>
                <a:gd name="connsiteY2" fmla="*/ 0 h 23812"/>
                <a:gd name="connsiteX3" fmla="*/ 9525 w 9525"/>
                <a:gd name="connsiteY3" fmla="*/ 0 h 23812"/>
                <a:gd name="connsiteX4" fmla="*/ 9525 w 9525"/>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 h="23812">
                  <a:moveTo>
                    <a:pt x="9525" y="0"/>
                  </a:moveTo>
                  <a:cubicBezTo>
                    <a:pt x="7144" y="0"/>
                    <a:pt x="2381" y="0"/>
                    <a:pt x="0" y="0"/>
                  </a:cubicBezTo>
                  <a:cubicBezTo>
                    <a:pt x="0" y="0"/>
                    <a:pt x="0" y="0"/>
                    <a:pt x="0" y="0"/>
                  </a:cubicBezTo>
                  <a:cubicBezTo>
                    <a:pt x="2381" y="0"/>
                    <a:pt x="7144" y="0"/>
                    <a:pt x="9525" y="0"/>
                  </a:cubicBezTo>
                  <a:cubicBezTo>
                    <a:pt x="9525" y="0"/>
                    <a:pt x="9525" y="0"/>
                    <a:pt x="9525" y="0"/>
                  </a:cubicBezTo>
                  <a:close/>
                </a:path>
              </a:pathLst>
            </a:custGeom>
            <a:grpFill/>
            <a:ln w="23813" cap="flat">
              <a:noFill/>
              <a:prstDash val="solid"/>
              <a:miter/>
            </a:ln>
          </p:spPr>
          <p:txBody>
            <a:bodyPr rtlCol="0" anchor="ctr"/>
            <a:lstStyle/>
            <a:p>
              <a:endParaRPr lang="en-ID"/>
            </a:p>
          </p:txBody>
        </p:sp>
        <p:sp>
          <p:nvSpPr>
            <p:cNvPr id="2140" name="Freeform: Shape 2139">
              <a:extLst>
                <a:ext uri="{FF2B5EF4-FFF2-40B4-BE49-F238E27FC236}">
                  <a16:creationId xmlns:a16="http://schemas.microsoft.com/office/drawing/2014/main" id="{D85E5FB5-3FC1-EAB2-13EF-ECAA3558D64E}"/>
                </a:ext>
              </a:extLst>
            </p:cNvPr>
            <p:cNvSpPr/>
            <p:nvPr/>
          </p:nvSpPr>
          <p:spPr>
            <a:xfrm>
              <a:off x="8474868" y="6505575"/>
              <a:ext cx="9525" cy="2380"/>
            </a:xfrm>
            <a:custGeom>
              <a:avLst/>
              <a:gdLst>
                <a:gd name="connsiteX0" fmla="*/ 9525 w 9525"/>
                <a:gd name="connsiteY0" fmla="*/ 2381 h 2380"/>
                <a:gd name="connsiteX1" fmla="*/ 0 w 9525"/>
                <a:gd name="connsiteY1" fmla="*/ 2381 h 2380"/>
                <a:gd name="connsiteX2" fmla="*/ 9525 w 9525"/>
                <a:gd name="connsiteY2" fmla="*/ 0 h 2380"/>
                <a:gd name="connsiteX3" fmla="*/ 9525 w 9525"/>
                <a:gd name="connsiteY3" fmla="*/ 2381 h 2380"/>
              </a:gdLst>
              <a:ahLst/>
              <a:cxnLst>
                <a:cxn ang="0">
                  <a:pos x="connsiteX0" y="connsiteY0"/>
                </a:cxn>
                <a:cxn ang="0">
                  <a:pos x="connsiteX1" y="connsiteY1"/>
                </a:cxn>
                <a:cxn ang="0">
                  <a:pos x="connsiteX2" y="connsiteY2"/>
                </a:cxn>
                <a:cxn ang="0">
                  <a:pos x="connsiteX3" y="connsiteY3"/>
                </a:cxn>
              </a:cxnLst>
              <a:rect l="l" t="t" r="r" b="b"/>
              <a:pathLst>
                <a:path w="9525" h="2380">
                  <a:moveTo>
                    <a:pt x="9525" y="2381"/>
                  </a:moveTo>
                  <a:cubicBezTo>
                    <a:pt x="7144" y="2381"/>
                    <a:pt x="2381" y="2381"/>
                    <a:pt x="0" y="2381"/>
                  </a:cubicBezTo>
                  <a:cubicBezTo>
                    <a:pt x="2381" y="2381"/>
                    <a:pt x="7144" y="2381"/>
                    <a:pt x="9525" y="0"/>
                  </a:cubicBezTo>
                  <a:cubicBezTo>
                    <a:pt x="9525" y="2381"/>
                    <a:pt x="9525" y="2381"/>
                    <a:pt x="9525" y="2381"/>
                  </a:cubicBezTo>
                  <a:close/>
                </a:path>
              </a:pathLst>
            </a:custGeom>
            <a:grpFill/>
            <a:ln w="23813" cap="flat">
              <a:noFill/>
              <a:prstDash val="solid"/>
              <a:miter/>
            </a:ln>
          </p:spPr>
          <p:txBody>
            <a:bodyPr rtlCol="0" anchor="ctr"/>
            <a:lstStyle/>
            <a:p>
              <a:endParaRPr lang="en-ID"/>
            </a:p>
          </p:txBody>
        </p:sp>
        <p:sp>
          <p:nvSpPr>
            <p:cNvPr id="2141" name="Freeform: Shape 2140">
              <a:extLst>
                <a:ext uri="{FF2B5EF4-FFF2-40B4-BE49-F238E27FC236}">
                  <a16:creationId xmlns:a16="http://schemas.microsoft.com/office/drawing/2014/main" id="{88DE1FCD-9889-1A6D-BBB9-B1175FA65D83}"/>
                </a:ext>
              </a:extLst>
            </p:cNvPr>
            <p:cNvSpPr/>
            <p:nvPr/>
          </p:nvSpPr>
          <p:spPr>
            <a:xfrm>
              <a:off x="9698831" y="6507955"/>
              <a:ext cx="9524" cy="2381"/>
            </a:xfrm>
            <a:custGeom>
              <a:avLst/>
              <a:gdLst>
                <a:gd name="connsiteX0" fmla="*/ 0 w 9524"/>
                <a:gd name="connsiteY0" fmla="*/ 0 h 2381"/>
                <a:gd name="connsiteX1" fmla="*/ 9525 w 9524"/>
                <a:gd name="connsiteY1" fmla="*/ 0 h 2381"/>
                <a:gd name="connsiteX2" fmla="*/ 9525 w 9524"/>
                <a:gd name="connsiteY2" fmla="*/ 2381 h 2381"/>
                <a:gd name="connsiteX3" fmla="*/ 0 w 9524"/>
                <a:gd name="connsiteY3" fmla="*/ 0 h 2381"/>
                <a:gd name="connsiteX4" fmla="*/ 0 w 9524"/>
                <a:gd name="connsiteY4" fmla="*/ 0 h 2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2381">
                  <a:moveTo>
                    <a:pt x="0" y="0"/>
                  </a:moveTo>
                  <a:cubicBezTo>
                    <a:pt x="2381" y="0"/>
                    <a:pt x="7144" y="0"/>
                    <a:pt x="9525" y="0"/>
                  </a:cubicBezTo>
                  <a:cubicBezTo>
                    <a:pt x="9525" y="0"/>
                    <a:pt x="9525" y="0"/>
                    <a:pt x="9525" y="2381"/>
                  </a:cubicBezTo>
                  <a:cubicBezTo>
                    <a:pt x="7144" y="0"/>
                    <a:pt x="2381"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2142" name="Freeform: Shape 2141">
              <a:extLst>
                <a:ext uri="{FF2B5EF4-FFF2-40B4-BE49-F238E27FC236}">
                  <a16:creationId xmlns:a16="http://schemas.microsoft.com/office/drawing/2014/main" id="{203E77F0-B29C-EC30-C758-7F1F4FFFE712}"/>
                </a:ext>
              </a:extLst>
            </p:cNvPr>
            <p:cNvSpPr/>
            <p:nvPr/>
          </p:nvSpPr>
          <p:spPr>
            <a:xfrm>
              <a:off x="9183672" y="4043362"/>
              <a:ext cx="15096" cy="19050"/>
            </a:xfrm>
            <a:custGeom>
              <a:avLst/>
              <a:gdLst>
                <a:gd name="connsiteX0" fmla="*/ 5571 w 15096"/>
                <a:gd name="connsiteY0" fmla="*/ 19050 h 19050"/>
                <a:gd name="connsiteX1" fmla="*/ 15096 w 15096"/>
                <a:gd name="connsiteY1" fmla="*/ 0 h 19050"/>
                <a:gd name="connsiteX2" fmla="*/ 15096 w 15096"/>
                <a:gd name="connsiteY2" fmla="*/ 0 h 19050"/>
                <a:gd name="connsiteX3" fmla="*/ 5571 w 15096"/>
                <a:gd name="connsiteY3" fmla="*/ 19050 h 19050"/>
                <a:gd name="connsiteX4" fmla="*/ 5571 w 15096"/>
                <a:gd name="connsiteY4" fmla="*/ 1905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5571" y="19050"/>
                  </a:moveTo>
                  <a:cubicBezTo>
                    <a:pt x="-3954" y="2381"/>
                    <a:pt x="-1573" y="2381"/>
                    <a:pt x="15096" y="0"/>
                  </a:cubicBezTo>
                  <a:lnTo>
                    <a:pt x="15096" y="0"/>
                  </a:lnTo>
                  <a:cubicBezTo>
                    <a:pt x="10334" y="4762"/>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2143" name="Freeform: Shape 2142">
              <a:extLst>
                <a:ext uri="{FF2B5EF4-FFF2-40B4-BE49-F238E27FC236}">
                  <a16:creationId xmlns:a16="http://schemas.microsoft.com/office/drawing/2014/main" id="{C1789EA5-30EB-CCFE-2919-3CB6EFB67400}"/>
                </a:ext>
              </a:extLst>
            </p:cNvPr>
            <p:cNvSpPr/>
            <p:nvPr/>
          </p:nvSpPr>
          <p:spPr>
            <a:xfrm>
              <a:off x="11651455" y="6507955"/>
              <a:ext cx="9525" cy="23812"/>
            </a:xfrm>
            <a:custGeom>
              <a:avLst/>
              <a:gdLst>
                <a:gd name="connsiteX0" fmla="*/ 9526 w 9525"/>
                <a:gd name="connsiteY0" fmla="*/ 0 h 23812"/>
                <a:gd name="connsiteX1" fmla="*/ 0 w 9525"/>
                <a:gd name="connsiteY1" fmla="*/ 0 h 23812"/>
                <a:gd name="connsiteX2" fmla="*/ 0 w 9525"/>
                <a:gd name="connsiteY2" fmla="*/ 0 h 23812"/>
                <a:gd name="connsiteX3" fmla="*/ 9526 w 9525"/>
                <a:gd name="connsiteY3" fmla="*/ 0 h 23812"/>
                <a:gd name="connsiteX4" fmla="*/ 9526 w 9525"/>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 h="23812">
                  <a:moveTo>
                    <a:pt x="9526" y="0"/>
                  </a:moveTo>
                  <a:cubicBezTo>
                    <a:pt x="7144" y="0"/>
                    <a:pt x="2381" y="0"/>
                    <a:pt x="0" y="0"/>
                  </a:cubicBezTo>
                  <a:cubicBezTo>
                    <a:pt x="0" y="0"/>
                    <a:pt x="0" y="0"/>
                    <a:pt x="0" y="0"/>
                  </a:cubicBezTo>
                  <a:cubicBezTo>
                    <a:pt x="2381" y="0"/>
                    <a:pt x="7144" y="0"/>
                    <a:pt x="9526" y="0"/>
                  </a:cubicBezTo>
                  <a:cubicBezTo>
                    <a:pt x="9526" y="0"/>
                    <a:pt x="9526" y="0"/>
                    <a:pt x="9526" y="0"/>
                  </a:cubicBezTo>
                  <a:close/>
                </a:path>
              </a:pathLst>
            </a:custGeom>
            <a:grpFill/>
            <a:ln w="23813" cap="flat">
              <a:noFill/>
              <a:prstDash val="solid"/>
              <a:miter/>
            </a:ln>
          </p:spPr>
          <p:txBody>
            <a:bodyPr rtlCol="0" anchor="ctr"/>
            <a:lstStyle/>
            <a:p>
              <a:endParaRPr lang="en-ID"/>
            </a:p>
          </p:txBody>
        </p:sp>
        <p:sp>
          <p:nvSpPr>
            <p:cNvPr id="2144" name="Freeform: Shape 2143">
              <a:extLst>
                <a:ext uri="{FF2B5EF4-FFF2-40B4-BE49-F238E27FC236}">
                  <a16:creationId xmlns:a16="http://schemas.microsoft.com/office/drawing/2014/main" id="{2E7C24EA-D08B-5FE6-2DDA-2957DB2173D8}"/>
                </a:ext>
              </a:extLst>
            </p:cNvPr>
            <p:cNvSpPr/>
            <p:nvPr/>
          </p:nvSpPr>
          <p:spPr>
            <a:xfrm>
              <a:off x="10937081" y="4043362"/>
              <a:ext cx="15096" cy="19050"/>
            </a:xfrm>
            <a:custGeom>
              <a:avLst/>
              <a:gdLst>
                <a:gd name="connsiteX0" fmla="*/ 0 w 15096"/>
                <a:gd name="connsiteY0" fmla="*/ 0 h 19050"/>
                <a:gd name="connsiteX1" fmla="*/ 9525 w 15096"/>
                <a:gd name="connsiteY1" fmla="*/ 19050 h 19050"/>
                <a:gd name="connsiteX2" fmla="*/ 9525 w 15096"/>
                <a:gd name="connsiteY2" fmla="*/ 19050 h 19050"/>
                <a:gd name="connsiteX3" fmla="*/ 0 w 15096"/>
                <a:gd name="connsiteY3" fmla="*/ 0 h 19050"/>
                <a:gd name="connsiteX4" fmla="*/ 0 w 15096"/>
                <a:gd name="connsiteY4" fmla="*/ 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0" y="0"/>
                  </a:moveTo>
                  <a:cubicBezTo>
                    <a:pt x="16669" y="2381"/>
                    <a:pt x="19050" y="2381"/>
                    <a:pt x="9525" y="19050"/>
                  </a:cubicBezTo>
                  <a:lnTo>
                    <a:pt x="9525" y="19050"/>
                  </a:lnTo>
                  <a:cubicBezTo>
                    <a:pt x="14287" y="9525"/>
                    <a:pt x="7144" y="4762"/>
                    <a:pt x="0" y="0"/>
                  </a:cubicBezTo>
                  <a:lnTo>
                    <a:pt x="0" y="0"/>
                  </a:lnTo>
                  <a:close/>
                </a:path>
              </a:pathLst>
            </a:custGeom>
            <a:grpFill/>
            <a:ln w="23813" cap="flat">
              <a:noFill/>
              <a:prstDash val="solid"/>
              <a:miter/>
            </a:ln>
          </p:spPr>
          <p:txBody>
            <a:bodyPr rtlCol="0" anchor="ctr"/>
            <a:lstStyle/>
            <a:p>
              <a:endParaRPr lang="en-ID"/>
            </a:p>
          </p:txBody>
        </p:sp>
        <p:sp>
          <p:nvSpPr>
            <p:cNvPr id="2145" name="Freeform: Shape 2144">
              <a:extLst>
                <a:ext uri="{FF2B5EF4-FFF2-40B4-BE49-F238E27FC236}">
                  <a16:creationId xmlns:a16="http://schemas.microsoft.com/office/drawing/2014/main" id="{A0ED88A5-96B2-6E41-3021-A64AC5AC9CF8}"/>
                </a:ext>
              </a:extLst>
            </p:cNvPr>
            <p:cNvSpPr/>
            <p:nvPr/>
          </p:nvSpPr>
          <p:spPr>
            <a:xfrm>
              <a:off x="11138678" y="4043362"/>
              <a:ext cx="15095" cy="19050"/>
            </a:xfrm>
            <a:custGeom>
              <a:avLst/>
              <a:gdLst>
                <a:gd name="connsiteX0" fmla="*/ 5571 w 15095"/>
                <a:gd name="connsiteY0" fmla="*/ 19050 h 19050"/>
                <a:gd name="connsiteX1" fmla="*/ 15096 w 15095"/>
                <a:gd name="connsiteY1" fmla="*/ 0 h 19050"/>
                <a:gd name="connsiteX2" fmla="*/ 15096 w 15095"/>
                <a:gd name="connsiteY2" fmla="*/ 0 h 19050"/>
                <a:gd name="connsiteX3" fmla="*/ 5571 w 15095"/>
                <a:gd name="connsiteY3" fmla="*/ 19050 h 19050"/>
                <a:gd name="connsiteX4" fmla="*/ 5571 w 15095"/>
                <a:gd name="connsiteY4" fmla="*/ 1905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5" h="19050">
                  <a:moveTo>
                    <a:pt x="5571" y="19050"/>
                  </a:moveTo>
                  <a:cubicBezTo>
                    <a:pt x="-3954" y="2381"/>
                    <a:pt x="-1573" y="2381"/>
                    <a:pt x="15096" y="0"/>
                  </a:cubicBezTo>
                  <a:lnTo>
                    <a:pt x="15096" y="0"/>
                  </a:lnTo>
                  <a:cubicBezTo>
                    <a:pt x="7952" y="4762"/>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2146" name="Freeform: Shape 2145">
              <a:extLst>
                <a:ext uri="{FF2B5EF4-FFF2-40B4-BE49-F238E27FC236}">
                  <a16:creationId xmlns:a16="http://schemas.microsoft.com/office/drawing/2014/main" id="{DCF477A3-DBB8-6D0A-24EE-3C2E4218EEF8}"/>
                </a:ext>
              </a:extLst>
            </p:cNvPr>
            <p:cNvSpPr/>
            <p:nvPr/>
          </p:nvSpPr>
          <p:spPr>
            <a:xfrm>
              <a:off x="11138678" y="2917031"/>
              <a:ext cx="15095" cy="19050"/>
            </a:xfrm>
            <a:custGeom>
              <a:avLst/>
              <a:gdLst>
                <a:gd name="connsiteX0" fmla="*/ 5571 w 15095"/>
                <a:gd name="connsiteY0" fmla="*/ 19050 h 19050"/>
                <a:gd name="connsiteX1" fmla="*/ 15096 w 15095"/>
                <a:gd name="connsiteY1" fmla="*/ 0 h 19050"/>
                <a:gd name="connsiteX2" fmla="*/ 15096 w 15095"/>
                <a:gd name="connsiteY2" fmla="*/ 0 h 19050"/>
                <a:gd name="connsiteX3" fmla="*/ 5571 w 15095"/>
                <a:gd name="connsiteY3" fmla="*/ 19050 h 19050"/>
                <a:gd name="connsiteX4" fmla="*/ 5571 w 15095"/>
                <a:gd name="connsiteY4" fmla="*/ 1905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5" h="19050">
                  <a:moveTo>
                    <a:pt x="5571" y="19050"/>
                  </a:moveTo>
                  <a:cubicBezTo>
                    <a:pt x="-3954" y="2381"/>
                    <a:pt x="-1573" y="2381"/>
                    <a:pt x="15096" y="0"/>
                  </a:cubicBezTo>
                  <a:lnTo>
                    <a:pt x="15096" y="0"/>
                  </a:lnTo>
                  <a:cubicBezTo>
                    <a:pt x="7952" y="4762"/>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2147" name="Freeform: Shape 2146">
              <a:extLst>
                <a:ext uri="{FF2B5EF4-FFF2-40B4-BE49-F238E27FC236}">
                  <a16:creationId xmlns:a16="http://schemas.microsoft.com/office/drawing/2014/main" id="{3068BDBD-E64C-646F-574E-DA855C68A11B}"/>
                </a:ext>
              </a:extLst>
            </p:cNvPr>
            <p:cNvSpPr/>
            <p:nvPr/>
          </p:nvSpPr>
          <p:spPr>
            <a:xfrm>
              <a:off x="7029449" y="1790699"/>
              <a:ext cx="15096" cy="19050"/>
            </a:xfrm>
            <a:custGeom>
              <a:avLst/>
              <a:gdLst>
                <a:gd name="connsiteX0" fmla="*/ 0 w 15096"/>
                <a:gd name="connsiteY0" fmla="*/ 0 h 19050"/>
                <a:gd name="connsiteX1" fmla="*/ 9525 w 15096"/>
                <a:gd name="connsiteY1" fmla="*/ 19050 h 19050"/>
                <a:gd name="connsiteX2" fmla="*/ 9525 w 15096"/>
                <a:gd name="connsiteY2" fmla="*/ 19050 h 19050"/>
                <a:gd name="connsiteX3" fmla="*/ 0 w 15096"/>
                <a:gd name="connsiteY3" fmla="*/ 0 h 19050"/>
                <a:gd name="connsiteX4" fmla="*/ 0 w 15096"/>
                <a:gd name="connsiteY4" fmla="*/ 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0" y="0"/>
                  </a:moveTo>
                  <a:cubicBezTo>
                    <a:pt x="16669" y="2381"/>
                    <a:pt x="19050" y="2381"/>
                    <a:pt x="9525" y="19050"/>
                  </a:cubicBezTo>
                  <a:lnTo>
                    <a:pt x="9525" y="19050"/>
                  </a:lnTo>
                  <a:cubicBezTo>
                    <a:pt x="14288" y="9525"/>
                    <a:pt x="7144" y="4763"/>
                    <a:pt x="0" y="0"/>
                  </a:cubicBezTo>
                  <a:lnTo>
                    <a:pt x="0" y="0"/>
                  </a:lnTo>
                  <a:close/>
                </a:path>
              </a:pathLst>
            </a:custGeom>
            <a:grpFill/>
            <a:ln w="23813" cap="flat">
              <a:noFill/>
              <a:prstDash val="solid"/>
              <a:miter/>
            </a:ln>
          </p:spPr>
          <p:txBody>
            <a:bodyPr rtlCol="0" anchor="ctr"/>
            <a:lstStyle/>
            <a:p>
              <a:endParaRPr lang="en-ID"/>
            </a:p>
          </p:txBody>
        </p:sp>
        <p:sp>
          <p:nvSpPr>
            <p:cNvPr id="2148" name="Freeform: Shape 2147">
              <a:extLst>
                <a:ext uri="{FF2B5EF4-FFF2-40B4-BE49-F238E27FC236}">
                  <a16:creationId xmlns:a16="http://schemas.microsoft.com/office/drawing/2014/main" id="{81E51DD8-8177-956D-1EAC-F20F0832CB7B}"/>
                </a:ext>
              </a:extLst>
            </p:cNvPr>
            <p:cNvSpPr/>
            <p:nvPr/>
          </p:nvSpPr>
          <p:spPr>
            <a:xfrm>
              <a:off x="10937081" y="2917031"/>
              <a:ext cx="15096" cy="19050"/>
            </a:xfrm>
            <a:custGeom>
              <a:avLst/>
              <a:gdLst>
                <a:gd name="connsiteX0" fmla="*/ 0 w 15096"/>
                <a:gd name="connsiteY0" fmla="*/ 0 h 19050"/>
                <a:gd name="connsiteX1" fmla="*/ 9525 w 15096"/>
                <a:gd name="connsiteY1" fmla="*/ 19050 h 19050"/>
                <a:gd name="connsiteX2" fmla="*/ 9525 w 15096"/>
                <a:gd name="connsiteY2" fmla="*/ 19050 h 19050"/>
                <a:gd name="connsiteX3" fmla="*/ 0 w 15096"/>
                <a:gd name="connsiteY3" fmla="*/ 0 h 19050"/>
                <a:gd name="connsiteX4" fmla="*/ 0 w 15096"/>
                <a:gd name="connsiteY4" fmla="*/ 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0" y="0"/>
                  </a:moveTo>
                  <a:cubicBezTo>
                    <a:pt x="16669" y="2381"/>
                    <a:pt x="19050" y="2381"/>
                    <a:pt x="9525" y="19050"/>
                  </a:cubicBezTo>
                  <a:lnTo>
                    <a:pt x="9525" y="19050"/>
                  </a:lnTo>
                  <a:cubicBezTo>
                    <a:pt x="14287" y="9525"/>
                    <a:pt x="7144" y="4762"/>
                    <a:pt x="0" y="0"/>
                  </a:cubicBezTo>
                  <a:lnTo>
                    <a:pt x="0" y="0"/>
                  </a:lnTo>
                  <a:close/>
                </a:path>
              </a:pathLst>
            </a:custGeom>
            <a:grpFill/>
            <a:ln w="23813" cap="flat">
              <a:noFill/>
              <a:prstDash val="solid"/>
              <a:miter/>
            </a:ln>
          </p:spPr>
          <p:txBody>
            <a:bodyPr rtlCol="0" anchor="ctr"/>
            <a:lstStyle/>
            <a:p>
              <a:endParaRPr lang="en-ID"/>
            </a:p>
          </p:txBody>
        </p:sp>
        <p:sp>
          <p:nvSpPr>
            <p:cNvPr id="2149" name="Freeform: Shape 2148">
              <a:extLst>
                <a:ext uri="{FF2B5EF4-FFF2-40B4-BE49-F238E27FC236}">
                  <a16:creationId xmlns:a16="http://schemas.microsoft.com/office/drawing/2014/main" id="{1B5ABFBD-B73E-ACD9-3357-2809DE4DD605}"/>
                </a:ext>
              </a:extLst>
            </p:cNvPr>
            <p:cNvSpPr/>
            <p:nvPr/>
          </p:nvSpPr>
          <p:spPr>
            <a:xfrm>
              <a:off x="11651455" y="5381625"/>
              <a:ext cx="9525" cy="23812"/>
            </a:xfrm>
            <a:custGeom>
              <a:avLst/>
              <a:gdLst>
                <a:gd name="connsiteX0" fmla="*/ 9526 w 9525"/>
                <a:gd name="connsiteY0" fmla="*/ 0 h 23812"/>
                <a:gd name="connsiteX1" fmla="*/ 0 w 9525"/>
                <a:gd name="connsiteY1" fmla="*/ 0 h 23812"/>
                <a:gd name="connsiteX2" fmla="*/ 0 w 9525"/>
                <a:gd name="connsiteY2" fmla="*/ 0 h 23812"/>
                <a:gd name="connsiteX3" fmla="*/ 9526 w 9525"/>
                <a:gd name="connsiteY3" fmla="*/ 0 h 23812"/>
                <a:gd name="connsiteX4" fmla="*/ 9526 w 9525"/>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 h="23812">
                  <a:moveTo>
                    <a:pt x="9526" y="0"/>
                  </a:moveTo>
                  <a:cubicBezTo>
                    <a:pt x="7144" y="0"/>
                    <a:pt x="2381" y="0"/>
                    <a:pt x="0" y="0"/>
                  </a:cubicBezTo>
                  <a:cubicBezTo>
                    <a:pt x="0" y="0"/>
                    <a:pt x="0" y="0"/>
                    <a:pt x="0" y="0"/>
                  </a:cubicBezTo>
                  <a:cubicBezTo>
                    <a:pt x="4763" y="0"/>
                    <a:pt x="7144" y="0"/>
                    <a:pt x="9526" y="0"/>
                  </a:cubicBezTo>
                  <a:cubicBezTo>
                    <a:pt x="9526" y="0"/>
                    <a:pt x="9526" y="0"/>
                    <a:pt x="9526" y="0"/>
                  </a:cubicBezTo>
                  <a:close/>
                </a:path>
              </a:pathLst>
            </a:custGeom>
            <a:grpFill/>
            <a:ln w="23813" cap="flat">
              <a:noFill/>
              <a:prstDash val="solid"/>
              <a:miter/>
            </a:ln>
          </p:spPr>
          <p:txBody>
            <a:bodyPr rtlCol="0" anchor="ctr"/>
            <a:lstStyle/>
            <a:p>
              <a:endParaRPr lang="en-ID"/>
            </a:p>
          </p:txBody>
        </p:sp>
        <p:sp>
          <p:nvSpPr>
            <p:cNvPr id="2150" name="Freeform: Shape 2149">
              <a:extLst>
                <a:ext uri="{FF2B5EF4-FFF2-40B4-BE49-F238E27FC236}">
                  <a16:creationId xmlns:a16="http://schemas.microsoft.com/office/drawing/2014/main" id="{6B274604-31CA-9CEF-46A0-5FCF7DDD180F}"/>
                </a:ext>
              </a:extLst>
            </p:cNvPr>
            <p:cNvSpPr/>
            <p:nvPr/>
          </p:nvSpPr>
          <p:spPr>
            <a:xfrm>
              <a:off x="10429875" y="5381625"/>
              <a:ext cx="9524" cy="23812"/>
            </a:xfrm>
            <a:custGeom>
              <a:avLst/>
              <a:gdLst>
                <a:gd name="connsiteX0" fmla="*/ 0 w 9524"/>
                <a:gd name="connsiteY0" fmla="*/ 0 h 23812"/>
                <a:gd name="connsiteX1" fmla="*/ 9525 w 9524"/>
                <a:gd name="connsiteY1" fmla="*/ 0 h 23812"/>
                <a:gd name="connsiteX2" fmla="*/ 9525 w 9524"/>
                <a:gd name="connsiteY2" fmla="*/ 0 h 23812"/>
                <a:gd name="connsiteX3" fmla="*/ 0 w 9524"/>
                <a:gd name="connsiteY3" fmla="*/ 0 h 23812"/>
                <a:gd name="connsiteX4" fmla="*/ 0 w 9524"/>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23812">
                  <a:moveTo>
                    <a:pt x="0" y="0"/>
                  </a:moveTo>
                  <a:cubicBezTo>
                    <a:pt x="2381" y="0"/>
                    <a:pt x="7144" y="0"/>
                    <a:pt x="9525" y="0"/>
                  </a:cubicBezTo>
                  <a:cubicBezTo>
                    <a:pt x="9525" y="0"/>
                    <a:pt x="9525" y="0"/>
                    <a:pt x="9525" y="0"/>
                  </a:cubicBezTo>
                  <a:cubicBezTo>
                    <a:pt x="7144" y="0"/>
                    <a:pt x="2381"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2151" name="Freeform: Shape 2150">
              <a:extLst>
                <a:ext uri="{FF2B5EF4-FFF2-40B4-BE49-F238E27FC236}">
                  <a16:creationId xmlns:a16="http://schemas.microsoft.com/office/drawing/2014/main" id="{B6CA5F55-1816-4699-B2CA-E709A6F984EA}"/>
                </a:ext>
              </a:extLst>
            </p:cNvPr>
            <p:cNvSpPr/>
            <p:nvPr/>
          </p:nvSpPr>
          <p:spPr>
            <a:xfrm>
              <a:off x="9696449" y="5379243"/>
              <a:ext cx="11906" cy="2381"/>
            </a:xfrm>
            <a:custGeom>
              <a:avLst/>
              <a:gdLst>
                <a:gd name="connsiteX0" fmla="*/ 11906 w 11906"/>
                <a:gd name="connsiteY0" fmla="*/ 2381 h 2381"/>
                <a:gd name="connsiteX1" fmla="*/ 0 w 11906"/>
                <a:gd name="connsiteY1" fmla="*/ 2381 h 2381"/>
                <a:gd name="connsiteX2" fmla="*/ 0 w 11906"/>
                <a:gd name="connsiteY2" fmla="*/ 0 h 2381"/>
                <a:gd name="connsiteX3" fmla="*/ 11906 w 11906"/>
                <a:gd name="connsiteY3" fmla="*/ 2381 h 2381"/>
                <a:gd name="connsiteX4" fmla="*/ 11906 w 11906"/>
                <a:gd name="connsiteY4" fmla="*/ 2381 h 2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
                  <a:moveTo>
                    <a:pt x="11906" y="2381"/>
                  </a:moveTo>
                  <a:cubicBezTo>
                    <a:pt x="7144" y="2381"/>
                    <a:pt x="4762" y="2381"/>
                    <a:pt x="0" y="2381"/>
                  </a:cubicBezTo>
                  <a:cubicBezTo>
                    <a:pt x="0" y="2381"/>
                    <a:pt x="0" y="2381"/>
                    <a:pt x="0" y="0"/>
                  </a:cubicBezTo>
                  <a:cubicBezTo>
                    <a:pt x="4762" y="2381"/>
                    <a:pt x="9525" y="2381"/>
                    <a:pt x="11906" y="2381"/>
                  </a:cubicBezTo>
                  <a:cubicBezTo>
                    <a:pt x="11906" y="2381"/>
                    <a:pt x="11906" y="2381"/>
                    <a:pt x="11906" y="2381"/>
                  </a:cubicBezTo>
                  <a:close/>
                </a:path>
              </a:pathLst>
            </a:custGeom>
            <a:grpFill/>
            <a:ln w="23813" cap="flat">
              <a:noFill/>
              <a:prstDash val="solid"/>
              <a:miter/>
            </a:ln>
          </p:spPr>
          <p:txBody>
            <a:bodyPr rtlCol="0" anchor="ctr"/>
            <a:lstStyle/>
            <a:p>
              <a:endParaRPr lang="en-ID"/>
            </a:p>
          </p:txBody>
        </p:sp>
        <p:sp>
          <p:nvSpPr>
            <p:cNvPr id="2152" name="Freeform: Shape 2151">
              <a:extLst>
                <a:ext uri="{FF2B5EF4-FFF2-40B4-BE49-F238E27FC236}">
                  <a16:creationId xmlns:a16="http://schemas.microsoft.com/office/drawing/2014/main" id="{49FF1C03-E9BE-70E8-8520-8B6FFFD22793}"/>
                </a:ext>
              </a:extLst>
            </p:cNvPr>
            <p:cNvSpPr/>
            <p:nvPr/>
          </p:nvSpPr>
          <p:spPr>
            <a:xfrm>
              <a:off x="8472487" y="5381625"/>
              <a:ext cx="11906" cy="23812"/>
            </a:xfrm>
            <a:custGeom>
              <a:avLst/>
              <a:gdLst>
                <a:gd name="connsiteX0" fmla="*/ 11906 w 11906"/>
                <a:gd name="connsiteY0" fmla="*/ 0 h 23812"/>
                <a:gd name="connsiteX1" fmla="*/ 0 w 11906"/>
                <a:gd name="connsiteY1" fmla="*/ 0 h 23812"/>
                <a:gd name="connsiteX2" fmla="*/ 0 w 11906"/>
                <a:gd name="connsiteY2" fmla="*/ 0 h 23812"/>
                <a:gd name="connsiteX3" fmla="*/ 11906 w 11906"/>
                <a:gd name="connsiteY3" fmla="*/ 0 h 23812"/>
                <a:gd name="connsiteX4" fmla="*/ 11906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11906" y="0"/>
                  </a:moveTo>
                  <a:cubicBezTo>
                    <a:pt x="7144" y="0"/>
                    <a:pt x="4762" y="0"/>
                    <a:pt x="0" y="0"/>
                  </a:cubicBezTo>
                  <a:cubicBezTo>
                    <a:pt x="0" y="0"/>
                    <a:pt x="0" y="0"/>
                    <a:pt x="0" y="0"/>
                  </a:cubicBezTo>
                  <a:cubicBezTo>
                    <a:pt x="4762" y="0"/>
                    <a:pt x="9525" y="0"/>
                    <a:pt x="11906" y="0"/>
                  </a:cubicBezTo>
                  <a:cubicBezTo>
                    <a:pt x="11906" y="0"/>
                    <a:pt x="11906" y="0"/>
                    <a:pt x="11906" y="0"/>
                  </a:cubicBezTo>
                  <a:close/>
                </a:path>
              </a:pathLst>
            </a:custGeom>
            <a:grpFill/>
            <a:ln w="23813" cap="flat">
              <a:noFill/>
              <a:prstDash val="solid"/>
              <a:miter/>
            </a:ln>
          </p:spPr>
          <p:txBody>
            <a:bodyPr rtlCol="0" anchor="ctr"/>
            <a:lstStyle/>
            <a:p>
              <a:endParaRPr lang="en-ID"/>
            </a:p>
          </p:txBody>
        </p:sp>
        <p:sp>
          <p:nvSpPr>
            <p:cNvPr id="2153" name="Freeform: Shape 2152">
              <a:extLst>
                <a:ext uri="{FF2B5EF4-FFF2-40B4-BE49-F238E27FC236}">
                  <a16:creationId xmlns:a16="http://schemas.microsoft.com/office/drawing/2014/main" id="{72C26BAD-5BBB-35E8-BBFB-56288FB6F82F}"/>
                </a:ext>
              </a:extLst>
            </p:cNvPr>
            <p:cNvSpPr/>
            <p:nvPr/>
          </p:nvSpPr>
          <p:spPr>
            <a:xfrm>
              <a:off x="7743824" y="5381625"/>
              <a:ext cx="11906" cy="23812"/>
            </a:xfrm>
            <a:custGeom>
              <a:avLst/>
              <a:gdLst>
                <a:gd name="connsiteX0" fmla="*/ 0 w 11906"/>
                <a:gd name="connsiteY0" fmla="*/ 0 h 23812"/>
                <a:gd name="connsiteX1" fmla="*/ 11906 w 11906"/>
                <a:gd name="connsiteY1" fmla="*/ 0 h 23812"/>
                <a:gd name="connsiteX2" fmla="*/ 11906 w 11906"/>
                <a:gd name="connsiteY2" fmla="*/ 0 h 23812"/>
                <a:gd name="connsiteX3" fmla="*/ 0 w 11906"/>
                <a:gd name="connsiteY3" fmla="*/ 0 h 23812"/>
                <a:gd name="connsiteX4" fmla="*/ 0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0" y="0"/>
                  </a:moveTo>
                  <a:cubicBezTo>
                    <a:pt x="4763" y="0"/>
                    <a:pt x="7144" y="0"/>
                    <a:pt x="11906" y="0"/>
                  </a:cubicBezTo>
                  <a:cubicBezTo>
                    <a:pt x="11906" y="0"/>
                    <a:pt x="11906" y="0"/>
                    <a:pt x="11906" y="0"/>
                  </a:cubicBezTo>
                  <a:cubicBezTo>
                    <a:pt x="7144" y="0"/>
                    <a:pt x="4763"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2154" name="Freeform: Shape 2153">
              <a:extLst>
                <a:ext uri="{FF2B5EF4-FFF2-40B4-BE49-F238E27FC236}">
                  <a16:creationId xmlns:a16="http://schemas.microsoft.com/office/drawing/2014/main" id="{235D6C24-CF08-E332-8EC4-F924570BC993}"/>
                </a:ext>
              </a:extLst>
            </p:cNvPr>
            <p:cNvSpPr/>
            <p:nvPr/>
          </p:nvSpPr>
          <p:spPr>
            <a:xfrm>
              <a:off x="6522243" y="5381625"/>
              <a:ext cx="11906" cy="23812"/>
            </a:xfrm>
            <a:custGeom>
              <a:avLst/>
              <a:gdLst>
                <a:gd name="connsiteX0" fmla="*/ 0 w 11906"/>
                <a:gd name="connsiteY0" fmla="*/ 0 h 23812"/>
                <a:gd name="connsiteX1" fmla="*/ 11906 w 11906"/>
                <a:gd name="connsiteY1" fmla="*/ 0 h 23812"/>
                <a:gd name="connsiteX2" fmla="*/ 11906 w 11906"/>
                <a:gd name="connsiteY2" fmla="*/ 0 h 23812"/>
                <a:gd name="connsiteX3" fmla="*/ 0 w 11906"/>
                <a:gd name="connsiteY3" fmla="*/ 0 h 23812"/>
                <a:gd name="connsiteX4" fmla="*/ 0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0" y="0"/>
                  </a:moveTo>
                  <a:cubicBezTo>
                    <a:pt x="4762" y="0"/>
                    <a:pt x="7144" y="0"/>
                    <a:pt x="11906" y="0"/>
                  </a:cubicBezTo>
                  <a:cubicBezTo>
                    <a:pt x="11906" y="0"/>
                    <a:pt x="11906" y="0"/>
                    <a:pt x="11906" y="0"/>
                  </a:cubicBezTo>
                  <a:cubicBezTo>
                    <a:pt x="7144" y="0"/>
                    <a:pt x="2381"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2155" name="Freeform: Shape 2154">
              <a:extLst>
                <a:ext uri="{FF2B5EF4-FFF2-40B4-BE49-F238E27FC236}">
                  <a16:creationId xmlns:a16="http://schemas.microsoft.com/office/drawing/2014/main" id="{810619D5-E351-E964-0C78-7F6FD839C787}"/>
                </a:ext>
              </a:extLst>
            </p:cNvPr>
            <p:cNvSpPr/>
            <p:nvPr/>
          </p:nvSpPr>
          <p:spPr>
            <a:xfrm>
              <a:off x="5791200" y="5381625"/>
              <a:ext cx="9524" cy="2381"/>
            </a:xfrm>
            <a:custGeom>
              <a:avLst/>
              <a:gdLst>
                <a:gd name="connsiteX0" fmla="*/ 0 w 9524"/>
                <a:gd name="connsiteY0" fmla="*/ 0 h 2381"/>
                <a:gd name="connsiteX1" fmla="*/ 4762 w 9524"/>
                <a:gd name="connsiteY1" fmla="*/ 0 h 2381"/>
                <a:gd name="connsiteX2" fmla="*/ 9525 w 9524"/>
                <a:gd name="connsiteY2" fmla="*/ 2381 h 2381"/>
                <a:gd name="connsiteX3" fmla="*/ 0 w 9524"/>
                <a:gd name="connsiteY3" fmla="*/ 0 h 2381"/>
                <a:gd name="connsiteX4" fmla="*/ 0 w 9524"/>
                <a:gd name="connsiteY4" fmla="*/ 0 h 2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2381">
                  <a:moveTo>
                    <a:pt x="0" y="0"/>
                  </a:moveTo>
                  <a:cubicBezTo>
                    <a:pt x="2381" y="0"/>
                    <a:pt x="4762" y="0"/>
                    <a:pt x="4762" y="0"/>
                  </a:cubicBezTo>
                  <a:cubicBezTo>
                    <a:pt x="7144" y="0"/>
                    <a:pt x="9525" y="0"/>
                    <a:pt x="9525" y="2381"/>
                  </a:cubicBezTo>
                  <a:cubicBezTo>
                    <a:pt x="7144" y="0"/>
                    <a:pt x="2381"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2156" name="Freeform: Shape 2155">
              <a:extLst>
                <a:ext uri="{FF2B5EF4-FFF2-40B4-BE49-F238E27FC236}">
                  <a16:creationId xmlns:a16="http://schemas.microsoft.com/office/drawing/2014/main" id="{40F2B7E4-A450-8FCD-62CA-15D03C2D1BAE}"/>
                </a:ext>
              </a:extLst>
            </p:cNvPr>
            <p:cNvSpPr/>
            <p:nvPr/>
          </p:nvSpPr>
          <p:spPr>
            <a:xfrm>
              <a:off x="10937081" y="664368"/>
              <a:ext cx="15096" cy="19050"/>
            </a:xfrm>
            <a:custGeom>
              <a:avLst/>
              <a:gdLst>
                <a:gd name="connsiteX0" fmla="*/ 0 w 15096"/>
                <a:gd name="connsiteY0" fmla="*/ 0 h 19050"/>
                <a:gd name="connsiteX1" fmla="*/ 9525 w 15096"/>
                <a:gd name="connsiteY1" fmla="*/ 19050 h 19050"/>
                <a:gd name="connsiteX2" fmla="*/ 9525 w 15096"/>
                <a:gd name="connsiteY2" fmla="*/ 19050 h 19050"/>
                <a:gd name="connsiteX3" fmla="*/ 0 w 15096"/>
                <a:gd name="connsiteY3" fmla="*/ 0 h 19050"/>
                <a:gd name="connsiteX4" fmla="*/ 0 w 15096"/>
                <a:gd name="connsiteY4" fmla="*/ 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0" y="0"/>
                  </a:moveTo>
                  <a:cubicBezTo>
                    <a:pt x="16669" y="2381"/>
                    <a:pt x="19050" y="2381"/>
                    <a:pt x="9525" y="19050"/>
                  </a:cubicBezTo>
                  <a:lnTo>
                    <a:pt x="9525" y="19050"/>
                  </a:lnTo>
                  <a:cubicBezTo>
                    <a:pt x="14287" y="9525"/>
                    <a:pt x="7144" y="4763"/>
                    <a:pt x="0" y="0"/>
                  </a:cubicBezTo>
                  <a:lnTo>
                    <a:pt x="0" y="0"/>
                  </a:lnTo>
                  <a:close/>
                </a:path>
              </a:pathLst>
            </a:custGeom>
            <a:grpFill/>
            <a:ln w="23813" cap="flat">
              <a:noFill/>
              <a:prstDash val="solid"/>
              <a:miter/>
            </a:ln>
          </p:spPr>
          <p:txBody>
            <a:bodyPr rtlCol="0" anchor="ctr"/>
            <a:lstStyle/>
            <a:p>
              <a:endParaRPr lang="en-ID"/>
            </a:p>
          </p:txBody>
        </p:sp>
        <p:sp>
          <p:nvSpPr>
            <p:cNvPr id="2157" name="Freeform: Shape 2156">
              <a:extLst>
                <a:ext uri="{FF2B5EF4-FFF2-40B4-BE49-F238E27FC236}">
                  <a16:creationId xmlns:a16="http://schemas.microsoft.com/office/drawing/2014/main" id="{CE03D49D-7CAB-4CE7-C654-B4CABDB269C8}"/>
                </a:ext>
              </a:extLst>
            </p:cNvPr>
            <p:cNvSpPr/>
            <p:nvPr/>
          </p:nvSpPr>
          <p:spPr>
            <a:xfrm>
              <a:off x="9183672" y="664368"/>
              <a:ext cx="15096" cy="19050"/>
            </a:xfrm>
            <a:custGeom>
              <a:avLst/>
              <a:gdLst>
                <a:gd name="connsiteX0" fmla="*/ 5571 w 15096"/>
                <a:gd name="connsiteY0" fmla="*/ 19050 h 19050"/>
                <a:gd name="connsiteX1" fmla="*/ 15096 w 15096"/>
                <a:gd name="connsiteY1" fmla="*/ 0 h 19050"/>
                <a:gd name="connsiteX2" fmla="*/ 15096 w 15096"/>
                <a:gd name="connsiteY2" fmla="*/ 0 h 19050"/>
                <a:gd name="connsiteX3" fmla="*/ 5571 w 15096"/>
                <a:gd name="connsiteY3" fmla="*/ 19050 h 19050"/>
                <a:gd name="connsiteX4" fmla="*/ 5571 w 15096"/>
                <a:gd name="connsiteY4" fmla="*/ 1905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5571" y="19050"/>
                  </a:moveTo>
                  <a:cubicBezTo>
                    <a:pt x="-3954" y="2381"/>
                    <a:pt x="-1573" y="2381"/>
                    <a:pt x="15096" y="0"/>
                  </a:cubicBezTo>
                  <a:lnTo>
                    <a:pt x="15096" y="0"/>
                  </a:lnTo>
                  <a:cubicBezTo>
                    <a:pt x="10334" y="4763"/>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2158" name="Freeform: Shape 2157">
              <a:extLst>
                <a:ext uri="{FF2B5EF4-FFF2-40B4-BE49-F238E27FC236}">
                  <a16:creationId xmlns:a16="http://schemas.microsoft.com/office/drawing/2014/main" id="{13D28807-9E3F-4BE4-7482-FC0A3619E03D}"/>
                </a:ext>
              </a:extLst>
            </p:cNvPr>
            <p:cNvSpPr/>
            <p:nvPr/>
          </p:nvSpPr>
          <p:spPr>
            <a:xfrm>
              <a:off x="8984456" y="664368"/>
              <a:ext cx="15096" cy="19050"/>
            </a:xfrm>
            <a:custGeom>
              <a:avLst/>
              <a:gdLst>
                <a:gd name="connsiteX0" fmla="*/ 0 w 15096"/>
                <a:gd name="connsiteY0" fmla="*/ 0 h 19050"/>
                <a:gd name="connsiteX1" fmla="*/ 9525 w 15096"/>
                <a:gd name="connsiteY1" fmla="*/ 19050 h 19050"/>
                <a:gd name="connsiteX2" fmla="*/ 9525 w 15096"/>
                <a:gd name="connsiteY2" fmla="*/ 19050 h 19050"/>
                <a:gd name="connsiteX3" fmla="*/ 0 w 15096"/>
                <a:gd name="connsiteY3" fmla="*/ 0 h 19050"/>
                <a:gd name="connsiteX4" fmla="*/ 0 w 15096"/>
                <a:gd name="connsiteY4" fmla="*/ 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0" y="0"/>
                  </a:moveTo>
                  <a:cubicBezTo>
                    <a:pt x="16669" y="2381"/>
                    <a:pt x="19050" y="2381"/>
                    <a:pt x="9525" y="19050"/>
                  </a:cubicBezTo>
                  <a:lnTo>
                    <a:pt x="9525" y="19050"/>
                  </a:lnTo>
                  <a:cubicBezTo>
                    <a:pt x="11906" y="9525"/>
                    <a:pt x="7144" y="4763"/>
                    <a:pt x="0" y="0"/>
                  </a:cubicBezTo>
                  <a:lnTo>
                    <a:pt x="0" y="0"/>
                  </a:lnTo>
                  <a:close/>
                </a:path>
              </a:pathLst>
            </a:custGeom>
            <a:grpFill/>
            <a:ln w="23813" cap="flat">
              <a:noFill/>
              <a:prstDash val="solid"/>
              <a:miter/>
            </a:ln>
          </p:spPr>
          <p:txBody>
            <a:bodyPr rtlCol="0" anchor="ctr"/>
            <a:lstStyle/>
            <a:p>
              <a:endParaRPr lang="en-ID"/>
            </a:p>
          </p:txBody>
        </p:sp>
        <p:sp>
          <p:nvSpPr>
            <p:cNvPr id="2159" name="Freeform: Shape 2158">
              <a:extLst>
                <a:ext uri="{FF2B5EF4-FFF2-40B4-BE49-F238E27FC236}">
                  <a16:creationId xmlns:a16="http://schemas.microsoft.com/office/drawing/2014/main" id="{0E6CCAA9-3932-F18F-6901-A40746FAFC70}"/>
                </a:ext>
              </a:extLst>
            </p:cNvPr>
            <p:cNvSpPr/>
            <p:nvPr/>
          </p:nvSpPr>
          <p:spPr>
            <a:xfrm>
              <a:off x="7231047" y="664368"/>
              <a:ext cx="15096" cy="19050"/>
            </a:xfrm>
            <a:custGeom>
              <a:avLst/>
              <a:gdLst>
                <a:gd name="connsiteX0" fmla="*/ 5571 w 15096"/>
                <a:gd name="connsiteY0" fmla="*/ 19050 h 19050"/>
                <a:gd name="connsiteX1" fmla="*/ 15096 w 15096"/>
                <a:gd name="connsiteY1" fmla="*/ 0 h 19050"/>
                <a:gd name="connsiteX2" fmla="*/ 15096 w 15096"/>
                <a:gd name="connsiteY2" fmla="*/ 0 h 19050"/>
                <a:gd name="connsiteX3" fmla="*/ 5571 w 15096"/>
                <a:gd name="connsiteY3" fmla="*/ 19050 h 19050"/>
                <a:gd name="connsiteX4" fmla="*/ 5571 w 15096"/>
                <a:gd name="connsiteY4" fmla="*/ 1905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5571" y="19050"/>
                  </a:moveTo>
                  <a:cubicBezTo>
                    <a:pt x="-3954" y="2381"/>
                    <a:pt x="-1573" y="2381"/>
                    <a:pt x="15096" y="0"/>
                  </a:cubicBezTo>
                  <a:lnTo>
                    <a:pt x="15096" y="0"/>
                  </a:lnTo>
                  <a:cubicBezTo>
                    <a:pt x="7952" y="4763"/>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2160" name="Freeform: Shape 2159">
              <a:extLst>
                <a:ext uri="{FF2B5EF4-FFF2-40B4-BE49-F238E27FC236}">
                  <a16:creationId xmlns:a16="http://schemas.microsoft.com/office/drawing/2014/main" id="{CD4338A8-033E-138E-541C-EEC303205A18}"/>
                </a:ext>
              </a:extLst>
            </p:cNvPr>
            <p:cNvSpPr/>
            <p:nvPr/>
          </p:nvSpPr>
          <p:spPr>
            <a:xfrm>
              <a:off x="10427493" y="876895"/>
              <a:ext cx="11906" cy="1785"/>
            </a:xfrm>
            <a:custGeom>
              <a:avLst/>
              <a:gdLst>
                <a:gd name="connsiteX0" fmla="*/ 11906 w 11906"/>
                <a:gd name="connsiteY0" fmla="*/ 1786 h 1785"/>
                <a:gd name="connsiteX1" fmla="*/ 0 w 11906"/>
                <a:gd name="connsiteY1" fmla="*/ 1786 h 1785"/>
                <a:gd name="connsiteX2" fmla="*/ 0 w 11906"/>
                <a:gd name="connsiteY2" fmla="*/ 1786 h 1785"/>
                <a:gd name="connsiteX3" fmla="*/ 11906 w 11906"/>
                <a:gd name="connsiteY3" fmla="*/ 1786 h 1785"/>
                <a:gd name="connsiteX4" fmla="*/ 11906 w 11906"/>
                <a:gd name="connsiteY4" fmla="*/ 1786 h 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1785">
                  <a:moveTo>
                    <a:pt x="11906" y="1786"/>
                  </a:moveTo>
                  <a:cubicBezTo>
                    <a:pt x="7144" y="1786"/>
                    <a:pt x="4763" y="1786"/>
                    <a:pt x="0" y="1786"/>
                  </a:cubicBezTo>
                  <a:cubicBezTo>
                    <a:pt x="0" y="1786"/>
                    <a:pt x="0" y="1786"/>
                    <a:pt x="0" y="1786"/>
                  </a:cubicBezTo>
                  <a:cubicBezTo>
                    <a:pt x="4763" y="-595"/>
                    <a:pt x="7144" y="-595"/>
                    <a:pt x="11906" y="1786"/>
                  </a:cubicBezTo>
                  <a:cubicBezTo>
                    <a:pt x="11906" y="-595"/>
                    <a:pt x="11906" y="-595"/>
                    <a:pt x="11906" y="1786"/>
                  </a:cubicBezTo>
                  <a:close/>
                </a:path>
              </a:pathLst>
            </a:custGeom>
            <a:grpFill/>
            <a:ln w="23813" cap="flat">
              <a:noFill/>
              <a:prstDash val="solid"/>
              <a:miter/>
            </a:ln>
          </p:spPr>
          <p:txBody>
            <a:bodyPr rtlCol="0" anchor="ctr"/>
            <a:lstStyle/>
            <a:p>
              <a:endParaRPr lang="en-ID"/>
            </a:p>
          </p:txBody>
        </p:sp>
        <p:sp>
          <p:nvSpPr>
            <p:cNvPr id="2161" name="Freeform: Shape 2160">
              <a:extLst>
                <a:ext uri="{FF2B5EF4-FFF2-40B4-BE49-F238E27FC236}">
                  <a16:creationId xmlns:a16="http://schemas.microsoft.com/office/drawing/2014/main" id="{9DF4E2E5-6F2D-39C9-78CF-CFBE5286F4DB}"/>
                </a:ext>
              </a:extLst>
            </p:cNvPr>
            <p:cNvSpPr/>
            <p:nvPr/>
          </p:nvSpPr>
          <p:spPr>
            <a:xfrm>
              <a:off x="9698831" y="876299"/>
              <a:ext cx="11906" cy="23812"/>
            </a:xfrm>
            <a:custGeom>
              <a:avLst/>
              <a:gdLst>
                <a:gd name="connsiteX0" fmla="*/ 0 w 11906"/>
                <a:gd name="connsiteY0" fmla="*/ 0 h 23812"/>
                <a:gd name="connsiteX1" fmla="*/ 11906 w 11906"/>
                <a:gd name="connsiteY1" fmla="*/ 0 h 23812"/>
                <a:gd name="connsiteX2" fmla="*/ 11906 w 11906"/>
                <a:gd name="connsiteY2" fmla="*/ 0 h 23812"/>
                <a:gd name="connsiteX3" fmla="*/ 0 w 11906"/>
                <a:gd name="connsiteY3" fmla="*/ 0 h 23812"/>
                <a:gd name="connsiteX4" fmla="*/ 0 w 11906"/>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 h="23812">
                  <a:moveTo>
                    <a:pt x="0" y="0"/>
                  </a:moveTo>
                  <a:cubicBezTo>
                    <a:pt x="4762" y="0"/>
                    <a:pt x="7144" y="0"/>
                    <a:pt x="11906" y="0"/>
                  </a:cubicBezTo>
                  <a:cubicBezTo>
                    <a:pt x="11906" y="0"/>
                    <a:pt x="11906" y="0"/>
                    <a:pt x="11906" y="0"/>
                  </a:cubicBezTo>
                  <a:cubicBezTo>
                    <a:pt x="7144" y="0"/>
                    <a:pt x="2381"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2162" name="Freeform: Shape 2161">
              <a:extLst>
                <a:ext uri="{FF2B5EF4-FFF2-40B4-BE49-F238E27FC236}">
                  <a16:creationId xmlns:a16="http://schemas.microsoft.com/office/drawing/2014/main" id="{A5DD10BD-55E3-B3A3-27F3-03E79FF8E67D}"/>
                </a:ext>
              </a:extLst>
            </p:cNvPr>
            <p:cNvSpPr/>
            <p:nvPr/>
          </p:nvSpPr>
          <p:spPr>
            <a:xfrm>
              <a:off x="8474868" y="876299"/>
              <a:ext cx="9525" cy="23812"/>
            </a:xfrm>
            <a:custGeom>
              <a:avLst/>
              <a:gdLst>
                <a:gd name="connsiteX0" fmla="*/ 0 w 9525"/>
                <a:gd name="connsiteY0" fmla="*/ 0 h 23812"/>
                <a:gd name="connsiteX1" fmla="*/ 9525 w 9525"/>
                <a:gd name="connsiteY1" fmla="*/ 0 h 23812"/>
                <a:gd name="connsiteX2" fmla="*/ 9525 w 9525"/>
                <a:gd name="connsiteY2" fmla="*/ 0 h 23812"/>
                <a:gd name="connsiteX3" fmla="*/ 0 w 9525"/>
                <a:gd name="connsiteY3" fmla="*/ 0 h 23812"/>
                <a:gd name="connsiteX4" fmla="*/ 0 w 9525"/>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 h="23812">
                  <a:moveTo>
                    <a:pt x="0" y="0"/>
                  </a:moveTo>
                  <a:cubicBezTo>
                    <a:pt x="2381" y="0"/>
                    <a:pt x="7144" y="0"/>
                    <a:pt x="9525" y="0"/>
                  </a:cubicBezTo>
                  <a:cubicBezTo>
                    <a:pt x="9525" y="0"/>
                    <a:pt x="9525" y="0"/>
                    <a:pt x="9525" y="0"/>
                  </a:cubicBezTo>
                  <a:cubicBezTo>
                    <a:pt x="7144" y="0"/>
                    <a:pt x="2381"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2163" name="Freeform: Shape 2162">
              <a:extLst>
                <a:ext uri="{FF2B5EF4-FFF2-40B4-BE49-F238E27FC236}">
                  <a16:creationId xmlns:a16="http://schemas.microsoft.com/office/drawing/2014/main" id="{9FACDEB4-319B-3D07-6279-A4121B582947}"/>
                </a:ext>
              </a:extLst>
            </p:cNvPr>
            <p:cNvSpPr/>
            <p:nvPr/>
          </p:nvSpPr>
          <p:spPr>
            <a:xfrm>
              <a:off x="6522243" y="876299"/>
              <a:ext cx="9524" cy="2381"/>
            </a:xfrm>
            <a:custGeom>
              <a:avLst/>
              <a:gdLst>
                <a:gd name="connsiteX0" fmla="*/ 9525 w 9524"/>
                <a:gd name="connsiteY0" fmla="*/ 2381 h 2381"/>
                <a:gd name="connsiteX1" fmla="*/ 0 w 9524"/>
                <a:gd name="connsiteY1" fmla="*/ 2381 h 2381"/>
                <a:gd name="connsiteX2" fmla="*/ 9525 w 9524"/>
                <a:gd name="connsiteY2" fmla="*/ 0 h 2381"/>
                <a:gd name="connsiteX3" fmla="*/ 9525 w 9524"/>
                <a:gd name="connsiteY3" fmla="*/ 2381 h 2381"/>
              </a:gdLst>
              <a:ahLst/>
              <a:cxnLst>
                <a:cxn ang="0">
                  <a:pos x="connsiteX0" y="connsiteY0"/>
                </a:cxn>
                <a:cxn ang="0">
                  <a:pos x="connsiteX1" y="connsiteY1"/>
                </a:cxn>
                <a:cxn ang="0">
                  <a:pos x="connsiteX2" y="connsiteY2"/>
                </a:cxn>
                <a:cxn ang="0">
                  <a:pos x="connsiteX3" y="connsiteY3"/>
                </a:cxn>
              </a:cxnLst>
              <a:rect l="l" t="t" r="r" b="b"/>
              <a:pathLst>
                <a:path w="9524" h="2381">
                  <a:moveTo>
                    <a:pt x="9525" y="2381"/>
                  </a:moveTo>
                  <a:cubicBezTo>
                    <a:pt x="7144" y="2381"/>
                    <a:pt x="2381" y="2381"/>
                    <a:pt x="0" y="2381"/>
                  </a:cubicBezTo>
                  <a:cubicBezTo>
                    <a:pt x="2381" y="2381"/>
                    <a:pt x="7144" y="2381"/>
                    <a:pt x="9525" y="0"/>
                  </a:cubicBezTo>
                  <a:cubicBezTo>
                    <a:pt x="9525" y="0"/>
                    <a:pt x="9525" y="0"/>
                    <a:pt x="9525" y="2381"/>
                  </a:cubicBezTo>
                  <a:close/>
                </a:path>
              </a:pathLst>
            </a:custGeom>
            <a:grpFill/>
            <a:ln w="23813" cap="flat">
              <a:noFill/>
              <a:prstDash val="solid"/>
              <a:miter/>
            </a:ln>
          </p:spPr>
          <p:txBody>
            <a:bodyPr rtlCol="0" anchor="ctr"/>
            <a:lstStyle/>
            <a:p>
              <a:endParaRPr lang="en-ID"/>
            </a:p>
          </p:txBody>
        </p:sp>
        <p:sp>
          <p:nvSpPr>
            <p:cNvPr id="2164" name="Freeform: Shape 2163">
              <a:extLst>
                <a:ext uri="{FF2B5EF4-FFF2-40B4-BE49-F238E27FC236}">
                  <a16:creationId xmlns:a16="http://schemas.microsoft.com/office/drawing/2014/main" id="{08907412-3056-59FC-B9DD-51AF53B10A7E}"/>
                </a:ext>
              </a:extLst>
            </p:cNvPr>
            <p:cNvSpPr/>
            <p:nvPr/>
          </p:nvSpPr>
          <p:spPr>
            <a:xfrm>
              <a:off x="9183672" y="2917031"/>
              <a:ext cx="15096" cy="19050"/>
            </a:xfrm>
            <a:custGeom>
              <a:avLst/>
              <a:gdLst>
                <a:gd name="connsiteX0" fmla="*/ 5571 w 15096"/>
                <a:gd name="connsiteY0" fmla="*/ 19050 h 19050"/>
                <a:gd name="connsiteX1" fmla="*/ 15096 w 15096"/>
                <a:gd name="connsiteY1" fmla="*/ 0 h 19050"/>
                <a:gd name="connsiteX2" fmla="*/ 15096 w 15096"/>
                <a:gd name="connsiteY2" fmla="*/ 0 h 19050"/>
                <a:gd name="connsiteX3" fmla="*/ 5571 w 15096"/>
                <a:gd name="connsiteY3" fmla="*/ 19050 h 19050"/>
                <a:gd name="connsiteX4" fmla="*/ 5571 w 15096"/>
                <a:gd name="connsiteY4" fmla="*/ 1905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5571" y="19050"/>
                  </a:moveTo>
                  <a:cubicBezTo>
                    <a:pt x="-3954" y="2381"/>
                    <a:pt x="-1573" y="2381"/>
                    <a:pt x="15096" y="0"/>
                  </a:cubicBezTo>
                  <a:cubicBezTo>
                    <a:pt x="15096" y="0"/>
                    <a:pt x="15096" y="0"/>
                    <a:pt x="15096" y="0"/>
                  </a:cubicBezTo>
                  <a:cubicBezTo>
                    <a:pt x="10334" y="4762"/>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2165" name="Freeform: Shape 2164">
              <a:extLst>
                <a:ext uri="{FF2B5EF4-FFF2-40B4-BE49-F238E27FC236}">
                  <a16:creationId xmlns:a16="http://schemas.microsoft.com/office/drawing/2014/main" id="{095AC8C5-0205-5CE9-2AE8-2E9D98BB7620}"/>
                </a:ext>
              </a:extLst>
            </p:cNvPr>
            <p:cNvSpPr/>
            <p:nvPr/>
          </p:nvSpPr>
          <p:spPr>
            <a:xfrm>
              <a:off x="8984456" y="2917031"/>
              <a:ext cx="15096" cy="19050"/>
            </a:xfrm>
            <a:custGeom>
              <a:avLst/>
              <a:gdLst>
                <a:gd name="connsiteX0" fmla="*/ 0 w 15096"/>
                <a:gd name="connsiteY0" fmla="*/ 0 h 19050"/>
                <a:gd name="connsiteX1" fmla="*/ 9525 w 15096"/>
                <a:gd name="connsiteY1" fmla="*/ 19050 h 19050"/>
                <a:gd name="connsiteX2" fmla="*/ 9525 w 15096"/>
                <a:gd name="connsiteY2" fmla="*/ 19050 h 19050"/>
                <a:gd name="connsiteX3" fmla="*/ 0 w 15096"/>
                <a:gd name="connsiteY3" fmla="*/ 0 h 19050"/>
                <a:gd name="connsiteX4" fmla="*/ 0 w 15096"/>
                <a:gd name="connsiteY4" fmla="*/ 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0" y="0"/>
                  </a:moveTo>
                  <a:cubicBezTo>
                    <a:pt x="16669" y="2381"/>
                    <a:pt x="19050" y="2381"/>
                    <a:pt x="9525" y="19050"/>
                  </a:cubicBezTo>
                  <a:lnTo>
                    <a:pt x="9525" y="19050"/>
                  </a:lnTo>
                  <a:cubicBezTo>
                    <a:pt x="11906" y="9525"/>
                    <a:pt x="7144" y="4762"/>
                    <a:pt x="0" y="0"/>
                  </a:cubicBezTo>
                  <a:lnTo>
                    <a:pt x="0" y="0"/>
                  </a:lnTo>
                  <a:close/>
                </a:path>
              </a:pathLst>
            </a:custGeom>
            <a:grpFill/>
            <a:ln w="23813" cap="flat">
              <a:noFill/>
              <a:prstDash val="solid"/>
              <a:miter/>
            </a:ln>
          </p:spPr>
          <p:txBody>
            <a:bodyPr rtlCol="0" anchor="ctr"/>
            <a:lstStyle/>
            <a:p>
              <a:endParaRPr lang="en-ID"/>
            </a:p>
          </p:txBody>
        </p:sp>
        <p:sp>
          <p:nvSpPr>
            <p:cNvPr id="2166" name="Freeform: Shape 2165">
              <a:extLst>
                <a:ext uri="{FF2B5EF4-FFF2-40B4-BE49-F238E27FC236}">
                  <a16:creationId xmlns:a16="http://schemas.microsoft.com/office/drawing/2014/main" id="{131A6BEB-4871-7073-501C-815B71A8AF33}"/>
                </a:ext>
              </a:extLst>
            </p:cNvPr>
            <p:cNvSpPr/>
            <p:nvPr/>
          </p:nvSpPr>
          <p:spPr>
            <a:xfrm>
              <a:off x="7231047" y="1790699"/>
              <a:ext cx="15096" cy="19050"/>
            </a:xfrm>
            <a:custGeom>
              <a:avLst/>
              <a:gdLst>
                <a:gd name="connsiteX0" fmla="*/ 5571 w 15096"/>
                <a:gd name="connsiteY0" fmla="*/ 19050 h 19050"/>
                <a:gd name="connsiteX1" fmla="*/ 15096 w 15096"/>
                <a:gd name="connsiteY1" fmla="*/ 0 h 19050"/>
                <a:gd name="connsiteX2" fmla="*/ 15096 w 15096"/>
                <a:gd name="connsiteY2" fmla="*/ 0 h 19050"/>
                <a:gd name="connsiteX3" fmla="*/ 5571 w 15096"/>
                <a:gd name="connsiteY3" fmla="*/ 19050 h 19050"/>
                <a:gd name="connsiteX4" fmla="*/ 5571 w 15096"/>
                <a:gd name="connsiteY4" fmla="*/ 1905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5571" y="19050"/>
                  </a:moveTo>
                  <a:cubicBezTo>
                    <a:pt x="-3954" y="2381"/>
                    <a:pt x="-1573" y="2381"/>
                    <a:pt x="15096" y="0"/>
                  </a:cubicBezTo>
                  <a:lnTo>
                    <a:pt x="15096" y="0"/>
                  </a:lnTo>
                  <a:cubicBezTo>
                    <a:pt x="7952" y="4763"/>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2167" name="Freeform: Shape 2166">
              <a:extLst>
                <a:ext uri="{FF2B5EF4-FFF2-40B4-BE49-F238E27FC236}">
                  <a16:creationId xmlns:a16="http://schemas.microsoft.com/office/drawing/2014/main" id="{5396931A-5423-74AE-4B04-281470434E35}"/>
                </a:ext>
              </a:extLst>
            </p:cNvPr>
            <p:cNvSpPr/>
            <p:nvPr/>
          </p:nvSpPr>
          <p:spPr>
            <a:xfrm>
              <a:off x="7029449" y="664368"/>
              <a:ext cx="15781" cy="19050"/>
            </a:xfrm>
            <a:custGeom>
              <a:avLst/>
              <a:gdLst>
                <a:gd name="connsiteX0" fmla="*/ 0 w 15781"/>
                <a:gd name="connsiteY0" fmla="*/ 0 h 19050"/>
                <a:gd name="connsiteX1" fmla="*/ 9525 w 15781"/>
                <a:gd name="connsiteY1" fmla="*/ 19050 h 19050"/>
                <a:gd name="connsiteX2" fmla="*/ 9525 w 15781"/>
                <a:gd name="connsiteY2" fmla="*/ 19050 h 19050"/>
                <a:gd name="connsiteX3" fmla="*/ 0 w 15781"/>
                <a:gd name="connsiteY3" fmla="*/ 0 h 19050"/>
                <a:gd name="connsiteX4" fmla="*/ 0 w 15781"/>
                <a:gd name="connsiteY4" fmla="*/ 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81" h="19050">
                  <a:moveTo>
                    <a:pt x="0" y="0"/>
                  </a:moveTo>
                  <a:cubicBezTo>
                    <a:pt x="19050" y="2381"/>
                    <a:pt x="19050" y="2381"/>
                    <a:pt x="9525" y="19050"/>
                  </a:cubicBezTo>
                  <a:lnTo>
                    <a:pt x="9525" y="19050"/>
                  </a:lnTo>
                  <a:cubicBezTo>
                    <a:pt x="14288" y="9525"/>
                    <a:pt x="7144" y="4763"/>
                    <a:pt x="0" y="0"/>
                  </a:cubicBezTo>
                  <a:lnTo>
                    <a:pt x="0" y="0"/>
                  </a:lnTo>
                  <a:close/>
                </a:path>
              </a:pathLst>
            </a:custGeom>
            <a:grpFill/>
            <a:ln w="23813" cap="flat">
              <a:noFill/>
              <a:prstDash val="solid"/>
              <a:miter/>
            </a:ln>
          </p:spPr>
          <p:txBody>
            <a:bodyPr rtlCol="0" anchor="ctr"/>
            <a:lstStyle/>
            <a:p>
              <a:endParaRPr lang="en-ID"/>
            </a:p>
          </p:txBody>
        </p:sp>
        <p:sp>
          <p:nvSpPr>
            <p:cNvPr id="2168" name="Freeform: Shape 2167">
              <a:extLst>
                <a:ext uri="{FF2B5EF4-FFF2-40B4-BE49-F238E27FC236}">
                  <a16:creationId xmlns:a16="http://schemas.microsoft.com/office/drawing/2014/main" id="{27669F63-E088-860A-8436-ECF6BAB1D2BF}"/>
                </a:ext>
              </a:extLst>
            </p:cNvPr>
            <p:cNvSpPr/>
            <p:nvPr/>
          </p:nvSpPr>
          <p:spPr>
            <a:xfrm>
              <a:off x="7029449" y="6296024"/>
              <a:ext cx="15096" cy="19050"/>
            </a:xfrm>
            <a:custGeom>
              <a:avLst/>
              <a:gdLst>
                <a:gd name="connsiteX0" fmla="*/ 0 w 15096"/>
                <a:gd name="connsiteY0" fmla="*/ 0 h 19050"/>
                <a:gd name="connsiteX1" fmla="*/ 9525 w 15096"/>
                <a:gd name="connsiteY1" fmla="*/ 19050 h 19050"/>
                <a:gd name="connsiteX2" fmla="*/ 9525 w 15096"/>
                <a:gd name="connsiteY2" fmla="*/ 19050 h 19050"/>
                <a:gd name="connsiteX3" fmla="*/ 0 w 15096"/>
                <a:gd name="connsiteY3" fmla="*/ 0 h 19050"/>
                <a:gd name="connsiteX4" fmla="*/ 0 w 15096"/>
                <a:gd name="connsiteY4" fmla="*/ 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0" y="0"/>
                  </a:moveTo>
                  <a:cubicBezTo>
                    <a:pt x="16669" y="2381"/>
                    <a:pt x="19050" y="2381"/>
                    <a:pt x="9525" y="19050"/>
                  </a:cubicBezTo>
                  <a:lnTo>
                    <a:pt x="9525" y="19050"/>
                  </a:lnTo>
                  <a:cubicBezTo>
                    <a:pt x="14288" y="9525"/>
                    <a:pt x="7144" y="4763"/>
                    <a:pt x="0" y="0"/>
                  </a:cubicBezTo>
                  <a:lnTo>
                    <a:pt x="0" y="0"/>
                  </a:lnTo>
                  <a:close/>
                </a:path>
              </a:pathLst>
            </a:custGeom>
            <a:grpFill/>
            <a:ln w="23813" cap="flat">
              <a:noFill/>
              <a:prstDash val="solid"/>
              <a:miter/>
            </a:ln>
          </p:spPr>
          <p:txBody>
            <a:bodyPr rtlCol="0" anchor="ctr"/>
            <a:lstStyle/>
            <a:p>
              <a:endParaRPr lang="en-ID"/>
            </a:p>
          </p:txBody>
        </p:sp>
        <p:sp>
          <p:nvSpPr>
            <p:cNvPr id="2169" name="Freeform: Shape 2168">
              <a:extLst>
                <a:ext uri="{FF2B5EF4-FFF2-40B4-BE49-F238E27FC236}">
                  <a16:creationId xmlns:a16="http://schemas.microsoft.com/office/drawing/2014/main" id="{F8D021D0-2012-7E3B-2896-9306F42A0B18}"/>
                </a:ext>
              </a:extLst>
            </p:cNvPr>
            <p:cNvSpPr/>
            <p:nvPr/>
          </p:nvSpPr>
          <p:spPr>
            <a:xfrm>
              <a:off x="7231047" y="6296024"/>
              <a:ext cx="15096" cy="19050"/>
            </a:xfrm>
            <a:custGeom>
              <a:avLst/>
              <a:gdLst>
                <a:gd name="connsiteX0" fmla="*/ 5571 w 15096"/>
                <a:gd name="connsiteY0" fmla="*/ 19050 h 19050"/>
                <a:gd name="connsiteX1" fmla="*/ 15096 w 15096"/>
                <a:gd name="connsiteY1" fmla="*/ 0 h 19050"/>
                <a:gd name="connsiteX2" fmla="*/ 15096 w 15096"/>
                <a:gd name="connsiteY2" fmla="*/ 0 h 19050"/>
                <a:gd name="connsiteX3" fmla="*/ 5571 w 15096"/>
                <a:gd name="connsiteY3" fmla="*/ 19050 h 19050"/>
                <a:gd name="connsiteX4" fmla="*/ 5571 w 15096"/>
                <a:gd name="connsiteY4" fmla="*/ 1905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96" h="19050">
                  <a:moveTo>
                    <a:pt x="5571" y="19050"/>
                  </a:moveTo>
                  <a:cubicBezTo>
                    <a:pt x="-3954" y="2381"/>
                    <a:pt x="-1573" y="2381"/>
                    <a:pt x="15096" y="0"/>
                  </a:cubicBezTo>
                  <a:lnTo>
                    <a:pt x="15096" y="0"/>
                  </a:lnTo>
                  <a:cubicBezTo>
                    <a:pt x="7952" y="4763"/>
                    <a:pt x="3190" y="9525"/>
                    <a:pt x="5571" y="19050"/>
                  </a:cubicBezTo>
                  <a:lnTo>
                    <a:pt x="5571" y="19050"/>
                  </a:lnTo>
                  <a:close/>
                </a:path>
              </a:pathLst>
            </a:custGeom>
            <a:grpFill/>
            <a:ln w="23813" cap="flat">
              <a:noFill/>
              <a:prstDash val="solid"/>
              <a:miter/>
            </a:ln>
          </p:spPr>
          <p:txBody>
            <a:bodyPr rtlCol="0" anchor="ctr"/>
            <a:lstStyle/>
            <a:p>
              <a:endParaRPr lang="en-ID"/>
            </a:p>
          </p:txBody>
        </p:sp>
        <p:sp>
          <p:nvSpPr>
            <p:cNvPr id="2170" name="Freeform: Shape 2169">
              <a:extLst>
                <a:ext uri="{FF2B5EF4-FFF2-40B4-BE49-F238E27FC236}">
                  <a16:creationId xmlns:a16="http://schemas.microsoft.com/office/drawing/2014/main" id="{F8201E1C-9F70-4BE3-B2C6-C95AAF66CFE7}"/>
                </a:ext>
              </a:extLst>
            </p:cNvPr>
            <p:cNvSpPr/>
            <p:nvPr/>
          </p:nvSpPr>
          <p:spPr>
            <a:xfrm>
              <a:off x="10429875" y="6507955"/>
              <a:ext cx="9524" cy="23812"/>
            </a:xfrm>
            <a:custGeom>
              <a:avLst/>
              <a:gdLst>
                <a:gd name="connsiteX0" fmla="*/ 0 w 9524"/>
                <a:gd name="connsiteY0" fmla="*/ 0 h 23812"/>
                <a:gd name="connsiteX1" fmla="*/ 9525 w 9524"/>
                <a:gd name="connsiteY1" fmla="*/ 0 h 23812"/>
                <a:gd name="connsiteX2" fmla="*/ 9525 w 9524"/>
                <a:gd name="connsiteY2" fmla="*/ 0 h 23812"/>
                <a:gd name="connsiteX3" fmla="*/ 0 w 9524"/>
                <a:gd name="connsiteY3" fmla="*/ 0 h 23812"/>
                <a:gd name="connsiteX4" fmla="*/ 0 w 9524"/>
                <a:gd name="connsiteY4" fmla="*/ 0 h 2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23812">
                  <a:moveTo>
                    <a:pt x="0" y="0"/>
                  </a:moveTo>
                  <a:cubicBezTo>
                    <a:pt x="2381" y="0"/>
                    <a:pt x="7144" y="0"/>
                    <a:pt x="9525" y="0"/>
                  </a:cubicBezTo>
                  <a:cubicBezTo>
                    <a:pt x="9525" y="0"/>
                    <a:pt x="9525" y="0"/>
                    <a:pt x="9525" y="0"/>
                  </a:cubicBezTo>
                  <a:cubicBezTo>
                    <a:pt x="7144" y="0"/>
                    <a:pt x="2381" y="0"/>
                    <a:pt x="0" y="0"/>
                  </a:cubicBezTo>
                  <a:cubicBezTo>
                    <a:pt x="0" y="0"/>
                    <a:pt x="0" y="0"/>
                    <a:pt x="0" y="0"/>
                  </a:cubicBezTo>
                  <a:close/>
                </a:path>
              </a:pathLst>
            </a:custGeom>
            <a:grpFill/>
            <a:ln w="23813" cap="flat">
              <a:noFill/>
              <a:prstDash val="solid"/>
              <a:miter/>
            </a:ln>
          </p:spPr>
          <p:txBody>
            <a:bodyPr rtlCol="0" anchor="ctr"/>
            <a:lstStyle/>
            <a:p>
              <a:endParaRPr lang="en-ID"/>
            </a:p>
          </p:txBody>
        </p:sp>
        <p:sp>
          <p:nvSpPr>
            <p:cNvPr id="2171" name="Freeform: Shape 2170">
              <a:extLst>
                <a:ext uri="{FF2B5EF4-FFF2-40B4-BE49-F238E27FC236}">
                  <a16:creationId xmlns:a16="http://schemas.microsoft.com/office/drawing/2014/main" id="{4B740B2B-CC20-B78D-18DF-29C354DAFB1C}"/>
                </a:ext>
              </a:extLst>
            </p:cNvPr>
            <p:cNvSpPr/>
            <p:nvPr/>
          </p:nvSpPr>
          <p:spPr>
            <a:xfrm>
              <a:off x="6146006" y="6829424"/>
              <a:ext cx="33337" cy="19050"/>
            </a:xfrm>
            <a:custGeom>
              <a:avLst/>
              <a:gdLst>
                <a:gd name="connsiteX0" fmla="*/ 33338 w 33337"/>
                <a:gd name="connsiteY0" fmla="*/ 19050 h 19050"/>
                <a:gd name="connsiteX1" fmla="*/ 0 w 33337"/>
                <a:gd name="connsiteY1" fmla="*/ 19050 h 19050"/>
                <a:gd name="connsiteX2" fmla="*/ 0 w 33337"/>
                <a:gd name="connsiteY2" fmla="*/ 19050 h 19050"/>
                <a:gd name="connsiteX3" fmla="*/ 16669 w 33337"/>
                <a:gd name="connsiteY3" fmla="*/ 0 h 19050"/>
                <a:gd name="connsiteX4" fmla="*/ 33338 w 33337"/>
                <a:gd name="connsiteY4" fmla="*/ 19050 h 19050"/>
                <a:gd name="connsiteX5" fmla="*/ 33338 w 33337"/>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337" h="19050">
                  <a:moveTo>
                    <a:pt x="33338" y="19050"/>
                  </a:moveTo>
                  <a:cubicBezTo>
                    <a:pt x="21431" y="14288"/>
                    <a:pt x="9525" y="14288"/>
                    <a:pt x="0" y="19050"/>
                  </a:cubicBezTo>
                  <a:cubicBezTo>
                    <a:pt x="0" y="19050"/>
                    <a:pt x="0" y="19050"/>
                    <a:pt x="0" y="19050"/>
                  </a:cubicBezTo>
                  <a:cubicBezTo>
                    <a:pt x="4763" y="14288"/>
                    <a:pt x="9525" y="7144"/>
                    <a:pt x="16669" y="0"/>
                  </a:cubicBezTo>
                  <a:cubicBezTo>
                    <a:pt x="21431" y="7144"/>
                    <a:pt x="26194" y="14288"/>
                    <a:pt x="33338" y="19050"/>
                  </a:cubicBezTo>
                  <a:lnTo>
                    <a:pt x="33338" y="19050"/>
                  </a:lnTo>
                  <a:close/>
                </a:path>
              </a:pathLst>
            </a:custGeom>
            <a:grpFill/>
            <a:ln w="23813" cap="flat">
              <a:noFill/>
              <a:prstDash val="solid"/>
              <a:miter/>
            </a:ln>
          </p:spPr>
          <p:txBody>
            <a:bodyPr rtlCol="0" anchor="ctr"/>
            <a:lstStyle/>
            <a:p>
              <a:endParaRPr lang="en-ID"/>
            </a:p>
          </p:txBody>
        </p:sp>
        <p:sp>
          <p:nvSpPr>
            <p:cNvPr id="2172" name="Freeform: Shape 2171">
              <a:extLst>
                <a:ext uri="{FF2B5EF4-FFF2-40B4-BE49-F238E27FC236}">
                  <a16:creationId xmlns:a16="http://schemas.microsoft.com/office/drawing/2014/main" id="{A1D9DCAC-0F69-2163-9FDA-2563FC6A3F54}"/>
                </a:ext>
              </a:extLst>
            </p:cNvPr>
            <p:cNvSpPr/>
            <p:nvPr/>
          </p:nvSpPr>
          <p:spPr>
            <a:xfrm>
              <a:off x="8096250" y="6829424"/>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9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8"/>
                    <a:pt x="11906" y="14288"/>
                    <a:pt x="0" y="19050"/>
                  </a:cubicBezTo>
                  <a:cubicBezTo>
                    <a:pt x="0" y="19050"/>
                    <a:pt x="0" y="19050"/>
                    <a:pt x="0" y="19050"/>
                  </a:cubicBezTo>
                  <a:cubicBezTo>
                    <a:pt x="4762" y="14288"/>
                    <a:pt x="9525" y="7144"/>
                    <a:pt x="16669" y="0"/>
                  </a:cubicBezTo>
                  <a:cubicBezTo>
                    <a:pt x="26194" y="7144"/>
                    <a:pt x="30956" y="14288"/>
                    <a:pt x="35719" y="19050"/>
                  </a:cubicBezTo>
                  <a:lnTo>
                    <a:pt x="35719" y="19050"/>
                  </a:lnTo>
                  <a:close/>
                </a:path>
              </a:pathLst>
            </a:custGeom>
            <a:grpFill/>
            <a:ln w="23813" cap="flat">
              <a:noFill/>
              <a:prstDash val="solid"/>
              <a:miter/>
            </a:ln>
          </p:spPr>
          <p:txBody>
            <a:bodyPr rtlCol="0" anchor="ctr"/>
            <a:lstStyle/>
            <a:p>
              <a:endParaRPr lang="en-ID"/>
            </a:p>
          </p:txBody>
        </p:sp>
        <p:sp>
          <p:nvSpPr>
            <p:cNvPr id="2173" name="Freeform: Shape 2172">
              <a:extLst>
                <a:ext uri="{FF2B5EF4-FFF2-40B4-BE49-F238E27FC236}">
                  <a16:creationId xmlns:a16="http://schemas.microsoft.com/office/drawing/2014/main" id="{6722E9C9-2651-51BD-CAE9-CEB78D29AEA4}"/>
                </a:ext>
              </a:extLst>
            </p:cNvPr>
            <p:cNvSpPr/>
            <p:nvPr/>
          </p:nvSpPr>
          <p:spPr>
            <a:xfrm>
              <a:off x="10051256" y="6829424"/>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9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8"/>
                    <a:pt x="11906" y="14288"/>
                    <a:pt x="0" y="19050"/>
                  </a:cubicBezTo>
                  <a:cubicBezTo>
                    <a:pt x="0" y="19050"/>
                    <a:pt x="0" y="19050"/>
                    <a:pt x="0" y="19050"/>
                  </a:cubicBezTo>
                  <a:cubicBezTo>
                    <a:pt x="4762" y="14288"/>
                    <a:pt x="9525" y="7144"/>
                    <a:pt x="16669" y="0"/>
                  </a:cubicBezTo>
                  <a:cubicBezTo>
                    <a:pt x="23813" y="7144"/>
                    <a:pt x="28575" y="14288"/>
                    <a:pt x="35719" y="19050"/>
                  </a:cubicBezTo>
                  <a:lnTo>
                    <a:pt x="35719" y="19050"/>
                  </a:lnTo>
                  <a:close/>
                </a:path>
              </a:pathLst>
            </a:custGeom>
            <a:grpFill/>
            <a:ln w="23813" cap="flat">
              <a:noFill/>
              <a:prstDash val="solid"/>
              <a:miter/>
            </a:ln>
          </p:spPr>
          <p:txBody>
            <a:bodyPr rtlCol="0" anchor="ctr"/>
            <a:lstStyle/>
            <a:p>
              <a:endParaRPr lang="en-ID"/>
            </a:p>
          </p:txBody>
        </p:sp>
        <p:sp>
          <p:nvSpPr>
            <p:cNvPr id="2174" name="Freeform: Shape 2173">
              <a:extLst>
                <a:ext uri="{FF2B5EF4-FFF2-40B4-BE49-F238E27FC236}">
                  <a16:creationId xmlns:a16="http://schemas.microsoft.com/office/drawing/2014/main" id="{FD1128DE-A14D-E985-B4B4-62D594BD56E6}"/>
                </a:ext>
              </a:extLst>
            </p:cNvPr>
            <p:cNvSpPr/>
            <p:nvPr/>
          </p:nvSpPr>
          <p:spPr>
            <a:xfrm>
              <a:off x="12003881" y="6829424"/>
              <a:ext cx="35718" cy="19050"/>
            </a:xfrm>
            <a:custGeom>
              <a:avLst/>
              <a:gdLst>
                <a:gd name="connsiteX0" fmla="*/ 35719 w 35718"/>
                <a:gd name="connsiteY0" fmla="*/ 19050 h 19050"/>
                <a:gd name="connsiteX1" fmla="*/ 0 w 35718"/>
                <a:gd name="connsiteY1" fmla="*/ 19050 h 19050"/>
                <a:gd name="connsiteX2" fmla="*/ 0 w 35718"/>
                <a:gd name="connsiteY2" fmla="*/ 19050 h 19050"/>
                <a:gd name="connsiteX3" fmla="*/ 16668 w 35718"/>
                <a:gd name="connsiteY3" fmla="*/ 0 h 19050"/>
                <a:gd name="connsiteX4" fmla="*/ 35719 w 35718"/>
                <a:gd name="connsiteY4" fmla="*/ 19050 h 19050"/>
                <a:gd name="connsiteX5" fmla="*/ 35719 w 35718"/>
                <a:gd name="connsiteY5"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8" h="19050">
                  <a:moveTo>
                    <a:pt x="35719" y="19050"/>
                  </a:moveTo>
                  <a:cubicBezTo>
                    <a:pt x="23813" y="14288"/>
                    <a:pt x="11906" y="14288"/>
                    <a:pt x="0" y="19050"/>
                  </a:cubicBezTo>
                  <a:cubicBezTo>
                    <a:pt x="0" y="19050"/>
                    <a:pt x="0" y="19050"/>
                    <a:pt x="0" y="19050"/>
                  </a:cubicBezTo>
                  <a:cubicBezTo>
                    <a:pt x="4762" y="14288"/>
                    <a:pt x="9525" y="7144"/>
                    <a:pt x="16668" y="0"/>
                  </a:cubicBezTo>
                  <a:cubicBezTo>
                    <a:pt x="26194" y="7144"/>
                    <a:pt x="30956" y="14288"/>
                    <a:pt x="35719" y="19050"/>
                  </a:cubicBezTo>
                  <a:lnTo>
                    <a:pt x="35719" y="19050"/>
                  </a:lnTo>
                  <a:close/>
                </a:path>
              </a:pathLst>
            </a:custGeom>
            <a:grpFill/>
            <a:ln w="23813" cap="flat">
              <a:noFill/>
              <a:prstDash val="solid"/>
              <a:miter/>
            </a:ln>
          </p:spPr>
          <p:txBody>
            <a:bodyPr rtlCol="0" anchor="ctr"/>
            <a:lstStyle/>
            <a:p>
              <a:endParaRPr lang="en-ID"/>
            </a:p>
          </p:txBody>
        </p:sp>
      </p:grpSp>
    </p:spTree>
    <p:extLst>
      <p:ext uri="{BB962C8B-B14F-4D97-AF65-F5344CB8AC3E}">
        <p14:creationId xmlns:p14="http://schemas.microsoft.com/office/powerpoint/2010/main" val="3179637680"/>
      </p:ext>
    </p:extLst>
  </p:cSld>
  <p:clrMap bg1="lt1" tx1="dk1" bg2="lt2" tx2="dk2" accent1="accent1" accent2="accent2" accent3="accent3" accent4="accent4" accent5="accent5" accent6="accent6" hlink="hlink" folHlink="folHlink"/>
  <p:sldLayoutIdLst>
    <p:sldLayoutId id="2147483655" r:id="rId1"/>
    <p:sldLayoutId id="2147483664" r:id="rId2"/>
    <p:sldLayoutId id="2147483657" r:id="rId3"/>
    <p:sldLayoutId id="2147483659" r:id="rId4"/>
    <p:sldLayoutId id="2147483660" r:id="rId5"/>
    <p:sldLayoutId id="2147483661" r:id="rId6"/>
    <p:sldLayoutId id="2147483662" r:id="rId7"/>
    <p:sldLayoutId id="2147483663" r:id="rId8"/>
    <p:sldLayoutId id="2147483658" r:id="rId9"/>
    <p:sldLayoutId id="2147483656"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14.jpeg"/><Relationship Id="rId1" Type="http://schemas.openxmlformats.org/officeDocument/2006/relationships/slideLayout" Target="../slideLayouts/slideLayout10.xml"/><Relationship Id="rId4" Type="http://schemas.openxmlformats.org/officeDocument/2006/relationships/image" Target="../media/image33.jpeg"/></Relationships>
</file>

<file path=ppt/slides/_rels/slide2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0.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F19B11D-B9A3-BB54-A41B-5E47979537A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22960" y="487650"/>
            <a:ext cx="5583436" cy="6187500"/>
          </a:xfrm>
          <a:prstGeom prst="rect">
            <a:avLst/>
          </a:prstGeom>
        </p:spPr>
      </p:pic>
      <p:pic>
        <p:nvPicPr>
          <p:cNvPr id="4" name="Picture 3">
            <a:extLst>
              <a:ext uri="{FF2B5EF4-FFF2-40B4-BE49-F238E27FC236}">
                <a16:creationId xmlns:a16="http://schemas.microsoft.com/office/drawing/2014/main" id="{EA1C9B43-5836-FA3F-DE09-6DE49C682080}"/>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2862309" y="1233998"/>
            <a:ext cx="1504737" cy="1494581"/>
          </a:xfrm>
          <a:prstGeom prst="rect">
            <a:avLst/>
          </a:prstGeom>
        </p:spPr>
      </p:pic>
      <p:sp>
        <p:nvSpPr>
          <p:cNvPr id="5" name="TextBox 4">
            <a:extLst>
              <a:ext uri="{FF2B5EF4-FFF2-40B4-BE49-F238E27FC236}">
                <a16:creationId xmlns:a16="http://schemas.microsoft.com/office/drawing/2014/main" id="{B28BF511-6F09-1897-A37A-A2091BD8147E}"/>
              </a:ext>
            </a:extLst>
          </p:cNvPr>
          <p:cNvSpPr txBox="1"/>
          <p:nvPr/>
        </p:nvSpPr>
        <p:spPr>
          <a:xfrm>
            <a:off x="2257276" y="2996625"/>
            <a:ext cx="3084149" cy="584775"/>
          </a:xfrm>
          <a:prstGeom prst="rect">
            <a:avLst/>
          </a:prstGeom>
          <a:noFill/>
        </p:spPr>
        <p:txBody>
          <a:bodyPr wrap="square" rtlCol="0">
            <a:spAutoFit/>
          </a:bodyPr>
          <a:lstStyle/>
          <a:p>
            <a:pPr algn="ctr"/>
            <a:r>
              <a:rPr lang="fa-IR" sz="3200" b="1" dirty="0">
                <a:solidFill>
                  <a:schemeClr val="bg1"/>
                </a:solidFill>
                <a:latin typeface="Shabnam" panose="020B0603030804020204" pitchFamily="34" charset="-78"/>
                <a:cs typeface="Shabnam" panose="020B0603030804020204" pitchFamily="34" charset="-78"/>
              </a:rPr>
              <a:t>پاورپوینت</a:t>
            </a:r>
            <a:endParaRPr lang="en-US" sz="3200" b="1" dirty="0">
              <a:solidFill>
                <a:schemeClr val="bg1"/>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7E0914E7-FB5F-1336-DCA2-82FA83B80EE9}"/>
              </a:ext>
            </a:extLst>
          </p:cNvPr>
          <p:cNvSpPr txBox="1"/>
          <p:nvPr/>
        </p:nvSpPr>
        <p:spPr>
          <a:xfrm>
            <a:off x="1614091" y="3617792"/>
            <a:ext cx="4092093" cy="1138773"/>
          </a:xfrm>
          <a:prstGeom prst="rect">
            <a:avLst/>
          </a:prstGeom>
          <a:noFill/>
        </p:spPr>
        <p:txBody>
          <a:bodyPr wrap="square" rtlCol="0">
            <a:spAutoFit/>
          </a:bodyPr>
          <a:lstStyle/>
          <a:p>
            <a:pPr algn="r"/>
            <a:r>
              <a:rPr lang="fa-IR" sz="3200" b="1" dirty="0">
                <a:solidFill>
                  <a:schemeClr val="bg1"/>
                </a:solidFill>
                <a:latin typeface="Shabnam" panose="020B0603030804020204" pitchFamily="34" charset="-78"/>
                <a:cs typeface="Shabnam" panose="020B0603030804020204" pitchFamily="34" charset="-78"/>
              </a:rPr>
              <a:t>شهید</a:t>
            </a:r>
          </a:p>
          <a:p>
            <a:pPr algn="ctr"/>
            <a:r>
              <a:rPr lang="fa-IR" sz="3600" b="1" dirty="0">
                <a:solidFill>
                  <a:srgbClr val="E8C375"/>
                </a:solidFill>
                <a:latin typeface="Shabnam" panose="020B0603030804020204" pitchFamily="34" charset="-78"/>
                <a:cs typeface="Shabnam" panose="020B0603030804020204" pitchFamily="34" charset="-78"/>
              </a:rPr>
              <a:t>اسماعیل هنیه</a:t>
            </a:r>
            <a:endParaRPr lang="en-US" sz="3600" b="1" dirty="0">
              <a:solidFill>
                <a:srgbClr val="E8C375"/>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092EEE72-748A-2446-9199-415D07E29311}"/>
              </a:ext>
            </a:extLst>
          </p:cNvPr>
          <p:cNvSpPr txBox="1"/>
          <p:nvPr/>
        </p:nvSpPr>
        <p:spPr>
          <a:xfrm>
            <a:off x="2118062" y="5023360"/>
            <a:ext cx="3084149" cy="461665"/>
          </a:xfrm>
          <a:prstGeom prst="rect">
            <a:avLst/>
          </a:prstGeom>
          <a:noFill/>
        </p:spPr>
        <p:txBody>
          <a:bodyPr wrap="square" rtlCol="0">
            <a:spAutoFit/>
          </a:bodyPr>
          <a:lstStyle/>
          <a:p>
            <a:pPr algn="ctr"/>
            <a:r>
              <a:rPr lang="fa-IR" sz="2400" b="1" dirty="0">
                <a:solidFill>
                  <a:schemeClr val="bg1"/>
                </a:solidFill>
                <a:latin typeface="Shabnam" panose="020B0603030804020204" pitchFamily="34" charset="-78"/>
                <a:cs typeface="Shabnam" panose="020B0603030804020204" pitchFamily="34" charset="-78"/>
              </a:rPr>
              <a:t>رهبر مردم فلسطین</a:t>
            </a:r>
            <a:endParaRPr lang="en-US" sz="2400" b="1" dirty="0">
              <a:solidFill>
                <a:schemeClr val="bg1"/>
              </a:solidFill>
              <a:latin typeface="Shabnam" panose="020B0603030804020204" pitchFamily="34" charset="-78"/>
              <a:cs typeface="Shabnam" panose="020B0603030804020204" pitchFamily="34" charset="-78"/>
            </a:endParaRPr>
          </a:p>
        </p:txBody>
      </p:sp>
      <p:pic>
        <p:nvPicPr>
          <p:cNvPr id="9" name="Picture 8">
            <a:extLst>
              <a:ext uri="{FF2B5EF4-FFF2-40B4-BE49-F238E27FC236}">
                <a16:creationId xmlns:a16="http://schemas.microsoft.com/office/drawing/2014/main" id="{10D6305D-5668-C3A0-D021-CF2D62AEE6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97313" y="542955"/>
            <a:ext cx="4306462" cy="6433571"/>
          </a:xfrm>
          <a:prstGeom prst="rect">
            <a:avLst/>
          </a:prstGeom>
        </p:spPr>
      </p:pic>
      <p:pic>
        <p:nvPicPr>
          <p:cNvPr id="10" name="Picture 9">
            <a:extLst>
              <a:ext uri="{FF2B5EF4-FFF2-40B4-BE49-F238E27FC236}">
                <a16:creationId xmlns:a16="http://schemas.microsoft.com/office/drawing/2014/main" id="{4A5DBBED-A2F3-5FA3-3162-72DBB6BA65FA}"/>
              </a:ext>
            </a:extLst>
          </p:cNvPr>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35496" y="-1"/>
            <a:ext cx="3539835" cy="5531005"/>
          </a:xfrm>
          <a:prstGeom prst="rect">
            <a:avLst/>
          </a:prstGeom>
        </p:spPr>
      </p:pic>
    </p:spTree>
    <p:extLst>
      <p:ext uri="{BB962C8B-B14F-4D97-AF65-F5344CB8AC3E}">
        <p14:creationId xmlns:p14="http://schemas.microsoft.com/office/powerpoint/2010/main" val="3799692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EF438D4C-EE61-967C-9C1B-CFB94A09B10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6915" r="6915"/>
          <a:stretch>
            <a:fillRect/>
          </a:stretch>
        </p:blipFill>
        <p:spPr/>
      </p:pic>
      <p:pic>
        <p:nvPicPr>
          <p:cNvPr id="9" name="Picture Placeholder 8">
            <a:extLst>
              <a:ext uri="{FF2B5EF4-FFF2-40B4-BE49-F238E27FC236}">
                <a16:creationId xmlns:a16="http://schemas.microsoft.com/office/drawing/2014/main" id="{A7587BB0-2C5F-C10A-9EA1-715A7BC91DCE}"/>
              </a:ext>
            </a:extLst>
          </p:cNvPr>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6499" r="6499"/>
          <a:stretch>
            <a:fillRect/>
          </a:stretch>
        </p:blipFill>
        <p:spPr/>
      </p:pic>
      <p:sp>
        <p:nvSpPr>
          <p:cNvPr id="4" name="Rectangle 3">
            <a:extLst>
              <a:ext uri="{FF2B5EF4-FFF2-40B4-BE49-F238E27FC236}">
                <a16:creationId xmlns:a16="http://schemas.microsoft.com/office/drawing/2014/main" id="{E7AA4AAF-1038-C22D-1D59-035989641C59}"/>
              </a:ext>
            </a:extLst>
          </p:cNvPr>
          <p:cNvSpPr/>
          <p:nvPr/>
        </p:nvSpPr>
        <p:spPr>
          <a:xfrm>
            <a:off x="347760" y="910539"/>
            <a:ext cx="4128116"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در اوت ۲۰۲۰ هنیه به عباس زنگ زد و توافقنامه صلح اسرائیل–امارات متحده عربی را رد کرد، واقعه ای که رویترز آن را یک نمایش نادر وحدت خواند.</a:t>
            </a:r>
          </a:p>
          <a:p>
            <a:pPr algn="justLow" rtl="1">
              <a:lnSpc>
                <a:spcPct val="300000"/>
              </a:lnSpc>
            </a:pPr>
            <a:r>
              <a:rPr lang="fa-IR" sz="1600" dirty="0">
                <a:latin typeface="Vazir" panose="020B0603030804020204" pitchFamily="34" charset="-78"/>
                <a:cs typeface="Vazir" panose="020B0603030804020204" pitchFamily="34" charset="-78"/>
              </a:rPr>
              <a:t>در ۲۶ ژوئیه ۲۰۲۳ هنیه با اردوغان و محمود عباس دیدار کرد. تلاش ترکیه برای آشتی بین فتح و حماس پشت پرده این دیدار بود.</a:t>
            </a:r>
          </a:p>
        </p:txBody>
      </p:sp>
      <p:sp>
        <p:nvSpPr>
          <p:cNvPr id="5" name="Rectangle 4">
            <a:extLst>
              <a:ext uri="{FF2B5EF4-FFF2-40B4-BE49-F238E27FC236}">
                <a16:creationId xmlns:a16="http://schemas.microsoft.com/office/drawing/2014/main" id="{0994B6E9-D805-35EC-7FDF-F4946A653FF2}"/>
              </a:ext>
            </a:extLst>
          </p:cNvPr>
          <p:cNvSpPr/>
          <p:nvPr/>
        </p:nvSpPr>
        <p:spPr>
          <a:xfrm>
            <a:off x="7111014" y="177245"/>
            <a:ext cx="3652626"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رئیس دفتر سیاسی حماس</a:t>
            </a:r>
          </a:p>
        </p:txBody>
      </p:sp>
    </p:spTree>
    <p:extLst>
      <p:ext uri="{BB962C8B-B14F-4D97-AF65-F5344CB8AC3E}">
        <p14:creationId xmlns:p14="http://schemas.microsoft.com/office/powerpoint/2010/main" val="3885412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31D12AE7-FA5E-994A-4F6D-3CE5A406326B}"/>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12670" b="12670"/>
          <a:stretch>
            <a:fillRect/>
          </a:stretch>
        </p:blipFill>
        <p:spPr/>
      </p:pic>
      <p:sp>
        <p:nvSpPr>
          <p:cNvPr id="3" name="Rectangle 2">
            <a:extLst>
              <a:ext uri="{FF2B5EF4-FFF2-40B4-BE49-F238E27FC236}">
                <a16:creationId xmlns:a16="http://schemas.microsoft.com/office/drawing/2014/main" id="{789CBDE4-76DC-4555-DCCF-B2F953B5B500}"/>
              </a:ext>
            </a:extLst>
          </p:cNvPr>
          <p:cNvSpPr/>
          <p:nvPr/>
        </p:nvSpPr>
        <p:spPr>
          <a:xfrm>
            <a:off x="5566299" y="1076138"/>
            <a:ext cx="5100753"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در ۷ اکتبر ۲۰۲۳ در روز حمله حماس به اسرائیل، هنیه در استانبول، ترکیه بود. ویدئویی از دوحه هنیه را در حال جشن گرفتن حمله حماس به اسرائیل به همراه دیگر مقامات حماس پیش از سجده و حمد خداوند نشان می‌داد. بنا بر روزنامه تلگراف، هنیه «چهره عمومی» این حمله شد و به‌طور عمومی آن را سرآغاز دوره جدیدی در درگیری فلسطین و اسرائیل توصیف کرد.</a:t>
            </a:r>
          </a:p>
        </p:txBody>
      </p:sp>
      <p:sp>
        <p:nvSpPr>
          <p:cNvPr id="4" name="Rectangle 3">
            <a:extLst>
              <a:ext uri="{FF2B5EF4-FFF2-40B4-BE49-F238E27FC236}">
                <a16:creationId xmlns:a16="http://schemas.microsoft.com/office/drawing/2014/main" id="{02CD20EB-F0A2-BA93-29D1-471D11E711E6}"/>
              </a:ext>
            </a:extLst>
          </p:cNvPr>
          <p:cNvSpPr/>
          <p:nvPr/>
        </p:nvSpPr>
        <p:spPr>
          <a:xfrm>
            <a:off x="7146523" y="168462"/>
            <a:ext cx="3652626"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جنگ اسرائیل و حماس</a:t>
            </a:r>
          </a:p>
        </p:txBody>
      </p:sp>
    </p:spTree>
    <p:extLst>
      <p:ext uri="{BB962C8B-B14F-4D97-AF65-F5344CB8AC3E}">
        <p14:creationId xmlns:p14="http://schemas.microsoft.com/office/powerpoint/2010/main" val="40688395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5208" y="914970"/>
            <a:ext cx="10653206" cy="5878532"/>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اسماعیل هنیه در یک سخنرانی تلویزیونی به تهدیدات نسبت به مسجدالاقصی، محاصره نوار غزه از سوی اسرائیل، و مرارت‌های پناهندگان فلسطینی استناد کرد: "چند بار به شما هشدار دادیم که مردم فلسطین ۷۵ سال است دارند در اردوگاه‌های پناهندگان زندگی می‌کنند، و شما از به رسمیت شناختن حقوق مردم ما سر باز می‌زنید؟ " او ادامه داد که اسرائیل «که نمی‌تواند از خود در مواجه با مقاومت کنندگان حفاظت کند» نمی‌تواند از دیگر کشورهای عرب حفاظت کند و گفت «همه پیمانهای عادی سازی ای که شما با آن رژیم امضا کردید نمی‌تواند منازعه [فلسطین] را حل و فصل کند."در ۲ نوامبر ۲۰۲۳، هنیه اظهار داشت اگر اسرائیل با آتش‌بس و گشایش گذرگاه‌های بشردوستانه برای آوردن کمک بیشتر به غزه موافقت کند، حماس برای «مذاکرات سیاسی برای یک چاره دو کشوری با قدس به عنوان پایتخت فلسطین موافق است، " و افزود «اسرای اسرائیلی نیز در معرض همان نابودی و مرگ مشابه مردم ما هستند.»</a:t>
            </a:r>
          </a:p>
        </p:txBody>
      </p:sp>
      <p:sp>
        <p:nvSpPr>
          <p:cNvPr id="3" name="Rectangle 2">
            <a:extLst>
              <a:ext uri="{FF2B5EF4-FFF2-40B4-BE49-F238E27FC236}">
                <a16:creationId xmlns:a16="http://schemas.microsoft.com/office/drawing/2014/main" id="{8C8640D0-0B12-7A81-AE05-46EEEB7A27F8}"/>
              </a:ext>
            </a:extLst>
          </p:cNvPr>
          <p:cNvSpPr/>
          <p:nvPr/>
        </p:nvSpPr>
        <p:spPr>
          <a:xfrm>
            <a:off x="7146523" y="168462"/>
            <a:ext cx="3652626"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جنگ اسرائیل و حماس</a:t>
            </a:r>
          </a:p>
        </p:txBody>
      </p:sp>
    </p:spTree>
    <p:extLst>
      <p:ext uri="{BB962C8B-B14F-4D97-AF65-F5344CB8AC3E}">
        <p14:creationId xmlns:p14="http://schemas.microsoft.com/office/powerpoint/2010/main" val="38037573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7A9F2851-AEEC-7E5C-BD2D-2328F5D1247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9958" r="9958"/>
          <a:stretch>
            <a:fillRect/>
          </a:stretch>
        </p:blipFill>
        <p:spPr/>
      </p:pic>
      <p:sp>
        <p:nvSpPr>
          <p:cNvPr id="3" name="Rectangle 2">
            <a:extLst>
              <a:ext uri="{FF2B5EF4-FFF2-40B4-BE49-F238E27FC236}">
                <a16:creationId xmlns:a16="http://schemas.microsoft.com/office/drawing/2014/main" id="{C1757ECB-3C25-8301-1178-D09901EC82B5}"/>
              </a:ext>
            </a:extLst>
          </p:cNvPr>
          <p:cNvSpPr/>
          <p:nvPr/>
        </p:nvSpPr>
        <p:spPr>
          <a:xfrm>
            <a:off x="5499837" y="1428246"/>
            <a:ext cx="4878160" cy="4401205"/>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نظرسنجی ای در ۱۳ دسامبر نشان داد هنیه با قاطعیت محمود عباس را برای منصب رئیس دولت فلسطین (۷۸٪ برای هنیه و ۱۶٪ عباس) شکست می‌دهد. به هر روی در یک رقابت سه نفره بین هنیه، عباس و مروان برغوثی، برغوثی ۴۷٪, هنیه ۴۳٪ و عباس ۷٪ را می‌برد. برغوثی در حبس انفرادی اسرائیل است.</a:t>
            </a:r>
          </a:p>
        </p:txBody>
      </p:sp>
      <p:sp>
        <p:nvSpPr>
          <p:cNvPr id="4" name="Rectangle 3">
            <a:extLst>
              <a:ext uri="{FF2B5EF4-FFF2-40B4-BE49-F238E27FC236}">
                <a16:creationId xmlns:a16="http://schemas.microsoft.com/office/drawing/2014/main" id="{0356E8F8-2AD3-A4A0-7037-207B3478460C}"/>
              </a:ext>
            </a:extLst>
          </p:cNvPr>
          <p:cNvSpPr/>
          <p:nvPr/>
        </p:nvSpPr>
        <p:spPr>
          <a:xfrm>
            <a:off x="7146523" y="168462"/>
            <a:ext cx="3652626"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جنگ اسرائیل و حماس</a:t>
            </a:r>
          </a:p>
        </p:txBody>
      </p:sp>
    </p:spTree>
    <p:extLst>
      <p:ext uri="{BB962C8B-B14F-4D97-AF65-F5344CB8AC3E}">
        <p14:creationId xmlns:p14="http://schemas.microsoft.com/office/powerpoint/2010/main" val="21152486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D789DACC-F287-2419-29CC-9D4A49D457C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7385" r="7385"/>
          <a:stretch>
            <a:fillRect/>
          </a:stretch>
        </p:blipFill>
        <p:spPr/>
      </p:pic>
      <p:pic>
        <p:nvPicPr>
          <p:cNvPr id="10" name="Picture Placeholder 9">
            <a:extLst>
              <a:ext uri="{FF2B5EF4-FFF2-40B4-BE49-F238E27FC236}">
                <a16:creationId xmlns:a16="http://schemas.microsoft.com/office/drawing/2014/main" id="{1621FAA0-84B9-C46F-8780-5CB8111A1EB3}"/>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4339" b="4339"/>
          <a:stretch>
            <a:fillRect/>
          </a:stretch>
        </p:blipFill>
        <p:spPr/>
      </p:pic>
      <p:sp>
        <p:nvSpPr>
          <p:cNvPr id="5" name="Rectangle 4">
            <a:extLst>
              <a:ext uri="{FF2B5EF4-FFF2-40B4-BE49-F238E27FC236}">
                <a16:creationId xmlns:a16="http://schemas.microsoft.com/office/drawing/2014/main" id="{9FAC4DD4-ABCD-ECA9-2412-F07A0BE1FC89}"/>
              </a:ext>
            </a:extLst>
          </p:cNvPr>
          <p:cNvSpPr/>
          <p:nvPr/>
        </p:nvSpPr>
        <p:spPr>
          <a:xfrm>
            <a:off x="4287915" y="944382"/>
            <a:ext cx="6360313"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در دی ۱۳۹۸ هنیه و هیئتی از حماس در تهران با اسماعیل قاآنی فرمانده نیروی قدس دیدار و گفتگو داشتند. هنیه گفته که جمهوری اسلامی ایران ۷۰ میلیون دلار به جنبش حماس پول داده است. الزهار از مقام‌های ارشد حماس گفته است: قاسم سلیمانی، فوراً درخواست ما را پاسخ داد و فردا در فرودگاه ۲۲ میلیون دلار در چمدان به ما تحویل داد. الزهار همچنین گفت: «قرار بود مبلغ بیش‌تری پرداخت شود اما (هیئت حماس) ۹ نفره بود و نمی‌توانستیم بیش از این حمل کنیم زیرا هر چمدان ۴۰ کیلوگرم گنجایش داشت».</a:t>
            </a:r>
          </a:p>
        </p:txBody>
      </p:sp>
      <p:sp>
        <p:nvSpPr>
          <p:cNvPr id="6" name="Rectangle 5">
            <a:extLst>
              <a:ext uri="{FF2B5EF4-FFF2-40B4-BE49-F238E27FC236}">
                <a16:creationId xmlns:a16="http://schemas.microsoft.com/office/drawing/2014/main" id="{5F2C8092-BC24-23E3-E7E5-2A1075275861}"/>
              </a:ext>
            </a:extLst>
          </p:cNvPr>
          <p:cNvSpPr/>
          <p:nvPr/>
        </p:nvSpPr>
        <p:spPr>
          <a:xfrm>
            <a:off x="7128767" y="150613"/>
            <a:ext cx="3652626"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رابطه با نیروی قدس</a:t>
            </a:r>
          </a:p>
        </p:txBody>
      </p:sp>
    </p:spTree>
    <p:extLst>
      <p:ext uri="{BB962C8B-B14F-4D97-AF65-F5344CB8AC3E}">
        <p14:creationId xmlns:p14="http://schemas.microsoft.com/office/powerpoint/2010/main" val="39117359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0290DF44-6BFB-B66A-9514-C49092780FD0}"/>
              </a:ext>
            </a:extLst>
          </p:cNvPr>
          <p:cNvPicPr>
            <a:picLocks noGrp="1" noChangeAspect="1"/>
          </p:cNvPicPr>
          <p:nvPr>
            <p:ph type="pic" sz="quarter" idx="11"/>
          </p:nvPr>
        </p:nvPicPr>
        <p:blipFill rotWithShape="1">
          <a:blip r:embed="rId2" cstate="print">
            <a:extLst>
              <a:ext uri="{28A0092B-C50C-407E-A947-70E740481C1C}">
                <a14:useLocalDpi xmlns:a14="http://schemas.microsoft.com/office/drawing/2010/main" val="0"/>
              </a:ext>
            </a:extLst>
          </a:blip>
          <a:srcRect l="207" t="1352" r="-207" b="48472"/>
          <a:stretch/>
        </p:blipFill>
        <p:spPr>
          <a:xfrm>
            <a:off x="376238" y="2836863"/>
            <a:ext cx="5580062" cy="3919537"/>
          </a:xfrm>
        </p:spPr>
      </p:pic>
      <p:sp>
        <p:nvSpPr>
          <p:cNvPr id="3" name="Rectangle 2">
            <a:extLst>
              <a:ext uri="{FF2B5EF4-FFF2-40B4-BE49-F238E27FC236}">
                <a16:creationId xmlns:a16="http://schemas.microsoft.com/office/drawing/2014/main" id="{C05E6A2F-68F6-97FC-2852-56BEEB50CC82}"/>
              </a:ext>
            </a:extLst>
          </p:cNvPr>
          <p:cNvSpPr/>
          <p:nvPr/>
        </p:nvSpPr>
        <p:spPr>
          <a:xfrm>
            <a:off x="7102135" y="199292"/>
            <a:ext cx="3652626"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عزل از نخست‌وزیری</a:t>
            </a:r>
          </a:p>
        </p:txBody>
      </p:sp>
      <p:sp>
        <p:nvSpPr>
          <p:cNvPr id="4" name="Rectangle 3">
            <a:extLst>
              <a:ext uri="{FF2B5EF4-FFF2-40B4-BE49-F238E27FC236}">
                <a16:creationId xmlns:a16="http://schemas.microsoft.com/office/drawing/2014/main" id="{C8C1C351-72F9-BD6B-1D6B-E288B8ED76CF}"/>
              </a:ext>
            </a:extLst>
          </p:cNvPr>
          <p:cNvSpPr/>
          <p:nvPr/>
        </p:nvSpPr>
        <p:spPr>
          <a:xfrm>
            <a:off x="5548544" y="856240"/>
            <a:ext cx="5086906" cy="4401205"/>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محمود عباس در 14 ژوئن 2007 م،  اسماعیل هنیه را از نخست‌وزیری برکنار کرد و سلام فیاض را به جای او منصوب کرد. این در پی اقدام نیروهای مسلح حماس برای در دست گرفتن کنترل مواضع تشکیلات خودگردان فلسطین که تحت کنترل شبه نظامیان فتح مسلح و مورد حمایت آمریکا و اسرائیل بود، صورت گرفت. </a:t>
            </a:r>
          </a:p>
        </p:txBody>
      </p:sp>
    </p:spTree>
    <p:extLst>
      <p:ext uri="{BB962C8B-B14F-4D97-AF65-F5344CB8AC3E}">
        <p14:creationId xmlns:p14="http://schemas.microsoft.com/office/powerpoint/2010/main" val="42416068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83190E2F-58B5-8A2D-19B1-9231B50C3111}"/>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6915" r="6915"/>
          <a:stretch>
            <a:fillRect/>
          </a:stretch>
        </p:blipFill>
        <p:spPr/>
      </p:pic>
      <p:pic>
        <p:nvPicPr>
          <p:cNvPr id="9" name="Picture Placeholder 8">
            <a:extLst>
              <a:ext uri="{FF2B5EF4-FFF2-40B4-BE49-F238E27FC236}">
                <a16:creationId xmlns:a16="http://schemas.microsoft.com/office/drawing/2014/main" id="{D325C4AB-9EDE-E0D6-7293-AD2ED55EEF35}"/>
              </a:ext>
            </a:extLst>
          </p:cNvPr>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6937" r="6937"/>
          <a:stretch>
            <a:fillRect/>
          </a:stretch>
        </p:blipFill>
        <p:spPr/>
      </p:pic>
      <p:sp>
        <p:nvSpPr>
          <p:cNvPr id="4" name="Rectangle 3">
            <a:extLst>
              <a:ext uri="{FF2B5EF4-FFF2-40B4-BE49-F238E27FC236}">
                <a16:creationId xmlns:a16="http://schemas.microsoft.com/office/drawing/2014/main" id="{B0C793ED-EECC-459F-FC15-958CBEB083B5}"/>
              </a:ext>
            </a:extLst>
          </p:cNvPr>
          <p:cNvSpPr/>
          <p:nvPr/>
        </p:nvSpPr>
        <p:spPr>
          <a:xfrm>
            <a:off x="7128769" y="189566"/>
            <a:ext cx="3652626"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عزل از نخست‌وزیری</a:t>
            </a:r>
          </a:p>
        </p:txBody>
      </p:sp>
      <p:sp>
        <p:nvSpPr>
          <p:cNvPr id="5" name="Rectangle 4">
            <a:extLst>
              <a:ext uri="{FF2B5EF4-FFF2-40B4-BE49-F238E27FC236}">
                <a16:creationId xmlns:a16="http://schemas.microsoft.com/office/drawing/2014/main" id="{4D3FD934-F6B0-9784-7F90-53EE20801EE3}"/>
              </a:ext>
            </a:extLst>
          </p:cNvPr>
          <p:cNvSpPr/>
          <p:nvPr/>
        </p:nvSpPr>
        <p:spPr>
          <a:xfrm>
            <a:off x="340891" y="951398"/>
            <a:ext cx="4134985" cy="49552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انتصاب فیاض به جای هنیه به‌عنوان یک امر غیر قانونی به چالش کشیده شده است، زیرا بر اساس قانون اساسی فلسطین، رئیس حکومت خودگردان فلسطین ممکن است یک نخست‌وزیر را برکنار کند، اما اجازه ندارد بدون تصویب شورای قانونگذاری فلسطین جایگزینی تعیین کند. و تا زمانی که نخست‌وزیر جدیدی منصوب شود، نخست‌وزیر قبلی سرپرستی دولت را بر عهده دارد. انتصاب فیاض تا پيش از اين توسط شورای قانونگذاری هرگز تصويب نشده بود</a:t>
            </a:r>
          </a:p>
        </p:txBody>
      </p:sp>
    </p:spTree>
    <p:extLst>
      <p:ext uri="{BB962C8B-B14F-4D97-AF65-F5344CB8AC3E}">
        <p14:creationId xmlns:p14="http://schemas.microsoft.com/office/powerpoint/2010/main" val="42462791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81038899-89B8-B9B1-B7EE-4E45E4A17A26}"/>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8229" b="8229"/>
          <a:stretch>
            <a:fillRect/>
          </a:stretch>
        </p:blipFill>
        <p:spPr/>
      </p:pic>
      <p:sp>
        <p:nvSpPr>
          <p:cNvPr id="4" name="TextBox 3">
            <a:extLst>
              <a:ext uri="{FF2B5EF4-FFF2-40B4-BE49-F238E27FC236}">
                <a16:creationId xmlns:a16="http://schemas.microsoft.com/office/drawing/2014/main" id="{7B6183FC-3F6B-1EA3-F98D-FD2FEE844EBC}"/>
              </a:ext>
            </a:extLst>
          </p:cNvPr>
          <p:cNvSpPr txBox="1"/>
          <p:nvPr/>
        </p:nvSpPr>
        <p:spPr>
          <a:xfrm>
            <a:off x="5690586" y="1000464"/>
            <a:ext cx="4820575" cy="4401205"/>
          </a:xfrm>
          <a:prstGeom prst="rect">
            <a:avLst/>
          </a:prstGeom>
        </p:spPr>
        <p:txBody>
          <a:bodyPr wrap="square">
            <a:spAutoFit/>
          </a:bodyPr>
          <a:lstStyle>
            <a:defPPr>
              <a:defRPr lang="en-US"/>
            </a:defPPr>
            <a:lvl1pPr algn="justLow" rtl="1">
              <a:lnSpc>
                <a:spcPct val="200000"/>
              </a:lnSpc>
              <a:defRPr sz="1600">
                <a:latin typeface="Vazir" panose="020B0603030804020204" pitchFamily="34" charset="-78"/>
                <a:cs typeface="Vazir" panose="020B0603030804020204" pitchFamily="34" charset="-78"/>
              </a:defRPr>
            </a:lvl1pPr>
          </a:lstStyle>
          <a:p>
            <a:pPr>
              <a:lnSpc>
                <a:spcPct val="300000"/>
              </a:lnSpc>
            </a:pPr>
            <a:r>
              <a:rPr lang="fa-IR" dirty="0"/>
              <a:t>به همین دلیل هنیه به فعالیت خود در غزه ادامه داده است، و توسط تعداد زیادی از فلسطینی‌ها به‌عنوان سرپرست مشروع نخست‌وزیر به رسمیت شناخته شده است. انيس آل قاسم، وکيل قانون اساسی فلسطينيان که پيش‌نويس قانون اساسی را تهیه کرده است، از جمله کسانی است که انتصاب فیاض را علنا غير قانونی اعلام کرد</a:t>
            </a:r>
            <a:endParaRPr lang="en-US" dirty="0"/>
          </a:p>
        </p:txBody>
      </p:sp>
    </p:spTree>
    <p:extLst>
      <p:ext uri="{BB962C8B-B14F-4D97-AF65-F5344CB8AC3E}">
        <p14:creationId xmlns:p14="http://schemas.microsoft.com/office/powerpoint/2010/main" val="26889121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A528BB6B-7A49-6AE4-6F01-20D41D9675C5}"/>
              </a:ext>
            </a:extLst>
          </p:cNvPr>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t="4307" b="4307"/>
          <a:stretch>
            <a:fillRect/>
          </a:stretch>
        </p:blipFill>
        <p:spPr/>
      </p:pic>
      <p:pic>
        <p:nvPicPr>
          <p:cNvPr id="10" name="Picture Placeholder 9">
            <a:extLst>
              <a:ext uri="{FF2B5EF4-FFF2-40B4-BE49-F238E27FC236}">
                <a16:creationId xmlns:a16="http://schemas.microsoft.com/office/drawing/2014/main" id="{ED2681B3-4D23-1C90-6414-66C721FB9A4C}"/>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7374" r="7374"/>
          <a:stretch>
            <a:fillRect/>
          </a:stretch>
        </p:blipFill>
        <p:spPr/>
      </p:pic>
      <p:sp>
        <p:nvSpPr>
          <p:cNvPr id="4" name="Rectangle 3">
            <a:extLst>
              <a:ext uri="{FF2B5EF4-FFF2-40B4-BE49-F238E27FC236}">
                <a16:creationId xmlns:a16="http://schemas.microsoft.com/office/drawing/2014/main" id="{D8CDDDFE-3444-917F-9D31-4A97543C50D2}"/>
              </a:ext>
            </a:extLst>
          </p:cNvPr>
          <p:cNvSpPr/>
          <p:nvPr/>
        </p:nvSpPr>
        <p:spPr>
          <a:xfrm>
            <a:off x="1339459" y="881280"/>
            <a:ext cx="9406426" cy="52322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از جمله سمت های اسماعیل هنیه در طول های سال های گذشته می توان به موارد زیر اشاره کرد: </a:t>
            </a:r>
          </a:p>
        </p:txBody>
      </p:sp>
      <p:sp>
        <p:nvSpPr>
          <p:cNvPr id="5" name="Rectangle 4">
            <a:extLst>
              <a:ext uri="{FF2B5EF4-FFF2-40B4-BE49-F238E27FC236}">
                <a16:creationId xmlns:a16="http://schemas.microsoft.com/office/drawing/2014/main" id="{1E8AFD1A-4FE5-7933-F72D-6840D1FA8544}"/>
              </a:ext>
            </a:extLst>
          </p:cNvPr>
          <p:cNvSpPr/>
          <p:nvPr/>
        </p:nvSpPr>
        <p:spPr>
          <a:xfrm>
            <a:off x="7093259" y="189997"/>
            <a:ext cx="3652626"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فعالیت‌ها و سمت‌ها</a:t>
            </a:r>
          </a:p>
        </p:txBody>
      </p:sp>
      <p:sp>
        <p:nvSpPr>
          <p:cNvPr id="6" name="Rectangle 5">
            <a:extLst>
              <a:ext uri="{FF2B5EF4-FFF2-40B4-BE49-F238E27FC236}">
                <a16:creationId xmlns:a16="http://schemas.microsoft.com/office/drawing/2014/main" id="{BC2E4E10-962C-89B2-D7D8-7804B6F7184E}"/>
              </a:ext>
            </a:extLst>
          </p:cNvPr>
          <p:cNvSpPr/>
          <p:nvPr/>
        </p:nvSpPr>
        <p:spPr>
          <a:xfrm>
            <a:off x="4820575" y="1910099"/>
            <a:ext cx="5925310" cy="298543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دبیر پیشین هیئت امنای دانشگاه اسلامی غزه</a:t>
            </a:r>
          </a:p>
          <a:p>
            <a:pPr algn="justLow" rtl="1">
              <a:lnSpc>
                <a:spcPct val="200000"/>
              </a:lnSpc>
            </a:pPr>
            <a:r>
              <a:rPr lang="fa-IR" sz="1600" dirty="0">
                <a:latin typeface="Vazir" panose="020B0603030804020204" pitchFamily="34" charset="-78"/>
                <a:cs typeface="Vazir" panose="020B0603030804020204" pitchFamily="34" charset="-78"/>
              </a:rPr>
              <a:t>مسئول پیشین امور اداری دانشگاه اسلامی غزه</a:t>
            </a:r>
          </a:p>
          <a:p>
            <a:pPr algn="justLow" rtl="1">
              <a:lnSpc>
                <a:spcPct val="200000"/>
              </a:lnSpc>
            </a:pPr>
            <a:r>
              <a:rPr lang="fa-IR" sz="1600" dirty="0">
                <a:latin typeface="Vazir" panose="020B0603030804020204" pitchFamily="34" charset="-78"/>
                <a:cs typeface="Vazir" panose="020B0603030804020204" pitchFamily="34" charset="-78"/>
              </a:rPr>
              <a:t>مدیر سابق علمی دانشگاه اسلامی غزه</a:t>
            </a:r>
          </a:p>
          <a:p>
            <a:pPr algn="justLow" rtl="1">
              <a:lnSpc>
                <a:spcPct val="200000"/>
              </a:lnSpc>
            </a:pPr>
            <a:r>
              <a:rPr lang="fa-IR" sz="1600" dirty="0">
                <a:latin typeface="Vazir" panose="020B0603030804020204" pitchFamily="34" charset="-78"/>
                <a:cs typeface="Vazir" panose="020B0603030804020204" pitchFamily="34" charset="-78"/>
              </a:rPr>
              <a:t>عضو سابق منای دانشگاه اسلامی غزه</a:t>
            </a:r>
          </a:p>
          <a:p>
            <a:pPr algn="justLow" rtl="1">
              <a:lnSpc>
                <a:spcPct val="200000"/>
              </a:lnSpc>
            </a:pPr>
            <a:r>
              <a:rPr lang="fa-IR" sz="1600" dirty="0">
                <a:latin typeface="Vazir" panose="020B0603030804020204" pitchFamily="34" charset="-78"/>
                <a:cs typeface="Vazir" panose="020B0603030804020204" pitchFamily="34" charset="-78"/>
              </a:rPr>
              <a:t>عضو کمیته عالی گفتگوی حماس با بقیه گروه‌های فلسطینی و تشکیلات خودگردان</a:t>
            </a:r>
          </a:p>
        </p:txBody>
      </p:sp>
    </p:spTree>
    <p:extLst>
      <p:ext uri="{BB962C8B-B14F-4D97-AF65-F5344CB8AC3E}">
        <p14:creationId xmlns:p14="http://schemas.microsoft.com/office/powerpoint/2010/main" val="14911969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40D85227-8916-5F86-0C5F-8E2CA9F32F5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1298" r="1298"/>
          <a:stretch>
            <a:fillRect/>
          </a:stretch>
        </p:blipFill>
        <p:spPr/>
      </p:pic>
      <p:pic>
        <p:nvPicPr>
          <p:cNvPr id="9" name="Picture Placeholder 8">
            <a:extLst>
              <a:ext uri="{FF2B5EF4-FFF2-40B4-BE49-F238E27FC236}">
                <a16:creationId xmlns:a16="http://schemas.microsoft.com/office/drawing/2014/main" id="{526F27F0-0D6E-6690-3608-1DC4151664C8}"/>
              </a:ext>
            </a:extLst>
          </p:cNvPr>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9990" r="9990"/>
          <a:stretch>
            <a:fillRect/>
          </a:stretch>
        </p:blipFill>
        <p:spPr>
          <a:xfrm>
            <a:off x="5605463" y="1123950"/>
            <a:ext cx="2006600" cy="3262313"/>
          </a:xfrm>
        </p:spPr>
      </p:pic>
      <p:sp>
        <p:nvSpPr>
          <p:cNvPr id="4" name="Rectangle 3">
            <a:extLst>
              <a:ext uri="{FF2B5EF4-FFF2-40B4-BE49-F238E27FC236}">
                <a16:creationId xmlns:a16="http://schemas.microsoft.com/office/drawing/2014/main" id="{8A7AADAE-D3FA-CA0F-25E0-60E7F0442F3F}"/>
              </a:ext>
            </a:extLst>
          </p:cNvPr>
          <p:cNvSpPr/>
          <p:nvPr/>
        </p:nvSpPr>
        <p:spPr>
          <a:xfrm>
            <a:off x="568821" y="3929045"/>
            <a:ext cx="5133307" cy="249299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عضو کمیته عالی پیگیری انتفاضه به نمایندگی از حماس</a:t>
            </a:r>
          </a:p>
          <a:p>
            <a:pPr algn="justLow" rtl="1">
              <a:lnSpc>
                <a:spcPct val="200000"/>
              </a:lnSpc>
            </a:pPr>
            <a:r>
              <a:rPr lang="fa-IR" sz="1600" dirty="0">
                <a:latin typeface="Vazir" panose="020B0603030804020204" pitchFamily="34" charset="-78"/>
                <a:cs typeface="Vazir" panose="020B0603030804020204" pitchFamily="34" charset="-78"/>
              </a:rPr>
              <a:t>رئیس دفتر شیخ احمد یاسین</a:t>
            </a:r>
          </a:p>
          <a:p>
            <a:pPr algn="justLow" rtl="1">
              <a:lnSpc>
                <a:spcPct val="200000"/>
              </a:lnSpc>
            </a:pPr>
            <a:r>
              <a:rPr lang="fa-IR" sz="1600" dirty="0">
                <a:latin typeface="Vazir" panose="020B0603030804020204" pitchFamily="34" charset="-78"/>
                <a:cs typeface="Vazir" panose="020B0603030804020204" pitchFamily="34" charset="-78"/>
              </a:rPr>
              <a:t>عضو رهبری سیاسی جنبش حماس</a:t>
            </a:r>
          </a:p>
          <a:p>
            <a:pPr algn="justLow" rtl="1">
              <a:lnSpc>
                <a:spcPct val="200000"/>
              </a:lnSpc>
            </a:pPr>
            <a:r>
              <a:rPr lang="fa-IR" sz="1600" dirty="0">
                <a:latin typeface="Vazir" panose="020B0603030804020204" pitchFamily="34" charset="-78"/>
                <a:cs typeface="Vazir" panose="020B0603030804020204" pitchFamily="34" charset="-78"/>
              </a:rPr>
              <a:t>عضو سابق هیئت مدیره جمعیت اسلامی غزه</a:t>
            </a:r>
          </a:p>
          <a:p>
            <a:pPr algn="justLow" rtl="1">
              <a:lnSpc>
                <a:spcPct val="200000"/>
              </a:lnSpc>
            </a:pPr>
            <a:r>
              <a:rPr lang="fa-IR" sz="1600" dirty="0">
                <a:latin typeface="Vazir" panose="020B0603030804020204" pitchFamily="34" charset="-78"/>
                <a:cs typeface="Vazir" panose="020B0603030804020204" pitchFamily="34" charset="-78"/>
              </a:rPr>
              <a:t>رئیس باشگاه جمعیت اسلامی غزه به مدت ۱۰ سال</a:t>
            </a:r>
          </a:p>
        </p:txBody>
      </p:sp>
      <p:sp>
        <p:nvSpPr>
          <p:cNvPr id="5" name="Rectangle 4">
            <a:extLst>
              <a:ext uri="{FF2B5EF4-FFF2-40B4-BE49-F238E27FC236}">
                <a16:creationId xmlns:a16="http://schemas.microsoft.com/office/drawing/2014/main" id="{883B423D-BEC1-9CBB-6EB0-73BE62CF6F0E}"/>
              </a:ext>
            </a:extLst>
          </p:cNvPr>
          <p:cNvSpPr/>
          <p:nvPr/>
        </p:nvSpPr>
        <p:spPr>
          <a:xfrm>
            <a:off x="7093259" y="189997"/>
            <a:ext cx="3652626"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فعالیت‌ها و سمت‌ها</a:t>
            </a:r>
          </a:p>
        </p:txBody>
      </p:sp>
    </p:spTree>
    <p:extLst>
      <p:ext uri="{BB962C8B-B14F-4D97-AF65-F5344CB8AC3E}">
        <p14:creationId xmlns:p14="http://schemas.microsoft.com/office/powerpoint/2010/main" val="42900397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346B7B51-9740-99CB-B6E2-654B2203079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1295" r="1295"/>
          <a:stretch>
            <a:fillRect/>
          </a:stretch>
        </p:blipFill>
        <p:spPr/>
      </p:pic>
      <p:sp>
        <p:nvSpPr>
          <p:cNvPr id="3" name="Rectangle 2">
            <a:extLst>
              <a:ext uri="{FF2B5EF4-FFF2-40B4-BE49-F238E27FC236}">
                <a16:creationId xmlns:a16="http://schemas.microsoft.com/office/drawing/2014/main" id="{6D886E90-2835-A16F-48DC-123AFB128FA9}"/>
              </a:ext>
            </a:extLst>
          </p:cNvPr>
          <p:cNvSpPr/>
          <p:nvPr/>
        </p:nvSpPr>
        <p:spPr>
          <a:xfrm>
            <a:off x="5091879" y="904670"/>
            <a:ext cx="5605713" cy="3077766"/>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اسماعیل عبدالسلام احمد هنیه (۱۹۶۲/۱۹۶۳ – ۳۱ ژوئیه ۲۰۲۴) سیاستمدار فلسطینی و از رهبران حماس بود که از سال ۲۰۰۷، حکومت نوار غزه را به عهده دارد. او همچنین از سال ۲۰۰۶ تا ۲۰۰۷، نخست‌وزیر تشکیلات خودگردان فلسطین بود. هنیه از سال ۲۰۱۷ تا هنگام کشته شدن، در قطر زندگی می‌کرد. </a:t>
            </a:r>
            <a:endParaRPr lang="en-US" sz="16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6AA135FE-9000-AADA-B461-43FF258025B3}"/>
              </a:ext>
            </a:extLst>
          </p:cNvPr>
          <p:cNvSpPr/>
          <p:nvPr/>
        </p:nvSpPr>
        <p:spPr>
          <a:xfrm>
            <a:off x="6241002" y="190416"/>
            <a:ext cx="4580878"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اسماعیل هنیه</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0019669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F5D4EB9C-5150-BFE8-A07C-E80546D6A5C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7370" r="7370"/>
          <a:stretch>
            <a:fillRect/>
          </a:stretch>
        </p:blipFill>
        <p:spPr/>
      </p:pic>
      <p:sp>
        <p:nvSpPr>
          <p:cNvPr id="3" name="Rectangle 2">
            <a:extLst>
              <a:ext uri="{FF2B5EF4-FFF2-40B4-BE49-F238E27FC236}">
                <a16:creationId xmlns:a16="http://schemas.microsoft.com/office/drawing/2014/main" id="{2BB6F8DE-C97E-C477-1DBB-979D1B048169}"/>
              </a:ext>
            </a:extLst>
          </p:cNvPr>
          <p:cNvSpPr/>
          <p:nvPr/>
        </p:nvSpPr>
        <p:spPr>
          <a:xfrm>
            <a:off x="5184557" y="1024786"/>
            <a:ext cx="5428161" cy="347787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هنیه در طول فعالیت‌های سیاسی‌اش چند بار توسط اسرائیل زندانی شد از جمله در سال ۱۹۸۹م به مدت سه سال به زندان افتاد.در ۱۹۹۲م نیز همراه با تعدادی از فعالان حماس و جهاد اسلامی به مدت یک سال به مَرْج الزُّهور در جنوب لبنان تبعید شد.</a:t>
            </a:r>
          </a:p>
          <a:p>
            <a:pPr algn="justLow" rtl="1">
              <a:lnSpc>
                <a:spcPct val="200000"/>
              </a:lnSpc>
            </a:pPr>
            <a:r>
              <a:rPr lang="fa-IR" sz="1600" dirty="0">
                <a:latin typeface="Vazir" panose="020B0603030804020204" pitchFamily="34" charset="-78"/>
                <a:cs typeface="Vazir" panose="020B0603030804020204" pitchFamily="34" charset="-78"/>
              </a:rPr>
              <a:t>وی در سال ۲۰۱۸م از سوی آمریکا در فهرست تروریستی قرار گرفته بود. هنیه را نماد مقاومت فلسطین نامیده‌اند.</a:t>
            </a:r>
          </a:p>
        </p:txBody>
      </p:sp>
      <p:sp>
        <p:nvSpPr>
          <p:cNvPr id="4" name="Rectangle 3">
            <a:extLst>
              <a:ext uri="{FF2B5EF4-FFF2-40B4-BE49-F238E27FC236}">
                <a16:creationId xmlns:a16="http://schemas.microsoft.com/office/drawing/2014/main" id="{62C37A1D-EA7F-5A06-6243-7657B86CEBA6}"/>
              </a:ext>
            </a:extLst>
          </p:cNvPr>
          <p:cNvSpPr/>
          <p:nvPr/>
        </p:nvSpPr>
        <p:spPr>
          <a:xfrm>
            <a:off x="7093259" y="189997"/>
            <a:ext cx="3652626"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فعالیت‌ها و سمت‌ها</a:t>
            </a:r>
          </a:p>
        </p:txBody>
      </p:sp>
    </p:spTree>
    <p:extLst>
      <p:ext uri="{BB962C8B-B14F-4D97-AF65-F5344CB8AC3E}">
        <p14:creationId xmlns:p14="http://schemas.microsoft.com/office/powerpoint/2010/main" val="7404011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291A697B-11B7-A9F5-CF66-51032868D3F9}"/>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16771" b="16771"/>
          <a:stretch>
            <a:fillRect/>
          </a:stretch>
        </p:blipFill>
        <p:spPr/>
      </p:pic>
      <p:sp>
        <p:nvSpPr>
          <p:cNvPr id="3" name="Rectangle 2">
            <a:extLst>
              <a:ext uri="{FF2B5EF4-FFF2-40B4-BE49-F238E27FC236}">
                <a16:creationId xmlns:a16="http://schemas.microsoft.com/office/drawing/2014/main" id="{785A9BDE-54D0-10EA-EEAD-93A279D7914B}"/>
              </a:ext>
            </a:extLst>
          </p:cNvPr>
          <p:cNvSpPr/>
          <p:nvPr/>
        </p:nvSpPr>
        <p:spPr>
          <a:xfrm>
            <a:off x="5584054" y="879291"/>
            <a:ext cx="5054290" cy="298543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اسماعیل هنیه در حدود ساعت ۲ بامداد ۱۰ مرداد ۱۴۰۳ (۳۱ ژوئیه ۲۰۲۴) و پس از شرکت در مراسم تحلیف رئیس‌جمهور مسعود پزشکیان، توسط اصابت موشک پرتاب شده از هوا به محل اقامت خود در یکی از آسایشگاه‌های جانبازان در شمال تهران به همراه یکی از محافظانش (وسعیم شعبان) ترور و کشته شد.</a:t>
            </a:r>
          </a:p>
        </p:txBody>
      </p:sp>
      <p:sp>
        <p:nvSpPr>
          <p:cNvPr id="4" name="Rectangle 3">
            <a:extLst>
              <a:ext uri="{FF2B5EF4-FFF2-40B4-BE49-F238E27FC236}">
                <a16:creationId xmlns:a16="http://schemas.microsoft.com/office/drawing/2014/main" id="{B75DAC8E-7F79-B140-FE3B-BE91AEC9C15C}"/>
              </a:ext>
            </a:extLst>
          </p:cNvPr>
          <p:cNvSpPr/>
          <p:nvPr/>
        </p:nvSpPr>
        <p:spPr>
          <a:xfrm>
            <a:off x="7086805" y="189122"/>
            <a:ext cx="3652626"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ترور و مرگ</a:t>
            </a:r>
          </a:p>
        </p:txBody>
      </p:sp>
      <p:sp>
        <p:nvSpPr>
          <p:cNvPr id="5" name="Rectangle 4">
            <a:extLst>
              <a:ext uri="{FF2B5EF4-FFF2-40B4-BE49-F238E27FC236}">
                <a16:creationId xmlns:a16="http://schemas.microsoft.com/office/drawing/2014/main" id="{2B4ECE71-ADE3-2A34-5930-01C07A6F594B}"/>
              </a:ext>
            </a:extLst>
          </p:cNvPr>
          <p:cNvSpPr/>
          <p:nvPr/>
        </p:nvSpPr>
        <p:spPr>
          <a:xfrm>
            <a:off x="4142647" y="4618705"/>
            <a:ext cx="5782859" cy="150810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با اینکه عامل ترور معرفی نشده است اما اسرائیل پس از حمله ۷ اکتبر حماس به این کشور که در آن ۱۲۰۰ نفر کشته شدند، قول «نابودی» مقامات ارشد حماس را داده بود.</a:t>
            </a:r>
          </a:p>
        </p:txBody>
      </p:sp>
    </p:spTree>
    <p:extLst>
      <p:ext uri="{BB962C8B-B14F-4D97-AF65-F5344CB8AC3E}">
        <p14:creationId xmlns:p14="http://schemas.microsoft.com/office/powerpoint/2010/main" val="17121979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BEEA9BED-D6CA-529B-DEBA-096696F9A78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1298" r="1298"/>
          <a:stretch>
            <a:fillRect/>
          </a:stretch>
        </p:blipFill>
        <p:spPr/>
      </p:pic>
      <p:sp>
        <p:nvSpPr>
          <p:cNvPr id="4" name="Rectangle 3">
            <a:extLst>
              <a:ext uri="{FF2B5EF4-FFF2-40B4-BE49-F238E27FC236}">
                <a16:creationId xmlns:a16="http://schemas.microsoft.com/office/drawing/2014/main" id="{6688A549-4DC6-41ED-C05E-248A27BB669D}"/>
              </a:ext>
            </a:extLst>
          </p:cNvPr>
          <p:cNvSpPr/>
          <p:nvPr/>
        </p:nvSpPr>
        <p:spPr>
          <a:xfrm>
            <a:off x="474421" y="648144"/>
            <a:ext cx="6973945" cy="5878532"/>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ترور اسماعیل هنیه واکنش‌های متعددی از سوی رهبران سیاسی و مذهبی داشت. آیت‌الله سید علی خامنه‌ای، رهبر نظام جمهوری اسلامی ایران و مراجع تقلید همچون نوری همدانی، ناصر مکارم شیرازی و عبدالله جوادی آملی شهادت هنیه را تسلیت گفته و محکوم کردند. رئیس جمهور ترکیه،گروه‌های مقاومت اسلامی مانند حزب الله لبنان، جنبش انصارالله یمن، جنبش جهاد اسلامی فلسطین، نخست‌وزیر لبنان، وزیران خارجه کشورهایی همچون چین، ترکیه، روسیه، سوریه، قطر، اردن، مصر، عراق، پاکستان و عمان، تشکیلات خودگردان فلسطین، جنبش فتح، جریان حکمت ملی عراق، اخوان المسلمین در اردن ترور هنیه را محکوم کردند.</a:t>
            </a:r>
          </a:p>
        </p:txBody>
      </p:sp>
      <p:sp>
        <p:nvSpPr>
          <p:cNvPr id="5" name="Rectangle 4">
            <a:extLst>
              <a:ext uri="{FF2B5EF4-FFF2-40B4-BE49-F238E27FC236}">
                <a16:creationId xmlns:a16="http://schemas.microsoft.com/office/drawing/2014/main" id="{2B9370A2-5995-CD8F-CCDC-6A6D88E8804D}"/>
              </a:ext>
            </a:extLst>
          </p:cNvPr>
          <p:cNvSpPr/>
          <p:nvPr/>
        </p:nvSpPr>
        <p:spPr>
          <a:xfrm>
            <a:off x="7102137" y="177553"/>
            <a:ext cx="3652626"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واکنش‌ها</a:t>
            </a:r>
          </a:p>
        </p:txBody>
      </p:sp>
    </p:spTree>
    <p:extLst>
      <p:ext uri="{BB962C8B-B14F-4D97-AF65-F5344CB8AC3E}">
        <p14:creationId xmlns:p14="http://schemas.microsoft.com/office/powerpoint/2010/main" val="32999496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5373BBFB-6553-B35D-0832-0FAAFED06B9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6488" r="6488"/>
          <a:stretch>
            <a:fillRect/>
          </a:stretch>
        </p:blipFill>
        <p:spPr/>
      </p:pic>
      <p:pic>
        <p:nvPicPr>
          <p:cNvPr id="12" name="Picture Placeholder 11">
            <a:extLst>
              <a:ext uri="{FF2B5EF4-FFF2-40B4-BE49-F238E27FC236}">
                <a16:creationId xmlns:a16="http://schemas.microsoft.com/office/drawing/2014/main" id="{789D3A0C-21E8-AAB8-DFEB-18559F473726}"/>
              </a:ext>
            </a:extLst>
          </p:cNvPr>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7390" r="7390"/>
          <a:stretch>
            <a:fillRect/>
          </a:stretch>
        </p:blipFill>
        <p:spPr>
          <a:xfrm>
            <a:off x="3281363" y="1225550"/>
            <a:ext cx="2711450" cy="4406900"/>
          </a:xfrm>
        </p:spPr>
      </p:pic>
      <p:pic>
        <p:nvPicPr>
          <p:cNvPr id="14" name="Picture Placeholder 13">
            <a:extLst>
              <a:ext uri="{FF2B5EF4-FFF2-40B4-BE49-F238E27FC236}">
                <a16:creationId xmlns:a16="http://schemas.microsoft.com/office/drawing/2014/main" id="{7A5D9F68-BE87-6F7D-1B0A-1D139E2E6A97}"/>
              </a:ext>
            </a:extLst>
          </p:cNvPr>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l="9933" r="9933"/>
          <a:stretch>
            <a:fillRect/>
          </a:stretch>
        </p:blipFill>
        <p:spPr/>
      </p:pic>
      <p:sp>
        <p:nvSpPr>
          <p:cNvPr id="5" name="Rectangle 4">
            <a:extLst>
              <a:ext uri="{FF2B5EF4-FFF2-40B4-BE49-F238E27FC236}">
                <a16:creationId xmlns:a16="http://schemas.microsoft.com/office/drawing/2014/main" id="{A13E8781-0F0B-59A2-8AD2-5B6898661F49}"/>
              </a:ext>
            </a:extLst>
          </p:cNvPr>
          <p:cNvSpPr/>
          <p:nvPr/>
        </p:nvSpPr>
        <p:spPr>
          <a:xfrm>
            <a:off x="7102137" y="936010"/>
            <a:ext cx="3652626"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وزرای خارجه برخی از کشورها مانند عراق، عمان، اردن و معاون اول رئیس جمهور ایران، ترور هنیه را نقض آشکار قوانین بین‌المللی و تهدیدی برای امنیت و ثبات منطقه دانسته‌اند.حماس با بزدلانه دانستن این اقدام گفته است که این ترور بی‌پاسخ نخواهد ماند.</a:t>
            </a:r>
          </a:p>
        </p:txBody>
      </p:sp>
      <p:sp>
        <p:nvSpPr>
          <p:cNvPr id="6" name="Rectangle 5">
            <a:extLst>
              <a:ext uri="{FF2B5EF4-FFF2-40B4-BE49-F238E27FC236}">
                <a16:creationId xmlns:a16="http://schemas.microsoft.com/office/drawing/2014/main" id="{3792501F-68A2-F202-0734-BF6019CBAC1C}"/>
              </a:ext>
            </a:extLst>
          </p:cNvPr>
          <p:cNvSpPr/>
          <p:nvPr/>
        </p:nvSpPr>
        <p:spPr>
          <a:xfrm>
            <a:off x="7102137" y="177553"/>
            <a:ext cx="3652626"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واکنش‌ها</a:t>
            </a:r>
          </a:p>
        </p:txBody>
      </p:sp>
    </p:spTree>
    <p:extLst>
      <p:ext uri="{BB962C8B-B14F-4D97-AF65-F5344CB8AC3E}">
        <p14:creationId xmlns:p14="http://schemas.microsoft.com/office/powerpoint/2010/main" val="22858005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5C5A0D31-073F-87D5-C070-4B4B81A3856B}"/>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7803" b="7803"/>
          <a:stretch>
            <a:fillRect/>
          </a:stretch>
        </p:blipFill>
        <p:spPr/>
      </p:pic>
      <p:sp>
        <p:nvSpPr>
          <p:cNvPr id="3" name="Rectangle 2">
            <a:extLst>
              <a:ext uri="{FF2B5EF4-FFF2-40B4-BE49-F238E27FC236}">
                <a16:creationId xmlns:a16="http://schemas.microsoft.com/office/drawing/2014/main" id="{BC1A582C-8A45-9AF4-A0A6-AB82864CBC3C}"/>
              </a:ext>
            </a:extLst>
          </p:cNvPr>
          <p:cNvSpPr/>
          <p:nvPr/>
        </p:nvSpPr>
        <p:spPr>
          <a:xfrm>
            <a:off x="5726097" y="817148"/>
            <a:ext cx="4909352"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مردم کشورهای مختلف همچون یمن،‌ اردن، ترکیه، مراکش، تونس و لبنان در محکومیت ترور هنیه تظاهرات برپاکردند. در ایران و یمن سه روز و در فلسطین یک روز عزای عمومی اعلام شد. </a:t>
            </a:r>
          </a:p>
          <a:p>
            <a:pPr algn="justLow" rtl="1">
              <a:lnSpc>
                <a:spcPct val="300000"/>
              </a:lnSpc>
            </a:pPr>
            <a:r>
              <a:rPr lang="fa-IR" sz="1600" dirty="0">
                <a:latin typeface="Vazir" panose="020B0603030804020204" pitchFamily="34" charset="-78"/>
                <a:cs typeface="Vazir" panose="020B0603030804020204" pitchFamily="34" charset="-78"/>
              </a:rPr>
              <a:t>در پی ترور هنیه، شورای امنیت سازمان ملل متحد نیز، نشست اضطراری برگزار کرد و برخی از اعضای آن شورا ترور هنیه را محکوم کردند.</a:t>
            </a:r>
          </a:p>
        </p:txBody>
      </p:sp>
      <p:sp>
        <p:nvSpPr>
          <p:cNvPr id="4" name="Rectangle 3">
            <a:extLst>
              <a:ext uri="{FF2B5EF4-FFF2-40B4-BE49-F238E27FC236}">
                <a16:creationId xmlns:a16="http://schemas.microsoft.com/office/drawing/2014/main" id="{18A7BECB-0DA4-0D58-FB02-BCE62E38C089}"/>
              </a:ext>
            </a:extLst>
          </p:cNvPr>
          <p:cNvSpPr/>
          <p:nvPr/>
        </p:nvSpPr>
        <p:spPr>
          <a:xfrm>
            <a:off x="7102137" y="177553"/>
            <a:ext cx="3652626"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واکنش‌ها</a:t>
            </a:r>
          </a:p>
        </p:txBody>
      </p:sp>
    </p:spTree>
    <p:extLst>
      <p:ext uri="{BB962C8B-B14F-4D97-AF65-F5344CB8AC3E}">
        <p14:creationId xmlns:p14="http://schemas.microsoft.com/office/powerpoint/2010/main" val="26204415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1611F5AE-47DD-A25A-AF94-F779DB81F0D0}"/>
              </a:ext>
            </a:extLst>
          </p:cNvPr>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l="6916" r="6916"/>
          <a:stretch>
            <a:fillRect/>
          </a:stretch>
        </p:blipFill>
        <p:spPr/>
      </p:pic>
      <p:pic>
        <p:nvPicPr>
          <p:cNvPr id="9" name="Picture Placeholder 8">
            <a:extLst>
              <a:ext uri="{FF2B5EF4-FFF2-40B4-BE49-F238E27FC236}">
                <a16:creationId xmlns:a16="http://schemas.microsoft.com/office/drawing/2014/main" id="{2B606CDE-0494-15F7-298A-4F5B6B798066}"/>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4307" b="4307"/>
          <a:stretch>
            <a:fillRect/>
          </a:stretch>
        </p:blipFill>
        <p:spPr/>
      </p:pic>
      <p:sp>
        <p:nvSpPr>
          <p:cNvPr id="4" name="Rectangle 3">
            <a:extLst>
              <a:ext uri="{FF2B5EF4-FFF2-40B4-BE49-F238E27FC236}">
                <a16:creationId xmlns:a16="http://schemas.microsoft.com/office/drawing/2014/main" id="{0799DB9A-41E7-60E0-210C-9D8F14CDC67D}"/>
              </a:ext>
            </a:extLst>
          </p:cNvPr>
          <p:cNvSpPr/>
          <p:nvPr/>
        </p:nvSpPr>
        <p:spPr>
          <a:xfrm>
            <a:off x="5028667" y="870414"/>
            <a:ext cx="5603823" cy="4401205"/>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آیت‌الله خامنه‌ای در پیام تسلیت خود با اشاره به اینکه این ترور در ایران رخ داده، خونخواهی هنیه را وظیفه ایران دانسته و از مجازاتی سخت خبر داده است. سید حسن نصرالله و سپاه پاسداران نیز با محکومیت ترور هنیه توسط رژیم صیهونیستی، از پاسخ و انتقام سخت خبر دادند. </a:t>
            </a:r>
          </a:p>
          <a:p>
            <a:pPr algn="justLow" rtl="1">
              <a:lnSpc>
                <a:spcPct val="300000"/>
              </a:lnSpc>
            </a:pPr>
            <a:r>
              <a:rPr lang="fa-IR" sz="1600" dirty="0">
                <a:latin typeface="Vazir" panose="020B0603030804020204" pitchFamily="34" charset="-78"/>
                <a:cs typeface="Vazir" panose="020B0603030804020204" pitchFamily="34" charset="-78"/>
              </a:rPr>
              <a:t>در ادبیات سیاسی ایران، هنیه، به شهید القدس معروف شده است.</a:t>
            </a:r>
          </a:p>
        </p:txBody>
      </p:sp>
      <p:sp>
        <p:nvSpPr>
          <p:cNvPr id="5" name="Rectangle 4">
            <a:extLst>
              <a:ext uri="{FF2B5EF4-FFF2-40B4-BE49-F238E27FC236}">
                <a16:creationId xmlns:a16="http://schemas.microsoft.com/office/drawing/2014/main" id="{9C29644F-DCBA-6F90-7E9A-FAEF327DCB13}"/>
              </a:ext>
            </a:extLst>
          </p:cNvPr>
          <p:cNvSpPr/>
          <p:nvPr/>
        </p:nvSpPr>
        <p:spPr>
          <a:xfrm>
            <a:off x="7146523" y="157830"/>
            <a:ext cx="3652626"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وعده انتقام و خونخواهی</a:t>
            </a:r>
          </a:p>
        </p:txBody>
      </p:sp>
    </p:spTree>
    <p:extLst>
      <p:ext uri="{BB962C8B-B14F-4D97-AF65-F5344CB8AC3E}">
        <p14:creationId xmlns:p14="http://schemas.microsoft.com/office/powerpoint/2010/main" val="14690720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0134" y="897047"/>
            <a:ext cx="2632764" cy="2923877"/>
          </a:xfrm>
          <a:prstGeom prst="rect">
            <a:avLst/>
          </a:prstGeom>
        </p:spPr>
        <p:txBody>
          <a:bodyPr wrap="square">
            <a:spAutoFit/>
          </a:bodyPr>
          <a:lstStyle/>
          <a:p>
            <a:pPr>
              <a:lnSpc>
                <a:spcPct val="300000"/>
              </a:lnSpc>
            </a:pPr>
            <a:r>
              <a:rPr lang="en-US" sz="1600" dirty="0">
                <a:latin typeface="Vazir" panose="020B0603030804020204" pitchFamily="34" charset="-78"/>
                <a:cs typeface="Vazir" panose="020B0603030804020204" pitchFamily="34" charset="-78"/>
              </a:rPr>
              <a:t>https://fa.wikipedia.org</a:t>
            </a:r>
            <a:endParaRPr lang="fa-IR" sz="1600" dirty="0">
              <a:latin typeface="Vazir" panose="020B0603030804020204" pitchFamily="34" charset="-78"/>
              <a:cs typeface="Vazir" panose="020B0603030804020204" pitchFamily="34" charset="-78"/>
            </a:endParaRPr>
          </a:p>
          <a:p>
            <a:pPr>
              <a:lnSpc>
                <a:spcPct val="300000"/>
              </a:lnSpc>
            </a:pPr>
            <a:r>
              <a:rPr lang="en-US" sz="1600" dirty="0">
                <a:latin typeface="Vazir" panose="020B0603030804020204" pitchFamily="34" charset="-78"/>
                <a:cs typeface="Vazir" panose="020B0603030804020204" pitchFamily="34" charset="-78"/>
              </a:rPr>
              <a:t>https://www.tabnak.ir</a:t>
            </a:r>
            <a:endParaRPr lang="fa-IR" sz="1600" dirty="0">
              <a:latin typeface="Vazir" panose="020B0603030804020204" pitchFamily="34" charset="-78"/>
              <a:cs typeface="Vazir" panose="020B0603030804020204" pitchFamily="34" charset="-78"/>
            </a:endParaRPr>
          </a:p>
          <a:p>
            <a:pPr>
              <a:lnSpc>
                <a:spcPct val="300000"/>
              </a:lnSpc>
            </a:pPr>
            <a:r>
              <a:rPr lang="en-US" sz="1600" dirty="0">
                <a:latin typeface="Vazir" panose="020B0603030804020204" pitchFamily="34" charset="-78"/>
                <a:cs typeface="Vazir" panose="020B0603030804020204" pitchFamily="34" charset="-78"/>
              </a:rPr>
              <a:t>https://fa.wikishia.net</a:t>
            </a:r>
            <a:endParaRPr lang="fa-IR" sz="1600" dirty="0">
              <a:latin typeface="Vazir" panose="020B0603030804020204" pitchFamily="34" charset="-78"/>
              <a:cs typeface="Vazir" panose="020B0603030804020204" pitchFamily="34" charset="-78"/>
            </a:endParaRPr>
          </a:p>
          <a:p>
            <a:pPr>
              <a:lnSpc>
                <a:spcPct val="300000"/>
              </a:lnSpc>
            </a:pPr>
            <a:r>
              <a:rPr lang="en-US" sz="1600" dirty="0">
                <a:latin typeface="Vazir" panose="020B0603030804020204" pitchFamily="34" charset="-78"/>
                <a:cs typeface="Vazir" panose="020B0603030804020204" pitchFamily="34" charset="-78"/>
              </a:rPr>
              <a:t>https://fa.wikivahdat.com</a:t>
            </a:r>
            <a:endParaRPr lang="fa-IR" sz="1600" dirty="0">
              <a:latin typeface="Vazir" panose="020B0603030804020204" pitchFamily="34" charset="-78"/>
              <a:cs typeface="Vazir" panose="020B0603030804020204" pitchFamily="34" charset="-78"/>
            </a:endParaRPr>
          </a:p>
        </p:txBody>
      </p:sp>
      <p:sp>
        <p:nvSpPr>
          <p:cNvPr id="5" name="Rectangle 4"/>
          <p:cNvSpPr/>
          <p:nvPr/>
        </p:nvSpPr>
        <p:spPr>
          <a:xfrm>
            <a:off x="7066625" y="181538"/>
            <a:ext cx="3652626"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منابع</a:t>
            </a:r>
            <a:r>
              <a:rPr lang="fa-IR" sz="2000" b="1" dirty="0">
                <a:cs typeface="B Titr" panose="00000700000000000000" pitchFamily="2" charset="-78"/>
              </a:rPr>
              <a:t> </a:t>
            </a:r>
          </a:p>
        </p:txBody>
      </p:sp>
    </p:spTree>
    <p:extLst>
      <p:ext uri="{BB962C8B-B14F-4D97-AF65-F5344CB8AC3E}">
        <p14:creationId xmlns:p14="http://schemas.microsoft.com/office/powerpoint/2010/main" val="36732486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7419E623-618C-E6B0-77A2-3F3450ACB131}"/>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4593" b="4593"/>
          <a:stretch>
            <a:fillRect/>
          </a:stretch>
        </p:blipFill>
        <p:spPr/>
      </p:pic>
      <p:sp>
        <p:nvSpPr>
          <p:cNvPr id="3" name="Rectangle 2">
            <a:extLst>
              <a:ext uri="{FF2B5EF4-FFF2-40B4-BE49-F238E27FC236}">
                <a16:creationId xmlns:a16="http://schemas.microsoft.com/office/drawing/2014/main" id="{186EF852-F808-B85A-59C9-69ADF68AA3D9}"/>
              </a:ext>
            </a:extLst>
          </p:cNvPr>
          <p:cNvSpPr/>
          <p:nvPr/>
        </p:nvSpPr>
        <p:spPr>
          <a:xfrm>
            <a:off x="5379867" y="923680"/>
            <a:ext cx="5344357" cy="5539978"/>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اسماعیل هنیه متأهل و دارای ۱۳ فرزند بود که سه نفر از آن‌ها در سال ۲۰۲۴ ترور شدند. در اکتبر ۲۰۲۳ جنگنده‌های ارتش اسرائیل خانه هنیه در شهره غزه را بمباران کردند که طی این حادثه ۱۴ نفر از اعضای خانواده وی از جمله یک برادر و برادرزاده‌اش کشته شدند.در نوامبر ۲۰۲۳، طبق گزارش‌ها، یک نوه او در یک حمله هوایی اسرائیل در شهر غزه کشته شد. در اواخر همان ماه، نوه بزرگش در حمله اسرائیل کشته شد.سه تن از پسران و سه نوه او در حمله هوایی اسرائیل در نوار غزه در ۱۰ آوریل ۲۰۲۴ ترور شدند.</a:t>
            </a:r>
          </a:p>
        </p:txBody>
      </p:sp>
      <p:sp>
        <p:nvSpPr>
          <p:cNvPr id="4" name="Rectangle 3">
            <a:extLst>
              <a:ext uri="{FF2B5EF4-FFF2-40B4-BE49-F238E27FC236}">
                <a16:creationId xmlns:a16="http://schemas.microsoft.com/office/drawing/2014/main" id="{EAF17621-5494-1A3D-06E6-96350F430004}"/>
              </a:ext>
            </a:extLst>
          </p:cNvPr>
          <p:cNvSpPr/>
          <p:nvPr/>
        </p:nvSpPr>
        <p:spPr>
          <a:xfrm>
            <a:off x="6010183" y="172661"/>
            <a:ext cx="4980372"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زندگی شخصی</a:t>
            </a:r>
          </a:p>
        </p:txBody>
      </p:sp>
    </p:spTree>
    <p:extLst>
      <p:ext uri="{BB962C8B-B14F-4D97-AF65-F5344CB8AC3E}">
        <p14:creationId xmlns:p14="http://schemas.microsoft.com/office/powerpoint/2010/main" val="31828372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2F49665-9590-2F2D-7DE3-0604BDE75DB1}"/>
              </a:ext>
            </a:extLst>
          </p:cNvPr>
          <p:cNvSpPr/>
          <p:nvPr/>
        </p:nvSpPr>
        <p:spPr>
          <a:xfrm>
            <a:off x="1145221" y="1403073"/>
            <a:ext cx="9325456" cy="4401205"/>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اسماعیل هنیه در اردوگاه مخیم الشاطئ در نوار غزه تحت اشغال مصر به‌دنیا آمد. پدر و مادرش در جریان جنگ اعراب و اسرائیل در سال ۱۹۴۸ از خانه‌هایشان در اشکلون، در اراضی‌ای که اسرائیل در آن زمان در آن تأسیس شد، اخراج شدند یا از آنها فرار کردند. او در مدارس سازمان ملل متحد تحصیل کرد و در سال ۱۹۸۷ تقریباً همزمان با آغاز انتفاضه اول از دانشگاه اسلامی غزه در رشته ادبیات عربی فارغ‌التحصیل شد.از سال ۱۹۸۵ تا ۱۹۸۶، او رئیس شورای دانشجویان به نمایندگی از اخوان‌المسلمین بود. او همچنین در تیم فوتبال انجمن اسلامی به عنوان هافبک بازی می‌کرد.</a:t>
            </a:r>
            <a:endParaRPr lang="en-US" sz="1600" dirty="0">
              <a:latin typeface="Vazir" panose="020B0603030804020204" pitchFamily="34" charset="-78"/>
              <a:cs typeface="Vazir" panose="020B0603030804020204" pitchFamily="34" charset="-78"/>
            </a:endParaRPr>
          </a:p>
        </p:txBody>
      </p:sp>
      <p:sp>
        <p:nvSpPr>
          <p:cNvPr id="3" name="Rectangle 2">
            <a:extLst>
              <a:ext uri="{FF2B5EF4-FFF2-40B4-BE49-F238E27FC236}">
                <a16:creationId xmlns:a16="http://schemas.microsoft.com/office/drawing/2014/main" id="{99129FDE-60FD-143C-D94D-F697139C8614}"/>
              </a:ext>
            </a:extLst>
          </p:cNvPr>
          <p:cNvSpPr/>
          <p:nvPr/>
        </p:nvSpPr>
        <p:spPr>
          <a:xfrm>
            <a:off x="5939160" y="181538"/>
            <a:ext cx="4944862"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اوایل زندگی و تحصیلات</a:t>
            </a:r>
          </a:p>
        </p:txBody>
      </p:sp>
    </p:spTree>
    <p:extLst>
      <p:ext uri="{BB962C8B-B14F-4D97-AF65-F5344CB8AC3E}">
        <p14:creationId xmlns:p14="http://schemas.microsoft.com/office/powerpoint/2010/main" val="6593299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108181BD-D984-F7C1-24C8-6609784D2B1F}"/>
              </a:ext>
            </a:extLst>
          </p:cNvPr>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l="6946" r="6946"/>
          <a:stretch>
            <a:fillRect/>
          </a:stretch>
        </p:blipFill>
        <p:spPr>
          <a:xfrm>
            <a:off x="1966913" y="2898775"/>
            <a:ext cx="2303462" cy="3744913"/>
          </a:xfrm>
        </p:spPr>
      </p:pic>
      <p:pic>
        <p:nvPicPr>
          <p:cNvPr id="9" name="Picture Placeholder 8">
            <a:extLst>
              <a:ext uri="{FF2B5EF4-FFF2-40B4-BE49-F238E27FC236}">
                <a16:creationId xmlns:a16="http://schemas.microsoft.com/office/drawing/2014/main" id="{C08F9818-5103-C3B3-C3D4-5384560BBA13}"/>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4307" b="4307"/>
          <a:stretch>
            <a:fillRect/>
          </a:stretch>
        </p:blipFill>
        <p:spPr/>
      </p:pic>
      <p:sp>
        <p:nvSpPr>
          <p:cNvPr id="4" name="Rectangle 3">
            <a:extLst>
              <a:ext uri="{FF2B5EF4-FFF2-40B4-BE49-F238E27FC236}">
                <a16:creationId xmlns:a16="http://schemas.microsoft.com/office/drawing/2014/main" id="{D28EFA7F-6019-85A6-30F8-BB18D4C098B6}"/>
              </a:ext>
            </a:extLst>
          </p:cNvPr>
          <p:cNvSpPr/>
          <p:nvPr/>
        </p:nvSpPr>
        <p:spPr>
          <a:xfrm>
            <a:off x="4442739" y="790515"/>
            <a:ext cx="6343140" cy="5693866"/>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اسماعیل هنیه در تظاهرات انتفاضه اول شرکت کرد و توسط دادگاه نظامی اسرائیل به زندان محکوم شد.او بار دیگر در سال ۱۹۸۸ توسط اسرائیل بازداشت و به‌مدت شش ماه و در سال ۱۹۸۹ به مدت سه سال زندانی شد. پس از آزادی، در سال ۱۹۹۲، مقامات نظامی اسرائیل او را همراه عبدالعزیز الرنتیسی، محمود زهار، عبدالعزیز رنتیسی و ۴۰۰ فعال دیگر از رهبران ارشد حماس به لبنان تبعید کردند. </a:t>
            </a:r>
          </a:p>
          <a:p>
            <a:pPr algn="justLow" rtl="1">
              <a:lnSpc>
                <a:spcPct val="200000"/>
              </a:lnSpc>
            </a:pPr>
            <a:r>
              <a:rPr lang="fa-IR" sz="1600" dirty="0">
                <a:latin typeface="Vazir" panose="020B0603030804020204" pitchFamily="34" charset="-78"/>
                <a:cs typeface="Vazir" panose="020B0603030804020204" pitchFamily="34" charset="-78"/>
              </a:rPr>
              <a:t>این فعالان بیش از یک سال در جنوب لبنان ماندند، جایی که به گفته بی‌بی‌سی: «حماس در معرض رسانه‌های بی‌سابقه‌ای قرار گرفت و در سراسر جهان شناخته شد». اسماعیل هنیه یک سال بعد به غزه بازگشت و به ریاست دانشگاه اسلامی منصوب شد.</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C0D0FE24-823E-8DA6-3A3F-46DD25787F26}"/>
              </a:ext>
            </a:extLst>
          </p:cNvPr>
          <p:cNvSpPr/>
          <p:nvPr/>
        </p:nvSpPr>
        <p:spPr>
          <a:xfrm>
            <a:off x="7133253" y="172660"/>
            <a:ext cx="3652626"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در زندان و تبعید</a:t>
            </a:r>
          </a:p>
        </p:txBody>
      </p:sp>
    </p:spTree>
    <p:extLst>
      <p:ext uri="{BB962C8B-B14F-4D97-AF65-F5344CB8AC3E}">
        <p14:creationId xmlns:p14="http://schemas.microsoft.com/office/powerpoint/2010/main" val="32424107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64D763FF-617B-0319-01E2-2558E7E41FF1}"/>
              </a:ext>
            </a:extLst>
          </p:cNvPr>
          <p:cNvPicPr>
            <a:picLocks noGrp="1" noChangeAspect="1"/>
          </p:cNvPicPr>
          <p:nvPr>
            <p:ph type="pic" sz="quarter" idx="11"/>
          </p:nvPr>
        </p:nvPicPr>
        <p:blipFill rotWithShape="1">
          <a:blip r:embed="rId2" cstate="print">
            <a:extLst>
              <a:ext uri="{28A0092B-C50C-407E-A947-70E740481C1C}">
                <a14:useLocalDpi xmlns:a14="http://schemas.microsoft.com/office/drawing/2010/main" val="0"/>
              </a:ext>
            </a:extLst>
          </a:blip>
          <a:srcRect l="1861" t="1539" r="-1861" b="48323"/>
          <a:stretch/>
        </p:blipFill>
        <p:spPr>
          <a:xfrm>
            <a:off x="651367" y="2380760"/>
            <a:ext cx="6218569" cy="4366268"/>
          </a:xfrm>
        </p:spPr>
      </p:pic>
      <p:sp>
        <p:nvSpPr>
          <p:cNvPr id="5" name="Rectangle 4">
            <a:extLst>
              <a:ext uri="{FF2B5EF4-FFF2-40B4-BE49-F238E27FC236}">
                <a16:creationId xmlns:a16="http://schemas.microsoft.com/office/drawing/2014/main" id="{31C71C12-9DD9-A726-25CD-28A19EB4AA39}"/>
              </a:ext>
            </a:extLst>
          </p:cNvPr>
          <p:cNvSpPr/>
          <p:nvPr/>
        </p:nvSpPr>
        <p:spPr>
          <a:xfrm>
            <a:off x="7102138" y="181537"/>
            <a:ext cx="3652626"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نخست‌وزیر</a:t>
            </a:r>
          </a:p>
        </p:txBody>
      </p:sp>
      <p:sp>
        <p:nvSpPr>
          <p:cNvPr id="6" name="Rectangle 5">
            <a:extLst>
              <a:ext uri="{FF2B5EF4-FFF2-40B4-BE49-F238E27FC236}">
                <a16:creationId xmlns:a16="http://schemas.microsoft.com/office/drawing/2014/main" id="{3F9BF06D-A211-7675-F403-FFFE53FE217B}"/>
              </a:ext>
            </a:extLst>
          </p:cNvPr>
          <p:cNvSpPr/>
          <p:nvPr/>
        </p:nvSpPr>
        <p:spPr>
          <a:xfrm>
            <a:off x="651368" y="951589"/>
            <a:ext cx="9913060" cy="150810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اسماعیل هنیه در ۱۶ فوریه ۲۰۰۶ در پی پیروزی «فهرست تغییر و اصلاحات» حماس در انتخابات ۲۵ ژانویه ۲۰۰۶ به عنوان نخست‌وزیر نامزد شد. او رسماً در ۲۰ فوریه به محضر رئیس دولت فلسطین محمود عباس رسید و در ۲۹ مارس ۲۰۰۶ سوگند خورد. </a:t>
            </a:r>
            <a:endParaRPr lang="en-US" sz="16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7572470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F6D051F-FD36-8F73-E657-04FE1862EEE6}"/>
              </a:ext>
            </a:extLst>
          </p:cNvPr>
          <p:cNvSpPr/>
          <p:nvPr/>
        </p:nvSpPr>
        <p:spPr>
          <a:xfrm>
            <a:off x="7084380" y="175843"/>
            <a:ext cx="3652626"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واکنش غرب </a:t>
            </a:r>
          </a:p>
        </p:txBody>
      </p:sp>
      <p:sp>
        <p:nvSpPr>
          <p:cNvPr id="6" name="Rectangle 5">
            <a:extLst>
              <a:ext uri="{FF2B5EF4-FFF2-40B4-BE49-F238E27FC236}">
                <a16:creationId xmlns:a16="http://schemas.microsoft.com/office/drawing/2014/main" id="{7F6E6364-1C5E-E579-4C61-27CBA1DD7B71}"/>
              </a:ext>
            </a:extLst>
          </p:cNvPr>
          <p:cNvSpPr/>
          <p:nvPr/>
        </p:nvSpPr>
        <p:spPr>
          <a:xfrm>
            <a:off x="284085" y="1097691"/>
            <a:ext cx="10626571" cy="4924425"/>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اسرائیل در پی انتخابات 2006 م، فلسطین و پیروزی حماس، مجموعه‌ای از اقدامات تنبیهی از جمله تحریم‌های اقتصادی علیه تشکیلات خودگردان فلسطین را به اجرا درآورد. ایهود اولمرت سرپرست نخست‌وزیر این کشور اعلام کرد که اسرائیل ماهانه حدود ۵۰ میلیون دلار در فیش‌های مالیاتی که توسط اسرائیل به نمایندگی از تشکیلات خودگردان فلسطین جمع‌آوری می‌شد، منتقل نخواهد کرد. هنیه این تحریم‌ها را رد کرد و اعلام کرد که حماس نه خلع سلاح خواهد کرد و نه اسرائیل را به رسمیت خواهد شناخت. هنیه با ابراز تاسف از اینکه حماس مورد اقدامات تنبیهی قرار گرفته است، افزود که «باید به دموکراسی ابراز شده از سوی مردم فلسطین پاسخ متفاوتی می‌داد». دولت بوش در آمریکا که ملتش حماس را یک سازمان تروریستی می‌دانست، خواستار آن شد که ۵۰ میلیون دلار بودجه کمک‌های خارجی بدون هزینه برای تشکیلات خودگردان فلسطین به آمریکا بازگردانده شود که مازن سونوکروت وزیر اقتصاد فلسطین با این کار موافقت کرد. </a:t>
            </a:r>
          </a:p>
        </p:txBody>
      </p:sp>
    </p:spTree>
    <p:extLst>
      <p:ext uri="{BB962C8B-B14F-4D97-AF65-F5344CB8AC3E}">
        <p14:creationId xmlns:p14="http://schemas.microsoft.com/office/powerpoint/2010/main" val="19763073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84791878-17EA-F61D-B480-3FC5424139B9}"/>
              </a:ext>
            </a:extLst>
          </p:cNvPr>
          <p:cNvPicPr>
            <a:picLocks noGrp="1" noChangeAspect="1"/>
          </p:cNvPicPr>
          <p:nvPr>
            <p:ph type="pic" sz="quarter" idx="13"/>
          </p:nvPr>
        </p:nvPicPr>
        <p:blipFill rotWithShape="1">
          <a:blip r:embed="rId2" cstate="print">
            <a:extLst>
              <a:ext uri="{28A0092B-C50C-407E-A947-70E740481C1C}">
                <a14:useLocalDpi xmlns:a14="http://schemas.microsoft.com/office/drawing/2010/main" val="0"/>
              </a:ext>
            </a:extLst>
          </a:blip>
          <a:srcRect l="-650" t="5501" r="650" b="36283"/>
          <a:stretch/>
        </p:blipFill>
        <p:spPr>
          <a:xfrm>
            <a:off x="6403975" y="2587625"/>
            <a:ext cx="4514850" cy="4159250"/>
          </a:xfrm>
        </p:spPr>
      </p:pic>
      <p:pic>
        <p:nvPicPr>
          <p:cNvPr id="9" name="Picture Placeholder 8">
            <a:extLst>
              <a:ext uri="{FF2B5EF4-FFF2-40B4-BE49-F238E27FC236}">
                <a16:creationId xmlns:a16="http://schemas.microsoft.com/office/drawing/2014/main" id="{91677F02-3F9E-6D43-CD17-40AA873DAC5D}"/>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191" r="1191"/>
          <a:stretch>
            <a:fillRect/>
          </a:stretch>
        </p:blipFill>
        <p:spPr>
          <a:xfrm>
            <a:off x="488950" y="381000"/>
            <a:ext cx="2709863" cy="3844925"/>
          </a:xfrm>
        </p:spPr>
      </p:pic>
      <p:sp>
        <p:nvSpPr>
          <p:cNvPr id="4" name="Rectangle 3">
            <a:extLst>
              <a:ext uri="{FF2B5EF4-FFF2-40B4-BE49-F238E27FC236}">
                <a16:creationId xmlns:a16="http://schemas.microsoft.com/office/drawing/2014/main" id="{9953E5AE-ED4E-B339-57FD-3F620DFFCB80}"/>
              </a:ext>
            </a:extLst>
          </p:cNvPr>
          <p:cNvSpPr/>
          <p:nvPr/>
        </p:nvSpPr>
        <p:spPr>
          <a:xfrm>
            <a:off x="3844031" y="799393"/>
            <a:ext cx="6919609" cy="150810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در نوامبر ۲۰۱۶ گزارش‌هایی مبنی بر جانشینی حماس به جای خالد مشعل به عنوان رهبر حماس مطرح شد. هنیه، مشعل و محمود عباس در قطر برای بحث در خصوص آشتی ملی و انتخابات‌های پیش رو دیدار کردند..</a:t>
            </a:r>
          </a:p>
        </p:txBody>
      </p:sp>
      <p:sp>
        <p:nvSpPr>
          <p:cNvPr id="5" name="Rectangle 4">
            <a:extLst>
              <a:ext uri="{FF2B5EF4-FFF2-40B4-BE49-F238E27FC236}">
                <a16:creationId xmlns:a16="http://schemas.microsoft.com/office/drawing/2014/main" id="{78957A3A-2DEA-5288-4C7B-19B2A80C8E47}"/>
              </a:ext>
            </a:extLst>
          </p:cNvPr>
          <p:cNvSpPr/>
          <p:nvPr/>
        </p:nvSpPr>
        <p:spPr>
          <a:xfrm>
            <a:off x="7111014" y="177245"/>
            <a:ext cx="3652626"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رئیس دفتر سیاسی حماس</a:t>
            </a:r>
          </a:p>
        </p:txBody>
      </p:sp>
      <p:sp>
        <p:nvSpPr>
          <p:cNvPr id="7" name="TextBox 6">
            <a:extLst>
              <a:ext uri="{FF2B5EF4-FFF2-40B4-BE49-F238E27FC236}">
                <a16:creationId xmlns:a16="http://schemas.microsoft.com/office/drawing/2014/main" id="{62E028BA-3ABE-8328-FF05-4A88495BCEFC}"/>
              </a:ext>
            </a:extLst>
          </p:cNvPr>
          <p:cNvSpPr txBox="1"/>
          <p:nvPr/>
        </p:nvSpPr>
        <p:spPr>
          <a:xfrm>
            <a:off x="730042" y="4843639"/>
            <a:ext cx="5058052" cy="1015663"/>
          </a:xfrm>
          <a:prstGeom prst="rect">
            <a:avLst/>
          </a:prstGeom>
        </p:spPr>
        <p:txBody>
          <a:bodyPr wrap="square">
            <a:spAutoFit/>
          </a:bodyPr>
          <a:lstStyle>
            <a:defPPr>
              <a:defRPr lang="en-US"/>
            </a:defPPr>
            <a:lvl1pPr algn="justLow" rtl="1">
              <a:lnSpc>
                <a:spcPct val="200000"/>
              </a:lnSpc>
              <a:defRPr sz="1600">
                <a:latin typeface="Vazir" panose="020B0603030804020204" pitchFamily="34" charset="-78"/>
                <a:cs typeface="Vazir" panose="020B0603030804020204" pitchFamily="34" charset="-78"/>
              </a:defRPr>
            </a:lvl1pPr>
          </a:lstStyle>
          <a:p>
            <a:r>
              <a:rPr lang="fa-IR" dirty="0"/>
              <a:t>این دیدار نشان از آن داشت که هنیه به جای دو نامزد محتمل دیگر، موسی ابو مرزوق و محمود زهار انتخاب شده است</a:t>
            </a:r>
            <a:endParaRPr lang="en-US" dirty="0"/>
          </a:p>
        </p:txBody>
      </p:sp>
    </p:spTree>
    <p:extLst>
      <p:ext uri="{BB962C8B-B14F-4D97-AF65-F5344CB8AC3E}">
        <p14:creationId xmlns:p14="http://schemas.microsoft.com/office/powerpoint/2010/main" val="38625352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3F791CDB-C767-5D0F-9752-4BB37F60093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6488" r="6488"/>
          <a:stretch>
            <a:fillRect/>
          </a:stretch>
        </p:blipFill>
        <p:spPr/>
      </p:pic>
      <p:pic>
        <p:nvPicPr>
          <p:cNvPr id="10" name="Picture Placeholder 9">
            <a:extLst>
              <a:ext uri="{FF2B5EF4-FFF2-40B4-BE49-F238E27FC236}">
                <a16:creationId xmlns:a16="http://schemas.microsoft.com/office/drawing/2014/main" id="{987FEE48-6F8D-D85B-4062-DFDCAFAA5164}"/>
              </a:ext>
            </a:extLst>
          </p:cNvPr>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t="4295" b="4295"/>
          <a:stretch>
            <a:fillRect/>
          </a:stretch>
        </p:blipFill>
        <p:spPr/>
      </p:pic>
      <p:pic>
        <p:nvPicPr>
          <p:cNvPr id="12" name="Picture Placeholder 11">
            <a:extLst>
              <a:ext uri="{FF2B5EF4-FFF2-40B4-BE49-F238E27FC236}">
                <a16:creationId xmlns:a16="http://schemas.microsoft.com/office/drawing/2014/main" id="{332D8794-9171-B78A-7E57-8F424C27F686}"/>
              </a:ext>
            </a:extLst>
          </p:cNvPr>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l="6885" r="6885"/>
          <a:stretch>
            <a:fillRect/>
          </a:stretch>
        </p:blipFill>
        <p:spPr/>
      </p:pic>
      <p:sp>
        <p:nvSpPr>
          <p:cNvPr id="5" name="Rectangle 4">
            <a:extLst>
              <a:ext uri="{FF2B5EF4-FFF2-40B4-BE49-F238E27FC236}">
                <a16:creationId xmlns:a16="http://schemas.microsoft.com/office/drawing/2014/main" id="{5FB5A5B2-ADC7-F23F-C14C-C07909332FBC}"/>
              </a:ext>
            </a:extLst>
          </p:cNvPr>
          <p:cNvSpPr/>
          <p:nvPr/>
        </p:nvSpPr>
        <p:spPr>
          <a:xfrm>
            <a:off x="5992471" y="1124125"/>
            <a:ext cx="4675045"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در سال ۲۰۱۸ ایالات متحده آمریکا هنیه را در فهرست تروریست‌های ویژه تعیین شده جهانی قرار داد.</a:t>
            </a:r>
          </a:p>
          <a:p>
            <a:pPr algn="justLow" rtl="1">
              <a:lnSpc>
                <a:spcPct val="300000"/>
              </a:lnSpc>
            </a:pPr>
            <a:r>
              <a:rPr lang="fa-IR" sz="1600" dirty="0">
                <a:latin typeface="Vazir" panose="020B0603030804020204" pitchFamily="34" charset="-78"/>
                <a:cs typeface="Vazir" panose="020B0603030804020204" pitchFamily="34" charset="-78"/>
              </a:rPr>
              <a:t>در فوریه ۲۰۲۰ هنیه با رئیس‌جمهور ترکیه رجب طیب اردوغان دیدار کرد. وزارت امور خارجه آمریکا این دیدار را آسیب زننده به منافع مردم فلسطین و تضعیف کننده تلاش‌های جهانی برای جلوگیری از حملات تروریستی از غزه خواند.</a:t>
            </a:r>
          </a:p>
        </p:txBody>
      </p:sp>
      <p:sp>
        <p:nvSpPr>
          <p:cNvPr id="6" name="Rectangle 5">
            <a:extLst>
              <a:ext uri="{FF2B5EF4-FFF2-40B4-BE49-F238E27FC236}">
                <a16:creationId xmlns:a16="http://schemas.microsoft.com/office/drawing/2014/main" id="{6BB546F4-EF79-4A36-9D4B-BF5A639BD05F}"/>
              </a:ext>
            </a:extLst>
          </p:cNvPr>
          <p:cNvSpPr/>
          <p:nvPr/>
        </p:nvSpPr>
        <p:spPr>
          <a:xfrm>
            <a:off x="7111014" y="177245"/>
            <a:ext cx="3652626"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رئیس دفتر سیاسی حماس</a:t>
            </a:r>
          </a:p>
        </p:txBody>
      </p:sp>
    </p:spTree>
    <p:extLst>
      <p:ext uri="{BB962C8B-B14F-4D97-AF65-F5344CB8AC3E}">
        <p14:creationId xmlns:p14="http://schemas.microsoft.com/office/powerpoint/2010/main" val="31799714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TotalTime>
  <Words>2069</Words>
  <Application>Microsoft Office PowerPoint</Application>
  <PresentationFormat>Widescreen</PresentationFormat>
  <Paragraphs>73</Paragraphs>
  <Slides>26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Arial</vt:lpstr>
      <vt:lpstr>Calibri</vt:lpstr>
      <vt:lpstr>Calibri Light</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Mobotop</cp:lastModifiedBy>
  <cp:revision>25</cp:revision>
  <dcterms:created xsi:type="dcterms:W3CDTF">2024-08-03T10:15:07Z</dcterms:created>
  <dcterms:modified xsi:type="dcterms:W3CDTF">2024-08-08T09:15:16Z</dcterms:modified>
</cp:coreProperties>
</file>