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8" r:id="rId2"/>
    <p:sldId id="256" r:id="rId3"/>
    <p:sldId id="257" r:id="rId4"/>
    <p:sldId id="284" r:id="rId5"/>
    <p:sldId id="286" r:id="rId6"/>
    <p:sldId id="285" r:id="rId7"/>
    <p:sldId id="28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7" r:id="rId27"/>
    <p:sldId id="278" r:id="rId28"/>
    <p:sldId id="280" r:id="rId29"/>
    <p:sldId id="281" r:id="rId30"/>
    <p:sldId id="282" r:id="rId31"/>
    <p:sldId id="283" r:id="rId32"/>
    <p:sldId id="27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724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C458EC0-F047-2A57-C7D4-73C4CCC5A46A}"/>
              </a:ext>
            </a:extLst>
          </p:cNvPr>
          <p:cNvSpPr>
            <a:spLocks noGrp="1"/>
          </p:cNvSpPr>
          <p:nvPr>
            <p:ph type="pic" sz="quarter" idx="10"/>
          </p:nvPr>
        </p:nvSpPr>
        <p:spPr>
          <a:xfrm>
            <a:off x="16624" y="-1"/>
            <a:ext cx="12165693" cy="5220393"/>
          </a:xfrm>
          <a:custGeom>
            <a:avLst/>
            <a:gdLst>
              <a:gd name="connsiteX0" fmla="*/ 8378168 w 11117692"/>
              <a:gd name="connsiteY0" fmla="*/ 4133533 h 4770688"/>
              <a:gd name="connsiteX1" fmla="*/ 8378630 w 11117692"/>
              <a:gd name="connsiteY1" fmla="*/ 4136334 h 4770688"/>
              <a:gd name="connsiteX2" fmla="*/ 8379556 w 11117692"/>
              <a:gd name="connsiteY2" fmla="*/ 4139134 h 4770688"/>
              <a:gd name="connsiteX3" fmla="*/ 8380018 w 11117692"/>
              <a:gd name="connsiteY3" fmla="*/ 4144736 h 4770688"/>
              <a:gd name="connsiteX4" fmla="*/ 8379556 w 11117692"/>
              <a:gd name="connsiteY4" fmla="*/ 4150805 h 4770688"/>
              <a:gd name="connsiteX5" fmla="*/ 8377705 w 11117692"/>
              <a:gd name="connsiteY5" fmla="*/ 4157340 h 4770688"/>
              <a:gd name="connsiteX6" fmla="*/ 8374929 w 11117692"/>
              <a:gd name="connsiteY6" fmla="*/ 4164341 h 4770688"/>
              <a:gd name="connsiteX7" fmla="*/ 8371692 w 11117692"/>
              <a:gd name="connsiteY7" fmla="*/ 4171343 h 4770688"/>
              <a:gd name="connsiteX8" fmla="*/ 8367991 w 11117692"/>
              <a:gd name="connsiteY8" fmla="*/ 4177878 h 4770688"/>
              <a:gd name="connsiteX9" fmla="*/ 8362903 w 11117692"/>
              <a:gd name="connsiteY9" fmla="*/ 4184413 h 4770688"/>
              <a:gd name="connsiteX10" fmla="*/ 8357815 w 11117692"/>
              <a:gd name="connsiteY10" fmla="*/ 4191414 h 4770688"/>
              <a:gd name="connsiteX11" fmla="*/ 8353188 w 11117692"/>
              <a:gd name="connsiteY11" fmla="*/ 4197483 h 4770688"/>
              <a:gd name="connsiteX12" fmla="*/ 8347175 w 11117692"/>
              <a:gd name="connsiteY12" fmla="*/ 4203084 h 4770688"/>
              <a:gd name="connsiteX13" fmla="*/ 8341624 w 11117692"/>
              <a:gd name="connsiteY13" fmla="*/ 4208686 h 4770688"/>
              <a:gd name="connsiteX14" fmla="*/ 8336072 w 11117692"/>
              <a:gd name="connsiteY14" fmla="*/ 4213353 h 4770688"/>
              <a:gd name="connsiteX15" fmla="*/ 8330059 w 11117692"/>
              <a:gd name="connsiteY15" fmla="*/ 4218021 h 4770688"/>
              <a:gd name="connsiteX16" fmla="*/ 8324508 w 11117692"/>
              <a:gd name="connsiteY16" fmla="*/ 4221288 h 4770688"/>
              <a:gd name="connsiteX17" fmla="*/ 8319420 w 11117692"/>
              <a:gd name="connsiteY17" fmla="*/ 4224089 h 4770688"/>
              <a:gd name="connsiteX18" fmla="*/ 8309706 w 11117692"/>
              <a:gd name="connsiteY18" fmla="*/ 4228290 h 4770688"/>
              <a:gd name="connsiteX19" fmla="*/ 8297217 w 11117692"/>
              <a:gd name="connsiteY19" fmla="*/ 4231557 h 4770688"/>
              <a:gd name="connsiteX20" fmla="*/ 8290278 w 11117692"/>
              <a:gd name="connsiteY20" fmla="*/ 4233424 h 4770688"/>
              <a:gd name="connsiteX21" fmla="*/ 8283340 w 11117692"/>
              <a:gd name="connsiteY21" fmla="*/ 4235291 h 4770688"/>
              <a:gd name="connsiteX22" fmla="*/ 8275476 w 11117692"/>
              <a:gd name="connsiteY22" fmla="*/ 4235759 h 4770688"/>
              <a:gd name="connsiteX23" fmla="*/ 8268537 w 11117692"/>
              <a:gd name="connsiteY23" fmla="*/ 4236225 h 4770688"/>
              <a:gd name="connsiteX24" fmla="*/ 8261136 w 11117692"/>
              <a:gd name="connsiteY24" fmla="*/ 4235759 h 4770688"/>
              <a:gd name="connsiteX25" fmla="*/ 8254197 w 11117692"/>
              <a:gd name="connsiteY25" fmla="*/ 4235291 h 4770688"/>
              <a:gd name="connsiteX26" fmla="*/ 8247721 w 11117692"/>
              <a:gd name="connsiteY26" fmla="*/ 4233424 h 4770688"/>
              <a:gd name="connsiteX27" fmla="*/ 8241707 w 11117692"/>
              <a:gd name="connsiteY27" fmla="*/ 4230624 h 4770688"/>
              <a:gd name="connsiteX28" fmla="*/ 8236619 w 11117692"/>
              <a:gd name="connsiteY28" fmla="*/ 4226889 h 4770688"/>
              <a:gd name="connsiteX29" fmla="*/ 8233843 w 11117692"/>
              <a:gd name="connsiteY29" fmla="*/ 4225022 h 4770688"/>
              <a:gd name="connsiteX30" fmla="*/ 8231531 w 11117692"/>
              <a:gd name="connsiteY30" fmla="*/ 4222222 h 4770688"/>
              <a:gd name="connsiteX31" fmla="*/ 8230143 w 11117692"/>
              <a:gd name="connsiteY31" fmla="*/ 4219421 h 4770688"/>
              <a:gd name="connsiteX32" fmla="*/ 8228292 w 11117692"/>
              <a:gd name="connsiteY32" fmla="*/ 4216620 h 4770688"/>
              <a:gd name="connsiteX33" fmla="*/ 8227367 w 11117692"/>
              <a:gd name="connsiteY33" fmla="*/ 4213353 h 4770688"/>
              <a:gd name="connsiteX34" fmla="*/ 8225979 w 11117692"/>
              <a:gd name="connsiteY34" fmla="*/ 4209619 h 4770688"/>
              <a:gd name="connsiteX35" fmla="*/ 8238932 w 11117692"/>
              <a:gd name="connsiteY35" fmla="*/ 4207752 h 4770688"/>
              <a:gd name="connsiteX36" fmla="*/ 8249571 w 11117692"/>
              <a:gd name="connsiteY36" fmla="*/ 4205885 h 4770688"/>
              <a:gd name="connsiteX37" fmla="*/ 8259748 w 11117692"/>
              <a:gd name="connsiteY37" fmla="*/ 4203084 h 4770688"/>
              <a:gd name="connsiteX38" fmla="*/ 8269000 w 11117692"/>
              <a:gd name="connsiteY38" fmla="*/ 4198882 h 4770688"/>
              <a:gd name="connsiteX39" fmla="*/ 8277325 w 11117692"/>
              <a:gd name="connsiteY39" fmla="*/ 4195148 h 4770688"/>
              <a:gd name="connsiteX40" fmla="*/ 8284726 w 11117692"/>
              <a:gd name="connsiteY40" fmla="*/ 4190948 h 4770688"/>
              <a:gd name="connsiteX41" fmla="*/ 8292590 w 11117692"/>
              <a:gd name="connsiteY41" fmla="*/ 4186280 h 4770688"/>
              <a:gd name="connsiteX42" fmla="*/ 8299530 w 11117692"/>
              <a:gd name="connsiteY42" fmla="*/ 4181145 h 4770688"/>
              <a:gd name="connsiteX43" fmla="*/ 8314795 w 11117692"/>
              <a:gd name="connsiteY43" fmla="*/ 4170410 h 4770688"/>
              <a:gd name="connsiteX44" fmla="*/ 8331447 w 11117692"/>
              <a:gd name="connsiteY44" fmla="*/ 4157806 h 4770688"/>
              <a:gd name="connsiteX45" fmla="*/ 8341624 w 11117692"/>
              <a:gd name="connsiteY45" fmla="*/ 4151738 h 4770688"/>
              <a:gd name="connsiteX46" fmla="*/ 8352264 w 11117692"/>
              <a:gd name="connsiteY46" fmla="*/ 4145669 h 4770688"/>
              <a:gd name="connsiteX47" fmla="*/ 8364753 w 11117692"/>
              <a:gd name="connsiteY47" fmla="*/ 4139602 h 4770688"/>
              <a:gd name="connsiteX48" fmla="*/ 11036472 w 11117692"/>
              <a:gd name="connsiteY48" fmla="*/ 723691 h 4770688"/>
              <a:gd name="connsiteX49" fmla="*/ 11041141 w 11117692"/>
              <a:gd name="connsiteY49" fmla="*/ 723691 h 4770688"/>
              <a:gd name="connsiteX50" fmla="*/ 11045342 w 11117692"/>
              <a:gd name="connsiteY50" fmla="*/ 724159 h 4770688"/>
              <a:gd name="connsiteX51" fmla="*/ 11048610 w 11117692"/>
              <a:gd name="connsiteY51" fmla="*/ 726032 h 4770688"/>
              <a:gd name="connsiteX52" fmla="*/ 11050943 w 11117692"/>
              <a:gd name="connsiteY52" fmla="*/ 727436 h 4770688"/>
              <a:gd name="connsiteX53" fmla="*/ 11052344 w 11117692"/>
              <a:gd name="connsiteY53" fmla="*/ 730244 h 4770688"/>
              <a:gd name="connsiteX54" fmla="*/ 11054211 w 11117692"/>
              <a:gd name="connsiteY54" fmla="*/ 733519 h 4770688"/>
              <a:gd name="connsiteX55" fmla="*/ 11054677 w 11117692"/>
              <a:gd name="connsiteY55" fmla="*/ 737732 h 4770688"/>
              <a:gd name="connsiteX56" fmla="*/ 11054677 w 11117692"/>
              <a:gd name="connsiteY56" fmla="*/ 741942 h 4770688"/>
              <a:gd name="connsiteX57" fmla="*/ 11054211 w 11117692"/>
              <a:gd name="connsiteY57" fmla="*/ 747090 h 4770688"/>
              <a:gd name="connsiteX58" fmla="*/ 11052810 w 11117692"/>
              <a:gd name="connsiteY58" fmla="*/ 752707 h 4770688"/>
              <a:gd name="connsiteX59" fmla="*/ 11050009 w 11117692"/>
              <a:gd name="connsiteY59" fmla="*/ 764406 h 4770688"/>
              <a:gd name="connsiteX60" fmla="*/ 11046275 w 11117692"/>
              <a:gd name="connsiteY60" fmla="*/ 777041 h 4770688"/>
              <a:gd name="connsiteX61" fmla="*/ 11037407 w 11117692"/>
              <a:gd name="connsiteY61" fmla="*/ 804185 h 4770688"/>
              <a:gd name="connsiteX62" fmla="*/ 11032272 w 11117692"/>
              <a:gd name="connsiteY62" fmla="*/ 818224 h 4770688"/>
              <a:gd name="connsiteX63" fmla="*/ 11028537 w 11117692"/>
              <a:gd name="connsiteY63" fmla="*/ 830860 h 4770688"/>
              <a:gd name="connsiteX64" fmla="*/ 11025737 w 11117692"/>
              <a:gd name="connsiteY64" fmla="*/ 843027 h 4770688"/>
              <a:gd name="connsiteX65" fmla="*/ 11025269 w 11117692"/>
              <a:gd name="connsiteY65" fmla="*/ 849578 h 4770688"/>
              <a:gd name="connsiteX66" fmla="*/ 11024803 w 11117692"/>
              <a:gd name="connsiteY66" fmla="*/ 854258 h 4770688"/>
              <a:gd name="connsiteX67" fmla="*/ 11024803 w 11117692"/>
              <a:gd name="connsiteY67" fmla="*/ 859407 h 4770688"/>
              <a:gd name="connsiteX68" fmla="*/ 11025269 w 11117692"/>
              <a:gd name="connsiteY68" fmla="*/ 863619 h 4770688"/>
              <a:gd name="connsiteX69" fmla="*/ 11026204 w 11117692"/>
              <a:gd name="connsiteY69" fmla="*/ 867831 h 4770688"/>
              <a:gd name="connsiteX70" fmla="*/ 11028537 w 11117692"/>
              <a:gd name="connsiteY70" fmla="*/ 871106 h 4770688"/>
              <a:gd name="connsiteX71" fmla="*/ 11024803 w 11117692"/>
              <a:gd name="connsiteY71" fmla="*/ 870170 h 4770688"/>
              <a:gd name="connsiteX72" fmla="*/ 11021535 w 11117692"/>
              <a:gd name="connsiteY72" fmla="*/ 870170 h 4770688"/>
              <a:gd name="connsiteX73" fmla="*/ 11018736 w 11117692"/>
              <a:gd name="connsiteY73" fmla="*/ 870639 h 4770688"/>
              <a:gd name="connsiteX74" fmla="*/ 11015934 w 11117692"/>
              <a:gd name="connsiteY74" fmla="*/ 871574 h 4770688"/>
              <a:gd name="connsiteX75" fmla="*/ 11013134 w 11117692"/>
              <a:gd name="connsiteY75" fmla="*/ 873445 h 4770688"/>
              <a:gd name="connsiteX76" fmla="*/ 11010800 w 11117692"/>
              <a:gd name="connsiteY76" fmla="*/ 875318 h 4770688"/>
              <a:gd name="connsiteX77" fmla="*/ 11008933 w 11117692"/>
              <a:gd name="connsiteY77" fmla="*/ 877657 h 4770688"/>
              <a:gd name="connsiteX78" fmla="*/ 11007533 w 11117692"/>
              <a:gd name="connsiteY78" fmla="*/ 880465 h 4770688"/>
              <a:gd name="connsiteX79" fmla="*/ 11004265 w 11117692"/>
              <a:gd name="connsiteY79" fmla="*/ 886549 h 4770688"/>
              <a:gd name="connsiteX80" fmla="*/ 11000997 w 11117692"/>
              <a:gd name="connsiteY80" fmla="*/ 893101 h 4770688"/>
              <a:gd name="connsiteX81" fmla="*/ 10998197 w 11117692"/>
              <a:gd name="connsiteY81" fmla="*/ 899185 h 4770688"/>
              <a:gd name="connsiteX82" fmla="*/ 10994929 w 11117692"/>
              <a:gd name="connsiteY82" fmla="*/ 905736 h 4770688"/>
              <a:gd name="connsiteX83" fmla="*/ 10989328 w 11117692"/>
              <a:gd name="connsiteY83" fmla="*/ 901057 h 4770688"/>
              <a:gd name="connsiteX84" fmla="*/ 10984660 w 11117692"/>
              <a:gd name="connsiteY84" fmla="*/ 895909 h 4770688"/>
              <a:gd name="connsiteX85" fmla="*/ 10981393 w 11117692"/>
              <a:gd name="connsiteY85" fmla="*/ 891229 h 4770688"/>
              <a:gd name="connsiteX86" fmla="*/ 10978591 w 11117692"/>
              <a:gd name="connsiteY86" fmla="*/ 885614 h 4770688"/>
              <a:gd name="connsiteX87" fmla="*/ 10977191 w 11117692"/>
              <a:gd name="connsiteY87" fmla="*/ 879998 h 4770688"/>
              <a:gd name="connsiteX88" fmla="*/ 10975792 w 11117692"/>
              <a:gd name="connsiteY88" fmla="*/ 874382 h 4770688"/>
              <a:gd name="connsiteX89" fmla="*/ 10975324 w 11117692"/>
              <a:gd name="connsiteY89" fmla="*/ 868298 h 4770688"/>
              <a:gd name="connsiteX90" fmla="*/ 10975792 w 11117692"/>
              <a:gd name="connsiteY90" fmla="*/ 862215 h 4770688"/>
              <a:gd name="connsiteX91" fmla="*/ 10976258 w 11117692"/>
              <a:gd name="connsiteY91" fmla="*/ 856131 h 4770688"/>
              <a:gd name="connsiteX92" fmla="*/ 10978125 w 11117692"/>
              <a:gd name="connsiteY92" fmla="*/ 850047 h 4770688"/>
              <a:gd name="connsiteX93" fmla="*/ 10979526 w 11117692"/>
              <a:gd name="connsiteY93" fmla="*/ 843027 h 4770688"/>
              <a:gd name="connsiteX94" fmla="*/ 10981859 w 11117692"/>
              <a:gd name="connsiteY94" fmla="*/ 836475 h 4770688"/>
              <a:gd name="connsiteX95" fmla="*/ 10987461 w 11117692"/>
              <a:gd name="connsiteY95" fmla="*/ 823840 h 4770688"/>
              <a:gd name="connsiteX96" fmla="*/ 10993996 w 11117692"/>
              <a:gd name="connsiteY96" fmla="*/ 810269 h 4770688"/>
              <a:gd name="connsiteX97" fmla="*/ 11007999 w 11117692"/>
              <a:gd name="connsiteY97" fmla="*/ 784997 h 4770688"/>
              <a:gd name="connsiteX98" fmla="*/ 11014534 w 11117692"/>
              <a:gd name="connsiteY98" fmla="*/ 773298 h 4770688"/>
              <a:gd name="connsiteX99" fmla="*/ 11020135 w 11117692"/>
              <a:gd name="connsiteY99" fmla="*/ 761598 h 4770688"/>
              <a:gd name="connsiteX100" fmla="*/ 11024337 w 11117692"/>
              <a:gd name="connsiteY100" fmla="*/ 750833 h 4770688"/>
              <a:gd name="connsiteX101" fmla="*/ 11025737 w 11117692"/>
              <a:gd name="connsiteY101" fmla="*/ 746623 h 4770688"/>
              <a:gd name="connsiteX102" fmla="*/ 11026670 w 11117692"/>
              <a:gd name="connsiteY102" fmla="*/ 741942 h 4770688"/>
              <a:gd name="connsiteX103" fmla="*/ 11026670 w 11117692"/>
              <a:gd name="connsiteY103" fmla="*/ 737732 h 4770688"/>
              <a:gd name="connsiteX104" fmla="*/ 11026670 w 11117692"/>
              <a:gd name="connsiteY104" fmla="*/ 733519 h 4770688"/>
              <a:gd name="connsiteX105" fmla="*/ 11025737 w 11117692"/>
              <a:gd name="connsiteY105" fmla="*/ 730244 h 4770688"/>
              <a:gd name="connsiteX106" fmla="*/ 11023402 w 11117692"/>
              <a:gd name="connsiteY106" fmla="*/ 726967 h 4770688"/>
              <a:gd name="connsiteX107" fmla="*/ 11030405 w 11117692"/>
              <a:gd name="connsiteY107" fmla="*/ 724628 h 4770688"/>
              <a:gd name="connsiteX108" fmla="*/ 0 w 11117692"/>
              <a:gd name="connsiteY108" fmla="*/ 0 h 4770688"/>
              <a:gd name="connsiteX109" fmla="*/ 11095826 w 11117692"/>
              <a:gd name="connsiteY109" fmla="*/ 0 h 4770688"/>
              <a:gd name="connsiteX110" fmla="*/ 11092953 w 11117692"/>
              <a:gd name="connsiteY110" fmla="*/ 3447 h 4770688"/>
              <a:gd name="connsiteX111" fmla="*/ 11086417 w 11117692"/>
              <a:gd name="connsiteY111" fmla="*/ 12316 h 4770688"/>
              <a:gd name="connsiteX112" fmla="*/ 11080816 w 11117692"/>
              <a:gd name="connsiteY112" fmla="*/ 21652 h 4770688"/>
              <a:gd name="connsiteX113" fmla="*/ 11075214 w 11117692"/>
              <a:gd name="connsiteY113" fmla="*/ 31455 h 4770688"/>
              <a:gd name="connsiteX114" fmla="*/ 11070548 w 11117692"/>
              <a:gd name="connsiteY114" fmla="*/ 42190 h 4770688"/>
              <a:gd name="connsiteX115" fmla="*/ 11067280 w 11117692"/>
              <a:gd name="connsiteY115" fmla="*/ 53860 h 4770688"/>
              <a:gd name="connsiteX116" fmla="*/ 11065878 w 11117692"/>
              <a:gd name="connsiteY116" fmla="*/ 59927 h 4770688"/>
              <a:gd name="connsiteX117" fmla="*/ 11064479 w 11117692"/>
              <a:gd name="connsiteY117" fmla="*/ 65996 h 4770688"/>
              <a:gd name="connsiteX118" fmla="*/ 11063545 w 11117692"/>
              <a:gd name="connsiteY118" fmla="*/ 68797 h 4770688"/>
              <a:gd name="connsiteX119" fmla="*/ 11063545 w 11117692"/>
              <a:gd name="connsiteY119" fmla="*/ 71598 h 4770688"/>
              <a:gd name="connsiteX120" fmla="*/ 11063545 w 11117692"/>
              <a:gd name="connsiteY120" fmla="*/ 73931 h 4770688"/>
              <a:gd name="connsiteX121" fmla="*/ 11064011 w 11117692"/>
              <a:gd name="connsiteY121" fmla="*/ 75798 h 4770688"/>
              <a:gd name="connsiteX122" fmla="*/ 11064946 w 11117692"/>
              <a:gd name="connsiteY122" fmla="*/ 77665 h 4770688"/>
              <a:gd name="connsiteX123" fmla="*/ 11066814 w 11117692"/>
              <a:gd name="connsiteY123" fmla="*/ 79532 h 4770688"/>
              <a:gd name="connsiteX124" fmla="*/ 11068681 w 11117692"/>
              <a:gd name="connsiteY124" fmla="*/ 80466 h 4770688"/>
              <a:gd name="connsiteX125" fmla="*/ 11070548 w 11117692"/>
              <a:gd name="connsiteY125" fmla="*/ 82333 h 4770688"/>
              <a:gd name="connsiteX126" fmla="*/ 11076149 w 11117692"/>
              <a:gd name="connsiteY126" fmla="*/ 83734 h 4770688"/>
              <a:gd name="connsiteX127" fmla="*/ 11082217 w 11117692"/>
              <a:gd name="connsiteY127" fmla="*/ 86067 h 4770688"/>
              <a:gd name="connsiteX128" fmla="*/ 11095753 w 11117692"/>
              <a:gd name="connsiteY128" fmla="*/ 88868 h 4770688"/>
              <a:gd name="connsiteX129" fmla="*/ 11102289 w 11117692"/>
              <a:gd name="connsiteY129" fmla="*/ 90269 h 4770688"/>
              <a:gd name="connsiteX130" fmla="*/ 11107890 w 11117692"/>
              <a:gd name="connsiteY130" fmla="*/ 92136 h 4770688"/>
              <a:gd name="connsiteX131" fmla="*/ 11113024 w 11117692"/>
              <a:gd name="connsiteY131" fmla="*/ 94937 h 4770688"/>
              <a:gd name="connsiteX132" fmla="*/ 11114424 w 11117692"/>
              <a:gd name="connsiteY132" fmla="*/ 95871 h 4770688"/>
              <a:gd name="connsiteX133" fmla="*/ 11116291 w 11117692"/>
              <a:gd name="connsiteY133" fmla="*/ 97738 h 4770688"/>
              <a:gd name="connsiteX134" fmla="*/ 11117226 w 11117692"/>
              <a:gd name="connsiteY134" fmla="*/ 100071 h 4770688"/>
              <a:gd name="connsiteX135" fmla="*/ 11117692 w 11117692"/>
              <a:gd name="connsiteY135" fmla="*/ 101472 h 4770688"/>
              <a:gd name="connsiteX136" fmla="*/ 11117692 w 11117692"/>
              <a:gd name="connsiteY136" fmla="*/ 104273 h 4770688"/>
              <a:gd name="connsiteX137" fmla="*/ 11117226 w 11117692"/>
              <a:gd name="connsiteY137" fmla="*/ 106606 h 4770688"/>
              <a:gd name="connsiteX138" fmla="*/ 11116291 w 11117692"/>
              <a:gd name="connsiteY138" fmla="*/ 109874 h 4770688"/>
              <a:gd name="connsiteX139" fmla="*/ 11113958 w 11117692"/>
              <a:gd name="connsiteY139" fmla="*/ 113141 h 4770688"/>
              <a:gd name="connsiteX140" fmla="*/ 11111625 w 11117692"/>
              <a:gd name="connsiteY140" fmla="*/ 116409 h 4770688"/>
              <a:gd name="connsiteX141" fmla="*/ 11108356 w 11117692"/>
              <a:gd name="connsiteY141" fmla="*/ 121077 h 4770688"/>
              <a:gd name="connsiteX142" fmla="*/ 11107423 w 11117692"/>
              <a:gd name="connsiteY142" fmla="*/ 128078 h 4770688"/>
              <a:gd name="connsiteX143" fmla="*/ 11106023 w 11117692"/>
              <a:gd name="connsiteY143" fmla="*/ 134146 h 4770688"/>
              <a:gd name="connsiteX144" fmla="*/ 11104622 w 11117692"/>
              <a:gd name="connsiteY144" fmla="*/ 138347 h 4770688"/>
              <a:gd name="connsiteX145" fmla="*/ 11102755 w 11117692"/>
              <a:gd name="connsiteY145" fmla="*/ 140681 h 4770688"/>
              <a:gd name="connsiteX146" fmla="*/ 11100422 w 11117692"/>
              <a:gd name="connsiteY146" fmla="*/ 142081 h 4770688"/>
              <a:gd name="connsiteX147" fmla="*/ 11098555 w 11117692"/>
              <a:gd name="connsiteY147" fmla="*/ 142081 h 4770688"/>
              <a:gd name="connsiteX148" fmla="*/ 11095753 w 11117692"/>
              <a:gd name="connsiteY148" fmla="*/ 141615 h 4770688"/>
              <a:gd name="connsiteX149" fmla="*/ 11093419 w 11117692"/>
              <a:gd name="connsiteY149" fmla="*/ 139748 h 4770688"/>
              <a:gd name="connsiteX150" fmla="*/ 11087352 w 11117692"/>
              <a:gd name="connsiteY150" fmla="*/ 135546 h 4770688"/>
              <a:gd name="connsiteX151" fmla="*/ 11081283 w 11117692"/>
              <a:gd name="connsiteY151" fmla="*/ 130878 h 4770688"/>
              <a:gd name="connsiteX152" fmla="*/ 11078482 w 11117692"/>
              <a:gd name="connsiteY152" fmla="*/ 128545 h 4770688"/>
              <a:gd name="connsiteX153" fmla="*/ 11075214 w 11117692"/>
              <a:gd name="connsiteY153" fmla="*/ 127611 h 4770688"/>
              <a:gd name="connsiteX154" fmla="*/ 11071947 w 11117692"/>
              <a:gd name="connsiteY154" fmla="*/ 126678 h 4770688"/>
              <a:gd name="connsiteX155" fmla="*/ 11069147 w 11117692"/>
              <a:gd name="connsiteY155" fmla="*/ 127144 h 4770688"/>
              <a:gd name="connsiteX156" fmla="*/ 11065878 w 11117692"/>
              <a:gd name="connsiteY156" fmla="*/ 128078 h 4770688"/>
              <a:gd name="connsiteX157" fmla="*/ 11063079 w 11117692"/>
              <a:gd name="connsiteY157" fmla="*/ 130412 h 4770688"/>
              <a:gd name="connsiteX158" fmla="*/ 11060277 w 11117692"/>
              <a:gd name="connsiteY158" fmla="*/ 133213 h 4770688"/>
              <a:gd name="connsiteX159" fmla="*/ 11057478 w 11117692"/>
              <a:gd name="connsiteY159" fmla="*/ 136013 h 4770688"/>
              <a:gd name="connsiteX160" fmla="*/ 11052343 w 11117692"/>
              <a:gd name="connsiteY160" fmla="*/ 142548 h 4770688"/>
              <a:gd name="connsiteX161" fmla="*/ 11047207 w 11117692"/>
              <a:gd name="connsiteY161" fmla="*/ 149083 h 4770688"/>
              <a:gd name="connsiteX162" fmla="*/ 11043940 w 11117692"/>
              <a:gd name="connsiteY162" fmla="*/ 152350 h 4770688"/>
              <a:gd name="connsiteX163" fmla="*/ 11040674 w 11117692"/>
              <a:gd name="connsiteY163" fmla="*/ 155151 h 4770688"/>
              <a:gd name="connsiteX164" fmla="*/ 11036472 w 11117692"/>
              <a:gd name="connsiteY164" fmla="*/ 157486 h 4770688"/>
              <a:gd name="connsiteX165" fmla="*/ 11031804 w 11117692"/>
              <a:gd name="connsiteY165" fmla="*/ 159353 h 4770688"/>
              <a:gd name="connsiteX166" fmla="*/ 11026203 w 11117692"/>
              <a:gd name="connsiteY166" fmla="*/ 160287 h 4770688"/>
              <a:gd name="connsiteX167" fmla="*/ 11020135 w 11117692"/>
              <a:gd name="connsiteY167" fmla="*/ 160287 h 4770688"/>
              <a:gd name="connsiteX168" fmla="*/ 11013599 w 11117692"/>
              <a:gd name="connsiteY168" fmla="*/ 159353 h 4770688"/>
              <a:gd name="connsiteX169" fmla="*/ 11005198 w 11117692"/>
              <a:gd name="connsiteY169" fmla="*/ 157018 h 4770688"/>
              <a:gd name="connsiteX170" fmla="*/ 11007532 w 11117692"/>
              <a:gd name="connsiteY170" fmla="*/ 168221 h 4770688"/>
              <a:gd name="connsiteX171" fmla="*/ 11008465 w 11117692"/>
              <a:gd name="connsiteY171" fmla="*/ 172423 h 4770688"/>
              <a:gd name="connsiteX172" fmla="*/ 11010332 w 11117692"/>
              <a:gd name="connsiteY172" fmla="*/ 176623 h 4770688"/>
              <a:gd name="connsiteX173" fmla="*/ 11011732 w 11117692"/>
              <a:gd name="connsiteY173" fmla="*/ 180357 h 4770688"/>
              <a:gd name="connsiteX174" fmla="*/ 11013599 w 11117692"/>
              <a:gd name="connsiteY174" fmla="*/ 183626 h 4770688"/>
              <a:gd name="connsiteX175" fmla="*/ 11015934 w 11117692"/>
              <a:gd name="connsiteY175" fmla="*/ 186426 h 4770688"/>
              <a:gd name="connsiteX176" fmla="*/ 11017801 w 11117692"/>
              <a:gd name="connsiteY176" fmla="*/ 189227 h 4770688"/>
              <a:gd name="connsiteX177" fmla="*/ 11022935 w 11117692"/>
              <a:gd name="connsiteY177" fmla="*/ 193427 h 4770688"/>
              <a:gd name="connsiteX178" fmla="*/ 11028536 w 11117692"/>
              <a:gd name="connsiteY178" fmla="*/ 196695 h 4770688"/>
              <a:gd name="connsiteX179" fmla="*/ 11034605 w 11117692"/>
              <a:gd name="connsiteY179" fmla="*/ 199029 h 4770688"/>
              <a:gd name="connsiteX180" fmla="*/ 11041140 w 11117692"/>
              <a:gd name="connsiteY180" fmla="*/ 201363 h 4770688"/>
              <a:gd name="connsiteX181" fmla="*/ 11055611 w 11117692"/>
              <a:gd name="connsiteY181" fmla="*/ 204630 h 4770688"/>
              <a:gd name="connsiteX182" fmla="*/ 11063545 w 11117692"/>
              <a:gd name="connsiteY182" fmla="*/ 206497 h 4770688"/>
              <a:gd name="connsiteX183" fmla="*/ 11070548 w 11117692"/>
              <a:gd name="connsiteY183" fmla="*/ 208364 h 4770688"/>
              <a:gd name="connsiteX184" fmla="*/ 11078482 w 11117692"/>
              <a:gd name="connsiteY184" fmla="*/ 211165 h 4770688"/>
              <a:gd name="connsiteX185" fmla="*/ 11086417 w 11117692"/>
              <a:gd name="connsiteY185" fmla="*/ 215366 h 4770688"/>
              <a:gd name="connsiteX186" fmla="*/ 11093885 w 11117692"/>
              <a:gd name="connsiteY186" fmla="*/ 219567 h 4770688"/>
              <a:gd name="connsiteX187" fmla="*/ 11101821 w 11117692"/>
              <a:gd name="connsiteY187" fmla="*/ 225636 h 4770688"/>
              <a:gd name="connsiteX188" fmla="*/ 11095753 w 11117692"/>
              <a:gd name="connsiteY188" fmla="*/ 233571 h 4770688"/>
              <a:gd name="connsiteX189" fmla="*/ 11089685 w 11117692"/>
              <a:gd name="connsiteY189" fmla="*/ 241507 h 4770688"/>
              <a:gd name="connsiteX190" fmla="*/ 11084084 w 11117692"/>
              <a:gd name="connsiteY190" fmla="*/ 250375 h 4770688"/>
              <a:gd name="connsiteX191" fmla="*/ 11078948 w 11117692"/>
              <a:gd name="connsiteY191" fmla="*/ 259710 h 4770688"/>
              <a:gd name="connsiteX192" fmla="*/ 11074748 w 11117692"/>
              <a:gd name="connsiteY192" fmla="*/ 269046 h 4770688"/>
              <a:gd name="connsiteX193" fmla="*/ 11070080 w 11117692"/>
              <a:gd name="connsiteY193" fmla="*/ 278849 h 4770688"/>
              <a:gd name="connsiteX194" fmla="*/ 11066814 w 11117692"/>
              <a:gd name="connsiteY194" fmla="*/ 289584 h 4770688"/>
              <a:gd name="connsiteX195" fmla="*/ 11063545 w 11117692"/>
              <a:gd name="connsiteY195" fmla="*/ 299853 h 4770688"/>
              <a:gd name="connsiteX196" fmla="*/ 11060745 w 11117692"/>
              <a:gd name="connsiteY196" fmla="*/ 310590 h 4770688"/>
              <a:gd name="connsiteX197" fmla="*/ 11058410 w 11117692"/>
              <a:gd name="connsiteY197" fmla="*/ 321326 h 4770688"/>
              <a:gd name="connsiteX198" fmla="*/ 11057010 w 11117692"/>
              <a:gd name="connsiteY198" fmla="*/ 331595 h 4770688"/>
              <a:gd name="connsiteX199" fmla="*/ 11055611 w 11117692"/>
              <a:gd name="connsiteY199" fmla="*/ 342331 h 4770688"/>
              <a:gd name="connsiteX200" fmla="*/ 11055611 w 11117692"/>
              <a:gd name="connsiteY200" fmla="*/ 352600 h 4770688"/>
              <a:gd name="connsiteX201" fmla="*/ 11055611 w 11117692"/>
              <a:gd name="connsiteY201" fmla="*/ 363335 h 4770688"/>
              <a:gd name="connsiteX202" fmla="*/ 11057010 w 11117692"/>
              <a:gd name="connsiteY202" fmla="*/ 372672 h 4770688"/>
              <a:gd name="connsiteX203" fmla="*/ 11058410 w 11117692"/>
              <a:gd name="connsiteY203" fmla="*/ 382007 h 4770688"/>
              <a:gd name="connsiteX204" fmla="*/ 11050009 w 11117692"/>
              <a:gd name="connsiteY204" fmla="*/ 385275 h 4770688"/>
              <a:gd name="connsiteX205" fmla="*/ 11043007 w 11117692"/>
              <a:gd name="connsiteY205" fmla="*/ 387143 h 4770688"/>
              <a:gd name="connsiteX206" fmla="*/ 11036472 w 11117692"/>
              <a:gd name="connsiteY206" fmla="*/ 388076 h 4770688"/>
              <a:gd name="connsiteX207" fmla="*/ 11030403 w 11117692"/>
              <a:gd name="connsiteY207" fmla="*/ 387609 h 4770688"/>
              <a:gd name="connsiteX208" fmla="*/ 11024802 w 11117692"/>
              <a:gd name="connsiteY208" fmla="*/ 386675 h 4770688"/>
              <a:gd name="connsiteX209" fmla="*/ 11019200 w 11117692"/>
              <a:gd name="connsiteY209" fmla="*/ 384342 h 4770688"/>
              <a:gd name="connsiteX210" fmla="*/ 11014066 w 11117692"/>
              <a:gd name="connsiteY210" fmla="*/ 381541 h 4770688"/>
              <a:gd name="connsiteX211" fmla="*/ 11009865 w 11117692"/>
              <a:gd name="connsiteY211" fmla="*/ 378273 h 4770688"/>
              <a:gd name="connsiteX212" fmla="*/ 11005198 w 11117692"/>
              <a:gd name="connsiteY212" fmla="*/ 374539 h 4770688"/>
              <a:gd name="connsiteX213" fmla="*/ 11001464 w 11117692"/>
              <a:gd name="connsiteY213" fmla="*/ 370338 h 4770688"/>
              <a:gd name="connsiteX214" fmla="*/ 10993061 w 11117692"/>
              <a:gd name="connsiteY214" fmla="*/ 361468 h 4770688"/>
              <a:gd name="connsiteX215" fmla="*/ 10984192 w 11117692"/>
              <a:gd name="connsiteY215" fmla="*/ 352133 h 4770688"/>
              <a:gd name="connsiteX216" fmla="*/ 10979525 w 11117692"/>
              <a:gd name="connsiteY216" fmla="*/ 347932 h 4770688"/>
              <a:gd name="connsiteX217" fmla="*/ 10974857 w 11117692"/>
              <a:gd name="connsiteY217" fmla="*/ 343731 h 4770688"/>
              <a:gd name="connsiteX218" fmla="*/ 10970655 w 11117692"/>
              <a:gd name="connsiteY218" fmla="*/ 345132 h 4770688"/>
              <a:gd name="connsiteX219" fmla="*/ 10966921 w 11117692"/>
              <a:gd name="connsiteY219" fmla="*/ 346531 h 4770688"/>
              <a:gd name="connsiteX220" fmla="*/ 10963654 w 11117692"/>
              <a:gd name="connsiteY220" fmla="*/ 348866 h 4770688"/>
              <a:gd name="connsiteX221" fmla="*/ 10960853 w 11117692"/>
              <a:gd name="connsiteY221" fmla="*/ 351199 h 4770688"/>
              <a:gd name="connsiteX222" fmla="*/ 10958053 w 11117692"/>
              <a:gd name="connsiteY222" fmla="*/ 354000 h 4770688"/>
              <a:gd name="connsiteX223" fmla="*/ 10955718 w 11117692"/>
              <a:gd name="connsiteY223" fmla="*/ 356800 h 4770688"/>
              <a:gd name="connsiteX224" fmla="*/ 10953851 w 11117692"/>
              <a:gd name="connsiteY224" fmla="*/ 360069 h 4770688"/>
              <a:gd name="connsiteX225" fmla="*/ 10951984 w 11117692"/>
              <a:gd name="connsiteY225" fmla="*/ 363335 h 4770688"/>
              <a:gd name="connsiteX226" fmla="*/ 10949185 w 11117692"/>
              <a:gd name="connsiteY226" fmla="*/ 371272 h 4770688"/>
              <a:gd name="connsiteX227" fmla="*/ 10947783 w 11117692"/>
              <a:gd name="connsiteY227" fmla="*/ 379207 h 4770688"/>
              <a:gd name="connsiteX228" fmla="*/ 10946382 w 11117692"/>
              <a:gd name="connsiteY228" fmla="*/ 389010 h 4770688"/>
              <a:gd name="connsiteX229" fmla="*/ 10946382 w 11117692"/>
              <a:gd name="connsiteY229" fmla="*/ 398811 h 4770688"/>
              <a:gd name="connsiteX230" fmla="*/ 10946382 w 11117692"/>
              <a:gd name="connsiteY230" fmla="*/ 409081 h 4770688"/>
              <a:gd name="connsiteX231" fmla="*/ 10946850 w 11117692"/>
              <a:gd name="connsiteY231" fmla="*/ 419817 h 4770688"/>
              <a:gd name="connsiteX232" fmla="*/ 10948717 w 11117692"/>
              <a:gd name="connsiteY232" fmla="*/ 442688 h 4770688"/>
              <a:gd name="connsiteX233" fmla="*/ 10950584 w 11117692"/>
              <a:gd name="connsiteY233" fmla="*/ 465094 h 4770688"/>
              <a:gd name="connsiteX234" fmla="*/ 10951052 w 11117692"/>
              <a:gd name="connsiteY234" fmla="*/ 476765 h 4770688"/>
              <a:gd name="connsiteX235" fmla="*/ 10951052 w 11117692"/>
              <a:gd name="connsiteY235" fmla="*/ 487967 h 4770688"/>
              <a:gd name="connsiteX236" fmla="*/ 10940781 w 11117692"/>
              <a:gd name="connsiteY236" fmla="*/ 482366 h 4770688"/>
              <a:gd name="connsiteX237" fmla="*/ 10930979 w 11117692"/>
              <a:gd name="connsiteY237" fmla="*/ 478164 h 4770688"/>
              <a:gd name="connsiteX238" fmla="*/ 10914175 w 11117692"/>
              <a:gd name="connsiteY238" fmla="*/ 472097 h 4770688"/>
              <a:gd name="connsiteX239" fmla="*/ 10899704 w 11117692"/>
              <a:gd name="connsiteY239" fmla="*/ 466495 h 4770688"/>
              <a:gd name="connsiteX240" fmla="*/ 10893637 w 11117692"/>
              <a:gd name="connsiteY240" fmla="*/ 464161 h 4770688"/>
              <a:gd name="connsiteX241" fmla="*/ 10887569 w 11117692"/>
              <a:gd name="connsiteY241" fmla="*/ 461360 h 4770688"/>
              <a:gd name="connsiteX242" fmla="*/ 10882900 w 11117692"/>
              <a:gd name="connsiteY242" fmla="*/ 458559 h 4770688"/>
              <a:gd name="connsiteX243" fmla="*/ 10878234 w 11117692"/>
              <a:gd name="connsiteY243" fmla="*/ 455293 h 4770688"/>
              <a:gd name="connsiteX244" fmla="*/ 10874032 w 11117692"/>
              <a:gd name="connsiteY244" fmla="*/ 451558 h 4770688"/>
              <a:gd name="connsiteX245" fmla="*/ 10869830 w 11117692"/>
              <a:gd name="connsiteY245" fmla="*/ 446423 h 4770688"/>
              <a:gd name="connsiteX246" fmla="*/ 10866563 w 11117692"/>
              <a:gd name="connsiteY246" fmla="*/ 440356 h 4770688"/>
              <a:gd name="connsiteX247" fmla="*/ 10863297 w 11117692"/>
              <a:gd name="connsiteY247" fmla="*/ 433353 h 4770688"/>
              <a:gd name="connsiteX248" fmla="*/ 10860962 w 11117692"/>
              <a:gd name="connsiteY248" fmla="*/ 424951 h 4770688"/>
              <a:gd name="connsiteX249" fmla="*/ 10858161 w 11117692"/>
              <a:gd name="connsiteY249" fmla="*/ 414682 h 4770688"/>
              <a:gd name="connsiteX250" fmla="*/ 10853961 w 11117692"/>
              <a:gd name="connsiteY250" fmla="*/ 414215 h 4770688"/>
              <a:gd name="connsiteX251" fmla="*/ 10850227 w 11117692"/>
              <a:gd name="connsiteY251" fmla="*/ 415615 h 4770688"/>
              <a:gd name="connsiteX252" fmla="*/ 10846493 w 11117692"/>
              <a:gd name="connsiteY252" fmla="*/ 416549 h 4770688"/>
              <a:gd name="connsiteX253" fmla="*/ 10843690 w 11117692"/>
              <a:gd name="connsiteY253" fmla="*/ 417950 h 4770688"/>
              <a:gd name="connsiteX254" fmla="*/ 10841357 w 11117692"/>
              <a:gd name="connsiteY254" fmla="*/ 420750 h 4770688"/>
              <a:gd name="connsiteX255" fmla="*/ 10839024 w 11117692"/>
              <a:gd name="connsiteY255" fmla="*/ 423551 h 4770688"/>
              <a:gd name="connsiteX256" fmla="*/ 10837157 w 11117692"/>
              <a:gd name="connsiteY256" fmla="*/ 426818 h 4770688"/>
              <a:gd name="connsiteX257" fmla="*/ 10835756 w 11117692"/>
              <a:gd name="connsiteY257" fmla="*/ 431020 h 4770688"/>
              <a:gd name="connsiteX258" fmla="*/ 10832955 w 11117692"/>
              <a:gd name="connsiteY258" fmla="*/ 438489 h 4770688"/>
              <a:gd name="connsiteX259" fmla="*/ 10830620 w 11117692"/>
              <a:gd name="connsiteY259" fmla="*/ 447357 h 4770688"/>
              <a:gd name="connsiteX260" fmla="*/ 10827821 w 11117692"/>
              <a:gd name="connsiteY260" fmla="*/ 455759 h 4770688"/>
              <a:gd name="connsiteX261" fmla="*/ 10824553 w 11117692"/>
              <a:gd name="connsiteY261" fmla="*/ 463695 h 4770688"/>
              <a:gd name="connsiteX262" fmla="*/ 10824087 w 11117692"/>
              <a:gd name="connsiteY262" fmla="*/ 466495 h 4770688"/>
              <a:gd name="connsiteX263" fmla="*/ 10824087 w 11117692"/>
              <a:gd name="connsiteY263" fmla="*/ 468829 h 4770688"/>
              <a:gd name="connsiteX264" fmla="*/ 10824553 w 11117692"/>
              <a:gd name="connsiteY264" fmla="*/ 471629 h 4770688"/>
              <a:gd name="connsiteX265" fmla="*/ 10825487 w 11117692"/>
              <a:gd name="connsiteY265" fmla="*/ 473496 h 4770688"/>
              <a:gd name="connsiteX266" fmla="*/ 10826886 w 11117692"/>
              <a:gd name="connsiteY266" fmla="*/ 475831 h 4770688"/>
              <a:gd name="connsiteX267" fmla="*/ 10828287 w 11117692"/>
              <a:gd name="connsiteY267" fmla="*/ 477698 h 4770688"/>
              <a:gd name="connsiteX268" fmla="*/ 10832955 w 11117692"/>
              <a:gd name="connsiteY268" fmla="*/ 480965 h 4770688"/>
              <a:gd name="connsiteX269" fmla="*/ 10839024 w 11117692"/>
              <a:gd name="connsiteY269" fmla="*/ 484233 h 4770688"/>
              <a:gd name="connsiteX270" fmla="*/ 10845557 w 11117692"/>
              <a:gd name="connsiteY270" fmla="*/ 487033 h 4770688"/>
              <a:gd name="connsiteX271" fmla="*/ 10852560 w 11117692"/>
              <a:gd name="connsiteY271" fmla="*/ 489367 h 4770688"/>
              <a:gd name="connsiteX272" fmla="*/ 10860962 w 11117692"/>
              <a:gd name="connsiteY272" fmla="*/ 491234 h 4770688"/>
              <a:gd name="connsiteX273" fmla="*/ 10878700 w 11117692"/>
              <a:gd name="connsiteY273" fmla="*/ 495435 h 4770688"/>
              <a:gd name="connsiteX274" fmla="*/ 10895970 w 11117692"/>
              <a:gd name="connsiteY274" fmla="*/ 499636 h 4770688"/>
              <a:gd name="connsiteX275" fmla="*/ 10904373 w 11117692"/>
              <a:gd name="connsiteY275" fmla="*/ 501970 h 4770688"/>
              <a:gd name="connsiteX276" fmla="*/ 10912308 w 11117692"/>
              <a:gd name="connsiteY276" fmla="*/ 504304 h 4770688"/>
              <a:gd name="connsiteX277" fmla="*/ 10918843 w 11117692"/>
              <a:gd name="connsiteY277" fmla="*/ 507104 h 4770688"/>
              <a:gd name="connsiteX278" fmla="*/ 10924912 w 11117692"/>
              <a:gd name="connsiteY278" fmla="*/ 509439 h 4770688"/>
              <a:gd name="connsiteX279" fmla="*/ 10923977 w 11117692"/>
              <a:gd name="connsiteY279" fmla="*/ 513639 h 4770688"/>
              <a:gd name="connsiteX280" fmla="*/ 10922577 w 11117692"/>
              <a:gd name="connsiteY280" fmla="*/ 516908 h 4770688"/>
              <a:gd name="connsiteX281" fmla="*/ 10922577 w 11117692"/>
              <a:gd name="connsiteY281" fmla="*/ 520642 h 4770688"/>
              <a:gd name="connsiteX282" fmla="*/ 10922577 w 11117692"/>
              <a:gd name="connsiteY282" fmla="*/ 523909 h 4770688"/>
              <a:gd name="connsiteX283" fmla="*/ 10923045 w 11117692"/>
              <a:gd name="connsiteY283" fmla="*/ 526710 h 4770688"/>
              <a:gd name="connsiteX284" fmla="*/ 10923977 w 11117692"/>
              <a:gd name="connsiteY284" fmla="*/ 529978 h 4770688"/>
              <a:gd name="connsiteX285" fmla="*/ 10925844 w 11117692"/>
              <a:gd name="connsiteY285" fmla="*/ 536513 h 4770688"/>
              <a:gd name="connsiteX286" fmla="*/ 10929112 w 11117692"/>
              <a:gd name="connsiteY286" fmla="*/ 541647 h 4770688"/>
              <a:gd name="connsiteX287" fmla="*/ 10933312 w 11117692"/>
              <a:gd name="connsiteY287" fmla="*/ 546782 h 4770688"/>
              <a:gd name="connsiteX288" fmla="*/ 10941716 w 11117692"/>
              <a:gd name="connsiteY288" fmla="*/ 557517 h 4770688"/>
              <a:gd name="connsiteX289" fmla="*/ 10945450 w 11117692"/>
              <a:gd name="connsiteY289" fmla="*/ 562185 h 4770688"/>
              <a:gd name="connsiteX290" fmla="*/ 10949185 w 11117692"/>
              <a:gd name="connsiteY290" fmla="*/ 567786 h 4770688"/>
              <a:gd name="connsiteX291" fmla="*/ 10951984 w 11117692"/>
              <a:gd name="connsiteY291" fmla="*/ 573387 h 4770688"/>
              <a:gd name="connsiteX292" fmla="*/ 10954318 w 11117692"/>
              <a:gd name="connsiteY292" fmla="*/ 579457 h 4770688"/>
              <a:gd name="connsiteX293" fmla="*/ 10955252 w 11117692"/>
              <a:gd name="connsiteY293" fmla="*/ 582257 h 4770688"/>
              <a:gd name="connsiteX294" fmla="*/ 10955252 w 11117692"/>
              <a:gd name="connsiteY294" fmla="*/ 585524 h 4770688"/>
              <a:gd name="connsiteX295" fmla="*/ 10955252 w 11117692"/>
              <a:gd name="connsiteY295" fmla="*/ 588792 h 4770688"/>
              <a:gd name="connsiteX296" fmla="*/ 10954786 w 11117692"/>
              <a:gd name="connsiteY296" fmla="*/ 592993 h 4770688"/>
              <a:gd name="connsiteX297" fmla="*/ 10954318 w 11117692"/>
              <a:gd name="connsiteY297" fmla="*/ 596261 h 4770688"/>
              <a:gd name="connsiteX298" fmla="*/ 10952451 w 11117692"/>
              <a:gd name="connsiteY298" fmla="*/ 599995 h 4770688"/>
              <a:gd name="connsiteX299" fmla="*/ 10951052 w 11117692"/>
              <a:gd name="connsiteY299" fmla="*/ 604663 h 4770688"/>
              <a:gd name="connsiteX300" fmla="*/ 10948717 w 11117692"/>
              <a:gd name="connsiteY300" fmla="*/ 608397 h 4770688"/>
              <a:gd name="connsiteX301" fmla="*/ 10948717 w 11117692"/>
              <a:gd name="connsiteY301" fmla="*/ 611664 h 4770688"/>
              <a:gd name="connsiteX302" fmla="*/ 10949185 w 11117692"/>
              <a:gd name="connsiteY302" fmla="*/ 614465 h 4770688"/>
              <a:gd name="connsiteX303" fmla="*/ 10950584 w 11117692"/>
              <a:gd name="connsiteY303" fmla="*/ 616799 h 4770688"/>
              <a:gd name="connsiteX304" fmla="*/ 10951984 w 11117692"/>
              <a:gd name="connsiteY304" fmla="*/ 619600 h 4770688"/>
              <a:gd name="connsiteX305" fmla="*/ 10954786 w 11117692"/>
              <a:gd name="connsiteY305" fmla="*/ 621467 h 4770688"/>
              <a:gd name="connsiteX306" fmla="*/ 10957585 w 11117692"/>
              <a:gd name="connsiteY306" fmla="*/ 623334 h 4770688"/>
              <a:gd name="connsiteX307" fmla="*/ 10964122 w 11117692"/>
              <a:gd name="connsiteY307" fmla="*/ 627068 h 4770688"/>
              <a:gd name="connsiteX308" fmla="*/ 10971590 w 11117692"/>
              <a:gd name="connsiteY308" fmla="*/ 630335 h 4770688"/>
              <a:gd name="connsiteX309" fmla="*/ 10979525 w 11117692"/>
              <a:gd name="connsiteY309" fmla="*/ 633136 h 4770688"/>
              <a:gd name="connsiteX310" fmla="*/ 10987927 w 11117692"/>
              <a:gd name="connsiteY310" fmla="*/ 636870 h 4770688"/>
              <a:gd name="connsiteX311" fmla="*/ 10995863 w 11117692"/>
              <a:gd name="connsiteY311" fmla="*/ 639204 h 4770688"/>
              <a:gd name="connsiteX312" fmla="*/ 10986527 w 11117692"/>
              <a:gd name="connsiteY312" fmla="*/ 655075 h 4770688"/>
              <a:gd name="connsiteX313" fmla="*/ 10977657 w 11117692"/>
              <a:gd name="connsiteY313" fmla="*/ 670946 h 4770688"/>
              <a:gd name="connsiteX314" fmla="*/ 10969723 w 11117692"/>
              <a:gd name="connsiteY314" fmla="*/ 686349 h 4770688"/>
              <a:gd name="connsiteX315" fmla="*/ 10963186 w 11117692"/>
              <a:gd name="connsiteY315" fmla="*/ 702220 h 4770688"/>
              <a:gd name="connsiteX316" fmla="*/ 10956653 w 11117692"/>
              <a:gd name="connsiteY316" fmla="*/ 718090 h 4770688"/>
              <a:gd name="connsiteX317" fmla="*/ 10950584 w 11117692"/>
              <a:gd name="connsiteY317" fmla="*/ 733495 h 4770688"/>
              <a:gd name="connsiteX318" fmla="*/ 10939381 w 11117692"/>
              <a:gd name="connsiteY318" fmla="*/ 765236 h 4770688"/>
              <a:gd name="connsiteX319" fmla="*/ 10928179 w 11117692"/>
              <a:gd name="connsiteY319" fmla="*/ 795110 h 4770688"/>
              <a:gd name="connsiteX320" fmla="*/ 10922577 w 11117692"/>
              <a:gd name="connsiteY320" fmla="*/ 810047 h 4770688"/>
              <a:gd name="connsiteX321" fmla="*/ 10916508 w 11117692"/>
              <a:gd name="connsiteY321" fmla="*/ 824516 h 4770688"/>
              <a:gd name="connsiteX322" fmla="*/ 10910441 w 11117692"/>
              <a:gd name="connsiteY322" fmla="*/ 838987 h 4770688"/>
              <a:gd name="connsiteX323" fmla="*/ 10903438 w 11117692"/>
              <a:gd name="connsiteY323" fmla="*/ 852990 h 4770688"/>
              <a:gd name="connsiteX324" fmla="*/ 10895970 w 11117692"/>
              <a:gd name="connsiteY324" fmla="*/ 866061 h 4770688"/>
              <a:gd name="connsiteX325" fmla="*/ 10887102 w 11117692"/>
              <a:gd name="connsiteY325" fmla="*/ 879131 h 4770688"/>
              <a:gd name="connsiteX326" fmla="*/ 10886634 w 11117692"/>
              <a:gd name="connsiteY326" fmla="*/ 880998 h 4770688"/>
              <a:gd name="connsiteX327" fmla="*/ 10886634 w 11117692"/>
              <a:gd name="connsiteY327" fmla="*/ 883331 h 4770688"/>
              <a:gd name="connsiteX328" fmla="*/ 10887102 w 11117692"/>
              <a:gd name="connsiteY328" fmla="*/ 885666 h 4770688"/>
              <a:gd name="connsiteX329" fmla="*/ 10888035 w 11117692"/>
              <a:gd name="connsiteY329" fmla="*/ 887999 h 4770688"/>
              <a:gd name="connsiteX330" fmla="*/ 10889436 w 11117692"/>
              <a:gd name="connsiteY330" fmla="*/ 889400 h 4770688"/>
              <a:gd name="connsiteX331" fmla="*/ 10890836 w 11117692"/>
              <a:gd name="connsiteY331" fmla="*/ 891267 h 4770688"/>
              <a:gd name="connsiteX332" fmla="*/ 10895504 w 11117692"/>
              <a:gd name="connsiteY332" fmla="*/ 894534 h 4770688"/>
              <a:gd name="connsiteX333" fmla="*/ 10900639 w 11117692"/>
              <a:gd name="connsiteY333" fmla="*/ 897334 h 4770688"/>
              <a:gd name="connsiteX334" fmla="*/ 10905773 w 11117692"/>
              <a:gd name="connsiteY334" fmla="*/ 900135 h 4770688"/>
              <a:gd name="connsiteX335" fmla="*/ 10910907 w 11117692"/>
              <a:gd name="connsiteY335" fmla="*/ 902936 h 4770688"/>
              <a:gd name="connsiteX336" fmla="*/ 10916042 w 11117692"/>
              <a:gd name="connsiteY336" fmla="*/ 905736 h 4770688"/>
              <a:gd name="connsiteX337" fmla="*/ 10910441 w 11117692"/>
              <a:gd name="connsiteY337" fmla="*/ 915539 h 4770688"/>
              <a:gd name="connsiteX338" fmla="*/ 10905773 w 11117692"/>
              <a:gd name="connsiteY338" fmla="*/ 925341 h 4770688"/>
              <a:gd name="connsiteX339" fmla="*/ 10902039 w 11117692"/>
              <a:gd name="connsiteY339" fmla="*/ 935610 h 4770688"/>
              <a:gd name="connsiteX340" fmla="*/ 10898305 w 11117692"/>
              <a:gd name="connsiteY340" fmla="*/ 944946 h 4770688"/>
              <a:gd name="connsiteX341" fmla="*/ 10892236 w 11117692"/>
              <a:gd name="connsiteY341" fmla="*/ 963617 h 4770688"/>
              <a:gd name="connsiteX342" fmla="*/ 10887102 w 11117692"/>
              <a:gd name="connsiteY342" fmla="*/ 981355 h 4770688"/>
              <a:gd name="connsiteX343" fmla="*/ 10881968 w 11117692"/>
              <a:gd name="connsiteY343" fmla="*/ 998159 h 4770688"/>
              <a:gd name="connsiteX344" fmla="*/ 10879166 w 11117692"/>
              <a:gd name="connsiteY344" fmla="*/ 1006095 h 4770688"/>
              <a:gd name="connsiteX345" fmla="*/ 10875899 w 11117692"/>
              <a:gd name="connsiteY345" fmla="*/ 1013564 h 4770688"/>
              <a:gd name="connsiteX346" fmla="*/ 10873098 w 11117692"/>
              <a:gd name="connsiteY346" fmla="*/ 1021032 h 4770688"/>
              <a:gd name="connsiteX347" fmla="*/ 10869364 w 11117692"/>
              <a:gd name="connsiteY347" fmla="*/ 1027567 h 4770688"/>
              <a:gd name="connsiteX348" fmla="*/ 10865164 w 11117692"/>
              <a:gd name="connsiteY348" fmla="*/ 1034102 h 4770688"/>
              <a:gd name="connsiteX349" fmla="*/ 10860495 w 11117692"/>
              <a:gd name="connsiteY349" fmla="*/ 1040170 h 4770688"/>
              <a:gd name="connsiteX350" fmla="*/ 10859562 w 11117692"/>
              <a:gd name="connsiteY350" fmla="*/ 1040170 h 4770688"/>
              <a:gd name="connsiteX351" fmla="*/ 10858161 w 11117692"/>
              <a:gd name="connsiteY351" fmla="*/ 1040170 h 4770688"/>
              <a:gd name="connsiteX352" fmla="*/ 10854893 w 11117692"/>
              <a:gd name="connsiteY352" fmla="*/ 1038770 h 4770688"/>
              <a:gd name="connsiteX353" fmla="*/ 10843690 w 11117692"/>
              <a:gd name="connsiteY353" fmla="*/ 1033169 h 4770688"/>
              <a:gd name="connsiteX354" fmla="*/ 10833423 w 11117692"/>
              <a:gd name="connsiteY354" fmla="*/ 1028033 h 4770688"/>
              <a:gd name="connsiteX355" fmla="*/ 10828753 w 11117692"/>
              <a:gd name="connsiteY355" fmla="*/ 1026634 h 4770688"/>
              <a:gd name="connsiteX356" fmla="*/ 10826886 w 11117692"/>
              <a:gd name="connsiteY356" fmla="*/ 1026166 h 4770688"/>
              <a:gd name="connsiteX357" fmla="*/ 10823619 w 11117692"/>
              <a:gd name="connsiteY357" fmla="*/ 1027567 h 4770688"/>
              <a:gd name="connsiteX358" fmla="*/ 10820819 w 11117692"/>
              <a:gd name="connsiteY358" fmla="*/ 1029900 h 4770688"/>
              <a:gd name="connsiteX359" fmla="*/ 10818486 w 11117692"/>
              <a:gd name="connsiteY359" fmla="*/ 1033169 h 4770688"/>
              <a:gd name="connsiteX360" fmla="*/ 10816151 w 11117692"/>
              <a:gd name="connsiteY360" fmla="*/ 1036903 h 4770688"/>
              <a:gd name="connsiteX361" fmla="*/ 10814284 w 11117692"/>
              <a:gd name="connsiteY361" fmla="*/ 1041571 h 4770688"/>
              <a:gd name="connsiteX362" fmla="*/ 10813350 w 11117692"/>
              <a:gd name="connsiteY362" fmla="*/ 1046238 h 4770688"/>
              <a:gd name="connsiteX363" fmla="*/ 10811017 w 11117692"/>
              <a:gd name="connsiteY363" fmla="*/ 1056974 h 4770688"/>
              <a:gd name="connsiteX364" fmla="*/ 10809150 w 11117692"/>
              <a:gd name="connsiteY364" fmla="*/ 1068176 h 4770688"/>
              <a:gd name="connsiteX365" fmla="*/ 10806348 w 11117692"/>
              <a:gd name="connsiteY365" fmla="*/ 1077980 h 4770688"/>
              <a:gd name="connsiteX366" fmla="*/ 10804481 w 11117692"/>
              <a:gd name="connsiteY366" fmla="*/ 1082647 h 4770688"/>
              <a:gd name="connsiteX367" fmla="*/ 10802148 w 11117692"/>
              <a:gd name="connsiteY367" fmla="*/ 1086382 h 4770688"/>
              <a:gd name="connsiteX368" fmla="*/ 10800280 w 11117692"/>
              <a:gd name="connsiteY368" fmla="*/ 1089182 h 4770688"/>
              <a:gd name="connsiteX369" fmla="*/ 10796546 w 11117692"/>
              <a:gd name="connsiteY369" fmla="*/ 1091516 h 4770688"/>
              <a:gd name="connsiteX370" fmla="*/ 10796546 w 11117692"/>
              <a:gd name="connsiteY370" fmla="*/ 1094784 h 4770688"/>
              <a:gd name="connsiteX371" fmla="*/ 10797947 w 11117692"/>
              <a:gd name="connsiteY371" fmla="*/ 1097117 h 4770688"/>
              <a:gd name="connsiteX372" fmla="*/ 10798879 w 11117692"/>
              <a:gd name="connsiteY372" fmla="*/ 1099918 h 4770688"/>
              <a:gd name="connsiteX373" fmla="*/ 10800746 w 11117692"/>
              <a:gd name="connsiteY373" fmla="*/ 1102252 h 4770688"/>
              <a:gd name="connsiteX374" fmla="*/ 10804948 w 11117692"/>
              <a:gd name="connsiteY374" fmla="*/ 1106920 h 4770688"/>
              <a:gd name="connsiteX375" fmla="*/ 10810082 w 11117692"/>
              <a:gd name="connsiteY375" fmla="*/ 1111120 h 4770688"/>
              <a:gd name="connsiteX376" fmla="*/ 10814284 w 11117692"/>
              <a:gd name="connsiteY376" fmla="*/ 1116256 h 4770688"/>
              <a:gd name="connsiteX377" fmla="*/ 10816618 w 11117692"/>
              <a:gd name="connsiteY377" fmla="*/ 1118589 h 4770688"/>
              <a:gd name="connsiteX378" fmla="*/ 10818486 w 11117692"/>
              <a:gd name="connsiteY378" fmla="*/ 1121390 h 4770688"/>
              <a:gd name="connsiteX379" fmla="*/ 10819418 w 11117692"/>
              <a:gd name="connsiteY379" fmla="*/ 1123724 h 4770688"/>
              <a:gd name="connsiteX380" fmla="*/ 10819885 w 11117692"/>
              <a:gd name="connsiteY380" fmla="*/ 1126525 h 4770688"/>
              <a:gd name="connsiteX381" fmla="*/ 10819418 w 11117692"/>
              <a:gd name="connsiteY381" fmla="*/ 1129792 h 4770688"/>
              <a:gd name="connsiteX382" fmla="*/ 10818952 w 11117692"/>
              <a:gd name="connsiteY382" fmla="*/ 1133060 h 4770688"/>
              <a:gd name="connsiteX383" fmla="*/ 10826886 w 11117692"/>
              <a:gd name="connsiteY383" fmla="*/ 1139127 h 4770688"/>
              <a:gd name="connsiteX384" fmla="*/ 10830620 w 11117692"/>
              <a:gd name="connsiteY384" fmla="*/ 1141461 h 4770688"/>
              <a:gd name="connsiteX385" fmla="*/ 10833423 w 11117692"/>
              <a:gd name="connsiteY385" fmla="*/ 1142861 h 4770688"/>
              <a:gd name="connsiteX386" fmla="*/ 10836689 w 11117692"/>
              <a:gd name="connsiteY386" fmla="*/ 1144263 h 4770688"/>
              <a:gd name="connsiteX387" fmla="*/ 10839490 w 11117692"/>
              <a:gd name="connsiteY387" fmla="*/ 1144728 h 4770688"/>
              <a:gd name="connsiteX388" fmla="*/ 10841823 w 11117692"/>
              <a:gd name="connsiteY388" fmla="*/ 1144728 h 4770688"/>
              <a:gd name="connsiteX389" fmla="*/ 10843690 w 11117692"/>
              <a:gd name="connsiteY389" fmla="*/ 1144728 h 4770688"/>
              <a:gd name="connsiteX390" fmla="*/ 10846025 w 11117692"/>
              <a:gd name="connsiteY390" fmla="*/ 1144263 h 4770688"/>
              <a:gd name="connsiteX391" fmla="*/ 10848360 w 11117692"/>
              <a:gd name="connsiteY391" fmla="*/ 1142861 h 4770688"/>
              <a:gd name="connsiteX392" fmla="*/ 10851626 w 11117692"/>
              <a:gd name="connsiteY392" fmla="*/ 1140528 h 4770688"/>
              <a:gd name="connsiteX393" fmla="*/ 10854893 w 11117692"/>
              <a:gd name="connsiteY393" fmla="*/ 1137260 h 4770688"/>
              <a:gd name="connsiteX394" fmla="*/ 10858161 w 11117692"/>
              <a:gd name="connsiteY394" fmla="*/ 1133993 h 4770688"/>
              <a:gd name="connsiteX395" fmla="*/ 10860962 w 11117692"/>
              <a:gd name="connsiteY395" fmla="*/ 1130725 h 4770688"/>
              <a:gd name="connsiteX396" fmla="*/ 10864229 w 11117692"/>
              <a:gd name="connsiteY396" fmla="*/ 1127458 h 4770688"/>
              <a:gd name="connsiteX397" fmla="*/ 10867963 w 11117692"/>
              <a:gd name="connsiteY397" fmla="*/ 1125124 h 4770688"/>
              <a:gd name="connsiteX398" fmla="*/ 10869830 w 11117692"/>
              <a:gd name="connsiteY398" fmla="*/ 1124658 h 4770688"/>
              <a:gd name="connsiteX399" fmla="*/ 10872165 w 11117692"/>
              <a:gd name="connsiteY399" fmla="*/ 1124190 h 4770688"/>
              <a:gd name="connsiteX400" fmla="*/ 10874499 w 11117692"/>
              <a:gd name="connsiteY400" fmla="*/ 1123724 h 4770688"/>
              <a:gd name="connsiteX401" fmla="*/ 10876833 w 11117692"/>
              <a:gd name="connsiteY401" fmla="*/ 1124190 h 4770688"/>
              <a:gd name="connsiteX402" fmla="*/ 10879166 w 11117692"/>
              <a:gd name="connsiteY402" fmla="*/ 1124658 h 4770688"/>
              <a:gd name="connsiteX403" fmla="*/ 10882900 w 11117692"/>
              <a:gd name="connsiteY403" fmla="*/ 1125591 h 4770688"/>
              <a:gd name="connsiteX404" fmla="*/ 10886168 w 11117692"/>
              <a:gd name="connsiteY404" fmla="*/ 1127458 h 4770688"/>
              <a:gd name="connsiteX405" fmla="*/ 10889436 w 11117692"/>
              <a:gd name="connsiteY405" fmla="*/ 1129792 h 4770688"/>
              <a:gd name="connsiteX406" fmla="*/ 10897837 w 11117692"/>
              <a:gd name="connsiteY406" fmla="*/ 1135860 h 4770688"/>
              <a:gd name="connsiteX407" fmla="*/ 10898772 w 11117692"/>
              <a:gd name="connsiteY407" fmla="*/ 1142861 h 4770688"/>
              <a:gd name="connsiteX408" fmla="*/ 10899238 w 11117692"/>
              <a:gd name="connsiteY408" fmla="*/ 1148930 h 4770688"/>
              <a:gd name="connsiteX409" fmla="*/ 10899238 w 11117692"/>
              <a:gd name="connsiteY409" fmla="*/ 1154064 h 4770688"/>
              <a:gd name="connsiteX410" fmla="*/ 10898305 w 11117692"/>
              <a:gd name="connsiteY410" fmla="*/ 1158266 h 4770688"/>
              <a:gd name="connsiteX411" fmla="*/ 10896905 w 11117692"/>
              <a:gd name="connsiteY411" fmla="*/ 1162466 h 4770688"/>
              <a:gd name="connsiteX412" fmla="*/ 10895038 w 11117692"/>
              <a:gd name="connsiteY412" fmla="*/ 1165735 h 4770688"/>
              <a:gd name="connsiteX413" fmla="*/ 10892236 w 11117692"/>
              <a:gd name="connsiteY413" fmla="*/ 1168068 h 4770688"/>
              <a:gd name="connsiteX414" fmla="*/ 10888969 w 11117692"/>
              <a:gd name="connsiteY414" fmla="*/ 1169469 h 4770688"/>
              <a:gd name="connsiteX415" fmla="*/ 10885702 w 11117692"/>
              <a:gd name="connsiteY415" fmla="*/ 1171336 h 4770688"/>
              <a:gd name="connsiteX416" fmla="*/ 10881033 w 11117692"/>
              <a:gd name="connsiteY416" fmla="*/ 1172270 h 4770688"/>
              <a:gd name="connsiteX417" fmla="*/ 10872165 w 11117692"/>
              <a:gd name="connsiteY417" fmla="*/ 1173669 h 4770688"/>
              <a:gd name="connsiteX418" fmla="*/ 10862829 w 11117692"/>
              <a:gd name="connsiteY418" fmla="*/ 1173669 h 4770688"/>
              <a:gd name="connsiteX419" fmla="*/ 10852560 w 11117692"/>
              <a:gd name="connsiteY419" fmla="*/ 1173669 h 4770688"/>
              <a:gd name="connsiteX420" fmla="*/ 10842758 w 11117692"/>
              <a:gd name="connsiteY420" fmla="*/ 1173669 h 4770688"/>
              <a:gd name="connsiteX421" fmla="*/ 10833423 w 11117692"/>
              <a:gd name="connsiteY421" fmla="*/ 1174603 h 4770688"/>
              <a:gd name="connsiteX422" fmla="*/ 10828753 w 11117692"/>
              <a:gd name="connsiteY422" fmla="*/ 1175536 h 4770688"/>
              <a:gd name="connsiteX423" fmla="*/ 10825019 w 11117692"/>
              <a:gd name="connsiteY423" fmla="*/ 1176937 h 4770688"/>
              <a:gd name="connsiteX424" fmla="*/ 10821752 w 11117692"/>
              <a:gd name="connsiteY424" fmla="*/ 1178804 h 4770688"/>
              <a:gd name="connsiteX425" fmla="*/ 10818486 w 11117692"/>
              <a:gd name="connsiteY425" fmla="*/ 1181138 h 4770688"/>
              <a:gd name="connsiteX426" fmla="*/ 10815683 w 11117692"/>
              <a:gd name="connsiteY426" fmla="*/ 1183938 h 4770688"/>
              <a:gd name="connsiteX427" fmla="*/ 10813816 w 11117692"/>
              <a:gd name="connsiteY427" fmla="*/ 1187673 h 4770688"/>
              <a:gd name="connsiteX428" fmla="*/ 10812417 w 11117692"/>
              <a:gd name="connsiteY428" fmla="*/ 1191874 h 4770688"/>
              <a:gd name="connsiteX429" fmla="*/ 10811017 w 11117692"/>
              <a:gd name="connsiteY429" fmla="*/ 1197476 h 4770688"/>
              <a:gd name="connsiteX430" fmla="*/ 10811017 w 11117692"/>
              <a:gd name="connsiteY430" fmla="*/ 1203543 h 4770688"/>
              <a:gd name="connsiteX431" fmla="*/ 10812417 w 11117692"/>
              <a:gd name="connsiteY431" fmla="*/ 1210078 h 4770688"/>
              <a:gd name="connsiteX432" fmla="*/ 10813350 w 11117692"/>
              <a:gd name="connsiteY432" fmla="*/ 1218480 h 4770688"/>
              <a:gd name="connsiteX433" fmla="*/ 10816151 w 11117692"/>
              <a:gd name="connsiteY433" fmla="*/ 1227350 h 4770688"/>
              <a:gd name="connsiteX434" fmla="*/ 10811017 w 11117692"/>
              <a:gd name="connsiteY434" fmla="*/ 1225483 h 4770688"/>
              <a:gd name="connsiteX435" fmla="*/ 10806815 w 11117692"/>
              <a:gd name="connsiteY435" fmla="*/ 1223148 h 4770688"/>
              <a:gd name="connsiteX436" fmla="*/ 10803549 w 11117692"/>
              <a:gd name="connsiteY436" fmla="*/ 1221748 h 4770688"/>
              <a:gd name="connsiteX437" fmla="*/ 10800280 w 11117692"/>
              <a:gd name="connsiteY437" fmla="*/ 1219413 h 4770688"/>
              <a:gd name="connsiteX438" fmla="*/ 10795145 w 11117692"/>
              <a:gd name="connsiteY438" fmla="*/ 1214279 h 4770688"/>
              <a:gd name="connsiteX439" fmla="*/ 10791411 w 11117692"/>
              <a:gd name="connsiteY439" fmla="*/ 1209612 h 4770688"/>
              <a:gd name="connsiteX440" fmla="*/ 10787677 w 11117692"/>
              <a:gd name="connsiteY440" fmla="*/ 1204477 h 4770688"/>
              <a:gd name="connsiteX441" fmla="*/ 10783942 w 11117692"/>
              <a:gd name="connsiteY441" fmla="*/ 1200276 h 4770688"/>
              <a:gd name="connsiteX442" fmla="*/ 10778808 w 11117692"/>
              <a:gd name="connsiteY442" fmla="*/ 1195141 h 4770688"/>
              <a:gd name="connsiteX443" fmla="*/ 10775542 w 11117692"/>
              <a:gd name="connsiteY443" fmla="*/ 1192808 h 4770688"/>
              <a:gd name="connsiteX444" fmla="*/ 10772273 w 11117692"/>
              <a:gd name="connsiteY444" fmla="*/ 1191407 h 4770688"/>
              <a:gd name="connsiteX445" fmla="*/ 10768539 w 11117692"/>
              <a:gd name="connsiteY445" fmla="*/ 1193742 h 4770688"/>
              <a:gd name="connsiteX446" fmla="*/ 10765739 w 11117692"/>
              <a:gd name="connsiteY446" fmla="*/ 1197476 h 4770688"/>
              <a:gd name="connsiteX447" fmla="*/ 10763404 w 11117692"/>
              <a:gd name="connsiteY447" fmla="*/ 1200742 h 4770688"/>
              <a:gd name="connsiteX448" fmla="*/ 10761071 w 11117692"/>
              <a:gd name="connsiteY448" fmla="*/ 1204011 h 4770688"/>
              <a:gd name="connsiteX449" fmla="*/ 10759670 w 11117692"/>
              <a:gd name="connsiteY449" fmla="*/ 1207277 h 4770688"/>
              <a:gd name="connsiteX450" fmla="*/ 10758738 w 11117692"/>
              <a:gd name="connsiteY450" fmla="*/ 1211012 h 4770688"/>
              <a:gd name="connsiteX451" fmla="*/ 10756870 w 11117692"/>
              <a:gd name="connsiteY451" fmla="*/ 1218480 h 4770688"/>
              <a:gd name="connsiteX452" fmla="*/ 10756403 w 11117692"/>
              <a:gd name="connsiteY452" fmla="*/ 1225949 h 4770688"/>
              <a:gd name="connsiteX453" fmla="*/ 10756403 w 11117692"/>
              <a:gd name="connsiteY453" fmla="*/ 1234351 h 4770688"/>
              <a:gd name="connsiteX454" fmla="*/ 10756870 w 11117692"/>
              <a:gd name="connsiteY454" fmla="*/ 1249288 h 4770688"/>
              <a:gd name="connsiteX455" fmla="*/ 10757336 w 11117692"/>
              <a:gd name="connsiteY455" fmla="*/ 1256756 h 4770688"/>
              <a:gd name="connsiteX456" fmla="*/ 10756870 w 11117692"/>
              <a:gd name="connsiteY456" fmla="*/ 1262825 h 4770688"/>
              <a:gd name="connsiteX457" fmla="*/ 10756403 w 11117692"/>
              <a:gd name="connsiteY457" fmla="*/ 1268893 h 4770688"/>
              <a:gd name="connsiteX458" fmla="*/ 10755003 w 11117692"/>
              <a:gd name="connsiteY458" fmla="*/ 1271227 h 4770688"/>
              <a:gd name="connsiteX459" fmla="*/ 10754068 w 11117692"/>
              <a:gd name="connsiteY459" fmla="*/ 1273094 h 4770688"/>
              <a:gd name="connsiteX460" fmla="*/ 10752201 w 11117692"/>
              <a:gd name="connsiteY460" fmla="*/ 1275428 h 4770688"/>
              <a:gd name="connsiteX461" fmla="*/ 10750334 w 11117692"/>
              <a:gd name="connsiteY461" fmla="*/ 1277295 h 4770688"/>
              <a:gd name="connsiteX462" fmla="*/ 10748001 w 11117692"/>
              <a:gd name="connsiteY462" fmla="*/ 1278695 h 4770688"/>
              <a:gd name="connsiteX463" fmla="*/ 10745200 w 11117692"/>
              <a:gd name="connsiteY463" fmla="*/ 1280095 h 4770688"/>
              <a:gd name="connsiteX464" fmla="*/ 10741933 w 11117692"/>
              <a:gd name="connsiteY464" fmla="*/ 1281029 h 4770688"/>
              <a:gd name="connsiteX465" fmla="*/ 10738199 w 11117692"/>
              <a:gd name="connsiteY465" fmla="*/ 1281496 h 4770688"/>
              <a:gd name="connsiteX466" fmla="*/ 10733530 w 11117692"/>
              <a:gd name="connsiteY466" fmla="*/ 1281496 h 4770688"/>
              <a:gd name="connsiteX467" fmla="*/ 10727928 w 11117692"/>
              <a:gd name="connsiteY467" fmla="*/ 1281496 h 4770688"/>
              <a:gd name="connsiteX468" fmla="*/ 10727462 w 11117692"/>
              <a:gd name="connsiteY468" fmla="*/ 1284297 h 4770688"/>
              <a:gd name="connsiteX469" fmla="*/ 10727928 w 11117692"/>
              <a:gd name="connsiteY469" fmla="*/ 1287098 h 4770688"/>
              <a:gd name="connsiteX470" fmla="*/ 10728396 w 11117692"/>
              <a:gd name="connsiteY470" fmla="*/ 1289899 h 4770688"/>
              <a:gd name="connsiteX471" fmla="*/ 10730263 w 11117692"/>
              <a:gd name="connsiteY471" fmla="*/ 1292699 h 4770688"/>
              <a:gd name="connsiteX472" fmla="*/ 10732598 w 11117692"/>
              <a:gd name="connsiteY472" fmla="*/ 1295032 h 4770688"/>
              <a:gd name="connsiteX473" fmla="*/ 10734465 w 11117692"/>
              <a:gd name="connsiteY473" fmla="*/ 1296900 h 4770688"/>
              <a:gd name="connsiteX474" fmla="*/ 10740998 w 11117692"/>
              <a:gd name="connsiteY474" fmla="*/ 1301567 h 4770688"/>
              <a:gd name="connsiteX475" fmla="*/ 10748001 w 11117692"/>
              <a:gd name="connsiteY475" fmla="*/ 1305769 h 4770688"/>
              <a:gd name="connsiteX476" fmla="*/ 10755935 w 11117692"/>
              <a:gd name="connsiteY476" fmla="*/ 1309969 h 4770688"/>
              <a:gd name="connsiteX477" fmla="*/ 10763871 w 11117692"/>
              <a:gd name="connsiteY477" fmla="*/ 1314171 h 4770688"/>
              <a:gd name="connsiteX478" fmla="*/ 10771340 w 11117692"/>
              <a:gd name="connsiteY478" fmla="*/ 1318372 h 4770688"/>
              <a:gd name="connsiteX479" fmla="*/ 10759670 w 11117692"/>
              <a:gd name="connsiteY479" fmla="*/ 1330042 h 4770688"/>
              <a:gd name="connsiteX480" fmla="*/ 10748934 w 11117692"/>
              <a:gd name="connsiteY480" fmla="*/ 1342178 h 4770688"/>
              <a:gd name="connsiteX481" fmla="*/ 10740066 w 11117692"/>
              <a:gd name="connsiteY481" fmla="*/ 1353847 h 4770688"/>
              <a:gd name="connsiteX482" fmla="*/ 10732598 w 11117692"/>
              <a:gd name="connsiteY482" fmla="*/ 1365517 h 4770688"/>
              <a:gd name="connsiteX483" fmla="*/ 10725595 w 11117692"/>
              <a:gd name="connsiteY483" fmla="*/ 1377654 h 4770688"/>
              <a:gd name="connsiteX484" fmla="*/ 10720460 w 11117692"/>
              <a:gd name="connsiteY484" fmla="*/ 1389322 h 4770688"/>
              <a:gd name="connsiteX485" fmla="*/ 10715326 w 11117692"/>
              <a:gd name="connsiteY485" fmla="*/ 1401459 h 4770688"/>
              <a:gd name="connsiteX486" fmla="*/ 10711592 w 11117692"/>
              <a:gd name="connsiteY486" fmla="*/ 1413595 h 4770688"/>
              <a:gd name="connsiteX487" fmla="*/ 10707390 w 11117692"/>
              <a:gd name="connsiteY487" fmla="*/ 1425731 h 4770688"/>
              <a:gd name="connsiteX488" fmla="*/ 10704591 w 11117692"/>
              <a:gd name="connsiteY488" fmla="*/ 1438335 h 4770688"/>
              <a:gd name="connsiteX489" fmla="*/ 10698989 w 11117692"/>
              <a:gd name="connsiteY489" fmla="*/ 1464007 h 4770688"/>
              <a:gd name="connsiteX490" fmla="*/ 10693854 w 11117692"/>
              <a:gd name="connsiteY490" fmla="*/ 1491081 h 4770688"/>
              <a:gd name="connsiteX491" fmla="*/ 10687319 w 11117692"/>
              <a:gd name="connsiteY491" fmla="*/ 1519555 h 4770688"/>
              <a:gd name="connsiteX492" fmla="*/ 10684052 w 11117692"/>
              <a:gd name="connsiteY492" fmla="*/ 1516755 h 4770688"/>
              <a:gd name="connsiteX493" fmla="*/ 10682185 w 11117692"/>
              <a:gd name="connsiteY493" fmla="*/ 1513486 h 4770688"/>
              <a:gd name="connsiteX494" fmla="*/ 10680784 w 11117692"/>
              <a:gd name="connsiteY494" fmla="*/ 1510220 h 4770688"/>
              <a:gd name="connsiteX495" fmla="*/ 10680318 w 11117692"/>
              <a:gd name="connsiteY495" fmla="*/ 1506951 h 4770688"/>
              <a:gd name="connsiteX496" fmla="*/ 10680784 w 11117692"/>
              <a:gd name="connsiteY496" fmla="*/ 1502751 h 4770688"/>
              <a:gd name="connsiteX497" fmla="*/ 10681250 w 11117692"/>
              <a:gd name="connsiteY497" fmla="*/ 1499482 h 4770688"/>
              <a:gd name="connsiteX498" fmla="*/ 10683585 w 11117692"/>
              <a:gd name="connsiteY498" fmla="*/ 1491548 h 4770688"/>
              <a:gd name="connsiteX499" fmla="*/ 10685920 w 11117692"/>
              <a:gd name="connsiteY499" fmla="*/ 1484546 h 4770688"/>
              <a:gd name="connsiteX500" fmla="*/ 10686386 w 11117692"/>
              <a:gd name="connsiteY500" fmla="*/ 1480812 h 4770688"/>
              <a:gd name="connsiteX501" fmla="*/ 10686386 w 11117692"/>
              <a:gd name="connsiteY501" fmla="*/ 1477545 h 4770688"/>
              <a:gd name="connsiteX502" fmla="*/ 10685452 w 11117692"/>
              <a:gd name="connsiteY502" fmla="*/ 1473343 h 4770688"/>
              <a:gd name="connsiteX503" fmla="*/ 10683585 w 11117692"/>
              <a:gd name="connsiteY503" fmla="*/ 1470542 h 4770688"/>
              <a:gd name="connsiteX504" fmla="*/ 10680318 w 11117692"/>
              <a:gd name="connsiteY504" fmla="*/ 1467276 h 4770688"/>
              <a:gd name="connsiteX505" fmla="*/ 10676584 w 11117692"/>
              <a:gd name="connsiteY505" fmla="*/ 1464475 h 4770688"/>
              <a:gd name="connsiteX506" fmla="*/ 10670983 w 11117692"/>
              <a:gd name="connsiteY506" fmla="*/ 1464007 h 4770688"/>
              <a:gd name="connsiteX507" fmla="*/ 10665847 w 11117692"/>
              <a:gd name="connsiteY507" fmla="*/ 1464475 h 4770688"/>
              <a:gd name="connsiteX508" fmla="*/ 10662113 w 11117692"/>
              <a:gd name="connsiteY508" fmla="*/ 1466342 h 4770688"/>
              <a:gd name="connsiteX509" fmla="*/ 10658379 w 11117692"/>
              <a:gd name="connsiteY509" fmla="*/ 1468675 h 4770688"/>
              <a:gd name="connsiteX510" fmla="*/ 10654644 w 11117692"/>
              <a:gd name="connsiteY510" fmla="*/ 1471943 h 4770688"/>
              <a:gd name="connsiteX511" fmla="*/ 10652777 w 11117692"/>
              <a:gd name="connsiteY511" fmla="*/ 1475678 h 4770688"/>
              <a:gd name="connsiteX512" fmla="*/ 10650444 w 11117692"/>
              <a:gd name="connsiteY512" fmla="*/ 1479878 h 4770688"/>
              <a:gd name="connsiteX513" fmla="*/ 10648577 w 11117692"/>
              <a:gd name="connsiteY513" fmla="*/ 1485013 h 4770688"/>
              <a:gd name="connsiteX514" fmla="*/ 10648110 w 11117692"/>
              <a:gd name="connsiteY514" fmla="*/ 1490614 h 4770688"/>
              <a:gd name="connsiteX515" fmla="*/ 10647176 w 11117692"/>
              <a:gd name="connsiteY515" fmla="*/ 1496216 h 4770688"/>
              <a:gd name="connsiteX516" fmla="*/ 10647176 w 11117692"/>
              <a:gd name="connsiteY516" fmla="*/ 1502751 h 4770688"/>
              <a:gd name="connsiteX517" fmla="*/ 10647176 w 11117692"/>
              <a:gd name="connsiteY517" fmla="*/ 1508818 h 4770688"/>
              <a:gd name="connsiteX518" fmla="*/ 10647642 w 11117692"/>
              <a:gd name="connsiteY518" fmla="*/ 1515821 h 4770688"/>
              <a:gd name="connsiteX519" fmla="*/ 10648577 w 11117692"/>
              <a:gd name="connsiteY519" fmla="*/ 1521888 h 4770688"/>
              <a:gd name="connsiteX520" fmla="*/ 10651376 w 11117692"/>
              <a:gd name="connsiteY520" fmla="*/ 1534492 h 4770688"/>
              <a:gd name="connsiteX521" fmla="*/ 10653243 w 11117692"/>
              <a:gd name="connsiteY521" fmla="*/ 1540560 h 4770688"/>
              <a:gd name="connsiteX522" fmla="*/ 10655578 w 11117692"/>
              <a:gd name="connsiteY522" fmla="*/ 1546161 h 4770688"/>
              <a:gd name="connsiteX523" fmla="*/ 10657445 w 11117692"/>
              <a:gd name="connsiteY523" fmla="*/ 1551296 h 4770688"/>
              <a:gd name="connsiteX524" fmla="*/ 10659780 w 11117692"/>
              <a:gd name="connsiteY524" fmla="*/ 1555964 h 4770688"/>
              <a:gd name="connsiteX525" fmla="*/ 10662579 w 11117692"/>
              <a:gd name="connsiteY525" fmla="*/ 1560164 h 4770688"/>
              <a:gd name="connsiteX526" fmla="*/ 10665381 w 11117692"/>
              <a:gd name="connsiteY526" fmla="*/ 1563899 h 4770688"/>
              <a:gd name="connsiteX527" fmla="*/ 10668180 w 11117692"/>
              <a:gd name="connsiteY527" fmla="*/ 1566233 h 4770688"/>
              <a:gd name="connsiteX528" fmla="*/ 10671449 w 11117692"/>
              <a:gd name="connsiteY528" fmla="*/ 1568101 h 4770688"/>
              <a:gd name="connsiteX529" fmla="*/ 10674249 w 11117692"/>
              <a:gd name="connsiteY529" fmla="*/ 1569034 h 4770688"/>
              <a:gd name="connsiteX530" fmla="*/ 10677516 w 11117692"/>
              <a:gd name="connsiteY530" fmla="*/ 1569034 h 4770688"/>
              <a:gd name="connsiteX531" fmla="*/ 10680784 w 11117692"/>
              <a:gd name="connsiteY531" fmla="*/ 1567166 h 4770688"/>
              <a:gd name="connsiteX532" fmla="*/ 10684052 w 11117692"/>
              <a:gd name="connsiteY532" fmla="*/ 1564832 h 4770688"/>
              <a:gd name="connsiteX533" fmla="*/ 10687319 w 11117692"/>
              <a:gd name="connsiteY533" fmla="*/ 1561098 h 4770688"/>
              <a:gd name="connsiteX534" fmla="*/ 10690120 w 11117692"/>
              <a:gd name="connsiteY534" fmla="*/ 1555964 h 4770688"/>
              <a:gd name="connsiteX535" fmla="*/ 10693854 w 11117692"/>
              <a:gd name="connsiteY535" fmla="*/ 1548962 h 4770688"/>
              <a:gd name="connsiteX536" fmla="*/ 10697122 w 11117692"/>
              <a:gd name="connsiteY536" fmla="*/ 1541027 h 4770688"/>
              <a:gd name="connsiteX537" fmla="*/ 10699922 w 11117692"/>
              <a:gd name="connsiteY537" fmla="*/ 1543360 h 4770688"/>
              <a:gd name="connsiteX538" fmla="*/ 10701789 w 11117692"/>
              <a:gd name="connsiteY538" fmla="*/ 1545695 h 4770688"/>
              <a:gd name="connsiteX539" fmla="*/ 10703656 w 11117692"/>
              <a:gd name="connsiteY539" fmla="*/ 1548496 h 4770688"/>
              <a:gd name="connsiteX540" fmla="*/ 10705057 w 11117692"/>
              <a:gd name="connsiteY540" fmla="*/ 1551296 h 4770688"/>
              <a:gd name="connsiteX541" fmla="*/ 10705990 w 11117692"/>
              <a:gd name="connsiteY541" fmla="*/ 1553630 h 4770688"/>
              <a:gd name="connsiteX542" fmla="*/ 10706458 w 11117692"/>
              <a:gd name="connsiteY542" fmla="*/ 1556430 h 4770688"/>
              <a:gd name="connsiteX543" fmla="*/ 10706458 w 11117692"/>
              <a:gd name="connsiteY543" fmla="*/ 1559231 h 4770688"/>
              <a:gd name="connsiteX544" fmla="*/ 10706458 w 11117692"/>
              <a:gd name="connsiteY544" fmla="*/ 1562032 h 4770688"/>
              <a:gd name="connsiteX545" fmla="*/ 10704591 w 11117692"/>
              <a:gd name="connsiteY545" fmla="*/ 1568101 h 4770688"/>
              <a:gd name="connsiteX546" fmla="*/ 10701789 w 11117692"/>
              <a:gd name="connsiteY546" fmla="*/ 1574167 h 4770688"/>
              <a:gd name="connsiteX547" fmla="*/ 10698522 w 11117692"/>
              <a:gd name="connsiteY547" fmla="*/ 1580703 h 4770688"/>
              <a:gd name="connsiteX548" fmla="*/ 10694320 w 11117692"/>
              <a:gd name="connsiteY548" fmla="*/ 1587238 h 4770688"/>
              <a:gd name="connsiteX549" fmla="*/ 10684985 w 11117692"/>
              <a:gd name="connsiteY549" fmla="*/ 1600308 h 4770688"/>
              <a:gd name="connsiteX550" fmla="*/ 10675183 w 11117692"/>
              <a:gd name="connsiteY550" fmla="*/ 1613378 h 4770688"/>
              <a:gd name="connsiteX551" fmla="*/ 10670983 w 11117692"/>
              <a:gd name="connsiteY551" fmla="*/ 1619913 h 4770688"/>
              <a:gd name="connsiteX552" fmla="*/ 10667714 w 11117692"/>
              <a:gd name="connsiteY552" fmla="*/ 1625981 h 4770688"/>
              <a:gd name="connsiteX553" fmla="*/ 10664914 w 11117692"/>
              <a:gd name="connsiteY553" fmla="*/ 1632516 h 4770688"/>
              <a:gd name="connsiteX554" fmla="*/ 10663047 w 11117692"/>
              <a:gd name="connsiteY554" fmla="*/ 1638583 h 4770688"/>
              <a:gd name="connsiteX555" fmla="*/ 10657445 w 11117692"/>
              <a:gd name="connsiteY555" fmla="*/ 1634383 h 4770688"/>
              <a:gd name="connsiteX556" fmla="*/ 10652777 w 11117692"/>
              <a:gd name="connsiteY556" fmla="*/ 1631115 h 4770688"/>
              <a:gd name="connsiteX557" fmla="*/ 10647642 w 11117692"/>
              <a:gd name="connsiteY557" fmla="*/ 1628315 h 4770688"/>
              <a:gd name="connsiteX558" fmla="*/ 10642508 w 11117692"/>
              <a:gd name="connsiteY558" fmla="*/ 1625981 h 4770688"/>
              <a:gd name="connsiteX559" fmla="*/ 10638306 w 11117692"/>
              <a:gd name="connsiteY559" fmla="*/ 1624114 h 4770688"/>
              <a:gd name="connsiteX560" fmla="*/ 10633640 w 11117692"/>
              <a:gd name="connsiteY560" fmla="*/ 1622713 h 4770688"/>
              <a:gd name="connsiteX561" fmla="*/ 10625236 w 11117692"/>
              <a:gd name="connsiteY561" fmla="*/ 1620846 h 4770688"/>
              <a:gd name="connsiteX562" fmla="*/ 10609367 w 11117692"/>
              <a:gd name="connsiteY562" fmla="*/ 1619447 h 4770688"/>
              <a:gd name="connsiteX563" fmla="*/ 10600964 w 11117692"/>
              <a:gd name="connsiteY563" fmla="*/ 1617579 h 4770688"/>
              <a:gd name="connsiteX564" fmla="*/ 10592096 w 11117692"/>
              <a:gd name="connsiteY564" fmla="*/ 1615245 h 4770688"/>
              <a:gd name="connsiteX565" fmla="*/ 10591628 w 11117692"/>
              <a:gd name="connsiteY565" fmla="*/ 1618045 h 4770688"/>
              <a:gd name="connsiteX566" fmla="*/ 10591628 w 11117692"/>
              <a:gd name="connsiteY566" fmla="*/ 1620846 h 4770688"/>
              <a:gd name="connsiteX567" fmla="*/ 10591628 w 11117692"/>
              <a:gd name="connsiteY567" fmla="*/ 1622713 h 4770688"/>
              <a:gd name="connsiteX568" fmla="*/ 10592096 w 11117692"/>
              <a:gd name="connsiteY568" fmla="*/ 1624114 h 4770688"/>
              <a:gd name="connsiteX569" fmla="*/ 10593495 w 11117692"/>
              <a:gd name="connsiteY569" fmla="*/ 1625981 h 4770688"/>
              <a:gd name="connsiteX570" fmla="*/ 10594430 w 11117692"/>
              <a:gd name="connsiteY570" fmla="*/ 1626915 h 4770688"/>
              <a:gd name="connsiteX571" fmla="*/ 10597230 w 11117692"/>
              <a:gd name="connsiteY571" fmla="*/ 1628782 h 4770688"/>
              <a:gd name="connsiteX572" fmla="*/ 10600498 w 11117692"/>
              <a:gd name="connsiteY572" fmla="*/ 1628782 h 4770688"/>
              <a:gd name="connsiteX573" fmla="*/ 10603766 w 11117692"/>
              <a:gd name="connsiteY573" fmla="*/ 1628315 h 4770688"/>
              <a:gd name="connsiteX574" fmla="*/ 10606565 w 11117692"/>
              <a:gd name="connsiteY574" fmla="*/ 1626447 h 4770688"/>
              <a:gd name="connsiteX575" fmla="*/ 10608432 w 11117692"/>
              <a:gd name="connsiteY575" fmla="*/ 1624114 h 4770688"/>
              <a:gd name="connsiteX576" fmla="*/ 10611701 w 11117692"/>
              <a:gd name="connsiteY576" fmla="*/ 1630182 h 4770688"/>
              <a:gd name="connsiteX577" fmla="*/ 10614034 w 11117692"/>
              <a:gd name="connsiteY577" fmla="*/ 1635783 h 4770688"/>
              <a:gd name="connsiteX578" fmla="*/ 10614969 w 11117692"/>
              <a:gd name="connsiteY578" fmla="*/ 1640918 h 4770688"/>
              <a:gd name="connsiteX579" fmla="*/ 10614969 w 11117692"/>
              <a:gd name="connsiteY579" fmla="*/ 1646520 h 4770688"/>
              <a:gd name="connsiteX580" fmla="*/ 10614034 w 11117692"/>
              <a:gd name="connsiteY580" fmla="*/ 1651654 h 4770688"/>
              <a:gd name="connsiteX581" fmla="*/ 10612634 w 11117692"/>
              <a:gd name="connsiteY581" fmla="*/ 1656322 h 4770688"/>
              <a:gd name="connsiteX582" fmla="*/ 10609833 w 11117692"/>
              <a:gd name="connsiteY582" fmla="*/ 1661457 h 4770688"/>
              <a:gd name="connsiteX583" fmla="*/ 10607033 w 11117692"/>
              <a:gd name="connsiteY583" fmla="*/ 1665657 h 4770688"/>
              <a:gd name="connsiteX584" fmla="*/ 10603766 w 11117692"/>
              <a:gd name="connsiteY584" fmla="*/ 1670325 h 4770688"/>
              <a:gd name="connsiteX585" fmla="*/ 10600032 w 11117692"/>
              <a:gd name="connsiteY585" fmla="*/ 1675460 h 4770688"/>
              <a:gd name="connsiteX586" fmla="*/ 10591162 w 11117692"/>
              <a:gd name="connsiteY586" fmla="*/ 1684328 h 4770688"/>
              <a:gd name="connsiteX587" fmla="*/ 10581827 w 11117692"/>
              <a:gd name="connsiteY587" fmla="*/ 1692264 h 4770688"/>
              <a:gd name="connsiteX588" fmla="*/ 10571557 w 11117692"/>
              <a:gd name="connsiteY588" fmla="*/ 1701133 h 4770688"/>
              <a:gd name="connsiteX589" fmla="*/ 10562222 w 11117692"/>
              <a:gd name="connsiteY589" fmla="*/ 1709534 h 4770688"/>
              <a:gd name="connsiteX590" fmla="*/ 10553354 w 11117692"/>
              <a:gd name="connsiteY590" fmla="*/ 1718404 h 4770688"/>
              <a:gd name="connsiteX591" fmla="*/ 10549619 w 11117692"/>
              <a:gd name="connsiteY591" fmla="*/ 1723072 h 4770688"/>
              <a:gd name="connsiteX592" fmla="*/ 10546817 w 11117692"/>
              <a:gd name="connsiteY592" fmla="*/ 1727272 h 4770688"/>
              <a:gd name="connsiteX593" fmla="*/ 10544018 w 11117692"/>
              <a:gd name="connsiteY593" fmla="*/ 1731940 h 4770688"/>
              <a:gd name="connsiteX594" fmla="*/ 10541683 w 11117692"/>
              <a:gd name="connsiteY594" fmla="*/ 1737076 h 4770688"/>
              <a:gd name="connsiteX595" fmla="*/ 10540750 w 11117692"/>
              <a:gd name="connsiteY595" fmla="*/ 1741743 h 4770688"/>
              <a:gd name="connsiteX596" fmla="*/ 10540750 w 11117692"/>
              <a:gd name="connsiteY596" fmla="*/ 1746411 h 4770688"/>
              <a:gd name="connsiteX597" fmla="*/ 10540750 w 11117692"/>
              <a:gd name="connsiteY597" fmla="*/ 1752013 h 4770688"/>
              <a:gd name="connsiteX598" fmla="*/ 10542151 w 11117692"/>
              <a:gd name="connsiteY598" fmla="*/ 1756680 h 4770688"/>
              <a:gd name="connsiteX599" fmla="*/ 10544950 w 11117692"/>
              <a:gd name="connsiteY599" fmla="*/ 1762282 h 4770688"/>
              <a:gd name="connsiteX600" fmla="*/ 10548218 w 11117692"/>
              <a:gd name="connsiteY600" fmla="*/ 1767883 h 4770688"/>
              <a:gd name="connsiteX601" fmla="*/ 10553354 w 11117692"/>
              <a:gd name="connsiteY601" fmla="*/ 1773484 h 4770688"/>
              <a:gd name="connsiteX602" fmla="*/ 10559421 w 11117692"/>
              <a:gd name="connsiteY602" fmla="*/ 1779551 h 4770688"/>
              <a:gd name="connsiteX603" fmla="*/ 10558020 w 11117692"/>
              <a:gd name="connsiteY603" fmla="*/ 1782820 h 4770688"/>
              <a:gd name="connsiteX604" fmla="*/ 10556153 w 11117692"/>
              <a:gd name="connsiteY604" fmla="*/ 1786554 h 4770688"/>
              <a:gd name="connsiteX605" fmla="*/ 10553820 w 11117692"/>
              <a:gd name="connsiteY605" fmla="*/ 1789355 h 4770688"/>
              <a:gd name="connsiteX606" fmla="*/ 10552419 w 11117692"/>
              <a:gd name="connsiteY606" fmla="*/ 1791688 h 4770688"/>
              <a:gd name="connsiteX607" fmla="*/ 10550085 w 11117692"/>
              <a:gd name="connsiteY607" fmla="*/ 1794023 h 4770688"/>
              <a:gd name="connsiteX608" fmla="*/ 10547285 w 11117692"/>
              <a:gd name="connsiteY608" fmla="*/ 1795423 h 4770688"/>
              <a:gd name="connsiteX609" fmla="*/ 10542151 w 11117692"/>
              <a:gd name="connsiteY609" fmla="*/ 1798223 h 4770688"/>
              <a:gd name="connsiteX610" fmla="*/ 10536549 w 11117692"/>
              <a:gd name="connsiteY610" fmla="*/ 1800090 h 4770688"/>
              <a:gd name="connsiteX611" fmla="*/ 10531414 w 11117692"/>
              <a:gd name="connsiteY611" fmla="*/ 1801024 h 4770688"/>
              <a:gd name="connsiteX612" fmla="*/ 10519745 w 11117692"/>
              <a:gd name="connsiteY612" fmla="*/ 1802425 h 4770688"/>
              <a:gd name="connsiteX613" fmla="*/ 10513676 w 11117692"/>
              <a:gd name="connsiteY613" fmla="*/ 1802891 h 4770688"/>
              <a:gd name="connsiteX614" fmla="*/ 10508075 w 11117692"/>
              <a:gd name="connsiteY614" fmla="*/ 1803825 h 4770688"/>
              <a:gd name="connsiteX615" fmla="*/ 10502474 w 11117692"/>
              <a:gd name="connsiteY615" fmla="*/ 1805692 h 4770688"/>
              <a:gd name="connsiteX616" fmla="*/ 10497340 w 11117692"/>
              <a:gd name="connsiteY616" fmla="*/ 1808026 h 4770688"/>
              <a:gd name="connsiteX617" fmla="*/ 10495005 w 11117692"/>
              <a:gd name="connsiteY617" fmla="*/ 1809893 h 4770688"/>
              <a:gd name="connsiteX618" fmla="*/ 10493138 w 11117692"/>
              <a:gd name="connsiteY618" fmla="*/ 1812227 h 4770688"/>
              <a:gd name="connsiteX619" fmla="*/ 10490803 w 11117692"/>
              <a:gd name="connsiteY619" fmla="*/ 1814561 h 4770688"/>
              <a:gd name="connsiteX620" fmla="*/ 10488936 w 11117692"/>
              <a:gd name="connsiteY620" fmla="*/ 1817362 h 4770688"/>
              <a:gd name="connsiteX621" fmla="*/ 10487537 w 11117692"/>
              <a:gd name="connsiteY621" fmla="*/ 1821096 h 4770688"/>
              <a:gd name="connsiteX622" fmla="*/ 10485669 w 11117692"/>
              <a:gd name="connsiteY622" fmla="*/ 1824830 h 4770688"/>
              <a:gd name="connsiteX623" fmla="*/ 10484270 w 11117692"/>
              <a:gd name="connsiteY623" fmla="*/ 1829031 h 4770688"/>
              <a:gd name="connsiteX624" fmla="*/ 10482869 w 11117692"/>
              <a:gd name="connsiteY624" fmla="*/ 1833699 h 4770688"/>
              <a:gd name="connsiteX625" fmla="*/ 10488470 w 11117692"/>
              <a:gd name="connsiteY625" fmla="*/ 1838366 h 4770688"/>
              <a:gd name="connsiteX626" fmla="*/ 10493605 w 11117692"/>
              <a:gd name="connsiteY626" fmla="*/ 1841635 h 4770688"/>
              <a:gd name="connsiteX627" fmla="*/ 10497806 w 11117692"/>
              <a:gd name="connsiteY627" fmla="*/ 1843968 h 4770688"/>
              <a:gd name="connsiteX628" fmla="*/ 10502474 w 11117692"/>
              <a:gd name="connsiteY628" fmla="*/ 1844901 h 4770688"/>
              <a:gd name="connsiteX629" fmla="*/ 10506208 w 11117692"/>
              <a:gd name="connsiteY629" fmla="*/ 1845368 h 4770688"/>
              <a:gd name="connsiteX630" fmla="*/ 10509475 w 11117692"/>
              <a:gd name="connsiteY630" fmla="*/ 1844901 h 4770688"/>
              <a:gd name="connsiteX631" fmla="*/ 10512743 w 11117692"/>
              <a:gd name="connsiteY631" fmla="*/ 1843968 h 4770688"/>
              <a:gd name="connsiteX632" fmla="*/ 10516011 w 11117692"/>
              <a:gd name="connsiteY632" fmla="*/ 1841635 h 4770688"/>
              <a:gd name="connsiteX633" fmla="*/ 10518810 w 11117692"/>
              <a:gd name="connsiteY633" fmla="*/ 1839300 h 4770688"/>
              <a:gd name="connsiteX634" fmla="*/ 10521612 w 11117692"/>
              <a:gd name="connsiteY634" fmla="*/ 1837433 h 4770688"/>
              <a:gd name="connsiteX635" fmla="*/ 10527214 w 11117692"/>
              <a:gd name="connsiteY635" fmla="*/ 1830432 h 4770688"/>
              <a:gd name="connsiteX636" fmla="*/ 10536549 w 11117692"/>
              <a:gd name="connsiteY636" fmla="*/ 1815961 h 4770688"/>
              <a:gd name="connsiteX637" fmla="*/ 10538883 w 11117692"/>
              <a:gd name="connsiteY637" fmla="*/ 1819695 h 4770688"/>
              <a:gd name="connsiteX638" fmla="*/ 10540750 w 11117692"/>
              <a:gd name="connsiteY638" fmla="*/ 1822963 h 4770688"/>
              <a:gd name="connsiteX639" fmla="*/ 10541683 w 11117692"/>
              <a:gd name="connsiteY639" fmla="*/ 1825764 h 4770688"/>
              <a:gd name="connsiteX640" fmla="*/ 10542617 w 11117692"/>
              <a:gd name="connsiteY640" fmla="*/ 1829031 h 4770688"/>
              <a:gd name="connsiteX641" fmla="*/ 10542617 w 11117692"/>
              <a:gd name="connsiteY641" fmla="*/ 1831831 h 4770688"/>
              <a:gd name="connsiteX642" fmla="*/ 10542151 w 11117692"/>
              <a:gd name="connsiteY642" fmla="*/ 1835100 h 4770688"/>
              <a:gd name="connsiteX643" fmla="*/ 10541683 w 11117692"/>
              <a:gd name="connsiteY643" fmla="*/ 1838366 h 4770688"/>
              <a:gd name="connsiteX644" fmla="*/ 10540750 w 11117692"/>
              <a:gd name="connsiteY644" fmla="*/ 1841167 h 4770688"/>
              <a:gd name="connsiteX645" fmla="*/ 10537482 w 11117692"/>
              <a:gd name="connsiteY645" fmla="*/ 1847236 h 4770688"/>
              <a:gd name="connsiteX646" fmla="*/ 10532815 w 11117692"/>
              <a:gd name="connsiteY646" fmla="*/ 1853303 h 4770688"/>
              <a:gd name="connsiteX647" fmla="*/ 10527214 w 11117692"/>
              <a:gd name="connsiteY647" fmla="*/ 1858905 h 4770688"/>
              <a:gd name="connsiteX648" fmla="*/ 10521145 w 11117692"/>
              <a:gd name="connsiteY648" fmla="*/ 1864506 h 4770688"/>
              <a:gd name="connsiteX649" fmla="*/ 10514610 w 11117692"/>
              <a:gd name="connsiteY649" fmla="*/ 1869174 h 4770688"/>
              <a:gd name="connsiteX650" fmla="*/ 10507141 w 11117692"/>
              <a:gd name="connsiteY650" fmla="*/ 1874309 h 4770688"/>
              <a:gd name="connsiteX651" fmla="*/ 10499673 w 11117692"/>
              <a:gd name="connsiteY651" fmla="*/ 1878977 h 4770688"/>
              <a:gd name="connsiteX652" fmla="*/ 10492204 w 11117692"/>
              <a:gd name="connsiteY652" fmla="*/ 1882711 h 4770688"/>
              <a:gd name="connsiteX653" fmla="*/ 10479135 w 11117692"/>
              <a:gd name="connsiteY653" fmla="*/ 1888779 h 4770688"/>
              <a:gd name="connsiteX654" fmla="*/ 10468398 w 11117692"/>
              <a:gd name="connsiteY654" fmla="*/ 1892513 h 4770688"/>
              <a:gd name="connsiteX655" fmla="*/ 10467932 w 11117692"/>
              <a:gd name="connsiteY655" fmla="*/ 1894848 h 4770688"/>
              <a:gd name="connsiteX656" fmla="*/ 10467932 w 11117692"/>
              <a:gd name="connsiteY656" fmla="*/ 1896715 h 4770688"/>
              <a:gd name="connsiteX657" fmla="*/ 10467932 w 11117692"/>
              <a:gd name="connsiteY657" fmla="*/ 1898582 h 4770688"/>
              <a:gd name="connsiteX658" fmla="*/ 10468398 w 11117692"/>
              <a:gd name="connsiteY658" fmla="*/ 1900449 h 4770688"/>
              <a:gd name="connsiteX659" fmla="*/ 10470732 w 11117692"/>
              <a:gd name="connsiteY659" fmla="*/ 1903716 h 4770688"/>
              <a:gd name="connsiteX660" fmla="*/ 10473999 w 11117692"/>
              <a:gd name="connsiteY660" fmla="*/ 1906517 h 4770688"/>
              <a:gd name="connsiteX661" fmla="*/ 10478668 w 11117692"/>
              <a:gd name="connsiteY661" fmla="*/ 1908851 h 4770688"/>
              <a:gd name="connsiteX662" fmla="*/ 10482869 w 11117692"/>
              <a:gd name="connsiteY662" fmla="*/ 1911652 h 4770688"/>
              <a:gd name="connsiteX663" fmla="*/ 10492204 w 11117692"/>
              <a:gd name="connsiteY663" fmla="*/ 1916319 h 4770688"/>
              <a:gd name="connsiteX664" fmla="*/ 10496405 w 11117692"/>
              <a:gd name="connsiteY664" fmla="*/ 1920053 h 4770688"/>
              <a:gd name="connsiteX665" fmla="*/ 10500139 w 11117692"/>
              <a:gd name="connsiteY665" fmla="*/ 1923320 h 4770688"/>
              <a:gd name="connsiteX666" fmla="*/ 10502941 w 11117692"/>
              <a:gd name="connsiteY666" fmla="*/ 1927054 h 4770688"/>
              <a:gd name="connsiteX667" fmla="*/ 10503407 w 11117692"/>
              <a:gd name="connsiteY667" fmla="*/ 1929390 h 4770688"/>
              <a:gd name="connsiteX668" fmla="*/ 10503873 w 11117692"/>
              <a:gd name="connsiteY668" fmla="*/ 1931723 h 4770688"/>
              <a:gd name="connsiteX669" fmla="*/ 10503873 w 11117692"/>
              <a:gd name="connsiteY669" fmla="*/ 1933590 h 4770688"/>
              <a:gd name="connsiteX670" fmla="*/ 10503873 w 11117692"/>
              <a:gd name="connsiteY670" fmla="*/ 1936391 h 4770688"/>
              <a:gd name="connsiteX671" fmla="*/ 10502941 w 11117692"/>
              <a:gd name="connsiteY671" fmla="*/ 1939659 h 4770688"/>
              <a:gd name="connsiteX672" fmla="*/ 10502006 w 11117692"/>
              <a:gd name="connsiteY672" fmla="*/ 1942460 h 4770688"/>
              <a:gd name="connsiteX673" fmla="*/ 10500139 w 11117692"/>
              <a:gd name="connsiteY673" fmla="*/ 1946660 h 4770688"/>
              <a:gd name="connsiteX674" fmla="*/ 10497806 w 11117692"/>
              <a:gd name="connsiteY674" fmla="*/ 1949928 h 4770688"/>
              <a:gd name="connsiteX675" fmla="*/ 10491271 w 11117692"/>
              <a:gd name="connsiteY675" fmla="*/ 1958330 h 4770688"/>
              <a:gd name="connsiteX676" fmla="*/ 10488936 w 11117692"/>
              <a:gd name="connsiteY676" fmla="*/ 1963464 h 4770688"/>
              <a:gd name="connsiteX677" fmla="*/ 10486603 w 11117692"/>
              <a:gd name="connsiteY677" fmla="*/ 1967666 h 4770688"/>
              <a:gd name="connsiteX678" fmla="*/ 10484270 w 11117692"/>
              <a:gd name="connsiteY678" fmla="*/ 1970466 h 4770688"/>
              <a:gd name="connsiteX679" fmla="*/ 10480536 w 11117692"/>
              <a:gd name="connsiteY679" fmla="*/ 1972334 h 4770688"/>
              <a:gd name="connsiteX680" fmla="*/ 10477267 w 11117692"/>
              <a:gd name="connsiteY680" fmla="*/ 1973733 h 4770688"/>
              <a:gd name="connsiteX681" fmla="*/ 10473533 w 11117692"/>
              <a:gd name="connsiteY681" fmla="*/ 1973733 h 4770688"/>
              <a:gd name="connsiteX682" fmla="*/ 10469799 w 11117692"/>
              <a:gd name="connsiteY682" fmla="*/ 1973267 h 4770688"/>
              <a:gd name="connsiteX683" fmla="*/ 10465599 w 11117692"/>
              <a:gd name="connsiteY683" fmla="*/ 1972334 h 4770688"/>
              <a:gd name="connsiteX684" fmla="*/ 10461397 w 11117692"/>
              <a:gd name="connsiteY684" fmla="*/ 1970932 h 4770688"/>
              <a:gd name="connsiteX685" fmla="*/ 10456729 w 11117692"/>
              <a:gd name="connsiteY685" fmla="*/ 1968599 h 4770688"/>
              <a:gd name="connsiteX686" fmla="*/ 10447859 w 11117692"/>
              <a:gd name="connsiteY686" fmla="*/ 1964398 h 4770688"/>
              <a:gd name="connsiteX687" fmla="*/ 10429188 w 11117692"/>
              <a:gd name="connsiteY687" fmla="*/ 1952729 h 4770688"/>
              <a:gd name="connsiteX688" fmla="*/ 10425921 w 11117692"/>
              <a:gd name="connsiteY688" fmla="*/ 1955995 h 4770688"/>
              <a:gd name="connsiteX689" fmla="*/ 10422655 w 11117692"/>
              <a:gd name="connsiteY689" fmla="*/ 1959264 h 4770688"/>
              <a:gd name="connsiteX690" fmla="*/ 10420320 w 11117692"/>
              <a:gd name="connsiteY690" fmla="*/ 1962530 h 4770688"/>
              <a:gd name="connsiteX691" fmla="*/ 10417519 w 11117692"/>
              <a:gd name="connsiteY691" fmla="*/ 1966265 h 4770688"/>
              <a:gd name="connsiteX692" fmla="*/ 10413785 w 11117692"/>
              <a:gd name="connsiteY692" fmla="*/ 1974201 h 4770688"/>
              <a:gd name="connsiteX693" fmla="*/ 10410984 w 11117692"/>
              <a:gd name="connsiteY693" fmla="*/ 1982603 h 4770688"/>
              <a:gd name="connsiteX694" fmla="*/ 10408650 w 11117692"/>
              <a:gd name="connsiteY694" fmla="*/ 1991470 h 4770688"/>
              <a:gd name="connsiteX695" fmla="*/ 10406783 w 11117692"/>
              <a:gd name="connsiteY695" fmla="*/ 2000807 h 4770688"/>
              <a:gd name="connsiteX696" fmla="*/ 10406317 w 11117692"/>
              <a:gd name="connsiteY696" fmla="*/ 2010610 h 4770688"/>
              <a:gd name="connsiteX697" fmla="*/ 10405851 w 11117692"/>
              <a:gd name="connsiteY697" fmla="*/ 2020879 h 4770688"/>
              <a:gd name="connsiteX698" fmla="*/ 10404915 w 11117692"/>
              <a:gd name="connsiteY698" fmla="*/ 2041417 h 4770688"/>
              <a:gd name="connsiteX699" fmla="*/ 10403983 w 11117692"/>
              <a:gd name="connsiteY699" fmla="*/ 2051686 h 4770688"/>
              <a:gd name="connsiteX700" fmla="*/ 10403516 w 11117692"/>
              <a:gd name="connsiteY700" fmla="*/ 2062421 h 4770688"/>
              <a:gd name="connsiteX701" fmla="*/ 10402582 w 11117692"/>
              <a:gd name="connsiteY701" fmla="*/ 2072691 h 4770688"/>
              <a:gd name="connsiteX702" fmla="*/ 10400715 w 11117692"/>
              <a:gd name="connsiteY702" fmla="*/ 2082960 h 4770688"/>
              <a:gd name="connsiteX703" fmla="*/ 10397914 w 11117692"/>
              <a:gd name="connsiteY703" fmla="*/ 2092763 h 4770688"/>
              <a:gd name="connsiteX704" fmla="*/ 10394648 w 11117692"/>
              <a:gd name="connsiteY704" fmla="*/ 2103032 h 4770688"/>
              <a:gd name="connsiteX705" fmla="*/ 10393713 w 11117692"/>
              <a:gd name="connsiteY705" fmla="*/ 2103966 h 4770688"/>
              <a:gd name="connsiteX706" fmla="*/ 10392781 w 11117692"/>
              <a:gd name="connsiteY706" fmla="*/ 2104900 h 4770688"/>
              <a:gd name="connsiteX707" fmla="*/ 10389046 w 11117692"/>
              <a:gd name="connsiteY707" fmla="*/ 2107233 h 4770688"/>
              <a:gd name="connsiteX708" fmla="*/ 10385312 w 11117692"/>
              <a:gd name="connsiteY708" fmla="*/ 2108166 h 4770688"/>
              <a:gd name="connsiteX709" fmla="*/ 10380177 w 11117692"/>
              <a:gd name="connsiteY709" fmla="*/ 2109567 h 4770688"/>
              <a:gd name="connsiteX710" fmla="*/ 10375509 w 11117692"/>
              <a:gd name="connsiteY710" fmla="*/ 2110501 h 4770688"/>
              <a:gd name="connsiteX711" fmla="*/ 10370841 w 11117692"/>
              <a:gd name="connsiteY711" fmla="*/ 2111901 h 4770688"/>
              <a:gd name="connsiteX712" fmla="*/ 10366641 w 11117692"/>
              <a:gd name="connsiteY712" fmla="*/ 2113302 h 4770688"/>
              <a:gd name="connsiteX713" fmla="*/ 10364774 w 11117692"/>
              <a:gd name="connsiteY713" fmla="*/ 2115169 h 4770688"/>
              <a:gd name="connsiteX714" fmla="*/ 10363373 w 11117692"/>
              <a:gd name="connsiteY714" fmla="*/ 2116102 h 4770688"/>
              <a:gd name="connsiteX715" fmla="*/ 10361039 w 11117692"/>
              <a:gd name="connsiteY715" fmla="*/ 2118903 h 4770688"/>
              <a:gd name="connsiteX716" fmla="*/ 10359638 w 11117692"/>
              <a:gd name="connsiteY716" fmla="*/ 2121704 h 4770688"/>
              <a:gd name="connsiteX717" fmla="*/ 10358705 w 11117692"/>
              <a:gd name="connsiteY717" fmla="*/ 2124504 h 4770688"/>
              <a:gd name="connsiteX718" fmla="*/ 10358237 w 11117692"/>
              <a:gd name="connsiteY718" fmla="*/ 2127305 h 4770688"/>
              <a:gd name="connsiteX719" fmla="*/ 10358237 w 11117692"/>
              <a:gd name="connsiteY719" fmla="*/ 2132906 h 4770688"/>
              <a:gd name="connsiteX720" fmla="*/ 10358705 w 11117692"/>
              <a:gd name="connsiteY720" fmla="*/ 2137574 h 4770688"/>
              <a:gd name="connsiteX721" fmla="*/ 10361506 w 11117692"/>
              <a:gd name="connsiteY721" fmla="*/ 2145509 h 4770688"/>
              <a:gd name="connsiteX722" fmla="*/ 10362439 w 11117692"/>
              <a:gd name="connsiteY722" fmla="*/ 2148777 h 4770688"/>
              <a:gd name="connsiteX723" fmla="*/ 10362439 w 11117692"/>
              <a:gd name="connsiteY723" fmla="*/ 2150177 h 4770688"/>
              <a:gd name="connsiteX724" fmla="*/ 10361972 w 11117692"/>
              <a:gd name="connsiteY724" fmla="*/ 2150644 h 4770688"/>
              <a:gd name="connsiteX725" fmla="*/ 10341901 w 11117692"/>
              <a:gd name="connsiteY725" fmla="*/ 2174917 h 4770688"/>
              <a:gd name="connsiteX726" fmla="*/ 10317628 w 11117692"/>
              <a:gd name="connsiteY726" fmla="*/ 2205257 h 4770688"/>
              <a:gd name="connsiteX727" fmla="*/ 10305026 w 11117692"/>
              <a:gd name="connsiteY727" fmla="*/ 2222529 h 4770688"/>
              <a:gd name="connsiteX728" fmla="*/ 10292422 w 11117692"/>
              <a:gd name="connsiteY728" fmla="*/ 2240266 h 4770688"/>
              <a:gd name="connsiteX729" fmla="*/ 10279352 w 11117692"/>
              <a:gd name="connsiteY729" fmla="*/ 2259404 h 4770688"/>
              <a:gd name="connsiteX730" fmla="*/ 10273751 w 11117692"/>
              <a:gd name="connsiteY730" fmla="*/ 2269207 h 4770688"/>
              <a:gd name="connsiteX731" fmla="*/ 10268149 w 11117692"/>
              <a:gd name="connsiteY731" fmla="*/ 2279008 h 4770688"/>
              <a:gd name="connsiteX732" fmla="*/ 10263014 w 11117692"/>
              <a:gd name="connsiteY732" fmla="*/ 2288812 h 4770688"/>
              <a:gd name="connsiteX733" fmla="*/ 10255545 w 11117692"/>
              <a:gd name="connsiteY733" fmla="*/ 2298613 h 4770688"/>
              <a:gd name="connsiteX734" fmla="*/ 10248077 w 11117692"/>
              <a:gd name="connsiteY734" fmla="*/ 2309816 h 4770688"/>
              <a:gd name="connsiteX735" fmla="*/ 10240142 w 11117692"/>
              <a:gd name="connsiteY735" fmla="*/ 2320553 h 4770688"/>
              <a:gd name="connsiteX736" fmla="*/ 10222872 w 11117692"/>
              <a:gd name="connsiteY736" fmla="*/ 2342491 h 4770688"/>
              <a:gd name="connsiteX737" fmla="*/ 10207935 w 11117692"/>
              <a:gd name="connsiteY737" fmla="*/ 2360228 h 4770688"/>
              <a:gd name="connsiteX738" fmla="*/ 10204201 w 11117692"/>
              <a:gd name="connsiteY738" fmla="*/ 2366297 h 4770688"/>
              <a:gd name="connsiteX739" fmla="*/ 10200933 w 11117692"/>
              <a:gd name="connsiteY739" fmla="*/ 2372365 h 4770688"/>
              <a:gd name="connsiteX740" fmla="*/ 10198599 w 11117692"/>
              <a:gd name="connsiteY740" fmla="*/ 2378900 h 4770688"/>
              <a:gd name="connsiteX741" fmla="*/ 10196265 w 11117692"/>
              <a:gd name="connsiteY741" fmla="*/ 2385435 h 4770688"/>
              <a:gd name="connsiteX742" fmla="*/ 10192998 w 11117692"/>
              <a:gd name="connsiteY742" fmla="*/ 2399438 h 4770688"/>
              <a:gd name="connsiteX743" fmla="*/ 10191131 w 11117692"/>
              <a:gd name="connsiteY743" fmla="*/ 2405973 h 4770688"/>
              <a:gd name="connsiteX744" fmla="*/ 10189264 w 11117692"/>
              <a:gd name="connsiteY744" fmla="*/ 2412976 h 4770688"/>
              <a:gd name="connsiteX745" fmla="*/ 10186929 w 11117692"/>
              <a:gd name="connsiteY745" fmla="*/ 2419043 h 4770688"/>
              <a:gd name="connsiteX746" fmla="*/ 10184128 w 11117692"/>
              <a:gd name="connsiteY746" fmla="*/ 2424644 h 4770688"/>
              <a:gd name="connsiteX747" fmla="*/ 10180860 w 11117692"/>
              <a:gd name="connsiteY747" fmla="*/ 2429312 h 4770688"/>
              <a:gd name="connsiteX748" fmla="*/ 10178527 w 11117692"/>
              <a:gd name="connsiteY748" fmla="*/ 2431647 h 4770688"/>
              <a:gd name="connsiteX749" fmla="*/ 10175726 w 11117692"/>
              <a:gd name="connsiteY749" fmla="*/ 2433980 h 4770688"/>
              <a:gd name="connsiteX750" fmla="*/ 10173392 w 11117692"/>
              <a:gd name="connsiteY750" fmla="*/ 2435381 h 4770688"/>
              <a:gd name="connsiteX751" fmla="*/ 10170125 w 11117692"/>
              <a:gd name="connsiteY751" fmla="*/ 2436781 h 4770688"/>
              <a:gd name="connsiteX752" fmla="*/ 10166858 w 11117692"/>
              <a:gd name="connsiteY752" fmla="*/ 2438182 h 4770688"/>
              <a:gd name="connsiteX753" fmla="*/ 10163590 w 11117692"/>
              <a:gd name="connsiteY753" fmla="*/ 2439115 h 4770688"/>
              <a:gd name="connsiteX754" fmla="*/ 10159856 w 11117692"/>
              <a:gd name="connsiteY754" fmla="*/ 2439581 h 4770688"/>
              <a:gd name="connsiteX755" fmla="*/ 10155188 w 11117692"/>
              <a:gd name="connsiteY755" fmla="*/ 2440049 h 4770688"/>
              <a:gd name="connsiteX756" fmla="*/ 10150054 w 11117692"/>
              <a:gd name="connsiteY756" fmla="*/ 2440049 h 4770688"/>
              <a:gd name="connsiteX757" fmla="*/ 10145385 w 11117692"/>
              <a:gd name="connsiteY757" fmla="*/ 2439581 h 4770688"/>
              <a:gd name="connsiteX758" fmla="*/ 10139783 w 11117692"/>
              <a:gd name="connsiteY758" fmla="*/ 2439581 h 4770688"/>
              <a:gd name="connsiteX759" fmla="*/ 10132315 w 11117692"/>
              <a:gd name="connsiteY759" fmla="*/ 2440982 h 4770688"/>
              <a:gd name="connsiteX760" fmla="*/ 10124846 w 11117692"/>
              <a:gd name="connsiteY760" fmla="*/ 2443316 h 4770688"/>
              <a:gd name="connsiteX761" fmla="*/ 10116446 w 11117692"/>
              <a:gd name="connsiteY761" fmla="*/ 2446584 h 4770688"/>
              <a:gd name="connsiteX762" fmla="*/ 10112712 w 11117692"/>
              <a:gd name="connsiteY762" fmla="*/ 2448917 h 4770688"/>
              <a:gd name="connsiteX763" fmla="*/ 10109443 w 11117692"/>
              <a:gd name="connsiteY763" fmla="*/ 2451718 h 4770688"/>
              <a:gd name="connsiteX764" fmla="*/ 10105243 w 11117692"/>
              <a:gd name="connsiteY764" fmla="*/ 2454518 h 4770688"/>
              <a:gd name="connsiteX765" fmla="*/ 10102441 w 11117692"/>
              <a:gd name="connsiteY765" fmla="*/ 2457787 h 4770688"/>
              <a:gd name="connsiteX766" fmla="*/ 10099642 w 11117692"/>
              <a:gd name="connsiteY766" fmla="*/ 2461053 h 4770688"/>
              <a:gd name="connsiteX767" fmla="*/ 10097775 w 11117692"/>
              <a:gd name="connsiteY767" fmla="*/ 2464788 h 4770688"/>
              <a:gd name="connsiteX768" fmla="*/ 10095907 w 11117692"/>
              <a:gd name="connsiteY768" fmla="*/ 2468989 h 4770688"/>
              <a:gd name="connsiteX769" fmla="*/ 10094972 w 11117692"/>
              <a:gd name="connsiteY769" fmla="*/ 2473190 h 4770688"/>
              <a:gd name="connsiteX770" fmla="*/ 10095907 w 11117692"/>
              <a:gd name="connsiteY770" fmla="*/ 2475524 h 4770688"/>
              <a:gd name="connsiteX771" fmla="*/ 10097775 w 11117692"/>
              <a:gd name="connsiteY771" fmla="*/ 2479725 h 4770688"/>
              <a:gd name="connsiteX772" fmla="*/ 10104776 w 11117692"/>
              <a:gd name="connsiteY772" fmla="*/ 2491395 h 4770688"/>
              <a:gd name="connsiteX773" fmla="*/ 10114579 w 11117692"/>
              <a:gd name="connsiteY773" fmla="*/ 2507732 h 4770688"/>
              <a:gd name="connsiteX774" fmla="*/ 10112712 w 11117692"/>
              <a:gd name="connsiteY774" fmla="*/ 2508665 h 4770688"/>
              <a:gd name="connsiteX775" fmla="*/ 10108042 w 11117692"/>
              <a:gd name="connsiteY775" fmla="*/ 2510532 h 4770688"/>
              <a:gd name="connsiteX776" fmla="*/ 10094040 w 11117692"/>
              <a:gd name="connsiteY776" fmla="*/ 2514734 h 4770688"/>
              <a:gd name="connsiteX777" fmla="*/ 10085171 w 11117692"/>
              <a:gd name="connsiteY777" fmla="*/ 2517535 h 4770688"/>
              <a:gd name="connsiteX778" fmla="*/ 10075835 w 11117692"/>
              <a:gd name="connsiteY778" fmla="*/ 2521735 h 4770688"/>
              <a:gd name="connsiteX779" fmla="*/ 10066499 w 11117692"/>
              <a:gd name="connsiteY779" fmla="*/ 2526403 h 4770688"/>
              <a:gd name="connsiteX780" fmla="*/ 10057630 w 11117692"/>
              <a:gd name="connsiteY780" fmla="*/ 2531538 h 4770688"/>
              <a:gd name="connsiteX781" fmla="*/ 10053430 w 11117692"/>
              <a:gd name="connsiteY781" fmla="*/ 2534339 h 4770688"/>
              <a:gd name="connsiteX782" fmla="*/ 10049229 w 11117692"/>
              <a:gd name="connsiteY782" fmla="*/ 2537606 h 4770688"/>
              <a:gd name="connsiteX783" fmla="*/ 10045961 w 11117692"/>
              <a:gd name="connsiteY783" fmla="*/ 2540874 h 4770688"/>
              <a:gd name="connsiteX784" fmla="*/ 10042693 w 11117692"/>
              <a:gd name="connsiteY784" fmla="*/ 2544608 h 4770688"/>
              <a:gd name="connsiteX785" fmla="*/ 10039894 w 11117692"/>
              <a:gd name="connsiteY785" fmla="*/ 2548808 h 4770688"/>
              <a:gd name="connsiteX786" fmla="*/ 10037559 w 11117692"/>
              <a:gd name="connsiteY786" fmla="*/ 2552543 h 4770688"/>
              <a:gd name="connsiteX787" fmla="*/ 10035692 w 11117692"/>
              <a:gd name="connsiteY787" fmla="*/ 2557210 h 4770688"/>
              <a:gd name="connsiteX788" fmla="*/ 10034292 w 11117692"/>
              <a:gd name="connsiteY788" fmla="*/ 2561412 h 4770688"/>
              <a:gd name="connsiteX789" fmla="*/ 10034292 w 11117692"/>
              <a:gd name="connsiteY789" fmla="*/ 2566546 h 4770688"/>
              <a:gd name="connsiteX790" fmla="*/ 10034292 w 11117692"/>
              <a:gd name="connsiteY790" fmla="*/ 2571214 h 4770688"/>
              <a:gd name="connsiteX791" fmla="*/ 10035692 w 11117692"/>
              <a:gd name="connsiteY791" fmla="*/ 2576815 h 4770688"/>
              <a:gd name="connsiteX792" fmla="*/ 10037559 w 11117692"/>
              <a:gd name="connsiteY792" fmla="*/ 2582417 h 4770688"/>
              <a:gd name="connsiteX793" fmla="*/ 10040360 w 11117692"/>
              <a:gd name="connsiteY793" fmla="*/ 2588486 h 4770688"/>
              <a:gd name="connsiteX794" fmla="*/ 10044560 w 11117692"/>
              <a:gd name="connsiteY794" fmla="*/ 2595487 h 4770688"/>
              <a:gd name="connsiteX795" fmla="*/ 10048762 w 11117692"/>
              <a:gd name="connsiteY795" fmla="*/ 2601555 h 4770688"/>
              <a:gd name="connsiteX796" fmla="*/ 10054831 w 11117692"/>
              <a:gd name="connsiteY796" fmla="*/ 2608556 h 4770688"/>
              <a:gd name="connsiteX797" fmla="*/ 10043160 w 11117692"/>
              <a:gd name="connsiteY797" fmla="*/ 2625361 h 4770688"/>
              <a:gd name="connsiteX798" fmla="*/ 10031958 w 11117692"/>
              <a:gd name="connsiteY798" fmla="*/ 2640765 h 4770688"/>
              <a:gd name="connsiteX799" fmla="*/ 10011887 w 11117692"/>
              <a:gd name="connsiteY799" fmla="*/ 2672506 h 4770688"/>
              <a:gd name="connsiteX800" fmla="*/ 9987147 w 11117692"/>
              <a:gd name="connsiteY800" fmla="*/ 2707982 h 4770688"/>
              <a:gd name="connsiteX801" fmla="*/ 9972209 w 11117692"/>
              <a:gd name="connsiteY801" fmla="*/ 2728520 h 4770688"/>
              <a:gd name="connsiteX802" fmla="*/ 9954472 w 11117692"/>
              <a:gd name="connsiteY802" fmla="*/ 2752325 h 4770688"/>
              <a:gd name="connsiteX803" fmla="*/ 9950738 w 11117692"/>
              <a:gd name="connsiteY803" fmla="*/ 2758860 h 4770688"/>
              <a:gd name="connsiteX804" fmla="*/ 9946070 w 11117692"/>
              <a:gd name="connsiteY804" fmla="*/ 2767262 h 4770688"/>
              <a:gd name="connsiteX805" fmla="*/ 9937202 w 11117692"/>
              <a:gd name="connsiteY805" fmla="*/ 2786401 h 4770688"/>
              <a:gd name="connsiteX806" fmla="*/ 9930665 w 11117692"/>
              <a:gd name="connsiteY806" fmla="*/ 2802738 h 4770688"/>
              <a:gd name="connsiteX807" fmla="*/ 9929733 w 11117692"/>
              <a:gd name="connsiteY807" fmla="*/ 2806939 h 4770688"/>
              <a:gd name="connsiteX808" fmla="*/ 9929266 w 11117692"/>
              <a:gd name="connsiteY808" fmla="*/ 2808339 h 4770688"/>
              <a:gd name="connsiteX809" fmla="*/ 9929733 w 11117692"/>
              <a:gd name="connsiteY809" fmla="*/ 2808339 h 4770688"/>
              <a:gd name="connsiteX810" fmla="*/ 9926931 w 11117692"/>
              <a:gd name="connsiteY810" fmla="*/ 2809740 h 4770688"/>
              <a:gd name="connsiteX811" fmla="*/ 9923664 w 11117692"/>
              <a:gd name="connsiteY811" fmla="*/ 2811607 h 4770688"/>
              <a:gd name="connsiteX812" fmla="*/ 9919462 w 11117692"/>
              <a:gd name="connsiteY812" fmla="*/ 2812073 h 4770688"/>
              <a:gd name="connsiteX813" fmla="*/ 9916196 w 11117692"/>
              <a:gd name="connsiteY813" fmla="*/ 2812073 h 4770688"/>
              <a:gd name="connsiteX814" fmla="*/ 9908727 w 11117692"/>
              <a:gd name="connsiteY814" fmla="*/ 2812073 h 4770688"/>
              <a:gd name="connsiteX815" fmla="*/ 9900791 w 11117692"/>
              <a:gd name="connsiteY815" fmla="*/ 2811140 h 4770688"/>
              <a:gd name="connsiteX816" fmla="*/ 9892857 w 11117692"/>
              <a:gd name="connsiteY816" fmla="*/ 2809740 h 4770688"/>
              <a:gd name="connsiteX817" fmla="*/ 9889122 w 11117692"/>
              <a:gd name="connsiteY817" fmla="*/ 2809740 h 4770688"/>
              <a:gd name="connsiteX818" fmla="*/ 9885388 w 11117692"/>
              <a:gd name="connsiteY818" fmla="*/ 2809740 h 4770688"/>
              <a:gd name="connsiteX819" fmla="*/ 9882120 w 11117692"/>
              <a:gd name="connsiteY819" fmla="*/ 2810206 h 4770688"/>
              <a:gd name="connsiteX820" fmla="*/ 9878386 w 11117692"/>
              <a:gd name="connsiteY820" fmla="*/ 2811607 h 4770688"/>
              <a:gd name="connsiteX821" fmla="*/ 9875119 w 11117692"/>
              <a:gd name="connsiteY821" fmla="*/ 2813007 h 4770688"/>
              <a:gd name="connsiteX822" fmla="*/ 9872318 w 11117692"/>
              <a:gd name="connsiteY822" fmla="*/ 2815341 h 4770688"/>
              <a:gd name="connsiteX823" fmla="*/ 9869518 w 11117692"/>
              <a:gd name="connsiteY823" fmla="*/ 2818608 h 4770688"/>
              <a:gd name="connsiteX824" fmla="*/ 9867650 w 11117692"/>
              <a:gd name="connsiteY824" fmla="*/ 2821409 h 4770688"/>
              <a:gd name="connsiteX825" fmla="*/ 9865316 w 11117692"/>
              <a:gd name="connsiteY825" fmla="*/ 2824677 h 4770688"/>
              <a:gd name="connsiteX826" fmla="*/ 9863449 w 11117692"/>
              <a:gd name="connsiteY826" fmla="*/ 2827944 h 4770688"/>
              <a:gd name="connsiteX827" fmla="*/ 9862049 w 11117692"/>
              <a:gd name="connsiteY827" fmla="*/ 2834479 h 4770688"/>
              <a:gd name="connsiteX828" fmla="*/ 9860182 w 11117692"/>
              <a:gd name="connsiteY828" fmla="*/ 2840548 h 4770688"/>
              <a:gd name="connsiteX829" fmla="*/ 9860182 w 11117692"/>
              <a:gd name="connsiteY829" fmla="*/ 2845682 h 4770688"/>
              <a:gd name="connsiteX830" fmla="*/ 9860182 w 11117692"/>
              <a:gd name="connsiteY830" fmla="*/ 2851283 h 4770688"/>
              <a:gd name="connsiteX831" fmla="*/ 9860649 w 11117692"/>
              <a:gd name="connsiteY831" fmla="*/ 2861086 h 4770688"/>
              <a:gd name="connsiteX832" fmla="*/ 9860182 w 11117692"/>
              <a:gd name="connsiteY832" fmla="*/ 2864820 h 4770688"/>
              <a:gd name="connsiteX833" fmla="*/ 9859714 w 11117692"/>
              <a:gd name="connsiteY833" fmla="*/ 2868087 h 4770688"/>
              <a:gd name="connsiteX834" fmla="*/ 9858782 w 11117692"/>
              <a:gd name="connsiteY834" fmla="*/ 2869021 h 4770688"/>
              <a:gd name="connsiteX835" fmla="*/ 9857381 w 11117692"/>
              <a:gd name="connsiteY835" fmla="*/ 2870422 h 4770688"/>
              <a:gd name="connsiteX836" fmla="*/ 9856448 w 11117692"/>
              <a:gd name="connsiteY836" fmla="*/ 2871355 h 4770688"/>
              <a:gd name="connsiteX837" fmla="*/ 9854113 w 11117692"/>
              <a:gd name="connsiteY837" fmla="*/ 2871821 h 4770688"/>
              <a:gd name="connsiteX838" fmla="*/ 9849913 w 11117692"/>
              <a:gd name="connsiteY838" fmla="*/ 2873222 h 4770688"/>
              <a:gd name="connsiteX839" fmla="*/ 9842910 w 11117692"/>
              <a:gd name="connsiteY839" fmla="*/ 2872755 h 4770688"/>
              <a:gd name="connsiteX840" fmla="*/ 9834042 w 11117692"/>
              <a:gd name="connsiteY840" fmla="*/ 2871355 h 4770688"/>
              <a:gd name="connsiteX841" fmla="*/ 9823307 w 11117692"/>
              <a:gd name="connsiteY841" fmla="*/ 2868555 h 4770688"/>
              <a:gd name="connsiteX842" fmla="*/ 9833109 w 11117692"/>
              <a:gd name="connsiteY842" fmla="*/ 2938104 h 4770688"/>
              <a:gd name="connsiteX843" fmla="*/ 9806503 w 11117692"/>
              <a:gd name="connsiteY843" fmla="*/ 2968912 h 4770688"/>
              <a:gd name="connsiteX844" fmla="*/ 9779895 w 11117692"/>
              <a:gd name="connsiteY844" fmla="*/ 2999720 h 4770688"/>
              <a:gd name="connsiteX845" fmla="*/ 9726682 w 11117692"/>
              <a:gd name="connsiteY845" fmla="*/ 3059468 h 4770688"/>
              <a:gd name="connsiteX846" fmla="*/ 9673937 w 11117692"/>
              <a:gd name="connsiteY846" fmla="*/ 3119683 h 4770688"/>
              <a:gd name="connsiteX847" fmla="*/ 9648263 w 11117692"/>
              <a:gd name="connsiteY847" fmla="*/ 3150023 h 4770688"/>
              <a:gd name="connsiteX848" fmla="*/ 9623524 w 11117692"/>
              <a:gd name="connsiteY848" fmla="*/ 3180365 h 4770688"/>
              <a:gd name="connsiteX849" fmla="*/ 9597851 w 11117692"/>
              <a:gd name="connsiteY849" fmla="*/ 3209771 h 4770688"/>
              <a:gd name="connsiteX850" fmla="*/ 9572644 w 11117692"/>
              <a:gd name="connsiteY850" fmla="*/ 3239179 h 4770688"/>
              <a:gd name="connsiteX851" fmla="*/ 9547904 w 11117692"/>
              <a:gd name="connsiteY851" fmla="*/ 3269053 h 4770688"/>
              <a:gd name="connsiteX852" fmla="*/ 9524099 w 11117692"/>
              <a:gd name="connsiteY852" fmla="*/ 3298927 h 4770688"/>
              <a:gd name="connsiteX853" fmla="*/ 9500294 w 11117692"/>
              <a:gd name="connsiteY853" fmla="*/ 3328801 h 4770688"/>
              <a:gd name="connsiteX854" fmla="*/ 9476953 w 11117692"/>
              <a:gd name="connsiteY854" fmla="*/ 3358208 h 4770688"/>
              <a:gd name="connsiteX855" fmla="*/ 9432142 w 11117692"/>
              <a:gd name="connsiteY855" fmla="*/ 3417956 h 4770688"/>
              <a:gd name="connsiteX856" fmla="*/ 9425141 w 11117692"/>
              <a:gd name="connsiteY856" fmla="*/ 3417022 h 4770688"/>
              <a:gd name="connsiteX857" fmla="*/ 9417673 w 11117692"/>
              <a:gd name="connsiteY857" fmla="*/ 3416089 h 4770688"/>
              <a:gd name="connsiteX858" fmla="*/ 9410672 w 11117692"/>
              <a:gd name="connsiteY858" fmla="*/ 3413756 h 4770688"/>
              <a:gd name="connsiteX859" fmla="*/ 9403203 w 11117692"/>
              <a:gd name="connsiteY859" fmla="*/ 3410955 h 4770688"/>
              <a:gd name="connsiteX860" fmla="*/ 9395735 w 11117692"/>
              <a:gd name="connsiteY860" fmla="*/ 3407687 h 4770688"/>
              <a:gd name="connsiteX861" fmla="*/ 9388266 w 11117692"/>
              <a:gd name="connsiteY861" fmla="*/ 3403952 h 4770688"/>
              <a:gd name="connsiteX862" fmla="*/ 9373795 w 11117692"/>
              <a:gd name="connsiteY862" fmla="*/ 3395550 h 4770688"/>
              <a:gd name="connsiteX863" fmla="*/ 9369127 w 11117692"/>
              <a:gd name="connsiteY863" fmla="*/ 3410487 h 4770688"/>
              <a:gd name="connsiteX864" fmla="*/ 9363994 w 11117692"/>
              <a:gd name="connsiteY864" fmla="*/ 3425424 h 4770688"/>
              <a:gd name="connsiteX865" fmla="*/ 9358392 w 11117692"/>
              <a:gd name="connsiteY865" fmla="*/ 3439428 h 4770688"/>
              <a:gd name="connsiteX866" fmla="*/ 9352323 w 11117692"/>
              <a:gd name="connsiteY866" fmla="*/ 3452965 h 4770688"/>
              <a:gd name="connsiteX867" fmla="*/ 9345788 w 11117692"/>
              <a:gd name="connsiteY867" fmla="*/ 3466501 h 4770688"/>
              <a:gd name="connsiteX868" fmla="*/ 9339253 w 11117692"/>
              <a:gd name="connsiteY868" fmla="*/ 3479105 h 4770688"/>
              <a:gd name="connsiteX869" fmla="*/ 9331785 w 11117692"/>
              <a:gd name="connsiteY869" fmla="*/ 3491707 h 4770688"/>
              <a:gd name="connsiteX870" fmla="*/ 9324784 w 11117692"/>
              <a:gd name="connsiteY870" fmla="*/ 3504311 h 4770688"/>
              <a:gd name="connsiteX871" fmla="*/ 9316848 w 11117692"/>
              <a:gd name="connsiteY871" fmla="*/ 3516448 h 4770688"/>
              <a:gd name="connsiteX872" fmla="*/ 9309379 w 11117692"/>
              <a:gd name="connsiteY872" fmla="*/ 3528116 h 4770688"/>
              <a:gd name="connsiteX873" fmla="*/ 9300977 w 11117692"/>
              <a:gd name="connsiteY873" fmla="*/ 3539787 h 4770688"/>
              <a:gd name="connsiteX874" fmla="*/ 9292575 w 11117692"/>
              <a:gd name="connsiteY874" fmla="*/ 3550522 h 4770688"/>
              <a:gd name="connsiteX875" fmla="*/ 9274838 w 11117692"/>
              <a:gd name="connsiteY875" fmla="*/ 3572461 h 4770688"/>
              <a:gd name="connsiteX876" fmla="*/ 9256632 w 11117692"/>
              <a:gd name="connsiteY876" fmla="*/ 3593466 h 4770688"/>
              <a:gd name="connsiteX877" fmla="*/ 9237029 w 11117692"/>
              <a:gd name="connsiteY877" fmla="*/ 3613538 h 4770688"/>
              <a:gd name="connsiteX878" fmla="*/ 9217890 w 11117692"/>
              <a:gd name="connsiteY878" fmla="*/ 3633143 h 4770688"/>
              <a:gd name="connsiteX879" fmla="*/ 9177747 w 11117692"/>
              <a:gd name="connsiteY879" fmla="*/ 3672353 h 4770688"/>
              <a:gd name="connsiteX880" fmla="*/ 9138537 w 11117692"/>
              <a:gd name="connsiteY880" fmla="*/ 3711095 h 4770688"/>
              <a:gd name="connsiteX881" fmla="*/ 9118932 w 11117692"/>
              <a:gd name="connsiteY881" fmla="*/ 3731167 h 4770688"/>
              <a:gd name="connsiteX882" fmla="*/ 9099794 w 11117692"/>
              <a:gd name="connsiteY882" fmla="*/ 3750772 h 4770688"/>
              <a:gd name="connsiteX883" fmla="*/ 9096994 w 11117692"/>
              <a:gd name="connsiteY883" fmla="*/ 3753105 h 4770688"/>
              <a:gd name="connsiteX884" fmla="*/ 9094192 w 11117692"/>
              <a:gd name="connsiteY884" fmla="*/ 3754972 h 4770688"/>
              <a:gd name="connsiteX885" fmla="*/ 9092325 w 11117692"/>
              <a:gd name="connsiteY885" fmla="*/ 3756839 h 4770688"/>
              <a:gd name="connsiteX886" fmla="*/ 9090458 w 11117692"/>
              <a:gd name="connsiteY886" fmla="*/ 3759174 h 4770688"/>
              <a:gd name="connsiteX887" fmla="*/ 9089526 w 11117692"/>
              <a:gd name="connsiteY887" fmla="*/ 3761975 h 4770688"/>
              <a:gd name="connsiteX888" fmla="*/ 9089058 w 11117692"/>
              <a:gd name="connsiteY888" fmla="*/ 3764308 h 4770688"/>
              <a:gd name="connsiteX889" fmla="*/ 9088591 w 11117692"/>
              <a:gd name="connsiteY889" fmla="*/ 3767109 h 4770688"/>
              <a:gd name="connsiteX890" fmla="*/ 9089058 w 11117692"/>
              <a:gd name="connsiteY890" fmla="*/ 3768976 h 4770688"/>
              <a:gd name="connsiteX891" fmla="*/ 9089526 w 11117692"/>
              <a:gd name="connsiteY891" fmla="*/ 3774577 h 4770688"/>
              <a:gd name="connsiteX892" fmla="*/ 9091393 w 11117692"/>
              <a:gd name="connsiteY892" fmla="*/ 3780646 h 4770688"/>
              <a:gd name="connsiteX893" fmla="*/ 9096059 w 11117692"/>
              <a:gd name="connsiteY893" fmla="*/ 3792315 h 4770688"/>
              <a:gd name="connsiteX894" fmla="*/ 9098394 w 11117692"/>
              <a:gd name="connsiteY894" fmla="*/ 3797916 h 4770688"/>
              <a:gd name="connsiteX895" fmla="*/ 9100261 w 11117692"/>
              <a:gd name="connsiteY895" fmla="*/ 3803985 h 4770688"/>
              <a:gd name="connsiteX896" fmla="*/ 9100729 w 11117692"/>
              <a:gd name="connsiteY896" fmla="*/ 3809119 h 4770688"/>
              <a:gd name="connsiteX897" fmla="*/ 9100729 w 11117692"/>
              <a:gd name="connsiteY897" fmla="*/ 3811920 h 4770688"/>
              <a:gd name="connsiteX898" fmla="*/ 9100729 w 11117692"/>
              <a:gd name="connsiteY898" fmla="*/ 3814720 h 4770688"/>
              <a:gd name="connsiteX899" fmla="*/ 9100261 w 11117692"/>
              <a:gd name="connsiteY899" fmla="*/ 3817055 h 4770688"/>
              <a:gd name="connsiteX900" fmla="*/ 9098862 w 11117692"/>
              <a:gd name="connsiteY900" fmla="*/ 3819856 h 4770688"/>
              <a:gd name="connsiteX901" fmla="*/ 9097460 w 11117692"/>
              <a:gd name="connsiteY901" fmla="*/ 3821723 h 4770688"/>
              <a:gd name="connsiteX902" fmla="*/ 9095127 w 11117692"/>
              <a:gd name="connsiteY902" fmla="*/ 3824056 h 4770688"/>
              <a:gd name="connsiteX903" fmla="*/ 9092793 w 11117692"/>
              <a:gd name="connsiteY903" fmla="*/ 3825923 h 4770688"/>
              <a:gd name="connsiteX904" fmla="*/ 9089526 w 11117692"/>
              <a:gd name="connsiteY904" fmla="*/ 3827324 h 4770688"/>
              <a:gd name="connsiteX905" fmla="*/ 9086258 w 11117692"/>
              <a:gd name="connsiteY905" fmla="*/ 3829657 h 4770688"/>
              <a:gd name="connsiteX906" fmla="*/ 9081590 w 11117692"/>
              <a:gd name="connsiteY906" fmla="*/ 3830591 h 4770688"/>
              <a:gd name="connsiteX907" fmla="*/ 9076456 w 11117692"/>
              <a:gd name="connsiteY907" fmla="*/ 3821723 h 4770688"/>
              <a:gd name="connsiteX908" fmla="*/ 9071321 w 11117692"/>
              <a:gd name="connsiteY908" fmla="*/ 3814254 h 4770688"/>
              <a:gd name="connsiteX909" fmla="*/ 9065719 w 11117692"/>
              <a:gd name="connsiteY909" fmla="*/ 3807252 h 4770688"/>
              <a:gd name="connsiteX910" fmla="*/ 9060118 w 11117692"/>
              <a:gd name="connsiteY910" fmla="*/ 3802118 h 4770688"/>
              <a:gd name="connsiteX911" fmla="*/ 9054517 w 11117692"/>
              <a:gd name="connsiteY911" fmla="*/ 3796983 h 4770688"/>
              <a:gd name="connsiteX912" fmla="*/ 9048915 w 11117692"/>
              <a:gd name="connsiteY912" fmla="*/ 3793248 h 4770688"/>
              <a:gd name="connsiteX913" fmla="*/ 9043780 w 11117692"/>
              <a:gd name="connsiteY913" fmla="*/ 3789514 h 4770688"/>
              <a:gd name="connsiteX914" fmla="*/ 9037246 w 11117692"/>
              <a:gd name="connsiteY914" fmla="*/ 3787181 h 4770688"/>
              <a:gd name="connsiteX915" fmla="*/ 9032111 w 11117692"/>
              <a:gd name="connsiteY915" fmla="*/ 3785314 h 4770688"/>
              <a:gd name="connsiteX916" fmla="*/ 9026044 w 11117692"/>
              <a:gd name="connsiteY916" fmla="*/ 3784380 h 4770688"/>
              <a:gd name="connsiteX917" fmla="*/ 9020442 w 11117692"/>
              <a:gd name="connsiteY917" fmla="*/ 3782979 h 4770688"/>
              <a:gd name="connsiteX918" fmla="*/ 9014373 w 11117692"/>
              <a:gd name="connsiteY918" fmla="*/ 3782513 h 4770688"/>
              <a:gd name="connsiteX919" fmla="*/ 9002703 w 11117692"/>
              <a:gd name="connsiteY919" fmla="*/ 3782513 h 4770688"/>
              <a:gd name="connsiteX920" fmla="*/ 8991034 w 11117692"/>
              <a:gd name="connsiteY920" fmla="*/ 3782513 h 4770688"/>
              <a:gd name="connsiteX921" fmla="*/ 8995234 w 11117692"/>
              <a:gd name="connsiteY921" fmla="*/ 3791381 h 4770688"/>
              <a:gd name="connsiteX922" fmla="*/ 8999904 w 11117692"/>
              <a:gd name="connsiteY922" fmla="*/ 3797916 h 4770688"/>
              <a:gd name="connsiteX923" fmla="*/ 9004570 w 11117692"/>
              <a:gd name="connsiteY923" fmla="*/ 3803052 h 4770688"/>
              <a:gd name="connsiteX924" fmla="*/ 9009239 w 11117692"/>
              <a:gd name="connsiteY924" fmla="*/ 3806318 h 4770688"/>
              <a:gd name="connsiteX925" fmla="*/ 9014373 w 11117692"/>
              <a:gd name="connsiteY925" fmla="*/ 3808653 h 4770688"/>
              <a:gd name="connsiteX926" fmla="*/ 9019507 w 11117692"/>
              <a:gd name="connsiteY926" fmla="*/ 3810053 h 4770688"/>
              <a:gd name="connsiteX927" fmla="*/ 9024642 w 11117692"/>
              <a:gd name="connsiteY927" fmla="*/ 3810986 h 4770688"/>
              <a:gd name="connsiteX928" fmla="*/ 9029778 w 11117692"/>
              <a:gd name="connsiteY928" fmla="*/ 3811454 h 4770688"/>
              <a:gd name="connsiteX929" fmla="*/ 9034912 w 11117692"/>
              <a:gd name="connsiteY929" fmla="*/ 3811920 h 4770688"/>
              <a:gd name="connsiteX930" fmla="*/ 9040046 w 11117692"/>
              <a:gd name="connsiteY930" fmla="*/ 3812387 h 4770688"/>
              <a:gd name="connsiteX931" fmla="*/ 9045181 w 11117692"/>
              <a:gd name="connsiteY931" fmla="*/ 3814254 h 4770688"/>
              <a:gd name="connsiteX932" fmla="*/ 9050316 w 11117692"/>
              <a:gd name="connsiteY932" fmla="*/ 3816121 h 4770688"/>
              <a:gd name="connsiteX933" fmla="*/ 9054983 w 11117692"/>
              <a:gd name="connsiteY933" fmla="*/ 3819856 h 4770688"/>
              <a:gd name="connsiteX934" fmla="*/ 9059652 w 11117692"/>
              <a:gd name="connsiteY934" fmla="*/ 3824523 h 4770688"/>
              <a:gd name="connsiteX935" fmla="*/ 9064786 w 11117692"/>
              <a:gd name="connsiteY935" fmla="*/ 3831524 h 4770688"/>
              <a:gd name="connsiteX936" fmla="*/ 9068987 w 11117692"/>
              <a:gd name="connsiteY936" fmla="*/ 3839461 h 4770688"/>
              <a:gd name="connsiteX937" fmla="*/ 9057785 w 11117692"/>
              <a:gd name="connsiteY937" fmla="*/ 3848329 h 4770688"/>
              <a:gd name="connsiteX938" fmla="*/ 9047048 w 11117692"/>
              <a:gd name="connsiteY938" fmla="*/ 3856731 h 4770688"/>
              <a:gd name="connsiteX939" fmla="*/ 9041447 w 11117692"/>
              <a:gd name="connsiteY939" fmla="*/ 3859999 h 4770688"/>
              <a:gd name="connsiteX940" fmla="*/ 9035845 w 11117692"/>
              <a:gd name="connsiteY940" fmla="*/ 3862800 h 4770688"/>
              <a:gd name="connsiteX941" fmla="*/ 9030244 w 11117692"/>
              <a:gd name="connsiteY941" fmla="*/ 3865600 h 4770688"/>
              <a:gd name="connsiteX942" fmla="*/ 9024642 w 11117692"/>
              <a:gd name="connsiteY942" fmla="*/ 3867933 h 4770688"/>
              <a:gd name="connsiteX943" fmla="*/ 9019041 w 11117692"/>
              <a:gd name="connsiteY943" fmla="*/ 3868867 h 4770688"/>
              <a:gd name="connsiteX944" fmla="*/ 9014373 w 11117692"/>
              <a:gd name="connsiteY944" fmla="*/ 3869801 h 4770688"/>
              <a:gd name="connsiteX945" fmla="*/ 9009239 w 11117692"/>
              <a:gd name="connsiteY945" fmla="*/ 3869801 h 4770688"/>
              <a:gd name="connsiteX946" fmla="*/ 9003638 w 11117692"/>
              <a:gd name="connsiteY946" fmla="*/ 3868401 h 4770688"/>
              <a:gd name="connsiteX947" fmla="*/ 8998503 w 11117692"/>
              <a:gd name="connsiteY947" fmla="*/ 3866066 h 4770688"/>
              <a:gd name="connsiteX948" fmla="*/ 8994302 w 11117692"/>
              <a:gd name="connsiteY948" fmla="*/ 3863266 h 4770688"/>
              <a:gd name="connsiteX949" fmla="*/ 8989167 w 11117692"/>
              <a:gd name="connsiteY949" fmla="*/ 3859065 h 4770688"/>
              <a:gd name="connsiteX950" fmla="*/ 8984967 w 11117692"/>
              <a:gd name="connsiteY950" fmla="*/ 3853930 h 4770688"/>
              <a:gd name="connsiteX951" fmla="*/ 8982632 w 11117692"/>
              <a:gd name="connsiteY951" fmla="*/ 3858132 h 4770688"/>
              <a:gd name="connsiteX952" fmla="*/ 8981232 w 11117692"/>
              <a:gd name="connsiteY952" fmla="*/ 3862332 h 4770688"/>
              <a:gd name="connsiteX953" fmla="*/ 8980765 w 11117692"/>
              <a:gd name="connsiteY953" fmla="*/ 3866066 h 4770688"/>
              <a:gd name="connsiteX954" fmla="*/ 8980297 w 11117692"/>
              <a:gd name="connsiteY954" fmla="*/ 3870734 h 4770688"/>
              <a:gd name="connsiteX955" fmla="*/ 8980297 w 11117692"/>
              <a:gd name="connsiteY955" fmla="*/ 3875869 h 4770688"/>
              <a:gd name="connsiteX956" fmla="*/ 8980297 w 11117692"/>
              <a:gd name="connsiteY956" fmla="*/ 3880070 h 4770688"/>
              <a:gd name="connsiteX957" fmla="*/ 8982165 w 11117692"/>
              <a:gd name="connsiteY957" fmla="*/ 3889405 h 4770688"/>
              <a:gd name="connsiteX958" fmla="*/ 8985433 w 11117692"/>
              <a:gd name="connsiteY958" fmla="*/ 3899675 h 4770688"/>
              <a:gd name="connsiteX959" fmla="*/ 8989167 w 11117692"/>
              <a:gd name="connsiteY959" fmla="*/ 3909944 h 4770688"/>
              <a:gd name="connsiteX960" fmla="*/ 8994768 w 11117692"/>
              <a:gd name="connsiteY960" fmla="*/ 3920681 h 4770688"/>
              <a:gd name="connsiteX961" fmla="*/ 9000836 w 11117692"/>
              <a:gd name="connsiteY961" fmla="*/ 3931883 h 4770688"/>
              <a:gd name="connsiteX962" fmla="*/ 8985899 w 11117692"/>
              <a:gd name="connsiteY962" fmla="*/ 3944486 h 4770688"/>
              <a:gd name="connsiteX963" fmla="*/ 8971897 w 11117692"/>
              <a:gd name="connsiteY963" fmla="*/ 3956156 h 4770688"/>
              <a:gd name="connsiteX964" fmla="*/ 8959293 w 11117692"/>
              <a:gd name="connsiteY964" fmla="*/ 3966425 h 4770688"/>
              <a:gd name="connsiteX965" fmla="*/ 8946689 w 11117692"/>
              <a:gd name="connsiteY965" fmla="*/ 3976227 h 4770688"/>
              <a:gd name="connsiteX966" fmla="*/ 8933619 w 11117692"/>
              <a:gd name="connsiteY966" fmla="*/ 3984163 h 4770688"/>
              <a:gd name="connsiteX967" fmla="*/ 8921484 w 11117692"/>
              <a:gd name="connsiteY967" fmla="*/ 3992565 h 4770688"/>
              <a:gd name="connsiteX968" fmla="*/ 8909348 w 11117692"/>
              <a:gd name="connsiteY968" fmla="*/ 4000033 h 4770688"/>
              <a:gd name="connsiteX969" fmla="*/ 8897212 w 11117692"/>
              <a:gd name="connsiteY969" fmla="*/ 4007034 h 4770688"/>
              <a:gd name="connsiteX970" fmla="*/ 8871072 w 11117692"/>
              <a:gd name="connsiteY970" fmla="*/ 4021038 h 4770688"/>
              <a:gd name="connsiteX971" fmla="*/ 8843531 w 11117692"/>
              <a:gd name="connsiteY971" fmla="*/ 4036442 h 4770688"/>
              <a:gd name="connsiteX972" fmla="*/ 8812257 w 11117692"/>
              <a:gd name="connsiteY972" fmla="*/ 4054180 h 4770688"/>
              <a:gd name="connsiteX973" fmla="*/ 8794986 w 11117692"/>
              <a:gd name="connsiteY973" fmla="*/ 4064449 h 4770688"/>
              <a:gd name="connsiteX974" fmla="*/ 8776782 w 11117692"/>
              <a:gd name="connsiteY974" fmla="*/ 4075652 h 4770688"/>
              <a:gd name="connsiteX975" fmla="*/ 8773981 w 11117692"/>
              <a:gd name="connsiteY975" fmla="*/ 4044377 h 4770688"/>
              <a:gd name="connsiteX976" fmla="*/ 8771647 w 11117692"/>
              <a:gd name="connsiteY976" fmla="*/ 4030841 h 4770688"/>
              <a:gd name="connsiteX977" fmla="*/ 8770247 w 11117692"/>
              <a:gd name="connsiteY977" fmla="*/ 4018705 h 4770688"/>
              <a:gd name="connsiteX978" fmla="*/ 8767912 w 11117692"/>
              <a:gd name="connsiteY978" fmla="*/ 4007502 h 4770688"/>
              <a:gd name="connsiteX979" fmla="*/ 8765112 w 11117692"/>
              <a:gd name="connsiteY979" fmla="*/ 3997233 h 4770688"/>
              <a:gd name="connsiteX980" fmla="*/ 8762311 w 11117692"/>
              <a:gd name="connsiteY980" fmla="*/ 3987897 h 4770688"/>
              <a:gd name="connsiteX981" fmla="*/ 8759044 w 11117692"/>
              <a:gd name="connsiteY981" fmla="*/ 3977628 h 4770688"/>
              <a:gd name="connsiteX982" fmla="*/ 8755310 w 11117692"/>
              <a:gd name="connsiteY982" fmla="*/ 3968292 h 4770688"/>
              <a:gd name="connsiteX983" fmla="*/ 8750642 w 11117692"/>
              <a:gd name="connsiteY983" fmla="*/ 3958489 h 4770688"/>
              <a:gd name="connsiteX984" fmla="*/ 8740373 w 11117692"/>
              <a:gd name="connsiteY984" fmla="*/ 3937017 h 4770688"/>
              <a:gd name="connsiteX985" fmla="*/ 8726370 w 11117692"/>
              <a:gd name="connsiteY985" fmla="*/ 3911811 h 4770688"/>
              <a:gd name="connsiteX986" fmla="*/ 8709565 w 11117692"/>
              <a:gd name="connsiteY986" fmla="*/ 3880537 h 4770688"/>
              <a:gd name="connsiteX987" fmla="*/ 8704430 w 11117692"/>
              <a:gd name="connsiteY987" fmla="*/ 3882870 h 4770688"/>
              <a:gd name="connsiteX988" fmla="*/ 8699762 w 11117692"/>
              <a:gd name="connsiteY988" fmla="*/ 3885671 h 4770688"/>
              <a:gd name="connsiteX989" fmla="*/ 8696962 w 11117692"/>
              <a:gd name="connsiteY989" fmla="*/ 3888472 h 4770688"/>
              <a:gd name="connsiteX990" fmla="*/ 8694628 w 11117692"/>
              <a:gd name="connsiteY990" fmla="*/ 3891273 h 4770688"/>
              <a:gd name="connsiteX991" fmla="*/ 8693227 w 11117692"/>
              <a:gd name="connsiteY991" fmla="*/ 3894541 h 4770688"/>
              <a:gd name="connsiteX992" fmla="*/ 8693227 w 11117692"/>
              <a:gd name="connsiteY992" fmla="*/ 3898275 h 4770688"/>
              <a:gd name="connsiteX993" fmla="*/ 8693227 w 11117692"/>
              <a:gd name="connsiteY993" fmla="*/ 3902475 h 4770688"/>
              <a:gd name="connsiteX994" fmla="*/ 8694161 w 11117692"/>
              <a:gd name="connsiteY994" fmla="*/ 3906210 h 4770688"/>
              <a:gd name="connsiteX995" fmla="*/ 8695562 w 11117692"/>
              <a:gd name="connsiteY995" fmla="*/ 3910411 h 4770688"/>
              <a:gd name="connsiteX996" fmla="*/ 8696962 w 11117692"/>
              <a:gd name="connsiteY996" fmla="*/ 3915079 h 4770688"/>
              <a:gd name="connsiteX997" fmla="*/ 8702097 w 11117692"/>
              <a:gd name="connsiteY997" fmla="*/ 3924415 h 4770688"/>
              <a:gd name="connsiteX998" fmla="*/ 8713300 w 11117692"/>
              <a:gd name="connsiteY998" fmla="*/ 3943552 h 4770688"/>
              <a:gd name="connsiteX999" fmla="*/ 8709098 w 11117692"/>
              <a:gd name="connsiteY999" fmla="*/ 3944486 h 4770688"/>
              <a:gd name="connsiteX1000" fmla="*/ 8705364 w 11117692"/>
              <a:gd name="connsiteY1000" fmla="*/ 3944953 h 4770688"/>
              <a:gd name="connsiteX1001" fmla="*/ 8701629 w 11117692"/>
              <a:gd name="connsiteY1001" fmla="*/ 3945419 h 4770688"/>
              <a:gd name="connsiteX1002" fmla="*/ 8697429 w 11117692"/>
              <a:gd name="connsiteY1002" fmla="*/ 3945419 h 4770688"/>
              <a:gd name="connsiteX1003" fmla="*/ 8690427 w 11117692"/>
              <a:gd name="connsiteY1003" fmla="*/ 3944953 h 4770688"/>
              <a:gd name="connsiteX1004" fmla="*/ 8682958 w 11117692"/>
              <a:gd name="connsiteY1004" fmla="*/ 3942619 h 4770688"/>
              <a:gd name="connsiteX1005" fmla="*/ 8676423 w 11117692"/>
              <a:gd name="connsiteY1005" fmla="*/ 3939818 h 4770688"/>
              <a:gd name="connsiteX1006" fmla="*/ 8669888 w 11117692"/>
              <a:gd name="connsiteY1006" fmla="*/ 3936084 h 4770688"/>
              <a:gd name="connsiteX1007" fmla="*/ 8662420 w 11117692"/>
              <a:gd name="connsiteY1007" fmla="*/ 3931883 h 4770688"/>
              <a:gd name="connsiteX1008" fmla="*/ 8655885 w 11117692"/>
              <a:gd name="connsiteY1008" fmla="*/ 3926748 h 4770688"/>
              <a:gd name="connsiteX1009" fmla="*/ 8643282 w 11117692"/>
              <a:gd name="connsiteY1009" fmla="*/ 3915545 h 4770688"/>
              <a:gd name="connsiteX1010" fmla="*/ 8629745 w 11117692"/>
              <a:gd name="connsiteY1010" fmla="*/ 3903409 h 4770688"/>
              <a:gd name="connsiteX1011" fmla="*/ 8617143 w 11117692"/>
              <a:gd name="connsiteY1011" fmla="*/ 3892206 h 4770688"/>
              <a:gd name="connsiteX1012" fmla="*/ 8610608 w 11117692"/>
              <a:gd name="connsiteY1012" fmla="*/ 3886605 h 4770688"/>
              <a:gd name="connsiteX1013" fmla="*/ 8604073 w 11117692"/>
              <a:gd name="connsiteY1013" fmla="*/ 3881937 h 4770688"/>
              <a:gd name="connsiteX1014" fmla="*/ 8599405 w 11117692"/>
              <a:gd name="connsiteY1014" fmla="*/ 3888472 h 4770688"/>
              <a:gd name="connsiteX1015" fmla="*/ 8595203 w 11117692"/>
              <a:gd name="connsiteY1015" fmla="*/ 3894073 h 4770688"/>
              <a:gd name="connsiteX1016" fmla="*/ 8590535 w 11117692"/>
              <a:gd name="connsiteY1016" fmla="*/ 3898741 h 4770688"/>
              <a:gd name="connsiteX1017" fmla="*/ 8585402 w 11117692"/>
              <a:gd name="connsiteY1017" fmla="*/ 3903876 h 4770688"/>
              <a:gd name="connsiteX1018" fmla="*/ 8579800 w 11117692"/>
              <a:gd name="connsiteY1018" fmla="*/ 3908544 h 4770688"/>
              <a:gd name="connsiteX1019" fmla="*/ 8575132 w 11117692"/>
              <a:gd name="connsiteY1019" fmla="*/ 3912278 h 4770688"/>
              <a:gd name="connsiteX1020" fmla="*/ 8569531 w 11117692"/>
              <a:gd name="connsiteY1020" fmla="*/ 3915545 h 4770688"/>
              <a:gd name="connsiteX1021" fmla="*/ 8563930 w 11117692"/>
              <a:gd name="connsiteY1021" fmla="*/ 3918813 h 4770688"/>
              <a:gd name="connsiteX1022" fmla="*/ 8552259 w 11117692"/>
              <a:gd name="connsiteY1022" fmla="*/ 3924415 h 4770688"/>
              <a:gd name="connsiteX1023" fmla="*/ 8540590 w 11117692"/>
              <a:gd name="connsiteY1023" fmla="*/ 3929549 h 4770688"/>
              <a:gd name="connsiteX1024" fmla="*/ 8517717 w 11117692"/>
              <a:gd name="connsiteY1024" fmla="*/ 3938418 h 4770688"/>
              <a:gd name="connsiteX1025" fmla="*/ 8507448 w 11117692"/>
              <a:gd name="connsiteY1025" fmla="*/ 3942619 h 4770688"/>
              <a:gd name="connsiteX1026" fmla="*/ 8497647 w 11117692"/>
              <a:gd name="connsiteY1026" fmla="*/ 3947754 h 4770688"/>
              <a:gd name="connsiteX1027" fmla="*/ 8492979 w 11117692"/>
              <a:gd name="connsiteY1027" fmla="*/ 3950555 h 4770688"/>
              <a:gd name="connsiteX1028" fmla="*/ 8488311 w 11117692"/>
              <a:gd name="connsiteY1028" fmla="*/ 3953355 h 4770688"/>
              <a:gd name="connsiteX1029" fmla="*/ 8484577 w 11117692"/>
              <a:gd name="connsiteY1029" fmla="*/ 3956622 h 4770688"/>
              <a:gd name="connsiteX1030" fmla="*/ 8480842 w 11117692"/>
              <a:gd name="connsiteY1030" fmla="*/ 3960356 h 4770688"/>
              <a:gd name="connsiteX1031" fmla="*/ 8477574 w 11117692"/>
              <a:gd name="connsiteY1031" fmla="*/ 3963624 h 4770688"/>
              <a:gd name="connsiteX1032" fmla="*/ 8474307 w 11117692"/>
              <a:gd name="connsiteY1032" fmla="*/ 3968292 h 4770688"/>
              <a:gd name="connsiteX1033" fmla="*/ 8471507 w 11117692"/>
              <a:gd name="connsiteY1033" fmla="*/ 3972493 h 4770688"/>
              <a:gd name="connsiteX1034" fmla="*/ 8469172 w 11117692"/>
              <a:gd name="connsiteY1034" fmla="*/ 3978094 h 4770688"/>
              <a:gd name="connsiteX1035" fmla="*/ 8467305 w 11117692"/>
              <a:gd name="connsiteY1035" fmla="*/ 3983695 h 4770688"/>
              <a:gd name="connsiteX1036" fmla="*/ 8465905 w 11117692"/>
              <a:gd name="connsiteY1036" fmla="*/ 3989764 h 4770688"/>
              <a:gd name="connsiteX1037" fmla="*/ 8465438 w 11117692"/>
              <a:gd name="connsiteY1037" fmla="*/ 3996765 h 4770688"/>
              <a:gd name="connsiteX1038" fmla="*/ 8464504 w 11117692"/>
              <a:gd name="connsiteY1038" fmla="*/ 4003768 h 4770688"/>
              <a:gd name="connsiteX1039" fmla="*/ 8460304 w 11117692"/>
              <a:gd name="connsiteY1039" fmla="*/ 4007502 h 4770688"/>
              <a:gd name="connsiteX1040" fmla="*/ 8456570 w 11117692"/>
              <a:gd name="connsiteY1040" fmla="*/ 4010303 h 4770688"/>
              <a:gd name="connsiteX1041" fmla="*/ 8451902 w 11117692"/>
              <a:gd name="connsiteY1041" fmla="*/ 4011702 h 4770688"/>
              <a:gd name="connsiteX1042" fmla="*/ 8448634 w 11117692"/>
              <a:gd name="connsiteY1042" fmla="*/ 4011702 h 4770688"/>
              <a:gd name="connsiteX1043" fmla="*/ 8444899 w 11117692"/>
              <a:gd name="connsiteY1043" fmla="*/ 4010303 h 4770688"/>
              <a:gd name="connsiteX1044" fmla="*/ 8441633 w 11117692"/>
              <a:gd name="connsiteY1044" fmla="*/ 4009369 h 4770688"/>
              <a:gd name="connsiteX1045" fmla="*/ 8437898 w 11117692"/>
              <a:gd name="connsiteY1045" fmla="*/ 4007034 h 4770688"/>
              <a:gd name="connsiteX1046" fmla="*/ 8434630 w 11117692"/>
              <a:gd name="connsiteY1046" fmla="*/ 4004234 h 4770688"/>
              <a:gd name="connsiteX1047" fmla="*/ 8428563 w 11117692"/>
              <a:gd name="connsiteY1047" fmla="*/ 3999566 h 4770688"/>
              <a:gd name="connsiteX1048" fmla="*/ 8425295 w 11117692"/>
              <a:gd name="connsiteY1048" fmla="*/ 3996765 h 4770688"/>
              <a:gd name="connsiteX1049" fmla="*/ 8422028 w 11117692"/>
              <a:gd name="connsiteY1049" fmla="*/ 3994898 h 4770688"/>
              <a:gd name="connsiteX1050" fmla="*/ 8418760 w 11117692"/>
              <a:gd name="connsiteY1050" fmla="*/ 3993031 h 4770688"/>
              <a:gd name="connsiteX1051" fmla="*/ 8415025 w 11117692"/>
              <a:gd name="connsiteY1051" fmla="*/ 3992565 h 4770688"/>
              <a:gd name="connsiteX1052" fmla="*/ 8411291 w 11117692"/>
              <a:gd name="connsiteY1052" fmla="*/ 3992565 h 4770688"/>
              <a:gd name="connsiteX1053" fmla="*/ 8407557 w 11117692"/>
              <a:gd name="connsiteY1053" fmla="*/ 3993965 h 4770688"/>
              <a:gd name="connsiteX1054" fmla="*/ 8405224 w 11117692"/>
              <a:gd name="connsiteY1054" fmla="*/ 3996765 h 4770688"/>
              <a:gd name="connsiteX1055" fmla="*/ 8404290 w 11117692"/>
              <a:gd name="connsiteY1055" fmla="*/ 3998632 h 4770688"/>
              <a:gd name="connsiteX1056" fmla="*/ 8403823 w 11117692"/>
              <a:gd name="connsiteY1056" fmla="*/ 4001433 h 4770688"/>
              <a:gd name="connsiteX1057" fmla="*/ 8403357 w 11117692"/>
              <a:gd name="connsiteY1057" fmla="*/ 4004701 h 4770688"/>
              <a:gd name="connsiteX1058" fmla="*/ 8403823 w 11117692"/>
              <a:gd name="connsiteY1058" fmla="*/ 4011702 h 4770688"/>
              <a:gd name="connsiteX1059" fmla="*/ 8404756 w 11117692"/>
              <a:gd name="connsiteY1059" fmla="*/ 4018237 h 4770688"/>
              <a:gd name="connsiteX1060" fmla="*/ 8406157 w 11117692"/>
              <a:gd name="connsiteY1060" fmla="*/ 4024772 h 4770688"/>
              <a:gd name="connsiteX1061" fmla="*/ 8406157 w 11117692"/>
              <a:gd name="connsiteY1061" fmla="*/ 4027573 h 4770688"/>
              <a:gd name="connsiteX1062" fmla="*/ 8405224 w 11117692"/>
              <a:gd name="connsiteY1062" fmla="*/ 4030841 h 4770688"/>
              <a:gd name="connsiteX1063" fmla="*/ 8404756 w 11117692"/>
              <a:gd name="connsiteY1063" fmla="*/ 4033642 h 4770688"/>
              <a:gd name="connsiteX1064" fmla="*/ 8403357 w 11117692"/>
              <a:gd name="connsiteY1064" fmla="*/ 4036442 h 4770688"/>
              <a:gd name="connsiteX1065" fmla="*/ 8401490 w 11117692"/>
              <a:gd name="connsiteY1065" fmla="*/ 4038776 h 4770688"/>
              <a:gd name="connsiteX1066" fmla="*/ 8398221 w 11117692"/>
              <a:gd name="connsiteY1066" fmla="*/ 4041110 h 4770688"/>
              <a:gd name="connsiteX1067" fmla="*/ 8390753 w 11117692"/>
              <a:gd name="connsiteY1067" fmla="*/ 4047178 h 4770688"/>
              <a:gd name="connsiteX1068" fmla="*/ 8384218 w 11117692"/>
              <a:gd name="connsiteY1068" fmla="*/ 4051845 h 4770688"/>
              <a:gd name="connsiteX1069" fmla="*/ 8377683 w 11117692"/>
              <a:gd name="connsiteY1069" fmla="*/ 4056047 h 4770688"/>
              <a:gd name="connsiteX1070" fmla="*/ 8371148 w 11117692"/>
              <a:gd name="connsiteY1070" fmla="*/ 4057914 h 4770688"/>
              <a:gd name="connsiteX1071" fmla="*/ 8365081 w 11117692"/>
              <a:gd name="connsiteY1071" fmla="*/ 4059782 h 4770688"/>
              <a:gd name="connsiteX1072" fmla="*/ 8359012 w 11117692"/>
              <a:gd name="connsiteY1072" fmla="*/ 4060248 h 4770688"/>
              <a:gd name="connsiteX1073" fmla="*/ 8352477 w 11117692"/>
              <a:gd name="connsiteY1073" fmla="*/ 4060248 h 4770688"/>
              <a:gd name="connsiteX1074" fmla="*/ 8346409 w 11117692"/>
              <a:gd name="connsiteY1074" fmla="*/ 4060248 h 4770688"/>
              <a:gd name="connsiteX1075" fmla="*/ 8334273 w 11117692"/>
              <a:gd name="connsiteY1075" fmla="*/ 4060248 h 4770688"/>
              <a:gd name="connsiteX1076" fmla="*/ 8327738 w 11117692"/>
              <a:gd name="connsiteY1076" fmla="*/ 4060248 h 4770688"/>
              <a:gd name="connsiteX1077" fmla="*/ 8321669 w 11117692"/>
              <a:gd name="connsiteY1077" fmla="*/ 4061649 h 4770688"/>
              <a:gd name="connsiteX1078" fmla="*/ 8315602 w 11117692"/>
              <a:gd name="connsiteY1078" fmla="*/ 4062582 h 4770688"/>
              <a:gd name="connsiteX1079" fmla="*/ 8309067 w 11117692"/>
              <a:gd name="connsiteY1079" fmla="*/ 4065383 h 4770688"/>
              <a:gd name="connsiteX1080" fmla="*/ 8301598 w 11117692"/>
              <a:gd name="connsiteY1080" fmla="*/ 4068650 h 4770688"/>
              <a:gd name="connsiteX1081" fmla="*/ 8294596 w 11117692"/>
              <a:gd name="connsiteY1081" fmla="*/ 4073785 h 4770688"/>
              <a:gd name="connsiteX1082" fmla="*/ 8285260 w 11117692"/>
              <a:gd name="connsiteY1082" fmla="*/ 4063048 h 4770688"/>
              <a:gd name="connsiteX1083" fmla="*/ 8280127 w 11117692"/>
              <a:gd name="connsiteY1083" fmla="*/ 4057914 h 4770688"/>
              <a:gd name="connsiteX1084" fmla="*/ 8274991 w 11117692"/>
              <a:gd name="connsiteY1084" fmla="*/ 4053713 h 4770688"/>
              <a:gd name="connsiteX1085" fmla="*/ 8269857 w 11117692"/>
              <a:gd name="connsiteY1085" fmla="*/ 4049978 h 4770688"/>
              <a:gd name="connsiteX1086" fmla="*/ 8264721 w 11117692"/>
              <a:gd name="connsiteY1086" fmla="*/ 4046244 h 4770688"/>
              <a:gd name="connsiteX1087" fmla="*/ 8259588 w 11117692"/>
              <a:gd name="connsiteY1087" fmla="*/ 4043911 h 4770688"/>
              <a:gd name="connsiteX1088" fmla="*/ 8253987 w 11117692"/>
              <a:gd name="connsiteY1088" fmla="*/ 4041576 h 4770688"/>
              <a:gd name="connsiteX1089" fmla="*/ 8247917 w 11117692"/>
              <a:gd name="connsiteY1089" fmla="*/ 4040177 h 4770688"/>
              <a:gd name="connsiteX1090" fmla="*/ 8242316 w 11117692"/>
              <a:gd name="connsiteY1090" fmla="*/ 4039709 h 4770688"/>
              <a:gd name="connsiteX1091" fmla="*/ 8236249 w 11117692"/>
              <a:gd name="connsiteY1091" fmla="*/ 4039709 h 4770688"/>
              <a:gd name="connsiteX1092" fmla="*/ 8229714 w 11117692"/>
              <a:gd name="connsiteY1092" fmla="*/ 4041576 h 4770688"/>
              <a:gd name="connsiteX1093" fmla="*/ 8223179 w 11117692"/>
              <a:gd name="connsiteY1093" fmla="*/ 4043911 h 4770688"/>
              <a:gd name="connsiteX1094" fmla="*/ 8216177 w 11117692"/>
              <a:gd name="connsiteY1094" fmla="*/ 4047645 h 4770688"/>
              <a:gd name="connsiteX1095" fmla="*/ 8209175 w 11117692"/>
              <a:gd name="connsiteY1095" fmla="*/ 4052779 h 4770688"/>
              <a:gd name="connsiteX1096" fmla="*/ 8201707 w 11117692"/>
              <a:gd name="connsiteY1096" fmla="*/ 4058848 h 4770688"/>
              <a:gd name="connsiteX1097" fmla="*/ 8201707 w 11117692"/>
              <a:gd name="connsiteY1097" fmla="*/ 4064449 h 4770688"/>
              <a:gd name="connsiteX1098" fmla="*/ 8202641 w 11117692"/>
              <a:gd name="connsiteY1098" fmla="*/ 4069583 h 4770688"/>
              <a:gd name="connsiteX1099" fmla="*/ 8203574 w 11117692"/>
              <a:gd name="connsiteY1099" fmla="*/ 4073785 h 4770688"/>
              <a:gd name="connsiteX1100" fmla="*/ 8205907 w 11117692"/>
              <a:gd name="connsiteY1100" fmla="*/ 4077052 h 4770688"/>
              <a:gd name="connsiteX1101" fmla="*/ 8207775 w 11117692"/>
              <a:gd name="connsiteY1101" fmla="*/ 4079852 h 4770688"/>
              <a:gd name="connsiteX1102" fmla="*/ 8210575 w 11117692"/>
              <a:gd name="connsiteY1102" fmla="*/ 4081253 h 4770688"/>
              <a:gd name="connsiteX1103" fmla="*/ 8214309 w 11117692"/>
              <a:gd name="connsiteY1103" fmla="*/ 4082653 h 4770688"/>
              <a:gd name="connsiteX1104" fmla="*/ 8218043 w 11117692"/>
              <a:gd name="connsiteY1104" fmla="*/ 4083587 h 4770688"/>
              <a:gd name="connsiteX1105" fmla="*/ 8221778 w 11117692"/>
              <a:gd name="connsiteY1105" fmla="*/ 4083587 h 4770688"/>
              <a:gd name="connsiteX1106" fmla="*/ 8225512 w 11117692"/>
              <a:gd name="connsiteY1106" fmla="*/ 4083121 h 4770688"/>
              <a:gd name="connsiteX1107" fmla="*/ 8234381 w 11117692"/>
              <a:gd name="connsiteY1107" fmla="*/ 4081253 h 4770688"/>
              <a:gd name="connsiteX1108" fmla="*/ 8243250 w 11117692"/>
              <a:gd name="connsiteY1108" fmla="*/ 4078453 h 4770688"/>
              <a:gd name="connsiteX1109" fmla="*/ 8252119 w 11117692"/>
              <a:gd name="connsiteY1109" fmla="*/ 4075185 h 4770688"/>
              <a:gd name="connsiteX1110" fmla="*/ 8266589 w 11117692"/>
              <a:gd name="connsiteY1110" fmla="*/ 4069583 h 4770688"/>
              <a:gd name="connsiteX1111" fmla="*/ 8271724 w 11117692"/>
              <a:gd name="connsiteY1111" fmla="*/ 4068184 h 4770688"/>
              <a:gd name="connsiteX1112" fmla="*/ 8273591 w 11117692"/>
              <a:gd name="connsiteY1112" fmla="*/ 4067716 h 4770688"/>
              <a:gd name="connsiteX1113" fmla="*/ 8274057 w 11117692"/>
              <a:gd name="connsiteY1113" fmla="*/ 4068184 h 4770688"/>
              <a:gd name="connsiteX1114" fmla="*/ 8274525 w 11117692"/>
              <a:gd name="connsiteY1114" fmla="*/ 4068650 h 4770688"/>
              <a:gd name="connsiteX1115" fmla="*/ 8274525 w 11117692"/>
              <a:gd name="connsiteY1115" fmla="*/ 4069583 h 4770688"/>
              <a:gd name="connsiteX1116" fmla="*/ 8271257 w 11117692"/>
              <a:gd name="connsiteY1116" fmla="*/ 4074719 h 4770688"/>
              <a:gd name="connsiteX1117" fmla="*/ 8264721 w 11117692"/>
              <a:gd name="connsiteY1117" fmla="*/ 4082653 h 4770688"/>
              <a:gd name="connsiteX1118" fmla="*/ 8253519 w 11117692"/>
              <a:gd name="connsiteY1118" fmla="*/ 4094323 h 4770688"/>
              <a:gd name="connsiteX1119" fmla="*/ 8250252 w 11117692"/>
              <a:gd name="connsiteY1119" fmla="*/ 4097590 h 4770688"/>
              <a:gd name="connsiteX1120" fmla="*/ 8246051 w 11117692"/>
              <a:gd name="connsiteY1120" fmla="*/ 4100391 h 4770688"/>
              <a:gd name="connsiteX1121" fmla="*/ 8238116 w 11117692"/>
              <a:gd name="connsiteY1121" fmla="*/ 4105992 h 4770688"/>
              <a:gd name="connsiteX1122" fmla="*/ 8229247 w 11117692"/>
              <a:gd name="connsiteY1122" fmla="*/ 4110194 h 4770688"/>
              <a:gd name="connsiteX1123" fmla="*/ 8220844 w 11117692"/>
              <a:gd name="connsiteY1123" fmla="*/ 4113461 h 4770688"/>
              <a:gd name="connsiteX1124" fmla="*/ 8206375 w 11117692"/>
              <a:gd name="connsiteY1124" fmla="*/ 4118129 h 4770688"/>
              <a:gd name="connsiteX1125" fmla="*/ 8201239 w 11117692"/>
              <a:gd name="connsiteY1125" fmla="*/ 4119530 h 4770688"/>
              <a:gd name="connsiteX1126" fmla="*/ 8198906 w 11117692"/>
              <a:gd name="connsiteY1126" fmla="*/ 4121397 h 4770688"/>
              <a:gd name="connsiteX1127" fmla="*/ 8193771 w 11117692"/>
              <a:gd name="connsiteY1127" fmla="*/ 4125597 h 4770688"/>
              <a:gd name="connsiteX1128" fmla="*/ 8189103 w 11117692"/>
              <a:gd name="connsiteY1128" fmla="*/ 4130732 h 4770688"/>
              <a:gd name="connsiteX1129" fmla="*/ 8185369 w 11117692"/>
              <a:gd name="connsiteY1129" fmla="*/ 4135400 h 4770688"/>
              <a:gd name="connsiteX1130" fmla="*/ 8182568 w 11117692"/>
              <a:gd name="connsiteY1130" fmla="*/ 4140068 h 4770688"/>
              <a:gd name="connsiteX1131" fmla="*/ 8176967 w 11117692"/>
              <a:gd name="connsiteY1131" fmla="*/ 4148936 h 4770688"/>
              <a:gd name="connsiteX1132" fmla="*/ 8173233 w 11117692"/>
              <a:gd name="connsiteY1132" fmla="*/ 4157338 h 4770688"/>
              <a:gd name="connsiteX1133" fmla="*/ 8170432 w 11117692"/>
              <a:gd name="connsiteY1133" fmla="*/ 4165274 h 4770688"/>
              <a:gd name="connsiteX1134" fmla="*/ 8167165 w 11117692"/>
              <a:gd name="connsiteY1134" fmla="*/ 4171809 h 4770688"/>
              <a:gd name="connsiteX1135" fmla="*/ 8163431 w 11117692"/>
              <a:gd name="connsiteY1135" fmla="*/ 4177411 h 4770688"/>
              <a:gd name="connsiteX1136" fmla="*/ 8162029 w 11117692"/>
              <a:gd name="connsiteY1136" fmla="*/ 4179744 h 4770688"/>
              <a:gd name="connsiteX1137" fmla="*/ 8159697 w 11117692"/>
              <a:gd name="connsiteY1137" fmla="*/ 4181145 h 4770688"/>
              <a:gd name="connsiteX1138" fmla="*/ 8155495 w 11117692"/>
              <a:gd name="connsiteY1138" fmla="*/ 4183478 h 4770688"/>
              <a:gd name="connsiteX1139" fmla="*/ 8151295 w 11117692"/>
              <a:gd name="connsiteY1139" fmla="*/ 4184879 h 4770688"/>
              <a:gd name="connsiteX1140" fmla="*/ 8147560 w 11117692"/>
              <a:gd name="connsiteY1140" fmla="*/ 4186279 h 4770688"/>
              <a:gd name="connsiteX1141" fmla="*/ 8143826 w 11117692"/>
              <a:gd name="connsiteY1141" fmla="*/ 4186746 h 4770688"/>
              <a:gd name="connsiteX1142" fmla="*/ 8139624 w 11117692"/>
              <a:gd name="connsiteY1142" fmla="*/ 4187212 h 4770688"/>
              <a:gd name="connsiteX1143" fmla="*/ 8135890 w 11117692"/>
              <a:gd name="connsiteY1143" fmla="*/ 4186746 h 4770688"/>
              <a:gd name="connsiteX1144" fmla="*/ 8128889 w 11117692"/>
              <a:gd name="connsiteY1144" fmla="*/ 4186279 h 4770688"/>
              <a:gd name="connsiteX1145" fmla="*/ 8120953 w 11117692"/>
              <a:gd name="connsiteY1145" fmla="*/ 4185813 h 4770688"/>
              <a:gd name="connsiteX1146" fmla="*/ 8113019 w 11117692"/>
              <a:gd name="connsiteY1146" fmla="*/ 4184879 h 4770688"/>
              <a:gd name="connsiteX1147" fmla="*/ 8108817 w 11117692"/>
              <a:gd name="connsiteY1147" fmla="*/ 4185813 h 4770688"/>
              <a:gd name="connsiteX1148" fmla="*/ 8104149 w 11117692"/>
              <a:gd name="connsiteY1148" fmla="*/ 4186279 h 4770688"/>
              <a:gd name="connsiteX1149" fmla="*/ 8099949 w 11117692"/>
              <a:gd name="connsiteY1149" fmla="*/ 4187680 h 4770688"/>
              <a:gd name="connsiteX1150" fmla="*/ 8095281 w 11117692"/>
              <a:gd name="connsiteY1150" fmla="*/ 4189547 h 4770688"/>
              <a:gd name="connsiteX1151" fmla="*/ 8074275 w 11117692"/>
              <a:gd name="connsiteY1151" fmla="*/ 4199349 h 4770688"/>
              <a:gd name="connsiteX1152" fmla="*/ 8053737 w 11117692"/>
              <a:gd name="connsiteY1152" fmla="*/ 4210551 h 4770688"/>
              <a:gd name="connsiteX1153" fmla="*/ 8032732 w 11117692"/>
              <a:gd name="connsiteY1153" fmla="*/ 4221754 h 4770688"/>
              <a:gd name="connsiteX1154" fmla="*/ 8011726 w 11117692"/>
              <a:gd name="connsiteY1154" fmla="*/ 4233424 h 4770688"/>
              <a:gd name="connsiteX1155" fmla="*/ 7928173 w 11117692"/>
              <a:gd name="connsiteY1155" fmla="*/ 4281036 h 4770688"/>
              <a:gd name="connsiteX1156" fmla="*/ 7907635 w 11117692"/>
              <a:gd name="connsiteY1156" fmla="*/ 4291771 h 4770688"/>
              <a:gd name="connsiteX1157" fmla="*/ 7887562 w 11117692"/>
              <a:gd name="connsiteY1157" fmla="*/ 4301107 h 4770688"/>
              <a:gd name="connsiteX1158" fmla="*/ 7867957 w 11117692"/>
              <a:gd name="connsiteY1158" fmla="*/ 4309977 h 4770688"/>
              <a:gd name="connsiteX1159" fmla="*/ 7849286 w 11117692"/>
              <a:gd name="connsiteY1159" fmla="*/ 4318379 h 4770688"/>
              <a:gd name="connsiteX1160" fmla="*/ 7831548 w 11117692"/>
              <a:gd name="connsiteY1160" fmla="*/ 4324914 h 4770688"/>
              <a:gd name="connsiteX1161" fmla="*/ 7814744 w 11117692"/>
              <a:gd name="connsiteY1161" fmla="*/ 4330047 h 4770688"/>
              <a:gd name="connsiteX1162" fmla="*/ 7798874 w 11117692"/>
              <a:gd name="connsiteY1162" fmla="*/ 4333782 h 4770688"/>
              <a:gd name="connsiteX1163" fmla="*/ 7791405 w 11117692"/>
              <a:gd name="connsiteY1163" fmla="*/ 4334715 h 4770688"/>
              <a:gd name="connsiteX1164" fmla="*/ 7784404 w 11117692"/>
              <a:gd name="connsiteY1164" fmla="*/ 4336116 h 4770688"/>
              <a:gd name="connsiteX1165" fmla="*/ 7781604 w 11117692"/>
              <a:gd name="connsiteY1165" fmla="*/ 4337516 h 4770688"/>
              <a:gd name="connsiteX1166" fmla="*/ 7779269 w 11117692"/>
              <a:gd name="connsiteY1166" fmla="*/ 4340317 h 4770688"/>
              <a:gd name="connsiteX1167" fmla="*/ 7778335 w 11117692"/>
              <a:gd name="connsiteY1167" fmla="*/ 4342651 h 4770688"/>
              <a:gd name="connsiteX1168" fmla="*/ 7776936 w 11117692"/>
              <a:gd name="connsiteY1168" fmla="*/ 4345918 h 4770688"/>
              <a:gd name="connsiteX1169" fmla="*/ 7776936 w 11117692"/>
              <a:gd name="connsiteY1169" fmla="*/ 4348719 h 4770688"/>
              <a:gd name="connsiteX1170" fmla="*/ 7776936 w 11117692"/>
              <a:gd name="connsiteY1170" fmla="*/ 4352453 h 4770688"/>
              <a:gd name="connsiteX1171" fmla="*/ 7778335 w 11117692"/>
              <a:gd name="connsiteY1171" fmla="*/ 4359921 h 4770688"/>
              <a:gd name="connsiteX1172" fmla="*/ 7780670 w 11117692"/>
              <a:gd name="connsiteY1172" fmla="*/ 4368324 h 4770688"/>
              <a:gd name="connsiteX1173" fmla="*/ 7783471 w 11117692"/>
              <a:gd name="connsiteY1173" fmla="*/ 4376260 h 4770688"/>
              <a:gd name="connsiteX1174" fmla="*/ 7786271 w 11117692"/>
              <a:gd name="connsiteY1174" fmla="*/ 4384662 h 4770688"/>
              <a:gd name="connsiteX1175" fmla="*/ 7788138 w 11117692"/>
              <a:gd name="connsiteY1175" fmla="*/ 4393064 h 4770688"/>
              <a:gd name="connsiteX1176" fmla="*/ 7780670 w 11117692"/>
              <a:gd name="connsiteY1176" fmla="*/ 4393064 h 4770688"/>
              <a:gd name="connsiteX1177" fmla="*/ 7772734 w 11117692"/>
              <a:gd name="connsiteY1177" fmla="*/ 4393064 h 4770688"/>
              <a:gd name="connsiteX1178" fmla="*/ 7755930 w 11117692"/>
              <a:gd name="connsiteY1178" fmla="*/ 4394931 h 4770688"/>
              <a:gd name="connsiteX1179" fmla="*/ 7739126 w 11117692"/>
              <a:gd name="connsiteY1179" fmla="*/ 4398198 h 4770688"/>
              <a:gd name="connsiteX1180" fmla="*/ 7721388 w 11117692"/>
              <a:gd name="connsiteY1180" fmla="*/ 4402399 h 4770688"/>
              <a:gd name="connsiteX1181" fmla="*/ 7703650 w 11117692"/>
              <a:gd name="connsiteY1181" fmla="*/ 4408001 h 4770688"/>
              <a:gd name="connsiteX1182" fmla="*/ 7684979 w 11117692"/>
              <a:gd name="connsiteY1182" fmla="*/ 4414536 h 4770688"/>
              <a:gd name="connsiteX1183" fmla="*/ 7666775 w 11117692"/>
              <a:gd name="connsiteY1183" fmla="*/ 4422938 h 4770688"/>
              <a:gd name="connsiteX1184" fmla="*/ 7649038 w 11117692"/>
              <a:gd name="connsiteY1184" fmla="*/ 4431806 h 4770688"/>
              <a:gd name="connsiteX1185" fmla="*/ 7631300 w 11117692"/>
              <a:gd name="connsiteY1185" fmla="*/ 4442075 h 4770688"/>
              <a:gd name="connsiteX1186" fmla="*/ 7614028 w 11117692"/>
              <a:gd name="connsiteY1186" fmla="*/ 4452812 h 4770688"/>
              <a:gd name="connsiteX1187" fmla="*/ 7598158 w 11117692"/>
              <a:gd name="connsiteY1187" fmla="*/ 4464481 h 4770688"/>
              <a:gd name="connsiteX1188" fmla="*/ 7581821 w 11117692"/>
              <a:gd name="connsiteY1188" fmla="*/ 4477550 h 4770688"/>
              <a:gd name="connsiteX1189" fmla="*/ 7566884 w 11117692"/>
              <a:gd name="connsiteY1189" fmla="*/ 4491088 h 4770688"/>
              <a:gd name="connsiteX1190" fmla="*/ 7553814 w 11117692"/>
              <a:gd name="connsiteY1190" fmla="*/ 4505091 h 4770688"/>
              <a:gd name="connsiteX1191" fmla="*/ 7547279 w 11117692"/>
              <a:gd name="connsiteY1191" fmla="*/ 4512092 h 4770688"/>
              <a:gd name="connsiteX1192" fmla="*/ 7540744 w 11117692"/>
              <a:gd name="connsiteY1192" fmla="*/ 4520028 h 4770688"/>
              <a:gd name="connsiteX1193" fmla="*/ 7535609 w 11117692"/>
              <a:gd name="connsiteY1193" fmla="*/ 4527963 h 4770688"/>
              <a:gd name="connsiteX1194" fmla="*/ 7530007 w 11117692"/>
              <a:gd name="connsiteY1194" fmla="*/ 4535431 h 4770688"/>
              <a:gd name="connsiteX1195" fmla="*/ 7524406 w 11117692"/>
              <a:gd name="connsiteY1195" fmla="*/ 4538232 h 4770688"/>
              <a:gd name="connsiteX1196" fmla="*/ 7518805 w 11117692"/>
              <a:gd name="connsiteY1196" fmla="*/ 4540567 h 4770688"/>
              <a:gd name="connsiteX1197" fmla="*/ 7513203 w 11117692"/>
              <a:gd name="connsiteY1197" fmla="*/ 4541500 h 4770688"/>
              <a:gd name="connsiteX1198" fmla="*/ 7508069 w 11117692"/>
              <a:gd name="connsiteY1198" fmla="*/ 4542900 h 4770688"/>
              <a:gd name="connsiteX1199" fmla="*/ 7502934 w 11117692"/>
              <a:gd name="connsiteY1199" fmla="*/ 4542900 h 4770688"/>
              <a:gd name="connsiteX1200" fmla="*/ 7497800 w 11117692"/>
              <a:gd name="connsiteY1200" fmla="*/ 4542900 h 4770688"/>
              <a:gd name="connsiteX1201" fmla="*/ 7487064 w 11117692"/>
              <a:gd name="connsiteY1201" fmla="*/ 4542434 h 4770688"/>
              <a:gd name="connsiteX1202" fmla="*/ 7477262 w 11117692"/>
              <a:gd name="connsiteY1202" fmla="*/ 4540567 h 4770688"/>
              <a:gd name="connsiteX1203" fmla="*/ 7466525 w 11117692"/>
              <a:gd name="connsiteY1203" fmla="*/ 4539633 h 4770688"/>
              <a:gd name="connsiteX1204" fmla="*/ 7461857 w 11117692"/>
              <a:gd name="connsiteY1204" fmla="*/ 4538700 h 4770688"/>
              <a:gd name="connsiteX1205" fmla="*/ 7456723 w 11117692"/>
              <a:gd name="connsiteY1205" fmla="*/ 4539633 h 4770688"/>
              <a:gd name="connsiteX1206" fmla="*/ 7451588 w 11117692"/>
              <a:gd name="connsiteY1206" fmla="*/ 4540099 h 4770688"/>
              <a:gd name="connsiteX1207" fmla="*/ 7446920 w 11117692"/>
              <a:gd name="connsiteY1207" fmla="*/ 4541033 h 4770688"/>
              <a:gd name="connsiteX1208" fmla="*/ 7441319 w 11117692"/>
              <a:gd name="connsiteY1208" fmla="*/ 4542900 h 4770688"/>
              <a:gd name="connsiteX1209" fmla="*/ 7436651 w 11117692"/>
              <a:gd name="connsiteY1209" fmla="*/ 4544767 h 4770688"/>
              <a:gd name="connsiteX1210" fmla="*/ 7432917 w 11117692"/>
              <a:gd name="connsiteY1210" fmla="*/ 4547568 h 4770688"/>
              <a:gd name="connsiteX1211" fmla="*/ 7429650 w 11117692"/>
              <a:gd name="connsiteY1211" fmla="*/ 4551302 h 4770688"/>
              <a:gd name="connsiteX1212" fmla="*/ 7426849 w 11117692"/>
              <a:gd name="connsiteY1212" fmla="*/ 4554570 h 4770688"/>
              <a:gd name="connsiteX1213" fmla="*/ 7424049 w 11117692"/>
              <a:gd name="connsiteY1213" fmla="*/ 4558304 h 4770688"/>
              <a:gd name="connsiteX1214" fmla="*/ 7420314 w 11117692"/>
              <a:gd name="connsiteY1214" fmla="*/ 4566239 h 4770688"/>
              <a:gd name="connsiteX1215" fmla="*/ 7413780 w 11117692"/>
              <a:gd name="connsiteY1215" fmla="*/ 4580710 h 4770688"/>
              <a:gd name="connsiteX1216" fmla="*/ 7411445 w 11117692"/>
              <a:gd name="connsiteY1216" fmla="*/ 4585378 h 4770688"/>
              <a:gd name="connsiteX1217" fmla="*/ 7409578 w 11117692"/>
              <a:gd name="connsiteY1217" fmla="*/ 4587245 h 4770688"/>
              <a:gd name="connsiteX1218" fmla="*/ 7407711 w 11117692"/>
              <a:gd name="connsiteY1218" fmla="*/ 4588179 h 4770688"/>
              <a:gd name="connsiteX1219" fmla="*/ 7404444 w 11117692"/>
              <a:gd name="connsiteY1219" fmla="*/ 4588645 h 4770688"/>
              <a:gd name="connsiteX1220" fmla="*/ 7401176 w 11117692"/>
              <a:gd name="connsiteY1220" fmla="*/ 4588645 h 4770688"/>
              <a:gd name="connsiteX1221" fmla="*/ 7397909 w 11117692"/>
              <a:gd name="connsiteY1221" fmla="*/ 4587711 h 4770688"/>
              <a:gd name="connsiteX1222" fmla="*/ 7395108 w 11117692"/>
              <a:gd name="connsiteY1222" fmla="*/ 4586777 h 4770688"/>
              <a:gd name="connsiteX1223" fmla="*/ 7392308 w 11117692"/>
              <a:gd name="connsiteY1223" fmla="*/ 4584444 h 4770688"/>
              <a:gd name="connsiteX1224" fmla="*/ 7389507 w 11117692"/>
              <a:gd name="connsiteY1224" fmla="*/ 4582110 h 4770688"/>
              <a:gd name="connsiteX1225" fmla="*/ 7383905 w 11117692"/>
              <a:gd name="connsiteY1225" fmla="*/ 4576976 h 4770688"/>
              <a:gd name="connsiteX1226" fmla="*/ 7375036 w 11117692"/>
              <a:gd name="connsiteY1226" fmla="*/ 4566239 h 4770688"/>
              <a:gd name="connsiteX1227" fmla="*/ 7370836 w 11117692"/>
              <a:gd name="connsiteY1227" fmla="*/ 4562039 h 4770688"/>
              <a:gd name="connsiteX1228" fmla="*/ 7368501 w 11117692"/>
              <a:gd name="connsiteY1228" fmla="*/ 4561105 h 4770688"/>
              <a:gd name="connsiteX1229" fmla="*/ 7366634 w 11117692"/>
              <a:gd name="connsiteY1229" fmla="*/ 4560638 h 4770688"/>
              <a:gd name="connsiteX1230" fmla="*/ 7364767 w 11117692"/>
              <a:gd name="connsiteY1230" fmla="*/ 4561105 h 4770688"/>
              <a:gd name="connsiteX1231" fmla="*/ 7361500 w 11117692"/>
              <a:gd name="connsiteY1231" fmla="*/ 4562039 h 4770688"/>
              <a:gd name="connsiteX1232" fmla="*/ 7351697 w 11117692"/>
              <a:gd name="connsiteY1232" fmla="*/ 4566239 h 4770688"/>
              <a:gd name="connsiteX1233" fmla="*/ 7340028 w 11117692"/>
              <a:gd name="connsiteY1233" fmla="*/ 4571840 h 4770688"/>
              <a:gd name="connsiteX1234" fmla="*/ 7327892 w 11117692"/>
              <a:gd name="connsiteY1234" fmla="*/ 4578375 h 4770688"/>
              <a:gd name="connsiteX1235" fmla="*/ 7304085 w 11117692"/>
              <a:gd name="connsiteY1235" fmla="*/ 4590979 h 4770688"/>
              <a:gd name="connsiteX1236" fmla="*/ 7291015 w 11117692"/>
              <a:gd name="connsiteY1236" fmla="*/ 4597514 h 4770688"/>
              <a:gd name="connsiteX1237" fmla="*/ 7285881 w 11117692"/>
              <a:gd name="connsiteY1237" fmla="*/ 4599847 h 4770688"/>
              <a:gd name="connsiteX1238" fmla="*/ 7280746 w 11117692"/>
              <a:gd name="connsiteY1238" fmla="*/ 4602648 h 4770688"/>
              <a:gd name="connsiteX1239" fmla="*/ 7271410 w 11117692"/>
              <a:gd name="connsiteY1239" fmla="*/ 4608249 h 4770688"/>
              <a:gd name="connsiteX1240" fmla="*/ 7262075 w 11117692"/>
              <a:gd name="connsiteY1240" fmla="*/ 4614318 h 4770688"/>
              <a:gd name="connsiteX1241" fmla="*/ 7252739 w 11117692"/>
              <a:gd name="connsiteY1241" fmla="*/ 4620853 h 4770688"/>
              <a:gd name="connsiteX1242" fmla="*/ 7241536 w 11117692"/>
              <a:gd name="connsiteY1242" fmla="*/ 4626455 h 4770688"/>
              <a:gd name="connsiteX1243" fmla="*/ 7235935 w 11117692"/>
              <a:gd name="connsiteY1243" fmla="*/ 4629255 h 4770688"/>
              <a:gd name="connsiteX1244" fmla="*/ 7229400 w 11117692"/>
              <a:gd name="connsiteY1244" fmla="*/ 4632056 h 4770688"/>
              <a:gd name="connsiteX1245" fmla="*/ 7222865 w 11117692"/>
              <a:gd name="connsiteY1245" fmla="*/ 4633923 h 4770688"/>
              <a:gd name="connsiteX1246" fmla="*/ 7214930 w 11117692"/>
              <a:gd name="connsiteY1246" fmla="*/ 4635790 h 4770688"/>
              <a:gd name="connsiteX1247" fmla="*/ 7206994 w 11117692"/>
              <a:gd name="connsiteY1247" fmla="*/ 4637190 h 4770688"/>
              <a:gd name="connsiteX1248" fmla="*/ 7198126 w 11117692"/>
              <a:gd name="connsiteY1248" fmla="*/ 4638123 h 4770688"/>
              <a:gd name="connsiteX1249" fmla="*/ 7200459 w 11117692"/>
              <a:gd name="connsiteY1249" fmla="*/ 4641858 h 4770688"/>
              <a:gd name="connsiteX1250" fmla="*/ 7203260 w 11117692"/>
              <a:gd name="connsiteY1250" fmla="*/ 4644658 h 4770688"/>
              <a:gd name="connsiteX1251" fmla="*/ 7206528 w 11117692"/>
              <a:gd name="connsiteY1251" fmla="*/ 4647459 h 4770688"/>
              <a:gd name="connsiteX1252" fmla="*/ 7209795 w 11117692"/>
              <a:gd name="connsiteY1252" fmla="*/ 4648860 h 4770688"/>
              <a:gd name="connsiteX1253" fmla="*/ 7213997 w 11117692"/>
              <a:gd name="connsiteY1253" fmla="*/ 4649794 h 4770688"/>
              <a:gd name="connsiteX1254" fmla="*/ 7218197 w 11117692"/>
              <a:gd name="connsiteY1254" fmla="*/ 4650260 h 4770688"/>
              <a:gd name="connsiteX1255" fmla="*/ 7222865 w 11117692"/>
              <a:gd name="connsiteY1255" fmla="*/ 4649794 h 4770688"/>
              <a:gd name="connsiteX1256" fmla="*/ 7227067 w 11117692"/>
              <a:gd name="connsiteY1256" fmla="*/ 4649326 h 4770688"/>
              <a:gd name="connsiteX1257" fmla="*/ 7237336 w 11117692"/>
              <a:gd name="connsiteY1257" fmla="*/ 4647459 h 4770688"/>
              <a:gd name="connsiteX1258" fmla="*/ 7247138 w 11117692"/>
              <a:gd name="connsiteY1258" fmla="*/ 4645592 h 4770688"/>
              <a:gd name="connsiteX1259" fmla="*/ 7257407 w 11117692"/>
              <a:gd name="connsiteY1259" fmla="*/ 4642791 h 4770688"/>
              <a:gd name="connsiteX1260" fmla="*/ 7267210 w 11117692"/>
              <a:gd name="connsiteY1260" fmla="*/ 4640924 h 4770688"/>
              <a:gd name="connsiteX1261" fmla="*/ 7270944 w 11117692"/>
              <a:gd name="connsiteY1261" fmla="*/ 4643259 h 4770688"/>
              <a:gd name="connsiteX1262" fmla="*/ 7273745 w 11117692"/>
              <a:gd name="connsiteY1262" fmla="*/ 4645592 h 4770688"/>
              <a:gd name="connsiteX1263" fmla="*/ 7275145 w 11117692"/>
              <a:gd name="connsiteY1263" fmla="*/ 4647459 h 4770688"/>
              <a:gd name="connsiteX1264" fmla="*/ 7276078 w 11117692"/>
              <a:gd name="connsiteY1264" fmla="*/ 4649794 h 4770688"/>
              <a:gd name="connsiteX1265" fmla="*/ 7276078 w 11117692"/>
              <a:gd name="connsiteY1265" fmla="*/ 4651661 h 4770688"/>
              <a:gd name="connsiteX1266" fmla="*/ 7274679 w 11117692"/>
              <a:gd name="connsiteY1266" fmla="*/ 4653528 h 4770688"/>
              <a:gd name="connsiteX1267" fmla="*/ 7272811 w 11117692"/>
              <a:gd name="connsiteY1267" fmla="*/ 4655395 h 4770688"/>
              <a:gd name="connsiteX1268" fmla="*/ 7270011 w 11117692"/>
              <a:gd name="connsiteY1268" fmla="*/ 4656795 h 4770688"/>
              <a:gd name="connsiteX1269" fmla="*/ 7262542 w 11117692"/>
              <a:gd name="connsiteY1269" fmla="*/ 4660996 h 4770688"/>
              <a:gd name="connsiteX1270" fmla="*/ 7252739 w 11117692"/>
              <a:gd name="connsiteY1270" fmla="*/ 4664263 h 4770688"/>
              <a:gd name="connsiteX1271" fmla="*/ 7241070 w 11117692"/>
              <a:gd name="connsiteY1271" fmla="*/ 4667531 h 4770688"/>
              <a:gd name="connsiteX1272" fmla="*/ 7227533 w 11117692"/>
              <a:gd name="connsiteY1272" fmla="*/ 4670798 h 4770688"/>
              <a:gd name="connsiteX1273" fmla="*/ 7213063 w 11117692"/>
              <a:gd name="connsiteY1273" fmla="*/ 4673133 h 4770688"/>
              <a:gd name="connsiteX1274" fmla="*/ 7198126 w 11117692"/>
              <a:gd name="connsiteY1274" fmla="*/ 4675933 h 4770688"/>
              <a:gd name="connsiteX1275" fmla="*/ 7168252 w 11117692"/>
              <a:gd name="connsiteY1275" fmla="*/ 4680134 h 4770688"/>
              <a:gd name="connsiteX1276" fmla="*/ 7141645 w 11117692"/>
              <a:gd name="connsiteY1276" fmla="*/ 4684336 h 4770688"/>
              <a:gd name="connsiteX1277" fmla="*/ 7131376 w 11117692"/>
              <a:gd name="connsiteY1277" fmla="*/ 4687136 h 4770688"/>
              <a:gd name="connsiteX1278" fmla="*/ 7122508 w 11117692"/>
              <a:gd name="connsiteY1278" fmla="*/ 4689003 h 4770688"/>
              <a:gd name="connsiteX1279" fmla="*/ 7125308 w 11117692"/>
              <a:gd name="connsiteY1279" fmla="*/ 4684336 h 4770688"/>
              <a:gd name="connsiteX1280" fmla="*/ 7126708 w 11117692"/>
              <a:gd name="connsiteY1280" fmla="*/ 4679668 h 4770688"/>
              <a:gd name="connsiteX1281" fmla="*/ 7128109 w 11117692"/>
              <a:gd name="connsiteY1281" fmla="*/ 4675933 h 4770688"/>
              <a:gd name="connsiteX1282" fmla="*/ 7128575 w 11117692"/>
              <a:gd name="connsiteY1282" fmla="*/ 4672199 h 4770688"/>
              <a:gd name="connsiteX1283" fmla="*/ 7128575 w 11117692"/>
              <a:gd name="connsiteY1283" fmla="*/ 4668465 h 4770688"/>
              <a:gd name="connsiteX1284" fmla="*/ 7128575 w 11117692"/>
              <a:gd name="connsiteY1284" fmla="*/ 4665197 h 4770688"/>
              <a:gd name="connsiteX1285" fmla="*/ 7128109 w 11117692"/>
              <a:gd name="connsiteY1285" fmla="*/ 4661930 h 4770688"/>
              <a:gd name="connsiteX1286" fmla="*/ 7126708 w 11117692"/>
              <a:gd name="connsiteY1286" fmla="*/ 4659129 h 4770688"/>
              <a:gd name="connsiteX1287" fmla="*/ 7123441 w 11117692"/>
              <a:gd name="connsiteY1287" fmla="*/ 4653528 h 4770688"/>
              <a:gd name="connsiteX1288" fmla="*/ 7120173 w 11117692"/>
              <a:gd name="connsiteY1288" fmla="*/ 4648860 h 4770688"/>
              <a:gd name="connsiteX1289" fmla="*/ 7111305 w 11117692"/>
              <a:gd name="connsiteY1289" fmla="*/ 4639991 h 4770688"/>
              <a:gd name="connsiteX1290" fmla="*/ 7107571 w 11117692"/>
              <a:gd name="connsiteY1290" fmla="*/ 4635790 h 4770688"/>
              <a:gd name="connsiteX1291" fmla="*/ 7103836 w 11117692"/>
              <a:gd name="connsiteY1291" fmla="*/ 4631588 h 4770688"/>
              <a:gd name="connsiteX1292" fmla="*/ 7102903 w 11117692"/>
              <a:gd name="connsiteY1292" fmla="*/ 4629255 h 4770688"/>
              <a:gd name="connsiteX1293" fmla="*/ 7101969 w 11117692"/>
              <a:gd name="connsiteY1293" fmla="*/ 4626921 h 4770688"/>
              <a:gd name="connsiteX1294" fmla="*/ 7101502 w 11117692"/>
              <a:gd name="connsiteY1294" fmla="*/ 4625054 h 4770688"/>
              <a:gd name="connsiteX1295" fmla="*/ 7101502 w 11117692"/>
              <a:gd name="connsiteY1295" fmla="*/ 4622720 h 4770688"/>
              <a:gd name="connsiteX1296" fmla="*/ 7101969 w 11117692"/>
              <a:gd name="connsiteY1296" fmla="*/ 4619920 h 4770688"/>
              <a:gd name="connsiteX1297" fmla="*/ 7102435 w 11117692"/>
              <a:gd name="connsiteY1297" fmla="*/ 4617119 h 4770688"/>
              <a:gd name="connsiteX1298" fmla="*/ 7103836 w 11117692"/>
              <a:gd name="connsiteY1298" fmla="*/ 4614318 h 4770688"/>
              <a:gd name="connsiteX1299" fmla="*/ 7106170 w 11117692"/>
              <a:gd name="connsiteY1299" fmla="*/ 4611050 h 4770688"/>
              <a:gd name="connsiteX1300" fmla="*/ 7108970 w 11117692"/>
              <a:gd name="connsiteY1300" fmla="*/ 4607783 h 4770688"/>
              <a:gd name="connsiteX1301" fmla="*/ 7112238 w 11117692"/>
              <a:gd name="connsiteY1301" fmla="*/ 4604515 h 4770688"/>
              <a:gd name="connsiteX1302" fmla="*/ 7121574 w 11117692"/>
              <a:gd name="connsiteY1302" fmla="*/ 4596581 h 4770688"/>
              <a:gd name="connsiteX1303" fmla="*/ 7117372 w 11117692"/>
              <a:gd name="connsiteY1303" fmla="*/ 4589578 h 4770688"/>
              <a:gd name="connsiteX1304" fmla="*/ 7115505 w 11117692"/>
              <a:gd name="connsiteY1304" fmla="*/ 4587245 h 4770688"/>
              <a:gd name="connsiteX1305" fmla="*/ 7113638 w 11117692"/>
              <a:gd name="connsiteY1305" fmla="*/ 4585378 h 4770688"/>
              <a:gd name="connsiteX1306" fmla="*/ 7111771 w 11117692"/>
              <a:gd name="connsiteY1306" fmla="*/ 4584444 h 4770688"/>
              <a:gd name="connsiteX1307" fmla="*/ 7110371 w 11117692"/>
              <a:gd name="connsiteY1307" fmla="*/ 4583977 h 4770688"/>
              <a:gd name="connsiteX1308" fmla="*/ 7108970 w 11117692"/>
              <a:gd name="connsiteY1308" fmla="*/ 4584444 h 4770688"/>
              <a:gd name="connsiteX1309" fmla="*/ 7107571 w 11117692"/>
              <a:gd name="connsiteY1309" fmla="*/ 4584910 h 4770688"/>
              <a:gd name="connsiteX1310" fmla="*/ 7103836 w 11117692"/>
              <a:gd name="connsiteY1310" fmla="*/ 4587711 h 4770688"/>
              <a:gd name="connsiteX1311" fmla="*/ 7101502 w 11117692"/>
              <a:gd name="connsiteY1311" fmla="*/ 4591913 h 4770688"/>
              <a:gd name="connsiteX1312" fmla="*/ 7094501 w 11117692"/>
              <a:gd name="connsiteY1312" fmla="*/ 4603116 h 4770688"/>
              <a:gd name="connsiteX1313" fmla="*/ 7091233 w 11117692"/>
              <a:gd name="connsiteY1313" fmla="*/ 4609183 h 4770688"/>
              <a:gd name="connsiteX1314" fmla="*/ 7087032 w 11117692"/>
              <a:gd name="connsiteY1314" fmla="*/ 4615252 h 4770688"/>
              <a:gd name="connsiteX1315" fmla="*/ 7081897 w 11117692"/>
              <a:gd name="connsiteY1315" fmla="*/ 4621319 h 4770688"/>
              <a:gd name="connsiteX1316" fmla="*/ 7079096 w 11117692"/>
              <a:gd name="connsiteY1316" fmla="*/ 4623654 h 4770688"/>
              <a:gd name="connsiteX1317" fmla="*/ 7076296 w 11117692"/>
              <a:gd name="connsiteY1317" fmla="*/ 4625987 h 4770688"/>
              <a:gd name="connsiteX1318" fmla="*/ 7073029 w 11117692"/>
              <a:gd name="connsiteY1318" fmla="*/ 4628322 h 4770688"/>
              <a:gd name="connsiteX1319" fmla="*/ 7069761 w 11117692"/>
              <a:gd name="connsiteY1319" fmla="*/ 4629721 h 4770688"/>
              <a:gd name="connsiteX1320" fmla="*/ 7065560 w 11117692"/>
              <a:gd name="connsiteY1320" fmla="*/ 4631122 h 4770688"/>
              <a:gd name="connsiteX1321" fmla="*/ 7061826 w 11117692"/>
              <a:gd name="connsiteY1321" fmla="*/ 4631588 h 4770688"/>
              <a:gd name="connsiteX1322" fmla="*/ 7058092 w 11117692"/>
              <a:gd name="connsiteY1322" fmla="*/ 4632056 h 4770688"/>
              <a:gd name="connsiteX1323" fmla="*/ 7053424 w 11117692"/>
              <a:gd name="connsiteY1323" fmla="*/ 4631588 h 4770688"/>
              <a:gd name="connsiteX1324" fmla="*/ 7048756 w 11117692"/>
              <a:gd name="connsiteY1324" fmla="*/ 4630189 h 4770688"/>
              <a:gd name="connsiteX1325" fmla="*/ 7043155 w 11117692"/>
              <a:gd name="connsiteY1325" fmla="*/ 4628788 h 4770688"/>
              <a:gd name="connsiteX1326" fmla="*/ 7041754 w 11117692"/>
              <a:gd name="connsiteY1326" fmla="*/ 4632990 h 4770688"/>
              <a:gd name="connsiteX1327" fmla="*/ 7041288 w 11117692"/>
              <a:gd name="connsiteY1327" fmla="*/ 4637190 h 4770688"/>
              <a:gd name="connsiteX1328" fmla="*/ 7040820 w 11117692"/>
              <a:gd name="connsiteY1328" fmla="*/ 4640924 h 4770688"/>
              <a:gd name="connsiteX1329" fmla="*/ 7040820 w 11117692"/>
              <a:gd name="connsiteY1329" fmla="*/ 4644192 h 4770688"/>
              <a:gd name="connsiteX1330" fmla="*/ 7041288 w 11117692"/>
              <a:gd name="connsiteY1330" fmla="*/ 4647927 h 4770688"/>
              <a:gd name="connsiteX1331" fmla="*/ 7042687 w 11117692"/>
              <a:gd name="connsiteY1331" fmla="*/ 4651661 h 4770688"/>
              <a:gd name="connsiteX1332" fmla="*/ 7044554 w 11117692"/>
              <a:gd name="connsiteY1332" fmla="*/ 4657728 h 4770688"/>
              <a:gd name="connsiteX1333" fmla="*/ 7047355 w 11117692"/>
              <a:gd name="connsiteY1333" fmla="*/ 4663330 h 4770688"/>
              <a:gd name="connsiteX1334" fmla="*/ 7051557 w 11117692"/>
              <a:gd name="connsiteY1334" fmla="*/ 4668465 h 4770688"/>
              <a:gd name="connsiteX1335" fmla="*/ 7055291 w 11117692"/>
              <a:gd name="connsiteY1335" fmla="*/ 4673133 h 4770688"/>
              <a:gd name="connsiteX1336" fmla="*/ 7059491 w 11117692"/>
              <a:gd name="connsiteY1336" fmla="*/ 4677333 h 4770688"/>
              <a:gd name="connsiteX1337" fmla="*/ 7066494 w 11117692"/>
              <a:gd name="connsiteY1337" fmla="*/ 4684802 h 4770688"/>
              <a:gd name="connsiteX1338" fmla="*/ 7068361 w 11117692"/>
              <a:gd name="connsiteY1338" fmla="*/ 4688070 h 4770688"/>
              <a:gd name="connsiteX1339" fmla="*/ 7069761 w 11117692"/>
              <a:gd name="connsiteY1339" fmla="*/ 4690871 h 4770688"/>
              <a:gd name="connsiteX1340" fmla="*/ 7069761 w 11117692"/>
              <a:gd name="connsiteY1340" fmla="*/ 4692270 h 4770688"/>
              <a:gd name="connsiteX1341" fmla="*/ 7069295 w 11117692"/>
              <a:gd name="connsiteY1341" fmla="*/ 4693671 h 4770688"/>
              <a:gd name="connsiteX1342" fmla="*/ 7067893 w 11117692"/>
              <a:gd name="connsiteY1342" fmla="*/ 4695071 h 4770688"/>
              <a:gd name="connsiteX1343" fmla="*/ 7066960 w 11117692"/>
              <a:gd name="connsiteY1343" fmla="*/ 4696472 h 4770688"/>
              <a:gd name="connsiteX1344" fmla="*/ 7062292 w 11117692"/>
              <a:gd name="connsiteY1344" fmla="*/ 4698805 h 4770688"/>
              <a:gd name="connsiteX1345" fmla="*/ 7055757 w 11117692"/>
              <a:gd name="connsiteY1345" fmla="*/ 4700672 h 4770688"/>
              <a:gd name="connsiteX1346" fmla="*/ 7045488 w 11117692"/>
              <a:gd name="connsiteY1346" fmla="*/ 4703007 h 4770688"/>
              <a:gd name="connsiteX1347" fmla="*/ 7037086 w 11117692"/>
              <a:gd name="connsiteY1347" fmla="*/ 4703940 h 4770688"/>
              <a:gd name="connsiteX1348" fmla="*/ 7031484 w 11117692"/>
              <a:gd name="connsiteY1348" fmla="*/ 4703473 h 4770688"/>
              <a:gd name="connsiteX1349" fmla="*/ 7029151 w 11117692"/>
              <a:gd name="connsiteY1349" fmla="*/ 4703007 h 4770688"/>
              <a:gd name="connsiteX1350" fmla="*/ 7027750 w 11117692"/>
              <a:gd name="connsiteY1350" fmla="*/ 4702539 h 4770688"/>
              <a:gd name="connsiteX1351" fmla="*/ 7026351 w 11117692"/>
              <a:gd name="connsiteY1351" fmla="*/ 4701606 h 4770688"/>
              <a:gd name="connsiteX1352" fmla="*/ 7025883 w 11117692"/>
              <a:gd name="connsiteY1352" fmla="*/ 4700206 h 4770688"/>
              <a:gd name="connsiteX1353" fmla="*/ 7025417 w 11117692"/>
              <a:gd name="connsiteY1353" fmla="*/ 4697405 h 4770688"/>
              <a:gd name="connsiteX1354" fmla="*/ 7025417 w 11117692"/>
              <a:gd name="connsiteY1354" fmla="*/ 4693671 h 4770688"/>
              <a:gd name="connsiteX1355" fmla="*/ 7026351 w 11117692"/>
              <a:gd name="connsiteY1355" fmla="*/ 4689937 h 4770688"/>
              <a:gd name="connsiteX1356" fmla="*/ 7028684 w 11117692"/>
              <a:gd name="connsiteY1356" fmla="*/ 4680134 h 4770688"/>
              <a:gd name="connsiteX1357" fmla="*/ 7029151 w 11117692"/>
              <a:gd name="connsiteY1357" fmla="*/ 4675933 h 4770688"/>
              <a:gd name="connsiteX1358" fmla="*/ 7029151 w 11117692"/>
              <a:gd name="connsiteY1358" fmla="*/ 4670798 h 4770688"/>
              <a:gd name="connsiteX1359" fmla="*/ 7028684 w 11117692"/>
              <a:gd name="connsiteY1359" fmla="*/ 4667997 h 4770688"/>
              <a:gd name="connsiteX1360" fmla="*/ 7027750 w 11117692"/>
              <a:gd name="connsiteY1360" fmla="*/ 4665664 h 4770688"/>
              <a:gd name="connsiteX1361" fmla="*/ 7026351 w 11117692"/>
              <a:gd name="connsiteY1361" fmla="*/ 4663797 h 4770688"/>
              <a:gd name="connsiteX1362" fmla="*/ 7024950 w 11117692"/>
              <a:gd name="connsiteY1362" fmla="*/ 4660996 h 4770688"/>
              <a:gd name="connsiteX1363" fmla="*/ 7023082 w 11117692"/>
              <a:gd name="connsiteY1363" fmla="*/ 4658662 h 4770688"/>
              <a:gd name="connsiteX1364" fmla="*/ 7020282 w 11117692"/>
              <a:gd name="connsiteY1364" fmla="*/ 4656329 h 4770688"/>
              <a:gd name="connsiteX1365" fmla="*/ 7017015 w 11117692"/>
              <a:gd name="connsiteY1365" fmla="*/ 4654928 h 4770688"/>
              <a:gd name="connsiteX1366" fmla="*/ 7013747 w 11117692"/>
              <a:gd name="connsiteY1366" fmla="*/ 4652594 h 4770688"/>
              <a:gd name="connsiteX1367" fmla="*/ 7008145 w 11117692"/>
              <a:gd name="connsiteY1367" fmla="*/ 4653060 h 4770688"/>
              <a:gd name="connsiteX1368" fmla="*/ 7003478 w 11117692"/>
              <a:gd name="connsiteY1368" fmla="*/ 4654462 h 4770688"/>
              <a:gd name="connsiteX1369" fmla="*/ 7000211 w 11117692"/>
              <a:gd name="connsiteY1369" fmla="*/ 4656329 h 4770688"/>
              <a:gd name="connsiteX1370" fmla="*/ 6997410 w 11117692"/>
              <a:gd name="connsiteY1370" fmla="*/ 4659129 h 4770688"/>
              <a:gd name="connsiteX1371" fmla="*/ 6996009 w 11117692"/>
              <a:gd name="connsiteY1371" fmla="*/ 4663330 h 4770688"/>
              <a:gd name="connsiteX1372" fmla="*/ 6994609 w 11117692"/>
              <a:gd name="connsiteY1372" fmla="*/ 4667531 h 4770688"/>
              <a:gd name="connsiteX1373" fmla="*/ 6994142 w 11117692"/>
              <a:gd name="connsiteY1373" fmla="*/ 4672199 h 4770688"/>
              <a:gd name="connsiteX1374" fmla="*/ 6993676 w 11117692"/>
              <a:gd name="connsiteY1374" fmla="*/ 4676867 h 4770688"/>
              <a:gd name="connsiteX1375" fmla="*/ 6993208 w 11117692"/>
              <a:gd name="connsiteY1375" fmla="*/ 4697405 h 4770688"/>
              <a:gd name="connsiteX1376" fmla="*/ 6993208 w 11117692"/>
              <a:gd name="connsiteY1376" fmla="*/ 4702539 h 4770688"/>
              <a:gd name="connsiteX1377" fmla="*/ 6992275 w 11117692"/>
              <a:gd name="connsiteY1377" fmla="*/ 4706274 h 4770688"/>
              <a:gd name="connsiteX1378" fmla="*/ 6990875 w 11117692"/>
              <a:gd name="connsiteY1378" fmla="*/ 4709542 h 4770688"/>
              <a:gd name="connsiteX1379" fmla="*/ 6989474 w 11117692"/>
              <a:gd name="connsiteY1379" fmla="*/ 4712342 h 4770688"/>
              <a:gd name="connsiteX1380" fmla="*/ 6988075 w 11117692"/>
              <a:gd name="connsiteY1380" fmla="*/ 4714210 h 4770688"/>
              <a:gd name="connsiteX1381" fmla="*/ 6986673 w 11117692"/>
              <a:gd name="connsiteY1381" fmla="*/ 4714676 h 4770688"/>
              <a:gd name="connsiteX1382" fmla="*/ 6982006 w 11117692"/>
              <a:gd name="connsiteY1382" fmla="*/ 4716543 h 4770688"/>
              <a:gd name="connsiteX1383" fmla="*/ 6976404 w 11117692"/>
              <a:gd name="connsiteY1383" fmla="*/ 4717476 h 4770688"/>
              <a:gd name="connsiteX1384" fmla="*/ 6970337 w 11117692"/>
              <a:gd name="connsiteY1384" fmla="*/ 4717944 h 4770688"/>
              <a:gd name="connsiteX1385" fmla="*/ 6956333 w 11117692"/>
              <a:gd name="connsiteY1385" fmla="*/ 4718410 h 4770688"/>
              <a:gd name="connsiteX1386" fmla="*/ 6949331 w 11117692"/>
              <a:gd name="connsiteY1386" fmla="*/ 4719343 h 4770688"/>
              <a:gd name="connsiteX1387" fmla="*/ 6942330 w 11117692"/>
              <a:gd name="connsiteY1387" fmla="*/ 4720277 h 4770688"/>
              <a:gd name="connsiteX1388" fmla="*/ 6936261 w 11117692"/>
              <a:gd name="connsiteY1388" fmla="*/ 4721211 h 4770688"/>
              <a:gd name="connsiteX1389" fmla="*/ 6930660 w 11117692"/>
              <a:gd name="connsiteY1389" fmla="*/ 4723545 h 4770688"/>
              <a:gd name="connsiteX1390" fmla="*/ 6927859 w 11117692"/>
              <a:gd name="connsiteY1390" fmla="*/ 4724479 h 4770688"/>
              <a:gd name="connsiteX1391" fmla="*/ 6925526 w 11117692"/>
              <a:gd name="connsiteY1391" fmla="*/ 4726346 h 4770688"/>
              <a:gd name="connsiteX1392" fmla="*/ 6923659 w 11117692"/>
              <a:gd name="connsiteY1392" fmla="*/ 4728213 h 4770688"/>
              <a:gd name="connsiteX1393" fmla="*/ 6922258 w 11117692"/>
              <a:gd name="connsiteY1393" fmla="*/ 4730080 h 4770688"/>
              <a:gd name="connsiteX1394" fmla="*/ 6920858 w 11117692"/>
              <a:gd name="connsiteY1394" fmla="*/ 4732413 h 4770688"/>
              <a:gd name="connsiteX1395" fmla="*/ 6920390 w 11117692"/>
              <a:gd name="connsiteY1395" fmla="*/ 4735214 h 4770688"/>
              <a:gd name="connsiteX1396" fmla="*/ 6919924 w 11117692"/>
              <a:gd name="connsiteY1396" fmla="*/ 4738015 h 4770688"/>
              <a:gd name="connsiteX1397" fmla="*/ 6920390 w 11117692"/>
              <a:gd name="connsiteY1397" fmla="*/ 4741283 h 4770688"/>
              <a:gd name="connsiteX1398" fmla="*/ 6920858 w 11117692"/>
              <a:gd name="connsiteY1398" fmla="*/ 4745017 h 4770688"/>
              <a:gd name="connsiteX1399" fmla="*/ 6922725 w 11117692"/>
              <a:gd name="connsiteY1399" fmla="*/ 4749218 h 4770688"/>
              <a:gd name="connsiteX1400" fmla="*/ 6924592 w 11117692"/>
              <a:gd name="connsiteY1400" fmla="*/ 4753885 h 4770688"/>
              <a:gd name="connsiteX1401" fmla="*/ 6927393 w 11117692"/>
              <a:gd name="connsiteY1401" fmla="*/ 4759021 h 4770688"/>
              <a:gd name="connsiteX1402" fmla="*/ 6909655 w 11117692"/>
              <a:gd name="connsiteY1402" fmla="*/ 4762287 h 4770688"/>
              <a:gd name="connsiteX1403" fmla="*/ 6892851 w 11117692"/>
              <a:gd name="connsiteY1403" fmla="*/ 4765088 h 4770688"/>
              <a:gd name="connsiteX1404" fmla="*/ 6876513 w 11117692"/>
              <a:gd name="connsiteY1404" fmla="*/ 4767423 h 4770688"/>
              <a:gd name="connsiteX1405" fmla="*/ 6860642 w 11117692"/>
              <a:gd name="connsiteY1405" fmla="*/ 4768822 h 4770688"/>
              <a:gd name="connsiteX1406" fmla="*/ 6845239 w 11117692"/>
              <a:gd name="connsiteY1406" fmla="*/ 4770223 h 4770688"/>
              <a:gd name="connsiteX1407" fmla="*/ 6830351 w 11117692"/>
              <a:gd name="connsiteY1407" fmla="*/ 4770688 h 4770688"/>
              <a:gd name="connsiteX1408" fmla="*/ 6800336 w 11117692"/>
              <a:gd name="connsiteY1408" fmla="*/ 4770688 h 4770688"/>
              <a:gd name="connsiteX1409" fmla="*/ 6771488 w 11117692"/>
              <a:gd name="connsiteY1409" fmla="*/ 4770223 h 4770688"/>
              <a:gd name="connsiteX1410" fmla="*/ 6743013 w 11117692"/>
              <a:gd name="connsiteY1410" fmla="*/ 4768822 h 4770688"/>
              <a:gd name="connsiteX1411" fmla="*/ 6714073 w 11117692"/>
              <a:gd name="connsiteY1411" fmla="*/ 4767889 h 4770688"/>
              <a:gd name="connsiteX1412" fmla="*/ 6684666 w 11117692"/>
              <a:gd name="connsiteY1412" fmla="*/ 4767423 h 4770688"/>
              <a:gd name="connsiteX1413" fmla="*/ 6685600 w 11117692"/>
              <a:gd name="connsiteY1413" fmla="*/ 4756686 h 4770688"/>
              <a:gd name="connsiteX1414" fmla="*/ 6684199 w 11117692"/>
              <a:gd name="connsiteY1414" fmla="*/ 4747818 h 4770688"/>
              <a:gd name="connsiteX1415" fmla="*/ 6682799 w 11117692"/>
              <a:gd name="connsiteY1415" fmla="*/ 4738948 h 4770688"/>
              <a:gd name="connsiteX1416" fmla="*/ 6680465 w 11117692"/>
              <a:gd name="connsiteY1416" fmla="*/ 4731480 h 4770688"/>
              <a:gd name="connsiteX1417" fmla="*/ 6677664 w 11117692"/>
              <a:gd name="connsiteY1417" fmla="*/ 4724479 h 4770688"/>
              <a:gd name="connsiteX1418" fmla="*/ 6674863 w 11117692"/>
              <a:gd name="connsiteY1418" fmla="*/ 4717944 h 4770688"/>
              <a:gd name="connsiteX1419" fmla="*/ 6669262 w 11117692"/>
              <a:gd name="connsiteY1419" fmla="*/ 4706274 h 4770688"/>
              <a:gd name="connsiteX1420" fmla="*/ 6666461 w 11117692"/>
              <a:gd name="connsiteY1420" fmla="*/ 4700672 h 4770688"/>
              <a:gd name="connsiteX1421" fmla="*/ 6665062 w 11117692"/>
              <a:gd name="connsiteY1421" fmla="*/ 4695071 h 4770688"/>
              <a:gd name="connsiteX1422" fmla="*/ 6663660 w 11117692"/>
              <a:gd name="connsiteY1422" fmla="*/ 4689937 h 4770688"/>
              <a:gd name="connsiteX1423" fmla="*/ 6663660 w 11117692"/>
              <a:gd name="connsiteY1423" fmla="*/ 4684336 h 4770688"/>
              <a:gd name="connsiteX1424" fmla="*/ 6664128 w 11117692"/>
              <a:gd name="connsiteY1424" fmla="*/ 4678267 h 4770688"/>
              <a:gd name="connsiteX1425" fmla="*/ 6666929 w 11117692"/>
              <a:gd name="connsiteY1425" fmla="*/ 4672199 h 4770688"/>
              <a:gd name="connsiteX1426" fmla="*/ 6670663 w 11117692"/>
              <a:gd name="connsiteY1426" fmla="*/ 4665197 h 4770688"/>
              <a:gd name="connsiteX1427" fmla="*/ 6675797 w 11117692"/>
              <a:gd name="connsiteY1427" fmla="*/ 4658196 h 4770688"/>
              <a:gd name="connsiteX1428" fmla="*/ 6669262 w 11117692"/>
              <a:gd name="connsiteY1428" fmla="*/ 4655861 h 4770688"/>
              <a:gd name="connsiteX1429" fmla="*/ 6662261 w 11117692"/>
              <a:gd name="connsiteY1429" fmla="*/ 4653528 h 4770688"/>
              <a:gd name="connsiteX1430" fmla="*/ 6645923 w 11117692"/>
              <a:gd name="connsiteY1430" fmla="*/ 4650260 h 4770688"/>
              <a:gd name="connsiteX1431" fmla="*/ 6628653 w 11117692"/>
              <a:gd name="connsiteY1431" fmla="*/ 4647459 h 4770688"/>
              <a:gd name="connsiteX1432" fmla="*/ 6609514 w 11117692"/>
              <a:gd name="connsiteY1432" fmla="*/ 4645592 h 4770688"/>
              <a:gd name="connsiteX1433" fmla="*/ 6589443 w 11117692"/>
              <a:gd name="connsiteY1433" fmla="*/ 4644192 h 4770688"/>
              <a:gd name="connsiteX1434" fmla="*/ 6568437 w 11117692"/>
              <a:gd name="connsiteY1434" fmla="*/ 4643725 h 4770688"/>
              <a:gd name="connsiteX1435" fmla="*/ 6546965 w 11117692"/>
              <a:gd name="connsiteY1435" fmla="*/ 4643725 h 4770688"/>
              <a:gd name="connsiteX1436" fmla="*/ 6524559 w 11117692"/>
              <a:gd name="connsiteY1436" fmla="*/ 4644192 h 4770688"/>
              <a:gd name="connsiteX1437" fmla="*/ 6502621 w 11117692"/>
              <a:gd name="connsiteY1437" fmla="*/ 4645592 h 4770688"/>
              <a:gd name="connsiteX1438" fmla="*/ 6480682 w 11117692"/>
              <a:gd name="connsiteY1438" fmla="*/ 4647459 h 4770688"/>
              <a:gd name="connsiteX1439" fmla="*/ 6459678 w 11117692"/>
              <a:gd name="connsiteY1439" fmla="*/ 4649794 h 4770688"/>
              <a:gd name="connsiteX1440" fmla="*/ 6439139 w 11117692"/>
              <a:gd name="connsiteY1440" fmla="*/ 4653060 h 4770688"/>
              <a:gd name="connsiteX1441" fmla="*/ 6420000 w 11117692"/>
              <a:gd name="connsiteY1441" fmla="*/ 4656329 h 4770688"/>
              <a:gd name="connsiteX1442" fmla="*/ 6402263 w 11117692"/>
              <a:gd name="connsiteY1442" fmla="*/ 4660529 h 4770688"/>
              <a:gd name="connsiteX1443" fmla="*/ 6385926 w 11117692"/>
              <a:gd name="connsiteY1443" fmla="*/ 4664731 h 4770688"/>
              <a:gd name="connsiteX1444" fmla="*/ 6371455 w 11117692"/>
              <a:gd name="connsiteY1444" fmla="*/ 4669865 h 4770688"/>
              <a:gd name="connsiteX1445" fmla="*/ 6366787 w 11117692"/>
              <a:gd name="connsiteY1445" fmla="*/ 4672199 h 4770688"/>
              <a:gd name="connsiteX1446" fmla="*/ 6363053 w 11117692"/>
              <a:gd name="connsiteY1446" fmla="*/ 4675466 h 4770688"/>
              <a:gd name="connsiteX1447" fmla="*/ 6360720 w 11117692"/>
              <a:gd name="connsiteY1447" fmla="*/ 4678734 h 4770688"/>
              <a:gd name="connsiteX1448" fmla="*/ 6358385 w 11117692"/>
              <a:gd name="connsiteY1448" fmla="*/ 4682934 h 4770688"/>
              <a:gd name="connsiteX1449" fmla="*/ 6356986 w 11117692"/>
              <a:gd name="connsiteY1449" fmla="*/ 4687602 h 4770688"/>
              <a:gd name="connsiteX1450" fmla="*/ 6356052 w 11117692"/>
              <a:gd name="connsiteY1450" fmla="*/ 4693204 h 4770688"/>
              <a:gd name="connsiteX1451" fmla="*/ 6354185 w 11117692"/>
              <a:gd name="connsiteY1451" fmla="*/ 4705808 h 4770688"/>
              <a:gd name="connsiteX1452" fmla="*/ 6341115 w 11117692"/>
              <a:gd name="connsiteY1452" fmla="*/ 4707675 h 4770688"/>
              <a:gd name="connsiteX1453" fmla="*/ 6327578 w 11117692"/>
              <a:gd name="connsiteY1453" fmla="*/ 4709074 h 4770688"/>
              <a:gd name="connsiteX1454" fmla="*/ 6314042 w 11117692"/>
              <a:gd name="connsiteY1454" fmla="*/ 4709542 h 4770688"/>
              <a:gd name="connsiteX1455" fmla="*/ 6300504 w 11117692"/>
              <a:gd name="connsiteY1455" fmla="*/ 4709542 h 4770688"/>
              <a:gd name="connsiteX1456" fmla="*/ 6286968 w 11117692"/>
              <a:gd name="connsiteY1456" fmla="*/ 4709542 h 4770688"/>
              <a:gd name="connsiteX1457" fmla="*/ 6272965 w 11117692"/>
              <a:gd name="connsiteY1457" fmla="*/ 4709074 h 4770688"/>
              <a:gd name="connsiteX1458" fmla="*/ 6245891 w 11117692"/>
              <a:gd name="connsiteY1458" fmla="*/ 4707675 h 4770688"/>
              <a:gd name="connsiteX1459" fmla="*/ 6219284 w 11117692"/>
              <a:gd name="connsiteY1459" fmla="*/ 4704874 h 4770688"/>
              <a:gd name="connsiteX1460" fmla="*/ 6192678 w 11117692"/>
              <a:gd name="connsiteY1460" fmla="*/ 4700672 h 4770688"/>
              <a:gd name="connsiteX1461" fmla="*/ 6140865 w 11117692"/>
              <a:gd name="connsiteY1461" fmla="*/ 4693671 h 4770688"/>
              <a:gd name="connsiteX1462" fmla="*/ 6116592 w 11117692"/>
              <a:gd name="connsiteY1462" fmla="*/ 4689937 h 4770688"/>
              <a:gd name="connsiteX1463" fmla="*/ 6092787 w 11117692"/>
              <a:gd name="connsiteY1463" fmla="*/ 4685735 h 4770688"/>
              <a:gd name="connsiteX1464" fmla="*/ 6081117 w 11117692"/>
              <a:gd name="connsiteY1464" fmla="*/ 4684802 h 4770688"/>
              <a:gd name="connsiteX1465" fmla="*/ 6069914 w 11117692"/>
              <a:gd name="connsiteY1465" fmla="*/ 4683402 h 4770688"/>
              <a:gd name="connsiteX1466" fmla="*/ 6058711 w 11117692"/>
              <a:gd name="connsiteY1466" fmla="*/ 4682934 h 4770688"/>
              <a:gd name="connsiteX1467" fmla="*/ 6048442 w 11117692"/>
              <a:gd name="connsiteY1467" fmla="*/ 4682934 h 4770688"/>
              <a:gd name="connsiteX1468" fmla="*/ 6037707 w 11117692"/>
              <a:gd name="connsiteY1468" fmla="*/ 4683402 h 4770688"/>
              <a:gd name="connsiteX1469" fmla="*/ 6027904 w 11117692"/>
              <a:gd name="connsiteY1469" fmla="*/ 4684336 h 4770688"/>
              <a:gd name="connsiteX1470" fmla="*/ 6017634 w 11117692"/>
              <a:gd name="connsiteY1470" fmla="*/ 4685735 h 4770688"/>
              <a:gd name="connsiteX1471" fmla="*/ 6008299 w 11117692"/>
              <a:gd name="connsiteY1471" fmla="*/ 4688070 h 4770688"/>
              <a:gd name="connsiteX1472" fmla="*/ 5998963 w 11117692"/>
              <a:gd name="connsiteY1472" fmla="*/ 4690871 h 4770688"/>
              <a:gd name="connsiteX1473" fmla="*/ 5990095 w 11117692"/>
              <a:gd name="connsiteY1473" fmla="*/ 4694137 h 4770688"/>
              <a:gd name="connsiteX1474" fmla="*/ 5981693 w 11117692"/>
              <a:gd name="connsiteY1474" fmla="*/ 4698805 h 4770688"/>
              <a:gd name="connsiteX1475" fmla="*/ 5974224 w 11117692"/>
              <a:gd name="connsiteY1475" fmla="*/ 4703473 h 4770688"/>
              <a:gd name="connsiteX1476" fmla="*/ 5945284 w 11117692"/>
              <a:gd name="connsiteY1476" fmla="*/ 4694137 h 4770688"/>
              <a:gd name="connsiteX1477" fmla="*/ 5914009 w 11117692"/>
              <a:gd name="connsiteY1477" fmla="*/ 4684802 h 4770688"/>
              <a:gd name="connsiteX1478" fmla="*/ 5898606 w 11117692"/>
              <a:gd name="connsiteY1478" fmla="*/ 4680134 h 4770688"/>
              <a:gd name="connsiteX1479" fmla="*/ 5883669 w 11117692"/>
              <a:gd name="connsiteY1479" fmla="*/ 4676400 h 4770688"/>
              <a:gd name="connsiteX1480" fmla="*/ 5868732 w 11117692"/>
              <a:gd name="connsiteY1480" fmla="*/ 4673599 h 4770688"/>
              <a:gd name="connsiteX1481" fmla="*/ 5854261 w 11117692"/>
              <a:gd name="connsiteY1481" fmla="*/ 4670798 h 4770688"/>
              <a:gd name="connsiteX1482" fmla="*/ 5847260 w 11117692"/>
              <a:gd name="connsiteY1482" fmla="*/ 4670332 h 4770688"/>
              <a:gd name="connsiteX1483" fmla="*/ 5840257 w 11117692"/>
              <a:gd name="connsiteY1483" fmla="*/ 4669865 h 4770688"/>
              <a:gd name="connsiteX1484" fmla="*/ 5833722 w 11117692"/>
              <a:gd name="connsiteY1484" fmla="*/ 4669865 h 4770688"/>
              <a:gd name="connsiteX1485" fmla="*/ 5827187 w 11117692"/>
              <a:gd name="connsiteY1485" fmla="*/ 4669865 h 4770688"/>
              <a:gd name="connsiteX1486" fmla="*/ 5821120 w 11117692"/>
              <a:gd name="connsiteY1486" fmla="*/ 4670332 h 4770688"/>
              <a:gd name="connsiteX1487" fmla="*/ 5815519 w 11117692"/>
              <a:gd name="connsiteY1487" fmla="*/ 4671266 h 4770688"/>
              <a:gd name="connsiteX1488" fmla="*/ 5809917 w 11117692"/>
              <a:gd name="connsiteY1488" fmla="*/ 4673133 h 4770688"/>
              <a:gd name="connsiteX1489" fmla="*/ 5804782 w 11117692"/>
              <a:gd name="connsiteY1489" fmla="*/ 4675466 h 4770688"/>
              <a:gd name="connsiteX1490" fmla="*/ 5800114 w 11117692"/>
              <a:gd name="connsiteY1490" fmla="*/ 4678267 h 4770688"/>
              <a:gd name="connsiteX1491" fmla="*/ 5795446 w 11117692"/>
              <a:gd name="connsiteY1491" fmla="*/ 4681535 h 4770688"/>
              <a:gd name="connsiteX1492" fmla="*/ 5791712 w 11117692"/>
              <a:gd name="connsiteY1492" fmla="*/ 4685269 h 4770688"/>
              <a:gd name="connsiteX1493" fmla="*/ 5788445 w 11117692"/>
              <a:gd name="connsiteY1493" fmla="*/ 4690403 h 4770688"/>
              <a:gd name="connsiteX1494" fmla="*/ 5785177 w 11117692"/>
              <a:gd name="connsiteY1494" fmla="*/ 4695071 h 4770688"/>
              <a:gd name="connsiteX1495" fmla="*/ 5782376 w 11117692"/>
              <a:gd name="connsiteY1495" fmla="*/ 4701606 h 4770688"/>
              <a:gd name="connsiteX1496" fmla="*/ 5780043 w 11117692"/>
              <a:gd name="connsiteY1496" fmla="*/ 4708141 h 4770688"/>
              <a:gd name="connsiteX1497" fmla="*/ 5778176 w 11117692"/>
              <a:gd name="connsiteY1497" fmla="*/ 4715143 h 4770688"/>
              <a:gd name="connsiteX1498" fmla="*/ 5770240 w 11117692"/>
              <a:gd name="connsiteY1498" fmla="*/ 4710941 h 4770688"/>
              <a:gd name="connsiteX1499" fmla="*/ 5761838 w 11117692"/>
              <a:gd name="connsiteY1499" fmla="*/ 4708141 h 4770688"/>
              <a:gd name="connsiteX1500" fmla="*/ 5753436 w 11117692"/>
              <a:gd name="connsiteY1500" fmla="*/ 4705808 h 4770688"/>
              <a:gd name="connsiteX1501" fmla="*/ 5744568 w 11117692"/>
              <a:gd name="connsiteY1501" fmla="*/ 4703940 h 4770688"/>
              <a:gd name="connsiteX1502" fmla="*/ 5736166 w 11117692"/>
              <a:gd name="connsiteY1502" fmla="*/ 4703473 h 4770688"/>
              <a:gd name="connsiteX1503" fmla="*/ 5727296 w 11117692"/>
              <a:gd name="connsiteY1503" fmla="*/ 4703473 h 4770688"/>
              <a:gd name="connsiteX1504" fmla="*/ 5718428 w 11117692"/>
              <a:gd name="connsiteY1504" fmla="*/ 4703940 h 4770688"/>
              <a:gd name="connsiteX1505" fmla="*/ 5709558 w 11117692"/>
              <a:gd name="connsiteY1505" fmla="*/ 4705340 h 4770688"/>
              <a:gd name="connsiteX1506" fmla="*/ 5691355 w 11117692"/>
              <a:gd name="connsiteY1506" fmla="*/ 4707675 h 4770688"/>
              <a:gd name="connsiteX1507" fmla="*/ 5673617 w 11117692"/>
              <a:gd name="connsiteY1507" fmla="*/ 4709542 h 4770688"/>
              <a:gd name="connsiteX1508" fmla="*/ 5664281 w 11117692"/>
              <a:gd name="connsiteY1508" fmla="*/ 4710475 h 4770688"/>
              <a:gd name="connsiteX1509" fmla="*/ 5654478 w 11117692"/>
              <a:gd name="connsiteY1509" fmla="*/ 4710941 h 4770688"/>
              <a:gd name="connsiteX1510" fmla="*/ 5645610 w 11117692"/>
              <a:gd name="connsiteY1510" fmla="*/ 4710475 h 4770688"/>
              <a:gd name="connsiteX1511" fmla="*/ 5636274 w 11117692"/>
              <a:gd name="connsiteY1511" fmla="*/ 4709542 h 4770688"/>
              <a:gd name="connsiteX1512" fmla="*/ 5629740 w 11117692"/>
              <a:gd name="connsiteY1512" fmla="*/ 4708608 h 4770688"/>
              <a:gd name="connsiteX1513" fmla="*/ 5623671 w 11117692"/>
              <a:gd name="connsiteY1513" fmla="*/ 4706741 h 4770688"/>
              <a:gd name="connsiteX1514" fmla="*/ 5617136 w 11117692"/>
              <a:gd name="connsiteY1514" fmla="*/ 4704874 h 4770688"/>
              <a:gd name="connsiteX1515" fmla="*/ 5610135 w 11117692"/>
              <a:gd name="connsiteY1515" fmla="*/ 4702073 h 4770688"/>
              <a:gd name="connsiteX1516" fmla="*/ 5597065 w 11117692"/>
              <a:gd name="connsiteY1516" fmla="*/ 4696472 h 4770688"/>
              <a:gd name="connsiteX1517" fmla="*/ 5583527 w 11117692"/>
              <a:gd name="connsiteY1517" fmla="*/ 4689937 h 4770688"/>
              <a:gd name="connsiteX1518" fmla="*/ 5570925 w 11117692"/>
              <a:gd name="connsiteY1518" fmla="*/ 4682934 h 4770688"/>
              <a:gd name="connsiteX1519" fmla="*/ 5558789 w 11117692"/>
              <a:gd name="connsiteY1519" fmla="*/ 4677333 h 4770688"/>
              <a:gd name="connsiteX1520" fmla="*/ 5547120 w 11117692"/>
              <a:gd name="connsiteY1520" fmla="*/ 4673133 h 4770688"/>
              <a:gd name="connsiteX1521" fmla="*/ 5541517 w 11117692"/>
              <a:gd name="connsiteY1521" fmla="*/ 4671266 h 4770688"/>
              <a:gd name="connsiteX1522" fmla="*/ 5536383 w 11117692"/>
              <a:gd name="connsiteY1522" fmla="*/ 4670332 h 4770688"/>
              <a:gd name="connsiteX1523" fmla="*/ 5532649 w 11117692"/>
              <a:gd name="connsiteY1523" fmla="*/ 4670332 h 4770688"/>
              <a:gd name="connsiteX1524" fmla="*/ 5528915 w 11117692"/>
              <a:gd name="connsiteY1524" fmla="*/ 4670798 h 4770688"/>
              <a:gd name="connsiteX1525" fmla="*/ 5524714 w 11117692"/>
              <a:gd name="connsiteY1525" fmla="*/ 4671266 h 4770688"/>
              <a:gd name="connsiteX1526" fmla="*/ 5520514 w 11117692"/>
              <a:gd name="connsiteY1526" fmla="*/ 4673133 h 4770688"/>
              <a:gd name="connsiteX1527" fmla="*/ 5512110 w 11117692"/>
              <a:gd name="connsiteY1527" fmla="*/ 4676400 h 4770688"/>
              <a:gd name="connsiteX1528" fmla="*/ 5503708 w 11117692"/>
              <a:gd name="connsiteY1528" fmla="*/ 4681067 h 4770688"/>
              <a:gd name="connsiteX1529" fmla="*/ 5488771 w 11117692"/>
              <a:gd name="connsiteY1529" fmla="*/ 4689003 h 4770688"/>
              <a:gd name="connsiteX1530" fmla="*/ 5482236 w 11117692"/>
              <a:gd name="connsiteY1530" fmla="*/ 4692270 h 4770688"/>
              <a:gd name="connsiteX1531" fmla="*/ 5479436 w 11117692"/>
              <a:gd name="connsiteY1531" fmla="*/ 4693204 h 4770688"/>
              <a:gd name="connsiteX1532" fmla="*/ 5476635 w 11117692"/>
              <a:gd name="connsiteY1532" fmla="*/ 4693671 h 4770688"/>
              <a:gd name="connsiteX1533" fmla="*/ 5462632 w 11117692"/>
              <a:gd name="connsiteY1533" fmla="*/ 4694137 h 4770688"/>
              <a:gd name="connsiteX1534" fmla="*/ 5448628 w 11117692"/>
              <a:gd name="connsiteY1534" fmla="*/ 4693671 h 4770688"/>
              <a:gd name="connsiteX1535" fmla="*/ 5434625 w 11117692"/>
              <a:gd name="connsiteY1535" fmla="*/ 4692270 h 4770688"/>
              <a:gd name="connsiteX1536" fmla="*/ 5420154 w 11117692"/>
              <a:gd name="connsiteY1536" fmla="*/ 4690871 h 4770688"/>
              <a:gd name="connsiteX1537" fmla="*/ 5405217 w 11117692"/>
              <a:gd name="connsiteY1537" fmla="*/ 4689003 h 4770688"/>
              <a:gd name="connsiteX1538" fmla="*/ 5390747 w 11117692"/>
              <a:gd name="connsiteY1538" fmla="*/ 4686203 h 4770688"/>
              <a:gd name="connsiteX1539" fmla="*/ 5361339 w 11117692"/>
              <a:gd name="connsiteY1539" fmla="*/ 4680134 h 4770688"/>
              <a:gd name="connsiteX1540" fmla="*/ 5332399 w 11117692"/>
              <a:gd name="connsiteY1540" fmla="*/ 4673133 h 4770688"/>
              <a:gd name="connsiteX1541" fmla="*/ 5303926 w 11117692"/>
              <a:gd name="connsiteY1541" fmla="*/ 4665664 h 4770688"/>
              <a:gd name="connsiteX1542" fmla="*/ 5275919 w 11117692"/>
              <a:gd name="connsiteY1542" fmla="*/ 4658662 h 4770688"/>
              <a:gd name="connsiteX1543" fmla="*/ 5248846 w 11117692"/>
              <a:gd name="connsiteY1543" fmla="*/ 4652127 h 4770688"/>
              <a:gd name="connsiteX1544" fmla="*/ 5236711 w 11117692"/>
              <a:gd name="connsiteY1544" fmla="*/ 4649326 h 4770688"/>
              <a:gd name="connsiteX1545" fmla="*/ 5224573 w 11117692"/>
              <a:gd name="connsiteY1545" fmla="*/ 4646059 h 4770688"/>
              <a:gd name="connsiteX1546" fmla="*/ 5196098 w 11117692"/>
              <a:gd name="connsiteY1546" fmla="*/ 4637657 h 4770688"/>
              <a:gd name="connsiteX1547" fmla="*/ 5133084 w 11117692"/>
              <a:gd name="connsiteY1547" fmla="*/ 4617585 h 4770688"/>
              <a:gd name="connsiteX1548" fmla="*/ 5098076 w 11117692"/>
              <a:gd name="connsiteY1548" fmla="*/ 4607316 h 4770688"/>
              <a:gd name="connsiteX1549" fmla="*/ 5080337 w 11117692"/>
              <a:gd name="connsiteY1549" fmla="*/ 4602182 h 4770688"/>
              <a:gd name="connsiteX1550" fmla="*/ 5062599 w 11117692"/>
              <a:gd name="connsiteY1550" fmla="*/ 4597514 h 4770688"/>
              <a:gd name="connsiteX1551" fmla="*/ 5044395 w 11117692"/>
              <a:gd name="connsiteY1551" fmla="*/ 4593312 h 4770688"/>
              <a:gd name="connsiteX1552" fmla="*/ 5025724 w 11117692"/>
              <a:gd name="connsiteY1552" fmla="*/ 4590046 h 4770688"/>
              <a:gd name="connsiteX1553" fmla="*/ 5007986 w 11117692"/>
              <a:gd name="connsiteY1553" fmla="*/ 4586777 h 4770688"/>
              <a:gd name="connsiteX1554" fmla="*/ 4989781 w 11117692"/>
              <a:gd name="connsiteY1554" fmla="*/ 4583977 h 4770688"/>
              <a:gd name="connsiteX1555" fmla="*/ 4978112 w 11117692"/>
              <a:gd name="connsiteY1555" fmla="*/ 4582577 h 4770688"/>
              <a:gd name="connsiteX1556" fmla="*/ 4967375 w 11117692"/>
              <a:gd name="connsiteY1556" fmla="*/ 4581644 h 4770688"/>
              <a:gd name="connsiteX1557" fmla="*/ 4956173 w 11117692"/>
              <a:gd name="connsiteY1557" fmla="*/ 4581176 h 4770688"/>
              <a:gd name="connsiteX1558" fmla="*/ 4945437 w 11117692"/>
              <a:gd name="connsiteY1558" fmla="*/ 4581176 h 4770688"/>
              <a:gd name="connsiteX1559" fmla="*/ 4923967 w 11117692"/>
              <a:gd name="connsiteY1559" fmla="*/ 4581644 h 4770688"/>
              <a:gd name="connsiteX1560" fmla="*/ 4902961 w 11117692"/>
              <a:gd name="connsiteY1560" fmla="*/ 4582110 h 4770688"/>
              <a:gd name="connsiteX1561" fmla="*/ 4882421 w 11117692"/>
              <a:gd name="connsiteY1561" fmla="*/ 4582577 h 4770688"/>
              <a:gd name="connsiteX1562" fmla="*/ 4871686 w 11117692"/>
              <a:gd name="connsiteY1562" fmla="*/ 4582110 h 4770688"/>
              <a:gd name="connsiteX1563" fmla="*/ 4861883 w 11117692"/>
              <a:gd name="connsiteY1563" fmla="*/ 4581644 h 4770688"/>
              <a:gd name="connsiteX1564" fmla="*/ 4851614 w 11117692"/>
              <a:gd name="connsiteY1564" fmla="*/ 4580710 h 4770688"/>
              <a:gd name="connsiteX1565" fmla="*/ 4841344 w 11117692"/>
              <a:gd name="connsiteY1565" fmla="*/ 4578843 h 4770688"/>
              <a:gd name="connsiteX1566" fmla="*/ 4831075 w 11117692"/>
              <a:gd name="connsiteY1566" fmla="*/ 4576508 h 4770688"/>
              <a:gd name="connsiteX1567" fmla="*/ 4821274 w 11117692"/>
              <a:gd name="connsiteY1567" fmla="*/ 4573708 h 4770688"/>
              <a:gd name="connsiteX1568" fmla="*/ 4809603 w 11117692"/>
              <a:gd name="connsiteY1568" fmla="*/ 4569973 h 4770688"/>
              <a:gd name="connsiteX1569" fmla="*/ 4797934 w 11117692"/>
              <a:gd name="connsiteY1569" fmla="*/ 4565305 h 4770688"/>
              <a:gd name="connsiteX1570" fmla="*/ 4775529 w 11117692"/>
              <a:gd name="connsiteY1570" fmla="*/ 4555504 h 4770688"/>
              <a:gd name="connsiteX1571" fmla="*/ 4753124 w 11117692"/>
              <a:gd name="connsiteY1571" fmla="*/ 4545701 h 4770688"/>
              <a:gd name="connsiteX1572" fmla="*/ 4730250 w 11117692"/>
              <a:gd name="connsiteY1572" fmla="*/ 4535431 h 4770688"/>
              <a:gd name="connsiteX1573" fmla="*/ 4707846 w 11117692"/>
              <a:gd name="connsiteY1573" fmla="*/ 4526096 h 4770688"/>
              <a:gd name="connsiteX1574" fmla="*/ 4696176 w 11117692"/>
              <a:gd name="connsiteY1574" fmla="*/ 4522362 h 4770688"/>
              <a:gd name="connsiteX1575" fmla="*/ 4684506 w 11117692"/>
              <a:gd name="connsiteY1575" fmla="*/ 4518161 h 4770688"/>
              <a:gd name="connsiteX1576" fmla="*/ 4672369 w 11117692"/>
              <a:gd name="connsiteY1576" fmla="*/ 4515827 h 4770688"/>
              <a:gd name="connsiteX1577" fmla="*/ 4659767 w 11117692"/>
              <a:gd name="connsiteY1577" fmla="*/ 4513026 h 4770688"/>
              <a:gd name="connsiteX1578" fmla="*/ 4647163 w 11117692"/>
              <a:gd name="connsiteY1578" fmla="*/ 4510693 h 4770688"/>
              <a:gd name="connsiteX1579" fmla="*/ 4634561 w 11117692"/>
              <a:gd name="connsiteY1579" fmla="*/ 4509292 h 4770688"/>
              <a:gd name="connsiteX1580" fmla="*/ 4641563 w 11117692"/>
              <a:gd name="connsiteY1580" fmla="*/ 4499956 h 4770688"/>
              <a:gd name="connsiteX1581" fmla="*/ 4646697 w 11117692"/>
              <a:gd name="connsiteY1581" fmla="*/ 4491088 h 4770688"/>
              <a:gd name="connsiteX1582" fmla="*/ 4650431 w 11117692"/>
              <a:gd name="connsiteY1582" fmla="*/ 4482686 h 4770688"/>
              <a:gd name="connsiteX1583" fmla="*/ 4653232 w 11117692"/>
              <a:gd name="connsiteY1583" fmla="*/ 4475217 h 4770688"/>
              <a:gd name="connsiteX1584" fmla="*/ 4655101 w 11117692"/>
              <a:gd name="connsiteY1584" fmla="*/ 4467281 h 4770688"/>
              <a:gd name="connsiteX1585" fmla="*/ 4656033 w 11117692"/>
              <a:gd name="connsiteY1585" fmla="*/ 4460280 h 4770688"/>
              <a:gd name="connsiteX1586" fmla="*/ 4657433 w 11117692"/>
              <a:gd name="connsiteY1586" fmla="*/ 4445809 h 4770688"/>
              <a:gd name="connsiteX1587" fmla="*/ 4630361 w 11117692"/>
              <a:gd name="connsiteY1587" fmla="*/ 4439742 h 4770688"/>
              <a:gd name="connsiteX1588" fmla="*/ 4604687 w 11117692"/>
              <a:gd name="connsiteY1588" fmla="*/ 4434141 h 4770688"/>
              <a:gd name="connsiteX1589" fmla="*/ 4591617 w 11117692"/>
              <a:gd name="connsiteY1589" fmla="*/ 4431806 h 4770688"/>
              <a:gd name="connsiteX1590" fmla="*/ 4579014 w 11117692"/>
              <a:gd name="connsiteY1590" fmla="*/ 4430406 h 4770688"/>
              <a:gd name="connsiteX1591" fmla="*/ 4566411 w 11117692"/>
              <a:gd name="connsiteY1591" fmla="*/ 4429005 h 4770688"/>
              <a:gd name="connsiteX1592" fmla="*/ 4554274 w 11117692"/>
              <a:gd name="connsiteY1592" fmla="*/ 4428539 h 4770688"/>
              <a:gd name="connsiteX1593" fmla="*/ 4544471 w 11117692"/>
              <a:gd name="connsiteY1593" fmla="*/ 4428539 h 4770688"/>
              <a:gd name="connsiteX1594" fmla="*/ 4535135 w 11117692"/>
              <a:gd name="connsiteY1594" fmla="*/ 4429473 h 4770688"/>
              <a:gd name="connsiteX1595" fmla="*/ 4525800 w 11117692"/>
              <a:gd name="connsiteY1595" fmla="*/ 4431340 h 4770688"/>
              <a:gd name="connsiteX1596" fmla="*/ 4516466 w 11117692"/>
              <a:gd name="connsiteY1596" fmla="*/ 4433207 h 4770688"/>
              <a:gd name="connsiteX1597" fmla="*/ 4496860 w 11117692"/>
              <a:gd name="connsiteY1597" fmla="*/ 4437875 h 4770688"/>
              <a:gd name="connsiteX1598" fmla="*/ 4477722 w 11117692"/>
              <a:gd name="connsiteY1598" fmla="*/ 4443476 h 4770688"/>
              <a:gd name="connsiteX1599" fmla="*/ 4458117 w 11117692"/>
              <a:gd name="connsiteY1599" fmla="*/ 4448610 h 4770688"/>
              <a:gd name="connsiteX1600" fmla="*/ 4448314 w 11117692"/>
              <a:gd name="connsiteY1600" fmla="*/ 4450945 h 4770688"/>
              <a:gd name="connsiteX1601" fmla="*/ 4438512 w 11117692"/>
              <a:gd name="connsiteY1601" fmla="*/ 4452812 h 4770688"/>
              <a:gd name="connsiteX1602" fmla="*/ 4428710 w 11117692"/>
              <a:gd name="connsiteY1602" fmla="*/ 4454211 h 4770688"/>
              <a:gd name="connsiteX1603" fmla="*/ 4418908 w 11117692"/>
              <a:gd name="connsiteY1603" fmla="*/ 4455145 h 4770688"/>
              <a:gd name="connsiteX1604" fmla="*/ 4408640 w 11117692"/>
              <a:gd name="connsiteY1604" fmla="*/ 4455145 h 4770688"/>
              <a:gd name="connsiteX1605" fmla="*/ 4399303 w 11117692"/>
              <a:gd name="connsiteY1605" fmla="*/ 4454679 h 4770688"/>
              <a:gd name="connsiteX1606" fmla="*/ 4391834 w 11117692"/>
              <a:gd name="connsiteY1606" fmla="*/ 4453278 h 4770688"/>
              <a:gd name="connsiteX1607" fmla="*/ 4383432 w 11117692"/>
              <a:gd name="connsiteY1607" fmla="*/ 4451878 h 4770688"/>
              <a:gd name="connsiteX1608" fmla="*/ 4375496 w 11117692"/>
              <a:gd name="connsiteY1608" fmla="*/ 4449544 h 4770688"/>
              <a:gd name="connsiteX1609" fmla="*/ 4367095 w 11117692"/>
              <a:gd name="connsiteY1609" fmla="*/ 4446277 h 4770688"/>
              <a:gd name="connsiteX1610" fmla="*/ 4359626 w 11117692"/>
              <a:gd name="connsiteY1610" fmla="*/ 4443009 h 4770688"/>
              <a:gd name="connsiteX1611" fmla="*/ 4351691 w 11117692"/>
              <a:gd name="connsiteY1611" fmla="*/ 4439274 h 4770688"/>
              <a:gd name="connsiteX1612" fmla="*/ 4335821 w 11117692"/>
              <a:gd name="connsiteY1612" fmla="*/ 4430872 h 4770688"/>
              <a:gd name="connsiteX1613" fmla="*/ 4319482 w 11117692"/>
              <a:gd name="connsiteY1613" fmla="*/ 4422470 h 4770688"/>
              <a:gd name="connsiteX1614" fmla="*/ 4303612 w 11117692"/>
              <a:gd name="connsiteY1614" fmla="*/ 4415002 h 4770688"/>
              <a:gd name="connsiteX1615" fmla="*/ 4295677 w 11117692"/>
              <a:gd name="connsiteY1615" fmla="*/ 4411735 h 4770688"/>
              <a:gd name="connsiteX1616" fmla="*/ 4287741 w 11117692"/>
              <a:gd name="connsiteY1616" fmla="*/ 4408934 h 4770688"/>
              <a:gd name="connsiteX1617" fmla="*/ 4279808 w 11117692"/>
              <a:gd name="connsiteY1617" fmla="*/ 4406134 h 4770688"/>
              <a:gd name="connsiteX1618" fmla="*/ 4271871 w 11117692"/>
              <a:gd name="connsiteY1618" fmla="*/ 4405200 h 4770688"/>
              <a:gd name="connsiteX1619" fmla="*/ 4265336 w 11117692"/>
              <a:gd name="connsiteY1619" fmla="*/ 4404266 h 4770688"/>
              <a:gd name="connsiteX1620" fmla="*/ 4257867 w 11117692"/>
              <a:gd name="connsiteY1620" fmla="*/ 4404266 h 4770688"/>
              <a:gd name="connsiteX1621" fmla="*/ 4250399 w 11117692"/>
              <a:gd name="connsiteY1621" fmla="*/ 4404266 h 4770688"/>
              <a:gd name="connsiteX1622" fmla="*/ 4242464 w 11117692"/>
              <a:gd name="connsiteY1622" fmla="*/ 4404733 h 4770688"/>
              <a:gd name="connsiteX1623" fmla="*/ 4225660 w 11117692"/>
              <a:gd name="connsiteY1623" fmla="*/ 4405666 h 4770688"/>
              <a:gd name="connsiteX1624" fmla="*/ 4207923 w 11117692"/>
              <a:gd name="connsiteY1624" fmla="*/ 4408001 h 4770688"/>
              <a:gd name="connsiteX1625" fmla="*/ 4189251 w 11117692"/>
              <a:gd name="connsiteY1625" fmla="*/ 4409868 h 4770688"/>
              <a:gd name="connsiteX1626" fmla="*/ 4169647 w 11117692"/>
              <a:gd name="connsiteY1626" fmla="*/ 4410801 h 4770688"/>
              <a:gd name="connsiteX1627" fmla="*/ 4159843 w 11117692"/>
              <a:gd name="connsiteY1627" fmla="*/ 4410801 h 4770688"/>
              <a:gd name="connsiteX1628" fmla="*/ 4149108 w 11117692"/>
              <a:gd name="connsiteY1628" fmla="*/ 4410334 h 4770688"/>
              <a:gd name="connsiteX1629" fmla="*/ 4138839 w 11117692"/>
              <a:gd name="connsiteY1629" fmla="*/ 4409868 h 4770688"/>
              <a:gd name="connsiteX1630" fmla="*/ 4127636 w 11117692"/>
              <a:gd name="connsiteY1630" fmla="*/ 4408001 h 4770688"/>
              <a:gd name="connsiteX1631" fmla="*/ 3916651 w 11117692"/>
              <a:gd name="connsiteY1631" fmla="*/ 4368791 h 4770688"/>
              <a:gd name="connsiteX1632" fmla="*/ 3865304 w 11117692"/>
              <a:gd name="connsiteY1632" fmla="*/ 4359921 h 4770688"/>
              <a:gd name="connsiteX1633" fmla="*/ 3814893 w 11117692"/>
              <a:gd name="connsiteY1633" fmla="*/ 4350586 h 4770688"/>
              <a:gd name="connsiteX1634" fmla="*/ 3764481 w 11117692"/>
              <a:gd name="connsiteY1634" fmla="*/ 4340317 h 4770688"/>
              <a:gd name="connsiteX1635" fmla="*/ 3714068 w 11117692"/>
              <a:gd name="connsiteY1635" fmla="*/ 4329114 h 4770688"/>
              <a:gd name="connsiteX1636" fmla="*/ 3518485 w 11117692"/>
              <a:gd name="connsiteY1636" fmla="*/ 4284770 h 4770688"/>
              <a:gd name="connsiteX1637" fmla="*/ 3469474 w 11117692"/>
              <a:gd name="connsiteY1637" fmla="*/ 4271233 h 4770688"/>
              <a:gd name="connsiteX1638" fmla="*/ 3420928 w 11117692"/>
              <a:gd name="connsiteY1638" fmla="*/ 4256296 h 4770688"/>
              <a:gd name="connsiteX1639" fmla="*/ 3372383 w 11117692"/>
              <a:gd name="connsiteY1639" fmla="*/ 4240893 h 4770688"/>
              <a:gd name="connsiteX1640" fmla="*/ 3324771 w 11117692"/>
              <a:gd name="connsiteY1640" fmla="*/ 4225488 h 4770688"/>
              <a:gd name="connsiteX1641" fmla="*/ 3192205 w 11117692"/>
              <a:gd name="connsiteY1641" fmla="*/ 4179744 h 4770688"/>
              <a:gd name="connsiteX1642" fmla="*/ 3126388 w 11117692"/>
              <a:gd name="connsiteY1642" fmla="*/ 4155939 h 4770688"/>
              <a:gd name="connsiteX1643" fmla="*/ 3059639 w 11117692"/>
              <a:gd name="connsiteY1643" fmla="*/ 4131666 h 4770688"/>
              <a:gd name="connsiteX1644" fmla="*/ 2993356 w 11117692"/>
              <a:gd name="connsiteY1644" fmla="*/ 4107393 h 4770688"/>
              <a:gd name="connsiteX1645" fmla="*/ 2926606 w 11117692"/>
              <a:gd name="connsiteY1645" fmla="*/ 4082187 h 4770688"/>
              <a:gd name="connsiteX1646" fmla="*/ 2860323 w 11117692"/>
              <a:gd name="connsiteY1646" fmla="*/ 4056513 h 4770688"/>
              <a:gd name="connsiteX1647" fmla="*/ 2793106 w 11117692"/>
              <a:gd name="connsiteY1647" fmla="*/ 4029907 h 4770688"/>
              <a:gd name="connsiteX1648" fmla="*/ 2725889 w 11117692"/>
              <a:gd name="connsiteY1648" fmla="*/ 4002834 h 4770688"/>
              <a:gd name="connsiteX1649" fmla="*/ 2658207 w 11117692"/>
              <a:gd name="connsiteY1649" fmla="*/ 3974827 h 4770688"/>
              <a:gd name="connsiteX1650" fmla="*/ 2590057 w 11117692"/>
              <a:gd name="connsiteY1650" fmla="*/ 3945419 h 4770688"/>
              <a:gd name="connsiteX1651" fmla="*/ 2521906 w 11117692"/>
              <a:gd name="connsiteY1651" fmla="*/ 3915545 h 4770688"/>
              <a:gd name="connsiteX1652" fmla="*/ 2453289 w 11117692"/>
              <a:gd name="connsiteY1652" fmla="*/ 3884738 h 4770688"/>
              <a:gd name="connsiteX1653" fmla="*/ 2384673 w 11117692"/>
              <a:gd name="connsiteY1653" fmla="*/ 3852063 h 4770688"/>
              <a:gd name="connsiteX1654" fmla="*/ 2314655 w 11117692"/>
              <a:gd name="connsiteY1654" fmla="*/ 3818455 h 4770688"/>
              <a:gd name="connsiteX1655" fmla="*/ 2244638 w 11117692"/>
              <a:gd name="connsiteY1655" fmla="*/ 3782979 h 4770688"/>
              <a:gd name="connsiteX1656" fmla="*/ 2238569 w 11117692"/>
              <a:gd name="connsiteY1656" fmla="*/ 3780646 h 4770688"/>
              <a:gd name="connsiteX1657" fmla="*/ 2232968 w 11117692"/>
              <a:gd name="connsiteY1657" fmla="*/ 3778779 h 4770688"/>
              <a:gd name="connsiteX1658" fmla="*/ 2227366 w 11117692"/>
              <a:gd name="connsiteY1658" fmla="*/ 3777378 h 4770688"/>
              <a:gd name="connsiteX1659" fmla="*/ 2222699 w 11117692"/>
              <a:gd name="connsiteY1659" fmla="*/ 3776912 h 4770688"/>
              <a:gd name="connsiteX1660" fmla="*/ 2213831 w 11117692"/>
              <a:gd name="connsiteY1660" fmla="*/ 3775978 h 4770688"/>
              <a:gd name="connsiteX1661" fmla="*/ 2209629 w 11117692"/>
              <a:gd name="connsiteY1661" fmla="*/ 3775511 h 4770688"/>
              <a:gd name="connsiteX1662" fmla="*/ 2206362 w 11117692"/>
              <a:gd name="connsiteY1662" fmla="*/ 3774111 h 4770688"/>
              <a:gd name="connsiteX1663" fmla="*/ 2203561 w 11117692"/>
              <a:gd name="connsiteY1663" fmla="*/ 3773177 h 4770688"/>
              <a:gd name="connsiteX1664" fmla="*/ 2201694 w 11117692"/>
              <a:gd name="connsiteY1664" fmla="*/ 3771310 h 4770688"/>
              <a:gd name="connsiteX1665" fmla="*/ 2200295 w 11117692"/>
              <a:gd name="connsiteY1665" fmla="*/ 3768510 h 4770688"/>
              <a:gd name="connsiteX1666" fmla="*/ 2199827 w 11117692"/>
              <a:gd name="connsiteY1666" fmla="*/ 3765241 h 4770688"/>
              <a:gd name="connsiteX1667" fmla="*/ 2199827 w 11117692"/>
              <a:gd name="connsiteY1667" fmla="*/ 3761041 h 4770688"/>
              <a:gd name="connsiteX1668" fmla="*/ 2200295 w 11117692"/>
              <a:gd name="connsiteY1668" fmla="*/ 3754972 h 4770688"/>
              <a:gd name="connsiteX1669" fmla="*/ 2202628 w 11117692"/>
              <a:gd name="connsiteY1669" fmla="*/ 3747504 h 4770688"/>
              <a:gd name="connsiteX1670" fmla="*/ 2205428 w 11117692"/>
              <a:gd name="connsiteY1670" fmla="*/ 3738636 h 4770688"/>
              <a:gd name="connsiteX1671" fmla="*/ 2181156 w 11117692"/>
              <a:gd name="connsiteY1671" fmla="*/ 3732101 h 4770688"/>
              <a:gd name="connsiteX1672" fmla="*/ 2178821 w 11117692"/>
              <a:gd name="connsiteY1672" fmla="*/ 3735367 h 4770688"/>
              <a:gd name="connsiteX1673" fmla="*/ 2176954 w 11117692"/>
              <a:gd name="connsiteY1673" fmla="*/ 3738168 h 4770688"/>
              <a:gd name="connsiteX1674" fmla="*/ 2176954 w 11117692"/>
              <a:gd name="connsiteY1674" fmla="*/ 3746570 h 4770688"/>
              <a:gd name="connsiteX1675" fmla="*/ 2176954 w 11117692"/>
              <a:gd name="connsiteY1675" fmla="*/ 3754972 h 4770688"/>
              <a:gd name="connsiteX1676" fmla="*/ 2176488 w 11117692"/>
              <a:gd name="connsiteY1676" fmla="*/ 3771776 h 4770688"/>
              <a:gd name="connsiteX1677" fmla="*/ 2176488 w 11117692"/>
              <a:gd name="connsiteY1677" fmla="*/ 3788581 h 4770688"/>
              <a:gd name="connsiteX1678" fmla="*/ 2176954 w 11117692"/>
              <a:gd name="connsiteY1678" fmla="*/ 3797450 h 4770688"/>
              <a:gd name="connsiteX1679" fmla="*/ 2177422 w 11117692"/>
              <a:gd name="connsiteY1679" fmla="*/ 3805385 h 4770688"/>
              <a:gd name="connsiteX1680" fmla="*/ 2179289 w 11117692"/>
              <a:gd name="connsiteY1680" fmla="*/ 3813787 h 4770688"/>
              <a:gd name="connsiteX1681" fmla="*/ 2182089 w 11117692"/>
              <a:gd name="connsiteY1681" fmla="*/ 3821255 h 4770688"/>
              <a:gd name="connsiteX1682" fmla="*/ 2185356 w 11117692"/>
              <a:gd name="connsiteY1682" fmla="*/ 3829191 h 4770688"/>
              <a:gd name="connsiteX1683" fmla="*/ 2190024 w 11117692"/>
              <a:gd name="connsiteY1683" fmla="*/ 3836192 h 4770688"/>
              <a:gd name="connsiteX1684" fmla="*/ 2196093 w 11117692"/>
              <a:gd name="connsiteY1684" fmla="*/ 3843661 h 4770688"/>
              <a:gd name="connsiteX1685" fmla="*/ 2203094 w 11117692"/>
              <a:gd name="connsiteY1685" fmla="*/ 3850196 h 4770688"/>
              <a:gd name="connsiteX1686" fmla="*/ 2211496 w 11117692"/>
              <a:gd name="connsiteY1686" fmla="*/ 3856731 h 4770688"/>
              <a:gd name="connsiteX1687" fmla="*/ 2222233 w 11117692"/>
              <a:gd name="connsiteY1687" fmla="*/ 3862332 h 4770688"/>
              <a:gd name="connsiteX1688" fmla="*/ 2218498 w 11117692"/>
              <a:gd name="connsiteY1688" fmla="*/ 3867467 h 4770688"/>
              <a:gd name="connsiteX1689" fmla="*/ 2214764 w 11117692"/>
              <a:gd name="connsiteY1689" fmla="*/ 3872135 h 4770688"/>
              <a:gd name="connsiteX1690" fmla="*/ 2206362 w 11117692"/>
              <a:gd name="connsiteY1690" fmla="*/ 3880537 h 4770688"/>
              <a:gd name="connsiteX1691" fmla="*/ 2197492 w 11117692"/>
              <a:gd name="connsiteY1691" fmla="*/ 3888006 h 4770688"/>
              <a:gd name="connsiteX1692" fmla="*/ 2188624 w 11117692"/>
              <a:gd name="connsiteY1692" fmla="*/ 3894073 h 4770688"/>
              <a:gd name="connsiteX1693" fmla="*/ 2179289 w 11117692"/>
              <a:gd name="connsiteY1693" fmla="*/ 3898741 h 4770688"/>
              <a:gd name="connsiteX1694" fmla="*/ 2170419 w 11117692"/>
              <a:gd name="connsiteY1694" fmla="*/ 3902475 h 4770688"/>
              <a:gd name="connsiteX1695" fmla="*/ 2161551 w 11117692"/>
              <a:gd name="connsiteY1695" fmla="*/ 3904342 h 4770688"/>
              <a:gd name="connsiteX1696" fmla="*/ 2153149 w 11117692"/>
              <a:gd name="connsiteY1696" fmla="*/ 3905744 h 4770688"/>
              <a:gd name="connsiteX1697" fmla="*/ 2149415 w 11117692"/>
              <a:gd name="connsiteY1697" fmla="*/ 3905744 h 4770688"/>
              <a:gd name="connsiteX1698" fmla="*/ 2145680 w 11117692"/>
              <a:gd name="connsiteY1698" fmla="*/ 3905276 h 4770688"/>
              <a:gd name="connsiteX1699" fmla="*/ 2141480 w 11117692"/>
              <a:gd name="connsiteY1699" fmla="*/ 3904342 h 4770688"/>
              <a:gd name="connsiteX1700" fmla="*/ 2138212 w 11117692"/>
              <a:gd name="connsiteY1700" fmla="*/ 3903409 h 4770688"/>
              <a:gd name="connsiteX1701" fmla="*/ 2135411 w 11117692"/>
              <a:gd name="connsiteY1701" fmla="*/ 3901542 h 4770688"/>
              <a:gd name="connsiteX1702" fmla="*/ 2132610 w 11117692"/>
              <a:gd name="connsiteY1702" fmla="*/ 3900142 h 4770688"/>
              <a:gd name="connsiteX1703" fmla="*/ 2130743 w 11117692"/>
              <a:gd name="connsiteY1703" fmla="*/ 3897807 h 4770688"/>
              <a:gd name="connsiteX1704" fmla="*/ 2128409 w 11117692"/>
              <a:gd name="connsiteY1704" fmla="*/ 3895007 h 4770688"/>
              <a:gd name="connsiteX1705" fmla="*/ 2126542 w 11117692"/>
              <a:gd name="connsiteY1705" fmla="*/ 3892206 h 4770688"/>
              <a:gd name="connsiteX1706" fmla="*/ 2125142 w 11117692"/>
              <a:gd name="connsiteY1706" fmla="*/ 3888939 h 4770688"/>
              <a:gd name="connsiteX1707" fmla="*/ 2124208 w 11117692"/>
              <a:gd name="connsiteY1707" fmla="*/ 3885205 h 4770688"/>
              <a:gd name="connsiteX1708" fmla="*/ 2123741 w 11117692"/>
              <a:gd name="connsiteY1708" fmla="*/ 3881003 h 4770688"/>
              <a:gd name="connsiteX1709" fmla="*/ 2123741 w 11117692"/>
              <a:gd name="connsiteY1709" fmla="*/ 3876803 h 4770688"/>
              <a:gd name="connsiteX1710" fmla="*/ 2124208 w 11117692"/>
              <a:gd name="connsiteY1710" fmla="*/ 3871668 h 4770688"/>
              <a:gd name="connsiteX1711" fmla="*/ 2125608 w 11117692"/>
              <a:gd name="connsiteY1711" fmla="*/ 3866066 h 4770688"/>
              <a:gd name="connsiteX1712" fmla="*/ 2126542 w 11117692"/>
              <a:gd name="connsiteY1712" fmla="*/ 3860932 h 4770688"/>
              <a:gd name="connsiteX1713" fmla="*/ 2119541 w 11117692"/>
              <a:gd name="connsiteY1713" fmla="*/ 3859065 h 4770688"/>
              <a:gd name="connsiteX1714" fmla="*/ 2116740 w 11117692"/>
              <a:gd name="connsiteY1714" fmla="*/ 3859065 h 4770688"/>
              <a:gd name="connsiteX1715" fmla="*/ 2114405 w 11117692"/>
              <a:gd name="connsiteY1715" fmla="*/ 3859531 h 4770688"/>
              <a:gd name="connsiteX1716" fmla="*/ 2112540 w 11117692"/>
              <a:gd name="connsiteY1716" fmla="*/ 3859999 h 4770688"/>
              <a:gd name="connsiteX1717" fmla="*/ 2111139 w 11117692"/>
              <a:gd name="connsiteY1717" fmla="*/ 3861399 h 4770688"/>
              <a:gd name="connsiteX1718" fmla="*/ 2110205 w 11117692"/>
              <a:gd name="connsiteY1718" fmla="*/ 3862332 h 4770688"/>
              <a:gd name="connsiteX1719" fmla="*/ 2109271 w 11117692"/>
              <a:gd name="connsiteY1719" fmla="*/ 3864199 h 4770688"/>
              <a:gd name="connsiteX1720" fmla="*/ 2108804 w 11117692"/>
              <a:gd name="connsiteY1720" fmla="*/ 3868401 h 4770688"/>
              <a:gd name="connsiteX1721" fmla="*/ 2108804 w 11117692"/>
              <a:gd name="connsiteY1721" fmla="*/ 3873535 h 4770688"/>
              <a:gd name="connsiteX1722" fmla="*/ 2110671 w 11117692"/>
              <a:gd name="connsiteY1722" fmla="*/ 3886139 h 4770688"/>
              <a:gd name="connsiteX1723" fmla="*/ 2111139 w 11117692"/>
              <a:gd name="connsiteY1723" fmla="*/ 3893607 h 4770688"/>
              <a:gd name="connsiteX1724" fmla="*/ 2111139 w 11117692"/>
              <a:gd name="connsiteY1724" fmla="*/ 3901076 h 4770688"/>
              <a:gd name="connsiteX1725" fmla="*/ 2111139 w 11117692"/>
              <a:gd name="connsiteY1725" fmla="*/ 3908544 h 4770688"/>
              <a:gd name="connsiteX1726" fmla="*/ 2109271 w 11117692"/>
              <a:gd name="connsiteY1726" fmla="*/ 3916013 h 4770688"/>
              <a:gd name="connsiteX1727" fmla="*/ 2108338 w 11117692"/>
              <a:gd name="connsiteY1727" fmla="*/ 3920213 h 4770688"/>
              <a:gd name="connsiteX1728" fmla="*/ 2106470 w 11117692"/>
              <a:gd name="connsiteY1728" fmla="*/ 3923947 h 4770688"/>
              <a:gd name="connsiteX1729" fmla="*/ 2104604 w 11117692"/>
              <a:gd name="connsiteY1729" fmla="*/ 3927682 h 4770688"/>
              <a:gd name="connsiteX1730" fmla="*/ 2101803 w 11117692"/>
              <a:gd name="connsiteY1730" fmla="*/ 3930950 h 4770688"/>
              <a:gd name="connsiteX1731" fmla="*/ 2099002 w 11117692"/>
              <a:gd name="connsiteY1731" fmla="*/ 3934684 h 4770688"/>
              <a:gd name="connsiteX1732" fmla="*/ 2094800 w 11117692"/>
              <a:gd name="connsiteY1732" fmla="*/ 3937951 h 4770688"/>
              <a:gd name="connsiteX1733" fmla="*/ 2091066 w 11117692"/>
              <a:gd name="connsiteY1733" fmla="*/ 3941219 h 4770688"/>
              <a:gd name="connsiteX1734" fmla="*/ 2085932 w 11117692"/>
              <a:gd name="connsiteY1734" fmla="*/ 3944486 h 4770688"/>
              <a:gd name="connsiteX1735" fmla="*/ 2081264 w 11117692"/>
              <a:gd name="connsiteY1735" fmla="*/ 3945419 h 4770688"/>
              <a:gd name="connsiteX1736" fmla="*/ 2076596 w 11117692"/>
              <a:gd name="connsiteY1736" fmla="*/ 3946820 h 4770688"/>
              <a:gd name="connsiteX1737" fmla="*/ 2072395 w 11117692"/>
              <a:gd name="connsiteY1737" fmla="*/ 3946820 h 4770688"/>
              <a:gd name="connsiteX1738" fmla="*/ 2068195 w 11117692"/>
              <a:gd name="connsiteY1738" fmla="*/ 3947286 h 4770688"/>
              <a:gd name="connsiteX1739" fmla="*/ 2064460 w 11117692"/>
              <a:gd name="connsiteY1739" fmla="*/ 3946820 h 4770688"/>
              <a:gd name="connsiteX1740" fmla="*/ 2060726 w 11117692"/>
              <a:gd name="connsiteY1740" fmla="*/ 3945887 h 4770688"/>
              <a:gd name="connsiteX1741" fmla="*/ 2057458 w 11117692"/>
              <a:gd name="connsiteY1741" fmla="*/ 3944953 h 4770688"/>
              <a:gd name="connsiteX1742" fmla="*/ 2054191 w 11117692"/>
              <a:gd name="connsiteY1742" fmla="*/ 3944020 h 4770688"/>
              <a:gd name="connsiteX1743" fmla="*/ 2048122 w 11117692"/>
              <a:gd name="connsiteY1743" fmla="*/ 3940751 h 4770688"/>
              <a:gd name="connsiteX1744" fmla="*/ 2042521 w 11117692"/>
              <a:gd name="connsiteY1744" fmla="*/ 3936084 h 4770688"/>
              <a:gd name="connsiteX1745" fmla="*/ 2037387 w 11117692"/>
              <a:gd name="connsiteY1745" fmla="*/ 3930950 h 4770688"/>
              <a:gd name="connsiteX1746" fmla="*/ 2032252 w 11117692"/>
              <a:gd name="connsiteY1746" fmla="*/ 3924881 h 4770688"/>
              <a:gd name="connsiteX1747" fmla="*/ 2028051 w 11117692"/>
              <a:gd name="connsiteY1747" fmla="*/ 3918813 h 4770688"/>
              <a:gd name="connsiteX1748" fmla="*/ 2023850 w 11117692"/>
              <a:gd name="connsiteY1748" fmla="*/ 3912278 h 4770688"/>
              <a:gd name="connsiteX1749" fmla="*/ 2014981 w 11117692"/>
              <a:gd name="connsiteY1749" fmla="*/ 3898741 h 4770688"/>
              <a:gd name="connsiteX1750" fmla="*/ 2010779 w 11117692"/>
              <a:gd name="connsiteY1750" fmla="*/ 3892674 h 4770688"/>
              <a:gd name="connsiteX1751" fmla="*/ 2006112 w 11117692"/>
              <a:gd name="connsiteY1751" fmla="*/ 3886605 h 4770688"/>
              <a:gd name="connsiteX1752" fmla="*/ 2001444 w 11117692"/>
              <a:gd name="connsiteY1752" fmla="*/ 3881937 h 4770688"/>
              <a:gd name="connsiteX1753" fmla="*/ 1995843 w 11117692"/>
              <a:gd name="connsiteY1753" fmla="*/ 3876803 h 4770688"/>
              <a:gd name="connsiteX1754" fmla="*/ 1993510 w 11117692"/>
              <a:gd name="connsiteY1754" fmla="*/ 3874936 h 4770688"/>
              <a:gd name="connsiteX1755" fmla="*/ 1990709 w 11117692"/>
              <a:gd name="connsiteY1755" fmla="*/ 3874002 h 4770688"/>
              <a:gd name="connsiteX1756" fmla="*/ 1984174 w 11117692"/>
              <a:gd name="connsiteY1756" fmla="*/ 3871668 h 4770688"/>
              <a:gd name="connsiteX1757" fmla="*/ 1968769 w 11117692"/>
              <a:gd name="connsiteY1757" fmla="*/ 3868401 h 4770688"/>
              <a:gd name="connsiteX1758" fmla="*/ 1959901 w 11117692"/>
              <a:gd name="connsiteY1758" fmla="*/ 3866066 h 4770688"/>
              <a:gd name="connsiteX1759" fmla="*/ 1951033 w 11117692"/>
              <a:gd name="connsiteY1759" fmla="*/ 3863266 h 4770688"/>
              <a:gd name="connsiteX1760" fmla="*/ 1946365 w 11117692"/>
              <a:gd name="connsiteY1760" fmla="*/ 3861399 h 4770688"/>
              <a:gd name="connsiteX1761" fmla="*/ 1942163 w 11117692"/>
              <a:gd name="connsiteY1761" fmla="*/ 3859065 h 4770688"/>
              <a:gd name="connsiteX1762" fmla="*/ 1937496 w 11117692"/>
              <a:gd name="connsiteY1762" fmla="*/ 3856265 h 4770688"/>
              <a:gd name="connsiteX1763" fmla="*/ 1933761 w 11117692"/>
              <a:gd name="connsiteY1763" fmla="*/ 3852996 h 4770688"/>
              <a:gd name="connsiteX1764" fmla="*/ 1923025 w 11117692"/>
              <a:gd name="connsiteY1764" fmla="*/ 3843661 h 4770688"/>
              <a:gd name="connsiteX1765" fmla="*/ 1912755 w 11117692"/>
              <a:gd name="connsiteY1765" fmla="*/ 3833392 h 4770688"/>
              <a:gd name="connsiteX1766" fmla="*/ 1902488 w 11117692"/>
              <a:gd name="connsiteY1766" fmla="*/ 3823122 h 4770688"/>
              <a:gd name="connsiteX1767" fmla="*/ 1892685 w 11117692"/>
              <a:gd name="connsiteY1767" fmla="*/ 3811920 h 4770688"/>
              <a:gd name="connsiteX1768" fmla="*/ 1872614 w 11117692"/>
              <a:gd name="connsiteY1768" fmla="*/ 3788115 h 4770688"/>
              <a:gd name="connsiteX1769" fmla="*/ 1853475 w 11117692"/>
              <a:gd name="connsiteY1769" fmla="*/ 3764308 h 4770688"/>
              <a:gd name="connsiteX1770" fmla="*/ 1833404 w 11117692"/>
              <a:gd name="connsiteY1770" fmla="*/ 3739102 h 4770688"/>
              <a:gd name="connsiteX1771" fmla="*/ 1822667 w 11117692"/>
              <a:gd name="connsiteY1771" fmla="*/ 3727433 h 4770688"/>
              <a:gd name="connsiteX1772" fmla="*/ 1812398 w 11117692"/>
              <a:gd name="connsiteY1772" fmla="*/ 3715297 h 4770688"/>
              <a:gd name="connsiteX1773" fmla="*/ 1801661 w 11117692"/>
              <a:gd name="connsiteY1773" fmla="*/ 3704094 h 4770688"/>
              <a:gd name="connsiteX1774" fmla="*/ 1791392 w 11117692"/>
              <a:gd name="connsiteY1774" fmla="*/ 3693357 h 4770688"/>
              <a:gd name="connsiteX1775" fmla="*/ 1779723 w 11117692"/>
              <a:gd name="connsiteY1775" fmla="*/ 3682622 h 4770688"/>
              <a:gd name="connsiteX1776" fmla="*/ 1768521 w 11117692"/>
              <a:gd name="connsiteY1776" fmla="*/ 3672819 h 4770688"/>
              <a:gd name="connsiteX1777" fmla="*/ 1763385 w 11117692"/>
              <a:gd name="connsiteY1777" fmla="*/ 3669552 h 4770688"/>
              <a:gd name="connsiteX1778" fmla="*/ 1759185 w 11117692"/>
              <a:gd name="connsiteY1778" fmla="*/ 3666284 h 4770688"/>
              <a:gd name="connsiteX1779" fmla="*/ 1754517 w 11117692"/>
              <a:gd name="connsiteY1779" fmla="*/ 3663951 h 4770688"/>
              <a:gd name="connsiteX1780" fmla="*/ 1750317 w 11117692"/>
              <a:gd name="connsiteY1780" fmla="*/ 3661616 h 4770688"/>
              <a:gd name="connsiteX1781" fmla="*/ 1741913 w 11117692"/>
              <a:gd name="connsiteY1781" fmla="*/ 3658815 h 4770688"/>
              <a:gd name="connsiteX1782" fmla="*/ 1733979 w 11117692"/>
              <a:gd name="connsiteY1782" fmla="*/ 3656482 h 4770688"/>
              <a:gd name="connsiteX1783" fmla="*/ 1726510 w 11117692"/>
              <a:gd name="connsiteY1783" fmla="*/ 3655081 h 4770688"/>
              <a:gd name="connsiteX1784" fmla="*/ 1719508 w 11117692"/>
              <a:gd name="connsiteY1784" fmla="*/ 3653214 h 4770688"/>
              <a:gd name="connsiteX1785" fmla="*/ 1712973 w 11117692"/>
              <a:gd name="connsiteY1785" fmla="*/ 3650413 h 4770688"/>
              <a:gd name="connsiteX1786" fmla="*/ 1709706 w 11117692"/>
              <a:gd name="connsiteY1786" fmla="*/ 3648546 h 4770688"/>
              <a:gd name="connsiteX1787" fmla="*/ 1706905 w 11117692"/>
              <a:gd name="connsiteY1787" fmla="*/ 3646213 h 4770688"/>
              <a:gd name="connsiteX1788" fmla="*/ 1691035 w 11117692"/>
              <a:gd name="connsiteY1788" fmla="*/ 3630342 h 4770688"/>
              <a:gd name="connsiteX1789" fmla="*/ 1675164 w 11117692"/>
              <a:gd name="connsiteY1789" fmla="*/ 3614472 h 4770688"/>
              <a:gd name="connsiteX1790" fmla="*/ 1642490 w 11117692"/>
              <a:gd name="connsiteY1790" fmla="*/ 3581329 h 4770688"/>
              <a:gd name="connsiteX1791" fmla="*/ 1577140 w 11117692"/>
              <a:gd name="connsiteY1791" fmla="*/ 3511312 h 4770688"/>
              <a:gd name="connsiteX1792" fmla="*/ 1543998 w 11117692"/>
              <a:gd name="connsiteY1792" fmla="*/ 3476304 h 4770688"/>
              <a:gd name="connsiteX1793" fmla="*/ 1510857 w 11117692"/>
              <a:gd name="connsiteY1793" fmla="*/ 3443162 h 4770688"/>
              <a:gd name="connsiteX1794" fmla="*/ 1494519 w 11117692"/>
              <a:gd name="connsiteY1794" fmla="*/ 3427291 h 4770688"/>
              <a:gd name="connsiteX1795" fmla="*/ 1477715 w 11117692"/>
              <a:gd name="connsiteY1795" fmla="*/ 3411421 h 4770688"/>
              <a:gd name="connsiteX1796" fmla="*/ 1461846 w 11117692"/>
              <a:gd name="connsiteY1796" fmla="*/ 3396484 h 4770688"/>
              <a:gd name="connsiteX1797" fmla="*/ 1445040 w 11117692"/>
              <a:gd name="connsiteY1797" fmla="*/ 3382480 h 4770688"/>
              <a:gd name="connsiteX1798" fmla="*/ 1438505 w 11117692"/>
              <a:gd name="connsiteY1798" fmla="*/ 3377347 h 4770688"/>
              <a:gd name="connsiteX1799" fmla="*/ 1432438 w 11117692"/>
              <a:gd name="connsiteY1799" fmla="*/ 3371278 h 4770688"/>
              <a:gd name="connsiteX1800" fmla="*/ 1426369 w 11117692"/>
              <a:gd name="connsiteY1800" fmla="*/ 3364743 h 4770688"/>
              <a:gd name="connsiteX1801" fmla="*/ 1421235 w 11117692"/>
              <a:gd name="connsiteY1801" fmla="*/ 3358675 h 4770688"/>
              <a:gd name="connsiteX1802" fmla="*/ 1411432 w 11117692"/>
              <a:gd name="connsiteY1802" fmla="*/ 3346071 h 4770688"/>
              <a:gd name="connsiteX1803" fmla="*/ 1402564 w 11117692"/>
              <a:gd name="connsiteY1803" fmla="*/ 3333002 h 4770688"/>
              <a:gd name="connsiteX1804" fmla="*/ 1385760 w 11117692"/>
              <a:gd name="connsiteY1804" fmla="*/ 3306396 h 4770688"/>
              <a:gd name="connsiteX1805" fmla="*/ 1376424 w 11117692"/>
              <a:gd name="connsiteY1805" fmla="*/ 3292858 h 4770688"/>
              <a:gd name="connsiteX1806" fmla="*/ 1366621 w 11117692"/>
              <a:gd name="connsiteY1806" fmla="*/ 3279322 h 4770688"/>
              <a:gd name="connsiteX1807" fmla="*/ 1303138 w 11117692"/>
              <a:gd name="connsiteY1807" fmla="*/ 3198568 h 4770688"/>
              <a:gd name="connsiteX1808" fmla="*/ 1239656 w 11117692"/>
              <a:gd name="connsiteY1808" fmla="*/ 3117816 h 4770688"/>
              <a:gd name="connsiteX1809" fmla="*/ 1207915 w 11117692"/>
              <a:gd name="connsiteY1809" fmla="*/ 3076739 h 4770688"/>
              <a:gd name="connsiteX1810" fmla="*/ 1176641 w 11117692"/>
              <a:gd name="connsiteY1810" fmla="*/ 3035662 h 4770688"/>
              <a:gd name="connsiteX1811" fmla="*/ 1145834 w 11117692"/>
              <a:gd name="connsiteY1811" fmla="*/ 2994118 h 4770688"/>
              <a:gd name="connsiteX1812" fmla="*/ 1115492 w 11117692"/>
              <a:gd name="connsiteY1812" fmla="*/ 2952575 h 4770688"/>
              <a:gd name="connsiteX1813" fmla="*/ 1085152 w 11117692"/>
              <a:gd name="connsiteY1813" fmla="*/ 2910097 h 4770688"/>
              <a:gd name="connsiteX1814" fmla="*/ 1055744 w 11117692"/>
              <a:gd name="connsiteY1814" fmla="*/ 2867621 h 4770688"/>
              <a:gd name="connsiteX1815" fmla="*/ 1027737 w 11117692"/>
              <a:gd name="connsiteY1815" fmla="*/ 2824677 h 4770688"/>
              <a:gd name="connsiteX1816" fmla="*/ 1000664 w 11117692"/>
              <a:gd name="connsiteY1816" fmla="*/ 2781733 h 4770688"/>
              <a:gd name="connsiteX1817" fmla="*/ 974524 w 11117692"/>
              <a:gd name="connsiteY1817" fmla="*/ 2738322 h 4770688"/>
              <a:gd name="connsiteX1818" fmla="*/ 962389 w 11117692"/>
              <a:gd name="connsiteY1818" fmla="*/ 2716384 h 4770688"/>
              <a:gd name="connsiteX1819" fmla="*/ 950251 w 11117692"/>
              <a:gd name="connsiteY1819" fmla="*/ 2693978 h 4770688"/>
              <a:gd name="connsiteX1820" fmla="*/ 937649 w 11117692"/>
              <a:gd name="connsiteY1820" fmla="*/ 2671573 h 4770688"/>
              <a:gd name="connsiteX1821" fmla="*/ 926445 w 11117692"/>
              <a:gd name="connsiteY1821" fmla="*/ 2649633 h 4770688"/>
              <a:gd name="connsiteX1822" fmla="*/ 915242 w 11117692"/>
              <a:gd name="connsiteY1822" fmla="*/ 2626762 h 4770688"/>
              <a:gd name="connsiteX1823" fmla="*/ 904507 w 11117692"/>
              <a:gd name="connsiteY1823" fmla="*/ 2604356 h 4770688"/>
              <a:gd name="connsiteX1824" fmla="*/ 902172 w 11117692"/>
              <a:gd name="connsiteY1824" fmla="*/ 2599688 h 4770688"/>
              <a:gd name="connsiteX1825" fmla="*/ 901239 w 11117692"/>
              <a:gd name="connsiteY1825" fmla="*/ 2595487 h 4770688"/>
              <a:gd name="connsiteX1826" fmla="*/ 900305 w 11117692"/>
              <a:gd name="connsiteY1826" fmla="*/ 2590819 h 4770688"/>
              <a:gd name="connsiteX1827" fmla="*/ 898905 w 11117692"/>
              <a:gd name="connsiteY1827" fmla="*/ 2586618 h 4770688"/>
              <a:gd name="connsiteX1828" fmla="*/ 898439 w 11117692"/>
              <a:gd name="connsiteY1828" fmla="*/ 2576815 h 4770688"/>
              <a:gd name="connsiteX1829" fmla="*/ 898439 w 11117692"/>
              <a:gd name="connsiteY1829" fmla="*/ 2567480 h 4770688"/>
              <a:gd name="connsiteX1830" fmla="*/ 898439 w 11117692"/>
              <a:gd name="connsiteY1830" fmla="*/ 2558611 h 4770688"/>
              <a:gd name="connsiteX1831" fmla="*/ 898439 w 11117692"/>
              <a:gd name="connsiteY1831" fmla="*/ 2549276 h 4770688"/>
              <a:gd name="connsiteX1832" fmla="*/ 897973 w 11117692"/>
              <a:gd name="connsiteY1832" fmla="*/ 2540406 h 4770688"/>
              <a:gd name="connsiteX1833" fmla="*/ 897504 w 11117692"/>
              <a:gd name="connsiteY1833" fmla="*/ 2535738 h 4770688"/>
              <a:gd name="connsiteX1834" fmla="*/ 896105 w 11117692"/>
              <a:gd name="connsiteY1834" fmla="*/ 2531538 h 4770688"/>
              <a:gd name="connsiteX1835" fmla="*/ 892837 w 11117692"/>
              <a:gd name="connsiteY1835" fmla="*/ 2521735 h 4770688"/>
              <a:gd name="connsiteX1836" fmla="*/ 889104 w 11117692"/>
              <a:gd name="connsiteY1836" fmla="*/ 2511466 h 4770688"/>
              <a:gd name="connsiteX1837" fmla="*/ 883968 w 11117692"/>
              <a:gd name="connsiteY1837" fmla="*/ 2502598 h 4770688"/>
              <a:gd name="connsiteX1838" fmla="*/ 879300 w 11117692"/>
              <a:gd name="connsiteY1838" fmla="*/ 2493728 h 4770688"/>
              <a:gd name="connsiteX1839" fmla="*/ 873699 w 11117692"/>
              <a:gd name="connsiteY1839" fmla="*/ 2484860 h 4770688"/>
              <a:gd name="connsiteX1840" fmla="*/ 867630 w 11117692"/>
              <a:gd name="connsiteY1840" fmla="*/ 2476458 h 4770688"/>
              <a:gd name="connsiteX1841" fmla="*/ 854562 w 11117692"/>
              <a:gd name="connsiteY1841" fmla="*/ 2460120 h 4770688"/>
              <a:gd name="connsiteX1842" fmla="*/ 840091 w 11117692"/>
              <a:gd name="connsiteY1842" fmla="*/ 2443783 h 4770688"/>
              <a:gd name="connsiteX1843" fmla="*/ 825154 w 11117692"/>
              <a:gd name="connsiteY1843" fmla="*/ 2427445 h 4770688"/>
              <a:gd name="connsiteX1844" fmla="*/ 810684 w 11117692"/>
              <a:gd name="connsiteY1844" fmla="*/ 2409707 h 4770688"/>
              <a:gd name="connsiteX1845" fmla="*/ 803682 w 11117692"/>
              <a:gd name="connsiteY1845" fmla="*/ 2399906 h 4770688"/>
              <a:gd name="connsiteX1846" fmla="*/ 796681 w 11117692"/>
              <a:gd name="connsiteY1846" fmla="*/ 2390103 h 4770688"/>
              <a:gd name="connsiteX1847" fmla="*/ 791546 w 11117692"/>
              <a:gd name="connsiteY1847" fmla="*/ 2383102 h 4770688"/>
              <a:gd name="connsiteX1848" fmla="*/ 786878 w 11117692"/>
              <a:gd name="connsiteY1848" fmla="*/ 2375166 h 4770688"/>
              <a:gd name="connsiteX1849" fmla="*/ 783609 w 11117692"/>
              <a:gd name="connsiteY1849" fmla="*/ 2367697 h 4770688"/>
              <a:gd name="connsiteX1850" fmla="*/ 780810 w 11117692"/>
              <a:gd name="connsiteY1850" fmla="*/ 2360696 h 4770688"/>
              <a:gd name="connsiteX1851" fmla="*/ 776142 w 11117692"/>
              <a:gd name="connsiteY1851" fmla="*/ 2346225 h 4770688"/>
              <a:gd name="connsiteX1852" fmla="*/ 771475 w 11117692"/>
              <a:gd name="connsiteY1852" fmla="*/ 2333155 h 4770688"/>
              <a:gd name="connsiteX1853" fmla="*/ 768673 w 11117692"/>
              <a:gd name="connsiteY1853" fmla="*/ 2326154 h 4770688"/>
              <a:gd name="connsiteX1854" fmla="*/ 765406 w 11117692"/>
              <a:gd name="connsiteY1854" fmla="*/ 2320085 h 4770688"/>
              <a:gd name="connsiteX1855" fmla="*/ 761672 w 11117692"/>
              <a:gd name="connsiteY1855" fmla="*/ 2314018 h 4770688"/>
              <a:gd name="connsiteX1856" fmla="*/ 757004 w 11117692"/>
              <a:gd name="connsiteY1856" fmla="*/ 2307949 h 4770688"/>
              <a:gd name="connsiteX1857" fmla="*/ 750935 w 11117692"/>
              <a:gd name="connsiteY1857" fmla="*/ 2301882 h 4770688"/>
              <a:gd name="connsiteX1858" fmla="*/ 744400 w 11117692"/>
              <a:gd name="connsiteY1858" fmla="*/ 2296280 h 4770688"/>
              <a:gd name="connsiteX1859" fmla="*/ 735998 w 11117692"/>
              <a:gd name="connsiteY1859" fmla="*/ 2290679 h 4770688"/>
              <a:gd name="connsiteX1860" fmla="*/ 726664 w 11117692"/>
              <a:gd name="connsiteY1860" fmla="*/ 2285077 h 4770688"/>
              <a:gd name="connsiteX1861" fmla="*/ 723395 w 11117692"/>
              <a:gd name="connsiteY1861" fmla="*/ 2281809 h 4770688"/>
              <a:gd name="connsiteX1862" fmla="*/ 721061 w 11117692"/>
              <a:gd name="connsiteY1862" fmla="*/ 2278542 h 4770688"/>
              <a:gd name="connsiteX1863" fmla="*/ 718727 w 11117692"/>
              <a:gd name="connsiteY1863" fmla="*/ 2275274 h 4770688"/>
              <a:gd name="connsiteX1864" fmla="*/ 717794 w 11117692"/>
              <a:gd name="connsiteY1864" fmla="*/ 2272007 h 4770688"/>
              <a:gd name="connsiteX1865" fmla="*/ 715927 w 11117692"/>
              <a:gd name="connsiteY1865" fmla="*/ 2268739 h 4770688"/>
              <a:gd name="connsiteX1866" fmla="*/ 715459 w 11117692"/>
              <a:gd name="connsiteY1866" fmla="*/ 2265939 h 4770688"/>
              <a:gd name="connsiteX1867" fmla="*/ 714993 w 11117692"/>
              <a:gd name="connsiteY1867" fmla="*/ 2259871 h 4770688"/>
              <a:gd name="connsiteX1868" fmla="*/ 715459 w 11117692"/>
              <a:gd name="connsiteY1868" fmla="*/ 2253802 h 4770688"/>
              <a:gd name="connsiteX1869" fmla="*/ 716862 w 11117692"/>
              <a:gd name="connsiteY1869" fmla="*/ 2247735 h 4770688"/>
              <a:gd name="connsiteX1870" fmla="*/ 718727 w 11117692"/>
              <a:gd name="connsiteY1870" fmla="*/ 2242133 h 4770688"/>
              <a:gd name="connsiteX1871" fmla="*/ 721061 w 11117692"/>
              <a:gd name="connsiteY1871" fmla="*/ 2236532 h 4770688"/>
              <a:gd name="connsiteX1872" fmla="*/ 726664 w 11117692"/>
              <a:gd name="connsiteY1872" fmla="*/ 2224862 h 4770688"/>
              <a:gd name="connsiteX1873" fmla="*/ 729463 w 11117692"/>
              <a:gd name="connsiteY1873" fmla="*/ 2219260 h 4770688"/>
              <a:gd name="connsiteX1874" fmla="*/ 730864 w 11117692"/>
              <a:gd name="connsiteY1874" fmla="*/ 2213659 h 4770688"/>
              <a:gd name="connsiteX1875" fmla="*/ 732731 w 11117692"/>
              <a:gd name="connsiteY1875" fmla="*/ 2207592 h 4770688"/>
              <a:gd name="connsiteX1876" fmla="*/ 732731 w 11117692"/>
              <a:gd name="connsiteY1876" fmla="*/ 2201990 h 4770688"/>
              <a:gd name="connsiteX1877" fmla="*/ 732265 w 11117692"/>
              <a:gd name="connsiteY1877" fmla="*/ 2195921 h 4770688"/>
              <a:gd name="connsiteX1878" fmla="*/ 731798 w 11117692"/>
              <a:gd name="connsiteY1878" fmla="*/ 2192655 h 4770688"/>
              <a:gd name="connsiteX1879" fmla="*/ 729930 w 11117692"/>
              <a:gd name="connsiteY1879" fmla="*/ 2189386 h 4770688"/>
              <a:gd name="connsiteX1880" fmla="*/ 723395 w 11117692"/>
              <a:gd name="connsiteY1880" fmla="*/ 2184719 h 4770688"/>
              <a:gd name="connsiteX1881" fmla="*/ 717328 w 11117692"/>
              <a:gd name="connsiteY1881" fmla="*/ 2180518 h 4770688"/>
              <a:gd name="connsiteX1882" fmla="*/ 711725 w 11117692"/>
              <a:gd name="connsiteY1882" fmla="*/ 2174917 h 4770688"/>
              <a:gd name="connsiteX1883" fmla="*/ 706124 w 11117692"/>
              <a:gd name="connsiteY1883" fmla="*/ 2169782 h 4770688"/>
              <a:gd name="connsiteX1884" fmla="*/ 700990 w 11117692"/>
              <a:gd name="connsiteY1884" fmla="*/ 2164180 h 4770688"/>
              <a:gd name="connsiteX1885" fmla="*/ 696322 w 11117692"/>
              <a:gd name="connsiteY1885" fmla="*/ 2158113 h 4770688"/>
              <a:gd name="connsiteX1886" fmla="*/ 691654 w 11117692"/>
              <a:gd name="connsiteY1886" fmla="*/ 2152044 h 4770688"/>
              <a:gd name="connsiteX1887" fmla="*/ 687920 w 11117692"/>
              <a:gd name="connsiteY1887" fmla="*/ 2145509 h 4770688"/>
              <a:gd name="connsiteX1888" fmla="*/ 679984 w 11117692"/>
              <a:gd name="connsiteY1888" fmla="*/ 2132906 h 4770688"/>
              <a:gd name="connsiteX1889" fmla="*/ 672983 w 11117692"/>
              <a:gd name="connsiteY1889" fmla="*/ 2118903 h 4770688"/>
              <a:gd name="connsiteX1890" fmla="*/ 665981 w 11117692"/>
              <a:gd name="connsiteY1890" fmla="*/ 2104432 h 4770688"/>
              <a:gd name="connsiteX1891" fmla="*/ 659447 w 11117692"/>
              <a:gd name="connsiteY1891" fmla="*/ 2089963 h 4770688"/>
              <a:gd name="connsiteX1892" fmla="*/ 652911 w 11117692"/>
              <a:gd name="connsiteY1892" fmla="*/ 2075492 h 4770688"/>
              <a:gd name="connsiteX1893" fmla="*/ 646376 w 11117692"/>
              <a:gd name="connsiteY1893" fmla="*/ 2060554 h 4770688"/>
              <a:gd name="connsiteX1894" fmla="*/ 638909 w 11117692"/>
              <a:gd name="connsiteY1894" fmla="*/ 2047019 h 4770688"/>
              <a:gd name="connsiteX1895" fmla="*/ 630507 w 11117692"/>
              <a:gd name="connsiteY1895" fmla="*/ 2033015 h 4770688"/>
              <a:gd name="connsiteX1896" fmla="*/ 626305 w 11117692"/>
              <a:gd name="connsiteY1896" fmla="*/ 2026480 h 4770688"/>
              <a:gd name="connsiteX1897" fmla="*/ 621169 w 11117692"/>
              <a:gd name="connsiteY1897" fmla="*/ 2019478 h 4770688"/>
              <a:gd name="connsiteX1898" fmla="*/ 616502 w 11117692"/>
              <a:gd name="connsiteY1898" fmla="*/ 2012943 h 4770688"/>
              <a:gd name="connsiteX1899" fmla="*/ 611368 w 11117692"/>
              <a:gd name="connsiteY1899" fmla="*/ 2006875 h 4770688"/>
              <a:gd name="connsiteX1900" fmla="*/ 605300 w 11117692"/>
              <a:gd name="connsiteY1900" fmla="*/ 2001274 h 4770688"/>
              <a:gd name="connsiteX1901" fmla="*/ 599233 w 11117692"/>
              <a:gd name="connsiteY1901" fmla="*/ 1995205 h 4770688"/>
              <a:gd name="connsiteX1902" fmla="*/ 592229 w 11117692"/>
              <a:gd name="connsiteY1902" fmla="*/ 1990071 h 4770688"/>
              <a:gd name="connsiteX1903" fmla="*/ 585695 w 11117692"/>
              <a:gd name="connsiteY1903" fmla="*/ 1984936 h 4770688"/>
              <a:gd name="connsiteX1904" fmla="*/ 583361 w 11117692"/>
              <a:gd name="connsiteY1904" fmla="*/ 1981202 h 4770688"/>
              <a:gd name="connsiteX1905" fmla="*/ 582427 w 11117692"/>
              <a:gd name="connsiteY1905" fmla="*/ 1978401 h 4770688"/>
              <a:gd name="connsiteX1906" fmla="*/ 582893 w 11117692"/>
              <a:gd name="connsiteY1906" fmla="*/ 1975134 h 4770688"/>
              <a:gd name="connsiteX1907" fmla="*/ 585228 w 11117692"/>
              <a:gd name="connsiteY1907" fmla="*/ 1973267 h 4770688"/>
              <a:gd name="connsiteX1908" fmla="*/ 588029 w 11117692"/>
              <a:gd name="connsiteY1908" fmla="*/ 1970466 h 4770688"/>
              <a:gd name="connsiteX1909" fmla="*/ 591297 w 11117692"/>
              <a:gd name="connsiteY1909" fmla="*/ 1968132 h 4770688"/>
              <a:gd name="connsiteX1910" fmla="*/ 595965 w 11117692"/>
              <a:gd name="connsiteY1910" fmla="*/ 1966265 h 4770688"/>
              <a:gd name="connsiteX1911" fmla="*/ 600633 w 11117692"/>
              <a:gd name="connsiteY1911" fmla="*/ 1964865 h 4770688"/>
              <a:gd name="connsiteX1912" fmla="*/ 605766 w 11117692"/>
              <a:gd name="connsiteY1912" fmla="*/ 1963464 h 4770688"/>
              <a:gd name="connsiteX1913" fmla="*/ 611368 w 11117692"/>
              <a:gd name="connsiteY1913" fmla="*/ 1962998 h 4770688"/>
              <a:gd name="connsiteX1914" fmla="*/ 616969 w 11117692"/>
              <a:gd name="connsiteY1914" fmla="*/ 1962998 h 4770688"/>
              <a:gd name="connsiteX1915" fmla="*/ 622570 w 11117692"/>
              <a:gd name="connsiteY1915" fmla="*/ 1963464 h 4770688"/>
              <a:gd name="connsiteX1916" fmla="*/ 627704 w 11117692"/>
              <a:gd name="connsiteY1916" fmla="*/ 1964398 h 4770688"/>
              <a:gd name="connsiteX1917" fmla="*/ 632840 w 11117692"/>
              <a:gd name="connsiteY1917" fmla="*/ 1965799 h 4770688"/>
              <a:gd name="connsiteX1918" fmla="*/ 637508 w 11117692"/>
              <a:gd name="connsiteY1918" fmla="*/ 1968132 h 4770688"/>
              <a:gd name="connsiteX1919" fmla="*/ 641708 w 11117692"/>
              <a:gd name="connsiteY1919" fmla="*/ 1970932 h 4770688"/>
              <a:gd name="connsiteX1920" fmla="*/ 623972 w 11117692"/>
              <a:gd name="connsiteY1920" fmla="*/ 1936391 h 4770688"/>
              <a:gd name="connsiteX1921" fmla="*/ 606233 w 11117692"/>
              <a:gd name="connsiteY1921" fmla="*/ 1902316 h 4770688"/>
              <a:gd name="connsiteX1922" fmla="*/ 595965 w 11117692"/>
              <a:gd name="connsiteY1922" fmla="*/ 1898115 h 4770688"/>
              <a:gd name="connsiteX1923" fmla="*/ 585228 w 11117692"/>
              <a:gd name="connsiteY1923" fmla="*/ 1895314 h 4770688"/>
              <a:gd name="connsiteX1924" fmla="*/ 575426 w 11117692"/>
              <a:gd name="connsiteY1924" fmla="*/ 1894380 h 4770688"/>
              <a:gd name="connsiteX1925" fmla="*/ 565157 w 11117692"/>
              <a:gd name="connsiteY1925" fmla="*/ 1893914 h 4770688"/>
              <a:gd name="connsiteX1926" fmla="*/ 556287 w 11117692"/>
              <a:gd name="connsiteY1926" fmla="*/ 1894380 h 4770688"/>
              <a:gd name="connsiteX1927" fmla="*/ 552553 w 11117692"/>
              <a:gd name="connsiteY1927" fmla="*/ 1895314 h 4770688"/>
              <a:gd name="connsiteX1928" fmla="*/ 549285 w 11117692"/>
              <a:gd name="connsiteY1928" fmla="*/ 1896715 h 4770688"/>
              <a:gd name="connsiteX1929" fmla="*/ 546018 w 11117692"/>
              <a:gd name="connsiteY1929" fmla="*/ 1897648 h 4770688"/>
              <a:gd name="connsiteX1930" fmla="*/ 543218 w 11117692"/>
              <a:gd name="connsiteY1930" fmla="*/ 1899516 h 4770688"/>
              <a:gd name="connsiteX1931" fmla="*/ 540885 w 11117692"/>
              <a:gd name="connsiteY1931" fmla="*/ 1900915 h 4770688"/>
              <a:gd name="connsiteX1932" fmla="*/ 538550 w 11117692"/>
              <a:gd name="connsiteY1932" fmla="*/ 1903250 h 4770688"/>
              <a:gd name="connsiteX1933" fmla="*/ 534348 w 11117692"/>
              <a:gd name="connsiteY1933" fmla="*/ 1883645 h 4770688"/>
              <a:gd name="connsiteX1934" fmla="*/ 529214 w 11117692"/>
              <a:gd name="connsiteY1934" fmla="*/ 1863107 h 4770688"/>
              <a:gd name="connsiteX1935" fmla="*/ 524079 w 11117692"/>
              <a:gd name="connsiteY1935" fmla="*/ 1843501 h 4770688"/>
              <a:gd name="connsiteX1936" fmla="*/ 522213 w 11117692"/>
              <a:gd name="connsiteY1936" fmla="*/ 1833233 h 4770688"/>
              <a:gd name="connsiteX1937" fmla="*/ 520812 w 11117692"/>
              <a:gd name="connsiteY1937" fmla="*/ 1823429 h 4770688"/>
              <a:gd name="connsiteX1938" fmla="*/ 519878 w 11117692"/>
              <a:gd name="connsiteY1938" fmla="*/ 1814094 h 4770688"/>
              <a:gd name="connsiteX1939" fmla="*/ 519411 w 11117692"/>
              <a:gd name="connsiteY1939" fmla="*/ 1804292 h 4770688"/>
              <a:gd name="connsiteX1940" fmla="*/ 519411 w 11117692"/>
              <a:gd name="connsiteY1940" fmla="*/ 1794956 h 4770688"/>
              <a:gd name="connsiteX1941" fmla="*/ 520812 w 11117692"/>
              <a:gd name="connsiteY1941" fmla="*/ 1785621 h 4770688"/>
              <a:gd name="connsiteX1942" fmla="*/ 523145 w 11117692"/>
              <a:gd name="connsiteY1942" fmla="*/ 1776751 h 4770688"/>
              <a:gd name="connsiteX1943" fmla="*/ 526413 w 11117692"/>
              <a:gd name="connsiteY1943" fmla="*/ 1767883 h 4770688"/>
              <a:gd name="connsiteX1944" fmla="*/ 531549 w 11117692"/>
              <a:gd name="connsiteY1944" fmla="*/ 1759481 h 4770688"/>
              <a:gd name="connsiteX1945" fmla="*/ 534348 w 11117692"/>
              <a:gd name="connsiteY1945" fmla="*/ 1755747 h 4770688"/>
              <a:gd name="connsiteX1946" fmla="*/ 537616 w 11117692"/>
              <a:gd name="connsiteY1946" fmla="*/ 1751079 h 4770688"/>
              <a:gd name="connsiteX1947" fmla="*/ 532949 w 11117692"/>
              <a:gd name="connsiteY1947" fmla="*/ 1738475 h 4770688"/>
              <a:gd name="connsiteX1948" fmla="*/ 529214 w 11117692"/>
              <a:gd name="connsiteY1948" fmla="*/ 1725405 h 4770688"/>
              <a:gd name="connsiteX1949" fmla="*/ 522679 w 11117692"/>
              <a:gd name="connsiteY1949" fmla="*/ 1720737 h 4770688"/>
              <a:gd name="connsiteX1950" fmla="*/ 517078 w 11117692"/>
              <a:gd name="connsiteY1950" fmla="*/ 1715604 h 4770688"/>
              <a:gd name="connsiteX1951" fmla="*/ 511477 w 11117692"/>
              <a:gd name="connsiteY1951" fmla="*/ 1710002 h 4770688"/>
              <a:gd name="connsiteX1952" fmla="*/ 507276 w 11117692"/>
              <a:gd name="connsiteY1952" fmla="*/ 1703467 h 4770688"/>
              <a:gd name="connsiteX1953" fmla="*/ 503074 w 11117692"/>
              <a:gd name="connsiteY1953" fmla="*/ 1697398 h 4770688"/>
              <a:gd name="connsiteX1954" fmla="*/ 499340 w 11117692"/>
              <a:gd name="connsiteY1954" fmla="*/ 1690397 h 4770688"/>
              <a:gd name="connsiteX1955" fmla="*/ 496541 w 11117692"/>
              <a:gd name="connsiteY1955" fmla="*/ 1682929 h 4770688"/>
              <a:gd name="connsiteX1956" fmla="*/ 493739 w 11117692"/>
              <a:gd name="connsiteY1956" fmla="*/ 1675460 h 4770688"/>
              <a:gd name="connsiteX1957" fmla="*/ 490938 w 11117692"/>
              <a:gd name="connsiteY1957" fmla="*/ 1667524 h 4770688"/>
              <a:gd name="connsiteX1958" fmla="*/ 489071 w 11117692"/>
              <a:gd name="connsiteY1958" fmla="*/ 1659590 h 4770688"/>
              <a:gd name="connsiteX1959" fmla="*/ 485337 w 11117692"/>
              <a:gd name="connsiteY1959" fmla="*/ 1643251 h 4770688"/>
              <a:gd name="connsiteX1960" fmla="*/ 478802 w 11117692"/>
              <a:gd name="connsiteY1960" fmla="*/ 1609177 h 4770688"/>
              <a:gd name="connsiteX1961" fmla="*/ 475534 w 11117692"/>
              <a:gd name="connsiteY1961" fmla="*/ 1592839 h 4770688"/>
              <a:gd name="connsiteX1962" fmla="*/ 470866 w 11117692"/>
              <a:gd name="connsiteY1962" fmla="*/ 1576969 h 4770688"/>
              <a:gd name="connsiteX1963" fmla="*/ 468066 w 11117692"/>
              <a:gd name="connsiteY1963" fmla="*/ 1569500 h 4770688"/>
              <a:gd name="connsiteX1964" fmla="*/ 465264 w 11117692"/>
              <a:gd name="connsiteY1964" fmla="*/ 1562032 h 4770688"/>
              <a:gd name="connsiteX1965" fmla="*/ 461998 w 11117692"/>
              <a:gd name="connsiteY1965" fmla="*/ 1555497 h 4770688"/>
              <a:gd name="connsiteX1966" fmla="*/ 458263 w 11117692"/>
              <a:gd name="connsiteY1966" fmla="*/ 1548962 h 4770688"/>
              <a:gd name="connsiteX1967" fmla="*/ 454529 w 11117692"/>
              <a:gd name="connsiteY1967" fmla="*/ 1542894 h 4770688"/>
              <a:gd name="connsiteX1968" fmla="*/ 449395 w 11117692"/>
              <a:gd name="connsiteY1968" fmla="*/ 1537293 h 4770688"/>
              <a:gd name="connsiteX1969" fmla="*/ 443794 w 11117692"/>
              <a:gd name="connsiteY1969" fmla="*/ 1532158 h 4770688"/>
              <a:gd name="connsiteX1970" fmla="*/ 437727 w 11117692"/>
              <a:gd name="connsiteY1970" fmla="*/ 1527957 h 4770688"/>
              <a:gd name="connsiteX1971" fmla="*/ 431190 w 11117692"/>
              <a:gd name="connsiteY1971" fmla="*/ 1523755 h 4770688"/>
              <a:gd name="connsiteX1972" fmla="*/ 423255 w 11117692"/>
              <a:gd name="connsiteY1972" fmla="*/ 1520489 h 4770688"/>
              <a:gd name="connsiteX1973" fmla="*/ 414853 w 11117692"/>
              <a:gd name="connsiteY1973" fmla="*/ 1518154 h 4770688"/>
              <a:gd name="connsiteX1974" fmla="*/ 405984 w 11117692"/>
              <a:gd name="connsiteY1974" fmla="*/ 1516287 h 4770688"/>
              <a:gd name="connsiteX1975" fmla="*/ 401782 w 11117692"/>
              <a:gd name="connsiteY1975" fmla="*/ 1513020 h 4770688"/>
              <a:gd name="connsiteX1976" fmla="*/ 398983 w 11117692"/>
              <a:gd name="connsiteY1976" fmla="*/ 1508818 h 4770688"/>
              <a:gd name="connsiteX1977" fmla="*/ 397114 w 11117692"/>
              <a:gd name="connsiteY1977" fmla="*/ 1504618 h 4770688"/>
              <a:gd name="connsiteX1978" fmla="*/ 396648 w 11117692"/>
              <a:gd name="connsiteY1978" fmla="*/ 1500416 h 4770688"/>
              <a:gd name="connsiteX1979" fmla="*/ 397114 w 11117692"/>
              <a:gd name="connsiteY1979" fmla="*/ 1496216 h 4770688"/>
              <a:gd name="connsiteX1980" fmla="*/ 398983 w 11117692"/>
              <a:gd name="connsiteY1980" fmla="*/ 1492481 h 4770688"/>
              <a:gd name="connsiteX1981" fmla="*/ 401316 w 11117692"/>
              <a:gd name="connsiteY1981" fmla="*/ 1487814 h 4770688"/>
              <a:gd name="connsiteX1982" fmla="*/ 403183 w 11117692"/>
              <a:gd name="connsiteY1982" fmla="*/ 1484080 h 4770688"/>
              <a:gd name="connsiteX1983" fmla="*/ 408785 w 11117692"/>
              <a:gd name="connsiteY1983" fmla="*/ 1476144 h 4770688"/>
              <a:gd name="connsiteX1984" fmla="*/ 414386 w 11117692"/>
              <a:gd name="connsiteY1984" fmla="*/ 1469143 h 4770688"/>
              <a:gd name="connsiteX1985" fmla="*/ 419054 w 11117692"/>
              <a:gd name="connsiteY1985" fmla="*/ 1463541 h 4770688"/>
              <a:gd name="connsiteX1986" fmla="*/ 419521 w 11117692"/>
              <a:gd name="connsiteY1986" fmla="*/ 1460741 h 4770688"/>
              <a:gd name="connsiteX1987" fmla="*/ 419521 w 11117692"/>
              <a:gd name="connsiteY1987" fmla="*/ 1458874 h 4770688"/>
              <a:gd name="connsiteX1988" fmla="*/ 419054 w 11117692"/>
              <a:gd name="connsiteY1988" fmla="*/ 1457006 h 4770688"/>
              <a:gd name="connsiteX1989" fmla="*/ 417653 w 11117692"/>
              <a:gd name="connsiteY1989" fmla="*/ 1455139 h 4770688"/>
              <a:gd name="connsiteX1990" fmla="*/ 413920 w 11117692"/>
              <a:gd name="connsiteY1990" fmla="*/ 1451871 h 4770688"/>
              <a:gd name="connsiteX1991" fmla="*/ 408318 w 11117692"/>
              <a:gd name="connsiteY1991" fmla="*/ 1448604 h 4770688"/>
              <a:gd name="connsiteX1992" fmla="*/ 402715 w 11117692"/>
              <a:gd name="connsiteY1992" fmla="*/ 1445336 h 4770688"/>
              <a:gd name="connsiteX1993" fmla="*/ 396648 w 11117692"/>
              <a:gd name="connsiteY1993" fmla="*/ 1442069 h 4770688"/>
              <a:gd name="connsiteX1994" fmla="*/ 391047 w 11117692"/>
              <a:gd name="connsiteY1994" fmla="*/ 1436934 h 4770688"/>
              <a:gd name="connsiteX1995" fmla="*/ 388246 w 11117692"/>
              <a:gd name="connsiteY1995" fmla="*/ 1434133 h 4770688"/>
              <a:gd name="connsiteX1996" fmla="*/ 386845 w 11117692"/>
              <a:gd name="connsiteY1996" fmla="*/ 1431332 h 4770688"/>
              <a:gd name="connsiteX1997" fmla="*/ 384979 w 11117692"/>
              <a:gd name="connsiteY1997" fmla="*/ 1428065 h 4770688"/>
              <a:gd name="connsiteX1998" fmla="*/ 384046 w 11117692"/>
              <a:gd name="connsiteY1998" fmla="*/ 1424797 h 4770688"/>
              <a:gd name="connsiteX1999" fmla="*/ 378910 w 11117692"/>
              <a:gd name="connsiteY1999" fmla="*/ 1396325 h 4770688"/>
              <a:gd name="connsiteX2000" fmla="*/ 374710 w 11117692"/>
              <a:gd name="connsiteY2000" fmla="*/ 1364116 h 4770688"/>
              <a:gd name="connsiteX2001" fmla="*/ 369575 w 11117692"/>
              <a:gd name="connsiteY2001" fmla="*/ 1329108 h 4770688"/>
              <a:gd name="connsiteX2002" fmla="*/ 364441 w 11117692"/>
              <a:gd name="connsiteY2002" fmla="*/ 1292232 h 4770688"/>
              <a:gd name="connsiteX2003" fmla="*/ 357904 w 11117692"/>
              <a:gd name="connsiteY2003" fmla="*/ 1253956 h 4770688"/>
              <a:gd name="connsiteX2004" fmla="*/ 354639 w 11117692"/>
              <a:gd name="connsiteY2004" fmla="*/ 1234818 h 4770688"/>
              <a:gd name="connsiteX2005" fmla="*/ 350904 w 11117692"/>
              <a:gd name="connsiteY2005" fmla="*/ 1216613 h 4770688"/>
              <a:gd name="connsiteX2006" fmla="*/ 346236 w 11117692"/>
              <a:gd name="connsiteY2006" fmla="*/ 1198409 h 4770688"/>
              <a:gd name="connsiteX2007" fmla="*/ 341102 w 11117692"/>
              <a:gd name="connsiteY2007" fmla="*/ 1180204 h 4770688"/>
              <a:gd name="connsiteX2008" fmla="*/ 336434 w 11117692"/>
              <a:gd name="connsiteY2008" fmla="*/ 1162934 h 4770688"/>
              <a:gd name="connsiteX2009" fmla="*/ 330365 w 11117692"/>
              <a:gd name="connsiteY2009" fmla="*/ 1146130 h 4770688"/>
              <a:gd name="connsiteX2010" fmla="*/ 326631 w 11117692"/>
              <a:gd name="connsiteY2010" fmla="*/ 1137260 h 4770688"/>
              <a:gd name="connsiteX2011" fmla="*/ 321497 w 11117692"/>
              <a:gd name="connsiteY2011" fmla="*/ 1126991 h 4770688"/>
              <a:gd name="connsiteX2012" fmla="*/ 315430 w 11117692"/>
              <a:gd name="connsiteY2012" fmla="*/ 1116256 h 4770688"/>
              <a:gd name="connsiteX2013" fmla="*/ 311694 w 11117692"/>
              <a:gd name="connsiteY2013" fmla="*/ 1110654 h 4770688"/>
              <a:gd name="connsiteX2014" fmla="*/ 307960 w 11117692"/>
              <a:gd name="connsiteY2014" fmla="*/ 1105053 h 4770688"/>
              <a:gd name="connsiteX2015" fmla="*/ 303758 w 11117692"/>
              <a:gd name="connsiteY2015" fmla="*/ 1100851 h 4770688"/>
              <a:gd name="connsiteX2016" fmla="*/ 299557 w 11117692"/>
              <a:gd name="connsiteY2016" fmla="*/ 1096183 h 4770688"/>
              <a:gd name="connsiteX2017" fmla="*/ 294890 w 11117692"/>
              <a:gd name="connsiteY2017" fmla="*/ 1092449 h 4770688"/>
              <a:gd name="connsiteX2018" fmla="*/ 290222 w 11117692"/>
              <a:gd name="connsiteY2018" fmla="*/ 1089182 h 4770688"/>
              <a:gd name="connsiteX2019" fmla="*/ 285087 w 11117692"/>
              <a:gd name="connsiteY2019" fmla="*/ 1087315 h 4770688"/>
              <a:gd name="connsiteX2020" fmla="*/ 280419 w 11117692"/>
              <a:gd name="connsiteY2020" fmla="*/ 1085914 h 4770688"/>
              <a:gd name="connsiteX2021" fmla="*/ 275285 w 11117692"/>
              <a:gd name="connsiteY2021" fmla="*/ 1085914 h 4770688"/>
              <a:gd name="connsiteX2022" fmla="*/ 269683 w 11117692"/>
              <a:gd name="connsiteY2022" fmla="*/ 1086848 h 4770688"/>
              <a:gd name="connsiteX2023" fmla="*/ 269683 w 11117692"/>
              <a:gd name="connsiteY2023" fmla="*/ 1083581 h 4770688"/>
              <a:gd name="connsiteX2024" fmla="*/ 269683 w 11117692"/>
              <a:gd name="connsiteY2024" fmla="*/ 1080780 h 4770688"/>
              <a:gd name="connsiteX2025" fmla="*/ 270617 w 11117692"/>
              <a:gd name="connsiteY2025" fmla="*/ 1077980 h 4770688"/>
              <a:gd name="connsiteX2026" fmla="*/ 272484 w 11117692"/>
              <a:gd name="connsiteY2026" fmla="*/ 1075644 h 4770688"/>
              <a:gd name="connsiteX2027" fmla="*/ 275285 w 11117692"/>
              <a:gd name="connsiteY2027" fmla="*/ 1072844 h 4770688"/>
              <a:gd name="connsiteX2028" fmla="*/ 277620 w 11117692"/>
              <a:gd name="connsiteY2028" fmla="*/ 1071444 h 4770688"/>
              <a:gd name="connsiteX2029" fmla="*/ 284153 w 11117692"/>
              <a:gd name="connsiteY2029" fmla="*/ 1067710 h 4770688"/>
              <a:gd name="connsiteX2030" fmla="*/ 292089 w 11117692"/>
              <a:gd name="connsiteY2030" fmla="*/ 1063509 h 4770688"/>
              <a:gd name="connsiteX2031" fmla="*/ 300024 w 11117692"/>
              <a:gd name="connsiteY2031" fmla="*/ 1060242 h 4770688"/>
              <a:gd name="connsiteX2032" fmla="*/ 307960 w 11117692"/>
              <a:gd name="connsiteY2032" fmla="*/ 1056974 h 4770688"/>
              <a:gd name="connsiteX2033" fmla="*/ 315896 w 11117692"/>
              <a:gd name="connsiteY2033" fmla="*/ 1053707 h 4770688"/>
              <a:gd name="connsiteX2034" fmla="*/ 307492 w 11117692"/>
              <a:gd name="connsiteY2034" fmla="*/ 1040170 h 4770688"/>
              <a:gd name="connsiteX2035" fmla="*/ 299557 w 11117692"/>
              <a:gd name="connsiteY2035" fmla="*/ 1027100 h 4770688"/>
              <a:gd name="connsiteX2036" fmla="*/ 292089 w 11117692"/>
              <a:gd name="connsiteY2036" fmla="*/ 1014497 h 4770688"/>
              <a:gd name="connsiteX2037" fmla="*/ 285087 w 11117692"/>
              <a:gd name="connsiteY2037" fmla="*/ 1000959 h 4770688"/>
              <a:gd name="connsiteX2038" fmla="*/ 279019 w 11117692"/>
              <a:gd name="connsiteY2038" fmla="*/ 988357 h 4770688"/>
              <a:gd name="connsiteX2039" fmla="*/ 273418 w 11117692"/>
              <a:gd name="connsiteY2039" fmla="*/ 975288 h 4770688"/>
              <a:gd name="connsiteX2040" fmla="*/ 268284 w 11117692"/>
              <a:gd name="connsiteY2040" fmla="*/ 963151 h 4770688"/>
              <a:gd name="connsiteX2041" fmla="*/ 263615 w 11117692"/>
              <a:gd name="connsiteY2041" fmla="*/ 950547 h 4770688"/>
              <a:gd name="connsiteX2042" fmla="*/ 259880 w 11117692"/>
              <a:gd name="connsiteY2042" fmla="*/ 938411 h 4770688"/>
              <a:gd name="connsiteX2043" fmla="*/ 256615 w 11117692"/>
              <a:gd name="connsiteY2043" fmla="*/ 925341 h 4770688"/>
              <a:gd name="connsiteX2044" fmla="*/ 253813 w 11117692"/>
              <a:gd name="connsiteY2044" fmla="*/ 913205 h 4770688"/>
              <a:gd name="connsiteX2045" fmla="*/ 251478 w 11117692"/>
              <a:gd name="connsiteY2045" fmla="*/ 900603 h 4770688"/>
              <a:gd name="connsiteX2046" fmla="*/ 249611 w 11117692"/>
              <a:gd name="connsiteY2046" fmla="*/ 888466 h 4770688"/>
              <a:gd name="connsiteX2047" fmla="*/ 248679 w 11117692"/>
              <a:gd name="connsiteY2047" fmla="*/ 876330 h 4770688"/>
              <a:gd name="connsiteX2048" fmla="*/ 248212 w 11117692"/>
              <a:gd name="connsiteY2048" fmla="*/ 863259 h 4770688"/>
              <a:gd name="connsiteX2049" fmla="*/ 247746 w 11117692"/>
              <a:gd name="connsiteY2049" fmla="*/ 850656 h 4770688"/>
              <a:gd name="connsiteX2050" fmla="*/ 246812 w 11117692"/>
              <a:gd name="connsiteY2050" fmla="*/ 848322 h 4770688"/>
              <a:gd name="connsiteX2051" fmla="*/ 245411 w 11117692"/>
              <a:gd name="connsiteY2051" fmla="*/ 846921 h 4770688"/>
              <a:gd name="connsiteX2052" fmla="*/ 243544 w 11117692"/>
              <a:gd name="connsiteY2052" fmla="*/ 845055 h 4770688"/>
              <a:gd name="connsiteX2053" fmla="*/ 241677 w 11117692"/>
              <a:gd name="connsiteY2053" fmla="*/ 844121 h 4770688"/>
              <a:gd name="connsiteX2054" fmla="*/ 239342 w 11117692"/>
              <a:gd name="connsiteY2054" fmla="*/ 843655 h 4770688"/>
              <a:gd name="connsiteX2055" fmla="*/ 237010 w 11117692"/>
              <a:gd name="connsiteY2055" fmla="*/ 843655 h 4770688"/>
              <a:gd name="connsiteX2056" fmla="*/ 231407 w 11117692"/>
              <a:gd name="connsiteY2056" fmla="*/ 843655 h 4770688"/>
              <a:gd name="connsiteX2057" fmla="*/ 225806 w 11117692"/>
              <a:gd name="connsiteY2057" fmla="*/ 844588 h 4770688"/>
              <a:gd name="connsiteX2058" fmla="*/ 219737 w 11117692"/>
              <a:gd name="connsiteY2058" fmla="*/ 845522 h 4770688"/>
              <a:gd name="connsiteX2059" fmla="*/ 213670 w 11117692"/>
              <a:gd name="connsiteY2059" fmla="*/ 846921 h 4770688"/>
              <a:gd name="connsiteX2060" fmla="*/ 208068 w 11117692"/>
              <a:gd name="connsiteY2060" fmla="*/ 847389 h 4770688"/>
              <a:gd name="connsiteX2061" fmla="*/ 209469 w 11117692"/>
              <a:gd name="connsiteY2061" fmla="*/ 841321 h 4770688"/>
              <a:gd name="connsiteX2062" fmla="*/ 210402 w 11117692"/>
              <a:gd name="connsiteY2062" fmla="*/ 835719 h 4770688"/>
              <a:gd name="connsiteX2063" fmla="*/ 210869 w 11117692"/>
              <a:gd name="connsiteY2063" fmla="*/ 824984 h 4770688"/>
              <a:gd name="connsiteX2064" fmla="*/ 210402 w 11117692"/>
              <a:gd name="connsiteY2064" fmla="*/ 815648 h 4770688"/>
              <a:gd name="connsiteX2065" fmla="*/ 208536 w 11117692"/>
              <a:gd name="connsiteY2065" fmla="*/ 806779 h 4770688"/>
              <a:gd name="connsiteX2066" fmla="*/ 206667 w 11117692"/>
              <a:gd name="connsiteY2066" fmla="*/ 798377 h 4770688"/>
              <a:gd name="connsiteX2067" fmla="*/ 204334 w 11117692"/>
              <a:gd name="connsiteY2067" fmla="*/ 791376 h 4770688"/>
              <a:gd name="connsiteX2068" fmla="*/ 198733 w 11117692"/>
              <a:gd name="connsiteY2068" fmla="*/ 777372 h 4770688"/>
              <a:gd name="connsiteX2069" fmla="*/ 195932 w 11117692"/>
              <a:gd name="connsiteY2069" fmla="*/ 770837 h 4770688"/>
              <a:gd name="connsiteX2070" fmla="*/ 194532 w 11117692"/>
              <a:gd name="connsiteY2070" fmla="*/ 764302 h 4770688"/>
              <a:gd name="connsiteX2071" fmla="*/ 193133 w 11117692"/>
              <a:gd name="connsiteY2071" fmla="*/ 757767 h 4770688"/>
              <a:gd name="connsiteX2072" fmla="*/ 193133 w 11117692"/>
              <a:gd name="connsiteY2072" fmla="*/ 750765 h 4770688"/>
              <a:gd name="connsiteX2073" fmla="*/ 193133 w 11117692"/>
              <a:gd name="connsiteY2073" fmla="*/ 747498 h 4770688"/>
              <a:gd name="connsiteX2074" fmla="*/ 194532 w 11117692"/>
              <a:gd name="connsiteY2074" fmla="*/ 743764 h 4770688"/>
              <a:gd name="connsiteX2075" fmla="*/ 195464 w 11117692"/>
              <a:gd name="connsiteY2075" fmla="*/ 740030 h 4770688"/>
              <a:gd name="connsiteX2076" fmla="*/ 196398 w 11117692"/>
              <a:gd name="connsiteY2076" fmla="*/ 735828 h 4770688"/>
              <a:gd name="connsiteX2077" fmla="*/ 198733 w 11117692"/>
              <a:gd name="connsiteY2077" fmla="*/ 732094 h 4770688"/>
              <a:gd name="connsiteX2078" fmla="*/ 201066 w 11117692"/>
              <a:gd name="connsiteY2078" fmla="*/ 728359 h 4770688"/>
              <a:gd name="connsiteX2079" fmla="*/ 207602 w 11117692"/>
              <a:gd name="connsiteY2079" fmla="*/ 719491 h 4770688"/>
              <a:gd name="connsiteX2080" fmla="*/ 207135 w 11117692"/>
              <a:gd name="connsiteY2080" fmla="*/ 712956 h 4770688"/>
              <a:gd name="connsiteX2081" fmla="*/ 206201 w 11117692"/>
              <a:gd name="connsiteY2081" fmla="*/ 708754 h 4770688"/>
              <a:gd name="connsiteX2082" fmla="*/ 204334 w 11117692"/>
              <a:gd name="connsiteY2082" fmla="*/ 705020 h 4770688"/>
              <a:gd name="connsiteX2083" fmla="*/ 201533 w 11117692"/>
              <a:gd name="connsiteY2083" fmla="*/ 702220 h 4770688"/>
              <a:gd name="connsiteX2084" fmla="*/ 198733 w 11117692"/>
              <a:gd name="connsiteY2084" fmla="*/ 700352 h 4770688"/>
              <a:gd name="connsiteX2085" fmla="*/ 194998 w 11117692"/>
              <a:gd name="connsiteY2085" fmla="*/ 698953 h 4770688"/>
              <a:gd name="connsiteX2086" fmla="*/ 191730 w 11117692"/>
              <a:gd name="connsiteY2086" fmla="*/ 698019 h 4770688"/>
              <a:gd name="connsiteX2087" fmla="*/ 187062 w 11117692"/>
              <a:gd name="connsiteY2087" fmla="*/ 697086 h 4770688"/>
              <a:gd name="connsiteX2088" fmla="*/ 178662 w 11117692"/>
              <a:gd name="connsiteY2088" fmla="*/ 696618 h 4770688"/>
              <a:gd name="connsiteX2089" fmla="*/ 174927 w 11117692"/>
              <a:gd name="connsiteY2089" fmla="*/ 696152 h 4770688"/>
              <a:gd name="connsiteX2090" fmla="*/ 171192 w 11117692"/>
              <a:gd name="connsiteY2090" fmla="*/ 694751 h 4770688"/>
              <a:gd name="connsiteX2091" fmla="*/ 167925 w 11117692"/>
              <a:gd name="connsiteY2091" fmla="*/ 693817 h 4770688"/>
              <a:gd name="connsiteX2092" fmla="*/ 165124 w 11117692"/>
              <a:gd name="connsiteY2092" fmla="*/ 691484 h 4770688"/>
              <a:gd name="connsiteX2093" fmla="*/ 162324 w 11117692"/>
              <a:gd name="connsiteY2093" fmla="*/ 688684 h 4770688"/>
              <a:gd name="connsiteX2094" fmla="*/ 160457 w 11117692"/>
              <a:gd name="connsiteY2094" fmla="*/ 684949 h 4770688"/>
              <a:gd name="connsiteX2095" fmla="*/ 162324 w 11117692"/>
              <a:gd name="connsiteY2095" fmla="*/ 677013 h 4770688"/>
              <a:gd name="connsiteX2096" fmla="*/ 163725 w 11117692"/>
              <a:gd name="connsiteY2096" fmla="*/ 668611 h 4770688"/>
              <a:gd name="connsiteX2097" fmla="*/ 165590 w 11117692"/>
              <a:gd name="connsiteY2097" fmla="*/ 659276 h 4770688"/>
              <a:gd name="connsiteX2098" fmla="*/ 166058 w 11117692"/>
              <a:gd name="connsiteY2098" fmla="*/ 649939 h 4770688"/>
              <a:gd name="connsiteX2099" fmla="*/ 166524 w 11117692"/>
              <a:gd name="connsiteY2099" fmla="*/ 640138 h 4770688"/>
              <a:gd name="connsiteX2100" fmla="*/ 166991 w 11117692"/>
              <a:gd name="connsiteY2100" fmla="*/ 629402 h 4770688"/>
              <a:gd name="connsiteX2101" fmla="*/ 166524 w 11117692"/>
              <a:gd name="connsiteY2101" fmla="*/ 607464 h 4770688"/>
              <a:gd name="connsiteX2102" fmla="*/ 165124 w 11117692"/>
              <a:gd name="connsiteY2102" fmla="*/ 584124 h 4770688"/>
              <a:gd name="connsiteX2103" fmla="*/ 161390 w 11117692"/>
              <a:gd name="connsiteY2103" fmla="*/ 560318 h 4770688"/>
              <a:gd name="connsiteX2104" fmla="*/ 157656 w 11117692"/>
              <a:gd name="connsiteY2104" fmla="*/ 535579 h 4770688"/>
              <a:gd name="connsiteX2105" fmla="*/ 152521 w 11117692"/>
              <a:gd name="connsiteY2105" fmla="*/ 511772 h 4770688"/>
              <a:gd name="connsiteX2106" fmla="*/ 148786 w 11117692"/>
              <a:gd name="connsiteY2106" fmla="*/ 496369 h 4770688"/>
              <a:gd name="connsiteX2107" fmla="*/ 143185 w 11117692"/>
              <a:gd name="connsiteY2107" fmla="*/ 478164 h 4770688"/>
              <a:gd name="connsiteX2108" fmla="*/ 136650 w 11117692"/>
              <a:gd name="connsiteY2108" fmla="*/ 459027 h 4770688"/>
              <a:gd name="connsiteX2109" fmla="*/ 129649 w 11117692"/>
              <a:gd name="connsiteY2109" fmla="*/ 440356 h 4770688"/>
              <a:gd name="connsiteX2110" fmla="*/ 115646 w 11117692"/>
              <a:gd name="connsiteY2110" fmla="*/ 405346 h 4770688"/>
              <a:gd name="connsiteX2111" fmla="*/ 104910 w 11117692"/>
              <a:gd name="connsiteY2111" fmla="*/ 381074 h 4770688"/>
              <a:gd name="connsiteX2112" fmla="*/ 103042 w 11117692"/>
              <a:gd name="connsiteY2112" fmla="*/ 375472 h 4770688"/>
              <a:gd name="connsiteX2113" fmla="*/ 99307 w 11117692"/>
              <a:gd name="connsiteY2113" fmla="*/ 369870 h 4770688"/>
              <a:gd name="connsiteX2114" fmla="*/ 92772 w 11117692"/>
              <a:gd name="connsiteY2114" fmla="*/ 359601 h 4770688"/>
              <a:gd name="connsiteX2115" fmla="*/ 84370 w 11117692"/>
              <a:gd name="connsiteY2115" fmla="*/ 348866 h 4770688"/>
              <a:gd name="connsiteX2116" fmla="*/ 76903 w 11117692"/>
              <a:gd name="connsiteY2116" fmla="*/ 339063 h 4770688"/>
              <a:gd name="connsiteX2117" fmla="*/ 68500 w 11117692"/>
              <a:gd name="connsiteY2117" fmla="*/ 328794 h 4770688"/>
              <a:gd name="connsiteX2118" fmla="*/ 61033 w 11117692"/>
              <a:gd name="connsiteY2118" fmla="*/ 318992 h 4770688"/>
              <a:gd name="connsiteX2119" fmla="*/ 57765 w 11117692"/>
              <a:gd name="connsiteY2119" fmla="*/ 313391 h 4770688"/>
              <a:gd name="connsiteX2120" fmla="*/ 54496 w 11117692"/>
              <a:gd name="connsiteY2120" fmla="*/ 308256 h 4770688"/>
              <a:gd name="connsiteX2121" fmla="*/ 52163 w 11117692"/>
              <a:gd name="connsiteY2121" fmla="*/ 303588 h 4770688"/>
              <a:gd name="connsiteX2122" fmla="*/ 50296 w 11117692"/>
              <a:gd name="connsiteY2122" fmla="*/ 297986 h 4770688"/>
              <a:gd name="connsiteX2123" fmla="*/ 44227 w 11117692"/>
              <a:gd name="connsiteY2123" fmla="*/ 277448 h 4770688"/>
              <a:gd name="connsiteX2124" fmla="*/ 38626 w 11117692"/>
              <a:gd name="connsiteY2124" fmla="*/ 256910 h 4770688"/>
              <a:gd name="connsiteX2125" fmla="*/ 33026 w 11117692"/>
              <a:gd name="connsiteY2125" fmla="*/ 236371 h 4770688"/>
              <a:gd name="connsiteX2126" fmla="*/ 28358 w 11117692"/>
              <a:gd name="connsiteY2126" fmla="*/ 215366 h 4770688"/>
              <a:gd name="connsiteX2127" fmla="*/ 24156 w 11117692"/>
              <a:gd name="connsiteY2127" fmla="*/ 194828 h 4770688"/>
              <a:gd name="connsiteX2128" fmla="*/ 20422 w 11117692"/>
              <a:gd name="connsiteY2128" fmla="*/ 173823 h 4770688"/>
              <a:gd name="connsiteX2129" fmla="*/ 16689 w 11117692"/>
              <a:gd name="connsiteY2129" fmla="*/ 153284 h 4770688"/>
              <a:gd name="connsiteX2130" fmla="*/ 13421 w 11117692"/>
              <a:gd name="connsiteY2130" fmla="*/ 132745 h 4770688"/>
              <a:gd name="connsiteX2131" fmla="*/ 7820 w 11117692"/>
              <a:gd name="connsiteY2131" fmla="*/ 91669 h 4770688"/>
              <a:gd name="connsiteX2132" fmla="*/ 4084 w 11117692"/>
              <a:gd name="connsiteY2132" fmla="*/ 51993 h 4770688"/>
              <a:gd name="connsiteX2133" fmla="*/ 817 w 11117692"/>
              <a:gd name="connsiteY2133" fmla="*/ 13249 h 477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Lst>
            <a:rect l="l" t="t" r="r" b="b"/>
            <a:pathLst>
              <a:path w="11117692" h="4770688">
                <a:moveTo>
                  <a:pt x="8378168" y="4133533"/>
                </a:moveTo>
                <a:lnTo>
                  <a:pt x="8378630" y="4136334"/>
                </a:lnTo>
                <a:lnTo>
                  <a:pt x="8379556" y="4139134"/>
                </a:lnTo>
                <a:lnTo>
                  <a:pt x="8380018" y="4144736"/>
                </a:lnTo>
                <a:lnTo>
                  <a:pt x="8379556" y="4150805"/>
                </a:lnTo>
                <a:lnTo>
                  <a:pt x="8377705" y="4157340"/>
                </a:lnTo>
                <a:lnTo>
                  <a:pt x="8374929" y="4164341"/>
                </a:lnTo>
                <a:lnTo>
                  <a:pt x="8371692" y="4171343"/>
                </a:lnTo>
                <a:lnTo>
                  <a:pt x="8367991" y="4177878"/>
                </a:lnTo>
                <a:lnTo>
                  <a:pt x="8362903" y="4184413"/>
                </a:lnTo>
                <a:lnTo>
                  <a:pt x="8357815" y="4191414"/>
                </a:lnTo>
                <a:lnTo>
                  <a:pt x="8353188" y="4197483"/>
                </a:lnTo>
                <a:lnTo>
                  <a:pt x="8347175" y="4203084"/>
                </a:lnTo>
                <a:lnTo>
                  <a:pt x="8341624" y="4208686"/>
                </a:lnTo>
                <a:lnTo>
                  <a:pt x="8336072" y="4213353"/>
                </a:lnTo>
                <a:lnTo>
                  <a:pt x="8330059" y="4218021"/>
                </a:lnTo>
                <a:lnTo>
                  <a:pt x="8324508" y="4221288"/>
                </a:lnTo>
                <a:lnTo>
                  <a:pt x="8319420" y="4224089"/>
                </a:lnTo>
                <a:lnTo>
                  <a:pt x="8309706" y="4228290"/>
                </a:lnTo>
                <a:lnTo>
                  <a:pt x="8297217" y="4231557"/>
                </a:lnTo>
                <a:lnTo>
                  <a:pt x="8290278" y="4233424"/>
                </a:lnTo>
                <a:lnTo>
                  <a:pt x="8283340" y="4235291"/>
                </a:lnTo>
                <a:lnTo>
                  <a:pt x="8275476" y="4235759"/>
                </a:lnTo>
                <a:lnTo>
                  <a:pt x="8268537" y="4236225"/>
                </a:lnTo>
                <a:lnTo>
                  <a:pt x="8261136" y="4235759"/>
                </a:lnTo>
                <a:lnTo>
                  <a:pt x="8254197" y="4235291"/>
                </a:lnTo>
                <a:lnTo>
                  <a:pt x="8247721" y="4233424"/>
                </a:lnTo>
                <a:lnTo>
                  <a:pt x="8241707" y="4230624"/>
                </a:lnTo>
                <a:lnTo>
                  <a:pt x="8236619" y="4226889"/>
                </a:lnTo>
                <a:lnTo>
                  <a:pt x="8233843" y="4225022"/>
                </a:lnTo>
                <a:lnTo>
                  <a:pt x="8231531" y="4222222"/>
                </a:lnTo>
                <a:lnTo>
                  <a:pt x="8230143" y="4219421"/>
                </a:lnTo>
                <a:lnTo>
                  <a:pt x="8228292" y="4216620"/>
                </a:lnTo>
                <a:lnTo>
                  <a:pt x="8227367" y="4213353"/>
                </a:lnTo>
                <a:lnTo>
                  <a:pt x="8225979" y="4209619"/>
                </a:lnTo>
                <a:lnTo>
                  <a:pt x="8238932" y="4207752"/>
                </a:lnTo>
                <a:lnTo>
                  <a:pt x="8249571" y="4205885"/>
                </a:lnTo>
                <a:lnTo>
                  <a:pt x="8259748" y="4203084"/>
                </a:lnTo>
                <a:lnTo>
                  <a:pt x="8269000" y="4198882"/>
                </a:lnTo>
                <a:lnTo>
                  <a:pt x="8277325" y="4195148"/>
                </a:lnTo>
                <a:lnTo>
                  <a:pt x="8284726" y="4190948"/>
                </a:lnTo>
                <a:lnTo>
                  <a:pt x="8292590" y="4186280"/>
                </a:lnTo>
                <a:lnTo>
                  <a:pt x="8299530" y="4181145"/>
                </a:lnTo>
                <a:lnTo>
                  <a:pt x="8314795" y="4170410"/>
                </a:lnTo>
                <a:lnTo>
                  <a:pt x="8331447" y="4157806"/>
                </a:lnTo>
                <a:lnTo>
                  <a:pt x="8341624" y="4151738"/>
                </a:lnTo>
                <a:lnTo>
                  <a:pt x="8352264" y="4145669"/>
                </a:lnTo>
                <a:lnTo>
                  <a:pt x="8364753" y="4139602"/>
                </a:lnTo>
                <a:close/>
                <a:moveTo>
                  <a:pt x="11036472" y="723691"/>
                </a:moveTo>
                <a:lnTo>
                  <a:pt x="11041141" y="723691"/>
                </a:lnTo>
                <a:lnTo>
                  <a:pt x="11045342" y="724159"/>
                </a:lnTo>
                <a:lnTo>
                  <a:pt x="11048610" y="726032"/>
                </a:lnTo>
                <a:lnTo>
                  <a:pt x="11050943" y="727436"/>
                </a:lnTo>
                <a:lnTo>
                  <a:pt x="11052344" y="730244"/>
                </a:lnTo>
                <a:lnTo>
                  <a:pt x="11054211" y="733519"/>
                </a:lnTo>
                <a:lnTo>
                  <a:pt x="11054677" y="737732"/>
                </a:lnTo>
                <a:lnTo>
                  <a:pt x="11054677" y="741942"/>
                </a:lnTo>
                <a:lnTo>
                  <a:pt x="11054211" y="747090"/>
                </a:lnTo>
                <a:lnTo>
                  <a:pt x="11052810" y="752707"/>
                </a:lnTo>
                <a:lnTo>
                  <a:pt x="11050009" y="764406"/>
                </a:lnTo>
                <a:lnTo>
                  <a:pt x="11046275" y="777041"/>
                </a:lnTo>
                <a:lnTo>
                  <a:pt x="11037407" y="804185"/>
                </a:lnTo>
                <a:lnTo>
                  <a:pt x="11032272" y="818224"/>
                </a:lnTo>
                <a:lnTo>
                  <a:pt x="11028537" y="830860"/>
                </a:lnTo>
                <a:lnTo>
                  <a:pt x="11025737" y="843027"/>
                </a:lnTo>
                <a:lnTo>
                  <a:pt x="11025269" y="849578"/>
                </a:lnTo>
                <a:lnTo>
                  <a:pt x="11024803" y="854258"/>
                </a:lnTo>
                <a:lnTo>
                  <a:pt x="11024803" y="859407"/>
                </a:lnTo>
                <a:lnTo>
                  <a:pt x="11025269" y="863619"/>
                </a:lnTo>
                <a:lnTo>
                  <a:pt x="11026204" y="867831"/>
                </a:lnTo>
                <a:lnTo>
                  <a:pt x="11028537" y="871106"/>
                </a:lnTo>
                <a:lnTo>
                  <a:pt x="11024803" y="870170"/>
                </a:lnTo>
                <a:lnTo>
                  <a:pt x="11021535" y="870170"/>
                </a:lnTo>
                <a:lnTo>
                  <a:pt x="11018736" y="870639"/>
                </a:lnTo>
                <a:lnTo>
                  <a:pt x="11015934" y="871574"/>
                </a:lnTo>
                <a:lnTo>
                  <a:pt x="11013134" y="873445"/>
                </a:lnTo>
                <a:lnTo>
                  <a:pt x="11010800" y="875318"/>
                </a:lnTo>
                <a:lnTo>
                  <a:pt x="11008933" y="877657"/>
                </a:lnTo>
                <a:lnTo>
                  <a:pt x="11007533" y="880465"/>
                </a:lnTo>
                <a:lnTo>
                  <a:pt x="11004265" y="886549"/>
                </a:lnTo>
                <a:lnTo>
                  <a:pt x="11000997" y="893101"/>
                </a:lnTo>
                <a:lnTo>
                  <a:pt x="10998197" y="899185"/>
                </a:lnTo>
                <a:lnTo>
                  <a:pt x="10994929" y="905736"/>
                </a:lnTo>
                <a:lnTo>
                  <a:pt x="10989328" y="901057"/>
                </a:lnTo>
                <a:lnTo>
                  <a:pt x="10984660" y="895909"/>
                </a:lnTo>
                <a:lnTo>
                  <a:pt x="10981393" y="891229"/>
                </a:lnTo>
                <a:lnTo>
                  <a:pt x="10978591" y="885614"/>
                </a:lnTo>
                <a:lnTo>
                  <a:pt x="10977191" y="879998"/>
                </a:lnTo>
                <a:lnTo>
                  <a:pt x="10975792" y="874382"/>
                </a:lnTo>
                <a:lnTo>
                  <a:pt x="10975324" y="868298"/>
                </a:lnTo>
                <a:lnTo>
                  <a:pt x="10975792" y="862215"/>
                </a:lnTo>
                <a:lnTo>
                  <a:pt x="10976258" y="856131"/>
                </a:lnTo>
                <a:lnTo>
                  <a:pt x="10978125" y="850047"/>
                </a:lnTo>
                <a:lnTo>
                  <a:pt x="10979526" y="843027"/>
                </a:lnTo>
                <a:lnTo>
                  <a:pt x="10981859" y="836475"/>
                </a:lnTo>
                <a:lnTo>
                  <a:pt x="10987461" y="823840"/>
                </a:lnTo>
                <a:lnTo>
                  <a:pt x="10993996" y="810269"/>
                </a:lnTo>
                <a:lnTo>
                  <a:pt x="11007999" y="784997"/>
                </a:lnTo>
                <a:lnTo>
                  <a:pt x="11014534" y="773298"/>
                </a:lnTo>
                <a:lnTo>
                  <a:pt x="11020135" y="761598"/>
                </a:lnTo>
                <a:lnTo>
                  <a:pt x="11024337" y="750833"/>
                </a:lnTo>
                <a:lnTo>
                  <a:pt x="11025737" y="746623"/>
                </a:lnTo>
                <a:lnTo>
                  <a:pt x="11026670" y="741942"/>
                </a:lnTo>
                <a:lnTo>
                  <a:pt x="11026670" y="737732"/>
                </a:lnTo>
                <a:lnTo>
                  <a:pt x="11026670" y="733519"/>
                </a:lnTo>
                <a:lnTo>
                  <a:pt x="11025737" y="730244"/>
                </a:lnTo>
                <a:lnTo>
                  <a:pt x="11023402" y="726967"/>
                </a:lnTo>
                <a:lnTo>
                  <a:pt x="11030405" y="724628"/>
                </a:lnTo>
                <a:close/>
                <a:moveTo>
                  <a:pt x="0" y="0"/>
                </a:moveTo>
                <a:lnTo>
                  <a:pt x="11095826" y="0"/>
                </a:lnTo>
                <a:lnTo>
                  <a:pt x="11092953" y="3447"/>
                </a:lnTo>
                <a:lnTo>
                  <a:pt x="11086417" y="12316"/>
                </a:lnTo>
                <a:lnTo>
                  <a:pt x="11080816" y="21652"/>
                </a:lnTo>
                <a:lnTo>
                  <a:pt x="11075214" y="31455"/>
                </a:lnTo>
                <a:lnTo>
                  <a:pt x="11070548" y="42190"/>
                </a:lnTo>
                <a:lnTo>
                  <a:pt x="11067280" y="53860"/>
                </a:lnTo>
                <a:lnTo>
                  <a:pt x="11065878" y="59927"/>
                </a:lnTo>
                <a:lnTo>
                  <a:pt x="11064479" y="65996"/>
                </a:lnTo>
                <a:lnTo>
                  <a:pt x="11063545" y="68797"/>
                </a:lnTo>
                <a:lnTo>
                  <a:pt x="11063545" y="71598"/>
                </a:lnTo>
                <a:lnTo>
                  <a:pt x="11063545" y="73931"/>
                </a:lnTo>
                <a:lnTo>
                  <a:pt x="11064011" y="75798"/>
                </a:lnTo>
                <a:lnTo>
                  <a:pt x="11064946" y="77665"/>
                </a:lnTo>
                <a:lnTo>
                  <a:pt x="11066814" y="79532"/>
                </a:lnTo>
                <a:lnTo>
                  <a:pt x="11068681" y="80466"/>
                </a:lnTo>
                <a:lnTo>
                  <a:pt x="11070548" y="82333"/>
                </a:lnTo>
                <a:lnTo>
                  <a:pt x="11076149" y="83734"/>
                </a:lnTo>
                <a:lnTo>
                  <a:pt x="11082217" y="86067"/>
                </a:lnTo>
                <a:lnTo>
                  <a:pt x="11095753" y="88868"/>
                </a:lnTo>
                <a:lnTo>
                  <a:pt x="11102289" y="90269"/>
                </a:lnTo>
                <a:lnTo>
                  <a:pt x="11107890" y="92136"/>
                </a:lnTo>
                <a:lnTo>
                  <a:pt x="11113024" y="94937"/>
                </a:lnTo>
                <a:lnTo>
                  <a:pt x="11114424" y="95871"/>
                </a:lnTo>
                <a:lnTo>
                  <a:pt x="11116291" y="97738"/>
                </a:lnTo>
                <a:lnTo>
                  <a:pt x="11117226" y="100071"/>
                </a:lnTo>
                <a:lnTo>
                  <a:pt x="11117692" y="101472"/>
                </a:lnTo>
                <a:lnTo>
                  <a:pt x="11117692" y="104273"/>
                </a:lnTo>
                <a:lnTo>
                  <a:pt x="11117226" y="106606"/>
                </a:lnTo>
                <a:lnTo>
                  <a:pt x="11116291" y="109874"/>
                </a:lnTo>
                <a:lnTo>
                  <a:pt x="11113958" y="113141"/>
                </a:lnTo>
                <a:lnTo>
                  <a:pt x="11111625" y="116409"/>
                </a:lnTo>
                <a:lnTo>
                  <a:pt x="11108356" y="121077"/>
                </a:lnTo>
                <a:lnTo>
                  <a:pt x="11107423" y="128078"/>
                </a:lnTo>
                <a:lnTo>
                  <a:pt x="11106023" y="134146"/>
                </a:lnTo>
                <a:lnTo>
                  <a:pt x="11104622" y="138347"/>
                </a:lnTo>
                <a:lnTo>
                  <a:pt x="11102755" y="140681"/>
                </a:lnTo>
                <a:lnTo>
                  <a:pt x="11100422" y="142081"/>
                </a:lnTo>
                <a:lnTo>
                  <a:pt x="11098555" y="142081"/>
                </a:lnTo>
                <a:lnTo>
                  <a:pt x="11095753" y="141615"/>
                </a:lnTo>
                <a:lnTo>
                  <a:pt x="11093419" y="139748"/>
                </a:lnTo>
                <a:lnTo>
                  <a:pt x="11087352" y="135546"/>
                </a:lnTo>
                <a:lnTo>
                  <a:pt x="11081283" y="130878"/>
                </a:lnTo>
                <a:lnTo>
                  <a:pt x="11078482" y="128545"/>
                </a:lnTo>
                <a:lnTo>
                  <a:pt x="11075214" y="127611"/>
                </a:lnTo>
                <a:lnTo>
                  <a:pt x="11071947" y="126678"/>
                </a:lnTo>
                <a:lnTo>
                  <a:pt x="11069147" y="127144"/>
                </a:lnTo>
                <a:lnTo>
                  <a:pt x="11065878" y="128078"/>
                </a:lnTo>
                <a:lnTo>
                  <a:pt x="11063079" y="130412"/>
                </a:lnTo>
                <a:lnTo>
                  <a:pt x="11060277" y="133213"/>
                </a:lnTo>
                <a:lnTo>
                  <a:pt x="11057478" y="136013"/>
                </a:lnTo>
                <a:lnTo>
                  <a:pt x="11052343" y="142548"/>
                </a:lnTo>
                <a:lnTo>
                  <a:pt x="11047207" y="149083"/>
                </a:lnTo>
                <a:lnTo>
                  <a:pt x="11043940" y="152350"/>
                </a:lnTo>
                <a:lnTo>
                  <a:pt x="11040674" y="155151"/>
                </a:lnTo>
                <a:lnTo>
                  <a:pt x="11036472" y="157486"/>
                </a:lnTo>
                <a:lnTo>
                  <a:pt x="11031804" y="159353"/>
                </a:lnTo>
                <a:lnTo>
                  <a:pt x="11026203" y="160287"/>
                </a:lnTo>
                <a:lnTo>
                  <a:pt x="11020135" y="160287"/>
                </a:lnTo>
                <a:lnTo>
                  <a:pt x="11013599" y="159353"/>
                </a:lnTo>
                <a:lnTo>
                  <a:pt x="11005198" y="157018"/>
                </a:lnTo>
                <a:lnTo>
                  <a:pt x="11007532" y="168221"/>
                </a:lnTo>
                <a:lnTo>
                  <a:pt x="11008465" y="172423"/>
                </a:lnTo>
                <a:lnTo>
                  <a:pt x="11010332" y="176623"/>
                </a:lnTo>
                <a:lnTo>
                  <a:pt x="11011732" y="180357"/>
                </a:lnTo>
                <a:lnTo>
                  <a:pt x="11013599" y="183626"/>
                </a:lnTo>
                <a:lnTo>
                  <a:pt x="11015934" y="186426"/>
                </a:lnTo>
                <a:lnTo>
                  <a:pt x="11017801" y="189227"/>
                </a:lnTo>
                <a:lnTo>
                  <a:pt x="11022935" y="193427"/>
                </a:lnTo>
                <a:lnTo>
                  <a:pt x="11028536" y="196695"/>
                </a:lnTo>
                <a:lnTo>
                  <a:pt x="11034605" y="199029"/>
                </a:lnTo>
                <a:lnTo>
                  <a:pt x="11041140" y="201363"/>
                </a:lnTo>
                <a:lnTo>
                  <a:pt x="11055611" y="204630"/>
                </a:lnTo>
                <a:lnTo>
                  <a:pt x="11063545" y="206497"/>
                </a:lnTo>
                <a:lnTo>
                  <a:pt x="11070548" y="208364"/>
                </a:lnTo>
                <a:lnTo>
                  <a:pt x="11078482" y="211165"/>
                </a:lnTo>
                <a:lnTo>
                  <a:pt x="11086417" y="215366"/>
                </a:lnTo>
                <a:lnTo>
                  <a:pt x="11093885" y="219567"/>
                </a:lnTo>
                <a:lnTo>
                  <a:pt x="11101821" y="225636"/>
                </a:lnTo>
                <a:lnTo>
                  <a:pt x="11095753" y="233571"/>
                </a:lnTo>
                <a:lnTo>
                  <a:pt x="11089685" y="241507"/>
                </a:lnTo>
                <a:lnTo>
                  <a:pt x="11084084" y="250375"/>
                </a:lnTo>
                <a:lnTo>
                  <a:pt x="11078948" y="259710"/>
                </a:lnTo>
                <a:lnTo>
                  <a:pt x="11074748" y="269046"/>
                </a:lnTo>
                <a:lnTo>
                  <a:pt x="11070080" y="278849"/>
                </a:lnTo>
                <a:lnTo>
                  <a:pt x="11066814" y="289584"/>
                </a:lnTo>
                <a:lnTo>
                  <a:pt x="11063545" y="299853"/>
                </a:lnTo>
                <a:lnTo>
                  <a:pt x="11060745" y="310590"/>
                </a:lnTo>
                <a:lnTo>
                  <a:pt x="11058410" y="321326"/>
                </a:lnTo>
                <a:lnTo>
                  <a:pt x="11057010" y="331595"/>
                </a:lnTo>
                <a:lnTo>
                  <a:pt x="11055611" y="342331"/>
                </a:lnTo>
                <a:lnTo>
                  <a:pt x="11055611" y="352600"/>
                </a:lnTo>
                <a:lnTo>
                  <a:pt x="11055611" y="363335"/>
                </a:lnTo>
                <a:lnTo>
                  <a:pt x="11057010" y="372672"/>
                </a:lnTo>
                <a:lnTo>
                  <a:pt x="11058410" y="382007"/>
                </a:lnTo>
                <a:lnTo>
                  <a:pt x="11050009" y="385275"/>
                </a:lnTo>
                <a:lnTo>
                  <a:pt x="11043007" y="387143"/>
                </a:lnTo>
                <a:lnTo>
                  <a:pt x="11036472" y="388076"/>
                </a:lnTo>
                <a:lnTo>
                  <a:pt x="11030403" y="387609"/>
                </a:lnTo>
                <a:lnTo>
                  <a:pt x="11024802" y="386675"/>
                </a:lnTo>
                <a:lnTo>
                  <a:pt x="11019200" y="384342"/>
                </a:lnTo>
                <a:lnTo>
                  <a:pt x="11014066" y="381541"/>
                </a:lnTo>
                <a:lnTo>
                  <a:pt x="11009865" y="378273"/>
                </a:lnTo>
                <a:lnTo>
                  <a:pt x="11005198" y="374539"/>
                </a:lnTo>
                <a:lnTo>
                  <a:pt x="11001464" y="370338"/>
                </a:lnTo>
                <a:lnTo>
                  <a:pt x="10993061" y="361468"/>
                </a:lnTo>
                <a:lnTo>
                  <a:pt x="10984192" y="352133"/>
                </a:lnTo>
                <a:lnTo>
                  <a:pt x="10979525" y="347932"/>
                </a:lnTo>
                <a:lnTo>
                  <a:pt x="10974857" y="343731"/>
                </a:lnTo>
                <a:lnTo>
                  <a:pt x="10970655" y="345132"/>
                </a:lnTo>
                <a:lnTo>
                  <a:pt x="10966921" y="346531"/>
                </a:lnTo>
                <a:lnTo>
                  <a:pt x="10963654" y="348866"/>
                </a:lnTo>
                <a:lnTo>
                  <a:pt x="10960853" y="351199"/>
                </a:lnTo>
                <a:lnTo>
                  <a:pt x="10958053" y="354000"/>
                </a:lnTo>
                <a:lnTo>
                  <a:pt x="10955718" y="356800"/>
                </a:lnTo>
                <a:lnTo>
                  <a:pt x="10953851" y="360069"/>
                </a:lnTo>
                <a:lnTo>
                  <a:pt x="10951984" y="363335"/>
                </a:lnTo>
                <a:lnTo>
                  <a:pt x="10949185" y="371272"/>
                </a:lnTo>
                <a:lnTo>
                  <a:pt x="10947783" y="379207"/>
                </a:lnTo>
                <a:lnTo>
                  <a:pt x="10946382" y="389010"/>
                </a:lnTo>
                <a:lnTo>
                  <a:pt x="10946382" y="398811"/>
                </a:lnTo>
                <a:lnTo>
                  <a:pt x="10946382" y="409081"/>
                </a:lnTo>
                <a:lnTo>
                  <a:pt x="10946850" y="419817"/>
                </a:lnTo>
                <a:lnTo>
                  <a:pt x="10948717" y="442688"/>
                </a:lnTo>
                <a:lnTo>
                  <a:pt x="10950584" y="465094"/>
                </a:lnTo>
                <a:lnTo>
                  <a:pt x="10951052" y="476765"/>
                </a:lnTo>
                <a:lnTo>
                  <a:pt x="10951052" y="487967"/>
                </a:lnTo>
                <a:lnTo>
                  <a:pt x="10940781" y="482366"/>
                </a:lnTo>
                <a:lnTo>
                  <a:pt x="10930979" y="478164"/>
                </a:lnTo>
                <a:lnTo>
                  <a:pt x="10914175" y="472097"/>
                </a:lnTo>
                <a:lnTo>
                  <a:pt x="10899704" y="466495"/>
                </a:lnTo>
                <a:lnTo>
                  <a:pt x="10893637" y="464161"/>
                </a:lnTo>
                <a:lnTo>
                  <a:pt x="10887569" y="461360"/>
                </a:lnTo>
                <a:lnTo>
                  <a:pt x="10882900" y="458559"/>
                </a:lnTo>
                <a:lnTo>
                  <a:pt x="10878234" y="455293"/>
                </a:lnTo>
                <a:lnTo>
                  <a:pt x="10874032" y="451558"/>
                </a:lnTo>
                <a:lnTo>
                  <a:pt x="10869830" y="446423"/>
                </a:lnTo>
                <a:lnTo>
                  <a:pt x="10866563" y="440356"/>
                </a:lnTo>
                <a:lnTo>
                  <a:pt x="10863297" y="433353"/>
                </a:lnTo>
                <a:lnTo>
                  <a:pt x="10860962" y="424951"/>
                </a:lnTo>
                <a:lnTo>
                  <a:pt x="10858161" y="414682"/>
                </a:lnTo>
                <a:lnTo>
                  <a:pt x="10853961" y="414215"/>
                </a:lnTo>
                <a:lnTo>
                  <a:pt x="10850227" y="415615"/>
                </a:lnTo>
                <a:lnTo>
                  <a:pt x="10846493" y="416549"/>
                </a:lnTo>
                <a:lnTo>
                  <a:pt x="10843690" y="417950"/>
                </a:lnTo>
                <a:lnTo>
                  <a:pt x="10841357" y="420750"/>
                </a:lnTo>
                <a:lnTo>
                  <a:pt x="10839024" y="423551"/>
                </a:lnTo>
                <a:lnTo>
                  <a:pt x="10837157" y="426818"/>
                </a:lnTo>
                <a:lnTo>
                  <a:pt x="10835756" y="431020"/>
                </a:lnTo>
                <a:lnTo>
                  <a:pt x="10832955" y="438489"/>
                </a:lnTo>
                <a:lnTo>
                  <a:pt x="10830620" y="447357"/>
                </a:lnTo>
                <a:lnTo>
                  <a:pt x="10827821" y="455759"/>
                </a:lnTo>
                <a:lnTo>
                  <a:pt x="10824553" y="463695"/>
                </a:lnTo>
                <a:lnTo>
                  <a:pt x="10824087" y="466495"/>
                </a:lnTo>
                <a:lnTo>
                  <a:pt x="10824087" y="468829"/>
                </a:lnTo>
                <a:lnTo>
                  <a:pt x="10824553" y="471629"/>
                </a:lnTo>
                <a:lnTo>
                  <a:pt x="10825487" y="473496"/>
                </a:lnTo>
                <a:lnTo>
                  <a:pt x="10826886" y="475831"/>
                </a:lnTo>
                <a:lnTo>
                  <a:pt x="10828287" y="477698"/>
                </a:lnTo>
                <a:lnTo>
                  <a:pt x="10832955" y="480965"/>
                </a:lnTo>
                <a:lnTo>
                  <a:pt x="10839024" y="484233"/>
                </a:lnTo>
                <a:lnTo>
                  <a:pt x="10845557" y="487033"/>
                </a:lnTo>
                <a:lnTo>
                  <a:pt x="10852560" y="489367"/>
                </a:lnTo>
                <a:lnTo>
                  <a:pt x="10860962" y="491234"/>
                </a:lnTo>
                <a:lnTo>
                  <a:pt x="10878700" y="495435"/>
                </a:lnTo>
                <a:lnTo>
                  <a:pt x="10895970" y="499636"/>
                </a:lnTo>
                <a:lnTo>
                  <a:pt x="10904373" y="501970"/>
                </a:lnTo>
                <a:lnTo>
                  <a:pt x="10912308" y="504304"/>
                </a:lnTo>
                <a:lnTo>
                  <a:pt x="10918843" y="507104"/>
                </a:lnTo>
                <a:lnTo>
                  <a:pt x="10924912" y="509439"/>
                </a:lnTo>
                <a:lnTo>
                  <a:pt x="10923977" y="513639"/>
                </a:lnTo>
                <a:lnTo>
                  <a:pt x="10922577" y="516908"/>
                </a:lnTo>
                <a:lnTo>
                  <a:pt x="10922577" y="520642"/>
                </a:lnTo>
                <a:lnTo>
                  <a:pt x="10922577" y="523909"/>
                </a:lnTo>
                <a:lnTo>
                  <a:pt x="10923045" y="526710"/>
                </a:lnTo>
                <a:lnTo>
                  <a:pt x="10923977" y="529978"/>
                </a:lnTo>
                <a:lnTo>
                  <a:pt x="10925844" y="536513"/>
                </a:lnTo>
                <a:lnTo>
                  <a:pt x="10929112" y="541647"/>
                </a:lnTo>
                <a:lnTo>
                  <a:pt x="10933312" y="546782"/>
                </a:lnTo>
                <a:lnTo>
                  <a:pt x="10941716" y="557517"/>
                </a:lnTo>
                <a:lnTo>
                  <a:pt x="10945450" y="562185"/>
                </a:lnTo>
                <a:lnTo>
                  <a:pt x="10949185" y="567786"/>
                </a:lnTo>
                <a:lnTo>
                  <a:pt x="10951984" y="573387"/>
                </a:lnTo>
                <a:lnTo>
                  <a:pt x="10954318" y="579457"/>
                </a:lnTo>
                <a:lnTo>
                  <a:pt x="10955252" y="582257"/>
                </a:lnTo>
                <a:lnTo>
                  <a:pt x="10955252" y="585524"/>
                </a:lnTo>
                <a:lnTo>
                  <a:pt x="10955252" y="588792"/>
                </a:lnTo>
                <a:lnTo>
                  <a:pt x="10954786" y="592993"/>
                </a:lnTo>
                <a:lnTo>
                  <a:pt x="10954318" y="596261"/>
                </a:lnTo>
                <a:lnTo>
                  <a:pt x="10952451" y="599995"/>
                </a:lnTo>
                <a:lnTo>
                  <a:pt x="10951052" y="604663"/>
                </a:lnTo>
                <a:lnTo>
                  <a:pt x="10948717" y="608397"/>
                </a:lnTo>
                <a:lnTo>
                  <a:pt x="10948717" y="611664"/>
                </a:lnTo>
                <a:lnTo>
                  <a:pt x="10949185" y="614465"/>
                </a:lnTo>
                <a:lnTo>
                  <a:pt x="10950584" y="616799"/>
                </a:lnTo>
                <a:lnTo>
                  <a:pt x="10951984" y="619600"/>
                </a:lnTo>
                <a:lnTo>
                  <a:pt x="10954786" y="621467"/>
                </a:lnTo>
                <a:lnTo>
                  <a:pt x="10957585" y="623334"/>
                </a:lnTo>
                <a:lnTo>
                  <a:pt x="10964122" y="627068"/>
                </a:lnTo>
                <a:lnTo>
                  <a:pt x="10971590" y="630335"/>
                </a:lnTo>
                <a:lnTo>
                  <a:pt x="10979525" y="633136"/>
                </a:lnTo>
                <a:lnTo>
                  <a:pt x="10987927" y="636870"/>
                </a:lnTo>
                <a:lnTo>
                  <a:pt x="10995863" y="639204"/>
                </a:lnTo>
                <a:lnTo>
                  <a:pt x="10986527" y="655075"/>
                </a:lnTo>
                <a:lnTo>
                  <a:pt x="10977657" y="670946"/>
                </a:lnTo>
                <a:lnTo>
                  <a:pt x="10969723" y="686349"/>
                </a:lnTo>
                <a:lnTo>
                  <a:pt x="10963186" y="702220"/>
                </a:lnTo>
                <a:lnTo>
                  <a:pt x="10956653" y="718090"/>
                </a:lnTo>
                <a:lnTo>
                  <a:pt x="10950584" y="733495"/>
                </a:lnTo>
                <a:lnTo>
                  <a:pt x="10939381" y="765236"/>
                </a:lnTo>
                <a:lnTo>
                  <a:pt x="10928179" y="795110"/>
                </a:lnTo>
                <a:lnTo>
                  <a:pt x="10922577" y="810047"/>
                </a:lnTo>
                <a:lnTo>
                  <a:pt x="10916508" y="824516"/>
                </a:lnTo>
                <a:lnTo>
                  <a:pt x="10910441" y="838987"/>
                </a:lnTo>
                <a:lnTo>
                  <a:pt x="10903438" y="852990"/>
                </a:lnTo>
                <a:lnTo>
                  <a:pt x="10895970" y="866061"/>
                </a:lnTo>
                <a:lnTo>
                  <a:pt x="10887102" y="879131"/>
                </a:lnTo>
                <a:lnTo>
                  <a:pt x="10886634" y="880998"/>
                </a:lnTo>
                <a:lnTo>
                  <a:pt x="10886634" y="883331"/>
                </a:lnTo>
                <a:lnTo>
                  <a:pt x="10887102" y="885666"/>
                </a:lnTo>
                <a:lnTo>
                  <a:pt x="10888035" y="887999"/>
                </a:lnTo>
                <a:lnTo>
                  <a:pt x="10889436" y="889400"/>
                </a:lnTo>
                <a:lnTo>
                  <a:pt x="10890836" y="891267"/>
                </a:lnTo>
                <a:lnTo>
                  <a:pt x="10895504" y="894534"/>
                </a:lnTo>
                <a:lnTo>
                  <a:pt x="10900639" y="897334"/>
                </a:lnTo>
                <a:lnTo>
                  <a:pt x="10905773" y="900135"/>
                </a:lnTo>
                <a:lnTo>
                  <a:pt x="10910907" y="902936"/>
                </a:lnTo>
                <a:lnTo>
                  <a:pt x="10916042" y="905736"/>
                </a:lnTo>
                <a:lnTo>
                  <a:pt x="10910441" y="915539"/>
                </a:lnTo>
                <a:lnTo>
                  <a:pt x="10905773" y="925341"/>
                </a:lnTo>
                <a:lnTo>
                  <a:pt x="10902039" y="935610"/>
                </a:lnTo>
                <a:lnTo>
                  <a:pt x="10898305" y="944946"/>
                </a:lnTo>
                <a:lnTo>
                  <a:pt x="10892236" y="963617"/>
                </a:lnTo>
                <a:lnTo>
                  <a:pt x="10887102" y="981355"/>
                </a:lnTo>
                <a:lnTo>
                  <a:pt x="10881968" y="998159"/>
                </a:lnTo>
                <a:lnTo>
                  <a:pt x="10879166" y="1006095"/>
                </a:lnTo>
                <a:lnTo>
                  <a:pt x="10875899" y="1013564"/>
                </a:lnTo>
                <a:lnTo>
                  <a:pt x="10873098" y="1021032"/>
                </a:lnTo>
                <a:lnTo>
                  <a:pt x="10869364" y="1027567"/>
                </a:lnTo>
                <a:lnTo>
                  <a:pt x="10865164" y="1034102"/>
                </a:lnTo>
                <a:lnTo>
                  <a:pt x="10860495" y="1040170"/>
                </a:lnTo>
                <a:lnTo>
                  <a:pt x="10859562" y="1040170"/>
                </a:lnTo>
                <a:lnTo>
                  <a:pt x="10858161" y="1040170"/>
                </a:lnTo>
                <a:lnTo>
                  <a:pt x="10854893" y="1038770"/>
                </a:lnTo>
                <a:lnTo>
                  <a:pt x="10843690" y="1033169"/>
                </a:lnTo>
                <a:lnTo>
                  <a:pt x="10833423" y="1028033"/>
                </a:lnTo>
                <a:lnTo>
                  <a:pt x="10828753" y="1026634"/>
                </a:lnTo>
                <a:lnTo>
                  <a:pt x="10826886" y="1026166"/>
                </a:lnTo>
                <a:lnTo>
                  <a:pt x="10823619" y="1027567"/>
                </a:lnTo>
                <a:lnTo>
                  <a:pt x="10820819" y="1029900"/>
                </a:lnTo>
                <a:lnTo>
                  <a:pt x="10818486" y="1033169"/>
                </a:lnTo>
                <a:lnTo>
                  <a:pt x="10816151" y="1036903"/>
                </a:lnTo>
                <a:lnTo>
                  <a:pt x="10814284" y="1041571"/>
                </a:lnTo>
                <a:lnTo>
                  <a:pt x="10813350" y="1046238"/>
                </a:lnTo>
                <a:lnTo>
                  <a:pt x="10811017" y="1056974"/>
                </a:lnTo>
                <a:lnTo>
                  <a:pt x="10809150" y="1068176"/>
                </a:lnTo>
                <a:lnTo>
                  <a:pt x="10806348" y="1077980"/>
                </a:lnTo>
                <a:lnTo>
                  <a:pt x="10804481" y="1082647"/>
                </a:lnTo>
                <a:lnTo>
                  <a:pt x="10802148" y="1086382"/>
                </a:lnTo>
                <a:lnTo>
                  <a:pt x="10800280" y="1089182"/>
                </a:lnTo>
                <a:lnTo>
                  <a:pt x="10796546" y="1091516"/>
                </a:lnTo>
                <a:lnTo>
                  <a:pt x="10796546" y="1094784"/>
                </a:lnTo>
                <a:lnTo>
                  <a:pt x="10797947" y="1097117"/>
                </a:lnTo>
                <a:lnTo>
                  <a:pt x="10798879" y="1099918"/>
                </a:lnTo>
                <a:lnTo>
                  <a:pt x="10800746" y="1102252"/>
                </a:lnTo>
                <a:lnTo>
                  <a:pt x="10804948" y="1106920"/>
                </a:lnTo>
                <a:lnTo>
                  <a:pt x="10810082" y="1111120"/>
                </a:lnTo>
                <a:lnTo>
                  <a:pt x="10814284" y="1116256"/>
                </a:lnTo>
                <a:lnTo>
                  <a:pt x="10816618" y="1118589"/>
                </a:lnTo>
                <a:lnTo>
                  <a:pt x="10818486" y="1121390"/>
                </a:lnTo>
                <a:lnTo>
                  <a:pt x="10819418" y="1123724"/>
                </a:lnTo>
                <a:lnTo>
                  <a:pt x="10819885" y="1126525"/>
                </a:lnTo>
                <a:lnTo>
                  <a:pt x="10819418" y="1129792"/>
                </a:lnTo>
                <a:lnTo>
                  <a:pt x="10818952" y="1133060"/>
                </a:lnTo>
                <a:lnTo>
                  <a:pt x="10826886" y="1139127"/>
                </a:lnTo>
                <a:lnTo>
                  <a:pt x="10830620" y="1141461"/>
                </a:lnTo>
                <a:lnTo>
                  <a:pt x="10833423" y="1142861"/>
                </a:lnTo>
                <a:lnTo>
                  <a:pt x="10836689" y="1144263"/>
                </a:lnTo>
                <a:lnTo>
                  <a:pt x="10839490" y="1144728"/>
                </a:lnTo>
                <a:lnTo>
                  <a:pt x="10841823" y="1144728"/>
                </a:lnTo>
                <a:lnTo>
                  <a:pt x="10843690" y="1144728"/>
                </a:lnTo>
                <a:lnTo>
                  <a:pt x="10846025" y="1144263"/>
                </a:lnTo>
                <a:lnTo>
                  <a:pt x="10848360" y="1142861"/>
                </a:lnTo>
                <a:lnTo>
                  <a:pt x="10851626" y="1140528"/>
                </a:lnTo>
                <a:lnTo>
                  <a:pt x="10854893" y="1137260"/>
                </a:lnTo>
                <a:lnTo>
                  <a:pt x="10858161" y="1133993"/>
                </a:lnTo>
                <a:lnTo>
                  <a:pt x="10860962" y="1130725"/>
                </a:lnTo>
                <a:lnTo>
                  <a:pt x="10864229" y="1127458"/>
                </a:lnTo>
                <a:lnTo>
                  <a:pt x="10867963" y="1125124"/>
                </a:lnTo>
                <a:lnTo>
                  <a:pt x="10869830" y="1124658"/>
                </a:lnTo>
                <a:lnTo>
                  <a:pt x="10872165" y="1124190"/>
                </a:lnTo>
                <a:lnTo>
                  <a:pt x="10874499" y="1123724"/>
                </a:lnTo>
                <a:lnTo>
                  <a:pt x="10876833" y="1124190"/>
                </a:lnTo>
                <a:lnTo>
                  <a:pt x="10879166" y="1124658"/>
                </a:lnTo>
                <a:lnTo>
                  <a:pt x="10882900" y="1125591"/>
                </a:lnTo>
                <a:lnTo>
                  <a:pt x="10886168" y="1127458"/>
                </a:lnTo>
                <a:lnTo>
                  <a:pt x="10889436" y="1129792"/>
                </a:lnTo>
                <a:lnTo>
                  <a:pt x="10897837" y="1135860"/>
                </a:lnTo>
                <a:lnTo>
                  <a:pt x="10898772" y="1142861"/>
                </a:lnTo>
                <a:lnTo>
                  <a:pt x="10899238" y="1148930"/>
                </a:lnTo>
                <a:lnTo>
                  <a:pt x="10899238" y="1154064"/>
                </a:lnTo>
                <a:lnTo>
                  <a:pt x="10898305" y="1158266"/>
                </a:lnTo>
                <a:lnTo>
                  <a:pt x="10896905" y="1162466"/>
                </a:lnTo>
                <a:lnTo>
                  <a:pt x="10895038" y="1165735"/>
                </a:lnTo>
                <a:lnTo>
                  <a:pt x="10892236" y="1168068"/>
                </a:lnTo>
                <a:lnTo>
                  <a:pt x="10888969" y="1169469"/>
                </a:lnTo>
                <a:lnTo>
                  <a:pt x="10885702" y="1171336"/>
                </a:lnTo>
                <a:lnTo>
                  <a:pt x="10881033" y="1172270"/>
                </a:lnTo>
                <a:lnTo>
                  <a:pt x="10872165" y="1173669"/>
                </a:lnTo>
                <a:lnTo>
                  <a:pt x="10862829" y="1173669"/>
                </a:lnTo>
                <a:lnTo>
                  <a:pt x="10852560" y="1173669"/>
                </a:lnTo>
                <a:lnTo>
                  <a:pt x="10842758" y="1173669"/>
                </a:lnTo>
                <a:lnTo>
                  <a:pt x="10833423" y="1174603"/>
                </a:lnTo>
                <a:lnTo>
                  <a:pt x="10828753" y="1175536"/>
                </a:lnTo>
                <a:lnTo>
                  <a:pt x="10825019" y="1176937"/>
                </a:lnTo>
                <a:lnTo>
                  <a:pt x="10821752" y="1178804"/>
                </a:lnTo>
                <a:lnTo>
                  <a:pt x="10818486" y="1181138"/>
                </a:lnTo>
                <a:lnTo>
                  <a:pt x="10815683" y="1183938"/>
                </a:lnTo>
                <a:lnTo>
                  <a:pt x="10813816" y="1187673"/>
                </a:lnTo>
                <a:lnTo>
                  <a:pt x="10812417" y="1191874"/>
                </a:lnTo>
                <a:lnTo>
                  <a:pt x="10811017" y="1197476"/>
                </a:lnTo>
                <a:lnTo>
                  <a:pt x="10811017" y="1203543"/>
                </a:lnTo>
                <a:lnTo>
                  <a:pt x="10812417" y="1210078"/>
                </a:lnTo>
                <a:lnTo>
                  <a:pt x="10813350" y="1218480"/>
                </a:lnTo>
                <a:lnTo>
                  <a:pt x="10816151" y="1227350"/>
                </a:lnTo>
                <a:lnTo>
                  <a:pt x="10811017" y="1225483"/>
                </a:lnTo>
                <a:lnTo>
                  <a:pt x="10806815" y="1223148"/>
                </a:lnTo>
                <a:lnTo>
                  <a:pt x="10803549" y="1221748"/>
                </a:lnTo>
                <a:lnTo>
                  <a:pt x="10800280" y="1219413"/>
                </a:lnTo>
                <a:lnTo>
                  <a:pt x="10795145" y="1214279"/>
                </a:lnTo>
                <a:lnTo>
                  <a:pt x="10791411" y="1209612"/>
                </a:lnTo>
                <a:lnTo>
                  <a:pt x="10787677" y="1204477"/>
                </a:lnTo>
                <a:lnTo>
                  <a:pt x="10783942" y="1200276"/>
                </a:lnTo>
                <a:lnTo>
                  <a:pt x="10778808" y="1195141"/>
                </a:lnTo>
                <a:lnTo>
                  <a:pt x="10775542" y="1192808"/>
                </a:lnTo>
                <a:lnTo>
                  <a:pt x="10772273" y="1191407"/>
                </a:lnTo>
                <a:lnTo>
                  <a:pt x="10768539" y="1193742"/>
                </a:lnTo>
                <a:lnTo>
                  <a:pt x="10765739" y="1197476"/>
                </a:lnTo>
                <a:lnTo>
                  <a:pt x="10763404" y="1200742"/>
                </a:lnTo>
                <a:lnTo>
                  <a:pt x="10761071" y="1204011"/>
                </a:lnTo>
                <a:lnTo>
                  <a:pt x="10759670" y="1207277"/>
                </a:lnTo>
                <a:lnTo>
                  <a:pt x="10758738" y="1211012"/>
                </a:lnTo>
                <a:lnTo>
                  <a:pt x="10756870" y="1218480"/>
                </a:lnTo>
                <a:lnTo>
                  <a:pt x="10756403" y="1225949"/>
                </a:lnTo>
                <a:lnTo>
                  <a:pt x="10756403" y="1234351"/>
                </a:lnTo>
                <a:lnTo>
                  <a:pt x="10756870" y="1249288"/>
                </a:lnTo>
                <a:lnTo>
                  <a:pt x="10757336" y="1256756"/>
                </a:lnTo>
                <a:lnTo>
                  <a:pt x="10756870" y="1262825"/>
                </a:lnTo>
                <a:lnTo>
                  <a:pt x="10756403" y="1268893"/>
                </a:lnTo>
                <a:lnTo>
                  <a:pt x="10755003" y="1271227"/>
                </a:lnTo>
                <a:lnTo>
                  <a:pt x="10754068" y="1273094"/>
                </a:lnTo>
                <a:lnTo>
                  <a:pt x="10752201" y="1275428"/>
                </a:lnTo>
                <a:lnTo>
                  <a:pt x="10750334" y="1277295"/>
                </a:lnTo>
                <a:lnTo>
                  <a:pt x="10748001" y="1278695"/>
                </a:lnTo>
                <a:lnTo>
                  <a:pt x="10745200" y="1280095"/>
                </a:lnTo>
                <a:lnTo>
                  <a:pt x="10741933" y="1281029"/>
                </a:lnTo>
                <a:lnTo>
                  <a:pt x="10738199" y="1281496"/>
                </a:lnTo>
                <a:lnTo>
                  <a:pt x="10733530" y="1281496"/>
                </a:lnTo>
                <a:lnTo>
                  <a:pt x="10727928" y="1281496"/>
                </a:lnTo>
                <a:lnTo>
                  <a:pt x="10727462" y="1284297"/>
                </a:lnTo>
                <a:lnTo>
                  <a:pt x="10727928" y="1287098"/>
                </a:lnTo>
                <a:lnTo>
                  <a:pt x="10728396" y="1289899"/>
                </a:lnTo>
                <a:lnTo>
                  <a:pt x="10730263" y="1292699"/>
                </a:lnTo>
                <a:lnTo>
                  <a:pt x="10732598" y="1295032"/>
                </a:lnTo>
                <a:lnTo>
                  <a:pt x="10734465" y="1296900"/>
                </a:lnTo>
                <a:lnTo>
                  <a:pt x="10740998" y="1301567"/>
                </a:lnTo>
                <a:lnTo>
                  <a:pt x="10748001" y="1305769"/>
                </a:lnTo>
                <a:lnTo>
                  <a:pt x="10755935" y="1309969"/>
                </a:lnTo>
                <a:lnTo>
                  <a:pt x="10763871" y="1314171"/>
                </a:lnTo>
                <a:lnTo>
                  <a:pt x="10771340" y="1318372"/>
                </a:lnTo>
                <a:lnTo>
                  <a:pt x="10759670" y="1330042"/>
                </a:lnTo>
                <a:lnTo>
                  <a:pt x="10748934" y="1342178"/>
                </a:lnTo>
                <a:lnTo>
                  <a:pt x="10740066" y="1353847"/>
                </a:lnTo>
                <a:lnTo>
                  <a:pt x="10732598" y="1365517"/>
                </a:lnTo>
                <a:lnTo>
                  <a:pt x="10725595" y="1377654"/>
                </a:lnTo>
                <a:lnTo>
                  <a:pt x="10720460" y="1389322"/>
                </a:lnTo>
                <a:lnTo>
                  <a:pt x="10715326" y="1401459"/>
                </a:lnTo>
                <a:lnTo>
                  <a:pt x="10711592" y="1413595"/>
                </a:lnTo>
                <a:lnTo>
                  <a:pt x="10707390" y="1425731"/>
                </a:lnTo>
                <a:lnTo>
                  <a:pt x="10704591" y="1438335"/>
                </a:lnTo>
                <a:lnTo>
                  <a:pt x="10698989" y="1464007"/>
                </a:lnTo>
                <a:lnTo>
                  <a:pt x="10693854" y="1491081"/>
                </a:lnTo>
                <a:lnTo>
                  <a:pt x="10687319" y="1519555"/>
                </a:lnTo>
                <a:lnTo>
                  <a:pt x="10684052" y="1516755"/>
                </a:lnTo>
                <a:lnTo>
                  <a:pt x="10682185" y="1513486"/>
                </a:lnTo>
                <a:lnTo>
                  <a:pt x="10680784" y="1510220"/>
                </a:lnTo>
                <a:lnTo>
                  <a:pt x="10680318" y="1506951"/>
                </a:lnTo>
                <a:lnTo>
                  <a:pt x="10680784" y="1502751"/>
                </a:lnTo>
                <a:lnTo>
                  <a:pt x="10681250" y="1499482"/>
                </a:lnTo>
                <a:lnTo>
                  <a:pt x="10683585" y="1491548"/>
                </a:lnTo>
                <a:lnTo>
                  <a:pt x="10685920" y="1484546"/>
                </a:lnTo>
                <a:lnTo>
                  <a:pt x="10686386" y="1480812"/>
                </a:lnTo>
                <a:lnTo>
                  <a:pt x="10686386" y="1477545"/>
                </a:lnTo>
                <a:lnTo>
                  <a:pt x="10685452" y="1473343"/>
                </a:lnTo>
                <a:lnTo>
                  <a:pt x="10683585" y="1470542"/>
                </a:lnTo>
                <a:lnTo>
                  <a:pt x="10680318" y="1467276"/>
                </a:lnTo>
                <a:lnTo>
                  <a:pt x="10676584" y="1464475"/>
                </a:lnTo>
                <a:lnTo>
                  <a:pt x="10670983" y="1464007"/>
                </a:lnTo>
                <a:lnTo>
                  <a:pt x="10665847" y="1464475"/>
                </a:lnTo>
                <a:lnTo>
                  <a:pt x="10662113" y="1466342"/>
                </a:lnTo>
                <a:lnTo>
                  <a:pt x="10658379" y="1468675"/>
                </a:lnTo>
                <a:lnTo>
                  <a:pt x="10654644" y="1471943"/>
                </a:lnTo>
                <a:lnTo>
                  <a:pt x="10652777" y="1475678"/>
                </a:lnTo>
                <a:lnTo>
                  <a:pt x="10650444" y="1479878"/>
                </a:lnTo>
                <a:lnTo>
                  <a:pt x="10648577" y="1485013"/>
                </a:lnTo>
                <a:lnTo>
                  <a:pt x="10648110" y="1490614"/>
                </a:lnTo>
                <a:lnTo>
                  <a:pt x="10647176" y="1496216"/>
                </a:lnTo>
                <a:lnTo>
                  <a:pt x="10647176" y="1502751"/>
                </a:lnTo>
                <a:lnTo>
                  <a:pt x="10647176" y="1508818"/>
                </a:lnTo>
                <a:lnTo>
                  <a:pt x="10647642" y="1515821"/>
                </a:lnTo>
                <a:lnTo>
                  <a:pt x="10648577" y="1521888"/>
                </a:lnTo>
                <a:lnTo>
                  <a:pt x="10651376" y="1534492"/>
                </a:lnTo>
                <a:lnTo>
                  <a:pt x="10653243" y="1540560"/>
                </a:lnTo>
                <a:lnTo>
                  <a:pt x="10655578" y="1546161"/>
                </a:lnTo>
                <a:lnTo>
                  <a:pt x="10657445" y="1551296"/>
                </a:lnTo>
                <a:lnTo>
                  <a:pt x="10659780" y="1555964"/>
                </a:lnTo>
                <a:lnTo>
                  <a:pt x="10662579" y="1560164"/>
                </a:lnTo>
                <a:lnTo>
                  <a:pt x="10665381" y="1563899"/>
                </a:lnTo>
                <a:lnTo>
                  <a:pt x="10668180" y="1566233"/>
                </a:lnTo>
                <a:lnTo>
                  <a:pt x="10671449" y="1568101"/>
                </a:lnTo>
                <a:lnTo>
                  <a:pt x="10674249" y="1569034"/>
                </a:lnTo>
                <a:lnTo>
                  <a:pt x="10677516" y="1569034"/>
                </a:lnTo>
                <a:lnTo>
                  <a:pt x="10680784" y="1567166"/>
                </a:lnTo>
                <a:lnTo>
                  <a:pt x="10684052" y="1564832"/>
                </a:lnTo>
                <a:lnTo>
                  <a:pt x="10687319" y="1561098"/>
                </a:lnTo>
                <a:lnTo>
                  <a:pt x="10690120" y="1555964"/>
                </a:lnTo>
                <a:lnTo>
                  <a:pt x="10693854" y="1548962"/>
                </a:lnTo>
                <a:lnTo>
                  <a:pt x="10697122" y="1541027"/>
                </a:lnTo>
                <a:lnTo>
                  <a:pt x="10699922" y="1543360"/>
                </a:lnTo>
                <a:lnTo>
                  <a:pt x="10701789" y="1545695"/>
                </a:lnTo>
                <a:lnTo>
                  <a:pt x="10703656" y="1548496"/>
                </a:lnTo>
                <a:lnTo>
                  <a:pt x="10705057" y="1551296"/>
                </a:lnTo>
                <a:lnTo>
                  <a:pt x="10705990" y="1553630"/>
                </a:lnTo>
                <a:lnTo>
                  <a:pt x="10706458" y="1556430"/>
                </a:lnTo>
                <a:lnTo>
                  <a:pt x="10706458" y="1559231"/>
                </a:lnTo>
                <a:lnTo>
                  <a:pt x="10706458" y="1562032"/>
                </a:lnTo>
                <a:lnTo>
                  <a:pt x="10704591" y="1568101"/>
                </a:lnTo>
                <a:lnTo>
                  <a:pt x="10701789" y="1574167"/>
                </a:lnTo>
                <a:lnTo>
                  <a:pt x="10698522" y="1580703"/>
                </a:lnTo>
                <a:lnTo>
                  <a:pt x="10694320" y="1587238"/>
                </a:lnTo>
                <a:lnTo>
                  <a:pt x="10684985" y="1600308"/>
                </a:lnTo>
                <a:lnTo>
                  <a:pt x="10675183" y="1613378"/>
                </a:lnTo>
                <a:lnTo>
                  <a:pt x="10670983" y="1619913"/>
                </a:lnTo>
                <a:lnTo>
                  <a:pt x="10667714" y="1625981"/>
                </a:lnTo>
                <a:lnTo>
                  <a:pt x="10664914" y="1632516"/>
                </a:lnTo>
                <a:lnTo>
                  <a:pt x="10663047" y="1638583"/>
                </a:lnTo>
                <a:lnTo>
                  <a:pt x="10657445" y="1634383"/>
                </a:lnTo>
                <a:lnTo>
                  <a:pt x="10652777" y="1631115"/>
                </a:lnTo>
                <a:lnTo>
                  <a:pt x="10647642" y="1628315"/>
                </a:lnTo>
                <a:lnTo>
                  <a:pt x="10642508" y="1625981"/>
                </a:lnTo>
                <a:lnTo>
                  <a:pt x="10638306" y="1624114"/>
                </a:lnTo>
                <a:lnTo>
                  <a:pt x="10633640" y="1622713"/>
                </a:lnTo>
                <a:lnTo>
                  <a:pt x="10625236" y="1620846"/>
                </a:lnTo>
                <a:lnTo>
                  <a:pt x="10609367" y="1619447"/>
                </a:lnTo>
                <a:lnTo>
                  <a:pt x="10600964" y="1617579"/>
                </a:lnTo>
                <a:lnTo>
                  <a:pt x="10592096" y="1615245"/>
                </a:lnTo>
                <a:lnTo>
                  <a:pt x="10591628" y="1618045"/>
                </a:lnTo>
                <a:lnTo>
                  <a:pt x="10591628" y="1620846"/>
                </a:lnTo>
                <a:lnTo>
                  <a:pt x="10591628" y="1622713"/>
                </a:lnTo>
                <a:lnTo>
                  <a:pt x="10592096" y="1624114"/>
                </a:lnTo>
                <a:lnTo>
                  <a:pt x="10593495" y="1625981"/>
                </a:lnTo>
                <a:lnTo>
                  <a:pt x="10594430" y="1626915"/>
                </a:lnTo>
                <a:lnTo>
                  <a:pt x="10597230" y="1628782"/>
                </a:lnTo>
                <a:lnTo>
                  <a:pt x="10600498" y="1628782"/>
                </a:lnTo>
                <a:lnTo>
                  <a:pt x="10603766" y="1628315"/>
                </a:lnTo>
                <a:lnTo>
                  <a:pt x="10606565" y="1626447"/>
                </a:lnTo>
                <a:lnTo>
                  <a:pt x="10608432" y="1624114"/>
                </a:lnTo>
                <a:lnTo>
                  <a:pt x="10611701" y="1630182"/>
                </a:lnTo>
                <a:lnTo>
                  <a:pt x="10614034" y="1635783"/>
                </a:lnTo>
                <a:lnTo>
                  <a:pt x="10614969" y="1640918"/>
                </a:lnTo>
                <a:lnTo>
                  <a:pt x="10614969" y="1646520"/>
                </a:lnTo>
                <a:lnTo>
                  <a:pt x="10614034" y="1651654"/>
                </a:lnTo>
                <a:lnTo>
                  <a:pt x="10612634" y="1656322"/>
                </a:lnTo>
                <a:lnTo>
                  <a:pt x="10609833" y="1661457"/>
                </a:lnTo>
                <a:lnTo>
                  <a:pt x="10607033" y="1665657"/>
                </a:lnTo>
                <a:lnTo>
                  <a:pt x="10603766" y="1670325"/>
                </a:lnTo>
                <a:lnTo>
                  <a:pt x="10600032" y="1675460"/>
                </a:lnTo>
                <a:lnTo>
                  <a:pt x="10591162" y="1684328"/>
                </a:lnTo>
                <a:lnTo>
                  <a:pt x="10581827" y="1692264"/>
                </a:lnTo>
                <a:lnTo>
                  <a:pt x="10571557" y="1701133"/>
                </a:lnTo>
                <a:lnTo>
                  <a:pt x="10562222" y="1709534"/>
                </a:lnTo>
                <a:lnTo>
                  <a:pt x="10553354" y="1718404"/>
                </a:lnTo>
                <a:lnTo>
                  <a:pt x="10549619" y="1723072"/>
                </a:lnTo>
                <a:lnTo>
                  <a:pt x="10546817" y="1727272"/>
                </a:lnTo>
                <a:lnTo>
                  <a:pt x="10544018" y="1731940"/>
                </a:lnTo>
                <a:lnTo>
                  <a:pt x="10541683" y="1737076"/>
                </a:lnTo>
                <a:lnTo>
                  <a:pt x="10540750" y="1741743"/>
                </a:lnTo>
                <a:lnTo>
                  <a:pt x="10540750" y="1746411"/>
                </a:lnTo>
                <a:lnTo>
                  <a:pt x="10540750" y="1752013"/>
                </a:lnTo>
                <a:lnTo>
                  <a:pt x="10542151" y="1756680"/>
                </a:lnTo>
                <a:lnTo>
                  <a:pt x="10544950" y="1762282"/>
                </a:lnTo>
                <a:lnTo>
                  <a:pt x="10548218" y="1767883"/>
                </a:lnTo>
                <a:lnTo>
                  <a:pt x="10553354" y="1773484"/>
                </a:lnTo>
                <a:lnTo>
                  <a:pt x="10559421" y="1779551"/>
                </a:lnTo>
                <a:lnTo>
                  <a:pt x="10558020" y="1782820"/>
                </a:lnTo>
                <a:lnTo>
                  <a:pt x="10556153" y="1786554"/>
                </a:lnTo>
                <a:lnTo>
                  <a:pt x="10553820" y="1789355"/>
                </a:lnTo>
                <a:lnTo>
                  <a:pt x="10552419" y="1791688"/>
                </a:lnTo>
                <a:lnTo>
                  <a:pt x="10550085" y="1794023"/>
                </a:lnTo>
                <a:lnTo>
                  <a:pt x="10547285" y="1795423"/>
                </a:lnTo>
                <a:lnTo>
                  <a:pt x="10542151" y="1798223"/>
                </a:lnTo>
                <a:lnTo>
                  <a:pt x="10536549" y="1800090"/>
                </a:lnTo>
                <a:lnTo>
                  <a:pt x="10531414" y="1801024"/>
                </a:lnTo>
                <a:lnTo>
                  <a:pt x="10519745" y="1802425"/>
                </a:lnTo>
                <a:lnTo>
                  <a:pt x="10513676" y="1802891"/>
                </a:lnTo>
                <a:lnTo>
                  <a:pt x="10508075" y="1803825"/>
                </a:lnTo>
                <a:lnTo>
                  <a:pt x="10502474" y="1805692"/>
                </a:lnTo>
                <a:lnTo>
                  <a:pt x="10497340" y="1808026"/>
                </a:lnTo>
                <a:lnTo>
                  <a:pt x="10495005" y="1809893"/>
                </a:lnTo>
                <a:lnTo>
                  <a:pt x="10493138" y="1812227"/>
                </a:lnTo>
                <a:lnTo>
                  <a:pt x="10490803" y="1814561"/>
                </a:lnTo>
                <a:lnTo>
                  <a:pt x="10488936" y="1817362"/>
                </a:lnTo>
                <a:lnTo>
                  <a:pt x="10487537" y="1821096"/>
                </a:lnTo>
                <a:lnTo>
                  <a:pt x="10485669" y="1824830"/>
                </a:lnTo>
                <a:lnTo>
                  <a:pt x="10484270" y="1829031"/>
                </a:lnTo>
                <a:lnTo>
                  <a:pt x="10482869" y="1833699"/>
                </a:lnTo>
                <a:lnTo>
                  <a:pt x="10488470" y="1838366"/>
                </a:lnTo>
                <a:lnTo>
                  <a:pt x="10493605" y="1841635"/>
                </a:lnTo>
                <a:lnTo>
                  <a:pt x="10497806" y="1843968"/>
                </a:lnTo>
                <a:lnTo>
                  <a:pt x="10502474" y="1844901"/>
                </a:lnTo>
                <a:lnTo>
                  <a:pt x="10506208" y="1845368"/>
                </a:lnTo>
                <a:lnTo>
                  <a:pt x="10509475" y="1844901"/>
                </a:lnTo>
                <a:lnTo>
                  <a:pt x="10512743" y="1843968"/>
                </a:lnTo>
                <a:lnTo>
                  <a:pt x="10516011" y="1841635"/>
                </a:lnTo>
                <a:lnTo>
                  <a:pt x="10518810" y="1839300"/>
                </a:lnTo>
                <a:lnTo>
                  <a:pt x="10521612" y="1837433"/>
                </a:lnTo>
                <a:lnTo>
                  <a:pt x="10527214" y="1830432"/>
                </a:lnTo>
                <a:lnTo>
                  <a:pt x="10536549" y="1815961"/>
                </a:lnTo>
                <a:lnTo>
                  <a:pt x="10538883" y="1819695"/>
                </a:lnTo>
                <a:lnTo>
                  <a:pt x="10540750" y="1822963"/>
                </a:lnTo>
                <a:lnTo>
                  <a:pt x="10541683" y="1825764"/>
                </a:lnTo>
                <a:lnTo>
                  <a:pt x="10542617" y="1829031"/>
                </a:lnTo>
                <a:lnTo>
                  <a:pt x="10542617" y="1831831"/>
                </a:lnTo>
                <a:lnTo>
                  <a:pt x="10542151" y="1835100"/>
                </a:lnTo>
                <a:lnTo>
                  <a:pt x="10541683" y="1838366"/>
                </a:lnTo>
                <a:lnTo>
                  <a:pt x="10540750" y="1841167"/>
                </a:lnTo>
                <a:lnTo>
                  <a:pt x="10537482" y="1847236"/>
                </a:lnTo>
                <a:lnTo>
                  <a:pt x="10532815" y="1853303"/>
                </a:lnTo>
                <a:lnTo>
                  <a:pt x="10527214" y="1858905"/>
                </a:lnTo>
                <a:lnTo>
                  <a:pt x="10521145" y="1864506"/>
                </a:lnTo>
                <a:lnTo>
                  <a:pt x="10514610" y="1869174"/>
                </a:lnTo>
                <a:lnTo>
                  <a:pt x="10507141" y="1874309"/>
                </a:lnTo>
                <a:lnTo>
                  <a:pt x="10499673" y="1878977"/>
                </a:lnTo>
                <a:lnTo>
                  <a:pt x="10492204" y="1882711"/>
                </a:lnTo>
                <a:lnTo>
                  <a:pt x="10479135" y="1888779"/>
                </a:lnTo>
                <a:lnTo>
                  <a:pt x="10468398" y="1892513"/>
                </a:lnTo>
                <a:lnTo>
                  <a:pt x="10467932" y="1894848"/>
                </a:lnTo>
                <a:lnTo>
                  <a:pt x="10467932" y="1896715"/>
                </a:lnTo>
                <a:lnTo>
                  <a:pt x="10467932" y="1898582"/>
                </a:lnTo>
                <a:lnTo>
                  <a:pt x="10468398" y="1900449"/>
                </a:lnTo>
                <a:lnTo>
                  <a:pt x="10470732" y="1903716"/>
                </a:lnTo>
                <a:lnTo>
                  <a:pt x="10473999" y="1906517"/>
                </a:lnTo>
                <a:lnTo>
                  <a:pt x="10478668" y="1908851"/>
                </a:lnTo>
                <a:lnTo>
                  <a:pt x="10482869" y="1911652"/>
                </a:lnTo>
                <a:lnTo>
                  <a:pt x="10492204" y="1916319"/>
                </a:lnTo>
                <a:lnTo>
                  <a:pt x="10496405" y="1920053"/>
                </a:lnTo>
                <a:lnTo>
                  <a:pt x="10500139" y="1923320"/>
                </a:lnTo>
                <a:lnTo>
                  <a:pt x="10502941" y="1927054"/>
                </a:lnTo>
                <a:lnTo>
                  <a:pt x="10503407" y="1929390"/>
                </a:lnTo>
                <a:lnTo>
                  <a:pt x="10503873" y="1931723"/>
                </a:lnTo>
                <a:lnTo>
                  <a:pt x="10503873" y="1933590"/>
                </a:lnTo>
                <a:lnTo>
                  <a:pt x="10503873" y="1936391"/>
                </a:lnTo>
                <a:lnTo>
                  <a:pt x="10502941" y="1939659"/>
                </a:lnTo>
                <a:lnTo>
                  <a:pt x="10502006" y="1942460"/>
                </a:lnTo>
                <a:lnTo>
                  <a:pt x="10500139" y="1946660"/>
                </a:lnTo>
                <a:lnTo>
                  <a:pt x="10497806" y="1949928"/>
                </a:lnTo>
                <a:lnTo>
                  <a:pt x="10491271" y="1958330"/>
                </a:lnTo>
                <a:lnTo>
                  <a:pt x="10488936" y="1963464"/>
                </a:lnTo>
                <a:lnTo>
                  <a:pt x="10486603" y="1967666"/>
                </a:lnTo>
                <a:lnTo>
                  <a:pt x="10484270" y="1970466"/>
                </a:lnTo>
                <a:lnTo>
                  <a:pt x="10480536" y="1972334"/>
                </a:lnTo>
                <a:lnTo>
                  <a:pt x="10477267" y="1973733"/>
                </a:lnTo>
                <a:lnTo>
                  <a:pt x="10473533" y="1973733"/>
                </a:lnTo>
                <a:lnTo>
                  <a:pt x="10469799" y="1973267"/>
                </a:lnTo>
                <a:lnTo>
                  <a:pt x="10465599" y="1972334"/>
                </a:lnTo>
                <a:lnTo>
                  <a:pt x="10461397" y="1970932"/>
                </a:lnTo>
                <a:lnTo>
                  <a:pt x="10456729" y="1968599"/>
                </a:lnTo>
                <a:lnTo>
                  <a:pt x="10447859" y="1964398"/>
                </a:lnTo>
                <a:lnTo>
                  <a:pt x="10429188" y="1952729"/>
                </a:lnTo>
                <a:lnTo>
                  <a:pt x="10425921" y="1955995"/>
                </a:lnTo>
                <a:lnTo>
                  <a:pt x="10422655" y="1959264"/>
                </a:lnTo>
                <a:lnTo>
                  <a:pt x="10420320" y="1962530"/>
                </a:lnTo>
                <a:lnTo>
                  <a:pt x="10417519" y="1966265"/>
                </a:lnTo>
                <a:lnTo>
                  <a:pt x="10413785" y="1974201"/>
                </a:lnTo>
                <a:lnTo>
                  <a:pt x="10410984" y="1982603"/>
                </a:lnTo>
                <a:lnTo>
                  <a:pt x="10408650" y="1991470"/>
                </a:lnTo>
                <a:lnTo>
                  <a:pt x="10406783" y="2000807"/>
                </a:lnTo>
                <a:lnTo>
                  <a:pt x="10406317" y="2010610"/>
                </a:lnTo>
                <a:lnTo>
                  <a:pt x="10405851" y="2020879"/>
                </a:lnTo>
                <a:lnTo>
                  <a:pt x="10404915" y="2041417"/>
                </a:lnTo>
                <a:lnTo>
                  <a:pt x="10403983" y="2051686"/>
                </a:lnTo>
                <a:lnTo>
                  <a:pt x="10403516" y="2062421"/>
                </a:lnTo>
                <a:lnTo>
                  <a:pt x="10402582" y="2072691"/>
                </a:lnTo>
                <a:lnTo>
                  <a:pt x="10400715" y="2082960"/>
                </a:lnTo>
                <a:lnTo>
                  <a:pt x="10397914" y="2092763"/>
                </a:lnTo>
                <a:lnTo>
                  <a:pt x="10394648" y="2103032"/>
                </a:lnTo>
                <a:lnTo>
                  <a:pt x="10393713" y="2103966"/>
                </a:lnTo>
                <a:lnTo>
                  <a:pt x="10392781" y="2104900"/>
                </a:lnTo>
                <a:lnTo>
                  <a:pt x="10389046" y="2107233"/>
                </a:lnTo>
                <a:lnTo>
                  <a:pt x="10385312" y="2108166"/>
                </a:lnTo>
                <a:lnTo>
                  <a:pt x="10380177" y="2109567"/>
                </a:lnTo>
                <a:lnTo>
                  <a:pt x="10375509" y="2110501"/>
                </a:lnTo>
                <a:lnTo>
                  <a:pt x="10370841" y="2111901"/>
                </a:lnTo>
                <a:lnTo>
                  <a:pt x="10366641" y="2113302"/>
                </a:lnTo>
                <a:lnTo>
                  <a:pt x="10364774" y="2115169"/>
                </a:lnTo>
                <a:lnTo>
                  <a:pt x="10363373" y="2116102"/>
                </a:lnTo>
                <a:lnTo>
                  <a:pt x="10361039" y="2118903"/>
                </a:lnTo>
                <a:lnTo>
                  <a:pt x="10359638" y="2121704"/>
                </a:lnTo>
                <a:lnTo>
                  <a:pt x="10358705" y="2124504"/>
                </a:lnTo>
                <a:lnTo>
                  <a:pt x="10358237" y="2127305"/>
                </a:lnTo>
                <a:lnTo>
                  <a:pt x="10358237" y="2132906"/>
                </a:lnTo>
                <a:lnTo>
                  <a:pt x="10358705" y="2137574"/>
                </a:lnTo>
                <a:lnTo>
                  <a:pt x="10361506" y="2145509"/>
                </a:lnTo>
                <a:lnTo>
                  <a:pt x="10362439" y="2148777"/>
                </a:lnTo>
                <a:lnTo>
                  <a:pt x="10362439" y="2150177"/>
                </a:lnTo>
                <a:lnTo>
                  <a:pt x="10361972" y="2150644"/>
                </a:lnTo>
                <a:lnTo>
                  <a:pt x="10341901" y="2174917"/>
                </a:lnTo>
                <a:lnTo>
                  <a:pt x="10317628" y="2205257"/>
                </a:lnTo>
                <a:lnTo>
                  <a:pt x="10305026" y="2222529"/>
                </a:lnTo>
                <a:lnTo>
                  <a:pt x="10292422" y="2240266"/>
                </a:lnTo>
                <a:lnTo>
                  <a:pt x="10279352" y="2259404"/>
                </a:lnTo>
                <a:lnTo>
                  <a:pt x="10273751" y="2269207"/>
                </a:lnTo>
                <a:lnTo>
                  <a:pt x="10268149" y="2279008"/>
                </a:lnTo>
                <a:lnTo>
                  <a:pt x="10263014" y="2288812"/>
                </a:lnTo>
                <a:lnTo>
                  <a:pt x="10255545" y="2298613"/>
                </a:lnTo>
                <a:lnTo>
                  <a:pt x="10248077" y="2309816"/>
                </a:lnTo>
                <a:lnTo>
                  <a:pt x="10240142" y="2320553"/>
                </a:lnTo>
                <a:lnTo>
                  <a:pt x="10222872" y="2342491"/>
                </a:lnTo>
                <a:lnTo>
                  <a:pt x="10207935" y="2360228"/>
                </a:lnTo>
                <a:lnTo>
                  <a:pt x="10204201" y="2366297"/>
                </a:lnTo>
                <a:lnTo>
                  <a:pt x="10200933" y="2372365"/>
                </a:lnTo>
                <a:lnTo>
                  <a:pt x="10198599" y="2378900"/>
                </a:lnTo>
                <a:lnTo>
                  <a:pt x="10196265" y="2385435"/>
                </a:lnTo>
                <a:lnTo>
                  <a:pt x="10192998" y="2399438"/>
                </a:lnTo>
                <a:lnTo>
                  <a:pt x="10191131" y="2405973"/>
                </a:lnTo>
                <a:lnTo>
                  <a:pt x="10189264" y="2412976"/>
                </a:lnTo>
                <a:lnTo>
                  <a:pt x="10186929" y="2419043"/>
                </a:lnTo>
                <a:lnTo>
                  <a:pt x="10184128" y="2424644"/>
                </a:lnTo>
                <a:lnTo>
                  <a:pt x="10180860" y="2429312"/>
                </a:lnTo>
                <a:lnTo>
                  <a:pt x="10178527" y="2431647"/>
                </a:lnTo>
                <a:lnTo>
                  <a:pt x="10175726" y="2433980"/>
                </a:lnTo>
                <a:lnTo>
                  <a:pt x="10173392" y="2435381"/>
                </a:lnTo>
                <a:lnTo>
                  <a:pt x="10170125" y="2436781"/>
                </a:lnTo>
                <a:lnTo>
                  <a:pt x="10166858" y="2438182"/>
                </a:lnTo>
                <a:lnTo>
                  <a:pt x="10163590" y="2439115"/>
                </a:lnTo>
                <a:lnTo>
                  <a:pt x="10159856" y="2439581"/>
                </a:lnTo>
                <a:lnTo>
                  <a:pt x="10155188" y="2440049"/>
                </a:lnTo>
                <a:lnTo>
                  <a:pt x="10150054" y="2440049"/>
                </a:lnTo>
                <a:lnTo>
                  <a:pt x="10145385" y="2439581"/>
                </a:lnTo>
                <a:lnTo>
                  <a:pt x="10139783" y="2439581"/>
                </a:lnTo>
                <a:lnTo>
                  <a:pt x="10132315" y="2440982"/>
                </a:lnTo>
                <a:lnTo>
                  <a:pt x="10124846" y="2443316"/>
                </a:lnTo>
                <a:lnTo>
                  <a:pt x="10116446" y="2446584"/>
                </a:lnTo>
                <a:lnTo>
                  <a:pt x="10112712" y="2448917"/>
                </a:lnTo>
                <a:lnTo>
                  <a:pt x="10109443" y="2451718"/>
                </a:lnTo>
                <a:lnTo>
                  <a:pt x="10105243" y="2454518"/>
                </a:lnTo>
                <a:lnTo>
                  <a:pt x="10102441" y="2457787"/>
                </a:lnTo>
                <a:lnTo>
                  <a:pt x="10099642" y="2461053"/>
                </a:lnTo>
                <a:lnTo>
                  <a:pt x="10097775" y="2464788"/>
                </a:lnTo>
                <a:lnTo>
                  <a:pt x="10095907" y="2468989"/>
                </a:lnTo>
                <a:lnTo>
                  <a:pt x="10094972" y="2473190"/>
                </a:lnTo>
                <a:lnTo>
                  <a:pt x="10095907" y="2475524"/>
                </a:lnTo>
                <a:lnTo>
                  <a:pt x="10097775" y="2479725"/>
                </a:lnTo>
                <a:lnTo>
                  <a:pt x="10104776" y="2491395"/>
                </a:lnTo>
                <a:lnTo>
                  <a:pt x="10114579" y="2507732"/>
                </a:lnTo>
                <a:lnTo>
                  <a:pt x="10112712" y="2508665"/>
                </a:lnTo>
                <a:lnTo>
                  <a:pt x="10108042" y="2510532"/>
                </a:lnTo>
                <a:lnTo>
                  <a:pt x="10094040" y="2514734"/>
                </a:lnTo>
                <a:lnTo>
                  <a:pt x="10085171" y="2517535"/>
                </a:lnTo>
                <a:lnTo>
                  <a:pt x="10075835" y="2521735"/>
                </a:lnTo>
                <a:lnTo>
                  <a:pt x="10066499" y="2526403"/>
                </a:lnTo>
                <a:lnTo>
                  <a:pt x="10057630" y="2531538"/>
                </a:lnTo>
                <a:lnTo>
                  <a:pt x="10053430" y="2534339"/>
                </a:lnTo>
                <a:lnTo>
                  <a:pt x="10049229" y="2537606"/>
                </a:lnTo>
                <a:lnTo>
                  <a:pt x="10045961" y="2540874"/>
                </a:lnTo>
                <a:lnTo>
                  <a:pt x="10042693" y="2544608"/>
                </a:lnTo>
                <a:lnTo>
                  <a:pt x="10039894" y="2548808"/>
                </a:lnTo>
                <a:lnTo>
                  <a:pt x="10037559" y="2552543"/>
                </a:lnTo>
                <a:lnTo>
                  <a:pt x="10035692" y="2557210"/>
                </a:lnTo>
                <a:lnTo>
                  <a:pt x="10034292" y="2561412"/>
                </a:lnTo>
                <a:lnTo>
                  <a:pt x="10034292" y="2566546"/>
                </a:lnTo>
                <a:lnTo>
                  <a:pt x="10034292" y="2571214"/>
                </a:lnTo>
                <a:lnTo>
                  <a:pt x="10035692" y="2576815"/>
                </a:lnTo>
                <a:lnTo>
                  <a:pt x="10037559" y="2582417"/>
                </a:lnTo>
                <a:lnTo>
                  <a:pt x="10040360" y="2588486"/>
                </a:lnTo>
                <a:lnTo>
                  <a:pt x="10044560" y="2595487"/>
                </a:lnTo>
                <a:lnTo>
                  <a:pt x="10048762" y="2601555"/>
                </a:lnTo>
                <a:lnTo>
                  <a:pt x="10054831" y="2608556"/>
                </a:lnTo>
                <a:lnTo>
                  <a:pt x="10043160" y="2625361"/>
                </a:lnTo>
                <a:lnTo>
                  <a:pt x="10031958" y="2640765"/>
                </a:lnTo>
                <a:lnTo>
                  <a:pt x="10011887" y="2672506"/>
                </a:lnTo>
                <a:lnTo>
                  <a:pt x="9987147" y="2707982"/>
                </a:lnTo>
                <a:lnTo>
                  <a:pt x="9972209" y="2728520"/>
                </a:lnTo>
                <a:lnTo>
                  <a:pt x="9954472" y="2752325"/>
                </a:lnTo>
                <a:lnTo>
                  <a:pt x="9950738" y="2758860"/>
                </a:lnTo>
                <a:lnTo>
                  <a:pt x="9946070" y="2767262"/>
                </a:lnTo>
                <a:lnTo>
                  <a:pt x="9937202" y="2786401"/>
                </a:lnTo>
                <a:lnTo>
                  <a:pt x="9930665" y="2802738"/>
                </a:lnTo>
                <a:lnTo>
                  <a:pt x="9929733" y="2806939"/>
                </a:lnTo>
                <a:lnTo>
                  <a:pt x="9929266" y="2808339"/>
                </a:lnTo>
                <a:lnTo>
                  <a:pt x="9929733" y="2808339"/>
                </a:lnTo>
                <a:lnTo>
                  <a:pt x="9926931" y="2809740"/>
                </a:lnTo>
                <a:lnTo>
                  <a:pt x="9923664" y="2811607"/>
                </a:lnTo>
                <a:lnTo>
                  <a:pt x="9919462" y="2812073"/>
                </a:lnTo>
                <a:lnTo>
                  <a:pt x="9916196" y="2812073"/>
                </a:lnTo>
                <a:lnTo>
                  <a:pt x="9908727" y="2812073"/>
                </a:lnTo>
                <a:lnTo>
                  <a:pt x="9900791" y="2811140"/>
                </a:lnTo>
                <a:lnTo>
                  <a:pt x="9892857" y="2809740"/>
                </a:lnTo>
                <a:lnTo>
                  <a:pt x="9889122" y="2809740"/>
                </a:lnTo>
                <a:lnTo>
                  <a:pt x="9885388" y="2809740"/>
                </a:lnTo>
                <a:lnTo>
                  <a:pt x="9882120" y="2810206"/>
                </a:lnTo>
                <a:lnTo>
                  <a:pt x="9878386" y="2811607"/>
                </a:lnTo>
                <a:lnTo>
                  <a:pt x="9875119" y="2813007"/>
                </a:lnTo>
                <a:lnTo>
                  <a:pt x="9872318" y="2815341"/>
                </a:lnTo>
                <a:lnTo>
                  <a:pt x="9869518" y="2818608"/>
                </a:lnTo>
                <a:lnTo>
                  <a:pt x="9867650" y="2821409"/>
                </a:lnTo>
                <a:lnTo>
                  <a:pt x="9865316" y="2824677"/>
                </a:lnTo>
                <a:lnTo>
                  <a:pt x="9863449" y="2827944"/>
                </a:lnTo>
                <a:lnTo>
                  <a:pt x="9862049" y="2834479"/>
                </a:lnTo>
                <a:lnTo>
                  <a:pt x="9860182" y="2840548"/>
                </a:lnTo>
                <a:lnTo>
                  <a:pt x="9860182" y="2845682"/>
                </a:lnTo>
                <a:lnTo>
                  <a:pt x="9860182" y="2851283"/>
                </a:lnTo>
                <a:lnTo>
                  <a:pt x="9860649" y="2861086"/>
                </a:lnTo>
                <a:lnTo>
                  <a:pt x="9860182" y="2864820"/>
                </a:lnTo>
                <a:lnTo>
                  <a:pt x="9859714" y="2868087"/>
                </a:lnTo>
                <a:lnTo>
                  <a:pt x="9858782" y="2869021"/>
                </a:lnTo>
                <a:lnTo>
                  <a:pt x="9857381" y="2870422"/>
                </a:lnTo>
                <a:lnTo>
                  <a:pt x="9856448" y="2871355"/>
                </a:lnTo>
                <a:lnTo>
                  <a:pt x="9854113" y="2871821"/>
                </a:lnTo>
                <a:lnTo>
                  <a:pt x="9849913" y="2873222"/>
                </a:lnTo>
                <a:lnTo>
                  <a:pt x="9842910" y="2872755"/>
                </a:lnTo>
                <a:lnTo>
                  <a:pt x="9834042" y="2871355"/>
                </a:lnTo>
                <a:lnTo>
                  <a:pt x="9823307" y="2868555"/>
                </a:lnTo>
                <a:lnTo>
                  <a:pt x="9833109" y="2938104"/>
                </a:lnTo>
                <a:lnTo>
                  <a:pt x="9806503" y="2968912"/>
                </a:lnTo>
                <a:lnTo>
                  <a:pt x="9779895" y="2999720"/>
                </a:lnTo>
                <a:lnTo>
                  <a:pt x="9726682" y="3059468"/>
                </a:lnTo>
                <a:lnTo>
                  <a:pt x="9673937" y="3119683"/>
                </a:lnTo>
                <a:lnTo>
                  <a:pt x="9648263" y="3150023"/>
                </a:lnTo>
                <a:lnTo>
                  <a:pt x="9623524" y="3180365"/>
                </a:lnTo>
                <a:lnTo>
                  <a:pt x="9597851" y="3209771"/>
                </a:lnTo>
                <a:lnTo>
                  <a:pt x="9572644" y="3239179"/>
                </a:lnTo>
                <a:lnTo>
                  <a:pt x="9547904" y="3269053"/>
                </a:lnTo>
                <a:lnTo>
                  <a:pt x="9524099" y="3298927"/>
                </a:lnTo>
                <a:lnTo>
                  <a:pt x="9500294" y="3328801"/>
                </a:lnTo>
                <a:lnTo>
                  <a:pt x="9476953" y="3358208"/>
                </a:lnTo>
                <a:lnTo>
                  <a:pt x="9432142" y="3417956"/>
                </a:lnTo>
                <a:lnTo>
                  <a:pt x="9425141" y="3417022"/>
                </a:lnTo>
                <a:lnTo>
                  <a:pt x="9417673" y="3416089"/>
                </a:lnTo>
                <a:lnTo>
                  <a:pt x="9410672" y="3413756"/>
                </a:lnTo>
                <a:lnTo>
                  <a:pt x="9403203" y="3410955"/>
                </a:lnTo>
                <a:lnTo>
                  <a:pt x="9395735" y="3407687"/>
                </a:lnTo>
                <a:lnTo>
                  <a:pt x="9388266" y="3403952"/>
                </a:lnTo>
                <a:lnTo>
                  <a:pt x="9373795" y="3395550"/>
                </a:lnTo>
                <a:lnTo>
                  <a:pt x="9369127" y="3410487"/>
                </a:lnTo>
                <a:lnTo>
                  <a:pt x="9363994" y="3425424"/>
                </a:lnTo>
                <a:lnTo>
                  <a:pt x="9358392" y="3439428"/>
                </a:lnTo>
                <a:lnTo>
                  <a:pt x="9352323" y="3452965"/>
                </a:lnTo>
                <a:lnTo>
                  <a:pt x="9345788" y="3466501"/>
                </a:lnTo>
                <a:lnTo>
                  <a:pt x="9339253" y="3479105"/>
                </a:lnTo>
                <a:lnTo>
                  <a:pt x="9331785" y="3491707"/>
                </a:lnTo>
                <a:lnTo>
                  <a:pt x="9324784" y="3504311"/>
                </a:lnTo>
                <a:lnTo>
                  <a:pt x="9316848" y="3516448"/>
                </a:lnTo>
                <a:lnTo>
                  <a:pt x="9309379" y="3528116"/>
                </a:lnTo>
                <a:lnTo>
                  <a:pt x="9300977" y="3539787"/>
                </a:lnTo>
                <a:lnTo>
                  <a:pt x="9292575" y="3550522"/>
                </a:lnTo>
                <a:lnTo>
                  <a:pt x="9274838" y="3572461"/>
                </a:lnTo>
                <a:lnTo>
                  <a:pt x="9256632" y="3593466"/>
                </a:lnTo>
                <a:lnTo>
                  <a:pt x="9237029" y="3613538"/>
                </a:lnTo>
                <a:lnTo>
                  <a:pt x="9217890" y="3633143"/>
                </a:lnTo>
                <a:lnTo>
                  <a:pt x="9177747" y="3672353"/>
                </a:lnTo>
                <a:lnTo>
                  <a:pt x="9138537" y="3711095"/>
                </a:lnTo>
                <a:lnTo>
                  <a:pt x="9118932" y="3731167"/>
                </a:lnTo>
                <a:lnTo>
                  <a:pt x="9099794" y="3750772"/>
                </a:lnTo>
                <a:lnTo>
                  <a:pt x="9096994" y="3753105"/>
                </a:lnTo>
                <a:lnTo>
                  <a:pt x="9094192" y="3754972"/>
                </a:lnTo>
                <a:lnTo>
                  <a:pt x="9092325" y="3756839"/>
                </a:lnTo>
                <a:lnTo>
                  <a:pt x="9090458" y="3759174"/>
                </a:lnTo>
                <a:lnTo>
                  <a:pt x="9089526" y="3761975"/>
                </a:lnTo>
                <a:lnTo>
                  <a:pt x="9089058" y="3764308"/>
                </a:lnTo>
                <a:lnTo>
                  <a:pt x="9088591" y="3767109"/>
                </a:lnTo>
                <a:lnTo>
                  <a:pt x="9089058" y="3768976"/>
                </a:lnTo>
                <a:lnTo>
                  <a:pt x="9089526" y="3774577"/>
                </a:lnTo>
                <a:lnTo>
                  <a:pt x="9091393" y="3780646"/>
                </a:lnTo>
                <a:lnTo>
                  <a:pt x="9096059" y="3792315"/>
                </a:lnTo>
                <a:lnTo>
                  <a:pt x="9098394" y="3797916"/>
                </a:lnTo>
                <a:lnTo>
                  <a:pt x="9100261" y="3803985"/>
                </a:lnTo>
                <a:lnTo>
                  <a:pt x="9100729" y="3809119"/>
                </a:lnTo>
                <a:lnTo>
                  <a:pt x="9100729" y="3811920"/>
                </a:lnTo>
                <a:lnTo>
                  <a:pt x="9100729" y="3814720"/>
                </a:lnTo>
                <a:lnTo>
                  <a:pt x="9100261" y="3817055"/>
                </a:lnTo>
                <a:lnTo>
                  <a:pt x="9098862" y="3819856"/>
                </a:lnTo>
                <a:lnTo>
                  <a:pt x="9097460" y="3821723"/>
                </a:lnTo>
                <a:lnTo>
                  <a:pt x="9095127" y="3824056"/>
                </a:lnTo>
                <a:lnTo>
                  <a:pt x="9092793" y="3825923"/>
                </a:lnTo>
                <a:lnTo>
                  <a:pt x="9089526" y="3827324"/>
                </a:lnTo>
                <a:lnTo>
                  <a:pt x="9086258" y="3829657"/>
                </a:lnTo>
                <a:lnTo>
                  <a:pt x="9081590" y="3830591"/>
                </a:lnTo>
                <a:lnTo>
                  <a:pt x="9076456" y="3821723"/>
                </a:lnTo>
                <a:lnTo>
                  <a:pt x="9071321" y="3814254"/>
                </a:lnTo>
                <a:lnTo>
                  <a:pt x="9065719" y="3807252"/>
                </a:lnTo>
                <a:lnTo>
                  <a:pt x="9060118" y="3802118"/>
                </a:lnTo>
                <a:lnTo>
                  <a:pt x="9054517" y="3796983"/>
                </a:lnTo>
                <a:lnTo>
                  <a:pt x="9048915" y="3793248"/>
                </a:lnTo>
                <a:lnTo>
                  <a:pt x="9043780" y="3789514"/>
                </a:lnTo>
                <a:lnTo>
                  <a:pt x="9037246" y="3787181"/>
                </a:lnTo>
                <a:lnTo>
                  <a:pt x="9032111" y="3785314"/>
                </a:lnTo>
                <a:lnTo>
                  <a:pt x="9026044" y="3784380"/>
                </a:lnTo>
                <a:lnTo>
                  <a:pt x="9020442" y="3782979"/>
                </a:lnTo>
                <a:lnTo>
                  <a:pt x="9014373" y="3782513"/>
                </a:lnTo>
                <a:lnTo>
                  <a:pt x="9002703" y="3782513"/>
                </a:lnTo>
                <a:lnTo>
                  <a:pt x="8991034" y="3782513"/>
                </a:lnTo>
                <a:lnTo>
                  <a:pt x="8995234" y="3791381"/>
                </a:lnTo>
                <a:lnTo>
                  <a:pt x="8999904" y="3797916"/>
                </a:lnTo>
                <a:lnTo>
                  <a:pt x="9004570" y="3803052"/>
                </a:lnTo>
                <a:lnTo>
                  <a:pt x="9009239" y="3806318"/>
                </a:lnTo>
                <a:lnTo>
                  <a:pt x="9014373" y="3808653"/>
                </a:lnTo>
                <a:lnTo>
                  <a:pt x="9019507" y="3810053"/>
                </a:lnTo>
                <a:lnTo>
                  <a:pt x="9024642" y="3810986"/>
                </a:lnTo>
                <a:lnTo>
                  <a:pt x="9029778" y="3811454"/>
                </a:lnTo>
                <a:lnTo>
                  <a:pt x="9034912" y="3811920"/>
                </a:lnTo>
                <a:lnTo>
                  <a:pt x="9040046" y="3812387"/>
                </a:lnTo>
                <a:lnTo>
                  <a:pt x="9045181" y="3814254"/>
                </a:lnTo>
                <a:lnTo>
                  <a:pt x="9050316" y="3816121"/>
                </a:lnTo>
                <a:lnTo>
                  <a:pt x="9054983" y="3819856"/>
                </a:lnTo>
                <a:lnTo>
                  <a:pt x="9059652" y="3824523"/>
                </a:lnTo>
                <a:lnTo>
                  <a:pt x="9064786" y="3831524"/>
                </a:lnTo>
                <a:lnTo>
                  <a:pt x="9068987" y="3839461"/>
                </a:lnTo>
                <a:lnTo>
                  <a:pt x="9057785" y="3848329"/>
                </a:lnTo>
                <a:lnTo>
                  <a:pt x="9047048" y="3856731"/>
                </a:lnTo>
                <a:lnTo>
                  <a:pt x="9041447" y="3859999"/>
                </a:lnTo>
                <a:lnTo>
                  <a:pt x="9035845" y="3862800"/>
                </a:lnTo>
                <a:lnTo>
                  <a:pt x="9030244" y="3865600"/>
                </a:lnTo>
                <a:lnTo>
                  <a:pt x="9024642" y="3867933"/>
                </a:lnTo>
                <a:lnTo>
                  <a:pt x="9019041" y="3868867"/>
                </a:lnTo>
                <a:lnTo>
                  <a:pt x="9014373" y="3869801"/>
                </a:lnTo>
                <a:lnTo>
                  <a:pt x="9009239" y="3869801"/>
                </a:lnTo>
                <a:lnTo>
                  <a:pt x="9003638" y="3868401"/>
                </a:lnTo>
                <a:lnTo>
                  <a:pt x="8998503" y="3866066"/>
                </a:lnTo>
                <a:lnTo>
                  <a:pt x="8994302" y="3863266"/>
                </a:lnTo>
                <a:lnTo>
                  <a:pt x="8989167" y="3859065"/>
                </a:lnTo>
                <a:lnTo>
                  <a:pt x="8984967" y="3853930"/>
                </a:lnTo>
                <a:lnTo>
                  <a:pt x="8982632" y="3858132"/>
                </a:lnTo>
                <a:lnTo>
                  <a:pt x="8981232" y="3862332"/>
                </a:lnTo>
                <a:lnTo>
                  <a:pt x="8980765" y="3866066"/>
                </a:lnTo>
                <a:lnTo>
                  <a:pt x="8980297" y="3870734"/>
                </a:lnTo>
                <a:lnTo>
                  <a:pt x="8980297" y="3875869"/>
                </a:lnTo>
                <a:lnTo>
                  <a:pt x="8980297" y="3880070"/>
                </a:lnTo>
                <a:lnTo>
                  <a:pt x="8982165" y="3889405"/>
                </a:lnTo>
                <a:lnTo>
                  <a:pt x="8985433" y="3899675"/>
                </a:lnTo>
                <a:lnTo>
                  <a:pt x="8989167" y="3909944"/>
                </a:lnTo>
                <a:lnTo>
                  <a:pt x="8994768" y="3920681"/>
                </a:lnTo>
                <a:lnTo>
                  <a:pt x="9000836" y="3931883"/>
                </a:lnTo>
                <a:lnTo>
                  <a:pt x="8985899" y="3944486"/>
                </a:lnTo>
                <a:lnTo>
                  <a:pt x="8971897" y="3956156"/>
                </a:lnTo>
                <a:lnTo>
                  <a:pt x="8959293" y="3966425"/>
                </a:lnTo>
                <a:lnTo>
                  <a:pt x="8946689" y="3976227"/>
                </a:lnTo>
                <a:lnTo>
                  <a:pt x="8933619" y="3984163"/>
                </a:lnTo>
                <a:lnTo>
                  <a:pt x="8921484" y="3992565"/>
                </a:lnTo>
                <a:lnTo>
                  <a:pt x="8909348" y="4000033"/>
                </a:lnTo>
                <a:lnTo>
                  <a:pt x="8897212" y="4007034"/>
                </a:lnTo>
                <a:lnTo>
                  <a:pt x="8871072" y="4021038"/>
                </a:lnTo>
                <a:lnTo>
                  <a:pt x="8843531" y="4036442"/>
                </a:lnTo>
                <a:lnTo>
                  <a:pt x="8812257" y="4054180"/>
                </a:lnTo>
                <a:lnTo>
                  <a:pt x="8794986" y="4064449"/>
                </a:lnTo>
                <a:lnTo>
                  <a:pt x="8776782" y="4075652"/>
                </a:lnTo>
                <a:lnTo>
                  <a:pt x="8773981" y="4044377"/>
                </a:lnTo>
                <a:lnTo>
                  <a:pt x="8771647" y="4030841"/>
                </a:lnTo>
                <a:lnTo>
                  <a:pt x="8770247" y="4018705"/>
                </a:lnTo>
                <a:lnTo>
                  <a:pt x="8767912" y="4007502"/>
                </a:lnTo>
                <a:lnTo>
                  <a:pt x="8765112" y="3997233"/>
                </a:lnTo>
                <a:lnTo>
                  <a:pt x="8762311" y="3987897"/>
                </a:lnTo>
                <a:lnTo>
                  <a:pt x="8759044" y="3977628"/>
                </a:lnTo>
                <a:lnTo>
                  <a:pt x="8755310" y="3968292"/>
                </a:lnTo>
                <a:lnTo>
                  <a:pt x="8750642" y="3958489"/>
                </a:lnTo>
                <a:lnTo>
                  <a:pt x="8740373" y="3937017"/>
                </a:lnTo>
                <a:lnTo>
                  <a:pt x="8726370" y="3911811"/>
                </a:lnTo>
                <a:lnTo>
                  <a:pt x="8709565" y="3880537"/>
                </a:lnTo>
                <a:lnTo>
                  <a:pt x="8704430" y="3882870"/>
                </a:lnTo>
                <a:lnTo>
                  <a:pt x="8699762" y="3885671"/>
                </a:lnTo>
                <a:lnTo>
                  <a:pt x="8696962" y="3888472"/>
                </a:lnTo>
                <a:lnTo>
                  <a:pt x="8694628" y="3891273"/>
                </a:lnTo>
                <a:lnTo>
                  <a:pt x="8693227" y="3894541"/>
                </a:lnTo>
                <a:lnTo>
                  <a:pt x="8693227" y="3898275"/>
                </a:lnTo>
                <a:lnTo>
                  <a:pt x="8693227" y="3902475"/>
                </a:lnTo>
                <a:lnTo>
                  <a:pt x="8694161" y="3906210"/>
                </a:lnTo>
                <a:lnTo>
                  <a:pt x="8695562" y="3910411"/>
                </a:lnTo>
                <a:lnTo>
                  <a:pt x="8696962" y="3915079"/>
                </a:lnTo>
                <a:lnTo>
                  <a:pt x="8702097" y="3924415"/>
                </a:lnTo>
                <a:lnTo>
                  <a:pt x="8713300" y="3943552"/>
                </a:lnTo>
                <a:lnTo>
                  <a:pt x="8709098" y="3944486"/>
                </a:lnTo>
                <a:lnTo>
                  <a:pt x="8705364" y="3944953"/>
                </a:lnTo>
                <a:lnTo>
                  <a:pt x="8701629" y="3945419"/>
                </a:lnTo>
                <a:lnTo>
                  <a:pt x="8697429" y="3945419"/>
                </a:lnTo>
                <a:lnTo>
                  <a:pt x="8690427" y="3944953"/>
                </a:lnTo>
                <a:lnTo>
                  <a:pt x="8682958" y="3942619"/>
                </a:lnTo>
                <a:lnTo>
                  <a:pt x="8676423" y="3939818"/>
                </a:lnTo>
                <a:lnTo>
                  <a:pt x="8669888" y="3936084"/>
                </a:lnTo>
                <a:lnTo>
                  <a:pt x="8662420" y="3931883"/>
                </a:lnTo>
                <a:lnTo>
                  <a:pt x="8655885" y="3926748"/>
                </a:lnTo>
                <a:lnTo>
                  <a:pt x="8643282" y="3915545"/>
                </a:lnTo>
                <a:lnTo>
                  <a:pt x="8629745" y="3903409"/>
                </a:lnTo>
                <a:lnTo>
                  <a:pt x="8617143" y="3892206"/>
                </a:lnTo>
                <a:lnTo>
                  <a:pt x="8610608" y="3886605"/>
                </a:lnTo>
                <a:lnTo>
                  <a:pt x="8604073" y="3881937"/>
                </a:lnTo>
                <a:lnTo>
                  <a:pt x="8599405" y="3888472"/>
                </a:lnTo>
                <a:lnTo>
                  <a:pt x="8595203" y="3894073"/>
                </a:lnTo>
                <a:lnTo>
                  <a:pt x="8590535" y="3898741"/>
                </a:lnTo>
                <a:lnTo>
                  <a:pt x="8585402" y="3903876"/>
                </a:lnTo>
                <a:lnTo>
                  <a:pt x="8579800" y="3908544"/>
                </a:lnTo>
                <a:lnTo>
                  <a:pt x="8575132" y="3912278"/>
                </a:lnTo>
                <a:lnTo>
                  <a:pt x="8569531" y="3915545"/>
                </a:lnTo>
                <a:lnTo>
                  <a:pt x="8563930" y="3918813"/>
                </a:lnTo>
                <a:lnTo>
                  <a:pt x="8552259" y="3924415"/>
                </a:lnTo>
                <a:lnTo>
                  <a:pt x="8540590" y="3929549"/>
                </a:lnTo>
                <a:lnTo>
                  <a:pt x="8517717" y="3938418"/>
                </a:lnTo>
                <a:lnTo>
                  <a:pt x="8507448" y="3942619"/>
                </a:lnTo>
                <a:lnTo>
                  <a:pt x="8497647" y="3947754"/>
                </a:lnTo>
                <a:lnTo>
                  <a:pt x="8492979" y="3950555"/>
                </a:lnTo>
                <a:lnTo>
                  <a:pt x="8488311" y="3953355"/>
                </a:lnTo>
                <a:lnTo>
                  <a:pt x="8484577" y="3956622"/>
                </a:lnTo>
                <a:lnTo>
                  <a:pt x="8480842" y="3960356"/>
                </a:lnTo>
                <a:lnTo>
                  <a:pt x="8477574" y="3963624"/>
                </a:lnTo>
                <a:lnTo>
                  <a:pt x="8474307" y="3968292"/>
                </a:lnTo>
                <a:lnTo>
                  <a:pt x="8471507" y="3972493"/>
                </a:lnTo>
                <a:lnTo>
                  <a:pt x="8469172" y="3978094"/>
                </a:lnTo>
                <a:lnTo>
                  <a:pt x="8467305" y="3983695"/>
                </a:lnTo>
                <a:lnTo>
                  <a:pt x="8465905" y="3989764"/>
                </a:lnTo>
                <a:lnTo>
                  <a:pt x="8465438" y="3996765"/>
                </a:lnTo>
                <a:lnTo>
                  <a:pt x="8464504" y="4003768"/>
                </a:lnTo>
                <a:lnTo>
                  <a:pt x="8460304" y="4007502"/>
                </a:lnTo>
                <a:lnTo>
                  <a:pt x="8456570" y="4010303"/>
                </a:lnTo>
                <a:lnTo>
                  <a:pt x="8451902" y="4011702"/>
                </a:lnTo>
                <a:lnTo>
                  <a:pt x="8448634" y="4011702"/>
                </a:lnTo>
                <a:lnTo>
                  <a:pt x="8444899" y="4010303"/>
                </a:lnTo>
                <a:lnTo>
                  <a:pt x="8441633" y="4009369"/>
                </a:lnTo>
                <a:lnTo>
                  <a:pt x="8437898" y="4007034"/>
                </a:lnTo>
                <a:lnTo>
                  <a:pt x="8434630" y="4004234"/>
                </a:lnTo>
                <a:lnTo>
                  <a:pt x="8428563" y="3999566"/>
                </a:lnTo>
                <a:lnTo>
                  <a:pt x="8425295" y="3996765"/>
                </a:lnTo>
                <a:lnTo>
                  <a:pt x="8422028" y="3994898"/>
                </a:lnTo>
                <a:lnTo>
                  <a:pt x="8418760" y="3993031"/>
                </a:lnTo>
                <a:lnTo>
                  <a:pt x="8415025" y="3992565"/>
                </a:lnTo>
                <a:lnTo>
                  <a:pt x="8411291" y="3992565"/>
                </a:lnTo>
                <a:lnTo>
                  <a:pt x="8407557" y="3993965"/>
                </a:lnTo>
                <a:lnTo>
                  <a:pt x="8405224" y="3996765"/>
                </a:lnTo>
                <a:lnTo>
                  <a:pt x="8404290" y="3998632"/>
                </a:lnTo>
                <a:lnTo>
                  <a:pt x="8403823" y="4001433"/>
                </a:lnTo>
                <a:lnTo>
                  <a:pt x="8403357" y="4004701"/>
                </a:lnTo>
                <a:lnTo>
                  <a:pt x="8403823" y="4011702"/>
                </a:lnTo>
                <a:lnTo>
                  <a:pt x="8404756" y="4018237"/>
                </a:lnTo>
                <a:lnTo>
                  <a:pt x="8406157" y="4024772"/>
                </a:lnTo>
                <a:lnTo>
                  <a:pt x="8406157" y="4027573"/>
                </a:lnTo>
                <a:lnTo>
                  <a:pt x="8405224" y="4030841"/>
                </a:lnTo>
                <a:lnTo>
                  <a:pt x="8404756" y="4033642"/>
                </a:lnTo>
                <a:lnTo>
                  <a:pt x="8403357" y="4036442"/>
                </a:lnTo>
                <a:lnTo>
                  <a:pt x="8401490" y="4038776"/>
                </a:lnTo>
                <a:lnTo>
                  <a:pt x="8398221" y="4041110"/>
                </a:lnTo>
                <a:lnTo>
                  <a:pt x="8390753" y="4047178"/>
                </a:lnTo>
                <a:lnTo>
                  <a:pt x="8384218" y="4051845"/>
                </a:lnTo>
                <a:lnTo>
                  <a:pt x="8377683" y="4056047"/>
                </a:lnTo>
                <a:lnTo>
                  <a:pt x="8371148" y="4057914"/>
                </a:lnTo>
                <a:lnTo>
                  <a:pt x="8365081" y="4059782"/>
                </a:lnTo>
                <a:lnTo>
                  <a:pt x="8359012" y="4060248"/>
                </a:lnTo>
                <a:lnTo>
                  <a:pt x="8352477" y="4060248"/>
                </a:lnTo>
                <a:lnTo>
                  <a:pt x="8346409" y="4060248"/>
                </a:lnTo>
                <a:lnTo>
                  <a:pt x="8334273" y="4060248"/>
                </a:lnTo>
                <a:lnTo>
                  <a:pt x="8327738" y="4060248"/>
                </a:lnTo>
                <a:lnTo>
                  <a:pt x="8321669" y="4061649"/>
                </a:lnTo>
                <a:lnTo>
                  <a:pt x="8315602" y="4062582"/>
                </a:lnTo>
                <a:lnTo>
                  <a:pt x="8309067" y="4065383"/>
                </a:lnTo>
                <a:lnTo>
                  <a:pt x="8301598" y="4068650"/>
                </a:lnTo>
                <a:lnTo>
                  <a:pt x="8294596" y="4073785"/>
                </a:lnTo>
                <a:lnTo>
                  <a:pt x="8285260" y="4063048"/>
                </a:lnTo>
                <a:lnTo>
                  <a:pt x="8280127" y="4057914"/>
                </a:lnTo>
                <a:lnTo>
                  <a:pt x="8274991" y="4053713"/>
                </a:lnTo>
                <a:lnTo>
                  <a:pt x="8269857" y="4049978"/>
                </a:lnTo>
                <a:lnTo>
                  <a:pt x="8264721" y="4046244"/>
                </a:lnTo>
                <a:lnTo>
                  <a:pt x="8259588" y="4043911"/>
                </a:lnTo>
                <a:lnTo>
                  <a:pt x="8253987" y="4041576"/>
                </a:lnTo>
                <a:lnTo>
                  <a:pt x="8247917" y="4040177"/>
                </a:lnTo>
                <a:lnTo>
                  <a:pt x="8242316" y="4039709"/>
                </a:lnTo>
                <a:lnTo>
                  <a:pt x="8236249" y="4039709"/>
                </a:lnTo>
                <a:lnTo>
                  <a:pt x="8229714" y="4041576"/>
                </a:lnTo>
                <a:lnTo>
                  <a:pt x="8223179" y="4043911"/>
                </a:lnTo>
                <a:lnTo>
                  <a:pt x="8216177" y="4047645"/>
                </a:lnTo>
                <a:lnTo>
                  <a:pt x="8209175" y="4052779"/>
                </a:lnTo>
                <a:lnTo>
                  <a:pt x="8201707" y="4058848"/>
                </a:lnTo>
                <a:lnTo>
                  <a:pt x="8201707" y="4064449"/>
                </a:lnTo>
                <a:lnTo>
                  <a:pt x="8202641" y="4069583"/>
                </a:lnTo>
                <a:lnTo>
                  <a:pt x="8203574" y="4073785"/>
                </a:lnTo>
                <a:lnTo>
                  <a:pt x="8205907" y="4077052"/>
                </a:lnTo>
                <a:lnTo>
                  <a:pt x="8207775" y="4079852"/>
                </a:lnTo>
                <a:lnTo>
                  <a:pt x="8210575" y="4081253"/>
                </a:lnTo>
                <a:lnTo>
                  <a:pt x="8214309" y="4082653"/>
                </a:lnTo>
                <a:lnTo>
                  <a:pt x="8218043" y="4083587"/>
                </a:lnTo>
                <a:lnTo>
                  <a:pt x="8221778" y="4083587"/>
                </a:lnTo>
                <a:lnTo>
                  <a:pt x="8225512" y="4083121"/>
                </a:lnTo>
                <a:lnTo>
                  <a:pt x="8234381" y="4081253"/>
                </a:lnTo>
                <a:lnTo>
                  <a:pt x="8243250" y="4078453"/>
                </a:lnTo>
                <a:lnTo>
                  <a:pt x="8252119" y="4075185"/>
                </a:lnTo>
                <a:lnTo>
                  <a:pt x="8266589" y="4069583"/>
                </a:lnTo>
                <a:lnTo>
                  <a:pt x="8271724" y="4068184"/>
                </a:lnTo>
                <a:lnTo>
                  <a:pt x="8273591" y="4067716"/>
                </a:lnTo>
                <a:lnTo>
                  <a:pt x="8274057" y="4068184"/>
                </a:lnTo>
                <a:lnTo>
                  <a:pt x="8274525" y="4068650"/>
                </a:lnTo>
                <a:lnTo>
                  <a:pt x="8274525" y="4069583"/>
                </a:lnTo>
                <a:lnTo>
                  <a:pt x="8271257" y="4074719"/>
                </a:lnTo>
                <a:lnTo>
                  <a:pt x="8264721" y="4082653"/>
                </a:lnTo>
                <a:lnTo>
                  <a:pt x="8253519" y="4094323"/>
                </a:lnTo>
                <a:lnTo>
                  <a:pt x="8250252" y="4097590"/>
                </a:lnTo>
                <a:lnTo>
                  <a:pt x="8246051" y="4100391"/>
                </a:lnTo>
                <a:lnTo>
                  <a:pt x="8238116" y="4105992"/>
                </a:lnTo>
                <a:lnTo>
                  <a:pt x="8229247" y="4110194"/>
                </a:lnTo>
                <a:lnTo>
                  <a:pt x="8220844" y="4113461"/>
                </a:lnTo>
                <a:lnTo>
                  <a:pt x="8206375" y="4118129"/>
                </a:lnTo>
                <a:lnTo>
                  <a:pt x="8201239" y="4119530"/>
                </a:lnTo>
                <a:lnTo>
                  <a:pt x="8198906" y="4121397"/>
                </a:lnTo>
                <a:lnTo>
                  <a:pt x="8193771" y="4125597"/>
                </a:lnTo>
                <a:lnTo>
                  <a:pt x="8189103" y="4130732"/>
                </a:lnTo>
                <a:lnTo>
                  <a:pt x="8185369" y="4135400"/>
                </a:lnTo>
                <a:lnTo>
                  <a:pt x="8182568" y="4140068"/>
                </a:lnTo>
                <a:lnTo>
                  <a:pt x="8176967" y="4148936"/>
                </a:lnTo>
                <a:lnTo>
                  <a:pt x="8173233" y="4157338"/>
                </a:lnTo>
                <a:lnTo>
                  <a:pt x="8170432" y="4165274"/>
                </a:lnTo>
                <a:lnTo>
                  <a:pt x="8167165" y="4171809"/>
                </a:lnTo>
                <a:lnTo>
                  <a:pt x="8163431" y="4177411"/>
                </a:lnTo>
                <a:lnTo>
                  <a:pt x="8162029" y="4179744"/>
                </a:lnTo>
                <a:lnTo>
                  <a:pt x="8159697" y="4181145"/>
                </a:lnTo>
                <a:lnTo>
                  <a:pt x="8155495" y="4183478"/>
                </a:lnTo>
                <a:lnTo>
                  <a:pt x="8151295" y="4184879"/>
                </a:lnTo>
                <a:lnTo>
                  <a:pt x="8147560" y="4186279"/>
                </a:lnTo>
                <a:lnTo>
                  <a:pt x="8143826" y="4186746"/>
                </a:lnTo>
                <a:lnTo>
                  <a:pt x="8139624" y="4187212"/>
                </a:lnTo>
                <a:lnTo>
                  <a:pt x="8135890" y="4186746"/>
                </a:lnTo>
                <a:lnTo>
                  <a:pt x="8128889" y="4186279"/>
                </a:lnTo>
                <a:lnTo>
                  <a:pt x="8120953" y="4185813"/>
                </a:lnTo>
                <a:lnTo>
                  <a:pt x="8113019" y="4184879"/>
                </a:lnTo>
                <a:lnTo>
                  <a:pt x="8108817" y="4185813"/>
                </a:lnTo>
                <a:lnTo>
                  <a:pt x="8104149" y="4186279"/>
                </a:lnTo>
                <a:lnTo>
                  <a:pt x="8099949" y="4187680"/>
                </a:lnTo>
                <a:lnTo>
                  <a:pt x="8095281" y="4189547"/>
                </a:lnTo>
                <a:lnTo>
                  <a:pt x="8074275" y="4199349"/>
                </a:lnTo>
                <a:lnTo>
                  <a:pt x="8053737" y="4210551"/>
                </a:lnTo>
                <a:lnTo>
                  <a:pt x="8032732" y="4221754"/>
                </a:lnTo>
                <a:lnTo>
                  <a:pt x="8011726" y="4233424"/>
                </a:lnTo>
                <a:lnTo>
                  <a:pt x="7928173" y="4281036"/>
                </a:lnTo>
                <a:lnTo>
                  <a:pt x="7907635" y="4291771"/>
                </a:lnTo>
                <a:lnTo>
                  <a:pt x="7887562" y="4301107"/>
                </a:lnTo>
                <a:lnTo>
                  <a:pt x="7867957" y="4309977"/>
                </a:lnTo>
                <a:lnTo>
                  <a:pt x="7849286" y="4318379"/>
                </a:lnTo>
                <a:lnTo>
                  <a:pt x="7831548" y="4324914"/>
                </a:lnTo>
                <a:lnTo>
                  <a:pt x="7814744" y="4330047"/>
                </a:lnTo>
                <a:lnTo>
                  <a:pt x="7798874" y="4333782"/>
                </a:lnTo>
                <a:lnTo>
                  <a:pt x="7791405" y="4334715"/>
                </a:lnTo>
                <a:lnTo>
                  <a:pt x="7784404" y="4336116"/>
                </a:lnTo>
                <a:lnTo>
                  <a:pt x="7781604" y="4337516"/>
                </a:lnTo>
                <a:lnTo>
                  <a:pt x="7779269" y="4340317"/>
                </a:lnTo>
                <a:lnTo>
                  <a:pt x="7778335" y="4342651"/>
                </a:lnTo>
                <a:lnTo>
                  <a:pt x="7776936" y="4345918"/>
                </a:lnTo>
                <a:lnTo>
                  <a:pt x="7776936" y="4348719"/>
                </a:lnTo>
                <a:lnTo>
                  <a:pt x="7776936" y="4352453"/>
                </a:lnTo>
                <a:lnTo>
                  <a:pt x="7778335" y="4359921"/>
                </a:lnTo>
                <a:lnTo>
                  <a:pt x="7780670" y="4368324"/>
                </a:lnTo>
                <a:lnTo>
                  <a:pt x="7783471" y="4376260"/>
                </a:lnTo>
                <a:lnTo>
                  <a:pt x="7786271" y="4384662"/>
                </a:lnTo>
                <a:lnTo>
                  <a:pt x="7788138" y="4393064"/>
                </a:lnTo>
                <a:lnTo>
                  <a:pt x="7780670" y="4393064"/>
                </a:lnTo>
                <a:lnTo>
                  <a:pt x="7772734" y="4393064"/>
                </a:lnTo>
                <a:lnTo>
                  <a:pt x="7755930" y="4394931"/>
                </a:lnTo>
                <a:lnTo>
                  <a:pt x="7739126" y="4398198"/>
                </a:lnTo>
                <a:lnTo>
                  <a:pt x="7721388" y="4402399"/>
                </a:lnTo>
                <a:lnTo>
                  <a:pt x="7703650" y="4408001"/>
                </a:lnTo>
                <a:lnTo>
                  <a:pt x="7684979" y="4414536"/>
                </a:lnTo>
                <a:lnTo>
                  <a:pt x="7666775" y="4422938"/>
                </a:lnTo>
                <a:lnTo>
                  <a:pt x="7649038" y="4431806"/>
                </a:lnTo>
                <a:lnTo>
                  <a:pt x="7631300" y="4442075"/>
                </a:lnTo>
                <a:lnTo>
                  <a:pt x="7614028" y="4452812"/>
                </a:lnTo>
                <a:lnTo>
                  <a:pt x="7598158" y="4464481"/>
                </a:lnTo>
                <a:lnTo>
                  <a:pt x="7581821" y="4477550"/>
                </a:lnTo>
                <a:lnTo>
                  <a:pt x="7566884" y="4491088"/>
                </a:lnTo>
                <a:lnTo>
                  <a:pt x="7553814" y="4505091"/>
                </a:lnTo>
                <a:lnTo>
                  <a:pt x="7547279" y="4512092"/>
                </a:lnTo>
                <a:lnTo>
                  <a:pt x="7540744" y="4520028"/>
                </a:lnTo>
                <a:lnTo>
                  <a:pt x="7535609" y="4527963"/>
                </a:lnTo>
                <a:lnTo>
                  <a:pt x="7530007" y="4535431"/>
                </a:lnTo>
                <a:lnTo>
                  <a:pt x="7524406" y="4538232"/>
                </a:lnTo>
                <a:lnTo>
                  <a:pt x="7518805" y="4540567"/>
                </a:lnTo>
                <a:lnTo>
                  <a:pt x="7513203" y="4541500"/>
                </a:lnTo>
                <a:lnTo>
                  <a:pt x="7508069" y="4542900"/>
                </a:lnTo>
                <a:lnTo>
                  <a:pt x="7502934" y="4542900"/>
                </a:lnTo>
                <a:lnTo>
                  <a:pt x="7497800" y="4542900"/>
                </a:lnTo>
                <a:lnTo>
                  <a:pt x="7487064" y="4542434"/>
                </a:lnTo>
                <a:lnTo>
                  <a:pt x="7477262" y="4540567"/>
                </a:lnTo>
                <a:lnTo>
                  <a:pt x="7466525" y="4539633"/>
                </a:lnTo>
                <a:lnTo>
                  <a:pt x="7461857" y="4538700"/>
                </a:lnTo>
                <a:lnTo>
                  <a:pt x="7456723" y="4539633"/>
                </a:lnTo>
                <a:lnTo>
                  <a:pt x="7451588" y="4540099"/>
                </a:lnTo>
                <a:lnTo>
                  <a:pt x="7446920" y="4541033"/>
                </a:lnTo>
                <a:lnTo>
                  <a:pt x="7441319" y="4542900"/>
                </a:lnTo>
                <a:lnTo>
                  <a:pt x="7436651" y="4544767"/>
                </a:lnTo>
                <a:lnTo>
                  <a:pt x="7432917" y="4547568"/>
                </a:lnTo>
                <a:lnTo>
                  <a:pt x="7429650" y="4551302"/>
                </a:lnTo>
                <a:lnTo>
                  <a:pt x="7426849" y="4554570"/>
                </a:lnTo>
                <a:lnTo>
                  <a:pt x="7424049" y="4558304"/>
                </a:lnTo>
                <a:lnTo>
                  <a:pt x="7420314" y="4566239"/>
                </a:lnTo>
                <a:lnTo>
                  <a:pt x="7413780" y="4580710"/>
                </a:lnTo>
                <a:lnTo>
                  <a:pt x="7411445" y="4585378"/>
                </a:lnTo>
                <a:lnTo>
                  <a:pt x="7409578" y="4587245"/>
                </a:lnTo>
                <a:lnTo>
                  <a:pt x="7407711" y="4588179"/>
                </a:lnTo>
                <a:lnTo>
                  <a:pt x="7404444" y="4588645"/>
                </a:lnTo>
                <a:lnTo>
                  <a:pt x="7401176" y="4588645"/>
                </a:lnTo>
                <a:lnTo>
                  <a:pt x="7397909" y="4587711"/>
                </a:lnTo>
                <a:lnTo>
                  <a:pt x="7395108" y="4586777"/>
                </a:lnTo>
                <a:lnTo>
                  <a:pt x="7392308" y="4584444"/>
                </a:lnTo>
                <a:lnTo>
                  <a:pt x="7389507" y="4582110"/>
                </a:lnTo>
                <a:lnTo>
                  <a:pt x="7383905" y="4576976"/>
                </a:lnTo>
                <a:lnTo>
                  <a:pt x="7375036" y="4566239"/>
                </a:lnTo>
                <a:lnTo>
                  <a:pt x="7370836" y="4562039"/>
                </a:lnTo>
                <a:lnTo>
                  <a:pt x="7368501" y="4561105"/>
                </a:lnTo>
                <a:lnTo>
                  <a:pt x="7366634" y="4560638"/>
                </a:lnTo>
                <a:lnTo>
                  <a:pt x="7364767" y="4561105"/>
                </a:lnTo>
                <a:lnTo>
                  <a:pt x="7361500" y="4562039"/>
                </a:lnTo>
                <a:lnTo>
                  <a:pt x="7351697" y="4566239"/>
                </a:lnTo>
                <a:lnTo>
                  <a:pt x="7340028" y="4571840"/>
                </a:lnTo>
                <a:lnTo>
                  <a:pt x="7327892" y="4578375"/>
                </a:lnTo>
                <a:lnTo>
                  <a:pt x="7304085" y="4590979"/>
                </a:lnTo>
                <a:lnTo>
                  <a:pt x="7291015" y="4597514"/>
                </a:lnTo>
                <a:lnTo>
                  <a:pt x="7285881" y="4599847"/>
                </a:lnTo>
                <a:lnTo>
                  <a:pt x="7280746" y="4602648"/>
                </a:lnTo>
                <a:lnTo>
                  <a:pt x="7271410" y="4608249"/>
                </a:lnTo>
                <a:lnTo>
                  <a:pt x="7262075" y="4614318"/>
                </a:lnTo>
                <a:lnTo>
                  <a:pt x="7252739" y="4620853"/>
                </a:lnTo>
                <a:lnTo>
                  <a:pt x="7241536" y="4626455"/>
                </a:lnTo>
                <a:lnTo>
                  <a:pt x="7235935" y="4629255"/>
                </a:lnTo>
                <a:lnTo>
                  <a:pt x="7229400" y="4632056"/>
                </a:lnTo>
                <a:lnTo>
                  <a:pt x="7222865" y="4633923"/>
                </a:lnTo>
                <a:lnTo>
                  <a:pt x="7214930" y="4635790"/>
                </a:lnTo>
                <a:lnTo>
                  <a:pt x="7206994" y="4637190"/>
                </a:lnTo>
                <a:lnTo>
                  <a:pt x="7198126" y="4638123"/>
                </a:lnTo>
                <a:lnTo>
                  <a:pt x="7200459" y="4641858"/>
                </a:lnTo>
                <a:lnTo>
                  <a:pt x="7203260" y="4644658"/>
                </a:lnTo>
                <a:lnTo>
                  <a:pt x="7206528" y="4647459"/>
                </a:lnTo>
                <a:lnTo>
                  <a:pt x="7209795" y="4648860"/>
                </a:lnTo>
                <a:lnTo>
                  <a:pt x="7213997" y="4649794"/>
                </a:lnTo>
                <a:lnTo>
                  <a:pt x="7218197" y="4650260"/>
                </a:lnTo>
                <a:lnTo>
                  <a:pt x="7222865" y="4649794"/>
                </a:lnTo>
                <a:lnTo>
                  <a:pt x="7227067" y="4649326"/>
                </a:lnTo>
                <a:lnTo>
                  <a:pt x="7237336" y="4647459"/>
                </a:lnTo>
                <a:lnTo>
                  <a:pt x="7247138" y="4645592"/>
                </a:lnTo>
                <a:lnTo>
                  <a:pt x="7257407" y="4642791"/>
                </a:lnTo>
                <a:lnTo>
                  <a:pt x="7267210" y="4640924"/>
                </a:lnTo>
                <a:lnTo>
                  <a:pt x="7270944" y="4643259"/>
                </a:lnTo>
                <a:lnTo>
                  <a:pt x="7273745" y="4645592"/>
                </a:lnTo>
                <a:lnTo>
                  <a:pt x="7275145" y="4647459"/>
                </a:lnTo>
                <a:lnTo>
                  <a:pt x="7276078" y="4649794"/>
                </a:lnTo>
                <a:lnTo>
                  <a:pt x="7276078" y="4651661"/>
                </a:lnTo>
                <a:lnTo>
                  <a:pt x="7274679" y="4653528"/>
                </a:lnTo>
                <a:lnTo>
                  <a:pt x="7272811" y="4655395"/>
                </a:lnTo>
                <a:lnTo>
                  <a:pt x="7270011" y="4656795"/>
                </a:lnTo>
                <a:lnTo>
                  <a:pt x="7262542" y="4660996"/>
                </a:lnTo>
                <a:lnTo>
                  <a:pt x="7252739" y="4664263"/>
                </a:lnTo>
                <a:lnTo>
                  <a:pt x="7241070" y="4667531"/>
                </a:lnTo>
                <a:lnTo>
                  <a:pt x="7227533" y="4670798"/>
                </a:lnTo>
                <a:lnTo>
                  <a:pt x="7213063" y="4673133"/>
                </a:lnTo>
                <a:lnTo>
                  <a:pt x="7198126" y="4675933"/>
                </a:lnTo>
                <a:lnTo>
                  <a:pt x="7168252" y="4680134"/>
                </a:lnTo>
                <a:lnTo>
                  <a:pt x="7141645" y="4684336"/>
                </a:lnTo>
                <a:lnTo>
                  <a:pt x="7131376" y="4687136"/>
                </a:lnTo>
                <a:lnTo>
                  <a:pt x="7122508" y="4689003"/>
                </a:lnTo>
                <a:lnTo>
                  <a:pt x="7125308" y="4684336"/>
                </a:lnTo>
                <a:lnTo>
                  <a:pt x="7126708" y="4679668"/>
                </a:lnTo>
                <a:lnTo>
                  <a:pt x="7128109" y="4675933"/>
                </a:lnTo>
                <a:lnTo>
                  <a:pt x="7128575" y="4672199"/>
                </a:lnTo>
                <a:lnTo>
                  <a:pt x="7128575" y="4668465"/>
                </a:lnTo>
                <a:lnTo>
                  <a:pt x="7128575" y="4665197"/>
                </a:lnTo>
                <a:lnTo>
                  <a:pt x="7128109" y="4661930"/>
                </a:lnTo>
                <a:lnTo>
                  <a:pt x="7126708" y="4659129"/>
                </a:lnTo>
                <a:lnTo>
                  <a:pt x="7123441" y="4653528"/>
                </a:lnTo>
                <a:lnTo>
                  <a:pt x="7120173" y="4648860"/>
                </a:lnTo>
                <a:lnTo>
                  <a:pt x="7111305" y="4639991"/>
                </a:lnTo>
                <a:lnTo>
                  <a:pt x="7107571" y="4635790"/>
                </a:lnTo>
                <a:lnTo>
                  <a:pt x="7103836" y="4631588"/>
                </a:lnTo>
                <a:lnTo>
                  <a:pt x="7102903" y="4629255"/>
                </a:lnTo>
                <a:lnTo>
                  <a:pt x="7101969" y="4626921"/>
                </a:lnTo>
                <a:lnTo>
                  <a:pt x="7101502" y="4625054"/>
                </a:lnTo>
                <a:lnTo>
                  <a:pt x="7101502" y="4622720"/>
                </a:lnTo>
                <a:lnTo>
                  <a:pt x="7101969" y="4619920"/>
                </a:lnTo>
                <a:lnTo>
                  <a:pt x="7102435" y="4617119"/>
                </a:lnTo>
                <a:lnTo>
                  <a:pt x="7103836" y="4614318"/>
                </a:lnTo>
                <a:lnTo>
                  <a:pt x="7106170" y="4611050"/>
                </a:lnTo>
                <a:lnTo>
                  <a:pt x="7108970" y="4607783"/>
                </a:lnTo>
                <a:lnTo>
                  <a:pt x="7112238" y="4604515"/>
                </a:lnTo>
                <a:lnTo>
                  <a:pt x="7121574" y="4596581"/>
                </a:lnTo>
                <a:lnTo>
                  <a:pt x="7117372" y="4589578"/>
                </a:lnTo>
                <a:lnTo>
                  <a:pt x="7115505" y="4587245"/>
                </a:lnTo>
                <a:lnTo>
                  <a:pt x="7113638" y="4585378"/>
                </a:lnTo>
                <a:lnTo>
                  <a:pt x="7111771" y="4584444"/>
                </a:lnTo>
                <a:lnTo>
                  <a:pt x="7110371" y="4583977"/>
                </a:lnTo>
                <a:lnTo>
                  <a:pt x="7108970" y="4584444"/>
                </a:lnTo>
                <a:lnTo>
                  <a:pt x="7107571" y="4584910"/>
                </a:lnTo>
                <a:lnTo>
                  <a:pt x="7103836" y="4587711"/>
                </a:lnTo>
                <a:lnTo>
                  <a:pt x="7101502" y="4591913"/>
                </a:lnTo>
                <a:lnTo>
                  <a:pt x="7094501" y="4603116"/>
                </a:lnTo>
                <a:lnTo>
                  <a:pt x="7091233" y="4609183"/>
                </a:lnTo>
                <a:lnTo>
                  <a:pt x="7087032" y="4615252"/>
                </a:lnTo>
                <a:lnTo>
                  <a:pt x="7081897" y="4621319"/>
                </a:lnTo>
                <a:lnTo>
                  <a:pt x="7079096" y="4623654"/>
                </a:lnTo>
                <a:lnTo>
                  <a:pt x="7076296" y="4625987"/>
                </a:lnTo>
                <a:lnTo>
                  <a:pt x="7073029" y="4628322"/>
                </a:lnTo>
                <a:lnTo>
                  <a:pt x="7069761" y="4629721"/>
                </a:lnTo>
                <a:lnTo>
                  <a:pt x="7065560" y="4631122"/>
                </a:lnTo>
                <a:lnTo>
                  <a:pt x="7061826" y="4631588"/>
                </a:lnTo>
                <a:lnTo>
                  <a:pt x="7058092" y="4632056"/>
                </a:lnTo>
                <a:lnTo>
                  <a:pt x="7053424" y="4631588"/>
                </a:lnTo>
                <a:lnTo>
                  <a:pt x="7048756" y="4630189"/>
                </a:lnTo>
                <a:lnTo>
                  <a:pt x="7043155" y="4628788"/>
                </a:lnTo>
                <a:lnTo>
                  <a:pt x="7041754" y="4632990"/>
                </a:lnTo>
                <a:lnTo>
                  <a:pt x="7041288" y="4637190"/>
                </a:lnTo>
                <a:lnTo>
                  <a:pt x="7040820" y="4640924"/>
                </a:lnTo>
                <a:lnTo>
                  <a:pt x="7040820" y="4644192"/>
                </a:lnTo>
                <a:lnTo>
                  <a:pt x="7041288" y="4647927"/>
                </a:lnTo>
                <a:lnTo>
                  <a:pt x="7042687" y="4651661"/>
                </a:lnTo>
                <a:lnTo>
                  <a:pt x="7044554" y="4657728"/>
                </a:lnTo>
                <a:lnTo>
                  <a:pt x="7047355" y="4663330"/>
                </a:lnTo>
                <a:lnTo>
                  <a:pt x="7051557" y="4668465"/>
                </a:lnTo>
                <a:lnTo>
                  <a:pt x="7055291" y="4673133"/>
                </a:lnTo>
                <a:lnTo>
                  <a:pt x="7059491" y="4677333"/>
                </a:lnTo>
                <a:lnTo>
                  <a:pt x="7066494" y="4684802"/>
                </a:lnTo>
                <a:lnTo>
                  <a:pt x="7068361" y="4688070"/>
                </a:lnTo>
                <a:lnTo>
                  <a:pt x="7069761" y="4690871"/>
                </a:lnTo>
                <a:lnTo>
                  <a:pt x="7069761" y="4692270"/>
                </a:lnTo>
                <a:lnTo>
                  <a:pt x="7069295" y="4693671"/>
                </a:lnTo>
                <a:lnTo>
                  <a:pt x="7067893" y="4695071"/>
                </a:lnTo>
                <a:lnTo>
                  <a:pt x="7066960" y="4696472"/>
                </a:lnTo>
                <a:lnTo>
                  <a:pt x="7062292" y="4698805"/>
                </a:lnTo>
                <a:lnTo>
                  <a:pt x="7055757" y="4700672"/>
                </a:lnTo>
                <a:lnTo>
                  <a:pt x="7045488" y="4703007"/>
                </a:lnTo>
                <a:lnTo>
                  <a:pt x="7037086" y="4703940"/>
                </a:lnTo>
                <a:lnTo>
                  <a:pt x="7031484" y="4703473"/>
                </a:lnTo>
                <a:lnTo>
                  <a:pt x="7029151" y="4703007"/>
                </a:lnTo>
                <a:lnTo>
                  <a:pt x="7027750" y="4702539"/>
                </a:lnTo>
                <a:lnTo>
                  <a:pt x="7026351" y="4701606"/>
                </a:lnTo>
                <a:lnTo>
                  <a:pt x="7025883" y="4700206"/>
                </a:lnTo>
                <a:lnTo>
                  <a:pt x="7025417" y="4697405"/>
                </a:lnTo>
                <a:lnTo>
                  <a:pt x="7025417" y="4693671"/>
                </a:lnTo>
                <a:lnTo>
                  <a:pt x="7026351" y="4689937"/>
                </a:lnTo>
                <a:lnTo>
                  <a:pt x="7028684" y="4680134"/>
                </a:lnTo>
                <a:lnTo>
                  <a:pt x="7029151" y="4675933"/>
                </a:lnTo>
                <a:lnTo>
                  <a:pt x="7029151" y="4670798"/>
                </a:lnTo>
                <a:lnTo>
                  <a:pt x="7028684" y="4667997"/>
                </a:lnTo>
                <a:lnTo>
                  <a:pt x="7027750" y="4665664"/>
                </a:lnTo>
                <a:lnTo>
                  <a:pt x="7026351" y="4663797"/>
                </a:lnTo>
                <a:lnTo>
                  <a:pt x="7024950" y="4660996"/>
                </a:lnTo>
                <a:lnTo>
                  <a:pt x="7023082" y="4658662"/>
                </a:lnTo>
                <a:lnTo>
                  <a:pt x="7020282" y="4656329"/>
                </a:lnTo>
                <a:lnTo>
                  <a:pt x="7017015" y="4654928"/>
                </a:lnTo>
                <a:lnTo>
                  <a:pt x="7013747" y="4652594"/>
                </a:lnTo>
                <a:lnTo>
                  <a:pt x="7008145" y="4653060"/>
                </a:lnTo>
                <a:lnTo>
                  <a:pt x="7003478" y="4654462"/>
                </a:lnTo>
                <a:lnTo>
                  <a:pt x="7000211" y="4656329"/>
                </a:lnTo>
                <a:lnTo>
                  <a:pt x="6997410" y="4659129"/>
                </a:lnTo>
                <a:lnTo>
                  <a:pt x="6996009" y="4663330"/>
                </a:lnTo>
                <a:lnTo>
                  <a:pt x="6994609" y="4667531"/>
                </a:lnTo>
                <a:lnTo>
                  <a:pt x="6994142" y="4672199"/>
                </a:lnTo>
                <a:lnTo>
                  <a:pt x="6993676" y="4676867"/>
                </a:lnTo>
                <a:lnTo>
                  <a:pt x="6993208" y="4697405"/>
                </a:lnTo>
                <a:lnTo>
                  <a:pt x="6993208" y="4702539"/>
                </a:lnTo>
                <a:lnTo>
                  <a:pt x="6992275" y="4706274"/>
                </a:lnTo>
                <a:lnTo>
                  <a:pt x="6990875" y="4709542"/>
                </a:lnTo>
                <a:lnTo>
                  <a:pt x="6989474" y="4712342"/>
                </a:lnTo>
                <a:lnTo>
                  <a:pt x="6988075" y="4714210"/>
                </a:lnTo>
                <a:lnTo>
                  <a:pt x="6986673" y="4714676"/>
                </a:lnTo>
                <a:lnTo>
                  <a:pt x="6982006" y="4716543"/>
                </a:lnTo>
                <a:lnTo>
                  <a:pt x="6976404" y="4717476"/>
                </a:lnTo>
                <a:lnTo>
                  <a:pt x="6970337" y="4717944"/>
                </a:lnTo>
                <a:lnTo>
                  <a:pt x="6956333" y="4718410"/>
                </a:lnTo>
                <a:lnTo>
                  <a:pt x="6949331" y="4719343"/>
                </a:lnTo>
                <a:lnTo>
                  <a:pt x="6942330" y="4720277"/>
                </a:lnTo>
                <a:lnTo>
                  <a:pt x="6936261" y="4721211"/>
                </a:lnTo>
                <a:lnTo>
                  <a:pt x="6930660" y="4723545"/>
                </a:lnTo>
                <a:lnTo>
                  <a:pt x="6927859" y="4724479"/>
                </a:lnTo>
                <a:lnTo>
                  <a:pt x="6925526" y="4726346"/>
                </a:lnTo>
                <a:lnTo>
                  <a:pt x="6923659" y="4728213"/>
                </a:lnTo>
                <a:lnTo>
                  <a:pt x="6922258" y="4730080"/>
                </a:lnTo>
                <a:lnTo>
                  <a:pt x="6920858" y="4732413"/>
                </a:lnTo>
                <a:lnTo>
                  <a:pt x="6920390" y="4735214"/>
                </a:lnTo>
                <a:lnTo>
                  <a:pt x="6919924" y="4738015"/>
                </a:lnTo>
                <a:lnTo>
                  <a:pt x="6920390" y="4741283"/>
                </a:lnTo>
                <a:lnTo>
                  <a:pt x="6920858" y="4745017"/>
                </a:lnTo>
                <a:lnTo>
                  <a:pt x="6922725" y="4749218"/>
                </a:lnTo>
                <a:lnTo>
                  <a:pt x="6924592" y="4753885"/>
                </a:lnTo>
                <a:lnTo>
                  <a:pt x="6927393" y="4759021"/>
                </a:lnTo>
                <a:lnTo>
                  <a:pt x="6909655" y="4762287"/>
                </a:lnTo>
                <a:lnTo>
                  <a:pt x="6892851" y="4765088"/>
                </a:lnTo>
                <a:lnTo>
                  <a:pt x="6876513" y="4767423"/>
                </a:lnTo>
                <a:lnTo>
                  <a:pt x="6860642" y="4768822"/>
                </a:lnTo>
                <a:lnTo>
                  <a:pt x="6845239" y="4770223"/>
                </a:lnTo>
                <a:lnTo>
                  <a:pt x="6830351" y="4770688"/>
                </a:lnTo>
                <a:lnTo>
                  <a:pt x="6800336" y="4770688"/>
                </a:lnTo>
                <a:lnTo>
                  <a:pt x="6771488" y="4770223"/>
                </a:lnTo>
                <a:lnTo>
                  <a:pt x="6743013" y="4768822"/>
                </a:lnTo>
                <a:lnTo>
                  <a:pt x="6714073" y="4767889"/>
                </a:lnTo>
                <a:lnTo>
                  <a:pt x="6684666" y="4767423"/>
                </a:lnTo>
                <a:lnTo>
                  <a:pt x="6685600" y="4756686"/>
                </a:lnTo>
                <a:lnTo>
                  <a:pt x="6684199" y="4747818"/>
                </a:lnTo>
                <a:lnTo>
                  <a:pt x="6682799" y="4738948"/>
                </a:lnTo>
                <a:lnTo>
                  <a:pt x="6680465" y="4731480"/>
                </a:lnTo>
                <a:lnTo>
                  <a:pt x="6677664" y="4724479"/>
                </a:lnTo>
                <a:lnTo>
                  <a:pt x="6674863" y="4717944"/>
                </a:lnTo>
                <a:lnTo>
                  <a:pt x="6669262" y="4706274"/>
                </a:lnTo>
                <a:lnTo>
                  <a:pt x="6666461" y="4700672"/>
                </a:lnTo>
                <a:lnTo>
                  <a:pt x="6665062" y="4695071"/>
                </a:lnTo>
                <a:lnTo>
                  <a:pt x="6663660" y="4689937"/>
                </a:lnTo>
                <a:lnTo>
                  <a:pt x="6663660" y="4684336"/>
                </a:lnTo>
                <a:lnTo>
                  <a:pt x="6664128" y="4678267"/>
                </a:lnTo>
                <a:lnTo>
                  <a:pt x="6666929" y="4672199"/>
                </a:lnTo>
                <a:lnTo>
                  <a:pt x="6670663" y="4665197"/>
                </a:lnTo>
                <a:lnTo>
                  <a:pt x="6675797" y="4658196"/>
                </a:lnTo>
                <a:lnTo>
                  <a:pt x="6669262" y="4655861"/>
                </a:lnTo>
                <a:lnTo>
                  <a:pt x="6662261" y="4653528"/>
                </a:lnTo>
                <a:lnTo>
                  <a:pt x="6645923" y="4650260"/>
                </a:lnTo>
                <a:lnTo>
                  <a:pt x="6628653" y="4647459"/>
                </a:lnTo>
                <a:lnTo>
                  <a:pt x="6609514" y="4645592"/>
                </a:lnTo>
                <a:lnTo>
                  <a:pt x="6589443" y="4644192"/>
                </a:lnTo>
                <a:lnTo>
                  <a:pt x="6568437" y="4643725"/>
                </a:lnTo>
                <a:lnTo>
                  <a:pt x="6546965" y="4643725"/>
                </a:lnTo>
                <a:lnTo>
                  <a:pt x="6524559" y="4644192"/>
                </a:lnTo>
                <a:lnTo>
                  <a:pt x="6502621" y="4645592"/>
                </a:lnTo>
                <a:lnTo>
                  <a:pt x="6480682" y="4647459"/>
                </a:lnTo>
                <a:lnTo>
                  <a:pt x="6459678" y="4649794"/>
                </a:lnTo>
                <a:lnTo>
                  <a:pt x="6439139" y="4653060"/>
                </a:lnTo>
                <a:lnTo>
                  <a:pt x="6420000" y="4656329"/>
                </a:lnTo>
                <a:lnTo>
                  <a:pt x="6402263" y="4660529"/>
                </a:lnTo>
                <a:lnTo>
                  <a:pt x="6385926" y="4664731"/>
                </a:lnTo>
                <a:lnTo>
                  <a:pt x="6371455" y="4669865"/>
                </a:lnTo>
                <a:lnTo>
                  <a:pt x="6366787" y="4672199"/>
                </a:lnTo>
                <a:lnTo>
                  <a:pt x="6363053" y="4675466"/>
                </a:lnTo>
                <a:lnTo>
                  <a:pt x="6360720" y="4678734"/>
                </a:lnTo>
                <a:lnTo>
                  <a:pt x="6358385" y="4682934"/>
                </a:lnTo>
                <a:lnTo>
                  <a:pt x="6356986" y="4687602"/>
                </a:lnTo>
                <a:lnTo>
                  <a:pt x="6356052" y="4693204"/>
                </a:lnTo>
                <a:lnTo>
                  <a:pt x="6354185" y="4705808"/>
                </a:lnTo>
                <a:lnTo>
                  <a:pt x="6341115" y="4707675"/>
                </a:lnTo>
                <a:lnTo>
                  <a:pt x="6327578" y="4709074"/>
                </a:lnTo>
                <a:lnTo>
                  <a:pt x="6314042" y="4709542"/>
                </a:lnTo>
                <a:lnTo>
                  <a:pt x="6300504" y="4709542"/>
                </a:lnTo>
                <a:lnTo>
                  <a:pt x="6286968" y="4709542"/>
                </a:lnTo>
                <a:lnTo>
                  <a:pt x="6272965" y="4709074"/>
                </a:lnTo>
                <a:lnTo>
                  <a:pt x="6245891" y="4707675"/>
                </a:lnTo>
                <a:lnTo>
                  <a:pt x="6219284" y="4704874"/>
                </a:lnTo>
                <a:lnTo>
                  <a:pt x="6192678" y="4700672"/>
                </a:lnTo>
                <a:lnTo>
                  <a:pt x="6140865" y="4693671"/>
                </a:lnTo>
                <a:lnTo>
                  <a:pt x="6116592" y="4689937"/>
                </a:lnTo>
                <a:lnTo>
                  <a:pt x="6092787" y="4685735"/>
                </a:lnTo>
                <a:lnTo>
                  <a:pt x="6081117" y="4684802"/>
                </a:lnTo>
                <a:lnTo>
                  <a:pt x="6069914" y="4683402"/>
                </a:lnTo>
                <a:lnTo>
                  <a:pt x="6058711" y="4682934"/>
                </a:lnTo>
                <a:lnTo>
                  <a:pt x="6048442" y="4682934"/>
                </a:lnTo>
                <a:lnTo>
                  <a:pt x="6037707" y="4683402"/>
                </a:lnTo>
                <a:lnTo>
                  <a:pt x="6027904" y="4684336"/>
                </a:lnTo>
                <a:lnTo>
                  <a:pt x="6017634" y="4685735"/>
                </a:lnTo>
                <a:lnTo>
                  <a:pt x="6008299" y="4688070"/>
                </a:lnTo>
                <a:lnTo>
                  <a:pt x="5998963" y="4690871"/>
                </a:lnTo>
                <a:lnTo>
                  <a:pt x="5990095" y="4694137"/>
                </a:lnTo>
                <a:lnTo>
                  <a:pt x="5981693" y="4698805"/>
                </a:lnTo>
                <a:lnTo>
                  <a:pt x="5974224" y="4703473"/>
                </a:lnTo>
                <a:lnTo>
                  <a:pt x="5945284" y="4694137"/>
                </a:lnTo>
                <a:lnTo>
                  <a:pt x="5914009" y="4684802"/>
                </a:lnTo>
                <a:lnTo>
                  <a:pt x="5898606" y="4680134"/>
                </a:lnTo>
                <a:lnTo>
                  <a:pt x="5883669" y="4676400"/>
                </a:lnTo>
                <a:lnTo>
                  <a:pt x="5868732" y="4673599"/>
                </a:lnTo>
                <a:lnTo>
                  <a:pt x="5854261" y="4670798"/>
                </a:lnTo>
                <a:lnTo>
                  <a:pt x="5847260" y="4670332"/>
                </a:lnTo>
                <a:lnTo>
                  <a:pt x="5840257" y="4669865"/>
                </a:lnTo>
                <a:lnTo>
                  <a:pt x="5833722" y="4669865"/>
                </a:lnTo>
                <a:lnTo>
                  <a:pt x="5827187" y="4669865"/>
                </a:lnTo>
                <a:lnTo>
                  <a:pt x="5821120" y="4670332"/>
                </a:lnTo>
                <a:lnTo>
                  <a:pt x="5815519" y="4671266"/>
                </a:lnTo>
                <a:lnTo>
                  <a:pt x="5809917" y="4673133"/>
                </a:lnTo>
                <a:lnTo>
                  <a:pt x="5804782" y="4675466"/>
                </a:lnTo>
                <a:lnTo>
                  <a:pt x="5800114" y="4678267"/>
                </a:lnTo>
                <a:lnTo>
                  <a:pt x="5795446" y="4681535"/>
                </a:lnTo>
                <a:lnTo>
                  <a:pt x="5791712" y="4685269"/>
                </a:lnTo>
                <a:lnTo>
                  <a:pt x="5788445" y="4690403"/>
                </a:lnTo>
                <a:lnTo>
                  <a:pt x="5785177" y="4695071"/>
                </a:lnTo>
                <a:lnTo>
                  <a:pt x="5782376" y="4701606"/>
                </a:lnTo>
                <a:lnTo>
                  <a:pt x="5780043" y="4708141"/>
                </a:lnTo>
                <a:lnTo>
                  <a:pt x="5778176" y="4715143"/>
                </a:lnTo>
                <a:lnTo>
                  <a:pt x="5770240" y="4710941"/>
                </a:lnTo>
                <a:lnTo>
                  <a:pt x="5761838" y="4708141"/>
                </a:lnTo>
                <a:lnTo>
                  <a:pt x="5753436" y="4705808"/>
                </a:lnTo>
                <a:lnTo>
                  <a:pt x="5744568" y="4703940"/>
                </a:lnTo>
                <a:lnTo>
                  <a:pt x="5736166" y="4703473"/>
                </a:lnTo>
                <a:lnTo>
                  <a:pt x="5727296" y="4703473"/>
                </a:lnTo>
                <a:lnTo>
                  <a:pt x="5718428" y="4703940"/>
                </a:lnTo>
                <a:lnTo>
                  <a:pt x="5709558" y="4705340"/>
                </a:lnTo>
                <a:lnTo>
                  <a:pt x="5691355" y="4707675"/>
                </a:lnTo>
                <a:lnTo>
                  <a:pt x="5673617" y="4709542"/>
                </a:lnTo>
                <a:lnTo>
                  <a:pt x="5664281" y="4710475"/>
                </a:lnTo>
                <a:lnTo>
                  <a:pt x="5654478" y="4710941"/>
                </a:lnTo>
                <a:lnTo>
                  <a:pt x="5645610" y="4710475"/>
                </a:lnTo>
                <a:lnTo>
                  <a:pt x="5636274" y="4709542"/>
                </a:lnTo>
                <a:lnTo>
                  <a:pt x="5629740" y="4708608"/>
                </a:lnTo>
                <a:lnTo>
                  <a:pt x="5623671" y="4706741"/>
                </a:lnTo>
                <a:lnTo>
                  <a:pt x="5617136" y="4704874"/>
                </a:lnTo>
                <a:lnTo>
                  <a:pt x="5610135" y="4702073"/>
                </a:lnTo>
                <a:lnTo>
                  <a:pt x="5597065" y="4696472"/>
                </a:lnTo>
                <a:lnTo>
                  <a:pt x="5583527" y="4689937"/>
                </a:lnTo>
                <a:lnTo>
                  <a:pt x="5570925" y="4682934"/>
                </a:lnTo>
                <a:lnTo>
                  <a:pt x="5558789" y="4677333"/>
                </a:lnTo>
                <a:lnTo>
                  <a:pt x="5547120" y="4673133"/>
                </a:lnTo>
                <a:lnTo>
                  <a:pt x="5541517" y="4671266"/>
                </a:lnTo>
                <a:lnTo>
                  <a:pt x="5536383" y="4670332"/>
                </a:lnTo>
                <a:lnTo>
                  <a:pt x="5532649" y="4670332"/>
                </a:lnTo>
                <a:lnTo>
                  <a:pt x="5528915" y="4670798"/>
                </a:lnTo>
                <a:lnTo>
                  <a:pt x="5524714" y="4671266"/>
                </a:lnTo>
                <a:lnTo>
                  <a:pt x="5520514" y="4673133"/>
                </a:lnTo>
                <a:lnTo>
                  <a:pt x="5512110" y="4676400"/>
                </a:lnTo>
                <a:lnTo>
                  <a:pt x="5503708" y="4681067"/>
                </a:lnTo>
                <a:lnTo>
                  <a:pt x="5488771" y="4689003"/>
                </a:lnTo>
                <a:lnTo>
                  <a:pt x="5482236" y="4692270"/>
                </a:lnTo>
                <a:lnTo>
                  <a:pt x="5479436" y="4693204"/>
                </a:lnTo>
                <a:lnTo>
                  <a:pt x="5476635" y="4693671"/>
                </a:lnTo>
                <a:lnTo>
                  <a:pt x="5462632" y="4694137"/>
                </a:lnTo>
                <a:lnTo>
                  <a:pt x="5448628" y="4693671"/>
                </a:lnTo>
                <a:lnTo>
                  <a:pt x="5434625" y="4692270"/>
                </a:lnTo>
                <a:lnTo>
                  <a:pt x="5420154" y="4690871"/>
                </a:lnTo>
                <a:lnTo>
                  <a:pt x="5405217" y="4689003"/>
                </a:lnTo>
                <a:lnTo>
                  <a:pt x="5390747" y="4686203"/>
                </a:lnTo>
                <a:lnTo>
                  <a:pt x="5361339" y="4680134"/>
                </a:lnTo>
                <a:lnTo>
                  <a:pt x="5332399" y="4673133"/>
                </a:lnTo>
                <a:lnTo>
                  <a:pt x="5303926" y="4665664"/>
                </a:lnTo>
                <a:lnTo>
                  <a:pt x="5275919" y="4658662"/>
                </a:lnTo>
                <a:lnTo>
                  <a:pt x="5248846" y="4652127"/>
                </a:lnTo>
                <a:lnTo>
                  <a:pt x="5236711" y="4649326"/>
                </a:lnTo>
                <a:lnTo>
                  <a:pt x="5224573" y="4646059"/>
                </a:lnTo>
                <a:lnTo>
                  <a:pt x="5196098" y="4637657"/>
                </a:lnTo>
                <a:lnTo>
                  <a:pt x="5133084" y="4617585"/>
                </a:lnTo>
                <a:lnTo>
                  <a:pt x="5098076" y="4607316"/>
                </a:lnTo>
                <a:lnTo>
                  <a:pt x="5080337" y="4602182"/>
                </a:lnTo>
                <a:lnTo>
                  <a:pt x="5062599" y="4597514"/>
                </a:lnTo>
                <a:lnTo>
                  <a:pt x="5044395" y="4593312"/>
                </a:lnTo>
                <a:lnTo>
                  <a:pt x="5025724" y="4590046"/>
                </a:lnTo>
                <a:lnTo>
                  <a:pt x="5007986" y="4586777"/>
                </a:lnTo>
                <a:lnTo>
                  <a:pt x="4989781" y="4583977"/>
                </a:lnTo>
                <a:lnTo>
                  <a:pt x="4978112" y="4582577"/>
                </a:lnTo>
                <a:lnTo>
                  <a:pt x="4967375" y="4581644"/>
                </a:lnTo>
                <a:lnTo>
                  <a:pt x="4956173" y="4581176"/>
                </a:lnTo>
                <a:lnTo>
                  <a:pt x="4945437" y="4581176"/>
                </a:lnTo>
                <a:lnTo>
                  <a:pt x="4923967" y="4581644"/>
                </a:lnTo>
                <a:lnTo>
                  <a:pt x="4902961" y="4582110"/>
                </a:lnTo>
                <a:lnTo>
                  <a:pt x="4882421" y="4582577"/>
                </a:lnTo>
                <a:lnTo>
                  <a:pt x="4871686" y="4582110"/>
                </a:lnTo>
                <a:lnTo>
                  <a:pt x="4861883" y="4581644"/>
                </a:lnTo>
                <a:lnTo>
                  <a:pt x="4851614" y="4580710"/>
                </a:lnTo>
                <a:lnTo>
                  <a:pt x="4841344" y="4578843"/>
                </a:lnTo>
                <a:lnTo>
                  <a:pt x="4831075" y="4576508"/>
                </a:lnTo>
                <a:lnTo>
                  <a:pt x="4821274" y="4573708"/>
                </a:lnTo>
                <a:lnTo>
                  <a:pt x="4809603" y="4569973"/>
                </a:lnTo>
                <a:lnTo>
                  <a:pt x="4797934" y="4565305"/>
                </a:lnTo>
                <a:lnTo>
                  <a:pt x="4775529" y="4555504"/>
                </a:lnTo>
                <a:lnTo>
                  <a:pt x="4753124" y="4545701"/>
                </a:lnTo>
                <a:lnTo>
                  <a:pt x="4730250" y="4535431"/>
                </a:lnTo>
                <a:lnTo>
                  <a:pt x="4707846" y="4526096"/>
                </a:lnTo>
                <a:lnTo>
                  <a:pt x="4696176" y="4522362"/>
                </a:lnTo>
                <a:lnTo>
                  <a:pt x="4684506" y="4518161"/>
                </a:lnTo>
                <a:lnTo>
                  <a:pt x="4672369" y="4515827"/>
                </a:lnTo>
                <a:lnTo>
                  <a:pt x="4659767" y="4513026"/>
                </a:lnTo>
                <a:lnTo>
                  <a:pt x="4647163" y="4510693"/>
                </a:lnTo>
                <a:lnTo>
                  <a:pt x="4634561" y="4509292"/>
                </a:lnTo>
                <a:lnTo>
                  <a:pt x="4641563" y="4499956"/>
                </a:lnTo>
                <a:lnTo>
                  <a:pt x="4646697" y="4491088"/>
                </a:lnTo>
                <a:lnTo>
                  <a:pt x="4650431" y="4482686"/>
                </a:lnTo>
                <a:lnTo>
                  <a:pt x="4653232" y="4475217"/>
                </a:lnTo>
                <a:lnTo>
                  <a:pt x="4655101" y="4467281"/>
                </a:lnTo>
                <a:lnTo>
                  <a:pt x="4656033" y="4460280"/>
                </a:lnTo>
                <a:lnTo>
                  <a:pt x="4657433" y="4445809"/>
                </a:lnTo>
                <a:lnTo>
                  <a:pt x="4630361" y="4439742"/>
                </a:lnTo>
                <a:lnTo>
                  <a:pt x="4604687" y="4434141"/>
                </a:lnTo>
                <a:lnTo>
                  <a:pt x="4591617" y="4431806"/>
                </a:lnTo>
                <a:lnTo>
                  <a:pt x="4579014" y="4430406"/>
                </a:lnTo>
                <a:lnTo>
                  <a:pt x="4566411" y="4429005"/>
                </a:lnTo>
                <a:lnTo>
                  <a:pt x="4554274" y="4428539"/>
                </a:lnTo>
                <a:lnTo>
                  <a:pt x="4544471" y="4428539"/>
                </a:lnTo>
                <a:lnTo>
                  <a:pt x="4535135" y="4429473"/>
                </a:lnTo>
                <a:lnTo>
                  <a:pt x="4525800" y="4431340"/>
                </a:lnTo>
                <a:lnTo>
                  <a:pt x="4516466" y="4433207"/>
                </a:lnTo>
                <a:lnTo>
                  <a:pt x="4496860" y="4437875"/>
                </a:lnTo>
                <a:lnTo>
                  <a:pt x="4477722" y="4443476"/>
                </a:lnTo>
                <a:lnTo>
                  <a:pt x="4458117" y="4448610"/>
                </a:lnTo>
                <a:lnTo>
                  <a:pt x="4448314" y="4450945"/>
                </a:lnTo>
                <a:lnTo>
                  <a:pt x="4438512" y="4452812"/>
                </a:lnTo>
                <a:lnTo>
                  <a:pt x="4428710" y="4454211"/>
                </a:lnTo>
                <a:lnTo>
                  <a:pt x="4418908" y="4455145"/>
                </a:lnTo>
                <a:lnTo>
                  <a:pt x="4408640" y="4455145"/>
                </a:lnTo>
                <a:lnTo>
                  <a:pt x="4399303" y="4454679"/>
                </a:lnTo>
                <a:lnTo>
                  <a:pt x="4391834" y="4453278"/>
                </a:lnTo>
                <a:lnTo>
                  <a:pt x="4383432" y="4451878"/>
                </a:lnTo>
                <a:lnTo>
                  <a:pt x="4375496" y="4449544"/>
                </a:lnTo>
                <a:lnTo>
                  <a:pt x="4367095" y="4446277"/>
                </a:lnTo>
                <a:lnTo>
                  <a:pt x="4359626" y="4443009"/>
                </a:lnTo>
                <a:lnTo>
                  <a:pt x="4351691" y="4439274"/>
                </a:lnTo>
                <a:lnTo>
                  <a:pt x="4335821" y="4430872"/>
                </a:lnTo>
                <a:lnTo>
                  <a:pt x="4319482" y="4422470"/>
                </a:lnTo>
                <a:lnTo>
                  <a:pt x="4303612" y="4415002"/>
                </a:lnTo>
                <a:lnTo>
                  <a:pt x="4295677" y="4411735"/>
                </a:lnTo>
                <a:lnTo>
                  <a:pt x="4287741" y="4408934"/>
                </a:lnTo>
                <a:lnTo>
                  <a:pt x="4279808" y="4406134"/>
                </a:lnTo>
                <a:lnTo>
                  <a:pt x="4271871" y="4405200"/>
                </a:lnTo>
                <a:lnTo>
                  <a:pt x="4265336" y="4404266"/>
                </a:lnTo>
                <a:lnTo>
                  <a:pt x="4257867" y="4404266"/>
                </a:lnTo>
                <a:lnTo>
                  <a:pt x="4250399" y="4404266"/>
                </a:lnTo>
                <a:lnTo>
                  <a:pt x="4242464" y="4404733"/>
                </a:lnTo>
                <a:lnTo>
                  <a:pt x="4225660" y="4405666"/>
                </a:lnTo>
                <a:lnTo>
                  <a:pt x="4207923" y="4408001"/>
                </a:lnTo>
                <a:lnTo>
                  <a:pt x="4189251" y="4409868"/>
                </a:lnTo>
                <a:lnTo>
                  <a:pt x="4169647" y="4410801"/>
                </a:lnTo>
                <a:lnTo>
                  <a:pt x="4159843" y="4410801"/>
                </a:lnTo>
                <a:lnTo>
                  <a:pt x="4149108" y="4410334"/>
                </a:lnTo>
                <a:lnTo>
                  <a:pt x="4138839" y="4409868"/>
                </a:lnTo>
                <a:lnTo>
                  <a:pt x="4127636" y="4408001"/>
                </a:lnTo>
                <a:lnTo>
                  <a:pt x="3916651" y="4368791"/>
                </a:lnTo>
                <a:lnTo>
                  <a:pt x="3865304" y="4359921"/>
                </a:lnTo>
                <a:lnTo>
                  <a:pt x="3814893" y="4350586"/>
                </a:lnTo>
                <a:lnTo>
                  <a:pt x="3764481" y="4340317"/>
                </a:lnTo>
                <a:lnTo>
                  <a:pt x="3714068" y="4329114"/>
                </a:lnTo>
                <a:lnTo>
                  <a:pt x="3518485" y="4284770"/>
                </a:lnTo>
                <a:lnTo>
                  <a:pt x="3469474" y="4271233"/>
                </a:lnTo>
                <a:lnTo>
                  <a:pt x="3420928" y="4256296"/>
                </a:lnTo>
                <a:lnTo>
                  <a:pt x="3372383" y="4240893"/>
                </a:lnTo>
                <a:lnTo>
                  <a:pt x="3324771" y="4225488"/>
                </a:lnTo>
                <a:lnTo>
                  <a:pt x="3192205" y="4179744"/>
                </a:lnTo>
                <a:lnTo>
                  <a:pt x="3126388" y="4155939"/>
                </a:lnTo>
                <a:lnTo>
                  <a:pt x="3059639" y="4131666"/>
                </a:lnTo>
                <a:lnTo>
                  <a:pt x="2993356" y="4107393"/>
                </a:lnTo>
                <a:lnTo>
                  <a:pt x="2926606" y="4082187"/>
                </a:lnTo>
                <a:lnTo>
                  <a:pt x="2860323" y="4056513"/>
                </a:lnTo>
                <a:lnTo>
                  <a:pt x="2793106" y="4029907"/>
                </a:lnTo>
                <a:lnTo>
                  <a:pt x="2725889" y="4002834"/>
                </a:lnTo>
                <a:lnTo>
                  <a:pt x="2658207" y="3974827"/>
                </a:lnTo>
                <a:lnTo>
                  <a:pt x="2590057" y="3945419"/>
                </a:lnTo>
                <a:lnTo>
                  <a:pt x="2521906" y="3915545"/>
                </a:lnTo>
                <a:lnTo>
                  <a:pt x="2453289" y="3884738"/>
                </a:lnTo>
                <a:lnTo>
                  <a:pt x="2384673" y="3852063"/>
                </a:lnTo>
                <a:lnTo>
                  <a:pt x="2314655" y="3818455"/>
                </a:lnTo>
                <a:lnTo>
                  <a:pt x="2244638" y="3782979"/>
                </a:lnTo>
                <a:lnTo>
                  <a:pt x="2238569" y="3780646"/>
                </a:lnTo>
                <a:lnTo>
                  <a:pt x="2232968" y="3778779"/>
                </a:lnTo>
                <a:lnTo>
                  <a:pt x="2227366" y="3777378"/>
                </a:lnTo>
                <a:lnTo>
                  <a:pt x="2222699" y="3776912"/>
                </a:lnTo>
                <a:lnTo>
                  <a:pt x="2213831" y="3775978"/>
                </a:lnTo>
                <a:lnTo>
                  <a:pt x="2209629" y="3775511"/>
                </a:lnTo>
                <a:lnTo>
                  <a:pt x="2206362" y="3774111"/>
                </a:lnTo>
                <a:lnTo>
                  <a:pt x="2203561" y="3773177"/>
                </a:lnTo>
                <a:lnTo>
                  <a:pt x="2201694" y="3771310"/>
                </a:lnTo>
                <a:lnTo>
                  <a:pt x="2200295" y="3768510"/>
                </a:lnTo>
                <a:lnTo>
                  <a:pt x="2199827" y="3765241"/>
                </a:lnTo>
                <a:lnTo>
                  <a:pt x="2199827" y="3761041"/>
                </a:lnTo>
                <a:lnTo>
                  <a:pt x="2200295" y="3754972"/>
                </a:lnTo>
                <a:lnTo>
                  <a:pt x="2202628" y="3747504"/>
                </a:lnTo>
                <a:lnTo>
                  <a:pt x="2205428" y="3738636"/>
                </a:lnTo>
                <a:lnTo>
                  <a:pt x="2181156" y="3732101"/>
                </a:lnTo>
                <a:lnTo>
                  <a:pt x="2178821" y="3735367"/>
                </a:lnTo>
                <a:lnTo>
                  <a:pt x="2176954" y="3738168"/>
                </a:lnTo>
                <a:lnTo>
                  <a:pt x="2176954" y="3746570"/>
                </a:lnTo>
                <a:lnTo>
                  <a:pt x="2176954" y="3754972"/>
                </a:lnTo>
                <a:lnTo>
                  <a:pt x="2176488" y="3771776"/>
                </a:lnTo>
                <a:lnTo>
                  <a:pt x="2176488" y="3788581"/>
                </a:lnTo>
                <a:lnTo>
                  <a:pt x="2176954" y="3797450"/>
                </a:lnTo>
                <a:lnTo>
                  <a:pt x="2177422" y="3805385"/>
                </a:lnTo>
                <a:lnTo>
                  <a:pt x="2179289" y="3813787"/>
                </a:lnTo>
                <a:lnTo>
                  <a:pt x="2182089" y="3821255"/>
                </a:lnTo>
                <a:lnTo>
                  <a:pt x="2185356" y="3829191"/>
                </a:lnTo>
                <a:lnTo>
                  <a:pt x="2190024" y="3836192"/>
                </a:lnTo>
                <a:lnTo>
                  <a:pt x="2196093" y="3843661"/>
                </a:lnTo>
                <a:lnTo>
                  <a:pt x="2203094" y="3850196"/>
                </a:lnTo>
                <a:lnTo>
                  <a:pt x="2211496" y="3856731"/>
                </a:lnTo>
                <a:lnTo>
                  <a:pt x="2222233" y="3862332"/>
                </a:lnTo>
                <a:lnTo>
                  <a:pt x="2218498" y="3867467"/>
                </a:lnTo>
                <a:lnTo>
                  <a:pt x="2214764" y="3872135"/>
                </a:lnTo>
                <a:lnTo>
                  <a:pt x="2206362" y="3880537"/>
                </a:lnTo>
                <a:lnTo>
                  <a:pt x="2197492" y="3888006"/>
                </a:lnTo>
                <a:lnTo>
                  <a:pt x="2188624" y="3894073"/>
                </a:lnTo>
                <a:lnTo>
                  <a:pt x="2179289" y="3898741"/>
                </a:lnTo>
                <a:lnTo>
                  <a:pt x="2170419" y="3902475"/>
                </a:lnTo>
                <a:lnTo>
                  <a:pt x="2161551" y="3904342"/>
                </a:lnTo>
                <a:lnTo>
                  <a:pt x="2153149" y="3905744"/>
                </a:lnTo>
                <a:lnTo>
                  <a:pt x="2149415" y="3905744"/>
                </a:lnTo>
                <a:lnTo>
                  <a:pt x="2145680" y="3905276"/>
                </a:lnTo>
                <a:lnTo>
                  <a:pt x="2141480" y="3904342"/>
                </a:lnTo>
                <a:lnTo>
                  <a:pt x="2138212" y="3903409"/>
                </a:lnTo>
                <a:lnTo>
                  <a:pt x="2135411" y="3901542"/>
                </a:lnTo>
                <a:lnTo>
                  <a:pt x="2132610" y="3900142"/>
                </a:lnTo>
                <a:lnTo>
                  <a:pt x="2130743" y="3897807"/>
                </a:lnTo>
                <a:lnTo>
                  <a:pt x="2128409" y="3895007"/>
                </a:lnTo>
                <a:lnTo>
                  <a:pt x="2126542" y="3892206"/>
                </a:lnTo>
                <a:lnTo>
                  <a:pt x="2125142" y="3888939"/>
                </a:lnTo>
                <a:lnTo>
                  <a:pt x="2124208" y="3885205"/>
                </a:lnTo>
                <a:lnTo>
                  <a:pt x="2123741" y="3881003"/>
                </a:lnTo>
                <a:lnTo>
                  <a:pt x="2123741" y="3876803"/>
                </a:lnTo>
                <a:lnTo>
                  <a:pt x="2124208" y="3871668"/>
                </a:lnTo>
                <a:lnTo>
                  <a:pt x="2125608" y="3866066"/>
                </a:lnTo>
                <a:lnTo>
                  <a:pt x="2126542" y="3860932"/>
                </a:lnTo>
                <a:lnTo>
                  <a:pt x="2119541" y="3859065"/>
                </a:lnTo>
                <a:lnTo>
                  <a:pt x="2116740" y="3859065"/>
                </a:lnTo>
                <a:lnTo>
                  <a:pt x="2114405" y="3859531"/>
                </a:lnTo>
                <a:lnTo>
                  <a:pt x="2112540" y="3859999"/>
                </a:lnTo>
                <a:lnTo>
                  <a:pt x="2111139" y="3861399"/>
                </a:lnTo>
                <a:lnTo>
                  <a:pt x="2110205" y="3862332"/>
                </a:lnTo>
                <a:lnTo>
                  <a:pt x="2109271" y="3864199"/>
                </a:lnTo>
                <a:lnTo>
                  <a:pt x="2108804" y="3868401"/>
                </a:lnTo>
                <a:lnTo>
                  <a:pt x="2108804" y="3873535"/>
                </a:lnTo>
                <a:lnTo>
                  <a:pt x="2110671" y="3886139"/>
                </a:lnTo>
                <a:lnTo>
                  <a:pt x="2111139" y="3893607"/>
                </a:lnTo>
                <a:lnTo>
                  <a:pt x="2111139" y="3901076"/>
                </a:lnTo>
                <a:lnTo>
                  <a:pt x="2111139" y="3908544"/>
                </a:lnTo>
                <a:lnTo>
                  <a:pt x="2109271" y="3916013"/>
                </a:lnTo>
                <a:lnTo>
                  <a:pt x="2108338" y="3920213"/>
                </a:lnTo>
                <a:lnTo>
                  <a:pt x="2106470" y="3923947"/>
                </a:lnTo>
                <a:lnTo>
                  <a:pt x="2104604" y="3927682"/>
                </a:lnTo>
                <a:lnTo>
                  <a:pt x="2101803" y="3930950"/>
                </a:lnTo>
                <a:lnTo>
                  <a:pt x="2099002" y="3934684"/>
                </a:lnTo>
                <a:lnTo>
                  <a:pt x="2094800" y="3937951"/>
                </a:lnTo>
                <a:lnTo>
                  <a:pt x="2091066" y="3941219"/>
                </a:lnTo>
                <a:lnTo>
                  <a:pt x="2085932" y="3944486"/>
                </a:lnTo>
                <a:lnTo>
                  <a:pt x="2081264" y="3945419"/>
                </a:lnTo>
                <a:lnTo>
                  <a:pt x="2076596" y="3946820"/>
                </a:lnTo>
                <a:lnTo>
                  <a:pt x="2072395" y="3946820"/>
                </a:lnTo>
                <a:lnTo>
                  <a:pt x="2068195" y="3947286"/>
                </a:lnTo>
                <a:lnTo>
                  <a:pt x="2064460" y="3946820"/>
                </a:lnTo>
                <a:lnTo>
                  <a:pt x="2060726" y="3945887"/>
                </a:lnTo>
                <a:lnTo>
                  <a:pt x="2057458" y="3944953"/>
                </a:lnTo>
                <a:lnTo>
                  <a:pt x="2054191" y="3944020"/>
                </a:lnTo>
                <a:lnTo>
                  <a:pt x="2048122" y="3940751"/>
                </a:lnTo>
                <a:lnTo>
                  <a:pt x="2042521" y="3936084"/>
                </a:lnTo>
                <a:lnTo>
                  <a:pt x="2037387" y="3930950"/>
                </a:lnTo>
                <a:lnTo>
                  <a:pt x="2032252" y="3924881"/>
                </a:lnTo>
                <a:lnTo>
                  <a:pt x="2028051" y="3918813"/>
                </a:lnTo>
                <a:lnTo>
                  <a:pt x="2023850" y="3912278"/>
                </a:lnTo>
                <a:lnTo>
                  <a:pt x="2014981" y="3898741"/>
                </a:lnTo>
                <a:lnTo>
                  <a:pt x="2010779" y="3892674"/>
                </a:lnTo>
                <a:lnTo>
                  <a:pt x="2006112" y="3886605"/>
                </a:lnTo>
                <a:lnTo>
                  <a:pt x="2001444" y="3881937"/>
                </a:lnTo>
                <a:lnTo>
                  <a:pt x="1995843" y="3876803"/>
                </a:lnTo>
                <a:lnTo>
                  <a:pt x="1993510" y="3874936"/>
                </a:lnTo>
                <a:lnTo>
                  <a:pt x="1990709" y="3874002"/>
                </a:lnTo>
                <a:lnTo>
                  <a:pt x="1984174" y="3871668"/>
                </a:lnTo>
                <a:lnTo>
                  <a:pt x="1968769" y="3868401"/>
                </a:lnTo>
                <a:lnTo>
                  <a:pt x="1959901" y="3866066"/>
                </a:lnTo>
                <a:lnTo>
                  <a:pt x="1951033" y="3863266"/>
                </a:lnTo>
                <a:lnTo>
                  <a:pt x="1946365" y="3861399"/>
                </a:lnTo>
                <a:lnTo>
                  <a:pt x="1942163" y="3859065"/>
                </a:lnTo>
                <a:lnTo>
                  <a:pt x="1937496" y="3856265"/>
                </a:lnTo>
                <a:lnTo>
                  <a:pt x="1933761" y="3852996"/>
                </a:lnTo>
                <a:lnTo>
                  <a:pt x="1923025" y="3843661"/>
                </a:lnTo>
                <a:lnTo>
                  <a:pt x="1912755" y="3833392"/>
                </a:lnTo>
                <a:lnTo>
                  <a:pt x="1902488" y="3823122"/>
                </a:lnTo>
                <a:lnTo>
                  <a:pt x="1892685" y="3811920"/>
                </a:lnTo>
                <a:lnTo>
                  <a:pt x="1872614" y="3788115"/>
                </a:lnTo>
                <a:lnTo>
                  <a:pt x="1853475" y="3764308"/>
                </a:lnTo>
                <a:lnTo>
                  <a:pt x="1833404" y="3739102"/>
                </a:lnTo>
                <a:lnTo>
                  <a:pt x="1822667" y="3727433"/>
                </a:lnTo>
                <a:lnTo>
                  <a:pt x="1812398" y="3715297"/>
                </a:lnTo>
                <a:lnTo>
                  <a:pt x="1801661" y="3704094"/>
                </a:lnTo>
                <a:lnTo>
                  <a:pt x="1791392" y="3693357"/>
                </a:lnTo>
                <a:lnTo>
                  <a:pt x="1779723" y="3682622"/>
                </a:lnTo>
                <a:lnTo>
                  <a:pt x="1768521" y="3672819"/>
                </a:lnTo>
                <a:lnTo>
                  <a:pt x="1763385" y="3669552"/>
                </a:lnTo>
                <a:lnTo>
                  <a:pt x="1759185" y="3666284"/>
                </a:lnTo>
                <a:lnTo>
                  <a:pt x="1754517" y="3663951"/>
                </a:lnTo>
                <a:lnTo>
                  <a:pt x="1750317" y="3661616"/>
                </a:lnTo>
                <a:lnTo>
                  <a:pt x="1741913" y="3658815"/>
                </a:lnTo>
                <a:lnTo>
                  <a:pt x="1733979" y="3656482"/>
                </a:lnTo>
                <a:lnTo>
                  <a:pt x="1726510" y="3655081"/>
                </a:lnTo>
                <a:lnTo>
                  <a:pt x="1719508" y="3653214"/>
                </a:lnTo>
                <a:lnTo>
                  <a:pt x="1712973" y="3650413"/>
                </a:lnTo>
                <a:lnTo>
                  <a:pt x="1709706" y="3648546"/>
                </a:lnTo>
                <a:lnTo>
                  <a:pt x="1706905" y="3646213"/>
                </a:lnTo>
                <a:lnTo>
                  <a:pt x="1691035" y="3630342"/>
                </a:lnTo>
                <a:lnTo>
                  <a:pt x="1675164" y="3614472"/>
                </a:lnTo>
                <a:lnTo>
                  <a:pt x="1642490" y="3581329"/>
                </a:lnTo>
                <a:lnTo>
                  <a:pt x="1577140" y="3511312"/>
                </a:lnTo>
                <a:lnTo>
                  <a:pt x="1543998" y="3476304"/>
                </a:lnTo>
                <a:lnTo>
                  <a:pt x="1510857" y="3443162"/>
                </a:lnTo>
                <a:lnTo>
                  <a:pt x="1494519" y="3427291"/>
                </a:lnTo>
                <a:lnTo>
                  <a:pt x="1477715" y="3411421"/>
                </a:lnTo>
                <a:lnTo>
                  <a:pt x="1461846" y="3396484"/>
                </a:lnTo>
                <a:lnTo>
                  <a:pt x="1445040" y="3382480"/>
                </a:lnTo>
                <a:lnTo>
                  <a:pt x="1438505" y="3377347"/>
                </a:lnTo>
                <a:lnTo>
                  <a:pt x="1432438" y="3371278"/>
                </a:lnTo>
                <a:lnTo>
                  <a:pt x="1426369" y="3364743"/>
                </a:lnTo>
                <a:lnTo>
                  <a:pt x="1421235" y="3358675"/>
                </a:lnTo>
                <a:lnTo>
                  <a:pt x="1411432" y="3346071"/>
                </a:lnTo>
                <a:lnTo>
                  <a:pt x="1402564" y="3333002"/>
                </a:lnTo>
                <a:lnTo>
                  <a:pt x="1385760" y="3306396"/>
                </a:lnTo>
                <a:lnTo>
                  <a:pt x="1376424" y="3292858"/>
                </a:lnTo>
                <a:lnTo>
                  <a:pt x="1366621" y="3279322"/>
                </a:lnTo>
                <a:lnTo>
                  <a:pt x="1303138" y="3198568"/>
                </a:lnTo>
                <a:lnTo>
                  <a:pt x="1239656" y="3117816"/>
                </a:lnTo>
                <a:lnTo>
                  <a:pt x="1207915" y="3076739"/>
                </a:lnTo>
                <a:lnTo>
                  <a:pt x="1176641" y="3035662"/>
                </a:lnTo>
                <a:lnTo>
                  <a:pt x="1145834" y="2994118"/>
                </a:lnTo>
                <a:lnTo>
                  <a:pt x="1115492" y="2952575"/>
                </a:lnTo>
                <a:lnTo>
                  <a:pt x="1085152" y="2910097"/>
                </a:lnTo>
                <a:lnTo>
                  <a:pt x="1055744" y="2867621"/>
                </a:lnTo>
                <a:lnTo>
                  <a:pt x="1027737" y="2824677"/>
                </a:lnTo>
                <a:lnTo>
                  <a:pt x="1000664" y="2781733"/>
                </a:lnTo>
                <a:lnTo>
                  <a:pt x="974524" y="2738322"/>
                </a:lnTo>
                <a:lnTo>
                  <a:pt x="962389" y="2716384"/>
                </a:lnTo>
                <a:lnTo>
                  <a:pt x="950251" y="2693978"/>
                </a:lnTo>
                <a:lnTo>
                  <a:pt x="937649" y="2671573"/>
                </a:lnTo>
                <a:lnTo>
                  <a:pt x="926445" y="2649633"/>
                </a:lnTo>
                <a:lnTo>
                  <a:pt x="915242" y="2626762"/>
                </a:lnTo>
                <a:lnTo>
                  <a:pt x="904507" y="2604356"/>
                </a:lnTo>
                <a:lnTo>
                  <a:pt x="902172" y="2599688"/>
                </a:lnTo>
                <a:lnTo>
                  <a:pt x="901239" y="2595487"/>
                </a:lnTo>
                <a:lnTo>
                  <a:pt x="900305" y="2590819"/>
                </a:lnTo>
                <a:lnTo>
                  <a:pt x="898905" y="2586618"/>
                </a:lnTo>
                <a:lnTo>
                  <a:pt x="898439" y="2576815"/>
                </a:lnTo>
                <a:lnTo>
                  <a:pt x="898439" y="2567480"/>
                </a:lnTo>
                <a:lnTo>
                  <a:pt x="898439" y="2558611"/>
                </a:lnTo>
                <a:lnTo>
                  <a:pt x="898439" y="2549276"/>
                </a:lnTo>
                <a:lnTo>
                  <a:pt x="897973" y="2540406"/>
                </a:lnTo>
                <a:lnTo>
                  <a:pt x="897504" y="2535738"/>
                </a:lnTo>
                <a:lnTo>
                  <a:pt x="896105" y="2531538"/>
                </a:lnTo>
                <a:lnTo>
                  <a:pt x="892837" y="2521735"/>
                </a:lnTo>
                <a:lnTo>
                  <a:pt x="889104" y="2511466"/>
                </a:lnTo>
                <a:lnTo>
                  <a:pt x="883968" y="2502598"/>
                </a:lnTo>
                <a:lnTo>
                  <a:pt x="879300" y="2493728"/>
                </a:lnTo>
                <a:lnTo>
                  <a:pt x="873699" y="2484860"/>
                </a:lnTo>
                <a:lnTo>
                  <a:pt x="867630" y="2476458"/>
                </a:lnTo>
                <a:lnTo>
                  <a:pt x="854562" y="2460120"/>
                </a:lnTo>
                <a:lnTo>
                  <a:pt x="840091" y="2443783"/>
                </a:lnTo>
                <a:lnTo>
                  <a:pt x="825154" y="2427445"/>
                </a:lnTo>
                <a:lnTo>
                  <a:pt x="810684" y="2409707"/>
                </a:lnTo>
                <a:lnTo>
                  <a:pt x="803682" y="2399906"/>
                </a:lnTo>
                <a:lnTo>
                  <a:pt x="796681" y="2390103"/>
                </a:lnTo>
                <a:lnTo>
                  <a:pt x="791546" y="2383102"/>
                </a:lnTo>
                <a:lnTo>
                  <a:pt x="786878" y="2375166"/>
                </a:lnTo>
                <a:lnTo>
                  <a:pt x="783609" y="2367697"/>
                </a:lnTo>
                <a:lnTo>
                  <a:pt x="780810" y="2360696"/>
                </a:lnTo>
                <a:lnTo>
                  <a:pt x="776142" y="2346225"/>
                </a:lnTo>
                <a:lnTo>
                  <a:pt x="771475" y="2333155"/>
                </a:lnTo>
                <a:lnTo>
                  <a:pt x="768673" y="2326154"/>
                </a:lnTo>
                <a:lnTo>
                  <a:pt x="765406" y="2320085"/>
                </a:lnTo>
                <a:lnTo>
                  <a:pt x="761672" y="2314018"/>
                </a:lnTo>
                <a:lnTo>
                  <a:pt x="757004" y="2307949"/>
                </a:lnTo>
                <a:lnTo>
                  <a:pt x="750935" y="2301882"/>
                </a:lnTo>
                <a:lnTo>
                  <a:pt x="744400" y="2296280"/>
                </a:lnTo>
                <a:lnTo>
                  <a:pt x="735998" y="2290679"/>
                </a:lnTo>
                <a:lnTo>
                  <a:pt x="726664" y="2285077"/>
                </a:lnTo>
                <a:lnTo>
                  <a:pt x="723395" y="2281809"/>
                </a:lnTo>
                <a:lnTo>
                  <a:pt x="721061" y="2278542"/>
                </a:lnTo>
                <a:lnTo>
                  <a:pt x="718727" y="2275274"/>
                </a:lnTo>
                <a:lnTo>
                  <a:pt x="717794" y="2272007"/>
                </a:lnTo>
                <a:lnTo>
                  <a:pt x="715927" y="2268739"/>
                </a:lnTo>
                <a:lnTo>
                  <a:pt x="715459" y="2265939"/>
                </a:lnTo>
                <a:lnTo>
                  <a:pt x="714993" y="2259871"/>
                </a:lnTo>
                <a:lnTo>
                  <a:pt x="715459" y="2253802"/>
                </a:lnTo>
                <a:lnTo>
                  <a:pt x="716862" y="2247735"/>
                </a:lnTo>
                <a:lnTo>
                  <a:pt x="718727" y="2242133"/>
                </a:lnTo>
                <a:lnTo>
                  <a:pt x="721061" y="2236532"/>
                </a:lnTo>
                <a:lnTo>
                  <a:pt x="726664" y="2224862"/>
                </a:lnTo>
                <a:lnTo>
                  <a:pt x="729463" y="2219260"/>
                </a:lnTo>
                <a:lnTo>
                  <a:pt x="730864" y="2213659"/>
                </a:lnTo>
                <a:lnTo>
                  <a:pt x="732731" y="2207592"/>
                </a:lnTo>
                <a:lnTo>
                  <a:pt x="732731" y="2201990"/>
                </a:lnTo>
                <a:lnTo>
                  <a:pt x="732265" y="2195921"/>
                </a:lnTo>
                <a:lnTo>
                  <a:pt x="731798" y="2192655"/>
                </a:lnTo>
                <a:lnTo>
                  <a:pt x="729930" y="2189386"/>
                </a:lnTo>
                <a:lnTo>
                  <a:pt x="723395" y="2184719"/>
                </a:lnTo>
                <a:lnTo>
                  <a:pt x="717328" y="2180518"/>
                </a:lnTo>
                <a:lnTo>
                  <a:pt x="711725" y="2174917"/>
                </a:lnTo>
                <a:lnTo>
                  <a:pt x="706124" y="2169782"/>
                </a:lnTo>
                <a:lnTo>
                  <a:pt x="700990" y="2164180"/>
                </a:lnTo>
                <a:lnTo>
                  <a:pt x="696322" y="2158113"/>
                </a:lnTo>
                <a:lnTo>
                  <a:pt x="691654" y="2152044"/>
                </a:lnTo>
                <a:lnTo>
                  <a:pt x="687920" y="2145509"/>
                </a:lnTo>
                <a:lnTo>
                  <a:pt x="679984" y="2132906"/>
                </a:lnTo>
                <a:lnTo>
                  <a:pt x="672983" y="2118903"/>
                </a:lnTo>
                <a:lnTo>
                  <a:pt x="665981" y="2104432"/>
                </a:lnTo>
                <a:lnTo>
                  <a:pt x="659447" y="2089963"/>
                </a:lnTo>
                <a:lnTo>
                  <a:pt x="652911" y="2075492"/>
                </a:lnTo>
                <a:lnTo>
                  <a:pt x="646376" y="2060554"/>
                </a:lnTo>
                <a:lnTo>
                  <a:pt x="638909" y="2047019"/>
                </a:lnTo>
                <a:lnTo>
                  <a:pt x="630507" y="2033015"/>
                </a:lnTo>
                <a:lnTo>
                  <a:pt x="626305" y="2026480"/>
                </a:lnTo>
                <a:lnTo>
                  <a:pt x="621169" y="2019478"/>
                </a:lnTo>
                <a:lnTo>
                  <a:pt x="616502" y="2012943"/>
                </a:lnTo>
                <a:lnTo>
                  <a:pt x="611368" y="2006875"/>
                </a:lnTo>
                <a:lnTo>
                  <a:pt x="605300" y="2001274"/>
                </a:lnTo>
                <a:lnTo>
                  <a:pt x="599233" y="1995205"/>
                </a:lnTo>
                <a:lnTo>
                  <a:pt x="592229" y="1990071"/>
                </a:lnTo>
                <a:lnTo>
                  <a:pt x="585695" y="1984936"/>
                </a:lnTo>
                <a:lnTo>
                  <a:pt x="583361" y="1981202"/>
                </a:lnTo>
                <a:lnTo>
                  <a:pt x="582427" y="1978401"/>
                </a:lnTo>
                <a:lnTo>
                  <a:pt x="582893" y="1975134"/>
                </a:lnTo>
                <a:lnTo>
                  <a:pt x="585228" y="1973267"/>
                </a:lnTo>
                <a:lnTo>
                  <a:pt x="588029" y="1970466"/>
                </a:lnTo>
                <a:lnTo>
                  <a:pt x="591297" y="1968132"/>
                </a:lnTo>
                <a:lnTo>
                  <a:pt x="595965" y="1966265"/>
                </a:lnTo>
                <a:lnTo>
                  <a:pt x="600633" y="1964865"/>
                </a:lnTo>
                <a:lnTo>
                  <a:pt x="605766" y="1963464"/>
                </a:lnTo>
                <a:lnTo>
                  <a:pt x="611368" y="1962998"/>
                </a:lnTo>
                <a:lnTo>
                  <a:pt x="616969" y="1962998"/>
                </a:lnTo>
                <a:lnTo>
                  <a:pt x="622570" y="1963464"/>
                </a:lnTo>
                <a:lnTo>
                  <a:pt x="627704" y="1964398"/>
                </a:lnTo>
                <a:lnTo>
                  <a:pt x="632840" y="1965799"/>
                </a:lnTo>
                <a:lnTo>
                  <a:pt x="637508" y="1968132"/>
                </a:lnTo>
                <a:lnTo>
                  <a:pt x="641708" y="1970932"/>
                </a:lnTo>
                <a:lnTo>
                  <a:pt x="623972" y="1936391"/>
                </a:lnTo>
                <a:lnTo>
                  <a:pt x="606233" y="1902316"/>
                </a:lnTo>
                <a:lnTo>
                  <a:pt x="595965" y="1898115"/>
                </a:lnTo>
                <a:lnTo>
                  <a:pt x="585228" y="1895314"/>
                </a:lnTo>
                <a:lnTo>
                  <a:pt x="575426" y="1894380"/>
                </a:lnTo>
                <a:lnTo>
                  <a:pt x="565157" y="1893914"/>
                </a:lnTo>
                <a:lnTo>
                  <a:pt x="556287" y="1894380"/>
                </a:lnTo>
                <a:lnTo>
                  <a:pt x="552553" y="1895314"/>
                </a:lnTo>
                <a:lnTo>
                  <a:pt x="549285" y="1896715"/>
                </a:lnTo>
                <a:lnTo>
                  <a:pt x="546018" y="1897648"/>
                </a:lnTo>
                <a:lnTo>
                  <a:pt x="543218" y="1899516"/>
                </a:lnTo>
                <a:lnTo>
                  <a:pt x="540885" y="1900915"/>
                </a:lnTo>
                <a:lnTo>
                  <a:pt x="538550" y="1903250"/>
                </a:lnTo>
                <a:lnTo>
                  <a:pt x="534348" y="1883645"/>
                </a:lnTo>
                <a:lnTo>
                  <a:pt x="529214" y="1863107"/>
                </a:lnTo>
                <a:lnTo>
                  <a:pt x="524079" y="1843501"/>
                </a:lnTo>
                <a:lnTo>
                  <a:pt x="522213" y="1833233"/>
                </a:lnTo>
                <a:lnTo>
                  <a:pt x="520812" y="1823429"/>
                </a:lnTo>
                <a:lnTo>
                  <a:pt x="519878" y="1814094"/>
                </a:lnTo>
                <a:lnTo>
                  <a:pt x="519411" y="1804292"/>
                </a:lnTo>
                <a:lnTo>
                  <a:pt x="519411" y="1794956"/>
                </a:lnTo>
                <a:lnTo>
                  <a:pt x="520812" y="1785621"/>
                </a:lnTo>
                <a:lnTo>
                  <a:pt x="523145" y="1776751"/>
                </a:lnTo>
                <a:lnTo>
                  <a:pt x="526413" y="1767883"/>
                </a:lnTo>
                <a:lnTo>
                  <a:pt x="531549" y="1759481"/>
                </a:lnTo>
                <a:lnTo>
                  <a:pt x="534348" y="1755747"/>
                </a:lnTo>
                <a:lnTo>
                  <a:pt x="537616" y="1751079"/>
                </a:lnTo>
                <a:lnTo>
                  <a:pt x="532949" y="1738475"/>
                </a:lnTo>
                <a:lnTo>
                  <a:pt x="529214" y="1725405"/>
                </a:lnTo>
                <a:lnTo>
                  <a:pt x="522679" y="1720737"/>
                </a:lnTo>
                <a:lnTo>
                  <a:pt x="517078" y="1715604"/>
                </a:lnTo>
                <a:lnTo>
                  <a:pt x="511477" y="1710002"/>
                </a:lnTo>
                <a:lnTo>
                  <a:pt x="507276" y="1703467"/>
                </a:lnTo>
                <a:lnTo>
                  <a:pt x="503074" y="1697398"/>
                </a:lnTo>
                <a:lnTo>
                  <a:pt x="499340" y="1690397"/>
                </a:lnTo>
                <a:lnTo>
                  <a:pt x="496541" y="1682929"/>
                </a:lnTo>
                <a:lnTo>
                  <a:pt x="493739" y="1675460"/>
                </a:lnTo>
                <a:lnTo>
                  <a:pt x="490938" y="1667524"/>
                </a:lnTo>
                <a:lnTo>
                  <a:pt x="489071" y="1659590"/>
                </a:lnTo>
                <a:lnTo>
                  <a:pt x="485337" y="1643251"/>
                </a:lnTo>
                <a:lnTo>
                  <a:pt x="478802" y="1609177"/>
                </a:lnTo>
                <a:lnTo>
                  <a:pt x="475534" y="1592839"/>
                </a:lnTo>
                <a:lnTo>
                  <a:pt x="470866" y="1576969"/>
                </a:lnTo>
                <a:lnTo>
                  <a:pt x="468066" y="1569500"/>
                </a:lnTo>
                <a:lnTo>
                  <a:pt x="465264" y="1562032"/>
                </a:lnTo>
                <a:lnTo>
                  <a:pt x="461998" y="1555497"/>
                </a:lnTo>
                <a:lnTo>
                  <a:pt x="458263" y="1548962"/>
                </a:lnTo>
                <a:lnTo>
                  <a:pt x="454529" y="1542894"/>
                </a:lnTo>
                <a:lnTo>
                  <a:pt x="449395" y="1537293"/>
                </a:lnTo>
                <a:lnTo>
                  <a:pt x="443794" y="1532158"/>
                </a:lnTo>
                <a:lnTo>
                  <a:pt x="437727" y="1527957"/>
                </a:lnTo>
                <a:lnTo>
                  <a:pt x="431190" y="1523755"/>
                </a:lnTo>
                <a:lnTo>
                  <a:pt x="423255" y="1520489"/>
                </a:lnTo>
                <a:lnTo>
                  <a:pt x="414853" y="1518154"/>
                </a:lnTo>
                <a:lnTo>
                  <a:pt x="405984" y="1516287"/>
                </a:lnTo>
                <a:lnTo>
                  <a:pt x="401782" y="1513020"/>
                </a:lnTo>
                <a:lnTo>
                  <a:pt x="398983" y="1508818"/>
                </a:lnTo>
                <a:lnTo>
                  <a:pt x="397114" y="1504618"/>
                </a:lnTo>
                <a:lnTo>
                  <a:pt x="396648" y="1500416"/>
                </a:lnTo>
                <a:lnTo>
                  <a:pt x="397114" y="1496216"/>
                </a:lnTo>
                <a:lnTo>
                  <a:pt x="398983" y="1492481"/>
                </a:lnTo>
                <a:lnTo>
                  <a:pt x="401316" y="1487814"/>
                </a:lnTo>
                <a:lnTo>
                  <a:pt x="403183" y="1484080"/>
                </a:lnTo>
                <a:lnTo>
                  <a:pt x="408785" y="1476144"/>
                </a:lnTo>
                <a:lnTo>
                  <a:pt x="414386" y="1469143"/>
                </a:lnTo>
                <a:lnTo>
                  <a:pt x="419054" y="1463541"/>
                </a:lnTo>
                <a:lnTo>
                  <a:pt x="419521" y="1460741"/>
                </a:lnTo>
                <a:lnTo>
                  <a:pt x="419521" y="1458874"/>
                </a:lnTo>
                <a:lnTo>
                  <a:pt x="419054" y="1457006"/>
                </a:lnTo>
                <a:lnTo>
                  <a:pt x="417653" y="1455139"/>
                </a:lnTo>
                <a:lnTo>
                  <a:pt x="413920" y="1451871"/>
                </a:lnTo>
                <a:lnTo>
                  <a:pt x="408318" y="1448604"/>
                </a:lnTo>
                <a:lnTo>
                  <a:pt x="402715" y="1445336"/>
                </a:lnTo>
                <a:lnTo>
                  <a:pt x="396648" y="1442069"/>
                </a:lnTo>
                <a:lnTo>
                  <a:pt x="391047" y="1436934"/>
                </a:lnTo>
                <a:lnTo>
                  <a:pt x="388246" y="1434133"/>
                </a:lnTo>
                <a:lnTo>
                  <a:pt x="386845" y="1431332"/>
                </a:lnTo>
                <a:lnTo>
                  <a:pt x="384979" y="1428065"/>
                </a:lnTo>
                <a:lnTo>
                  <a:pt x="384046" y="1424797"/>
                </a:lnTo>
                <a:lnTo>
                  <a:pt x="378910" y="1396325"/>
                </a:lnTo>
                <a:lnTo>
                  <a:pt x="374710" y="1364116"/>
                </a:lnTo>
                <a:lnTo>
                  <a:pt x="369575" y="1329108"/>
                </a:lnTo>
                <a:lnTo>
                  <a:pt x="364441" y="1292232"/>
                </a:lnTo>
                <a:lnTo>
                  <a:pt x="357904" y="1253956"/>
                </a:lnTo>
                <a:lnTo>
                  <a:pt x="354639" y="1234818"/>
                </a:lnTo>
                <a:lnTo>
                  <a:pt x="350904" y="1216613"/>
                </a:lnTo>
                <a:lnTo>
                  <a:pt x="346236" y="1198409"/>
                </a:lnTo>
                <a:lnTo>
                  <a:pt x="341102" y="1180204"/>
                </a:lnTo>
                <a:lnTo>
                  <a:pt x="336434" y="1162934"/>
                </a:lnTo>
                <a:lnTo>
                  <a:pt x="330365" y="1146130"/>
                </a:lnTo>
                <a:lnTo>
                  <a:pt x="326631" y="1137260"/>
                </a:lnTo>
                <a:lnTo>
                  <a:pt x="321497" y="1126991"/>
                </a:lnTo>
                <a:lnTo>
                  <a:pt x="315430" y="1116256"/>
                </a:lnTo>
                <a:lnTo>
                  <a:pt x="311694" y="1110654"/>
                </a:lnTo>
                <a:lnTo>
                  <a:pt x="307960" y="1105053"/>
                </a:lnTo>
                <a:lnTo>
                  <a:pt x="303758" y="1100851"/>
                </a:lnTo>
                <a:lnTo>
                  <a:pt x="299557" y="1096183"/>
                </a:lnTo>
                <a:lnTo>
                  <a:pt x="294890" y="1092449"/>
                </a:lnTo>
                <a:lnTo>
                  <a:pt x="290222" y="1089182"/>
                </a:lnTo>
                <a:lnTo>
                  <a:pt x="285087" y="1087315"/>
                </a:lnTo>
                <a:lnTo>
                  <a:pt x="280419" y="1085914"/>
                </a:lnTo>
                <a:lnTo>
                  <a:pt x="275285" y="1085914"/>
                </a:lnTo>
                <a:lnTo>
                  <a:pt x="269683" y="1086848"/>
                </a:lnTo>
                <a:lnTo>
                  <a:pt x="269683" y="1083581"/>
                </a:lnTo>
                <a:lnTo>
                  <a:pt x="269683" y="1080780"/>
                </a:lnTo>
                <a:lnTo>
                  <a:pt x="270617" y="1077980"/>
                </a:lnTo>
                <a:lnTo>
                  <a:pt x="272484" y="1075644"/>
                </a:lnTo>
                <a:lnTo>
                  <a:pt x="275285" y="1072844"/>
                </a:lnTo>
                <a:lnTo>
                  <a:pt x="277620" y="1071444"/>
                </a:lnTo>
                <a:lnTo>
                  <a:pt x="284153" y="1067710"/>
                </a:lnTo>
                <a:lnTo>
                  <a:pt x="292089" y="1063509"/>
                </a:lnTo>
                <a:lnTo>
                  <a:pt x="300024" y="1060242"/>
                </a:lnTo>
                <a:lnTo>
                  <a:pt x="307960" y="1056974"/>
                </a:lnTo>
                <a:lnTo>
                  <a:pt x="315896" y="1053707"/>
                </a:lnTo>
                <a:lnTo>
                  <a:pt x="307492" y="1040170"/>
                </a:lnTo>
                <a:lnTo>
                  <a:pt x="299557" y="1027100"/>
                </a:lnTo>
                <a:lnTo>
                  <a:pt x="292089" y="1014497"/>
                </a:lnTo>
                <a:lnTo>
                  <a:pt x="285087" y="1000959"/>
                </a:lnTo>
                <a:lnTo>
                  <a:pt x="279019" y="988357"/>
                </a:lnTo>
                <a:lnTo>
                  <a:pt x="273418" y="975288"/>
                </a:lnTo>
                <a:lnTo>
                  <a:pt x="268284" y="963151"/>
                </a:lnTo>
                <a:lnTo>
                  <a:pt x="263615" y="950547"/>
                </a:lnTo>
                <a:lnTo>
                  <a:pt x="259880" y="938411"/>
                </a:lnTo>
                <a:lnTo>
                  <a:pt x="256615" y="925341"/>
                </a:lnTo>
                <a:lnTo>
                  <a:pt x="253813" y="913205"/>
                </a:lnTo>
                <a:lnTo>
                  <a:pt x="251478" y="900603"/>
                </a:lnTo>
                <a:lnTo>
                  <a:pt x="249611" y="888466"/>
                </a:lnTo>
                <a:lnTo>
                  <a:pt x="248679" y="876330"/>
                </a:lnTo>
                <a:lnTo>
                  <a:pt x="248212" y="863259"/>
                </a:lnTo>
                <a:lnTo>
                  <a:pt x="247746" y="850656"/>
                </a:lnTo>
                <a:lnTo>
                  <a:pt x="246812" y="848322"/>
                </a:lnTo>
                <a:lnTo>
                  <a:pt x="245411" y="846921"/>
                </a:lnTo>
                <a:lnTo>
                  <a:pt x="243544" y="845055"/>
                </a:lnTo>
                <a:lnTo>
                  <a:pt x="241677" y="844121"/>
                </a:lnTo>
                <a:lnTo>
                  <a:pt x="239342" y="843655"/>
                </a:lnTo>
                <a:lnTo>
                  <a:pt x="237010" y="843655"/>
                </a:lnTo>
                <a:lnTo>
                  <a:pt x="231407" y="843655"/>
                </a:lnTo>
                <a:lnTo>
                  <a:pt x="225806" y="844588"/>
                </a:lnTo>
                <a:lnTo>
                  <a:pt x="219737" y="845522"/>
                </a:lnTo>
                <a:lnTo>
                  <a:pt x="213670" y="846921"/>
                </a:lnTo>
                <a:lnTo>
                  <a:pt x="208068" y="847389"/>
                </a:lnTo>
                <a:lnTo>
                  <a:pt x="209469" y="841321"/>
                </a:lnTo>
                <a:lnTo>
                  <a:pt x="210402" y="835719"/>
                </a:lnTo>
                <a:lnTo>
                  <a:pt x="210869" y="824984"/>
                </a:lnTo>
                <a:lnTo>
                  <a:pt x="210402" y="815648"/>
                </a:lnTo>
                <a:lnTo>
                  <a:pt x="208536" y="806779"/>
                </a:lnTo>
                <a:lnTo>
                  <a:pt x="206667" y="798377"/>
                </a:lnTo>
                <a:lnTo>
                  <a:pt x="204334" y="791376"/>
                </a:lnTo>
                <a:lnTo>
                  <a:pt x="198733" y="777372"/>
                </a:lnTo>
                <a:lnTo>
                  <a:pt x="195932" y="770837"/>
                </a:lnTo>
                <a:lnTo>
                  <a:pt x="194532" y="764302"/>
                </a:lnTo>
                <a:lnTo>
                  <a:pt x="193133" y="757767"/>
                </a:lnTo>
                <a:lnTo>
                  <a:pt x="193133" y="750765"/>
                </a:lnTo>
                <a:lnTo>
                  <a:pt x="193133" y="747498"/>
                </a:lnTo>
                <a:lnTo>
                  <a:pt x="194532" y="743764"/>
                </a:lnTo>
                <a:lnTo>
                  <a:pt x="195464" y="740030"/>
                </a:lnTo>
                <a:lnTo>
                  <a:pt x="196398" y="735828"/>
                </a:lnTo>
                <a:lnTo>
                  <a:pt x="198733" y="732094"/>
                </a:lnTo>
                <a:lnTo>
                  <a:pt x="201066" y="728359"/>
                </a:lnTo>
                <a:lnTo>
                  <a:pt x="207602" y="719491"/>
                </a:lnTo>
                <a:lnTo>
                  <a:pt x="207135" y="712956"/>
                </a:lnTo>
                <a:lnTo>
                  <a:pt x="206201" y="708754"/>
                </a:lnTo>
                <a:lnTo>
                  <a:pt x="204334" y="705020"/>
                </a:lnTo>
                <a:lnTo>
                  <a:pt x="201533" y="702220"/>
                </a:lnTo>
                <a:lnTo>
                  <a:pt x="198733" y="700352"/>
                </a:lnTo>
                <a:lnTo>
                  <a:pt x="194998" y="698953"/>
                </a:lnTo>
                <a:lnTo>
                  <a:pt x="191730" y="698019"/>
                </a:lnTo>
                <a:lnTo>
                  <a:pt x="187062" y="697086"/>
                </a:lnTo>
                <a:lnTo>
                  <a:pt x="178662" y="696618"/>
                </a:lnTo>
                <a:lnTo>
                  <a:pt x="174927" y="696152"/>
                </a:lnTo>
                <a:lnTo>
                  <a:pt x="171192" y="694751"/>
                </a:lnTo>
                <a:lnTo>
                  <a:pt x="167925" y="693817"/>
                </a:lnTo>
                <a:lnTo>
                  <a:pt x="165124" y="691484"/>
                </a:lnTo>
                <a:lnTo>
                  <a:pt x="162324" y="688684"/>
                </a:lnTo>
                <a:lnTo>
                  <a:pt x="160457" y="684949"/>
                </a:lnTo>
                <a:lnTo>
                  <a:pt x="162324" y="677013"/>
                </a:lnTo>
                <a:lnTo>
                  <a:pt x="163725" y="668611"/>
                </a:lnTo>
                <a:lnTo>
                  <a:pt x="165590" y="659276"/>
                </a:lnTo>
                <a:lnTo>
                  <a:pt x="166058" y="649939"/>
                </a:lnTo>
                <a:lnTo>
                  <a:pt x="166524" y="640138"/>
                </a:lnTo>
                <a:lnTo>
                  <a:pt x="166991" y="629402"/>
                </a:lnTo>
                <a:lnTo>
                  <a:pt x="166524" y="607464"/>
                </a:lnTo>
                <a:lnTo>
                  <a:pt x="165124" y="584124"/>
                </a:lnTo>
                <a:lnTo>
                  <a:pt x="161390" y="560318"/>
                </a:lnTo>
                <a:lnTo>
                  <a:pt x="157656" y="535579"/>
                </a:lnTo>
                <a:lnTo>
                  <a:pt x="152521" y="511772"/>
                </a:lnTo>
                <a:lnTo>
                  <a:pt x="148786" y="496369"/>
                </a:lnTo>
                <a:lnTo>
                  <a:pt x="143185" y="478164"/>
                </a:lnTo>
                <a:lnTo>
                  <a:pt x="136650" y="459027"/>
                </a:lnTo>
                <a:lnTo>
                  <a:pt x="129649" y="440356"/>
                </a:lnTo>
                <a:lnTo>
                  <a:pt x="115646" y="405346"/>
                </a:lnTo>
                <a:lnTo>
                  <a:pt x="104910" y="381074"/>
                </a:lnTo>
                <a:lnTo>
                  <a:pt x="103042" y="375472"/>
                </a:lnTo>
                <a:lnTo>
                  <a:pt x="99307" y="369870"/>
                </a:lnTo>
                <a:lnTo>
                  <a:pt x="92772" y="359601"/>
                </a:lnTo>
                <a:lnTo>
                  <a:pt x="84370" y="348866"/>
                </a:lnTo>
                <a:lnTo>
                  <a:pt x="76903" y="339063"/>
                </a:lnTo>
                <a:lnTo>
                  <a:pt x="68500" y="328794"/>
                </a:lnTo>
                <a:lnTo>
                  <a:pt x="61033" y="318992"/>
                </a:lnTo>
                <a:lnTo>
                  <a:pt x="57765" y="313391"/>
                </a:lnTo>
                <a:lnTo>
                  <a:pt x="54496" y="308256"/>
                </a:lnTo>
                <a:lnTo>
                  <a:pt x="52163" y="303588"/>
                </a:lnTo>
                <a:lnTo>
                  <a:pt x="50296" y="297986"/>
                </a:lnTo>
                <a:lnTo>
                  <a:pt x="44227" y="277448"/>
                </a:lnTo>
                <a:lnTo>
                  <a:pt x="38626" y="256910"/>
                </a:lnTo>
                <a:lnTo>
                  <a:pt x="33026" y="236371"/>
                </a:lnTo>
                <a:lnTo>
                  <a:pt x="28358" y="215366"/>
                </a:lnTo>
                <a:lnTo>
                  <a:pt x="24156" y="194828"/>
                </a:lnTo>
                <a:lnTo>
                  <a:pt x="20422" y="173823"/>
                </a:lnTo>
                <a:lnTo>
                  <a:pt x="16689" y="153284"/>
                </a:lnTo>
                <a:lnTo>
                  <a:pt x="13421" y="132745"/>
                </a:lnTo>
                <a:lnTo>
                  <a:pt x="7820" y="91669"/>
                </a:lnTo>
                <a:lnTo>
                  <a:pt x="4084" y="51993"/>
                </a:lnTo>
                <a:lnTo>
                  <a:pt x="817" y="13249"/>
                </a:lnTo>
                <a:close/>
              </a:path>
            </a:pathLst>
          </a:custGeom>
          <a:noFill/>
          <a:ln>
            <a:noFill/>
          </a:ln>
        </p:spPr>
        <p:txBody>
          <a:bodyPr wrap="square">
            <a:noAutofit/>
          </a:bodyPr>
          <a:lstStyle/>
          <a:p>
            <a:endParaRPr lang="en-US"/>
          </a:p>
        </p:txBody>
      </p:sp>
    </p:spTree>
    <p:extLst>
      <p:ext uri="{BB962C8B-B14F-4D97-AF65-F5344CB8AC3E}">
        <p14:creationId xmlns:p14="http://schemas.microsoft.com/office/powerpoint/2010/main" val="33737183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3E436C-964B-4AB3-96AF-5B5D8F6979DA}" type="datetimeFigureOut">
              <a:rPr lang="en-US" smtClean="0"/>
              <a:t>8/27/2024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62957F-14BC-467A-BE6C-DD885888CB80}" type="slidenum">
              <a:rPr lang="en-US" smtClean="0"/>
              <a:t>‹#›</a:t>
            </a:fld>
            <a:endParaRPr lang="en-US"/>
          </a:p>
        </p:txBody>
      </p:sp>
    </p:spTree>
    <p:extLst>
      <p:ext uri="{BB962C8B-B14F-4D97-AF65-F5344CB8AC3E}">
        <p14:creationId xmlns:p14="http://schemas.microsoft.com/office/powerpoint/2010/main" val="3229511693"/>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4.webp"/><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jp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5.jpg"/><Relationship Id="rId1" Type="http://schemas.openxmlformats.org/officeDocument/2006/relationships/slideLayout" Target="../slideLayouts/slideLayout1.xml"/><Relationship Id="rId5" Type="http://schemas.openxmlformats.org/officeDocument/2006/relationships/image" Target="../media/image36.jpe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0950A46F-BE6A-0B5C-F742-25E82E71BFD0}"/>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7824" b="17824"/>
          <a:stretch>
            <a:fillRect/>
          </a:stretch>
        </p:blipFill>
        <p:spPr/>
      </p:pic>
      <p:grpSp>
        <p:nvGrpSpPr>
          <p:cNvPr id="6" name="Group 5">
            <a:extLst>
              <a:ext uri="{FF2B5EF4-FFF2-40B4-BE49-F238E27FC236}">
                <a16:creationId xmlns:a16="http://schemas.microsoft.com/office/drawing/2014/main" id="{F029D91C-5F51-B4A5-565F-6593DEC6F2F1}"/>
              </a:ext>
            </a:extLst>
          </p:cNvPr>
          <p:cNvGrpSpPr/>
          <p:nvPr/>
        </p:nvGrpSpPr>
        <p:grpSpPr>
          <a:xfrm>
            <a:off x="1817331" y="4235226"/>
            <a:ext cx="8745280" cy="2351926"/>
            <a:chOff x="1723592" y="4279530"/>
            <a:chExt cx="8745280" cy="2351926"/>
          </a:xfrm>
          <a:solidFill>
            <a:srgbClr val="CC9A00"/>
          </a:solidFill>
        </p:grpSpPr>
        <p:sp>
          <p:nvSpPr>
            <p:cNvPr id="7" name="Rounded Rectangle 1">
              <a:extLst>
                <a:ext uri="{FF2B5EF4-FFF2-40B4-BE49-F238E27FC236}">
                  <a16:creationId xmlns:a16="http://schemas.microsoft.com/office/drawing/2014/main" id="{74C14C43-41F4-ADAE-E05B-634D688D986A}"/>
                </a:ext>
              </a:extLst>
            </p:cNvPr>
            <p:cNvSpPr/>
            <p:nvPr/>
          </p:nvSpPr>
          <p:spPr>
            <a:xfrm>
              <a:off x="3369283" y="4279530"/>
              <a:ext cx="5616575" cy="612775"/>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ounded Rectangle 1">
              <a:extLst>
                <a:ext uri="{FF2B5EF4-FFF2-40B4-BE49-F238E27FC236}">
                  <a16:creationId xmlns:a16="http://schemas.microsoft.com/office/drawing/2014/main" id="{7420F91F-28DD-2D0D-C4E1-99BDBC1C03CD}"/>
                </a:ext>
              </a:extLst>
            </p:cNvPr>
            <p:cNvSpPr/>
            <p:nvPr/>
          </p:nvSpPr>
          <p:spPr>
            <a:xfrm>
              <a:off x="1723592" y="5159990"/>
              <a:ext cx="4176464" cy="612775"/>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ounded Rectangle 1">
              <a:extLst>
                <a:ext uri="{FF2B5EF4-FFF2-40B4-BE49-F238E27FC236}">
                  <a16:creationId xmlns:a16="http://schemas.microsoft.com/office/drawing/2014/main" id="{4434D8E7-AF0E-A35B-4E4B-11148B4D4113}"/>
                </a:ext>
              </a:extLst>
            </p:cNvPr>
            <p:cNvSpPr/>
            <p:nvPr/>
          </p:nvSpPr>
          <p:spPr>
            <a:xfrm>
              <a:off x="6392102" y="5159990"/>
              <a:ext cx="4076770" cy="612775"/>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Rounded Rectangle 1">
              <a:extLst>
                <a:ext uri="{FF2B5EF4-FFF2-40B4-BE49-F238E27FC236}">
                  <a16:creationId xmlns:a16="http://schemas.microsoft.com/office/drawing/2014/main" id="{D7E800DF-FC49-C28C-DADF-23B4B7ADC1B3}"/>
                </a:ext>
              </a:extLst>
            </p:cNvPr>
            <p:cNvSpPr/>
            <p:nvPr/>
          </p:nvSpPr>
          <p:spPr>
            <a:xfrm>
              <a:off x="4664513" y="6018681"/>
              <a:ext cx="2911943" cy="612775"/>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6" name="Rectangle 2">
            <a:extLst>
              <a:ext uri="{FF2B5EF4-FFF2-40B4-BE49-F238E27FC236}">
                <a16:creationId xmlns:a16="http://schemas.microsoft.com/office/drawing/2014/main" id="{AC0CD333-DA89-A0A6-6A2C-0F2E9BA4206A}"/>
              </a:ext>
            </a:extLst>
          </p:cNvPr>
          <p:cNvSpPr txBox="1">
            <a:spLocks noChangeArrowheads="1"/>
          </p:cNvSpPr>
          <p:nvPr/>
        </p:nvSpPr>
        <p:spPr bwMode="auto">
          <a:xfrm>
            <a:off x="3463022" y="4235225"/>
            <a:ext cx="561657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پاورپوینت حرفه ای امنیت سایبری</a:t>
            </a:r>
            <a:endParaRPr lang="en-US" altLang="en-US" sz="2400" b="1" dirty="0">
              <a:solidFill>
                <a:schemeClr val="bg1"/>
              </a:solidFill>
              <a:latin typeface="Shabnam" panose="020B0603030804020204" pitchFamily="34" charset="-78"/>
              <a:cs typeface="Shabnam" panose="020B0603030804020204" pitchFamily="34" charset="-78"/>
            </a:endParaRPr>
          </a:p>
        </p:txBody>
      </p:sp>
      <p:sp>
        <p:nvSpPr>
          <p:cNvPr id="17" name="Rectangle 2">
            <a:extLst>
              <a:ext uri="{FF2B5EF4-FFF2-40B4-BE49-F238E27FC236}">
                <a16:creationId xmlns:a16="http://schemas.microsoft.com/office/drawing/2014/main" id="{A687D954-2349-F64F-56B9-291E0B6CCC30}"/>
              </a:ext>
            </a:extLst>
          </p:cNvPr>
          <p:cNvSpPr txBox="1">
            <a:spLocks noChangeArrowheads="1"/>
          </p:cNvSpPr>
          <p:nvPr/>
        </p:nvSpPr>
        <p:spPr bwMode="auto">
          <a:xfrm>
            <a:off x="1817329" y="5118621"/>
            <a:ext cx="417646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پژوهشگر</a:t>
            </a:r>
            <a:r>
              <a:rPr lang="fa-IR" altLang="en-US" sz="2400" b="1">
                <a:solidFill>
                  <a:schemeClr val="bg1"/>
                </a:solidFill>
                <a:latin typeface="Shabnam" panose="020B0603030804020204" pitchFamily="34" charset="-78"/>
                <a:cs typeface="Shabnam" panose="020B0603030804020204" pitchFamily="34" charset="-78"/>
              </a:rPr>
              <a:t>: جواد عزیزپناه</a:t>
            </a:r>
            <a:endParaRPr lang="en-US" altLang="en-US" sz="2400" b="1" dirty="0">
              <a:solidFill>
                <a:schemeClr val="bg1"/>
              </a:solidFill>
              <a:latin typeface="Shabnam" panose="020B0603030804020204" pitchFamily="34" charset="-78"/>
              <a:cs typeface="Shabnam" panose="020B0603030804020204" pitchFamily="34" charset="-78"/>
            </a:endParaRPr>
          </a:p>
        </p:txBody>
      </p:sp>
      <p:sp>
        <p:nvSpPr>
          <p:cNvPr id="18" name="Rectangle 2">
            <a:extLst>
              <a:ext uri="{FF2B5EF4-FFF2-40B4-BE49-F238E27FC236}">
                <a16:creationId xmlns:a16="http://schemas.microsoft.com/office/drawing/2014/main" id="{15BFD275-35CA-A482-63BC-5698DDD86C5D}"/>
              </a:ext>
            </a:extLst>
          </p:cNvPr>
          <p:cNvSpPr txBox="1">
            <a:spLocks noChangeArrowheads="1"/>
          </p:cNvSpPr>
          <p:nvPr/>
        </p:nvSpPr>
        <p:spPr bwMode="auto">
          <a:xfrm>
            <a:off x="6485841" y="5111749"/>
            <a:ext cx="38230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استاد راهنما: علیرضا عزیزی</a:t>
            </a:r>
            <a:endParaRPr lang="en-US" altLang="en-US" sz="2400" b="1" dirty="0">
              <a:solidFill>
                <a:schemeClr val="bg1"/>
              </a:solidFill>
              <a:latin typeface="Shabnam" panose="020B0603030804020204" pitchFamily="34" charset="-78"/>
              <a:cs typeface="Shabnam" panose="020B0603030804020204" pitchFamily="34" charset="-78"/>
            </a:endParaRPr>
          </a:p>
        </p:txBody>
      </p:sp>
      <p:sp>
        <p:nvSpPr>
          <p:cNvPr id="19" name="Rectangle 2">
            <a:extLst>
              <a:ext uri="{FF2B5EF4-FFF2-40B4-BE49-F238E27FC236}">
                <a16:creationId xmlns:a16="http://schemas.microsoft.com/office/drawing/2014/main" id="{BADDE40E-E4A1-83BD-B68A-9C48C53E7468}"/>
              </a:ext>
            </a:extLst>
          </p:cNvPr>
          <p:cNvSpPr txBox="1">
            <a:spLocks noChangeArrowheads="1"/>
          </p:cNvSpPr>
          <p:nvPr/>
        </p:nvSpPr>
        <p:spPr bwMode="auto">
          <a:xfrm>
            <a:off x="4730346" y="5988273"/>
            <a:ext cx="2939849"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تاریخ ارائه: ........</a:t>
            </a:r>
            <a:endParaRPr lang="en-US" alt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69059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1D277E2-B3EA-1AA0-0F3E-55E424C64B1F}"/>
              </a:ext>
            </a:extLst>
          </p:cNvPr>
          <p:cNvSpPr/>
          <p:nvPr/>
        </p:nvSpPr>
        <p:spPr>
          <a:xfrm>
            <a:off x="603682" y="0"/>
            <a:ext cx="4358935" cy="4651899"/>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مزایای امنیت سایبری</a:t>
            </a:r>
          </a:p>
        </p:txBody>
      </p:sp>
      <p:sp>
        <p:nvSpPr>
          <p:cNvPr id="6" name="Rectangle 5"/>
          <p:cNvSpPr/>
          <p:nvPr/>
        </p:nvSpPr>
        <p:spPr>
          <a:xfrm>
            <a:off x="470517" y="1021334"/>
            <a:ext cx="11538548" cy="577081"/>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از مهم‌ترین مزایای امنیت سایبری می‌توان به موارد زیر اشاره کرد: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3765177" y="1896058"/>
            <a:ext cx="8243888" cy="3970318"/>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 محافظت از کسب‌وکارها در برابر حملات سایبری و نقض اطلاعات</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حفاظت از داده‌ها و شبکه‌ها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جلوگیری از دسترسی غیرمجاز کاربران</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ایمن‌سازی کاربران نهایی و دستگاه‌های نقطه پایانی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رعایت استانداردهای نظارتی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تداوم عملیات تجاری کسب‌وکارها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افزایش اعتماد و شهرت به شرکت در بین توسعه‌دهندگان، شرکا، مشتریان، ذینفعان و کارمندان</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C0A6BDC9-876D-664D-9C9D-23E69FB460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0516" y="16211"/>
            <a:ext cx="4198498" cy="4347344"/>
          </a:xfrm>
          <a:prstGeom prst="rect">
            <a:avLst/>
          </a:prstGeom>
        </p:spPr>
      </p:pic>
      <p:pic>
        <p:nvPicPr>
          <p:cNvPr id="9" name="Picture 8">
            <a:extLst>
              <a:ext uri="{FF2B5EF4-FFF2-40B4-BE49-F238E27FC236}">
                <a16:creationId xmlns:a16="http://schemas.microsoft.com/office/drawing/2014/main" id="{0AC11543-91A4-B76C-8104-DA346601E1E3}"/>
              </a:ext>
            </a:extLst>
          </p:cNvPr>
          <p:cNvPicPr>
            <a:picLocks noChangeAspect="1"/>
          </p:cNvPicPr>
          <p:nvPr/>
        </p:nvPicPr>
        <p:blipFill>
          <a:blip r:embed="rId3"/>
          <a:stretch>
            <a:fillRect/>
          </a:stretch>
        </p:blipFill>
        <p:spPr>
          <a:xfrm>
            <a:off x="187373" y="4476533"/>
            <a:ext cx="3114307" cy="1631304"/>
          </a:xfrm>
          <a:prstGeom prst="roundRect">
            <a:avLst>
              <a:gd name="adj" fmla="val 0"/>
            </a:avLst>
          </a:prstGeom>
        </p:spPr>
      </p:pic>
    </p:spTree>
    <p:extLst>
      <p:ext uri="{BB962C8B-B14F-4D97-AF65-F5344CB8AC3E}">
        <p14:creationId xmlns:p14="http://schemas.microsoft.com/office/powerpoint/2010/main" val="4198641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79038" y="323581"/>
            <a:ext cx="7730028"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470517" y="1021334"/>
            <a:ext cx="11538548" cy="113107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همگام با فناوری‌های در حال تحول، انواع تهدیدات مختلف و جدیدی در حوزه امنیت سایبری به وجود می‌آیند یا به شکل پیشرفته‌تری تبدیل می‌شوند. در حال حاضر تهدیدات امنیتی مختلفی وجود دارد که در ادامه برخی از رایج‌ترین این تهدیدات مورد بحث قرار خواهند گرفت.</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470517" y="2758901"/>
            <a:ext cx="5495278"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بدافزارها</a:t>
            </a:r>
          </a:p>
          <a:p>
            <a:pPr algn="justLow" rtl="1">
              <a:lnSpc>
                <a:spcPct val="250000"/>
              </a:lnSpc>
            </a:pPr>
            <a:r>
              <a:rPr lang="fa-IR" sz="1600" dirty="0">
                <a:latin typeface="Vazir" panose="020B0603030804020204" pitchFamily="34" charset="-78"/>
                <a:cs typeface="Vazir" panose="020B0603030804020204" pitchFamily="34" charset="-78"/>
              </a:rPr>
              <a:t>بدافزارها (</a:t>
            </a:r>
            <a:r>
              <a:rPr lang="en-US" sz="1600" dirty="0">
                <a:latin typeface="Vazir" panose="020B0603030804020204" pitchFamily="34" charset="-78"/>
                <a:cs typeface="Vazir" panose="020B0603030804020204" pitchFamily="34" charset="-78"/>
              </a:rPr>
              <a:t>Malware</a:t>
            </a:r>
            <a:r>
              <a:rPr lang="fa-IR" sz="1600" dirty="0">
                <a:latin typeface="Vazir" panose="020B0603030804020204" pitchFamily="34" charset="-78"/>
                <a:cs typeface="Vazir" panose="020B0603030804020204" pitchFamily="34" charset="-78"/>
              </a:rPr>
              <a:t> )دسته‌ای از نرم‌افزارهای مضر هستند که در آن هر فایل یا برنامه‌ای می‌تواند برای آسیب رساندن به کاربر کامپیوتر به سلاحی خطرناک تبدیل شود. این شامل انواع مختلفی از بدافزارها مانند کرم‌ها، ویروس‌ها، تروجان‌ها و جاسوس‌افزارها است.</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2E3EC624-84E6-B516-8A2F-16D057ABEB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4916" y="2334138"/>
            <a:ext cx="4492582" cy="4492582"/>
          </a:xfrm>
          <a:prstGeom prst="rect">
            <a:avLst/>
          </a:prstGeom>
        </p:spPr>
      </p:pic>
    </p:spTree>
    <p:extLst>
      <p:ext uri="{BB962C8B-B14F-4D97-AF65-F5344CB8AC3E}">
        <p14:creationId xmlns:p14="http://schemas.microsoft.com/office/powerpoint/2010/main" val="302593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11192" y="323581"/>
            <a:ext cx="6797873"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6507332" y="1239175"/>
            <a:ext cx="5501733"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باج افزارها</a:t>
            </a:r>
          </a:p>
          <a:p>
            <a:pPr algn="justLow" rtl="1">
              <a:lnSpc>
                <a:spcPct val="250000"/>
              </a:lnSpc>
            </a:pPr>
            <a:r>
              <a:rPr lang="fa-IR" sz="1600" dirty="0">
                <a:latin typeface="Vazir" panose="020B0603030804020204" pitchFamily="34" charset="-78"/>
                <a:cs typeface="Vazir" panose="020B0603030804020204" pitchFamily="34" charset="-78"/>
              </a:rPr>
              <a:t>باج‌افزارها (</a:t>
            </a:r>
            <a:r>
              <a:rPr lang="en-US" sz="1600" dirty="0">
                <a:latin typeface="Vazir" panose="020B0603030804020204" pitchFamily="34" charset="-78"/>
                <a:cs typeface="Vazir" panose="020B0603030804020204" pitchFamily="34" charset="-78"/>
              </a:rPr>
              <a:t>Ransomware</a:t>
            </a:r>
            <a:r>
              <a:rPr lang="fa-IR" sz="1600" dirty="0">
                <a:latin typeface="Vazir" panose="020B0603030804020204" pitchFamily="34" charset="-78"/>
                <a:cs typeface="Vazir" panose="020B0603030804020204" pitchFamily="34" charset="-78"/>
              </a:rPr>
              <a:t> )نوعی بدافزار هستند که در آن یک مهاجم یا به‌ اصطلاح یک هکر، فایل‌های سیستم کامپیوتری شخص یا سازمان قربانی را معمولاً از طرق مختلفی رمزگذاری می‌کند و به دنبال آن در ازای رمزگشایی و انتشار این فایل‌ها، از کاربر باج‌خواهی می‌کند.</a:t>
            </a:r>
          </a:p>
        </p:txBody>
      </p:sp>
      <p:pic>
        <p:nvPicPr>
          <p:cNvPr id="1026" name="Picture 2" descr="باج افزار چیست؟ | آشنایی با انواع آن و روش های رمزگشایی + آخرین آمار حملات  2023">
            <a:extLst>
              <a:ext uri="{FF2B5EF4-FFF2-40B4-BE49-F238E27FC236}">
                <a16:creationId xmlns:a16="http://schemas.microsoft.com/office/drawing/2014/main" id="{0377FB58-AA60-4896-81FB-DE1F8230A7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575" y="1429305"/>
            <a:ext cx="5643858" cy="4487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123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38510" y="323581"/>
            <a:ext cx="9070556"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452762" y="908356"/>
            <a:ext cx="11556304"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مهندسی اجتماعی</a:t>
            </a:r>
          </a:p>
          <a:p>
            <a:pPr algn="justLow" rtl="1">
              <a:lnSpc>
                <a:spcPct val="250000"/>
              </a:lnSpc>
            </a:pPr>
            <a:r>
              <a:rPr lang="fa-IR" sz="1600" dirty="0">
                <a:latin typeface="Vazir" panose="020B0603030804020204" pitchFamily="34" charset="-78"/>
                <a:cs typeface="Vazir" panose="020B0603030804020204" pitchFamily="34" charset="-78"/>
              </a:rPr>
              <a:t>مهندسی اجتماعی (</a:t>
            </a:r>
            <a:r>
              <a:rPr lang="en-US" sz="1600" dirty="0">
                <a:latin typeface="Vazir" panose="020B0603030804020204" pitchFamily="34" charset="-78"/>
                <a:cs typeface="Vazir" panose="020B0603030804020204" pitchFamily="34" charset="-78"/>
              </a:rPr>
              <a:t>Social Engineering </a:t>
            </a:r>
            <a:r>
              <a:rPr lang="fa-IR" sz="1600" dirty="0">
                <a:latin typeface="Vazir" panose="020B0603030804020204" pitchFamily="34" charset="-78"/>
                <a:cs typeface="Vazir" panose="020B0603030804020204" pitchFamily="34" charset="-78"/>
              </a:rPr>
              <a:t> ) نوعی روش حمله است که بر تعامل انسان با انسان متکی است و کاربران را فریب می‌دهد تا با دور زدن پروتکل‌های امنیتی، اطلاعاتی که معمولاً ایمن هستند را بدست آورند.</a:t>
            </a:r>
          </a:p>
        </p:txBody>
      </p:sp>
      <p:pic>
        <p:nvPicPr>
          <p:cNvPr id="7" name="Picture 6">
            <a:extLst>
              <a:ext uri="{FF2B5EF4-FFF2-40B4-BE49-F238E27FC236}">
                <a16:creationId xmlns:a16="http://schemas.microsoft.com/office/drawing/2014/main" id="{AD659A38-08CB-EE2F-7B23-C8CF0B449338}"/>
              </a:ext>
            </a:extLst>
          </p:cNvPr>
          <p:cNvPicPr>
            <a:picLocks noChangeAspect="1"/>
          </p:cNvPicPr>
          <p:nvPr/>
        </p:nvPicPr>
        <p:blipFill rotWithShape="1">
          <a:blip r:embed="rId2">
            <a:clrChange>
              <a:clrFrom>
                <a:srgbClr val="FAFBFD"/>
              </a:clrFrom>
              <a:clrTo>
                <a:srgbClr val="FAFBFD">
                  <a:alpha val="0"/>
                </a:srgbClr>
              </a:clrTo>
            </a:clrChange>
            <a:extLst>
              <a:ext uri="{28A0092B-C50C-407E-A947-70E740481C1C}">
                <a14:useLocalDpi xmlns:a14="http://schemas.microsoft.com/office/drawing/2010/main" val="0"/>
              </a:ext>
            </a:extLst>
          </a:blip>
          <a:srcRect b="12636"/>
          <a:stretch/>
        </p:blipFill>
        <p:spPr>
          <a:xfrm>
            <a:off x="2586361" y="2755015"/>
            <a:ext cx="7019278" cy="4090206"/>
          </a:xfrm>
          <a:prstGeom prst="rect">
            <a:avLst/>
          </a:prstGeom>
        </p:spPr>
      </p:pic>
    </p:spTree>
    <p:extLst>
      <p:ext uri="{BB962C8B-B14F-4D97-AF65-F5344CB8AC3E}">
        <p14:creationId xmlns:p14="http://schemas.microsoft.com/office/powerpoint/2010/main" val="624713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22416" y="323581"/>
            <a:ext cx="6886649"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79900" y="4314950"/>
            <a:ext cx="11929165"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فیشینگ</a:t>
            </a:r>
          </a:p>
          <a:p>
            <a:pPr algn="justLow" rtl="1">
              <a:lnSpc>
                <a:spcPct val="250000"/>
              </a:lnSpc>
            </a:pPr>
            <a:r>
              <a:rPr lang="fa-IR" sz="1600" dirty="0">
                <a:latin typeface="Vazir" panose="020B0603030804020204" pitchFamily="34" charset="-78"/>
                <a:cs typeface="Vazir" panose="020B0603030804020204" pitchFamily="34" charset="-78"/>
              </a:rPr>
              <a:t>فیشینگ (</a:t>
            </a:r>
            <a:r>
              <a:rPr lang="en-US" sz="1600" dirty="0">
                <a:latin typeface="Vazir" panose="020B0603030804020204" pitchFamily="34" charset="-78"/>
                <a:cs typeface="Vazir" panose="020B0603030804020204" pitchFamily="34" charset="-78"/>
              </a:rPr>
              <a:t>Phishing</a:t>
            </a:r>
            <a:r>
              <a:rPr lang="fa-IR" sz="1600" dirty="0">
                <a:latin typeface="Vazir" panose="020B0603030804020204" pitchFamily="34" charset="-78"/>
                <a:cs typeface="Vazir" panose="020B0603030804020204" pitchFamily="34" charset="-78"/>
              </a:rPr>
              <a:t> ) نوعی مهندسی اجتماعی محسوب می‌شود که شامل ارسال ایمیل‌ها یا پیام‌های متنی جعلی است که به نظر می‌رسد منشا آن از منابع قانونی باشد. این پیام‌ها معمولاً مخاطبان گسترده‌ای را هدف قرار می‌دهند. هدف این پیام‌ها سرقت اطلاعات حساس، مانند جزئیات کارت اعتباری یا اعتبار ورود به سیستم است.</a:t>
            </a:r>
          </a:p>
        </p:txBody>
      </p:sp>
      <p:pic>
        <p:nvPicPr>
          <p:cNvPr id="3074" name="Picture 2" descr="ویپ فیشینگ (Voip phishing) چیست و چگونه با آن مقابله کنیم؟ | الوویپ">
            <a:extLst>
              <a:ext uri="{FF2B5EF4-FFF2-40B4-BE49-F238E27FC236}">
                <a16:creationId xmlns:a16="http://schemas.microsoft.com/office/drawing/2014/main" id="{50FD348F-90E6-E121-5FA0-A3EC56592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5110" y="1004012"/>
            <a:ext cx="3845141" cy="3845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226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736002-2A4F-6320-3AD9-754B9B0B2BBC}"/>
              </a:ext>
            </a:extLst>
          </p:cNvPr>
          <p:cNvSpPr/>
          <p:nvPr/>
        </p:nvSpPr>
        <p:spPr>
          <a:xfrm>
            <a:off x="5841507" y="2885243"/>
            <a:ext cx="5837942" cy="3284738"/>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228948" y="323581"/>
            <a:ext cx="6780118"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648071" y="1414335"/>
            <a:ext cx="3613211"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تهدیدهای داخلی</a:t>
            </a:r>
          </a:p>
          <a:p>
            <a:pPr algn="justLow" rtl="1">
              <a:lnSpc>
                <a:spcPct val="300000"/>
              </a:lnSpc>
            </a:pPr>
            <a:r>
              <a:rPr lang="fa-IR" sz="1600" dirty="0">
                <a:latin typeface="Vazir" panose="020B0603030804020204" pitchFamily="34" charset="-78"/>
                <a:cs typeface="Vazir" panose="020B0603030804020204" pitchFamily="34" charset="-78"/>
              </a:rPr>
              <a:t>تهدیدهای داخلی مربوط به نقض یا ضررهای امنیتی است که توسط عوامل انسانی مانند کارمندان، پیمانکاران یا مشتریان ایجاد می‌شود. این تهدیدها می‌توانند مخرب یا غیرعمدی باشند.</a:t>
            </a:r>
          </a:p>
        </p:txBody>
      </p:sp>
      <p:pic>
        <p:nvPicPr>
          <p:cNvPr id="3" name="Picture 2"/>
          <p:cNvPicPr>
            <a:picLocks noChangeAspect="1"/>
          </p:cNvPicPr>
          <p:nvPr/>
        </p:nvPicPr>
        <p:blipFill rotWithShape="1">
          <a:blip r:embed="rId2"/>
          <a:srcRect l="2818" b="13760"/>
          <a:stretch/>
        </p:blipFill>
        <p:spPr>
          <a:xfrm>
            <a:off x="6814486" y="1269909"/>
            <a:ext cx="5377514" cy="2875963"/>
          </a:xfrm>
          <a:prstGeom prst="roundRect">
            <a:avLst>
              <a:gd name="adj" fmla="val 0"/>
            </a:avLst>
          </a:prstGeom>
        </p:spPr>
      </p:pic>
      <p:pic>
        <p:nvPicPr>
          <p:cNvPr id="5" name="Picture 4">
            <a:extLst>
              <a:ext uri="{FF2B5EF4-FFF2-40B4-BE49-F238E27FC236}">
                <a16:creationId xmlns:a16="http://schemas.microsoft.com/office/drawing/2014/main" id="{FCDDEEE3-5E35-7D66-8946-CEF47BF295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23" t="2071" r="2523" b="9644"/>
          <a:stretch/>
        </p:blipFill>
        <p:spPr>
          <a:xfrm>
            <a:off x="4589756" y="4337181"/>
            <a:ext cx="4536489" cy="2520820"/>
          </a:xfrm>
          <a:prstGeom prst="rect">
            <a:avLst/>
          </a:prstGeom>
        </p:spPr>
      </p:pic>
    </p:spTree>
    <p:extLst>
      <p:ext uri="{BB962C8B-B14F-4D97-AF65-F5344CB8AC3E}">
        <p14:creationId xmlns:p14="http://schemas.microsoft.com/office/powerpoint/2010/main" val="2422532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DD2954-C54A-D433-CD8C-0A4DDD5FDA59}"/>
              </a:ext>
            </a:extLst>
          </p:cNvPr>
          <p:cNvSpPr/>
          <p:nvPr/>
        </p:nvSpPr>
        <p:spPr>
          <a:xfrm>
            <a:off x="3187083" y="2521258"/>
            <a:ext cx="6853562" cy="1964579"/>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007006" y="323581"/>
            <a:ext cx="7002059"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122539" y="4687760"/>
            <a:ext cx="11946921"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حملات انکار سرویس</a:t>
            </a:r>
          </a:p>
          <a:p>
            <a:pPr algn="ctr" rtl="1">
              <a:lnSpc>
                <a:spcPct val="250000"/>
              </a:lnSpc>
            </a:pPr>
            <a:r>
              <a:rPr lang="fa-IR" sz="1600" dirty="0">
                <a:latin typeface="Vazir" panose="020B0603030804020204" pitchFamily="34" charset="-78"/>
                <a:cs typeface="Vazir" panose="020B0603030804020204" pitchFamily="34" charset="-78"/>
              </a:rPr>
              <a:t>حملات انکار سرویس توزیع شده ( </a:t>
            </a:r>
            <a:r>
              <a:rPr lang="en-US" sz="1600" dirty="0">
                <a:latin typeface="Vazir" panose="020B0603030804020204" pitchFamily="34" charset="-78"/>
                <a:cs typeface="Vazir" panose="020B0603030804020204" pitchFamily="34" charset="-78"/>
              </a:rPr>
              <a:t>DDoS</a:t>
            </a:r>
            <a:r>
              <a:rPr lang="fa-IR" sz="1600" dirty="0">
                <a:latin typeface="Vazir" panose="020B0603030804020204" pitchFamily="34" charset="-78"/>
                <a:cs typeface="Vazir" panose="020B0603030804020204" pitchFamily="34" charset="-78"/>
              </a:rPr>
              <a:t> ) زمانی اتفاق می‌افتد که چندین سیستم مانند سرور، وب‌سایت یا سایر منابع شبکه بر ترافیک یک سیستم هدف غلبه می‌کنند. این حملات با پیام‌ها یا درخواست‌های اتصال، سیستم را کند یا خراب می‌کنند و مانع از ایجاد ترافیک قانونی می‌شوند.</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5503" y="1311100"/>
            <a:ext cx="4933562" cy="2771993"/>
          </a:xfrm>
          <a:prstGeom prst="roundRect">
            <a:avLst>
              <a:gd name="adj" fmla="val 0"/>
            </a:avLst>
          </a:prstGeom>
        </p:spPr>
      </p:pic>
      <p:pic>
        <p:nvPicPr>
          <p:cNvPr id="3" name="Picture 2">
            <a:extLst>
              <a:ext uri="{FF2B5EF4-FFF2-40B4-BE49-F238E27FC236}">
                <a16:creationId xmlns:a16="http://schemas.microsoft.com/office/drawing/2014/main" id="{2E1712F2-46E4-5FD4-24B4-A9E456765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08356"/>
            <a:ext cx="5273336" cy="3083822"/>
          </a:xfrm>
          <a:prstGeom prst="rect">
            <a:avLst/>
          </a:prstGeom>
        </p:spPr>
      </p:pic>
    </p:spTree>
    <p:extLst>
      <p:ext uri="{BB962C8B-B14F-4D97-AF65-F5344CB8AC3E}">
        <p14:creationId xmlns:p14="http://schemas.microsoft.com/office/powerpoint/2010/main" val="3074834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4560" y="323581"/>
            <a:ext cx="6824506"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8345009" y="1216643"/>
            <a:ext cx="3664055"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تهدیدهای پایدار پیشرفته</a:t>
            </a:r>
          </a:p>
          <a:p>
            <a:pPr algn="justLow" rtl="1">
              <a:lnSpc>
                <a:spcPct val="250000"/>
              </a:lnSpc>
            </a:pPr>
            <a:r>
              <a:rPr lang="fa-IR" sz="1600" dirty="0">
                <a:latin typeface="Vazir" panose="020B0603030804020204" pitchFamily="34" charset="-78"/>
                <a:cs typeface="Vazir" panose="020B0603030804020204" pitchFamily="34" charset="-78"/>
              </a:rPr>
              <a:t>تهدیدهای پایدار پیشرفته ( </a:t>
            </a:r>
            <a:r>
              <a:rPr lang="en-US" sz="1600" dirty="0">
                <a:latin typeface="Vazir" panose="020B0603030804020204" pitchFamily="34" charset="-78"/>
                <a:cs typeface="Vazir" panose="020B0603030804020204" pitchFamily="34" charset="-78"/>
              </a:rPr>
              <a:t>APT</a:t>
            </a:r>
            <a:r>
              <a:rPr lang="fa-IR" sz="1600" dirty="0">
                <a:latin typeface="Vazir" panose="020B0603030804020204" pitchFamily="34" charset="-78"/>
                <a:cs typeface="Vazir" panose="020B0603030804020204" pitchFamily="34" charset="-78"/>
              </a:rPr>
              <a:t> ) به حملات هدفمند و پایداری گفته می‌شود که در آن مهاجم، شبکه‌ای را با هدف سرقت داده‌ها مورد حمله قرار می‌دهد و تا مدت زمان طولانی شناسایی نمی‌شود.</a:t>
            </a:r>
          </a:p>
        </p:txBody>
      </p:sp>
      <p:pic>
        <p:nvPicPr>
          <p:cNvPr id="8" name="Picture 7">
            <a:extLst>
              <a:ext uri="{FF2B5EF4-FFF2-40B4-BE49-F238E27FC236}">
                <a16:creationId xmlns:a16="http://schemas.microsoft.com/office/drawing/2014/main" id="{C475842F-31E3-2A8E-4F29-342B20F664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5576" y="1562470"/>
            <a:ext cx="6490882" cy="4221609"/>
          </a:xfrm>
          <a:prstGeom prst="rect">
            <a:avLst/>
          </a:prstGeom>
        </p:spPr>
      </p:pic>
    </p:spTree>
    <p:extLst>
      <p:ext uri="{BB962C8B-B14F-4D97-AF65-F5344CB8AC3E}">
        <p14:creationId xmlns:p14="http://schemas.microsoft.com/office/powerpoint/2010/main" val="2032357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0990" y="323581"/>
            <a:ext cx="6638075"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اشکال مختلف تهدیدات امنیت سایبری</a:t>
            </a:r>
          </a:p>
        </p:txBody>
      </p:sp>
      <p:sp>
        <p:nvSpPr>
          <p:cNvPr id="6" name="Rectangle 5"/>
          <p:cNvSpPr/>
          <p:nvPr/>
        </p:nvSpPr>
        <p:spPr>
          <a:xfrm>
            <a:off x="346230" y="1127866"/>
            <a:ext cx="5433134"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حملات مردمیانی</a:t>
            </a:r>
          </a:p>
          <a:p>
            <a:pPr algn="justLow" rtl="1">
              <a:lnSpc>
                <a:spcPct val="250000"/>
              </a:lnSpc>
            </a:pPr>
            <a:r>
              <a:rPr lang="fa-IR" sz="1600" dirty="0">
                <a:latin typeface="Vazir" panose="020B0603030804020204" pitchFamily="34" charset="-78"/>
                <a:cs typeface="Vazir" panose="020B0603030804020204" pitchFamily="34" charset="-78"/>
              </a:rPr>
              <a:t>حملات </a:t>
            </a:r>
            <a:r>
              <a:rPr lang="en-US" sz="1600" dirty="0">
                <a:latin typeface="Vazir" panose="020B0603030804020204" pitchFamily="34" charset="-78"/>
                <a:cs typeface="Vazir" panose="020B0603030804020204" pitchFamily="34" charset="-78"/>
              </a:rPr>
              <a:t>Man-in-the-Middle (MitM) </a:t>
            </a:r>
            <a:r>
              <a:rPr lang="fa-IR" sz="1600" dirty="0">
                <a:latin typeface="Vazir" panose="020B0603030804020204" pitchFamily="34" charset="-78"/>
                <a:cs typeface="Vazir" panose="020B0603030804020204" pitchFamily="34" charset="-78"/>
              </a:rPr>
              <a:t>یا حملات مردمیانی، حملات نظارتی هستند که در آن مهاجم، پیام‌ها را بین دو طرف که مستقیماً با یکدیگر در ارتباط هستند، ره‌گیری و ارسال می‌کند.</a:t>
            </a:r>
          </a:p>
          <a:p>
            <a:pPr algn="justLow" rtl="1">
              <a:lnSpc>
                <a:spcPct val="250000"/>
              </a:lnSpc>
            </a:pPr>
            <a:r>
              <a:rPr lang="fa-IR" sz="1600" dirty="0">
                <a:latin typeface="Vazir" panose="020B0603030804020204" pitchFamily="34" charset="-78"/>
                <a:cs typeface="Vazir" panose="020B0603030804020204" pitchFamily="34" charset="-78"/>
              </a:rPr>
              <a:t>سایر حملات رایج عبارت‌اند از بات‌نت‌ها، کیت‌های بهره‌برداری، تبلیغات بد، </a:t>
            </a:r>
            <a:r>
              <a:rPr lang="en-US" sz="1600" dirty="0">
                <a:latin typeface="Vazir" panose="020B0603030804020204" pitchFamily="34" charset="-78"/>
                <a:cs typeface="Vazir" panose="020B0603030804020204" pitchFamily="34" charset="-78"/>
              </a:rPr>
              <a:t>vishing، </a:t>
            </a:r>
            <a:r>
              <a:rPr lang="fa-IR" sz="1600" dirty="0">
                <a:latin typeface="Vazir" panose="020B0603030804020204" pitchFamily="34" charset="-78"/>
                <a:cs typeface="Vazir" panose="020B0603030804020204" pitchFamily="34" charset="-78"/>
              </a:rPr>
              <a:t>حملات پر کردن اعتبار، حملات اسکریپت بین سایتی (</a:t>
            </a:r>
            <a:r>
              <a:rPr lang="en-US" sz="1600" dirty="0">
                <a:latin typeface="Vazir" panose="020B0603030804020204" pitchFamily="34" charset="-78"/>
                <a:cs typeface="Vazir" panose="020B0603030804020204" pitchFamily="34" charset="-78"/>
              </a:rPr>
              <a:t>XSS</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حملات تزریق  </a:t>
            </a:r>
            <a:r>
              <a:rPr lang="en-US" sz="1600" dirty="0">
                <a:latin typeface="Vazir" panose="020B0603030804020204" pitchFamily="34" charset="-78"/>
                <a:cs typeface="Vazir" panose="020B0603030804020204" pitchFamily="34" charset="-78"/>
              </a:rPr>
              <a:t>SQL </a:t>
            </a:r>
            <a:r>
              <a:rPr lang="fa-IR" sz="1600" dirty="0">
                <a:latin typeface="Vazir" panose="020B0603030804020204" pitchFamily="34" charset="-78"/>
                <a:cs typeface="Vazir" panose="020B0603030804020204" pitchFamily="34" charset="-78"/>
              </a:rPr>
              <a:t> و به خطر انداختن ایمیل‌های تجاری (</a:t>
            </a:r>
            <a:r>
              <a:rPr lang="en-US" sz="1600" dirty="0">
                <a:latin typeface="Vazir" panose="020B0603030804020204" pitchFamily="34" charset="-78"/>
                <a:cs typeface="Vazir" panose="020B0603030804020204" pitchFamily="34" charset="-78"/>
              </a:rPr>
              <a:t>BEC</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2637" y="2057769"/>
            <a:ext cx="5084282" cy="3535164"/>
          </a:xfrm>
          <a:prstGeom prst="rect">
            <a:avLst/>
          </a:prstGeom>
        </p:spPr>
      </p:pic>
    </p:spTree>
    <p:extLst>
      <p:ext uri="{BB962C8B-B14F-4D97-AF65-F5344CB8AC3E}">
        <p14:creationId xmlns:p14="http://schemas.microsoft.com/office/powerpoint/2010/main" val="2375733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چالش های امنیت سایبری</a:t>
            </a:r>
          </a:p>
        </p:txBody>
      </p:sp>
      <p:sp>
        <p:nvSpPr>
          <p:cNvPr id="6" name="Rectangle 5"/>
          <p:cNvSpPr/>
          <p:nvPr/>
        </p:nvSpPr>
        <p:spPr>
          <a:xfrm>
            <a:off x="346229" y="1216643"/>
            <a:ext cx="11662836" cy="1669624"/>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امنیت سایبری به طور مداوم با مسائلی مانند هکرها، از دست دادن داده‌ها، حریم خصوصی، مدیریت ریسک و تکامل استراتژی‌های امنیت سایبری دست و پنجه نرم می‌کند. پیش‌بینی می‌شود که تعداد حملات سایبری در طول سال‌های آینده افزایش یابد. چالش‌های کلیدی امنیت سایبری که مستلزم توجه مداوم‌اند شامل موارد زیر هستند: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5175682" y="3151975"/>
            <a:ext cx="6833383" cy="2862322"/>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 سازگاری با تهدیدات در حال تغییر</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مدیریت حجم داده‌ها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ارتقاء آگاهی و آموزش امنیت سایبری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رفع کمبود نیروی کار و شکاف مهارتی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مدیریت حملات زنجیره تأمین و ریسک‌های شخص ثالث</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ADB34E9D-8B44-A088-C56E-492AB711DB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603" y="3032107"/>
            <a:ext cx="5001087" cy="3750816"/>
          </a:xfrm>
          <a:prstGeom prst="rect">
            <a:avLst/>
          </a:prstGeom>
        </p:spPr>
      </p:pic>
      <p:sp>
        <p:nvSpPr>
          <p:cNvPr id="8" name="Rectangle 7">
            <a:extLst>
              <a:ext uri="{FF2B5EF4-FFF2-40B4-BE49-F238E27FC236}">
                <a16:creationId xmlns:a16="http://schemas.microsoft.com/office/drawing/2014/main" id="{4832C269-D94E-7C9C-1AE1-D951568683B5}"/>
              </a:ext>
            </a:extLst>
          </p:cNvPr>
          <p:cNvSpPr/>
          <p:nvPr/>
        </p:nvSpPr>
        <p:spPr>
          <a:xfrm>
            <a:off x="2618912" y="6356886"/>
            <a:ext cx="4415164" cy="336346"/>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7CDF7C8-836D-098C-0BBA-419BCA11875F}"/>
              </a:ext>
            </a:extLst>
          </p:cNvPr>
          <p:cNvSpPr/>
          <p:nvPr/>
        </p:nvSpPr>
        <p:spPr>
          <a:xfrm>
            <a:off x="182935" y="2895129"/>
            <a:ext cx="3053918" cy="336346"/>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7375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B599416-58DF-0338-0E1E-FF03F931A454}"/>
              </a:ext>
            </a:extLst>
          </p:cNvPr>
          <p:cNvSpPr/>
          <p:nvPr/>
        </p:nvSpPr>
        <p:spPr>
          <a:xfrm>
            <a:off x="1553592" y="2467992"/>
            <a:ext cx="4542408" cy="2716567"/>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288069"/>
            <a:ext cx="5244281"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امنیت سایبری چیست؟</a:t>
            </a:r>
            <a:endParaRPr lang="en-US" sz="3200" b="1" dirty="0">
              <a:solidFill>
                <a:srgbClr val="CC9A00"/>
              </a:solidFill>
              <a:latin typeface="Shabnam" panose="020B0603030804020204" pitchFamily="34" charset="-78"/>
              <a:cs typeface="Shabnam" panose="020B0603030804020204" pitchFamily="34" charset="-78"/>
            </a:endParaRPr>
          </a:p>
        </p:txBody>
      </p:sp>
      <p:sp>
        <p:nvSpPr>
          <p:cNvPr id="5" name="Rectangle 4"/>
          <p:cNvSpPr/>
          <p:nvPr/>
        </p:nvSpPr>
        <p:spPr>
          <a:xfrm>
            <a:off x="7332956" y="1227011"/>
            <a:ext cx="4551822"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امنیت سایبری به معنای محافظت از سیستم‌های متصل به اینترنت شامل سخت‌افزار، نرم‌افزار و داده‌ها در برابر تهدیدات دیجیتال است. این روش هم توسط افراد و هم توسط سازمان‌ها برای جلوگیری از نفوذ غیرمجاز به پایگاه‌های داده‌ و سایر سیستم‌های دیجیتال مورد استفاده قرار می‌گیرد.</a:t>
            </a: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878889" y="443555"/>
            <a:ext cx="4828061" cy="2823427"/>
          </a:xfrm>
          <a:prstGeom prst="roundRect">
            <a:avLst>
              <a:gd name="adj" fmla="val 0"/>
            </a:avLst>
          </a:prstGeom>
        </p:spPr>
      </p:pic>
      <p:pic>
        <p:nvPicPr>
          <p:cNvPr id="9" name="Picture 8">
            <a:extLst>
              <a:ext uri="{FF2B5EF4-FFF2-40B4-BE49-F238E27FC236}">
                <a16:creationId xmlns:a16="http://schemas.microsoft.com/office/drawing/2014/main" id="{F8CD1CB0-22C6-BA1F-2DFC-3435BD91CA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897297"/>
            <a:ext cx="4663735" cy="2623351"/>
          </a:xfrm>
          <a:prstGeom prst="rect">
            <a:avLst/>
          </a:prstGeom>
        </p:spPr>
      </p:pic>
    </p:spTree>
    <p:extLst>
      <p:ext uri="{BB962C8B-B14F-4D97-AF65-F5344CB8AC3E}">
        <p14:creationId xmlns:p14="http://schemas.microsoft.com/office/powerpoint/2010/main" val="2701593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4784" y="190416"/>
            <a:ext cx="5244281"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چالش های امنیت سایبری</a:t>
            </a:r>
          </a:p>
        </p:txBody>
      </p:sp>
      <p:sp>
        <p:nvSpPr>
          <p:cNvPr id="6" name="Rectangle 5"/>
          <p:cNvSpPr/>
          <p:nvPr/>
        </p:nvSpPr>
        <p:spPr>
          <a:xfrm>
            <a:off x="337351" y="908356"/>
            <a:ext cx="6764785"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سازگاری با تهدیدات در حال تغییر</a:t>
            </a:r>
          </a:p>
          <a:p>
            <a:pPr algn="justLow" rtl="1">
              <a:lnSpc>
                <a:spcPct val="250000"/>
              </a:lnSpc>
            </a:pPr>
            <a:r>
              <a:rPr lang="fa-IR" sz="1600" dirty="0">
                <a:latin typeface="Vazir" panose="020B0603030804020204" pitchFamily="34" charset="-78"/>
                <a:cs typeface="Vazir" panose="020B0603030804020204" pitchFamily="34" charset="-78"/>
              </a:rPr>
              <a:t>یکی از مهم‌ترین موانع در امنیت سایبری، تغییر مستمر چشم‌انداز خطرات امنیتی است. ظهور فناوری‌های جدید و کاربردهای بدیع یا متفاوت آن‌ها، راه را برای روش‌های جدید حمله هموار می‌کند. به‌روز ماندن با این تغییرات و پیشرفت‌های مکرر در حملات و اقدامات حفاظتی، کاری اساسی و در حین حال سخت محسوب می‌شود. یکی از مسائل مهم این است که اطمینان حاصل شود تمام جنبه‌های امنیت سایبری به طور مداوم به‌روز می‌شوند تا از آسیب‌پذیری‌های احتمالی دفاع کنند. این می‌تواند به‌ویژه برای سازمان‌های کوچک‌تر با کارکنان محدود یا منابع داخلی، چالش‌برانگیز باشد.</a:t>
            </a:r>
          </a:p>
        </p:txBody>
      </p:sp>
      <p:pic>
        <p:nvPicPr>
          <p:cNvPr id="5122" name="Picture 2" descr="امنیت سایبری - مگفا">
            <a:extLst>
              <a:ext uri="{FF2B5EF4-FFF2-40B4-BE49-F238E27FC236}">
                <a16:creationId xmlns:a16="http://schemas.microsoft.com/office/drawing/2014/main" id="{A7BFFD16-A51B-F629-CAA5-BB22CE472B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7033" y="1916713"/>
            <a:ext cx="5089864" cy="3393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1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EAA39D-615B-B9E5-5782-73C965E18496}"/>
              </a:ext>
            </a:extLst>
          </p:cNvPr>
          <p:cNvSpPr/>
          <p:nvPr/>
        </p:nvSpPr>
        <p:spPr>
          <a:xfrm>
            <a:off x="1724916" y="4119239"/>
            <a:ext cx="10467084" cy="1695635"/>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چالش های امنیت سایبری</a:t>
            </a:r>
          </a:p>
        </p:txBody>
      </p:sp>
      <p:sp>
        <p:nvSpPr>
          <p:cNvPr id="6" name="Rectangle 5"/>
          <p:cNvSpPr/>
          <p:nvPr/>
        </p:nvSpPr>
        <p:spPr>
          <a:xfrm>
            <a:off x="301841" y="808834"/>
            <a:ext cx="11707224"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مدیریت حجم داده‌ها</a:t>
            </a:r>
          </a:p>
          <a:p>
            <a:pPr algn="justLow" rtl="1">
              <a:lnSpc>
                <a:spcPct val="250000"/>
              </a:lnSpc>
            </a:pPr>
            <a:r>
              <a:rPr lang="fa-IR" sz="1600" dirty="0">
                <a:latin typeface="Vazir" panose="020B0603030804020204" pitchFamily="34" charset="-78"/>
                <a:cs typeface="Vazir" panose="020B0603030804020204" pitchFamily="34" charset="-78"/>
              </a:rPr>
              <a:t>سازمان‌ها معمولاً با حجم زیادی از داده‌ها سروکار دارند که ریسک به سرقت رفتن داده‌ها توسط مجرمان سایبری را افزایش می‌دهد. به عنوان مثال، سازمانی که اطلاعات شخصی پرسنل را در فضای ابری ذخیره می‌کند، ممکن است مورد هدف حمله باج‌افزار قرار گیرد. به همین خاطر سازمان‌ها باید اقدامات پیشگیرانه‌ای را برای جلوگیری از چنین نقض‌هایی انجام دهند.</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7262094" y="3738328"/>
            <a:ext cx="4462886" cy="2796091"/>
          </a:xfrm>
          <a:prstGeom prst="roundRect">
            <a:avLst>
              <a:gd name="adj" fmla="val 0"/>
            </a:avLst>
          </a:prstGeom>
        </p:spPr>
      </p:pic>
      <p:pic>
        <p:nvPicPr>
          <p:cNvPr id="6146" name="Picture 2" descr="9 تکنولوژی برتر که آینده امنیت سایبری را شکل می‌دهند • دیجی‌کالا مگ">
            <a:extLst>
              <a:ext uri="{FF2B5EF4-FFF2-40B4-BE49-F238E27FC236}">
                <a16:creationId xmlns:a16="http://schemas.microsoft.com/office/drawing/2014/main" id="{35F3E352-36EE-0825-323D-A8784BA28DE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288" y="4529042"/>
            <a:ext cx="3338004" cy="211589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امنیت سایبری در بانک ها | ایمن سازان پیشرو">
            <a:extLst>
              <a:ext uri="{FF2B5EF4-FFF2-40B4-BE49-F238E27FC236}">
                <a16:creationId xmlns:a16="http://schemas.microsoft.com/office/drawing/2014/main" id="{99BA3842-FA8C-7C20-1149-73ADFC4EA31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8669" y="3586954"/>
            <a:ext cx="3193923" cy="2115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08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چالش های امنیت سایبری</a:t>
            </a:r>
          </a:p>
        </p:txBody>
      </p:sp>
      <p:sp>
        <p:nvSpPr>
          <p:cNvPr id="2" name="Rectangle 1"/>
          <p:cNvSpPr/>
          <p:nvPr/>
        </p:nvSpPr>
        <p:spPr>
          <a:xfrm>
            <a:off x="6187736" y="998206"/>
            <a:ext cx="5821329"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ارتقاء آگاهی و آموزش امنیت سایبری</a:t>
            </a:r>
          </a:p>
          <a:p>
            <a:pPr algn="justLow" rtl="1">
              <a:lnSpc>
                <a:spcPct val="250000"/>
              </a:lnSpc>
            </a:pPr>
            <a:r>
              <a:rPr lang="fa-IR" sz="1600" dirty="0">
                <a:latin typeface="Vazir" panose="020B0603030804020204" pitchFamily="34" charset="-78"/>
                <a:cs typeface="Vazir" panose="020B0603030804020204" pitchFamily="34" charset="-78"/>
              </a:rPr>
              <a:t>برنامه‌های امنیت سایبری باید آموزش کاربران نهایی را در اولویت قرار دهد. کارمندان ممکن است ناخواسته تهدیدها و آسیب‌پذیری‌هایی را از طریق لپ‌تاپ یا دستگاه‌های تلفن همراه خود وارد فضای کار کنند. آن‌ها همچنین ممکن است رفتارهای ناامن مانند کلیک کردن بر روی لینک‌های مخرب یا دانلود پیوست‌ها از ایمیل‌های فیشینگ را خواسته یا ناخواسته انجام دهند. آموزش منظم آگاهی از امنیت می‌تواند کارمندان را توانمند کند تا نقش موثری در محافظت از شرکت خود در برابر تهدیدات سایبری ایفا کنند.</a:t>
            </a:r>
            <a:endParaRPr lang="en-US" sz="1600" dirty="0">
              <a:latin typeface="Vazir" panose="020B0603030804020204" pitchFamily="34" charset="-78"/>
              <a:cs typeface="Vazir" panose="020B0603030804020204" pitchFamily="34" charset="-78"/>
            </a:endParaRPr>
          </a:p>
        </p:txBody>
      </p:sp>
      <p:pic>
        <p:nvPicPr>
          <p:cNvPr id="3" name="Picture 2">
            <a:extLst>
              <a:ext uri="{FF2B5EF4-FFF2-40B4-BE49-F238E27FC236}">
                <a16:creationId xmlns:a16="http://schemas.microsoft.com/office/drawing/2014/main" id="{B4C18866-2A67-03B1-3291-6D8C6869C788}"/>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15220" t="12606" r="50663" b="5895"/>
          <a:stretch/>
        </p:blipFill>
        <p:spPr>
          <a:xfrm>
            <a:off x="966626" y="1381940"/>
            <a:ext cx="3834870" cy="4772510"/>
          </a:xfrm>
          <a:prstGeom prst="roundRect">
            <a:avLst>
              <a:gd name="adj" fmla="val 0"/>
            </a:avLst>
          </a:prstGeom>
        </p:spPr>
      </p:pic>
    </p:spTree>
    <p:extLst>
      <p:ext uri="{BB962C8B-B14F-4D97-AF65-F5344CB8AC3E}">
        <p14:creationId xmlns:p14="http://schemas.microsoft.com/office/powerpoint/2010/main" val="452893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32A2D35-A9C3-BA11-F21C-F02972A59B4A}"/>
              </a:ext>
            </a:extLst>
          </p:cNvPr>
          <p:cNvSpPr/>
          <p:nvPr/>
        </p:nvSpPr>
        <p:spPr>
          <a:xfrm>
            <a:off x="1447060" y="2299317"/>
            <a:ext cx="5237825" cy="4558683"/>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چالش های امنیت سایبری</a:t>
            </a:r>
          </a:p>
        </p:txBody>
      </p:sp>
      <p:sp>
        <p:nvSpPr>
          <p:cNvPr id="2" name="Rectangle 1"/>
          <p:cNvSpPr/>
          <p:nvPr/>
        </p:nvSpPr>
        <p:spPr>
          <a:xfrm>
            <a:off x="7146523" y="966787"/>
            <a:ext cx="4862541"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رفع کمبود نیروی کار و شکاف مهارتی</a:t>
            </a:r>
          </a:p>
          <a:p>
            <a:pPr algn="justLow" rtl="1">
              <a:lnSpc>
                <a:spcPct val="250000"/>
              </a:lnSpc>
            </a:pPr>
            <a:r>
              <a:rPr lang="fa-IR" sz="1600" dirty="0">
                <a:latin typeface="Vazir" panose="020B0603030804020204" pitchFamily="34" charset="-78"/>
                <a:cs typeface="Vazir" panose="020B0603030804020204" pitchFamily="34" charset="-78"/>
              </a:rPr>
              <a:t>یکی دیگر از چالش‌های امنیت سایبری، کمبود پرسنل امنیت سایبری ماهر است. همان‌طور که کسب‌وکارها داده‌های بیشتری را جمع‌آوری و استفاده می‌کنند، نیاز به کارکنان امنیت سایبری برای تجزیه‌وتحلیل، مدیریت و پاسخ به حوادث افزایش می‌یابد.</a:t>
            </a: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0" y="609310"/>
            <a:ext cx="5650969" cy="3176656"/>
          </a:xfrm>
          <a:prstGeom prst="roundRect">
            <a:avLst>
              <a:gd name="adj" fmla="val 0"/>
            </a:avLst>
          </a:prstGeom>
        </p:spPr>
      </p:pic>
      <p:pic>
        <p:nvPicPr>
          <p:cNvPr id="6" name="Picture 5">
            <a:extLst>
              <a:ext uri="{FF2B5EF4-FFF2-40B4-BE49-F238E27FC236}">
                <a16:creationId xmlns:a16="http://schemas.microsoft.com/office/drawing/2014/main" id="{614481C7-5A40-1DA3-CDD5-A7278C6F01D2}"/>
              </a:ext>
            </a:extLst>
          </p:cNvPr>
          <p:cNvPicPr>
            <a:picLocks noChangeAspect="1"/>
          </p:cNvPicPr>
          <p:nvPr/>
        </p:nvPicPr>
        <p:blipFill rotWithShape="1">
          <a:blip r:embed="rId4">
            <a:extLst>
              <a:ext uri="{28A0092B-C50C-407E-A947-70E740481C1C}">
                <a14:useLocalDpi xmlns:a14="http://schemas.microsoft.com/office/drawing/2010/main" val="0"/>
              </a:ext>
            </a:extLst>
          </a:blip>
          <a:srcRect l="13588" r="21796"/>
          <a:stretch/>
        </p:blipFill>
        <p:spPr>
          <a:xfrm>
            <a:off x="5467677" y="4418552"/>
            <a:ext cx="3152540" cy="2439448"/>
          </a:xfrm>
          <a:prstGeom prst="rect">
            <a:avLst/>
          </a:prstGeom>
        </p:spPr>
      </p:pic>
      <p:pic>
        <p:nvPicPr>
          <p:cNvPr id="8" name="Picture 7">
            <a:extLst>
              <a:ext uri="{FF2B5EF4-FFF2-40B4-BE49-F238E27FC236}">
                <a16:creationId xmlns:a16="http://schemas.microsoft.com/office/drawing/2014/main" id="{550A340D-61E1-612D-64D5-6A9E4E45A9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936" y="3959441"/>
            <a:ext cx="4988283" cy="2530820"/>
          </a:xfrm>
          <a:prstGeom prst="rect">
            <a:avLst/>
          </a:prstGeom>
        </p:spPr>
      </p:pic>
    </p:spTree>
    <p:extLst>
      <p:ext uri="{BB962C8B-B14F-4D97-AF65-F5344CB8AC3E}">
        <p14:creationId xmlns:p14="http://schemas.microsoft.com/office/powerpoint/2010/main" val="18291981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01F0744-29D3-A7FA-2D34-31F7E345406A}"/>
              </a:ext>
            </a:extLst>
          </p:cNvPr>
          <p:cNvSpPr/>
          <p:nvPr/>
        </p:nvSpPr>
        <p:spPr>
          <a:xfrm>
            <a:off x="6844683" y="3249227"/>
            <a:ext cx="5347317" cy="3608773"/>
          </a:xfrm>
          <a:prstGeom prst="rect">
            <a:avLst/>
          </a:prstGeom>
          <a:solidFill>
            <a:srgbClr val="CC9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چالش های امنیت سایبری</a:t>
            </a:r>
          </a:p>
        </p:txBody>
      </p:sp>
      <p:sp>
        <p:nvSpPr>
          <p:cNvPr id="2" name="Rectangle 1"/>
          <p:cNvSpPr/>
          <p:nvPr/>
        </p:nvSpPr>
        <p:spPr>
          <a:xfrm>
            <a:off x="359722" y="819781"/>
            <a:ext cx="5067495"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مدیریت حملات زنجیره تأمین و خطرات شخص ثالث</a:t>
            </a:r>
          </a:p>
          <a:p>
            <a:pPr algn="justLow" rtl="1">
              <a:lnSpc>
                <a:spcPct val="250000"/>
              </a:lnSpc>
            </a:pPr>
            <a:r>
              <a:rPr lang="fa-IR" sz="1600" dirty="0">
                <a:latin typeface="Vazir" panose="020B0603030804020204" pitchFamily="34" charset="-78"/>
                <a:cs typeface="Vazir" panose="020B0603030804020204" pitchFamily="34" charset="-78"/>
              </a:rPr>
              <a:t>سازمان‌ها ممکن است پروتکل‌های امنیتی سخت‌گیرانه‌ای را درنظر بگیرند اما اگر شرکا، تأمین‌کنندگان و فروشندگان شخص ثالثی که به شبکه‌های آنها دسترسی دارند؛ ایمن نباشند، تمام این تلاش‌ها ممکن است به هدر برود. در این حال حملات زنجیره تأمین مبتنی بر نرم‌افزار و سخت‌افزار به چالش‌های امنیتی پیچیده‌ای تبدیل می‌شوند. به همین دلیل سازمان‌ها باید به ریسک شخص ثالث در زنجیره تأمین رسیدگی کنند و مشکلات عرضه نرم‌افزار را به حداقل برسانند.</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2125" y="1256276"/>
            <a:ext cx="5697999" cy="3561249"/>
          </a:xfrm>
          <a:prstGeom prst="roundRect">
            <a:avLst>
              <a:gd name="adj" fmla="val 0"/>
            </a:avLst>
          </a:prstGeom>
        </p:spPr>
      </p:pic>
      <p:pic>
        <p:nvPicPr>
          <p:cNvPr id="3" name="Picture 2">
            <a:extLst>
              <a:ext uri="{FF2B5EF4-FFF2-40B4-BE49-F238E27FC236}">
                <a16:creationId xmlns:a16="http://schemas.microsoft.com/office/drawing/2014/main" id="{7196FBCA-88C8-8BE2-5C33-245D84F5E25B}"/>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9081124" y="4954899"/>
            <a:ext cx="2521098" cy="1579520"/>
          </a:xfrm>
          <a:prstGeom prst="roundRect">
            <a:avLst>
              <a:gd name="adj" fmla="val 0"/>
            </a:avLst>
          </a:prstGeom>
        </p:spPr>
      </p:pic>
      <p:pic>
        <p:nvPicPr>
          <p:cNvPr id="6" name="Picture 4" descr="امنیت سایبری در بانک ها | ایمن سازان پیشرو">
            <a:extLst>
              <a:ext uri="{FF2B5EF4-FFF2-40B4-BE49-F238E27FC236}">
                <a16:creationId xmlns:a16="http://schemas.microsoft.com/office/drawing/2014/main" id="{E3239D78-D2EC-7A2B-BC77-A43384FD38F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33966" y="4958249"/>
            <a:ext cx="2379215" cy="1576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442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9442" y="323581"/>
            <a:ext cx="8049624"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نقش اتوماسیون در امنیت سایبری</a:t>
            </a:r>
          </a:p>
        </p:txBody>
      </p:sp>
      <p:sp>
        <p:nvSpPr>
          <p:cNvPr id="2" name="Rectangle 1"/>
          <p:cNvSpPr/>
          <p:nvPr/>
        </p:nvSpPr>
        <p:spPr>
          <a:xfrm>
            <a:off x="319596" y="1175759"/>
            <a:ext cx="11689469" cy="1685077"/>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اتوماسیون (خودکار سازی وظایف) به عنصری حیاتی در ایمن‌سازی کسب‌وکارها همگام با افزایش تعداد روزافزون و پیچیدگی تهدیدات سایبری تبدیل شده است. استفاده از هوش مصنوعی و یادگیری ماشین در بخش‌هایی که داده‌های با حجم بالا را مدیریت می‌کنند، می‌تواند امنیت سایبری را در زمینه‌های کلیدی زیر افزایش دهد:</a:t>
            </a:r>
          </a:p>
        </p:txBody>
      </p:sp>
      <p:sp>
        <p:nvSpPr>
          <p:cNvPr id="5" name="Rectangle 4"/>
          <p:cNvSpPr/>
          <p:nvPr/>
        </p:nvSpPr>
        <p:spPr>
          <a:xfrm>
            <a:off x="6285390" y="3289821"/>
            <a:ext cx="5723675"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شناسایی تهدیدات سیستم‌های هوش مصنوعی می‌تواند حجم وسیعی از داده‌ها را پردازش کرده، تهدیدات شناخته شده را شناسایی و تهدیدات جدید بالقوه را پیش‌بینی کند.</a:t>
            </a:r>
          </a:p>
          <a:p>
            <a:pPr algn="justLow" rtl="1">
              <a:lnSpc>
                <a:spcPct val="250000"/>
              </a:lnSpc>
            </a:pPr>
            <a:r>
              <a:rPr lang="fa-IR" sz="1600" dirty="0">
                <a:latin typeface="Vazir" panose="020B0603030804020204" pitchFamily="34" charset="-78"/>
                <a:cs typeface="Vazir" panose="020B0603030804020204" pitchFamily="34" charset="-78"/>
              </a:rPr>
              <a:t>  واکنش به تهدیدات سیستم‌های هوش مصنوعی می‌توانند اقدامات امنیتی را به صورت خودکار طراحی و اجرا کنند.</a:t>
            </a:r>
          </a:p>
        </p:txBody>
      </p:sp>
      <p:sp>
        <p:nvSpPr>
          <p:cNvPr id="6" name="Rectangle 5">
            <a:extLst>
              <a:ext uri="{FF2B5EF4-FFF2-40B4-BE49-F238E27FC236}">
                <a16:creationId xmlns:a16="http://schemas.microsoft.com/office/drawing/2014/main" id="{7E0266D1-8E39-0D20-3BCD-FDACD7F8B55A}"/>
              </a:ext>
            </a:extLst>
          </p:cNvPr>
          <p:cNvSpPr/>
          <p:nvPr/>
        </p:nvSpPr>
        <p:spPr>
          <a:xfrm>
            <a:off x="0" y="4119238"/>
            <a:ext cx="5415379" cy="2738761"/>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l="827" t="8162" r="11435"/>
          <a:stretch/>
        </p:blipFill>
        <p:spPr>
          <a:xfrm>
            <a:off x="291632" y="2738762"/>
            <a:ext cx="4832114" cy="3908212"/>
          </a:xfrm>
          <a:prstGeom prst="roundRect">
            <a:avLst>
              <a:gd name="adj" fmla="val 0"/>
            </a:avLst>
          </a:prstGeom>
        </p:spPr>
      </p:pic>
    </p:spTree>
    <p:extLst>
      <p:ext uri="{BB962C8B-B14F-4D97-AF65-F5344CB8AC3E}">
        <p14:creationId xmlns:p14="http://schemas.microsoft.com/office/powerpoint/2010/main" val="2068559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5042" y="323581"/>
            <a:ext cx="8964024"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راهکارهایی برای بالا بردن امنیت سایبری</a:t>
            </a:r>
          </a:p>
        </p:txBody>
      </p:sp>
      <p:sp>
        <p:nvSpPr>
          <p:cNvPr id="2" name="Rectangle 1"/>
          <p:cNvSpPr/>
          <p:nvPr/>
        </p:nvSpPr>
        <p:spPr>
          <a:xfrm>
            <a:off x="350669" y="1149126"/>
            <a:ext cx="5388746"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 ۱. آموزش </a:t>
            </a:r>
          </a:p>
          <a:p>
            <a:pPr algn="justLow" rtl="1">
              <a:lnSpc>
                <a:spcPct val="250000"/>
              </a:lnSpc>
            </a:pPr>
            <a:r>
              <a:rPr lang="fa-IR" sz="1600" dirty="0">
                <a:latin typeface="Vazir" panose="020B0603030804020204" pitchFamily="34" charset="-78"/>
                <a:cs typeface="Vazir" panose="020B0603030804020204" pitchFamily="34" charset="-78"/>
              </a:rPr>
              <a:t>اگر قوی‌ترین استراتژی امنیت سایبری را پیاده‌سازی کنید اما به کارکنان خود مولفه‌های اصلی آن و سیاست‌های سازمان را آموزش ندهید این استراتژی چندان به کار شما نمی‌آید. حتی بهترین راهکارهای دفاعی هم زمانی که کارکنان شما عمدی یا غیرعمدی اقدامات مخربی انجام دهند عملا کاری نمی‌کنند و نتیجه‌ای جز ضررهای پی‌درپی نخواهند داشت. آموزش و بالابردن سطح آگاهی کارکنان همیشه اولین و بهترین راهکار شما برای مقابله با خطرات سایبری است این را فراموش نکنید.</a:t>
            </a:r>
          </a:p>
        </p:txBody>
      </p:sp>
      <p:pic>
        <p:nvPicPr>
          <p:cNvPr id="7170" name="Picture 2" descr="خوب و بد آموزش آنلاین - همشهری آنلاین">
            <a:extLst>
              <a:ext uri="{FF2B5EF4-FFF2-40B4-BE49-F238E27FC236}">
                <a16:creationId xmlns:a16="http://schemas.microsoft.com/office/drawing/2014/main" id="{4D24EBDC-A3A7-4E58-5FCD-1BC1649F18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5602" y="1544714"/>
            <a:ext cx="5545729" cy="4159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5383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08016" y="323581"/>
            <a:ext cx="7801049"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راهکارهایی برای بالا بردن امنیت سایبری</a:t>
            </a:r>
          </a:p>
        </p:txBody>
      </p:sp>
      <p:sp>
        <p:nvSpPr>
          <p:cNvPr id="2" name="Rectangle 1"/>
          <p:cNvSpPr/>
          <p:nvPr/>
        </p:nvSpPr>
        <p:spPr>
          <a:xfrm>
            <a:off x="6095999" y="1175759"/>
            <a:ext cx="5913065"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۲. ارزیابی ریسک</a:t>
            </a:r>
          </a:p>
          <a:p>
            <a:pPr algn="justLow" rtl="1">
              <a:lnSpc>
                <a:spcPct val="250000"/>
              </a:lnSpc>
            </a:pPr>
            <a:r>
              <a:rPr lang="fa-IR" sz="1600" dirty="0">
                <a:latin typeface="Vazir" panose="020B0603030804020204" pitchFamily="34" charset="-78"/>
                <a:cs typeface="Vazir" panose="020B0603030804020204" pitchFamily="34" charset="-78"/>
              </a:rPr>
              <a:t>سازمان‌ها باید با انجام یک ارزیابی ریسک تمام دارایی‌های ارزشمند خود را شناسایی و براساس تاثیری که به خطر افتادن هریک از آن‌ها بر سایر جنبه‌های سازمان می‌گذارد آن‌ها را اولویت‌بندی کنند. این ارزیابی به سازمان‌ها اجازه می‌دهد تا با شناخت دقیق از دارایی‌های خود و دانش این‌که کدام دارایی تاثیر بیش‌تری بر عملکرد سازمان دارد میزان هزینه و زمانی که برای حفاظت از آن باید در نظر گرفت را مشخص کنند. ارزیابی ریسک یکی از ابزارهای مهم برای ارتقای امنیت سایبری است.</a:t>
            </a:r>
          </a:p>
        </p:txBody>
      </p:sp>
      <p:pic>
        <p:nvPicPr>
          <p:cNvPr id="9218" name="Picture 2" descr="آموزش مبتنی بر وب – صاحب نیوز">
            <a:extLst>
              <a:ext uri="{FF2B5EF4-FFF2-40B4-BE49-F238E27FC236}">
                <a16:creationId xmlns:a16="http://schemas.microsoft.com/office/drawing/2014/main" id="{928734BE-52E1-BD2F-1370-49D3D38FC1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242" y="1356733"/>
            <a:ext cx="4762500" cy="4562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99603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97802" y="323581"/>
            <a:ext cx="8511263"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راهکارهایی برای بالا بردن امنیت سایبری</a:t>
            </a:r>
          </a:p>
        </p:txBody>
      </p:sp>
      <p:sp>
        <p:nvSpPr>
          <p:cNvPr id="2" name="Rectangle 1"/>
          <p:cNvSpPr/>
          <p:nvPr/>
        </p:nvSpPr>
        <p:spPr>
          <a:xfrm>
            <a:off x="426128" y="1336688"/>
            <a:ext cx="11582937"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۳. از مدیریت صحیح نقاط آسیب‌پذیر و به‌روزرسانی‌های نرم‌افزارها اطمینان حاصل کنید</a:t>
            </a:r>
          </a:p>
          <a:p>
            <a:pPr algn="ctr" rtl="1">
              <a:lnSpc>
                <a:spcPct val="300000"/>
              </a:lnSpc>
            </a:pPr>
            <a:r>
              <a:rPr lang="fa-IR" sz="1600" dirty="0">
                <a:latin typeface="Vazir" panose="020B0603030804020204" pitchFamily="34" charset="-78"/>
                <a:cs typeface="Vazir" panose="020B0603030804020204" pitchFamily="34" charset="-78"/>
              </a:rPr>
              <a:t>تیم‌های </a:t>
            </a:r>
            <a:r>
              <a:rPr lang="en-US" sz="1600" dirty="0">
                <a:latin typeface="Vazir" panose="020B0603030804020204" pitchFamily="34" charset="-78"/>
                <a:cs typeface="Vazir" panose="020B0603030804020204" pitchFamily="34" charset="-78"/>
              </a:rPr>
              <a:t>IT </a:t>
            </a:r>
            <a:r>
              <a:rPr lang="fa-IR" sz="1600" dirty="0">
                <a:latin typeface="Vazir" panose="020B0603030804020204" pitchFamily="34" charset="-78"/>
                <a:cs typeface="Vazir" panose="020B0603030804020204" pitchFamily="34" charset="-78"/>
              </a:rPr>
              <a:t> وظیفه اصلی حفظ امنیت سایبری را در سازمان عهده‌دارند، از وظایف حیاتی تیم‌های </a:t>
            </a:r>
            <a:r>
              <a:rPr lang="en-US" sz="1600" dirty="0">
                <a:latin typeface="Vazir" panose="020B0603030804020204" pitchFamily="34" charset="-78"/>
                <a:cs typeface="Vazir" panose="020B0603030804020204" pitchFamily="34" charset="-78"/>
              </a:rPr>
              <a:t>IT </a:t>
            </a:r>
            <a:r>
              <a:rPr lang="fa-IR" sz="1600" dirty="0">
                <a:latin typeface="Vazir" panose="020B0603030804020204" pitchFamily="34" charset="-78"/>
                <a:cs typeface="Vazir" panose="020B0603030804020204" pitchFamily="34" charset="-78"/>
              </a:rPr>
              <a:t> باید به شناسایی، طبقه‌بندی، اصلاح و کاهش آسیب‌پذیری‌های موجود در نرم‌افزارها و شبکه‌های سازمان به منظور کاهش مخاطرات سایبری اشاره کرد. این بررسی‌ها و بهبود‌ها باید همیشگی باشد چراکه هر زمان نسخه‌ی جدیدی از نرم‌افزارها ارایه می‌شود محققان امنیتی حفره‌های جدیدی را کشف و به شرکت سازنده اعلام می‌کنند، پس این‌که سیستم و نرم‌افزارها یک‌سال پیش بررسی شده‌اند و مشکلی نداشته‌اند نمی‌تواند پاسخ خوبی از سمت تیم </a:t>
            </a:r>
            <a:r>
              <a:rPr lang="en-US" sz="1600" dirty="0">
                <a:latin typeface="Vazir" panose="020B0603030804020204" pitchFamily="34" charset="-78"/>
                <a:cs typeface="Vazir" panose="020B0603030804020204" pitchFamily="34" charset="-78"/>
              </a:rPr>
              <a:t>IT</a:t>
            </a:r>
            <a:r>
              <a:rPr lang="fa-IR" sz="1600" dirty="0">
                <a:latin typeface="Vazir" panose="020B0603030804020204" pitchFamily="34" charset="-78"/>
                <a:cs typeface="Vazir" panose="020B0603030804020204" pitchFamily="34" charset="-78"/>
              </a:rPr>
              <a:t> شما باشد. این یک وظیفه‌ی همیشگی برای آن‌هاست.</a:t>
            </a:r>
          </a:p>
        </p:txBody>
      </p:sp>
    </p:spTree>
    <p:extLst>
      <p:ext uri="{BB962C8B-B14F-4D97-AF65-F5344CB8AC3E}">
        <p14:creationId xmlns:p14="http://schemas.microsoft.com/office/powerpoint/2010/main" val="752659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188D5B4-4EB6-785B-C8C3-55EF2FEF2FBF}"/>
              </a:ext>
            </a:extLst>
          </p:cNvPr>
          <p:cNvSpPr/>
          <p:nvPr/>
        </p:nvSpPr>
        <p:spPr>
          <a:xfrm>
            <a:off x="6835806" y="2432482"/>
            <a:ext cx="2976979" cy="4287914"/>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944862" y="323581"/>
            <a:ext cx="7064203"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راهکارهایی برای بالا بردن امنیت سایبری</a:t>
            </a:r>
          </a:p>
        </p:txBody>
      </p:sp>
      <p:sp>
        <p:nvSpPr>
          <p:cNvPr id="2" name="Rectangle 1"/>
          <p:cNvSpPr/>
          <p:nvPr/>
        </p:nvSpPr>
        <p:spPr>
          <a:xfrm>
            <a:off x="286871" y="1060349"/>
            <a:ext cx="5983549"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۴. از اصل حداقل دسترسی استفاده کنید</a:t>
            </a:r>
          </a:p>
          <a:p>
            <a:pPr algn="justLow" rtl="1">
              <a:lnSpc>
                <a:spcPct val="250000"/>
              </a:lnSpc>
            </a:pPr>
            <a:r>
              <a:rPr lang="fa-IR" sz="1600" dirty="0">
                <a:latin typeface="Vazir" panose="020B0603030804020204" pitchFamily="34" charset="-78"/>
                <a:cs typeface="Vazir" panose="020B0603030804020204" pitchFamily="34" charset="-78"/>
              </a:rPr>
              <a:t>حداقل کردن سطح دسترسی یا </a:t>
            </a:r>
            <a:r>
              <a:rPr lang="en-US" sz="1600" dirty="0">
                <a:latin typeface="Vazir" panose="020B0603030804020204" pitchFamily="34" charset="-78"/>
                <a:cs typeface="Vazir" panose="020B0603030804020204" pitchFamily="34" charset="-78"/>
              </a:rPr>
              <a:t>Principle of Least Privilege</a:t>
            </a:r>
            <a:r>
              <a:rPr lang="fa-IR" sz="1600" dirty="0">
                <a:latin typeface="Vazir" panose="020B0603030804020204" pitchFamily="34" charset="-78"/>
                <a:cs typeface="Vazir" panose="020B0603030804020204" pitchFamily="34" charset="-78"/>
              </a:rPr>
              <a:t> به این موضوع اشاره دارد که برای انجام کارها در سازمان باید به افراد و نرم‌افزارها حداقل سطح دسترسی‌های لازم را داد. در این‌صورت اگر رخنه‌ی امنیتی در شبکه رخ دهد با توجه به محدود بودن سطح دسترسی حساب‌های کاربری این رخنه نمی‌تواند آسیب‌های زیادی ایجاد کند چراکه اجازه آن را در شبکه ندارد. برای محدودتر کردن دامنه‌ی آسیب‌ها نیز می‌توانید برای سیستم‌هایی که اطلاعات و دسترسی‌ها را کنترل می‌کنند احراز هویت دو مرحله‌ای تعیین کنید.</a:t>
            </a:r>
          </a:p>
        </p:txBody>
      </p:sp>
      <p:pic>
        <p:nvPicPr>
          <p:cNvPr id="3" name="Picture 2"/>
          <p:cNvPicPr>
            <a:picLocks noChangeAspect="1"/>
          </p:cNvPicPr>
          <p:nvPr/>
        </p:nvPicPr>
        <p:blipFill rotWithShape="1">
          <a:blip r:embed="rId2"/>
          <a:srcRect l="5177" b="20729"/>
          <a:stretch/>
        </p:blipFill>
        <p:spPr>
          <a:xfrm>
            <a:off x="7066626" y="1451684"/>
            <a:ext cx="5007179" cy="2616190"/>
          </a:xfrm>
          <a:prstGeom prst="roundRect">
            <a:avLst>
              <a:gd name="adj" fmla="val 0"/>
            </a:avLst>
          </a:prstGeom>
        </p:spPr>
      </p:pic>
      <p:pic>
        <p:nvPicPr>
          <p:cNvPr id="5" name="Picture 4" descr="امنیت سایبری در بانک ها | ایمن سازان پیشرو">
            <a:extLst>
              <a:ext uri="{FF2B5EF4-FFF2-40B4-BE49-F238E27FC236}">
                <a16:creationId xmlns:a16="http://schemas.microsoft.com/office/drawing/2014/main" id="{2ABF1C49-9463-1237-5905-2D6E48D2217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0700" y="4365494"/>
            <a:ext cx="2565646" cy="16996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FB07A61-3E59-4F80-9A12-343D5D351B24}"/>
              </a:ext>
            </a:extLst>
          </p:cNvPr>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tretch>
            <a:fillRect/>
          </a:stretch>
        </p:blipFill>
        <p:spPr>
          <a:xfrm>
            <a:off x="9215021" y="4989510"/>
            <a:ext cx="2976979" cy="1865139"/>
          </a:xfrm>
          <a:prstGeom prst="roundRect">
            <a:avLst>
              <a:gd name="adj" fmla="val 0"/>
            </a:avLst>
          </a:prstGeom>
        </p:spPr>
      </p:pic>
    </p:spTree>
    <p:extLst>
      <p:ext uri="{BB962C8B-B14F-4D97-AF65-F5344CB8AC3E}">
        <p14:creationId xmlns:p14="http://schemas.microsoft.com/office/powerpoint/2010/main" val="1117825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امنیت سایبری چیست؟</a:t>
            </a:r>
            <a:endParaRPr lang="en-US" sz="3200" b="1" dirty="0">
              <a:solidFill>
                <a:srgbClr val="CC9A00"/>
              </a:solidFill>
              <a:latin typeface="Shabnam" panose="020B0603030804020204" pitchFamily="34" charset="-78"/>
              <a:cs typeface="Shabnam" panose="020B0603030804020204" pitchFamily="34" charset="-78"/>
            </a:endParaRPr>
          </a:p>
        </p:txBody>
      </p:sp>
      <p:sp>
        <p:nvSpPr>
          <p:cNvPr id="5" name="Rectangle 4"/>
          <p:cNvSpPr/>
          <p:nvPr/>
        </p:nvSpPr>
        <p:spPr>
          <a:xfrm>
            <a:off x="390616" y="1019732"/>
            <a:ext cx="11618449"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حملات هکرها یکی از مهم‌ترین تهدیداتی است که معمولاً برای نفوذ، اصلاح، پاک کردن، تخریب یا باج‌گیری سیستم‌ها و داده‌های محرمانه کاربر یا سازمان طراحی شده‌اند. یکی از روش‌هایی که برای کنترل و خنثی کردن حملات هکرها می‌تواند استفاده شود، بکارگیری رویکردهای تدافعی در امنیت سایبری است.</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868043"/>
            <a:ext cx="7093258" cy="3989958"/>
          </a:xfrm>
          <a:prstGeom prst="roundRect">
            <a:avLst>
              <a:gd name="adj" fmla="val 0"/>
            </a:avLst>
          </a:prstGeom>
        </p:spPr>
      </p:pic>
      <p:sp>
        <p:nvSpPr>
          <p:cNvPr id="3" name="Rectangle 2">
            <a:extLst>
              <a:ext uri="{FF2B5EF4-FFF2-40B4-BE49-F238E27FC236}">
                <a16:creationId xmlns:a16="http://schemas.microsoft.com/office/drawing/2014/main" id="{4E411E16-5513-2121-9885-ED6688319C98}"/>
              </a:ext>
            </a:extLst>
          </p:cNvPr>
          <p:cNvSpPr/>
          <p:nvPr/>
        </p:nvSpPr>
        <p:spPr>
          <a:xfrm>
            <a:off x="5069150" y="5157926"/>
            <a:ext cx="6525087" cy="443884"/>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81313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5591A4B-F1F2-712B-1D03-42A11CBE21D4}"/>
              </a:ext>
            </a:extLst>
          </p:cNvPr>
          <p:cNvSpPr/>
          <p:nvPr/>
        </p:nvSpPr>
        <p:spPr>
          <a:xfrm>
            <a:off x="0" y="4820575"/>
            <a:ext cx="11718524" cy="1553592"/>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302494" y="323581"/>
            <a:ext cx="8706572"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راهکارهایی برای بالا بردن امنیت سایبری</a:t>
            </a:r>
          </a:p>
        </p:txBody>
      </p:sp>
      <p:sp>
        <p:nvSpPr>
          <p:cNvPr id="2" name="Rectangle 1"/>
          <p:cNvSpPr/>
          <p:nvPr/>
        </p:nvSpPr>
        <p:spPr>
          <a:xfrm>
            <a:off x="312198" y="966787"/>
            <a:ext cx="11567604"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۵. بک‌آپ داده‌ها</a:t>
            </a:r>
          </a:p>
          <a:p>
            <a:pPr algn="justLow" rtl="1">
              <a:lnSpc>
                <a:spcPct val="250000"/>
              </a:lnSpc>
            </a:pPr>
            <a:r>
              <a:rPr lang="fa-IR" sz="1600" dirty="0">
                <a:latin typeface="Vazir" panose="020B0603030804020204" pitchFamily="34" charset="-78"/>
                <a:cs typeface="Vazir" panose="020B0603030804020204" pitchFamily="34" charset="-78"/>
              </a:rPr>
              <a:t>نمی‌توان امنیت سایبری را بدون در نظر گرفتن این موضوع تعریف کرد، ساده‌ای‌ترین و پایه‌ای ترین اصل ارتقای امنیت گرفتن پشتیبان از داده‌های سازمان‌ست که باعث می‌شود حتی در صورت بروز رخنه‌ی امنیتی هم دامنه‌ی آسیب کاهش پیدا کند و هم اطلاعات حساس از بین نروند. گرفتن پشتیبانی باید به صورت مداوم و دوره‌های زمانی مشخص باشد.</a:t>
            </a:r>
          </a:p>
        </p:txBody>
      </p:sp>
      <p:pic>
        <p:nvPicPr>
          <p:cNvPr id="3" name="Picture 2"/>
          <p:cNvPicPr>
            <a:picLocks noChangeAspect="1"/>
          </p:cNvPicPr>
          <p:nvPr/>
        </p:nvPicPr>
        <p:blipFill>
          <a:blip r:embed="rId2"/>
          <a:stretch>
            <a:fillRect/>
          </a:stretch>
        </p:blipFill>
        <p:spPr>
          <a:xfrm>
            <a:off x="1003917" y="3639845"/>
            <a:ext cx="5691322" cy="2978458"/>
          </a:xfrm>
          <a:prstGeom prst="roundRect">
            <a:avLst>
              <a:gd name="adj" fmla="val 0"/>
            </a:avLst>
          </a:prstGeom>
        </p:spPr>
      </p:pic>
      <p:pic>
        <p:nvPicPr>
          <p:cNvPr id="7" name="Picture 6">
            <a:extLst>
              <a:ext uri="{FF2B5EF4-FFF2-40B4-BE49-F238E27FC236}">
                <a16:creationId xmlns:a16="http://schemas.microsoft.com/office/drawing/2014/main" id="{648D4269-3921-7CF5-7D96-72A293A8C5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4523" y="4289869"/>
            <a:ext cx="3492648" cy="2328432"/>
          </a:xfrm>
          <a:prstGeom prst="rect">
            <a:avLst/>
          </a:prstGeom>
        </p:spPr>
      </p:pic>
    </p:spTree>
    <p:extLst>
      <p:ext uri="{BB962C8B-B14F-4D97-AF65-F5344CB8AC3E}">
        <p14:creationId xmlns:p14="http://schemas.microsoft.com/office/powerpoint/2010/main" val="18815962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7826" y="323581"/>
            <a:ext cx="6771240"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راهکارهایی برای بالا بردن امنیت سایبری</a:t>
            </a:r>
          </a:p>
        </p:txBody>
      </p:sp>
      <p:sp>
        <p:nvSpPr>
          <p:cNvPr id="2" name="Rectangle 1"/>
          <p:cNvSpPr/>
          <p:nvPr/>
        </p:nvSpPr>
        <p:spPr>
          <a:xfrm>
            <a:off x="301668" y="3049406"/>
            <a:ext cx="11707398"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۶. استفاده از نرم‌افزارها و سرویس‌های مطمئن و ایمن</a:t>
            </a:r>
          </a:p>
          <a:p>
            <a:pPr algn="justLow" rtl="1">
              <a:lnSpc>
                <a:spcPct val="250000"/>
              </a:lnSpc>
            </a:pPr>
            <a:r>
              <a:rPr lang="fa-IR" sz="1600" dirty="0">
                <a:latin typeface="Vazir" panose="020B0603030804020204" pitchFamily="34" charset="-78"/>
                <a:cs typeface="Vazir" panose="020B0603030804020204" pitchFamily="34" charset="-78"/>
              </a:rPr>
              <a:t>درست است که درصد بالایی از رخنه‌های امنیتی و حملات سایبری به دلیل اشتباهات کاربران رخ می‌دهد اما نباید فراموش کرد که امنیت سایبری یک مفهوم تک بعدی نیست بلکه مجموعه‌ای از عوامل به‌هم پیوسته است که هرکدام مانند تکه‌ای پازل عمل می‌کند و کلیت ایمنی را در فضای دیجیتال باعث می‌شوند. آموزش کاربران، به‌روزرسانی‌های امنیتی و مدیریت اطلاعات و دسترسی‌ها در کنار استفاده از نرم‌افزارها و سیستم‌هایی که امنیت بالایی دارند و استانداردهای ایمنی را در بالاترین سطح ممکن رعایت می‌کنند کمک بزرگی به سازمان‌ها برای حفظ اطلاعات ودارایی‌های ارزشمند آن‌ها می‌کند.</a:t>
            </a:r>
          </a:p>
        </p:txBody>
      </p:sp>
      <p:pic>
        <p:nvPicPr>
          <p:cNvPr id="5" name="Picture 2">
            <a:extLst>
              <a:ext uri="{FF2B5EF4-FFF2-40B4-BE49-F238E27FC236}">
                <a16:creationId xmlns:a16="http://schemas.microsoft.com/office/drawing/2014/main" id="{8A9983BA-5974-177D-3F0D-42B224D7FF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099" y="215739"/>
            <a:ext cx="3526284" cy="3526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3622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4784" y="323581"/>
            <a:ext cx="5244281" cy="400110"/>
          </a:xfrm>
          <a:prstGeom prst="rect">
            <a:avLst/>
          </a:prstGeom>
        </p:spPr>
        <p:txBody>
          <a:bodyPr wrap="square">
            <a:spAutoFit/>
          </a:bodyPr>
          <a:lstStyle/>
          <a:p>
            <a:pPr algn="r" rtl="1"/>
            <a:r>
              <a:rPr lang="fa-IR" sz="2000" b="1" dirty="0">
                <a:cs typeface="B Titr" panose="00000700000000000000" pitchFamily="2" charset="-78"/>
              </a:rPr>
              <a:t>منابع </a:t>
            </a:r>
          </a:p>
        </p:txBody>
      </p:sp>
      <p:sp>
        <p:nvSpPr>
          <p:cNvPr id="2" name="Rectangle 1"/>
          <p:cNvSpPr/>
          <p:nvPr/>
        </p:nvSpPr>
        <p:spPr>
          <a:xfrm>
            <a:off x="319596" y="1175759"/>
            <a:ext cx="11689469" cy="1669944"/>
          </a:xfrm>
          <a:prstGeom prst="rect">
            <a:avLst/>
          </a:prstGeom>
        </p:spPr>
        <p:txBody>
          <a:bodyPr wrap="square">
            <a:spAutoFit/>
          </a:bodyPr>
          <a:lstStyle/>
          <a:p>
            <a:pPr rtl="1">
              <a:lnSpc>
                <a:spcPct val="200000"/>
              </a:lnSpc>
            </a:pPr>
            <a:r>
              <a:rPr lang="en-US" dirty="0">
                <a:effectLst/>
                <a:latin typeface="Times New Roman" panose="02020603050405020304" pitchFamily="18" charset="0"/>
                <a:cs typeface="Times New Roman" panose="02020603050405020304" pitchFamily="18" charset="0"/>
              </a:rPr>
              <a:t>https://hamrah.academy</a:t>
            </a:r>
            <a:endParaRPr lang="fa-IR" dirty="0">
              <a:effectLst/>
              <a:latin typeface="Times New Roman" panose="02020603050405020304" pitchFamily="18" charset="0"/>
              <a:cs typeface="Times New Roman" panose="02020603050405020304" pitchFamily="18" charset="0"/>
            </a:endParaRPr>
          </a:p>
          <a:p>
            <a:pPr rtl="1">
              <a:lnSpc>
                <a:spcPct val="200000"/>
              </a:lnSpc>
            </a:pPr>
            <a:r>
              <a:rPr lang="en-US" dirty="0">
                <a:effectLst/>
                <a:latin typeface="Times New Roman" panose="02020603050405020304" pitchFamily="18" charset="0"/>
                <a:cs typeface="Times New Roman" panose="02020603050405020304" pitchFamily="18" charset="0"/>
              </a:rPr>
              <a:t>https://www.teamyar.com</a:t>
            </a:r>
            <a:endParaRPr lang="fa-IR" dirty="0">
              <a:effectLst/>
              <a:latin typeface="Times New Roman" panose="02020603050405020304" pitchFamily="18" charset="0"/>
              <a:cs typeface="Times New Roman" panose="02020603050405020304" pitchFamily="18" charset="0"/>
            </a:endParaRPr>
          </a:p>
          <a:p>
            <a:pPr rtl="1">
              <a:lnSpc>
                <a:spcPct val="200000"/>
              </a:lnSpc>
            </a:pPr>
            <a:r>
              <a:rPr lang="en-US" dirty="0">
                <a:effectLst/>
                <a:latin typeface="Times New Roman" panose="02020603050405020304" pitchFamily="18" charset="0"/>
                <a:cs typeface="Times New Roman" panose="02020603050405020304" pitchFamily="18" charset="0"/>
              </a:rPr>
              <a:t>https://www.nexterafactory.com</a:t>
            </a:r>
            <a:endParaRPr lang="fa-IR" dirty="0">
              <a:effectLst/>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0A2A643D-0C16-32AD-2E88-D3289CE411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1181" y="1175759"/>
            <a:ext cx="6991534" cy="4661023"/>
          </a:xfrm>
          <a:prstGeom prst="rect">
            <a:avLst/>
          </a:prstGeom>
        </p:spPr>
      </p:pic>
    </p:spTree>
    <p:extLst>
      <p:ext uri="{BB962C8B-B14F-4D97-AF65-F5344CB8AC3E}">
        <p14:creationId xmlns:p14="http://schemas.microsoft.com/office/powerpoint/2010/main" val="1316725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D554CEB-3CC1-3107-6BA7-9C1BF3FF0622}"/>
              </a:ext>
            </a:extLst>
          </p:cNvPr>
          <p:cNvSpPr/>
          <p:nvPr/>
        </p:nvSpPr>
        <p:spPr>
          <a:xfrm>
            <a:off x="6774996" y="3204838"/>
            <a:ext cx="4038006" cy="3653161"/>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53457" y="314703"/>
            <a:ext cx="5244281"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چرا امنیت سایبری مهم است؟</a:t>
            </a:r>
          </a:p>
        </p:txBody>
      </p:sp>
      <p:sp>
        <p:nvSpPr>
          <p:cNvPr id="5" name="Rectangle 4"/>
          <p:cNvSpPr/>
          <p:nvPr/>
        </p:nvSpPr>
        <p:spPr>
          <a:xfrm>
            <a:off x="453457" y="1180232"/>
            <a:ext cx="5183863"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امنیت سایبری یک مساله بسیار مهم است،زیرا به حفاظت دارایی های اطلاعاتی سازمان از حملات دیجیتال کمک می کند.اطلاعاتی که اگر دیگران به آنها دست پیدا کنند،به سازمان یا افراد آسیب می رسد. امروزه طلاعات پزشکی،دولتی،شغلی و سوابق مالی همه افراد نگهداری می شود.حملات سایبری ممکن است منجر به سرقت اطلاعات، حذف اطلاعات، کلاهبرداری و لطمه خوردن به اعتبار افراد و سازمان شوند.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ACBADCFB-B62D-FABE-74B5-92A6CAC1B41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695" r="19807"/>
          <a:stretch/>
        </p:blipFill>
        <p:spPr>
          <a:xfrm>
            <a:off x="5850384" y="4154749"/>
            <a:ext cx="1849224" cy="1908700"/>
          </a:xfrm>
          <a:prstGeom prst="rect">
            <a:avLst/>
          </a:prstGeom>
        </p:spPr>
      </p:pic>
      <p:pic>
        <p:nvPicPr>
          <p:cNvPr id="8" name="Picture 7">
            <a:extLst>
              <a:ext uri="{FF2B5EF4-FFF2-40B4-BE49-F238E27FC236}">
                <a16:creationId xmlns:a16="http://schemas.microsoft.com/office/drawing/2014/main" id="{BCC68DEA-3FAE-B9BC-E397-F2BB813969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4682" y="432167"/>
            <a:ext cx="5633178" cy="3520736"/>
          </a:xfrm>
          <a:prstGeom prst="rect">
            <a:avLst/>
          </a:prstGeom>
        </p:spPr>
      </p:pic>
      <p:pic>
        <p:nvPicPr>
          <p:cNvPr id="10" name="Picture 9">
            <a:extLst>
              <a:ext uri="{FF2B5EF4-FFF2-40B4-BE49-F238E27FC236}">
                <a16:creationId xmlns:a16="http://schemas.microsoft.com/office/drawing/2014/main" id="{7FAEC714-980A-2EF8-9F67-645F6BDC7B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2672" y="4154749"/>
            <a:ext cx="4258617" cy="2394289"/>
          </a:xfrm>
          <a:prstGeom prst="rect">
            <a:avLst/>
          </a:prstGeom>
        </p:spPr>
      </p:pic>
    </p:spTree>
    <p:extLst>
      <p:ext uri="{BB962C8B-B14F-4D97-AF65-F5344CB8AC3E}">
        <p14:creationId xmlns:p14="http://schemas.microsoft.com/office/powerpoint/2010/main" val="1426689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64784" y="208171"/>
            <a:ext cx="5244281" cy="584775"/>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تاریخچه </a:t>
            </a:r>
            <a:r>
              <a:rPr lang="en-US" sz="3200" b="1" dirty="0">
                <a:solidFill>
                  <a:srgbClr val="CC9A00"/>
                </a:solidFill>
                <a:latin typeface="Shabnam" panose="020B0603030804020204" pitchFamily="34" charset="-78"/>
                <a:cs typeface="Shabnam" panose="020B0603030804020204" pitchFamily="34" charset="-78"/>
              </a:rPr>
              <a:t>Cyber security</a:t>
            </a:r>
          </a:p>
        </p:txBody>
      </p:sp>
      <p:sp>
        <p:nvSpPr>
          <p:cNvPr id="5" name="Rectangle 4"/>
          <p:cNvSpPr/>
          <p:nvPr/>
        </p:nvSpPr>
        <p:spPr>
          <a:xfrm>
            <a:off x="4871419" y="895444"/>
            <a:ext cx="7137646" cy="61555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نقاط عطف مهم در تاریخ امنیت سایبری شامل موارد زیر است:</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230820" y="1632323"/>
            <a:ext cx="11849267"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سال ۱۹۷۱ ویروس </a:t>
            </a:r>
            <a:r>
              <a:rPr lang="en-US" sz="1600" dirty="0">
                <a:latin typeface="Vazir" panose="020B0603030804020204" pitchFamily="34" charset="-78"/>
                <a:cs typeface="Vazir" panose="020B0603030804020204" pitchFamily="34" charset="-78"/>
              </a:rPr>
              <a:t>Creeper </a:t>
            </a:r>
            <a:r>
              <a:rPr lang="fa-IR" sz="1600" dirty="0">
                <a:latin typeface="Vazir" panose="020B0603030804020204" pitchFamily="34" charset="-78"/>
                <a:cs typeface="Vazir" panose="020B0603030804020204" pitchFamily="34" charset="-78"/>
              </a:rPr>
              <a:t> یافت شد که معمولاً به عنوان اولین ویروس رایانه شناخته می شود.</a:t>
            </a:r>
          </a:p>
          <a:p>
            <a:pPr algn="justLow" rtl="1">
              <a:lnSpc>
                <a:spcPct val="250000"/>
              </a:lnSpc>
            </a:pPr>
            <a:r>
              <a:rPr lang="fa-IR" sz="1600" dirty="0">
                <a:latin typeface="Vazir" panose="020B0603030804020204" pitchFamily="34" charset="-78"/>
                <a:cs typeface="Vazir" panose="020B0603030804020204" pitchFamily="34" charset="-78"/>
              </a:rPr>
              <a:t>در سال ۱۹۸۳ ، موسسه </a:t>
            </a:r>
            <a:r>
              <a:rPr lang="en-US" sz="1600" dirty="0">
                <a:latin typeface="Vazir" panose="020B0603030804020204" pitchFamily="34" charset="-78"/>
                <a:cs typeface="Vazir" panose="020B0603030804020204" pitchFamily="34" charset="-78"/>
              </a:rPr>
              <a:t>MIT </a:t>
            </a:r>
            <a:r>
              <a:rPr lang="fa-IR" sz="1600" dirty="0">
                <a:latin typeface="Vazir" panose="020B0603030804020204" pitchFamily="34" charset="-78"/>
                <a:cs typeface="Vazir" panose="020B0603030804020204" pitchFamily="34" charset="-78"/>
              </a:rPr>
              <a:t> برای سیستم و روش ارتباطات رمزنگاری شده حق ثبت اختراع گرفت. (اولین پتنت امنیت سایبری)</a:t>
            </a:r>
          </a:p>
          <a:p>
            <a:pPr algn="justLow" rtl="1">
              <a:lnSpc>
                <a:spcPct val="250000"/>
              </a:lnSpc>
            </a:pPr>
            <a:r>
              <a:rPr lang="fa-IR" sz="1600" dirty="0">
                <a:latin typeface="Vazir" panose="020B0603030804020204" pitchFamily="34" charset="-78"/>
                <a:cs typeface="Vazir" panose="020B0603030804020204" pitchFamily="34" charset="-78"/>
              </a:rPr>
              <a:t>در دهه ۱۹۹۰ ظهور ویروس های رایانه ای منجر به آلودگی میلیون ها کامپیوتر شخصی و نگرانی افراد در خصوص امنیت سایبری شد و این امر محرکی برای تولید آنتی ویروس ها شد.</a:t>
            </a:r>
          </a:p>
        </p:txBody>
      </p:sp>
      <p:pic>
        <p:nvPicPr>
          <p:cNvPr id="2" name="Picture 1"/>
          <p:cNvPicPr>
            <a:picLocks noChangeAspect="1"/>
          </p:cNvPicPr>
          <p:nvPr/>
        </p:nvPicPr>
        <p:blipFill>
          <a:blip r:embed="rId2"/>
          <a:stretch>
            <a:fillRect/>
          </a:stretch>
        </p:blipFill>
        <p:spPr>
          <a:xfrm>
            <a:off x="230820" y="3719874"/>
            <a:ext cx="5646197" cy="2957532"/>
          </a:xfrm>
          <a:prstGeom prst="roundRect">
            <a:avLst>
              <a:gd name="adj" fmla="val 0"/>
            </a:avLst>
          </a:prstGeom>
        </p:spPr>
      </p:pic>
      <p:sp>
        <p:nvSpPr>
          <p:cNvPr id="3" name="Rectangle 2">
            <a:extLst>
              <a:ext uri="{FF2B5EF4-FFF2-40B4-BE49-F238E27FC236}">
                <a16:creationId xmlns:a16="http://schemas.microsoft.com/office/drawing/2014/main" id="{25658186-D468-40BE-D041-31683F0D124D}"/>
              </a:ext>
            </a:extLst>
          </p:cNvPr>
          <p:cNvSpPr/>
          <p:nvPr/>
        </p:nvSpPr>
        <p:spPr>
          <a:xfrm>
            <a:off x="4465468" y="5962556"/>
            <a:ext cx="3373515" cy="340590"/>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40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9371BF-FA73-06F5-C79E-57D49D93D6E8}"/>
              </a:ext>
            </a:extLst>
          </p:cNvPr>
          <p:cNvSpPr/>
          <p:nvPr/>
        </p:nvSpPr>
        <p:spPr>
          <a:xfrm>
            <a:off x="2592279" y="1003177"/>
            <a:ext cx="2805343" cy="5486400"/>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تاریخچه </a:t>
            </a:r>
            <a:r>
              <a:rPr lang="en-US" sz="3200" b="1" dirty="0">
                <a:solidFill>
                  <a:srgbClr val="CC9A00"/>
                </a:solidFill>
                <a:latin typeface="Shabnam" panose="020B0603030804020204" pitchFamily="34" charset="-78"/>
                <a:cs typeface="Shabnam" panose="020B0603030804020204" pitchFamily="34" charset="-78"/>
              </a:rPr>
              <a:t>Cyber security</a:t>
            </a:r>
          </a:p>
        </p:txBody>
      </p:sp>
      <p:sp>
        <p:nvSpPr>
          <p:cNvPr id="6" name="Rectangle 5"/>
          <p:cNvSpPr/>
          <p:nvPr/>
        </p:nvSpPr>
        <p:spPr>
          <a:xfrm>
            <a:off x="5921406" y="1139581"/>
            <a:ext cx="6087659"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سال ۱۹۹۳ ، اولین کنفرانس </a:t>
            </a:r>
            <a:r>
              <a:rPr lang="en-US" sz="1600" dirty="0">
                <a:latin typeface="Vazir" panose="020B0603030804020204" pitchFamily="34" charset="-78"/>
                <a:cs typeface="Vazir" panose="020B0603030804020204" pitchFamily="34" charset="-78"/>
              </a:rPr>
              <a:t>DEF CON </a:t>
            </a:r>
            <a:r>
              <a:rPr lang="fa-IR" sz="1600" dirty="0">
                <a:latin typeface="Vazir" panose="020B0603030804020204" pitchFamily="34" charset="-78"/>
                <a:cs typeface="Vazir" panose="020B0603030804020204" pitchFamily="34" charset="-78"/>
              </a:rPr>
              <a:t> برگزار شد که تمرکز آن بر امنیت سایبری بود.</a:t>
            </a:r>
          </a:p>
          <a:p>
            <a:pPr algn="justLow" rtl="1">
              <a:lnSpc>
                <a:spcPct val="250000"/>
              </a:lnSpc>
            </a:pPr>
            <a:r>
              <a:rPr lang="fa-IR" sz="1600" dirty="0">
                <a:latin typeface="Vazir" panose="020B0603030804020204" pitchFamily="34" charset="-78"/>
                <a:cs typeface="Vazir" panose="020B0603030804020204" pitchFamily="34" charset="-78"/>
              </a:rPr>
              <a:t>در سال ۲۰۰۳ ، گروه </a:t>
            </a:r>
            <a:r>
              <a:rPr lang="en-US" sz="1600" dirty="0">
                <a:latin typeface="Vazir" panose="020B0603030804020204" pitchFamily="34" charset="-78"/>
                <a:cs typeface="Vazir" panose="020B0603030804020204" pitchFamily="34" charset="-78"/>
              </a:rPr>
              <a:t>Anonymous </a:t>
            </a:r>
            <a:r>
              <a:rPr lang="fa-IR" sz="1600" dirty="0">
                <a:latin typeface="Vazir" panose="020B0603030804020204" pitchFamily="34" charset="-78"/>
                <a:cs typeface="Vazir" panose="020B0603030804020204" pitchFamily="34" charset="-78"/>
              </a:rPr>
              <a:t> شکل گرفت. ( اولین گروه معروف هکرها )</a:t>
            </a:r>
          </a:p>
          <a:p>
            <a:pPr algn="justLow" rtl="1">
              <a:lnSpc>
                <a:spcPct val="250000"/>
              </a:lnSpc>
            </a:pPr>
            <a:r>
              <a:rPr lang="fa-IR" sz="1600" dirty="0">
                <a:latin typeface="Vazir" panose="020B0603030804020204" pitchFamily="34" charset="-78"/>
                <a:cs typeface="Vazir" panose="020B0603030804020204" pitchFamily="34" charset="-78"/>
              </a:rPr>
              <a:t>در سال ۲۰۱۳ ،  اطلاعات ۴۰ میلیون کارت اعتباری و دبیت کارت هک شد.</a:t>
            </a:r>
          </a:p>
          <a:p>
            <a:pPr algn="justLow" rtl="1">
              <a:lnSpc>
                <a:spcPct val="250000"/>
              </a:lnSpc>
            </a:pPr>
            <a:r>
              <a:rPr lang="fa-IR" sz="1600" dirty="0">
                <a:latin typeface="Vazir" panose="020B0603030804020204" pitchFamily="34" charset="-78"/>
                <a:cs typeface="Vazir" panose="020B0603030804020204" pitchFamily="34" charset="-78"/>
              </a:rPr>
              <a:t>در سال ۲۰۱۶ ، یاهو دو نقض امنیت سایبری را گزارش داد که در آن هکرها به اطلاعات بیش از ۵۰۰ میلیون حساب کاربری دسترسی پیدا کردند.</a:t>
            </a:r>
          </a:p>
        </p:txBody>
      </p:sp>
      <p:pic>
        <p:nvPicPr>
          <p:cNvPr id="7" name="Picture 6"/>
          <p:cNvPicPr>
            <a:picLocks noChangeAspect="1"/>
          </p:cNvPicPr>
          <p:nvPr/>
        </p:nvPicPr>
        <p:blipFill>
          <a:blip r:embed="rId2"/>
          <a:stretch>
            <a:fillRect/>
          </a:stretch>
        </p:blipFill>
        <p:spPr>
          <a:xfrm>
            <a:off x="312197" y="0"/>
            <a:ext cx="4952261" cy="3396287"/>
          </a:xfrm>
          <a:prstGeom prst="roundRect">
            <a:avLst>
              <a:gd name="adj" fmla="val 0"/>
            </a:avLst>
          </a:prstGeom>
        </p:spPr>
      </p:pic>
      <p:pic>
        <p:nvPicPr>
          <p:cNvPr id="3" name="Picture 2">
            <a:extLst>
              <a:ext uri="{FF2B5EF4-FFF2-40B4-BE49-F238E27FC236}">
                <a16:creationId xmlns:a16="http://schemas.microsoft.com/office/drawing/2014/main" id="{31306572-D05A-136B-9A45-1DC36ECC23A7}"/>
              </a:ext>
            </a:extLst>
          </p:cNvPr>
          <p:cNvPicPr>
            <a:picLocks noChangeAspect="1"/>
          </p:cNvPicPr>
          <p:nvPr/>
        </p:nvPicPr>
        <p:blipFill rotWithShape="1">
          <a:blip r:embed="rId3">
            <a:extLst>
              <a:ext uri="{28A0092B-C50C-407E-A947-70E740481C1C}">
                <a14:useLocalDpi xmlns:a14="http://schemas.microsoft.com/office/drawing/2010/main" val="0"/>
              </a:ext>
            </a:extLst>
          </a:blip>
          <a:srcRect l="15990" r="12305"/>
          <a:stretch/>
        </p:blipFill>
        <p:spPr>
          <a:xfrm>
            <a:off x="312197" y="3787090"/>
            <a:ext cx="3289287" cy="3058172"/>
          </a:xfrm>
          <a:prstGeom prst="rect">
            <a:avLst/>
          </a:prstGeom>
        </p:spPr>
      </p:pic>
    </p:spTree>
    <p:extLst>
      <p:ext uri="{BB962C8B-B14F-4D97-AF65-F5344CB8AC3E}">
        <p14:creationId xmlns:p14="http://schemas.microsoft.com/office/powerpoint/2010/main" val="1536758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59718F2-8087-1FA7-C1F2-7FBC3FCEA9A1}"/>
              </a:ext>
            </a:extLst>
          </p:cNvPr>
          <p:cNvSpPr/>
          <p:nvPr/>
        </p:nvSpPr>
        <p:spPr>
          <a:xfrm>
            <a:off x="6587231" y="2441359"/>
            <a:ext cx="3444536" cy="3124051"/>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تاریخچه </a:t>
            </a:r>
            <a:r>
              <a:rPr lang="en-US" sz="3200" b="1" dirty="0">
                <a:solidFill>
                  <a:srgbClr val="CC9A00"/>
                </a:solidFill>
                <a:latin typeface="Shabnam" panose="020B0603030804020204" pitchFamily="34" charset="-78"/>
                <a:cs typeface="Shabnam" panose="020B0603030804020204" pitchFamily="34" charset="-78"/>
              </a:rPr>
              <a:t>Cyber security</a:t>
            </a:r>
          </a:p>
        </p:txBody>
      </p:sp>
      <p:sp>
        <p:nvSpPr>
          <p:cNvPr id="6" name="Rectangle 5"/>
          <p:cNvSpPr/>
          <p:nvPr/>
        </p:nvSpPr>
        <p:spPr>
          <a:xfrm>
            <a:off x="506028" y="966787"/>
            <a:ext cx="526445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سال ۲۰۱۷ ، اطلاعات شخصی بیش از ۱۴۷ میلیون نفر هک شد.</a:t>
            </a:r>
          </a:p>
          <a:p>
            <a:pPr algn="justLow" rtl="1">
              <a:lnSpc>
                <a:spcPct val="250000"/>
              </a:lnSpc>
            </a:pPr>
            <a:r>
              <a:rPr lang="fa-IR" sz="1600" dirty="0">
                <a:latin typeface="Vazir" panose="020B0603030804020204" pitchFamily="34" charset="-78"/>
                <a:cs typeface="Vazir" panose="020B0603030804020204" pitchFamily="34" charset="-78"/>
              </a:rPr>
              <a:t>در سال ۲۰۱۸ ، آیین نامه حفاظت از داده های عمومی اجرا شد. وظیفه این مرکز حمایت از داده های کاربر نهایی است و در اتحادیه اروپا شکل گرفته است.</a:t>
            </a:r>
          </a:p>
          <a:p>
            <a:pPr algn="justLow" rtl="1">
              <a:lnSpc>
                <a:spcPct val="250000"/>
              </a:lnSpc>
            </a:pPr>
            <a:r>
              <a:rPr lang="fa-IR" sz="1600" dirty="0">
                <a:latin typeface="Vazir" panose="020B0603030804020204" pitchFamily="34" charset="-78"/>
                <a:cs typeface="Vazir" panose="020B0603030804020204" pitchFamily="34" charset="-78"/>
              </a:rPr>
              <a:t>همچنین در سال ۲۰۱۸ ، قانون حفظ حریم خصوصی مصرف کنندگان کالیفرنیا اجرا شد. این قانون از حق افراد برای کنترل </a:t>
            </a:r>
            <a:r>
              <a:rPr lang="en-US" sz="1600" dirty="0">
                <a:latin typeface="Vazir" panose="020B0603030804020204" pitchFamily="34" charset="-78"/>
                <a:cs typeface="Vazir" panose="020B0603030804020204" pitchFamily="34" charset="-78"/>
              </a:rPr>
              <a:t>PII </a:t>
            </a:r>
            <a:r>
              <a:rPr lang="fa-IR" sz="1600" dirty="0">
                <a:latin typeface="Vazir" panose="020B0603030804020204" pitchFamily="34" charset="-78"/>
                <a:cs typeface="Vazir" panose="020B0603030804020204" pitchFamily="34" charset="-78"/>
              </a:rPr>
              <a:t> شخصی خود پشتیبانی می کند.</a:t>
            </a:r>
          </a:p>
        </p:txBody>
      </p:sp>
      <p:pic>
        <p:nvPicPr>
          <p:cNvPr id="2" name="Picture 1"/>
          <p:cNvPicPr>
            <a:picLocks noChangeAspect="1"/>
          </p:cNvPicPr>
          <p:nvPr/>
        </p:nvPicPr>
        <p:blipFill>
          <a:blip r:embed="rId2"/>
          <a:stretch>
            <a:fillRect/>
          </a:stretch>
        </p:blipFill>
        <p:spPr>
          <a:xfrm>
            <a:off x="8105660" y="1292590"/>
            <a:ext cx="4086340" cy="2722524"/>
          </a:xfrm>
          <a:prstGeom prst="roundRect">
            <a:avLst>
              <a:gd name="adj" fmla="val 0"/>
            </a:avLst>
          </a:prstGeom>
        </p:spPr>
      </p:pic>
      <p:pic>
        <p:nvPicPr>
          <p:cNvPr id="5" name="Picture 4">
            <a:extLst>
              <a:ext uri="{FF2B5EF4-FFF2-40B4-BE49-F238E27FC236}">
                <a16:creationId xmlns:a16="http://schemas.microsoft.com/office/drawing/2014/main" id="{E7C6E123-1B63-540A-96BD-F218E0CCA5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8320" y="4443739"/>
            <a:ext cx="4598592" cy="2414261"/>
          </a:xfrm>
          <a:prstGeom prst="rect">
            <a:avLst/>
          </a:prstGeom>
        </p:spPr>
      </p:pic>
      <p:sp>
        <p:nvSpPr>
          <p:cNvPr id="8" name="Rectangle 7">
            <a:extLst>
              <a:ext uri="{FF2B5EF4-FFF2-40B4-BE49-F238E27FC236}">
                <a16:creationId xmlns:a16="http://schemas.microsoft.com/office/drawing/2014/main" id="{8A0A7E23-91A4-94F6-D19A-74BEEFD9A999}"/>
              </a:ext>
            </a:extLst>
          </p:cNvPr>
          <p:cNvSpPr/>
          <p:nvPr/>
        </p:nvSpPr>
        <p:spPr>
          <a:xfrm>
            <a:off x="5007006" y="6445188"/>
            <a:ext cx="2006353" cy="268991"/>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7494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BDDBBA-B7CB-7C71-4123-A44AD4D02214}"/>
              </a:ext>
            </a:extLst>
          </p:cNvPr>
          <p:cNvSpPr/>
          <p:nvPr/>
        </p:nvSpPr>
        <p:spPr>
          <a:xfrm>
            <a:off x="0" y="0"/>
            <a:ext cx="2592280" cy="2805344"/>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انواع امنیت سایبری</a:t>
            </a:r>
            <a:endParaRPr lang="en-US" sz="3200" b="1" dirty="0">
              <a:solidFill>
                <a:srgbClr val="CC9A00"/>
              </a:solidFill>
              <a:latin typeface="Shabnam" panose="020B0603030804020204" pitchFamily="34" charset="-78"/>
              <a:cs typeface="Shabnam" panose="020B0603030804020204" pitchFamily="34" charset="-78"/>
            </a:endParaRPr>
          </a:p>
        </p:txBody>
      </p:sp>
      <p:sp>
        <p:nvSpPr>
          <p:cNvPr id="5" name="Rectangle 4"/>
          <p:cNvSpPr/>
          <p:nvPr/>
        </p:nvSpPr>
        <p:spPr>
          <a:xfrm>
            <a:off x="4661648" y="1251160"/>
            <a:ext cx="7347418" cy="120032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امنیت سایبری را می‌توان به دسته‌های مختلفی تقسیم کرد که هماهنگی مشترک آنها جهت تامین امنیت سایبری در یک سازمان ضروری است. این دسته‌بندی‌ها شامل موارد زیر هستند: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6764784" y="3360965"/>
            <a:ext cx="5244281" cy="2527615"/>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 امنیت برنامه‌ها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امنیت اطلاعات یا داده‌ها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امنیت شبکه‌ها</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امنیت برنامه‌هایی برای بازیابی بلایا و تداوم کسب‌وکار</a:t>
            </a:r>
          </a:p>
        </p:txBody>
      </p:sp>
      <p:sp>
        <p:nvSpPr>
          <p:cNvPr id="3" name="Rectangle 2"/>
          <p:cNvSpPr/>
          <p:nvPr/>
        </p:nvSpPr>
        <p:spPr>
          <a:xfrm>
            <a:off x="1282910" y="3360965"/>
            <a:ext cx="4809521" cy="3116238"/>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امنیت عملیاتی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امنیت ابری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امنیت زیرساخت‌های حیاتی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امنیت فیزیکی</a:t>
            </a:r>
          </a:p>
          <a:p>
            <a:pPr marL="285750" indent="-285750" algn="justLow" rtl="1">
              <a:lnSpc>
                <a:spcPct val="250000"/>
              </a:lnSpc>
              <a:buFont typeface="Arial" panose="020B0604020202020204" pitchFamily="34" charset="0"/>
              <a:buChar char="•"/>
            </a:pPr>
            <a:r>
              <a:rPr lang="fa-IR" sz="1600" dirty="0">
                <a:latin typeface="Vazir" panose="020B0603030804020204" pitchFamily="34" charset="-78"/>
                <a:cs typeface="Vazir" panose="020B0603030804020204" pitchFamily="34" charset="-78"/>
              </a:rPr>
              <a:t>آموزش کاربران نهایی</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293574" y="523636"/>
            <a:ext cx="3795896" cy="3240496"/>
          </a:xfrm>
          <a:prstGeom prst="roundRect">
            <a:avLst>
              <a:gd name="adj" fmla="val 0"/>
            </a:avLst>
          </a:prstGeom>
        </p:spPr>
      </p:pic>
    </p:spTree>
    <p:extLst>
      <p:ext uri="{BB962C8B-B14F-4D97-AF65-F5344CB8AC3E}">
        <p14:creationId xmlns:p14="http://schemas.microsoft.com/office/powerpoint/2010/main" val="2766220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ECDE9F-6759-19E0-0881-E79BA31B6566}"/>
              </a:ext>
            </a:extLst>
          </p:cNvPr>
          <p:cNvSpPr/>
          <p:nvPr/>
        </p:nvSpPr>
        <p:spPr>
          <a:xfrm>
            <a:off x="0" y="1961965"/>
            <a:ext cx="12192000" cy="1624614"/>
          </a:xfrm>
          <a:prstGeom prst="rect">
            <a:avLst/>
          </a:prstGeom>
          <a:solidFill>
            <a:srgbClr val="CC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764784" y="323581"/>
            <a:ext cx="5244281" cy="400110"/>
          </a:xfrm>
          <a:prstGeom prst="rect">
            <a:avLst/>
          </a:prstGeom>
        </p:spPr>
        <p:txBody>
          <a:bodyPr wrap="square">
            <a:spAutoFit/>
          </a:bodyPr>
          <a:lstStyle/>
          <a:p>
            <a:pPr algn="r" rtl="1"/>
            <a:r>
              <a:rPr lang="fa-IR" sz="3200" b="1" dirty="0">
                <a:solidFill>
                  <a:srgbClr val="CC9A00"/>
                </a:solidFill>
                <a:latin typeface="Shabnam" panose="020B0603030804020204" pitchFamily="34" charset="-78"/>
                <a:cs typeface="Shabnam" panose="020B0603030804020204" pitchFamily="34" charset="-78"/>
              </a:rPr>
              <a:t>انواع امنیت سایبری</a:t>
            </a:r>
            <a:endParaRPr lang="en-US" sz="3200" b="1" dirty="0">
              <a:solidFill>
                <a:srgbClr val="CC9A00"/>
              </a:solidFill>
              <a:latin typeface="Shabnam" panose="020B0603030804020204" pitchFamily="34" charset="-78"/>
              <a:cs typeface="Shabnam" panose="020B0603030804020204" pitchFamily="34" charset="-78"/>
            </a:endParaRPr>
          </a:p>
        </p:txBody>
      </p:sp>
      <p:sp>
        <p:nvSpPr>
          <p:cNvPr id="6" name="Rectangle 5"/>
          <p:cNvSpPr/>
          <p:nvPr/>
        </p:nvSpPr>
        <p:spPr>
          <a:xfrm>
            <a:off x="458462" y="4779990"/>
            <a:ext cx="11275076"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حفظ امنیت سایبری در میان سناریوهای تهدید، همیشه در حال تحول نوعی چالش بزرگ برای سازمان‌ها است. برای مثال در گذشته رویکردهای واکنشی سنتی که در برابر تهدیدات کمتر شناخته‌شده رویکرد تدافعی در نظر گرفته نمی‌شد، امروزه کارآمد نیست و می‌بایست برای برقراری امنیت در فضای سایبری، رویکردهای فعال‌تر و سازگارتر ارائه کرد.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1166" b="11845"/>
          <a:stretch/>
        </p:blipFill>
        <p:spPr>
          <a:xfrm>
            <a:off x="502883" y="615968"/>
            <a:ext cx="4527750" cy="3230052"/>
          </a:xfrm>
          <a:prstGeom prst="roundRect">
            <a:avLst>
              <a:gd name="adj" fmla="val 0"/>
            </a:avLst>
          </a:prstGeom>
        </p:spPr>
      </p:pic>
      <p:pic>
        <p:nvPicPr>
          <p:cNvPr id="3" name="Picture 2">
            <a:extLst>
              <a:ext uri="{FF2B5EF4-FFF2-40B4-BE49-F238E27FC236}">
                <a16:creationId xmlns:a16="http://schemas.microsoft.com/office/drawing/2014/main" id="{FF83DF20-56D0-973C-B67F-003FF29143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1460" y="1292452"/>
            <a:ext cx="5539713" cy="3239598"/>
          </a:xfrm>
          <a:prstGeom prst="rect">
            <a:avLst/>
          </a:prstGeom>
        </p:spPr>
      </p:pic>
    </p:spTree>
    <p:extLst>
      <p:ext uri="{BB962C8B-B14F-4D97-AF65-F5344CB8AC3E}">
        <p14:creationId xmlns:p14="http://schemas.microsoft.com/office/powerpoint/2010/main" val="39013831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TotalTime>
  <Words>2358</Words>
  <Application>Microsoft Office PowerPoint</Application>
  <PresentationFormat>Widescreen</PresentationFormat>
  <Paragraphs>120</Paragraphs>
  <Slides>32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Calibri Light</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20</cp:revision>
  <dcterms:created xsi:type="dcterms:W3CDTF">2024-08-13T18:16:26Z</dcterms:created>
  <dcterms:modified xsi:type="dcterms:W3CDTF">2024-08-27T09:52:20Z</dcterms:modified>
</cp:coreProperties>
</file>