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60" r:id="rId4"/>
    <p:sldId id="270" r:id="rId5"/>
    <p:sldId id="290" r:id="rId6"/>
    <p:sldId id="261" r:id="rId7"/>
    <p:sldId id="267" r:id="rId8"/>
    <p:sldId id="288" r:id="rId9"/>
    <p:sldId id="268" r:id="rId10"/>
    <p:sldId id="299" r:id="rId11"/>
    <p:sldId id="262" r:id="rId12"/>
    <p:sldId id="298" r:id="rId13"/>
    <p:sldId id="300" r:id="rId14"/>
    <p:sldId id="293" r:id="rId15"/>
    <p:sldId id="295" r:id="rId16"/>
    <p:sldId id="304" r:id="rId17"/>
    <p:sldId id="285" r:id="rId18"/>
    <p:sldId id="275" r:id="rId19"/>
    <p:sldId id="302" r:id="rId20"/>
    <p:sldId id="274" r:id="rId21"/>
    <p:sldId id="277" r:id="rId22"/>
    <p:sldId id="291" r:id="rId23"/>
    <p:sldId id="301" r:id="rId24"/>
    <p:sldId id="276" r:id="rId25"/>
    <p:sldId id="283" r:id="rId26"/>
    <p:sldId id="303" r:id="rId27"/>
    <p:sldId id="289" r:id="rId28"/>
    <p:sldId id="30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F6CA102-9965-42AC-8EF3-B092FC07A5D6}">
          <p14:sldIdLst>
            <p14:sldId id="256"/>
            <p14:sldId id="257"/>
          </p14:sldIdLst>
        </p14:section>
        <p14:section name="فصل اول" id="{FDAF4D3A-B7BE-406D-BC97-415375241F01}">
          <p14:sldIdLst>
            <p14:sldId id="260"/>
            <p14:sldId id="270"/>
            <p14:sldId id="290"/>
          </p14:sldIdLst>
        </p14:section>
        <p14:section name="فصل دوم" id="{63FAAA3D-23C2-45FC-BC9F-EE27B0131FD2}">
          <p14:sldIdLst>
            <p14:sldId id="261"/>
            <p14:sldId id="267"/>
            <p14:sldId id="288"/>
            <p14:sldId id="268"/>
            <p14:sldId id="299"/>
            <p14:sldId id="262"/>
            <p14:sldId id="298"/>
            <p14:sldId id="300"/>
            <p14:sldId id="293"/>
            <p14:sldId id="295"/>
            <p14:sldId id="304"/>
            <p14:sldId id="285"/>
            <p14:sldId id="275"/>
            <p14:sldId id="302"/>
            <p14:sldId id="274"/>
            <p14:sldId id="277"/>
            <p14:sldId id="291"/>
            <p14:sldId id="301"/>
            <p14:sldId id="276"/>
            <p14:sldId id="283"/>
            <p14:sldId id="303"/>
            <p14:sldId id="289"/>
            <p14:sldId id="30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3F4F"/>
    <a:srgbClr val="92D050"/>
    <a:srgbClr val="3326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0" autoAdjust="0"/>
    <p:restoredTop sz="94660"/>
  </p:normalViewPr>
  <p:slideViewPr>
    <p:cSldViewPr snapToGrid="0">
      <p:cViewPr>
        <p:scale>
          <a:sx n="42" d="100"/>
          <a:sy n="42" d="100"/>
        </p:scale>
        <p:origin x="1517" y="-48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46392-56E6-49E9-AF00-667A18C069A3}"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C9B8B-21BF-45DE-A611-ED008243870E}" type="slidenum">
              <a:rPr lang="en-US" smtClean="0"/>
              <a:t>‹#›</a:t>
            </a:fld>
            <a:endParaRPr lang="en-US"/>
          </a:p>
        </p:txBody>
      </p:sp>
    </p:spTree>
    <p:extLst>
      <p:ext uri="{BB962C8B-B14F-4D97-AF65-F5344CB8AC3E}">
        <p14:creationId xmlns:p14="http://schemas.microsoft.com/office/powerpoint/2010/main" val="279180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3CC9B8B-21BF-45DE-A611-ED008243870E}" type="slidenum">
              <a:rPr lang="en-US" smtClean="0"/>
              <a:t>1</a:t>
            </a:fld>
            <a:endParaRPr lang="en-US"/>
          </a:p>
        </p:txBody>
      </p:sp>
    </p:spTree>
    <p:extLst>
      <p:ext uri="{BB962C8B-B14F-4D97-AF65-F5344CB8AC3E}">
        <p14:creationId xmlns:p14="http://schemas.microsoft.com/office/powerpoint/2010/main" val="3294448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CC9B8B-21BF-45DE-A611-ED008243870E}" type="slidenum">
              <a:rPr lang="en-US" smtClean="0"/>
              <a:t>12</a:t>
            </a:fld>
            <a:endParaRPr lang="en-US"/>
          </a:p>
        </p:txBody>
      </p:sp>
    </p:spTree>
    <p:extLst>
      <p:ext uri="{BB962C8B-B14F-4D97-AF65-F5344CB8AC3E}">
        <p14:creationId xmlns:p14="http://schemas.microsoft.com/office/powerpoint/2010/main" val="309485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CC9B8B-21BF-45DE-A611-ED008243870E}" type="slidenum">
              <a:rPr lang="en-US" smtClean="0"/>
              <a:t>13</a:t>
            </a:fld>
            <a:endParaRPr lang="en-US"/>
          </a:p>
        </p:txBody>
      </p:sp>
    </p:spTree>
    <p:extLst>
      <p:ext uri="{BB962C8B-B14F-4D97-AF65-F5344CB8AC3E}">
        <p14:creationId xmlns:p14="http://schemas.microsoft.com/office/powerpoint/2010/main" val="66419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sz="1600" b="0" i="0" kern="1200" dirty="0">
              <a:solidFill>
                <a:schemeClr val="bg1"/>
              </a:solidFill>
              <a:effectLst/>
              <a:latin typeface="iransans" panose="020B0506030804020204" pitchFamily="34" charset="-78"/>
              <a:ea typeface="+mn-ea"/>
              <a:cs typeface="iransans" panose="020B0506030804020204" pitchFamily="34" charset="-78"/>
            </a:endParaRPr>
          </a:p>
        </p:txBody>
      </p:sp>
      <p:sp>
        <p:nvSpPr>
          <p:cNvPr id="4" name="Slide Number Placeholder 3"/>
          <p:cNvSpPr>
            <a:spLocks noGrp="1"/>
          </p:cNvSpPr>
          <p:nvPr>
            <p:ph type="sldNum" sz="quarter" idx="5"/>
          </p:nvPr>
        </p:nvSpPr>
        <p:spPr/>
        <p:txBody>
          <a:bodyPr/>
          <a:lstStyle/>
          <a:p>
            <a:fld id="{03CC9B8B-21BF-45DE-A611-ED008243870E}" type="slidenum">
              <a:rPr lang="en-US" smtClean="0"/>
              <a:t>17</a:t>
            </a:fld>
            <a:endParaRPr lang="en-US"/>
          </a:p>
        </p:txBody>
      </p:sp>
    </p:spTree>
    <p:extLst>
      <p:ext uri="{BB962C8B-B14F-4D97-AF65-F5344CB8AC3E}">
        <p14:creationId xmlns:p14="http://schemas.microsoft.com/office/powerpoint/2010/main" val="3456067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2D18A2-1605-862A-062D-298117685065}"/>
              </a:ext>
            </a:extLst>
          </p:cNvPr>
          <p:cNvSpPr>
            <a:spLocks noGrp="1"/>
          </p:cNvSpPr>
          <p:nvPr>
            <p:ph type="pic" sz="quarter" idx="10"/>
          </p:nvPr>
        </p:nvSpPr>
        <p:spPr>
          <a:xfrm>
            <a:off x="1" y="0"/>
            <a:ext cx="12192000" cy="6858000"/>
          </a:xfrm>
          <a:prstGeom prst="rect">
            <a:avLst/>
          </a:prstGeom>
        </p:spPr>
        <p:txBody>
          <a:bodyPr/>
          <a:lstStyle/>
          <a:p>
            <a:endParaRPr lang="en-US"/>
          </a:p>
        </p:txBody>
      </p:sp>
    </p:spTree>
    <p:extLst>
      <p:ext uri="{BB962C8B-B14F-4D97-AF65-F5344CB8AC3E}">
        <p14:creationId xmlns:p14="http://schemas.microsoft.com/office/powerpoint/2010/main" val="3124861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628659" y="785446"/>
            <a:ext cx="2891259" cy="2890395"/>
          </a:xfrm>
          <a:prstGeom prst="roundRect">
            <a:avLst>
              <a:gd name="adj" fmla="val 50000"/>
            </a:avLst>
          </a:prstGeom>
        </p:spPr>
        <p:txBody>
          <a:bodyPr/>
          <a:lstStyle/>
          <a:p>
            <a:endParaRPr lang="en-US"/>
          </a:p>
        </p:txBody>
      </p:sp>
      <p:sp>
        <p:nvSpPr>
          <p:cNvPr id="2" name="Picture Placeholder 5">
            <a:extLst>
              <a:ext uri="{FF2B5EF4-FFF2-40B4-BE49-F238E27FC236}">
                <a16:creationId xmlns:a16="http://schemas.microsoft.com/office/drawing/2014/main" id="{89F4411A-15D7-6A89-E459-523B6B5E54DF}"/>
              </a:ext>
            </a:extLst>
          </p:cNvPr>
          <p:cNvSpPr>
            <a:spLocks noGrp="1"/>
          </p:cNvSpPr>
          <p:nvPr>
            <p:ph type="pic" sz="quarter" idx="11"/>
          </p:nvPr>
        </p:nvSpPr>
        <p:spPr>
          <a:xfrm>
            <a:off x="8711115" y="785446"/>
            <a:ext cx="2891259" cy="2890395"/>
          </a:xfrm>
          <a:prstGeom prst="roundRect">
            <a:avLst>
              <a:gd name="adj" fmla="val 50000"/>
            </a:avLst>
          </a:prstGeom>
        </p:spPr>
        <p:txBody>
          <a:bodyPr/>
          <a:lstStyle/>
          <a:p>
            <a:endParaRPr lang="en-US"/>
          </a:p>
        </p:txBody>
      </p:sp>
      <p:sp>
        <p:nvSpPr>
          <p:cNvPr id="3" name="Picture Placeholder 5">
            <a:extLst>
              <a:ext uri="{FF2B5EF4-FFF2-40B4-BE49-F238E27FC236}">
                <a16:creationId xmlns:a16="http://schemas.microsoft.com/office/drawing/2014/main" id="{40067920-FB6F-C911-4D94-581CD9DD033E}"/>
              </a:ext>
            </a:extLst>
          </p:cNvPr>
          <p:cNvSpPr>
            <a:spLocks noGrp="1"/>
          </p:cNvSpPr>
          <p:nvPr>
            <p:ph type="pic" sz="quarter" idx="12"/>
          </p:nvPr>
        </p:nvSpPr>
        <p:spPr>
          <a:xfrm>
            <a:off x="4669887" y="785446"/>
            <a:ext cx="2891259" cy="2890395"/>
          </a:xfrm>
          <a:prstGeom prst="roundRect">
            <a:avLst>
              <a:gd name="adj" fmla="val 50000"/>
            </a:avLst>
          </a:prstGeom>
        </p:spPr>
        <p:txBody>
          <a:bodyPr/>
          <a:lstStyle/>
          <a:p>
            <a:endParaRPr lang="en-US"/>
          </a:p>
        </p:txBody>
      </p:sp>
      <p:sp>
        <p:nvSpPr>
          <p:cNvPr id="4" name="Picture Placeholder 5">
            <a:extLst>
              <a:ext uri="{FF2B5EF4-FFF2-40B4-BE49-F238E27FC236}">
                <a16:creationId xmlns:a16="http://schemas.microsoft.com/office/drawing/2014/main" id="{6786BD84-EC77-73AC-DBD7-449B1D115366}"/>
              </a:ext>
            </a:extLst>
          </p:cNvPr>
          <p:cNvSpPr>
            <a:spLocks noGrp="1"/>
          </p:cNvSpPr>
          <p:nvPr>
            <p:ph type="pic" sz="quarter" idx="13"/>
          </p:nvPr>
        </p:nvSpPr>
        <p:spPr>
          <a:xfrm>
            <a:off x="628659" y="3826929"/>
            <a:ext cx="2891259" cy="2890395"/>
          </a:xfrm>
          <a:prstGeom prst="roundRect">
            <a:avLst>
              <a:gd name="adj" fmla="val 50000"/>
            </a:avLst>
          </a:prstGeom>
        </p:spPr>
        <p:txBody>
          <a:bodyPr/>
          <a:lstStyle/>
          <a:p>
            <a:endParaRPr lang="en-US"/>
          </a:p>
        </p:txBody>
      </p:sp>
      <p:sp>
        <p:nvSpPr>
          <p:cNvPr id="7" name="Picture Placeholder 5">
            <a:extLst>
              <a:ext uri="{FF2B5EF4-FFF2-40B4-BE49-F238E27FC236}">
                <a16:creationId xmlns:a16="http://schemas.microsoft.com/office/drawing/2014/main" id="{29078706-F2C0-BC6C-0A01-F068806D7F6B}"/>
              </a:ext>
            </a:extLst>
          </p:cNvPr>
          <p:cNvSpPr>
            <a:spLocks noGrp="1"/>
          </p:cNvSpPr>
          <p:nvPr>
            <p:ph type="pic" sz="quarter" idx="14"/>
          </p:nvPr>
        </p:nvSpPr>
        <p:spPr>
          <a:xfrm>
            <a:off x="8711115" y="3826929"/>
            <a:ext cx="2891259" cy="2890395"/>
          </a:xfrm>
          <a:prstGeom prst="roundRect">
            <a:avLst>
              <a:gd name="adj" fmla="val 50000"/>
            </a:avLst>
          </a:prstGeom>
        </p:spPr>
        <p:txBody>
          <a:bodyPr/>
          <a:lstStyle/>
          <a:p>
            <a:endParaRPr lang="en-US"/>
          </a:p>
        </p:txBody>
      </p:sp>
      <p:sp>
        <p:nvSpPr>
          <p:cNvPr id="8" name="Picture Placeholder 5">
            <a:extLst>
              <a:ext uri="{FF2B5EF4-FFF2-40B4-BE49-F238E27FC236}">
                <a16:creationId xmlns:a16="http://schemas.microsoft.com/office/drawing/2014/main" id="{20EE70D5-1078-B6B2-0D7B-CB59B8860831}"/>
              </a:ext>
            </a:extLst>
          </p:cNvPr>
          <p:cNvSpPr>
            <a:spLocks noGrp="1"/>
          </p:cNvSpPr>
          <p:nvPr>
            <p:ph type="pic" sz="quarter" idx="15"/>
          </p:nvPr>
        </p:nvSpPr>
        <p:spPr>
          <a:xfrm>
            <a:off x="4669887" y="3826929"/>
            <a:ext cx="2891259" cy="2890395"/>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29787025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89F4411A-15D7-6A89-E459-523B6B5E54DF}"/>
              </a:ext>
            </a:extLst>
          </p:cNvPr>
          <p:cNvSpPr>
            <a:spLocks noGrp="1"/>
          </p:cNvSpPr>
          <p:nvPr>
            <p:ph type="pic" sz="quarter" idx="11"/>
          </p:nvPr>
        </p:nvSpPr>
        <p:spPr>
          <a:xfrm>
            <a:off x="7293836" y="1623849"/>
            <a:ext cx="3295623" cy="3294638"/>
          </a:xfrm>
          <a:prstGeom prst="roundRect">
            <a:avLst>
              <a:gd name="adj" fmla="val 50000"/>
            </a:avLst>
          </a:prstGeom>
        </p:spPr>
        <p:txBody>
          <a:bodyPr/>
          <a:lstStyle/>
          <a:p>
            <a:endParaRPr lang="en-US"/>
          </a:p>
        </p:txBody>
      </p:sp>
      <p:sp>
        <p:nvSpPr>
          <p:cNvPr id="3" name="Picture Placeholder 5">
            <a:extLst>
              <a:ext uri="{FF2B5EF4-FFF2-40B4-BE49-F238E27FC236}">
                <a16:creationId xmlns:a16="http://schemas.microsoft.com/office/drawing/2014/main" id="{40067920-FB6F-C911-4D94-581CD9DD033E}"/>
              </a:ext>
            </a:extLst>
          </p:cNvPr>
          <p:cNvSpPr>
            <a:spLocks noGrp="1"/>
          </p:cNvSpPr>
          <p:nvPr>
            <p:ph type="pic" sz="quarter" idx="12"/>
          </p:nvPr>
        </p:nvSpPr>
        <p:spPr>
          <a:xfrm>
            <a:off x="1718100" y="1623849"/>
            <a:ext cx="3295623" cy="3294638"/>
          </a:xfrm>
          <a:prstGeom prst="roundRect">
            <a:avLst>
              <a:gd name="adj" fmla="val 50000"/>
            </a:avLst>
          </a:prstGeom>
        </p:spPr>
        <p:txBody>
          <a:bodyPr/>
          <a:lstStyle/>
          <a:p>
            <a:endParaRPr lang="en-US"/>
          </a:p>
        </p:txBody>
      </p:sp>
      <p:sp>
        <p:nvSpPr>
          <p:cNvPr id="5" name="Picture Placeholder 4">
            <a:extLst>
              <a:ext uri="{FF2B5EF4-FFF2-40B4-BE49-F238E27FC236}">
                <a16:creationId xmlns:a16="http://schemas.microsoft.com/office/drawing/2014/main" id="{59818AA3-14D8-2984-844A-E5FDC859B0A4}"/>
              </a:ext>
            </a:extLst>
          </p:cNvPr>
          <p:cNvSpPr>
            <a:spLocks noGrp="1"/>
          </p:cNvSpPr>
          <p:nvPr>
            <p:ph type="pic" sz="quarter" idx="13"/>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2547540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916855" y="-1748597"/>
            <a:ext cx="10358290" cy="10355193"/>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220820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AB438AC-B130-D2A7-D295-D2A2C4C42984}"/>
              </a:ext>
            </a:extLst>
          </p:cNvPr>
          <p:cNvSpPr>
            <a:spLocks noGrp="1"/>
          </p:cNvSpPr>
          <p:nvPr>
            <p:ph type="pic" sz="quarter" idx="10"/>
          </p:nvPr>
        </p:nvSpPr>
        <p:spPr>
          <a:xfrm>
            <a:off x="5118191" y="259150"/>
            <a:ext cx="7073808" cy="6598851"/>
          </a:xfrm>
          <a:custGeom>
            <a:avLst/>
            <a:gdLst>
              <a:gd name="connsiteX0" fmla="*/ 4273978 w 7073808"/>
              <a:gd name="connsiteY0" fmla="*/ 0 h 6598851"/>
              <a:gd name="connsiteX1" fmla="*/ 4276534 w 7073808"/>
              <a:gd name="connsiteY1" fmla="*/ 0 h 6598851"/>
              <a:gd name="connsiteX2" fmla="*/ 6995181 w 7073808"/>
              <a:gd name="connsiteY2" fmla="*/ 975969 h 6598851"/>
              <a:gd name="connsiteX3" fmla="*/ 7073808 w 7073808"/>
              <a:gd name="connsiteY3" fmla="*/ 1047430 h 6598851"/>
              <a:gd name="connsiteX4" fmla="*/ 7073808 w 7073808"/>
              <a:gd name="connsiteY4" fmla="*/ 6598851 h 6598851"/>
              <a:gd name="connsiteX5" fmla="*/ 690593 w 7073808"/>
              <a:gd name="connsiteY5" fmla="*/ 6598851 h 6598851"/>
              <a:gd name="connsiteX6" fmla="*/ 515847 w 7073808"/>
              <a:gd name="connsiteY6" fmla="*/ 6311210 h 6598851"/>
              <a:gd name="connsiteX7" fmla="*/ 0 w 7073808"/>
              <a:gd name="connsiteY7" fmla="*/ 4273978 h 6598851"/>
              <a:gd name="connsiteX8" fmla="*/ 4273978 w 7073808"/>
              <a:gd name="connsiteY8" fmla="*/ 0 h 6598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3808" h="6598851">
                <a:moveTo>
                  <a:pt x="4273978" y="0"/>
                </a:moveTo>
                <a:lnTo>
                  <a:pt x="4276534" y="0"/>
                </a:lnTo>
                <a:cubicBezTo>
                  <a:pt x="5309232" y="0"/>
                  <a:pt x="6256386" y="366261"/>
                  <a:pt x="6995181" y="975969"/>
                </a:cubicBezTo>
                <a:lnTo>
                  <a:pt x="7073808" y="1047430"/>
                </a:lnTo>
                <a:lnTo>
                  <a:pt x="7073808" y="6598851"/>
                </a:lnTo>
                <a:lnTo>
                  <a:pt x="690593" y="6598851"/>
                </a:lnTo>
                <a:lnTo>
                  <a:pt x="515847" y="6311210"/>
                </a:lnTo>
                <a:cubicBezTo>
                  <a:pt x="186868" y="5705616"/>
                  <a:pt x="0" y="5011620"/>
                  <a:pt x="0" y="4273978"/>
                </a:cubicBezTo>
                <a:cubicBezTo>
                  <a:pt x="0" y="1913525"/>
                  <a:pt x="1913525" y="0"/>
                  <a:pt x="427397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591727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2E0532-A04E-DD8E-BAA4-E49D6F375292}"/>
              </a:ext>
            </a:extLst>
          </p:cNvPr>
          <p:cNvSpPr>
            <a:spLocks noGrp="1"/>
          </p:cNvSpPr>
          <p:nvPr>
            <p:ph type="pic" sz="quarter" idx="10"/>
          </p:nvPr>
        </p:nvSpPr>
        <p:spPr>
          <a:xfrm>
            <a:off x="0" y="0"/>
            <a:ext cx="12192000" cy="6501561"/>
          </a:xfrm>
          <a:custGeom>
            <a:avLst/>
            <a:gdLst>
              <a:gd name="connsiteX0" fmla="*/ 0 w 12192000"/>
              <a:gd name="connsiteY0" fmla="*/ 0 h 6501561"/>
              <a:gd name="connsiteX1" fmla="*/ 12192000 w 12192000"/>
              <a:gd name="connsiteY1" fmla="*/ 0 h 6501561"/>
              <a:gd name="connsiteX2" fmla="*/ 12192000 w 12192000"/>
              <a:gd name="connsiteY2" fmla="*/ 4105159 h 6501561"/>
              <a:gd name="connsiteX3" fmla="*/ 11995883 w 12192000"/>
              <a:gd name="connsiteY3" fmla="*/ 4283942 h 6501561"/>
              <a:gd name="connsiteX4" fmla="*/ 6098676 w 12192000"/>
              <a:gd name="connsiteY4" fmla="*/ 6501561 h 6501561"/>
              <a:gd name="connsiteX5" fmla="*/ 6093325 w 12192000"/>
              <a:gd name="connsiteY5" fmla="*/ 6501559 h 6501561"/>
              <a:gd name="connsiteX6" fmla="*/ 196117 w 12192000"/>
              <a:gd name="connsiteY6" fmla="*/ 4283941 h 6501561"/>
              <a:gd name="connsiteX7" fmla="*/ 0 w 12192000"/>
              <a:gd name="connsiteY7" fmla="*/ 4105159 h 650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1561">
                <a:moveTo>
                  <a:pt x="0" y="0"/>
                </a:moveTo>
                <a:lnTo>
                  <a:pt x="12192000" y="0"/>
                </a:lnTo>
                <a:lnTo>
                  <a:pt x="12192000" y="4105159"/>
                </a:lnTo>
                <a:lnTo>
                  <a:pt x="11995883" y="4283942"/>
                </a:lnTo>
                <a:cubicBezTo>
                  <a:pt x="10421065" y="5664633"/>
                  <a:pt x="8357608" y="6501561"/>
                  <a:pt x="6098676" y="6501561"/>
                </a:cubicBezTo>
                <a:lnTo>
                  <a:pt x="6093325" y="6501559"/>
                </a:lnTo>
                <a:cubicBezTo>
                  <a:pt x="3834392" y="6501559"/>
                  <a:pt x="1770935" y="5664632"/>
                  <a:pt x="196117" y="4283941"/>
                </a:cubicBezTo>
                <a:lnTo>
                  <a:pt x="0" y="4105159"/>
                </a:lnTo>
                <a:close/>
              </a:path>
            </a:pathLst>
          </a:custGeom>
        </p:spPr>
        <p:txBody>
          <a:bodyPr wrap="square">
            <a:noAutofit/>
          </a:bodyPr>
          <a:lstStyle/>
          <a:p>
            <a:endParaRPr lang="en-US"/>
          </a:p>
        </p:txBody>
      </p:sp>
    </p:spTree>
    <p:extLst>
      <p:ext uri="{BB962C8B-B14F-4D97-AF65-F5344CB8AC3E}">
        <p14:creationId xmlns:p14="http://schemas.microsoft.com/office/powerpoint/2010/main" val="2047267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2E0532-A04E-DD8E-BAA4-E49D6F375292}"/>
              </a:ext>
            </a:extLst>
          </p:cNvPr>
          <p:cNvSpPr>
            <a:spLocks noGrp="1"/>
          </p:cNvSpPr>
          <p:nvPr>
            <p:ph type="pic" sz="quarter" idx="10"/>
          </p:nvPr>
        </p:nvSpPr>
        <p:spPr>
          <a:xfrm flipV="1">
            <a:off x="0" y="357807"/>
            <a:ext cx="12192000" cy="6501561"/>
          </a:xfrm>
          <a:custGeom>
            <a:avLst/>
            <a:gdLst>
              <a:gd name="connsiteX0" fmla="*/ 0 w 12192000"/>
              <a:gd name="connsiteY0" fmla="*/ 0 h 6501561"/>
              <a:gd name="connsiteX1" fmla="*/ 12192000 w 12192000"/>
              <a:gd name="connsiteY1" fmla="*/ 0 h 6501561"/>
              <a:gd name="connsiteX2" fmla="*/ 12192000 w 12192000"/>
              <a:gd name="connsiteY2" fmla="*/ 4105159 h 6501561"/>
              <a:gd name="connsiteX3" fmla="*/ 11995883 w 12192000"/>
              <a:gd name="connsiteY3" fmla="*/ 4283942 h 6501561"/>
              <a:gd name="connsiteX4" fmla="*/ 6098676 w 12192000"/>
              <a:gd name="connsiteY4" fmla="*/ 6501561 h 6501561"/>
              <a:gd name="connsiteX5" fmla="*/ 6093325 w 12192000"/>
              <a:gd name="connsiteY5" fmla="*/ 6501559 h 6501561"/>
              <a:gd name="connsiteX6" fmla="*/ 196117 w 12192000"/>
              <a:gd name="connsiteY6" fmla="*/ 4283941 h 6501561"/>
              <a:gd name="connsiteX7" fmla="*/ 0 w 12192000"/>
              <a:gd name="connsiteY7" fmla="*/ 4105159 h 650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1561">
                <a:moveTo>
                  <a:pt x="0" y="0"/>
                </a:moveTo>
                <a:lnTo>
                  <a:pt x="12192000" y="0"/>
                </a:lnTo>
                <a:lnTo>
                  <a:pt x="12192000" y="4105159"/>
                </a:lnTo>
                <a:lnTo>
                  <a:pt x="11995883" y="4283942"/>
                </a:lnTo>
                <a:cubicBezTo>
                  <a:pt x="10421065" y="5664633"/>
                  <a:pt x="8357608" y="6501561"/>
                  <a:pt x="6098676" y="6501561"/>
                </a:cubicBezTo>
                <a:lnTo>
                  <a:pt x="6093325" y="6501559"/>
                </a:lnTo>
                <a:cubicBezTo>
                  <a:pt x="3834392" y="6501559"/>
                  <a:pt x="1770935" y="5664632"/>
                  <a:pt x="196117" y="4283941"/>
                </a:cubicBezTo>
                <a:lnTo>
                  <a:pt x="0" y="4105159"/>
                </a:lnTo>
                <a:close/>
              </a:path>
            </a:pathLst>
          </a:custGeom>
        </p:spPr>
        <p:txBody>
          <a:bodyPr wrap="square">
            <a:noAutofit/>
          </a:bodyPr>
          <a:lstStyle/>
          <a:p>
            <a:endParaRPr lang="en-US"/>
          </a:p>
        </p:txBody>
      </p:sp>
    </p:spTree>
    <p:extLst>
      <p:ext uri="{BB962C8B-B14F-4D97-AF65-F5344CB8AC3E}">
        <p14:creationId xmlns:p14="http://schemas.microsoft.com/office/powerpoint/2010/main" val="2578611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4" name="Picture Placeholder 6">
            <a:extLst>
              <a:ext uri="{FF2B5EF4-FFF2-40B4-BE49-F238E27FC236}">
                <a16:creationId xmlns:a16="http://schemas.microsoft.com/office/drawing/2014/main" id="{4BE2DEE8-3D9F-A759-4B6F-BB23E4FDB8B2}"/>
              </a:ext>
            </a:extLst>
          </p:cNvPr>
          <p:cNvSpPr>
            <a:spLocks noGrp="1"/>
          </p:cNvSpPr>
          <p:nvPr>
            <p:ph type="pic" sz="quarter" idx="11"/>
          </p:nvPr>
        </p:nvSpPr>
        <p:spPr>
          <a:xfrm>
            <a:off x="1" y="0"/>
            <a:ext cx="12192000" cy="6858000"/>
          </a:xfrm>
          <a:prstGeom prst="rect">
            <a:avLst/>
          </a:prstGeom>
        </p:spPr>
        <p:txBody>
          <a:bodyPr/>
          <a:lstStyle/>
          <a:p>
            <a:endParaRPr lang="en-US"/>
          </a:p>
        </p:txBody>
      </p:sp>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4440821" y="743688"/>
            <a:ext cx="3291252" cy="3290268"/>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2572676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C222278-9E2B-67BC-1FD3-FAFF2FCBE7BB}"/>
              </a:ext>
            </a:extLst>
          </p:cNvPr>
          <p:cNvSpPr>
            <a:spLocks noGrp="1"/>
          </p:cNvSpPr>
          <p:nvPr>
            <p:ph type="pic" sz="quarter" idx="10"/>
          </p:nvPr>
        </p:nvSpPr>
        <p:spPr>
          <a:xfrm>
            <a:off x="426129" y="568172"/>
            <a:ext cx="5439052" cy="5823751"/>
          </a:xfrm>
          <a:prstGeom prst="roundRect">
            <a:avLst>
              <a:gd name="adj" fmla="val 5079"/>
            </a:avLst>
          </a:prstGeom>
        </p:spPr>
        <p:txBody>
          <a:bodyPr/>
          <a:lstStyle/>
          <a:p>
            <a:endParaRPr lang="en-US"/>
          </a:p>
        </p:txBody>
      </p:sp>
      <p:sp>
        <p:nvSpPr>
          <p:cNvPr id="4" name="Picture Placeholder 2">
            <a:extLst>
              <a:ext uri="{FF2B5EF4-FFF2-40B4-BE49-F238E27FC236}">
                <a16:creationId xmlns:a16="http://schemas.microsoft.com/office/drawing/2014/main" id="{4DD1EBEA-634B-2329-7890-E95F474DD495}"/>
              </a:ext>
            </a:extLst>
          </p:cNvPr>
          <p:cNvSpPr>
            <a:spLocks noGrp="1"/>
          </p:cNvSpPr>
          <p:nvPr>
            <p:ph type="pic" sz="quarter" idx="11"/>
          </p:nvPr>
        </p:nvSpPr>
        <p:spPr>
          <a:xfrm>
            <a:off x="6144827" y="568172"/>
            <a:ext cx="5644717" cy="2860828"/>
          </a:xfrm>
          <a:prstGeom prst="roundRect">
            <a:avLst>
              <a:gd name="adj" fmla="val 11281"/>
            </a:avLst>
          </a:prstGeom>
        </p:spPr>
        <p:txBody>
          <a:bodyPr/>
          <a:lstStyle/>
          <a:p>
            <a:endParaRPr lang="en-US"/>
          </a:p>
        </p:txBody>
      </p:sp>
      <p:sp>
        <p:nvSpPr>
          <p:cNvPr id="5" name="Picture Placeholder 2">
            <a:extLst>
              <a:ext uri="{FF2B5EF4-FFF2-40B4-BE49-F238E27FC236}">
                <a16:creationId xmlns:a16="http://schemas.microsoft.com/office/drawing/2014/main" id="{4DA72618-FD2D-57AE-0CF3-772F8CD73B1C}"/>
              </a:ext>
            </a:extLst>
          </p:cNvPr>
          <p:cNvSpPr>
            <a:spLocks noGrp="1"/>
          </p:cNvSpPr>
          <p:nvPr>
            <p:ph type="pic" sz="quarter" idx="12"/>
          </p:nvPr>
        </p:nvSpPr>
        <p:spPr>
          <a:xfrm>
            <a:off x="6144826" y="3701988"/>
            <a:ext cx="5644717" cy="2689935"/>
          </a:xfrm>
          <a:prstGeom prst="roundRect">
            <a:avLst>
              <a:gd name="adj" fmla="val 11281"/>
            </a:avLst>
          </a:prstGeom>
        </p:spPr>
        <p:txBody>
          <a:bodyPr/>
          <a:lstStyle/>
          <a:p>
            <a:endParaRPr lang="en-US"/>
          </a:p>
        </p:txBody>
      </p:sp>
    </p:spTree>
    <p:extLst>
      <p:ext uri="{BB962C8B-B14F-4D97-AF65-F5344CB8AC3E}">
        <p14:creationId xmlns:p14="http://schemas.microsoft.com/office/powerpoint/2010/main" val="34118654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C222278-9E2B-67BC-1FD3-FAFF2FCBE7BB}"/>
              </a:ext>
            </a:extLst>
          </p:cNvPr>
          <p:cNvSpPr>
            <a:spLocks noGrp="1"/>
          </p:cNvSpPr>
          <p:nvPr>
            <p:ph type="pic" sz="quarter" idx="10"/>
          </p:nvPr>
        </p:nvSpPr>
        <p:spPr>
          <a:xfrm>
            <a:off x="6351985" y="532660"/>
            <a:ext cx="5439052" cy="5823751"/>
          </a:xfrm>
          <a:prstGeom prst="roundRect">
            <a:avLst>
              <a:gd name="adj" fmla="val 5079"/>
            </a:avLst>
          </a:prstGeom>
        </p:spPr>
        <p:txBody>
          <a:bodyPr/>
          <a:lstStyle/>
          <a:p>
            <a:endParaRPr lang="en-US"/>
          </a:p>
        </p:txBody>
      </p:sp>
      <p:sp>
        <p:nvSpPr>
          <p:cNvPr id="2" name="Picture Placeholder 2">
            <a:extLst>
              <a:ext uri="{FF2B5EF4-FFF2-40B4-BE49-F238E27FC236}">
                <a16:creationId xmlns:a16="http://schemas.microsoft.com/office/drawing/2014/main" id="{1FF34710-4E40-BAE9-878F-4054F40AB99B}"/>
              </a:ext>
            </a:extLst>
          </p:cNvPr>
          <p:cNvSpPr>
            <a:spLocks noGrp="1"/>
          </p:cNvSpPr>
          <p:nvPr>
            <p:ph type="pic" sz="quarter" idx="11"/>
          </p:nvPr>
        </p:nvSpPr>
        <p:spPr>
          <a:xfrm>
            <a:off x="400963" y="532660"/>
            <a:ext cx="5644717" cy="2860828"/>
          </a:xfrm>
          <a:prstGeom prst="roundRect">
            <a:avLst>
              <a:gd name="adj" fmla="val 11281"/>
            </a:avLst>
          </a:prstGeom>
        </p:spPr>
        <p:txBody>
          <a:bodyPr/>
          <a:lstStyle/>
          <a:p>
            <a:endParaRPr lang="en-US"/>
          </a:p>
        </p:txBody>
      </p:sp>
      <p:sp>
        <p:nvSpPr>
          <p:cNvPr id="6" name="Picture Placeholder 2">
            <a:extLst>
              <a:ext uri="{FF2B5EF4-FFF2-40B4-BE49-F238E27FC236}">
                <a16:creationId xmlns:a16="http://schemas.microsoft.com/office/drawing/2014/main" id="{80DD0EBD-77B7-13D9-EEA5-6D2DD2A386B3}"/>
              </a:ext>
            </a:extLst>
          </p:cNvPr>
          <p:cNvSpPr>
            <a:spLocks noGrp="1"/>
          </p:cNvSpPr>
          <p:nvPr>
            <p:ph type="pic" sz="quarter" idx="12"/>
          </p:nvPr>
        </p:nvSpPr>
        <p:spPr>
          <a:xfrm>
            <a:off x="400962" y="3666476"/>
            <a:ext cx="5644717" cy="2689935"/>
          </a:xfrm>
          <a:prstGeom prst="roundRect">
            <a:avLst>
              <a:gd name="adj" fmla="val 11281"/>
            </a:avLst>
          </a:prstGeom>
        </p:spPr>
        <p:txBody>
          <a:bodyPr/>
          <a:lstStyle/>
          <a:p>
            <a:endParaRPr lang="en-US"/>
          </a:p>
        </p:txBody>
      </p:sp>
    </p:spTree>
    <p:extLst>
      <p:ext uri="{BB962C8B-B14F-4D97-AF65-F5344CB8AC3E}">
        <p14:creationId xmlns:p14="http://schemas.microsoft.com/office/powerpoint/2010/main" val="2937500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35494B44-5B92-42E4-2AEE-02B3AA7ACF7D}"/>
              </a:ext>
            </a:extLst>
          </p:cNvPr>
          <p:cNvSpPr>
            <a:spLocks noGrp="1"/>
          </p:cNvSpPr>
          <p:nvPr>
            <p:ph type="pic" sz="quarter" idx="10"/>
          </p:nvPr>
        </p:nvSpPr>
        <p:spPr>
          <a:xfrm>
            <a:off x="0" y="2"/>
            <a:ext cx="6874287" cy="6857999"/>
          </a:xfrm>
          <a:custGeom>
            <a:avLst/>
            <a:gdLst>
              <a:gd name="connsiteX0" fmla="*/ 0 w 6874287"/>
              <a:gd name="connsiteY0" fmla="*/ 0 h 6857999"/>
              <a:gd name="connsiteX1" fmla="*/ 5647625 w 6874287"/>
              <a:gd name="connsiteY1" fmla="*/ 0 h 6857999"/>
              <a:gd name="connsiteX2" fmla="*/ 5800183 w 6874287"/>
              <a:gd name="connsiteY2" fmla="*/ 194133 h 6857999"/>
              <a:gd name="connsiteX3" fmla="*/ 6874287 w 6874287"/>
              <a:gd name="connsiteY3" fmla="*/ 3429000 h 6857999"/>
              <a:gd name="connsiteX4" fmla="*/ 5800184 w 6874287"/>
              <a:gd name="connsiteY4" fmla="*/ 6663867 h 6857999"/>
              <a:gd name="connsiteX5" fmla="*/ 5647626 w 6874287"/>
              <a:gd name="connsiteY5" fmla="*/ 6857999 h 6857999"/>
              <a:gd name="connsiteX6" fmla="*/ 0 w 6874287"/>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4287" h="6857999">
                <a:moveTo>
                  <a:pt x="0" y="0"/>
                </a:moveTo>
                <a:lnTo>
                  <a:pt x="5647625" y="0"/>
                </a:lnTo>
                <a:lnTo>
                  <a:pt x="5800183" y="194133"/>
                </a:lnTo>
                <a:cubicBezTo>
                  <a:pt x="6474789" y="1096188"/>
                  <a:pt x="6874287" y="2215940"/>
                  <a:pt x="6874287" y="3429000"/>
                </a:cubicBezTo>
                <a:cubicBezTo>
                  <a:pt x="6874287" y="4642060"/>
                  <a:pt x="6474789" y="5761813"/>
                  <a:pt x="5800184" y="6663867"/>
                </a:cubicBezTo>
                <a:lnTo>
                  <a:pt x="5647626" y="6857999"/>
                </a:lnTo>
                <a:lnTo>
                  <a:pt x="0" y="6857999"/>
                </a:lnTo>
                <a:close/>
              </a:path>
            </a:pathLst>
          </a:custGeom>
        </p:spPr>
        <p:txBody>
          <a:bodyPr wrap="square">
            <a:noAutofit/>
          </a:bodyPr>
          <a:lstStyle/>
          <a:p>
            <a:endParaRPr lang="en-US"/>
          </a:p>
        </p:txBody>
      </p:sp>
    </p:spTree>
    <p:extLst>
      <p:ext uri="{BB962C8B-B14F-4D97-AF65-F5344CB8AC3E}">
        <p14:creationId xmlns:p14="http://schemas.microsoft.com/office/powerpoint/2010/main" val="2922677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189E64F-8819-C028-68BD-27A06AFBF864}"/>
              </a:ext>
            </a:extLst>
          </p:cNvPr>
          <p:cNvSpPr>
            <a:spLocks noGrp="1"/>
          </p:cNvSpPr>
          <p:nvPr>
            <p:ph type="pic" sz="quarter" idx="11"/>
          </p:nvPr>
        </p:nvSpPr>
        <p:spPr>
          <a:xfrm>
            <a:off x="0" y="0"/>
            <a:ext cx="9094974" cy="6858001"/>
          </a:xfrm>
          <a:custGeom>
            <a:avLst/>
            <a:gdLst>
              <a:gd name="connsiteX0" fmla="*/ 0 w 9094974"/>
              <a:gd name="connsiteY0" fmla="*/ 0 h 6858001"/>
              <a:gd name="connsiteX1" fmla="*/ 4064000 w 9094974"/>
              <a:gd name="connsiteY1" fmla="*/ 0 h 6858001"/>
              <a:gd name="connsiteX2" fmla="*/ 4064000 w 9094974"/>
              <a:gd name="connsiteY2" fmla="*/ 2 h 6858001"/>
              <a:gd name="connsiteX3" fmla="*/ 7868312 w 9094974"/>
              <a:gd name="connsiteY3" fmla="*/ 2 h 6858001"/>
              <a:gd name="connsiteX4" fmla="*/ 8020870 w 9094974"/>
              <a:gd name="connsiteY4" fmla="*/ 194135 h 6858001"/>
              <a:gd name="connsiteX5" fmla="*/ 9094974 w 9094974"/>
              <a:gd name="connsiteY5" fmla="*/ 3429002 h 6858001"/>
              <a:gd name="connsiteX6" fmla="*/ 8020871 w 9094974"/>
              <a:gd name="connsiteY6" fmla="*/ 6663869 h 6858001"/>
              <a:gd name="connsiteX7" fmla="*/ 7868313 w 9094974"/>
              <a:gd name="connsiteY7" fmla="*/ 6858001 h 6858001"/>
              <a:gd name="connsiteX8" fmla="*/ 2220687 w 9094974"/>
              <a:gd name="connsiteY8" fmla="*/ 6858001 h 6858001"/>
              <a:gd name="connsiteX9" fmla="*/ 2220687 w 9094974"/>
              <a:gd name="connsiteY9" fmla="*/ 6858000 h 6858001"/>
              <a:gd name="connsiteX10" fmla="*/ 0 w 9094974"/>
              <a:gd name="connsiteY10"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94974" h="6858001">
                <a:moveTo>
                  <a:pt x="0" y="0"/>
                </a:moveTo>
                <a:lnTo>
                  <a:pt x="4064000" y="0"/>
                </a:lnTo>
                <a:lnTo>
                  <a:pt x="4064000" y="2"/>
                </a:lnTo>
                <a:lnTo>
                  <a:pt x="7868312" y="2"/>
                </a:lnTo>
                <a:lnTo>
                  <a:pt x="8020870" y="194135"/>
                </a:lnTo>
                <a:cubicBezTo>
                  <a:pt x="8695476" y="1096190"/>
                  <a:pt x="9094974" y="2215942"/>
                  <a:pt x="9094974" y="3429002"/>
                </a:cubicBezTo>
                <a:cubicBezTo>
                  <a:pt x="9094974" y="4642062"/>
                  <a:pt x="8695476" y="5761815"/>
                  <a:pt x="8020871" y="6663869"/>
                </a:cubicBezTo>
                <a:lnTo>
                  <a:pt x="7868313" y="6858001"/>
                </a:lnTo>
                <a:lnTo>
                  <a:pt x="2220687" y="6858001"/>
                </a:lnTo>
                <a:lnTo>
                  <a:pt x="222068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965125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5717281" y="384192"/>
            <a:ext cx="6091437" cy="6089616"/>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3724448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6386286" y="772388"/>
            <a:ext cx="5314812" cy="5313223"/>
          </a:xfrm>
          <a:prstGeom prst="roundRect">
            <a:avLst>
              <a:gd name="adj" fmla="val 50000"/>
            </a:avLst>
          </a:prstGeom>
        </p:spPr>
        <p:txBody>
          <a:bodyPr/>
          <a:lstStyle/>
          <a:p>
            <a:endParaRPr lang="en-US"/>
          </a:p>
        </p:txBody>
      </p:sp>
      <p:sp>
        <p:nvSpPr>
          <p:cNvPr id="2" name="Picture Placeholder 5">
            <a:extLst>
              <a:ext uri="{FF2B5EF4-FFF2-40B4-BE49-F238E27FC236}">
                <a16:creationId xmlns:a16="http://schemas.microsoft.com/office/drawing/2014/main" id="{B075C9BA-F8CC-10EA-9D11-51383B7406E5}"/>
              </a:ext>
            </a:extLst>
          </p:cNvPr>
          <p:cNvSpPr>
            <a:spLocks noGrp="1"/>
          </p:cNvSpPr>
          <p:nvPr>
            <p:ph type="pic" sz="quarter" idx="11"/>
          </p:nvPr>
        </p:nvSpPr>
        <p:spPr>
          <a:xfrm>
            <a:off x="630256" y="772388"/>
            <a:ext cx="5314812" cy="5313223"/>
          </a:xfrm>
          <a:prstGeom prst="roundRect">
            <a:avLst>
              <a:gd name="adj" fmla="val 50000"/>
            </a:avLst>
          </a:prstGeom>
        </p:spPr>
        <p:txBody>
          <a:bodyPr/>
          <a:lstStyle/>
          <a:p>
            <a:endParaRPr lang="en-US"/>
          </a:p>
        </p:txBody>
      </p:sp>
      <p:sp>
        <p:nvSpPr>
          <p:cNvPr id="5" name="Picture Placeholder 4">
            <a:extLst>
              <a:ext uri="{FF2B5EF4-FFF2-40B4-BE49-F238E27FC236}">
                <a16:creationId xmlns:a16="http://schemas.microsoft.com/office/drawing/2014/main" id="{64769340-5B27-A42B-6787-E7F7136D96F1}"/>
              </a:ext>
            </a:extLst>
          </p:cNvPr>
          <p:cNvSpPr>
            <a:spLocks noGrp="1"/>
          </p:cNvSpPr>
          <p:nvPr>
            <p:ph type="pic" sz="quarter" idx="12"/>
          </p:nvPr>
        </p:nvSpPr>
        <p:spPr>
          <a:xfrm>
            <a:off x="0" y="0"/>
            <a:ext cx="12192000" cy="3852146"/>
          </a:xfrm>
          <a:custGeom>
            <a:avLst/>
            <a:gdLst>
              <a:gd name="connsiteX0" fmla="*/ 0 w 12192000"/>
              <a:gd name="connsiteY0" fmla="*/ 0 h 3852146"/>
              <a:gd name="connsiteX1" fmla="*/ 12192000 w 12192000"/>
              <a:gd name="connsiteY1" fmla="*/ 0 h 3852146"/>
              <a:gd name="connsiteX2" fmla="*/ 12192000 w 12192000"/>
              <a:gd name="connsiteY2" fmla="*/ 1455744 h 3852146"/>
              <a:gd name="connsiteX3" fmla="*/ 11995883 w 12192000"/>
              <a:gd name="connsiteY3" fmla="*/ 1634527 h 3852146"/>
              <a:gd name="connsiteX4" fmla="*/ 6098676 w 12192000"/>
              <a:gd name="connsiteY4" fmla="*/ 3852146 h 3852146"/>
              <a:gd name="connsiteX5" fmla="*/ 6093326 w 12192000"/>
              <a:gd name="connsiteY5" fmla="*/ 3852144 h 3852146"/>
              <a:gd name="connsiteX6" fmla="*/ 196117 w 12192000"/>
              <a:gd name="connsiteY6" fmla="*/ 1634526 h 3852146"/>
              <a:gd name="connsiteX7" fmla="*/ 0 w 12192000"/>
              <a:gd name="connsiteY7" fmla="*/ 1455744 h 3852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852146">
                <a:moveTo>
                  <a:pt x="0" y="0"/>
                </a:moveTo>
                <a:lnTo>
                  <a:pt x="12192000" y="0"/>
                </a:lnTo>
                <a:lnTo>
                  <a:pt x="12192000" y="1455744"/>
                </a:lnTo>
                <a:lnTo>
                  <a:pt x="11995883" y="1634527"/>
                </a:lnTo>
                <a:cubicBezTo>
                  <a:pt x="10421065" y="3015218"/>
                  <a:pt x="8357608" y="3852146"/>
                  <a:pt x="6098676" y="3852146"/>
                </a:cubicBezTo>
                <a:lnTo>
                  <a:pt x="6093326" y="3852144"/>
                </a:lnTo>
                <a:cubicBezTo>
                  <a:pt x="3834392" y="3852144"/>
                  <a:pt x="1770935" y="3015217"/>
                  <a:pt x="196117" y="1634526"/>
                </a:cubicBezTo>
                <a:lnTo>
                  <a:pt x="0" y="1455744"/>
                </a:lnTo>
                <a:close/>
              </a:path>
            </a:pathLst>
          </a:custGeom>
        </p:spPr>
        <p:txBody>
          <a:bodyPr wrap="square">
            <a:noAutofit/>
          </a:bodyPr>
          <a:lstStyle/>
          <a:p>
            <a:endParaRPr lang="en-US"/>
          </a:p>
        </p:txBody>
      </p:sp>
    </p:spTree>
    <p:extLst>
      <p:ext uri="{BB962C8B-B14F-4D97-AF65-F5344CB8AC3E}">
        <p14:creationId xmlns:p14="http://schemas.microsoft.com/office/powerpoint/2010/main" val="1342108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F1F22E7-FC07-74E2-ABF3-61489FFABFD1}"/>
              </a:ext>
            </a:extLst>
          </p:cNvPr>
          <p:cNvSpPr>
            <a:spLocks noGrp="1"/>
          </p:cNvSpPr>
          <p:nvPr>
            <p:ph type="pic" sz="quarter" idx="10"/>
          </p:nvPr>
        </p:nvSpPr>
        <p:spPr>
          <a:xfrm>
            <a:off x="6552168" y="1"/>
            <a:ext cx="5639832" cy="6857998"/>
          </a:xfrm>
          <a:custGeom>
            <a:avLst/>
            <a:gdLst>
              <a:gd name="connsiteX0" fmla="*/ 1889217 w 5639832"/>
              <a:gd name="connsiteY0" fmla="*/ 0 h 6857998"/>
              <a:gd name="connsiteX1" fmla="*/ 5639832 w 5639832"/>
              <a:gd name="connsiteY1" fmla="*/ 0 h 6857998"/>
              <a:gd name="connsiteX2" fmla="*/ 5639832 w 5639832"/>
              <a:gd name="connsiteY2" fmla="*/ 6857998 h 6857998"/>
              <a:gd name="connsiteX3" fmla="*/ 1889214 w 5639832"/>
              <a:gd name="connsiteY3" fmla="*/ 6857998 h 6857998"/>
              <a:gd name="connsiteX4" fmla="*/ 1789037 w 5639832"/>
              <a:gd name="connsiteY4" fmla="*/ 6793776 h 6857998"/>
              <a:gd name="connsiteX5" fmla="*/ 0 w 5639832"/>
              <a:gd name="connsiteY5" fmla="*/ 3429000 h 6857998"/>
              <a:gd name="connsiteX6" fmla="*/ 1789037 w 5639832"/>
              <a:gd name="connsiteY6" fmla="*/ 64224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9832" h="6857998">
                <a:moveTo>
                  <a:pt x="1889217" y="0"/>
                </a:moveTo>
                <a:lnTo>
                  <a:pt x="5639832" y="0"/>
                </a:lnTo>
                <a:lnTo>
                  <a:pt x="5639832" y="6857998"/>
                </a:lnTo>
                <a:lnTo>
                  <a:pt x="1889214" y="6857998"/>
                </a:lnTo>
                <a:lnTo>
                  <a:pt x="1789037" y="6793776"/>
                </a:lnTo>
                <a:cubicBezTo>
                  <a:pt x="709661" y="6064564"/>
                  <a:pt x="0" y="4829657"/>
                  <a:pt x="0" y="3429000"/>
                </a:cubicBezTo>
                <a:cubicBezTo>
                  <a:pt x="0" y="2028343"/>
                  <a:pt x="709661" y="793437"/>
                  <a:pt x="1789037" y="64224"/>
                </a:cubicBezTo>
                <a:close/>
              </a:path>
            </a:pathLst>
          </a:custGeom>
        </p:spPr>
        <p:txBody>
          <a:bodyPr wrap="square">
            <a:noAutofit/>
          </a:bodyPr>
          <a:lstStyle/>
          <a:p>
            <a:endParaRPr lang="en-US"/>
          </a:p>
        </p:txBody>
      </p:sp>
    </p:spTree>
    <p:extLst>
      <p:ext uri="{BB962C8B-B14F-4D97-AF65-F5344CB8AC3E}">
        <p14:creationId xmlns:p14="http://schemas.microsoft.com/office/powerpoint/2010/main" val="2341511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95485CF-4086-655D-1F66-17460140A37E}"/>
              </a:ext>
            </a:extLst>
          </p:cNvPr>
          <p:cNvSpPr>
            <a:spLocks noGrp="1"/>
          </p:cNvSpPr>
          <p:nvPr>
            <p:ph type="pic" sz="quarter" idx="10"/>
          </p:nvPr>
        </p:nvSpPr>
        <p:spPr>
          <a:xfrm>
            <a:off x="441089" y="1623849"/>
            <a:ext cx="3295623" cy="3294638"/>
          </a:xfrm>
          <a:prstGeom prst="roundRect">
            <a:avLst>
              <a:gd name="adj" fmla="val 50000"/>
            </a:avLst>
          </a:prstGeom>
        </p:spPr>
        <p:txBody>
          <a:bodyPr/>
          <a:lstStyle/>
          <a:p>
            <a:endParaRPr lang="en-US"/>
          </a:p>
        </p:txBody>
      </p:sp>
      <p:sp>
        <p:nvSpPr>
          <p:cNvPr id="2" name="Picture Placeholder 5">
            <a:extLst>
              <a:ext uri="{FF2B5EF4-FFF2-40B4-BE49-F238E27FC236}">
                <a16:creationId xmlns:a16="http://schemas.microsoft.com/office/drawing/2014/main" id="{89F4411A-15D7-6A89-E459-523B6B5E54DF}"/>
              </a:ext>
            </a:extLst>
          </p:cNvPr>
          <p:cNvSpPr>
            <a:spLocks noGrp="1"/>
          </p:cNvSpPr>
          <p:nvPr>
            <p:ph type="pic" sz="quarter" idx="11"/>
          </p:nvPr>
        </p:nvSpPr>
        <p:spPr>
          <a:xfrm>
            <a:off x="8523545" y="1623849"/>
            <a:ext cx="3295623" cy="3294638"/>
          </a:xfrm>
          <a:prstGeom prst="roundRect">
            <a:avLst>
              <a:gd name="adj" fmla="val 50000"/>
            </a:avLst>
          </a:prstGeom>
        </p:spPr>
        <p:txBody>
          <a:bodyPr/>
          <a:lstStyle/>
          <a:p>
            <a:endParaRPr lang="en-US"/>
          </a:p>
        </p:txBody>
      </p:sp>
      <p:sp>
        <p:nvSpPr>
          <p:cNvPr id="3" name="Picture Placeholder 5">
            <a:extLst>
              <a:ext uri="{FF2B5EF4-FFF2-40B4-BE49-F238E27FC236}">
                <a16:creationId xmlns:a16="http://schemas.microsoft.com/office/drawing/2014/main" id="{40067920-FB6F-C911-4D94-581CD9DD033E}"/>
              </a:ext>
            </a:extLst>
          </p:cNvPr>
          <p:cNvSpPr>
            <a:spLocks noGrp="1"/>
          </p:cNvSpPr>
          <p:nvPr>
            <p:ph type="pic" sz="quarter" idx="12"/>
          </p:nvPr>
        </p:nvSpPr>
        <p:spPr>
          <a:xfrm>
            <a:off x="4482317" y="1623849"/>
            <a:ext cx="3295623" cy="3294638"/>
          </a:xfrm>
          <a:prstGeom prst="roundRect">
            <a:avLst>
              <a:gd name="adj" fmla="val 50000"/>
            </a:avLst>
          </a:prstGeom>
        </p:spPr>
        <p:txBody>
          <a:bodyPr/>
          <a:lstStyle/>
          <a:p>
            <a:endParaRPr lang="en-US"/>
          </a:p>
        </p:txBody>
      </p:sp>
      <p:sp>
        <p:nvSpPr>
          <p:cNvPr id="5" name="Picture Placeholder 4">
            <a:extLst>
              <a:ext uri="{FF2B5EF4-FFF2-40B4-BE49-F238E27FC236}">
                <a16:creationId xmlns:a16="http://schemas.microsoft.com/office/drawing/2014/main" id="{59818AA3-14D8-2984-844A-E5FDC859B0A4}"/>
              </a:ext>
            </a:extLst>
          </p:cNvPr>
          <p:cNvSpPr>
            <a:spLocks noGrp="1"/>
          </p:cNvSpPr>
          <p:nvPr>
            <p:ph type="pic" sz="quarter" idx="13"/>
          </p:nvPr>
        </p:nvSpPr>
        <p:spPr>
          <a:xfrm>
            <a:off x="0" y="0"/>
            <a:ext cx="12192000" cy="3294063"/>
          </a:xfrm>
          <a:prstGeom prst="rect">
            <a:avLst/>
          </a:prstGeom>
        </p:spPr>
        <p:txBody>
          <a:bodyPr/>
          <a:lstStyle/>
          <a:p>
            <a:endParaRPr lang="en-US"/>
          </a:p>
        </p:txBody>
      </p:sp>
    </p:spTree>
    <p:extLst>
      <p:ext uri="{BB962C8B-B14F-4D97-AF65-F5344CB8AC3E}">
        <p14:creationId xmlns:p14="http://schemas.microsoft.com/office/powerpoint/2010/main" val="8232396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58355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3" r:id="rId3"/>
    <p:sldLayoutId id="2147483650" r:id="rId4"/>
    <p:sldLayoutId id="2147483651" r:id="rId5"/>
    <p:sldLayoutId id="2147483652" r:id="rId6"/>
    <p:sldLayoutId id="2147483662" r:id="rId7"/>
    <p:sldLayoutId id="2147483659" r:id="rId8"/>
    <p:sldLayoutId id="2147483657" r:id="rId9"/>
    <p:sldLayoutId id="2147483664" r:id="rId10"/>
    <p:sldLayoutId id="2147483658" r:id="rId11"/>
    <p:sldLayoutId id="2147483656" r:id="rId12"/>
    <p:sldLayoutId id="2147483655" r:id="rId13"/>
    <p:sldLayoutId id="2147483654" r:id="rId14"/>
    <p:sldLayoutId id="2147483660" r:id="rId15"/>
    <p:sldLayoutId id="2147483653" r:id="rId16"/>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g"/><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g"/><Relationship Id="rId2" Type="http://schemas.openxmlformats.org/officeDocument/2006/relationships/image" Target="../media/image29.png"/><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2.jp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832D9AD6-F6F0-5C08-BB1D-2F51A5B10B6E}"/>
              </a:ext>
            </a:extLst>
          </p:cNvPr>
          <p:cNvPicPr>
            <a:picLocks noGrp="1" noChangeAspect="1"/>
          </p:cNvPicPr>
          <p:nvPr>
            <p:ph type="pic" sz="quarter" idx="10"/>
          </p:nvPr>
        </p:nvPicPr>
        <p:blipFill>
          <a:blip r:embed="rId3">
            <a:alphaModFix/>
            <a:extLst>
              <a:ext uri="{28A0092B-C50C-407E-A947-70E740481C1C}">
                <a14:useLocalDpi xmlns:a14="http://schemas.microsoft.com/office/drawing/2010/main" val="0"/>
              </a:ext>
            </a:extLst>
          </a:blip>
          <a:srcRect t="7790" b="7790"/>
          <a:stretch>
            <a:fillRect/>
          </a:stretch>
        </p:blipFill>
        <p:spPr>
          <a:effectLst/>
        </p:spPr>
      </p:pic>
      <p:sp>
        <p:nvSpPr>
          <p:cNvPr id="25" name="Oval 24">
            <a:extLst>
              <a:ext uri="{FF2B5EF4-FFF2-40B4-BE49-F238E27FC236}">
                <a16:creationId xmlns:a16="http://schemas.microsoft.com/office/drawing/2014/main" id="{91451711-E9A3-5E2B-C0C0-12D101D3929E}"/>
              </a:ext>
            </a:extLst>
          </p:cNvPr>
          <p:cNvSpPr/>
          <p:nvPr/>
        </p:nvSpPr>
        <p:spPr>
          <a:xfrm>
            <a:off x="3454401" y="682171"/>
            <a:ext cx="5646057" cy="5646057"/>
          </a:xfrm>
          <a:prstGeom prst="ellipse">
            <a:avLst/>
          </a:prstGeom>
          <a:solidFill>
            <a:srgbClr val="4E3F4F">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007E0F4D-B1EE-6EDB-CF81-A53A6A9289C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8883" t="23333" r="29073" b="35927"/>
          <a:stretch/>
        </p:blipFill>
        <p:spPr>
          <a:xfrm>
            <a:off x="3521530" y="876299"/>
            <a:ext cx="5438438" cy="5413828"/>
          </a:xfrm>
          <a:prstGeom prst="rect">
            <a:avLst/>
          </a:prstGeom>
        </p:spPr>
      </p:pic>
    </p:spTree>
    <p:extLst>
      <p:ext uri="{BB962C8B-B14F-4D97-AF65-F5344CB8AC3E}">
        <p14:creationId xmlns:p14="http://schemas.microsoft.com/office/powerpoint/2010/main" val="1911496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F74B5C8-6E71-75BD-9373-6DC7B2463BF6}"/>
              </a:ext>
            </a:extLst>
          </p:cNvPr>
          <p:cNvPicPr>
            <a:picLocks noChangeAspect="1"/>
          </p:cNvPicPr>
          <p:nvPr/>
        </p:nvPicPr>
        <p:blipFill rotWithShape="1">
          <a:blip r:embed="rId2">
            <a:extLst>
              <a:ext uri="{28A0092B-C50C-407E-A947-70E740481C1C}">
                <a14:useLocalDpi xmlns:a14="http://schemas.microsoft.com/office/drawing/2010/main" val="0"/>
              </a:ext>
            </a:extLst>
          </a:blip>
          <a:srcRect t="1307"/>
          <a:stretch/>
        </p:blipFill>
        <p:spPr>
          <a:xfrm>
            <a:off x="228600" y="202720"/>
            <a:ext cx="6762750" cy="6674329"/>
          </a:xfrm>
          <a:prstGeom prst="rect">
            <a:avLst/>
          </a:prstGeom>
        </p:spPr>
      </p:pic>
      <p:cxnSp>
        <p:nvCxnSpPr>
          <p:cNvPr id="8" name="Straight Arrow Connector 7">
            <a:extLst>
              <a:ext uri="{FF2B5EF4-FFF2-40B4-BE49-F238E27FC236}">
                <a16:creationId xmlns:a16="http://schemas.microsoft.com/office/drawing/2014/main" id="{C7EB3DE6-FF87-CAAC-7DA4-90895D3D50DC}"/>
              </a:ext>
            </a:extLst>
          </p:cNvPr>
          <p:cNvCxnSpPr>
            <a:cxnSpLocks/>
          </p:cNvCxnSpPr>
          <p:nvPr/>
        </p:nvCxnSpPr>
        <p:spPr>
          <a:xfrm>
            <a:off x="6096000" y="1219200"/>
            <a:ext cx="192405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0F782F7B-2D3F-2EF6-7378-6A49F6D1075B}"/>
              </a:ext>
            </a:extLst>
          </p:cNvPr>
          <p:cNvSpPr/>
          <p:nvPr/>
        </p:nvSpPr>
        <p:spPr>
          <a:xfrm>
            <a:off x="8162808" y="524608"/>
            <a:ext cx="3252904" cy="1247040"/>
          </a:xfrm>
          <a:prstGeom prst="roundRect">
            <a:avLst>
              <a:gd name="adj" fmla="val 14221"/>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8DD6B6DA-854E-FC49-618E-5B74C481E4EB}"/>
              </a:ext>
            </a:extLst>
          </p:cNvPr>
          <p:cNvSpPr/>
          <p:nvPr/>
        </p:nvSpPr>
        <p:spPr>
          <a:xfrm>
            <a:off x="8162808" y="2412013"/>
            <a:ext cx="3252904" cy="1247040"/>
          </a:xfrm>
          <a:prstGeom prst="roundRect">
            <a:avLst>
              <a:gd name="adj" fmla="val 14221"/>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C1DF1C5B-0782-AD36-AA7C-C5035A7034B3}"/>
              </a:ext>
            </a:extLst>
          </p:cNvPr>
          <p:cNvSpPr/>
          <p:nvPr/>
        </p:nvSpPr>
        <p:spPr>
          <a:xfrm>
            <a:off x="8162808" y="4391760"/>
            <a:ext cx="3252904" cy="1247040"/>
          </a:xfrm>
          <a:prstGeom prst="roundRect">
            <a:avLst>
              <a:gd name="adj" fmla="val 14221"/>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6DFFEE5-076D-8C78-D64B-B7B698C1FB67}"/>
              </a:ext>
            </a:extLst>
          </p:cNvPr>
          <p:cNvSpPr txBox="1"/>
          <p:nvPr/>
        </p:nvSpPr>
        <p:spPr>
          <a:xfrm>
            <a:off x="7372233" y="901162"/>
            <a:ext cx="4834054" cy="523220"/>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فضای </a:t>
            </a:r>
            <a:r>
              <a:rPr lang="fa-IR" sz="2800" b="1" dirty="0">
                <a:solidFill>
                  <a:schemeClr val="bg1"/>
                </a:solidFill>
                <a:latin typeface="Shabnam" panose="020B0603030804020204" pitchFamily="34" charset="-78"/>
                <a:cs typeface="Shabnam" panose="020B0603030804020204" pitchFamily="34" charset="-78"/>
              </a:rPr>
              <a:t>سبز معماری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7546486B-0AAD-A617-E7C9-0844967D45EC}"/>
              </a:ext>
            </a:extLst>
          </p:cNvPr>
          <p:cNvSpPr txBox="1"/>
          <p:nvPr/>
        </p:nvSpPr>
        <p:spPr>
          <a:xfrm>
            <a:off x="7372233" y="2788567"/>
            <a:ext cx="4834054" cy="523220"/>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حوض </a:t>
            </a:r>
            <a:r>
              <a:rPr lang="fa-IR" sz="2800" b="1" dirty="0">
                <a:solidFill>
                  <a:schemeClr val="bg1"/>
                </a:solidFill>
                <a:latin typeface="Shabnam" panose="020B0603030804020204" pitchFamily="34" charset="-78"/>
                <a:cs typeface="Shabnam" panose="020B0603030804020204" pitchFamily="34" charset="-78"/>
              </a:rPr>
              <a:t>اصلی کاخ</a:t>
            </a:r>
            <a:endParaRPr lang="en-US" sz="2800" b="1" dirty="0">
              <a:solidFill>
                <a:schemeClr val="bg1"/>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CAEB3F98-3C0D-7CA6-2F75-2906E96A7253}"/>
              </a:ext>
            </a:extLst>
          </p:cNvPr>
          <p:cNvSpPr txBox="1"/>
          <p:nvPr/>
        </p:nvSpPr>
        <p:spPr>
          <a:xfrm>
            <a:off x="7372233" y="4768314"/>
            <a:ext cx="4834054" cy="523220"/>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قسمت </a:t>
            </a:r>
            <a:r>
              <a:rPr lang="fa-IR" sz="2800" b="1" dirty="0">
                <a:solidFill>
                  <a:schemeClr val="bg1"/>
                </a:solidFill>
                <a:latin typeface="Shabnam" panose="020B0603030804020204" pitchFamily="34" charset="-78"/>
                <a:cs typeface="Shabnam" panose="020B0603030804020204" pitchFamily="34" charset="-78"/>
              </a:rPr>
              <a:t>داخلی</a:t>
            </a:r>
            <a:endParaRPr lang="en-US" sz="2800" b="1" dirty="0">
              <a:solidFill>
                <a:schemeClr val="bg1"/>
              </a:solidFill>
              <a:latin typeface="Shabnam" panose="020B0603030804020204" pitchFamily="34" charset="-78"/>
              <a:cs typeface="Shabnam" panose="020B0603030804020204" pitchFamily="34" charset="-78"/>
            </a:endParaRPr>
          </a:p>
        </p:txBody>
      </p:sp>
      <p:cxnSp>
        <p:nvCxnSpPr>
          <p:cNvPr id="18" name="Straight Arrow Connector 17">
            <a:extLst>
              <a:ext uri="{FF2B5EF4-FFF2-40B4-BE49-F238E27FC236}">
                <a16:creationId xmlns:a16="http://schemas.microsoft.com/office/drawing/2014/main" id="{6614943F-8994-D30A-CFA8-4A1458CB1AFB}"/>
              </a:ext>
            </a:extLst>
          </p:cNvPr>
          <p:cNvCxnSpPr>
            <a:cxnSpLocks/>
          </p:cNvCxnSpPr>
          <p:nvPr/>
        </p:nvCxnSpPr>
        <p:spPr>
          <a:xfrm flipV="1">
            <a:off x="5276850" y="3009900"/>
            <a:ext cx="2743200" cy="3018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762185B-275A-83C9-6B70-90D32E4F0600}"/>
              </a:ext>
            </a:extLst>
          </p:cNvPr>
          <p:cNvCxnSpPr>
            <a:cxnSpLocks/>
          </p:cNvCxnSpPr>
          <p:nvPr/>
        </p:nvCxnSpPr>
        <p:spPr>
          <a:xfrm>
            <a:off x="5276850" y="2441301"/>
            <a:ext cx="2743200" cy="26742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54A2C03-C510-8212-A9CA-E7A0E53EF1CE}"/>
              </a:ext>
            </a:extLst>
          </p:cNvPr>
          <p:cNvSpPr txBox="1"/>
          <p:nvPr/>
        </p:nvSpPr>
        <p:spPr>
          <a:xfrm>
            <a:off x="10816970" y="202721"/>
            <a:ext cx="1171458" cy="1015663"/>
          </a:xfrm>
          <a:prstGeom prst="rect">
            <a:avLst/>
          </a:prstGeom>
          <a:noFill/>
        </p:spPr>
        <p:txBody>
          <a:bodyPr wrap="square" rtlCol="0">
            <a:spAutoFit/>
          </a:bodyPr>
          <a:lstStyle/>
          <a:p>
            <a:pPr algn="ctr"/>
            <a:r>
              <a:rPr lang="fa-IR" sz="6000" b="1" dirty="0">
                <a:solidFill>
                  <a:srgbClr val="92D050"/>
                </a:solidFill>
                <a:latin typeface="Shabnam" panose="020B0603030804020204" pitchFamily="34" charset="-78"/>
                <a:cs typeface="Shabnam" panose="020B0603030804020204" pitchFamily="34" charset="-78"/>
              </a:rPr>
              <a:t>01</a:t>
            </a:r>
            <a:endParaRPr lang="en-US" sz="6000" b="1" dirty="0">
              <a:solidFill>
                <a:srgbClr val="92D0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973A270E-96D1-113D-8C99-8E4B1A7D016E}"/>
              </a:ext>
            </a:extLst>
          </p:cNvPr>
          <p:cNvSpPr txBox="1"/>
          <p:nvPr/>
        </p:nvSpPr>
        <p:spPr>
          <a:xfrm>
            <a:off x="10816970" y="2167079"/>
            <a:ext cx="1171458" cy="1015663"/>
          </a:xfrm>
          <a:prstGeom prst="rect">
            <a:avLst/>
          </a:prstGeom>
          <a:noFill/>
        </p:spPr>
        <p:txBody>
          <a:bodyPr wrap="square" rtlCol="0">
            <a:spAutoFit/>
          </a:bodyPr>
          <a:lstStyle/>
          <a:p>
            <a:pPr algn="ctr"/>
            <a:r>
              <a:rPr lang="fa-IR" sz="6000" b="1" dirty="0">
                <a:solidFill>
                  <a:srgbClr val="92D050"/>
                </a:solidFill>
                <a:latin typeface="Shabnam" panose="020B0603030804020204" pitchFamily="34" charset="-78"/>
                <a:cs typeface="Shabnam" panose="020B0603030804020204" pitchFamily="34" charset="-78"/>
              </a:rPr>
              <a:t>02</a:t>
            </a:r>
            <a:endParaRPr lang="en-US" sz="6000" b="1" dirty="0">
              <a:solidFill>
                <a:srgbClr val="92D050"/>
              </a:solidFill>
              <a:latin typeface="Shabnam" panose="020B0603030804020204" pitchFamily="34" charset="-78"/>
              <a:cs typeface="Shabnam" panose="020B0603030804020204" pitchFamily="34" charset="-78"/>
            </a:endParaRPr>
          </a:p>
        </p:txBody>
      </p:sp>
      <p:sp>
        <p:nvSpPr>
          <p:cNvPr id="25" name="TextBox 24">
            <a:extLst>
              <a:ext uri="{FF2B5EF4-FFF2-40B4-BE49-F238E27FC236}">
                <a16:creationId xmlns:a16="http://schemas.microsoft.com/office/drawing/2014/main" id="{C25FE0EF-51A5-CED6-F542-7715CB2CA0DC}"/>
              </a:ext>
            </a:extLst>
          </p:cNvPr>
          <p:cNvSpPr txBox="1"/>
          <p:nvPr/>
        </p:nvSpPr>
        <p:spPr>
          <a:xfrm>
            <a:off x="10816970" y="4168140"/>
            <a:ext cx="1171458" cy="1015663"/>
          </a:xfrm>
          <a:prstGeom prst="rect">
            <a:avLst/>
          </a:prstGeom>
          <a:noFill/>
        </p:spPr>
        <p:txBody>
          <a:bodyPr wrap="square" rtlCol="0">
            <a:spAutoFit/>
          </a:bodyPr>
          <a:lstStyle/>
          <a:p>
            <a:pPr algn="ctr"/>
            <a:r>
              <a:rPr lang="fa-IR" sz="6000" b="1" dirty="0">
                <a:solidFill>
                  <a:srgbClr val="92D050"/>
                </a:solidFill>
                <a:latin typeface="Shabnam" panose="020B0603030804020204" pitchFamily="34" charset="-78"/>
                <a:cs typeface="Shabnam" panose="020B0603030804020204" pitchFamily="34" charset="-78"/>
              </a:rPr>
              <a:t>03</a:t>
            </a:r>
            <a:endParaRPr lang="en-US" sz="6000" b="1" dirty="0">
              <a:solidFill>
                <a:srgbClr val="92D0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65107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91EF843-E1DC-60E0-689C-1A3F3DC2DD9C}"/>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Oval 4">
            <a:extLst>
              <a:ext uri="{FF2B5EF4-FFF2-40B4-BE49-F238E27FC236}">
                <a16:creationId xmlns:a16="http://schemas.microsoft.com/office/drawing/2014/main" id="{AA5BF392-9EC4-C67A-FC15-8A707D5BD023}"/>
              </a:ext>
            </a:extLst>
          </p:cNvPr>
          <p:cNvSpPr/>
          <p:nvPr/>
        </p:nvSpPr>
        <p:spPr>
          <a:xfrm>
            <a:off x="6096000" y="-1977620"/>
            <a:ext cx="10813240" cy="10813240"/>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057B6DC-CE1B-0FFB-19BA-AAD10A222831}"/>
              </a:ext>
            </a:extLst>
          </p:cNvPr>
          <p:cNvSpPr txBox="1"/>
          <p:nvPr/>
        </p:nvSpPr>
        <p:spPr>
          <a:xfrm rot="16200000">
            <a:off x="5909578" y="1305337"/>
            <a:ext cx="6857999" cy="4247317"/>
          </a:xfrm>
          <a:prstGeom prst="rect">
            <a:avLst/>
          </a:prstGeom>
          <a:noFill/>
        </p:spPr>
        <p:txBody>
          <a:bodyPr wrap="square" rtlCol="0">
            <a:spAutoFit/>
          </a:bodyPr>
          <a:lstStyle/>
          <a:p>
            <a:pPr algn="ctr">
              <a:lnSpc>
                <a:spcPct val="300000"/>
              </a:lnSpc>
            </a:pPr>
            <a:r>
              <a:rPr lang="fa-IR" sz="5400" b="1" dirty="0">
                <a:solidFill>
                  <a:srgbClr val="92D050"/>
                </a:solidFill>
                <a:latin typeface="Shabnam" panose="020B0603030804020204" pitchFamily="34" charset="-78"/>
                <a:cs typeface="Shabnam" panose="020B0603030804020204" pitchFamily="34" charset="-78"/>
              </a:rPr>
              <a:t>فصل سوم </a:t>
            </a:r>
          </a:p>
          <a:p>
            <a:pPr algn="ctr"/>
            <a:r>
              <a:rPr lang="fa-IR" sz="5400" b="1" dirty="0">
                <a:solidFill>
                  <a:schemeClr val="bg1"/>
                </a:solidFill>
                <a:latin typeface="Shabnam" panose="020B0603030804020204" pitchFamily="34" charset="-78"/>
                <a:cs typeface="Shabnam" panose="020B0603030804020204" pitchFamily="34" charset="-78"/>
              </a:rPr>
              <a:t>قسمت های مختلف چهل ستون</a:t>
            </a:r>
          </a:p>
        </p:txBody>
      </p:sp>
    </p:spTree>
    <p:extLst>
      <p:ext uri="{BB962C8B-B14F-4D97-AF65-F5344CB8AC3E}">
        <p14:creationId xmlns:p14="http://schemas.microsoft.com/office/powerpoint/2010/main" val="139477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951F63B-4E3C-CC47-5BBA-BDF05605659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40" name="Rectangle 39">
            <a:extLst>
              <a:ext uri="{FF2B5EF4-FFF2-40B4-BE49-F238E27FC236}">
                <a16:creationId xmlns:a16="http://schemas.microsoft.com/office/drawing/2014/main" id="{921DD2EB-89DD-EE0C-09AF-D42FDF1E56E6}"/>
              </a:ext>
            </a:extLst>
          </p:cNvPr>
          <p:cNvSpPr/>
          <p:nvPr/>
        </p:nvSpPr>
        <p:spPr>
          <a:xfrm>
            <a:off x="0" y="0"/>
            <a:ext cx="12192000" cy="6858000"/>
          </a:xfrm>
          <a:prstGeom prst="rect">
            <a:avLst/>
          </a:prstGeom>
          <a:solidFill>
            <a:srgbClr val="332636">
              <a:alpha val="50000"/>
            </a:srgbClr>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cxnSp>
        <p:nvCxnSpPr>
          <p:cNvPr id="41" name="Google Shape;1177;p47">
            <a:extLst>
              <a:ext uri="{FF2B5EF4-FFF2-40B4-BE49-F238E27FC236}">
                <a16:creationId xmlns:a16="http://schemas.microsoft.com/office/drawing/2014/main" id="{2A91AAB8-01DE-313C-31EA-F3A80D6AC00D}"/>
              </a:ext>
            </a:extLst>
          </p:cNvPr>
          <p:cNvCxnSpPr>
            <a:stCxn id="46" idx="0"/>
          </p:cNvCxnSpPr>
          <p:nvPr/>
        </p:nvCxnSpPr>
        <p:spPr>
          <a:xfrm rot="10800000">
            <a:off x="1570057" y="2578251"/>
            <a:ext cx="0" cy="768490"/>
          </a:xfrm>
          <a:prstGeom prst="straightConnector1">
            <a:avLst/>
          </a:prstGeom>
          <a:noFill/>
          <a:ln w="19050">
            <a:solidFill>
              <a:schemeClr val="bg1">
                <a:alpha val="30000"/>
              </a:schemeClr>
            </a:solidFill>
            <a:round/>
            <a:headEnd/>
            <a:tailEnd/>
          </a:ln>
        </p:spPr>
      </p:cxnSp>
      <p:cxnSp>
        <p:nvCxnSpPr>
          <p:cNvPr id="42" name="Google Shape;1179;p47">
            <a:extLst>
              <a:ext uri="{FF2B5EF4-FFF2-40B4-BE49-F238E27FC236}">
                <a16:creationId xmlns:a16="http://schemas.microsoft.com/office/drawing/2014/main" id="{756D66D1-6978-114C-31B3-91E5F69EE56E}"/>
              </a:ext>
            </a:extLst>
          </p:cNvPr>
          <p:cNvCxnSpPr/>
          <p:nvPr/>
        </p:nvCxnSpPr>
        <p:spPr>
          <a:xfrm>
            <a:off x="4469838" y="4511616"/>
            <a:ext cx="0" cy="691762"/>
          </a:xfrm>
          <a:prstGeom prst="straightConnector1">
            <a:avLst/>
          </a:prstGeom>
          <a:noFill/>
          <a:ln w="19050" cap="flat" cmpd="sng">
            <a:solidFill>
              <a:schemeClr val="accent2"/>
            </a:solidFill>
            <a:prstDash val="dash"/>
            <a:round/>
            <a:headEnd type="none" w="med" len="med"/>
            <a:tailEnd type="oval" w="med" len="med"/>
          </a:ln>
        </p:spPr>
      </p:cxnSp>
      <p:cxnSp>
        <p:nvCxnSpPr>
          <p:cNvPr id="43" name="Google Shape;1180;p47">
            <a:extLst>
              <a:ext uri="{FF2B5EF4-FFF2-40B4-BE49-F238E27FC236}">
                <a16:creationId xmlns:a16="http://schemas.microsoft.com/office/drawing/2014/main" id="{43172694-48F5-9E96-A9E2-F9F48A32FFF8}"/>
              </a:ext>
            </a:extLst>
          </p:cNvPr>
          <p:cNvCxnSpPr/>
          <p:nvPr/>
        </p:nvCxnSpPr>
        <p:spPr>
          <a:xfrm rot="10800000">
            <a:off x="7372167" y="2578251"/>
            <a:ext cx="0" cy="768490"/>
          </a:xfrm>
          <a:prstGeom prst="straightConnector1">
            <a:avLst/>
          </a:prstGeom>
          <a:noFill/>
          <a:ln w="19050">
            <a:solidFill>
              <a:schemeClr val="bg1">
                <a:alpha val="30000"/>
              </a:schemeClr>
            </a:solidFill>
            <a:round/>
            <a:headEnd/>
            <a:tailEnd/>
          </a:ln>
        </p:spPr>
      </p:cxnSp>
      <p:cxnSp>
        <p:nvCxnSpPr>
          <p:cNvPr id="44" name="Google Shape;1181;p47">
            <a:extLst>
              <a:ext uri="{FF2B5EF4-FFF2-40B4-BE49-F238E27FC236}">
                <a16:creationId xmlns:a16="http://schemas.microsoft.com/office/drawing/2014/main" id="{DB75A18D-7F91-F2B4-5FCA-7EF574177400}"/>
              </a:ext>
            </a:extLst>
          </p:cNvPr>
          <p:cNvCxnSpPr/>
          <p:nvPr/>
        </p:nvCxnSpPr>
        <p:spPr>
          <a:xfrm>
            <a:off x="10218100" y="4512364"/>
            <a:ext cx="0" cy="690954"/>
          </a:xfrm>
          <a:prstGeom prst="straightConnector1">
            <a:avLst/>
          </a:prstGeom>
          <a:noFill/>
          <a:ln w="19050">
            <a:solidFill>
              <a:schemeClr val="bg1">
                <a:alpha val="30000"/>
              </a:schemeClr>
            </a:solidFill>
            <a:round/>
            <a:headEnd/>
            <a:tailEnd/>
          </a:ln>
        </p:spPr>
      </p:cxnSp>
      <p:sp>
        <p:nvSpPr>
          <p:cNvPr id="45" name="Google Shape;1183;p47">
            <a:extLst>
              <a:ext uri="{FF2B5EF4-FFF2-40B4-BE49-F238E27FC236}">
                <a16:creationId xmlns:a16="http://schemas.microsoft.com/office/drawing/2014/main" id="{8EAEFE7D-747A-4901-52F6-AC7901F8E674}"/>
              </a:ext>
            </a:extLst>
          </p:cNvPr>
          <p:cNvSpPr/>
          <p:nvPr/>
        </p:nvSpPr>
        <p:spPr>
          <a:xfrm>
            <a:off x="787634" y="3146774"/>
            <a:ext cx="1564844" cy="1565651"/>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6" name="Google Shape;1178;p47">
            <a:extLst>
              <a:ext uri="{FF2B5EF4-FFF2-40B4-BE49-F238E27FC236}">
                <a16:creationId xmlns:a16="http://schemas.microsoft.com/office/drawing/2014/main" id="{C5EE1A6E-504A-0D9C-9A12-BCBB066698DD}"/>
              </a:ext>
            </a:extLst>
          </p:cNvPr>
          <p:cNvSpPr/>
          <p:nvPr/>
        </p:nvSpPr>
        <p:spPr>
          <a:xfrm>
            <a:off x="987329" y="3346741"/>
            <a:ext cx="1165456" cy="11654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7" name="Google Shape;1184;p47">
            <a:extLst>
              <a:ext uri="{FF2B5EF4-FFF2-40B4-BE49-F238E27FC236}">
                <a16:creationId xmlns:a16="http://schemas.microsoft.com/office/drawing/2014/main" id="{7518528F-B3A2-0F1B-1C04-1540ADD71D8E}"/>
              </a:ext>
            </a:extLst>
          </p:cNvPr>
          <p:cNvSpPr/>
          <p:nvPr/>
        </p:nvSpPr>
        <p:spPr>
          <a:xfrm>
            <a:off x="3687924" y="3146196"/>
            <a:ext cx="1566056" cy="15660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8" name="Google Shape;1185;p47">
            <a:extLst>
              <a:ext uri="{FF2B5EF4-FFF2-40B4-BE49-F238E27FC236}">
                <a16:creationId xmlns:a16="http://schemas.microsoft.com/office/drawing/2014/main" id="{64F83062-6570-30B0-32D3-52315D9FFDBD}"/>
              </a:ext>
            </a:extLst>
          </p:cNvPr>
          <p:cNvSpPr/>
          <p:nvPr/>
        </p:nvSpPr>
        <p:spPr>
          <a:xfrm>
            <a:off x="3887843" y="3346138"/>
            <a:ext cx="1167475" cy="1167474"/>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9" name="Google Shape;1186;p47">
            <a:extLst>
              <a:ext uri="{FF2B5EF4-FFF2-40B4-BE49-F238E27FC236}">
                <a16:creationId xmlns:a16="http://schemas.microsoft.com/office/drawing/2014/main" id="{688F6508-E33A-E79F-1DE9-98E8CD5CCA5B}"/>
              </a:ext>
            </a:extLst>
          </p:cNvPr>
          <p:cNvSpPr/>
          <p:nvPr/>
        </p:nvSpPr>
        <p:spPr>
          <a:xfrm>
            <a:off x="6589454" y="3146774"/>
            <a:ext cx="1564844" cy="1565651"/>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50" name="Google Shape;1187;p47">
            <a:extLst>
              <a:ext uri="{FF2B5EF4-FFF2-40B4-BE49-F238E27FC236}">
                <a16:creationId xmlns:a16="http://schemas.microsoft.com/office/drawing/2014/main" id="{683D48D9-FF46-43F8-6750-EC93A91690ED}"/>
              </a:ext>
            </a:extLst>
          </p:cNvPr>
          <p:cNvSpPr/>
          <p:nvPr/>
        </p:nvSpPr>
        <p:spPr>
          <a:xfrm>
            <a:off x="6789399" y="3346741"/>
            <a:ext cx="1165456" cy="11654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51" name="Google Shape;1188;p47">
            <a:extLst>
              <a:ext uri="{FF2B5EF4-FFF2-40B4-BE49-F238E27FC236}">
                <a16:creationId xmlns:a16="http://schemas.microsoft.com/office/drawing/2014/main" id="{6C83D74C-8245-79F3-50E2-4C44388A31B6}"/>
              </a:ext>
            </a:extLst>
          </p:cNvPr>
          <p:cNvSpPr/>
          <p:nvPr/>
        </p:nvSpPr>
        <p:spPr>
          <a:xfrm>
            <a:off x="9435678" y="3146774"/>
            <a:ext cx="1564844" cy="1565651"/>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52" name="Google Shape;1189;p47">
            <a:extLst>
              <a:ext uri="{FF2B5EF4-FFF2-40B4-BE49-F238E27FC236}">
                <a16:creationId xmlns:a16="http://schemas.microsoft.com/office/drawing/2014/main" id="{19C28ECE-5C0B-F921-7594-29F344E652DB}"/>
              </a:ext>
            </a:extLst>
          </p:cNvPr>
          <p:cNvSpPr/>
          <p:nvPr/>
        </p:nvSpPr>
        <p:spPr>
          <a:xfrm>
            <a:off x="9635372" y="3346741"/>
            <a:ext cx="1165456" cy="11654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cxnSp>
        <p:nvCxnSpPr>
          <p:cNvPr id="53" name="Google Shape;1198;p47">
            <a:extLst>
              <a:ext uri="{FF2B5EF4-FFF2-40B4-BE49-F238E27FC236}">
                <a16:creationId xmlns:a16="http://schemas.microsoft.com/office/drawing/2014/main" id="{1443DAF0-72A4-6B33-11A4-6A95E17DCF26}"/>
              </a:ext>
            </a:extLst>
          </p:cNvPr>
          <p:cNvCxnSpPr>
            <a:stCxn id="45" idx="6"/>
            <a:endCxn id="47" idx="0"/>
          </p:cNvCxnSpPr>
          <p:nvPr/>
        </p:nvCxnSpPr>
        <p:spPr>
          <a:xfrm rot="10800000" flipH="1">
            <a:off x="2352479" y="3146169"/>
            <a:ext cx="2118496" cy="783431"/>
          </a:xfrm>
          <a:prstGeom prst="bentConnector4">
            <a:avLst>
              <a:gd name="adj1" fmla="val 31519"/>
              <a:gd name="adj2" fmla="val 140911"/>
            </a:avLst>
          </a:prstGeom>
          <a:noFill/>
          <a:ln w="19050">
            <a:solidFill>
              <a:schemeClr val="bg1">
                <a:alpha val="30000"/>
              </a:schemeClr>
            </a:solidFill>
            <a:round/>
            <a:headEnd/>
            <a:tailEnd/>
          </a:ln>
        </p:spPr>
      </p:cxnSp>
      <p:cxnSp>
        <p:nvCxnSpPr>
          <p:cNvPr id="54" name="Google Shape;1199;p47">
            <a:extLst>
              <a:ext uri="{FF2B5EF4-FFF2-40B4-BE49-F238E27FC236}">
                <a16:creationId xmlns:a16="http://schemas.microsoft.com/office/drawing/2014/main" id="{574BD111-F2F9-49AC-C0A4-C260A50C7CED}"/>
              </a:ext>
            </a:extLst>
          </p:cNvPr>
          <p:cNvCxnSpPr>
            <a:stCxn id="47" idx="6"/>
            <a:endCxn id="49" idx="4"/>
          </p:cNvCxnSpPr>
          <p:nvPr/>
        </p:nvCxnSpPr>
        <p:spPr>
          <a:xfrm>
            <a:off x="5253980" y="3929223"/>
            <a:ext cx="2118093" cy="783028"/>
          </a:xfrm>
          <a:prstGeom prst="bentConnector4">
            <a:avLst>
              <a:gd name="adj1" fmla="val 31525"/>
              <a:gd name="adj2" fmla="val 140958"/>
            </a:avLst>
          </a:prstGeom>
          <a:noFill/>
          <a:ln w="19050">
            <a:solidFill>
              <a:schemeClr val="bg1">
                <a:alpha val="30000"/>
              </a:schemeClr>
            </a:solidFill>
            <a:round/>
            <a:headEnd/>
            <a:tailEnd/>
          </a:ln>
        </p:spPr>
      </p:cxnSp>
      <p:cxnSp>
        <p:nvCxnSpPr>
          <p:cNvPr id="55" name="Google Shape;1200;p47">
            <a:extLst>
              <a:ext uri="{FF2B5EF4-FFF2-40B4-BE49-F238E27FC236}">
                <a16:creationId xmlns:a16="http://schemas.microsoft.com/office/drawing/2014/main" id="{76AC35FA-5371-8171-032B-8CF79280023B}"/>
              </a:ext>
            </a:extLst>
          </p:cNvPr>
          <p:cNvCxnSpPr>
            <a:stCxn id="49" idx="6"/>
            <a:endCxn id="51" idx="0"/>
          </p:cNvCxnSpPr>
          <p:nvPr/>
        </p:nvCxnSpPr>
        <p:spPr>
          <a:xfrm rot="10800000" flipH="1">
            <a:off x="8154298" y="3146573"/>
            <a:ext cx="2063979" cy="783028"/>
          </a:xfrm>
          <a:prstGeom prst="bentConnector4">
            <a:avLst>
              <a:gd name="adj1" fmla="val 31041"/>
              <a:gd name="adj2" fmla="val 140910"/>
            </a:avLst>
          </a:prstGeom>
          <a:noFill/>
          <a:ln w="19050">
            <a:solidFill>
              <a:schemeClr val="bg1">
                <a:alpha val="30000"/>
              </a:schemeClr>
            </a:solidFill>
            <a:round/>
            <a:headEnd/>
            <a:tailEnd/>
          </a:ln>
        </p:spPr>
      </p:cxnSp>
      <p:sp>
        <p:nvSpPr>
          <p:cNvPr id="79" name="TextBox 78">
            <a:extLst>
              <a:ext uri="{FF2B5EF4-FFF2-40B4-BE49-F238E27FC236}">
                <a16:creationId xmlns:a16="http://schemas.microsoft.com/office/drawing/2014/main" id="{55224D22-4895-2E09-583F-073ACB582CE7}"/>
              </a:ext>
            </a:extLst>
          </p:cNvPr>
          <p:cNvSpPr txBox="1"/>
          <p:nvPr/>
        </p:nvSpPr>
        <p:spPr>
          <a:xfrm>
            <a:off x="93785" y="227015"/>
            <a:ext cx="12098215" cy="1384995"/>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قسمت های مختلف مجموعه چهلستون</a:t>
            </a:r>
          </a:p>
          <a:p>
            <a:br>
              <a:rPr lang="fa-IR" sz="2800" dirty="0"/>
            </a:br>
            <a:endParaRPr lang="en-US" sz="2800" b="1"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BAEE5C6B-0F37-45D2-2A8B-C333DB9DDC1C}"/>
              </a:ext>
            </a:extLst>
          </p:cNvPr>
          <p:cNvSpPr txBox="1"/>
          <p:nvPr/>
        </p:nvSpPr>
        <p:spPr>
          <a:xfrm>
            <a:off x="981326" y="3457263"/>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01</a:t>
            </a:r>
            <a:endParaRPr lang="en-US" sz="6000" b="1" dirty="0">
              <a:solidFill>
                <a:srgbClr val="4E3F4F"/>
              </a:solidFill>
              <a:latin typeface="Shabnam" panose="020B0603030804020204" pitchFamily="34" charset="-78"/>
              <a:cs typeface="Shabnam" panose="020B0603030804020204" pitchFamily="34" charset="-78"/>
            </a:endParaRPr>
          </a:p>
        </p:txBody>
      </p:sp>
      <p:sp>
        <p:nvSpPr>
          <p:cNvPr id="3" name="TextBox 2">
            <a:extLst>
              <a:ext uri="{FF2B5EF4-FFF2-40B4-BE49-F238E27FC236}">
                <a16:creationId xmlns:a16="http://schemas.microsoft.com/office/drawing/2014/main" id="{2C712A0F-1CDD-FCCD-C4A9-6EE8ADE91F2B}"/>
              </a:ext>
            </a:extLst>
          </p:cNvPr>
          <p:cNvSpPr txBox="1"/>
          <p:nvPr/>
        </p:nvSpPr>
        <p:spPr>
          <a:xfrm>
            <a:off x="3876606" y="3457263"/>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02</a:t>
            </a:r>
            <a:endParaRPr lang="en-US" sz="6000" b="1" dirty="0">
              <a:solidFill>
                <a:srgbClr val="4E3F4F"/>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0C04AA25-6D6F-8325-FC84-AAAEBF56C3E5}"/>
              </a:ext>
            </a:extLst>
          </p:cNvPr>
          <p:cNvSpPr txBox="1"/>
          <p:nvPr/>
        </p:nvSpPr>
        <p:spPr>
          <a:xfrm>
            <a:off x="6776953" y="3457263"/>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03</a:t>
            </a:r>
            <a:endParaRPr lang="en-US" sz="6000" b="1" dirty="0">
              <a:solidFill>
                <a:srgbClr val="4E3F4F"/>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A00B577E-DAE1-A106-40F4-B1AC5D19253E}"/>
              </a:ext>
            </a:extLst>
          </p:cNvPr>
          <p:cNvSpPr txBox="1"/>
          <p:nvPr/>
        </p:nvSpPr>
        <p:spPr>
          <a:xfrm>
            <a:off x="9672233" y="3457263"/>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04</a:t>
            </a:r>
            <a:endParaRPr lang="en-US" sz="6000" b="1" dirty="0">
              <a:solidFill>
                <a:srgbClr val="4E3F4F"/>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4382C6E3-9564-9472-11AB-FA58E52B3A16}"/>
              </a:ext>
            </a:extLst>
          </p:cNvPr>
          <p:cNvSpPr txBox="1"/>
          <p:nvPr/>
        </p:nvSpPr>
        <p:spPr>
          <a:xfrm>
            <a:off x="93785" y="1854802"/>
            <a:ext cx="3041990" cy="523220"/>
          </a:xfrm>
          <a:prstGeom prst="rect">
            <a:avLst/>
          </a:prstGeom>
          <a:noFill/>
        </p:spPr>
        <p:txBody>
          <a:bodyPr wrap="square" rtlCol="0">
            <a:spAutoFit/>
          </a:bodyPr>
          <a:lstStyle/>
          <a:p>
            <a:pPr algn="just" rtl="1"/>
            <a:r>
              <a:rPr lang="fa-IR" sz="2800" b="1" i="0" dirty="0">
                <a:solidFill>
                  <a:schemeClr val="bg1"/>
                </a:solidFill>
                <a:effectLst/>
                <a:latin typeface="iransans" panose="020B0506030804020204" pitchFamily="34" charset="-78"/>
                <a:cs typeface="iransans" panose="020B0506030804020204" pitchFamily="34" charset="-78"/>
              </a:rPr>
              <a:t>باغ موزه چهلستون</a:t>
            </a:r>
          </a:p>
        </p:txBody>
      </p:sp>
      <p:sp>
        <p:nvSpPr>
          <p:cNvPr id="8" name="TextBox 7">
            <a:extLst>
              <a:ext uri="{FF2B5EF4-FFF2-40B4-BE49-F238E27FC236}">
                <a16:creationId xmlns:a16="http://schemas.microsoft.com/office/drawing/2014/main" id="{DB8FC6C2-D7A4-F37F-01F9-1850ADA2F323}"/>
              </a:ext>
            </a:extLst>
          </p:cNvPr>
          <p:cNvSpPr txBox="1"/>
          <p:nvPr/>
        </p:nvSpPr>
        <p:spPr>
          <a:xfrm>
            <a:off x="2976509" y="5425855"/>
            <a:ext cx="3041990" cy="523220"/>
          </a:xfrm>
          <a:prstGeom prst="rect">
            <a:avLst/>
          </a:prstGeom>
          <a:noFill/>
        </p:spPr>
        <p:txBody>
          <a:bodyPr wrap="square" rtlCol="0">
            <a:spAutoFit/>
          </a:bodyPr>
          <a:lstStyle/>
          <a:p>
            <a:pPr algn="ctr" rtl="1"/>
            <a:r>
              <a:rPr lang="fa-IR" sz="2800" b="1" dirty="0">
                <a:solidFill>
                  <a:schemeClr val="bg1"/>
                </a:solidFill>
                <a:latin typeface="iransans" panose="020B0506030804020204" pitchFamily="34" charset="-78"/>
                <a:cs typeface="iransans" panose="020B0506030804020204" pitchFamily="34" charset="-78"/>
              </a:rPr>
              <a:t>ساختمان کاخ</a:t>
            </a:r>
          </a:p>
        </p:txBody>
      </p:sp>
      <p:sp>
        <p:nvSpPr>
          <p:cNvPr id="9" name="TextBox 8">
            <a:extLst>
              <a:ext uri="{FF2B5EF4-FFF2-40B4-BE49-F238E27FC236}">
                <a16:creationId xmlns:a16="http://schemas.microsoft.com/office/drawing/2014/main" id="{07E57461-E96C-4394-2DFB-751EB0A7E021}"/>
              </a:ext>
            </a:extLst>
          </p:cNvPr>
          <p:cNvSpPr txBox="1"/>
          <p:nvPr/>
        </p:nvSpPr>
        <p:spPr>
          <a:xfrm>
            <a:off x="5426530" y="1843757"/>
            <a:ext cx="3629697" cy="523220"/>
          </a:xfrm>
          <a:prstGeom prst="rect">
            <a:avLst/>
          </a:prstGeom>
          <a:noFill/>
        </p:spPr>
        <p:txBody>
          <a:bodyPr wrap="square" rtlCol="0">
            <a:spAutoFit/>
          </a:bodyPr>
          <a:lstStyle/>
          <a:p>
            <a:pPr algn="just" rtl="1"/>
            <a:r>
              <a:rPr lang="fa-IR" sz="2800" b="1" i="0" dirty="0">
                <a:solidFill>
                  <a:schemeClr val="bg1"/>
                </a:solidFill>
                <a:effectLst/>
                <a:latin typeface="iransans" panose="020B0506030804020204" pitchFamily="34" charset="-78"/>
                <a:cs typeface="iransans" panose="020B0506030804020204" pitchFamily="34" charset="-78"/>
              </a:rPr>
              <a:t>تالار آیینه کاخ چهلستون</a:t>
            </a:r>
          </a:p>
        </p:txBody>
      </p:sp>
      <p:sp>
        <p:nvSpPr>
          <p:cNvPr id="10" name="TextBox 9">
            <a:extLst>
              <a:ext uri="{FF2B5EF4-FFF2-40B4-BE49-F238E27FC236}">
                <a16:creationId xmlns:a16="http://schemas.microsoft.com/office/drawing/2014/main" id="{BF980CED-BA2E-B17A-1483-09D8FDA07A1C}"/>
              </a:ext>
            </a:extLst>
          </p:cNvPr>
          <p:cNvSpPr txBox="1"/>
          <p:nvPr/>
        </p:nvSpPr>
        <p:spPr>
          <a:xfrm>
            <a:off x="8620056" y="5425855"/>
            <a:ext cx="3041990" cy="523220"/>
          </a:xfrm>
          <a:prstGeom prst="rect">
            <a:avLst/>
          </a:prstGeom>
          <a:noFill/>
        </p:spPr>
        <p:txBody>
          <a:bodyPr wrap="square" rtlCol="0">
            <a:spAutoFit/>
          </a:bodyPr>
          <a:lstStyle/>
          <a:p>
            <a:pPr algn="ctr" rtl="1"/>
            <a:r>
              <a:rPr lang="fa-IR" sz="2800" b="1" i="0" dirty="0">
                <a:solidFill>
                  <a:schemeClr val="bg1"/>
                </a:solidFill>
                <a:effectLst/>
                <a:latin typeface="iransans" panose="020B0506030804020204" pitchFamily="34" charset="-78"/>
                <a:cs typeface="iransans" panose="020B0506030804020204" pitchFamily="34" charset="-78"/>
              </a:rPr>
              <a:t>شاه نشین</a:t>
            </a:r>
          </a:p>
        </p:txBody>
      </p:sp>
    </p:spTree>
    <p:extLst>
      <p:ext uri="{BB962C8B-B14F-4D97-AF65-F5344CB8AC3E}">
        <p14:creationId xmlns:p14="http://schemas.microsoft.com/office/powerpoint/2010/main" val="3121251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951F63B-4E3C-CC47-5BBA-BDF05605659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40" name="Rectangle 39">
            <a:extLst>
              <a:ext uri="{FF2B5EF4-FFF2-40B4-BE49-F238E27FC236}">
                <a16:creationId xmlns:a16="http://schemas.microsoft.com/office/drawing/2014/main" id="{921DD2EB-89DD-EE0C-09AF-D42FDF1E56E6}"/>
              </a:ext>
            </a:extLst>
          </p:cNvPr>
          <p:cNvSpPr/>
          <p:nvPr/>
        </p:nvSpPr>
        <p:spPr>
          <a:xfrm>
            <a:off x="0" y="0"/>
            <a:ext cx="12192000" cy="6858000"/>
          </a:xfrm>
          <a:prstGeom prst="rect">
            <a:avLst/>
          </a:prstGeom>
          <a:solidFill>
            <a:srgbClr val="332636">
              <a:alpha val="50000"/>
            </a:srgbClr>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cxnSp>
        <p:nvCxnSpPr>
          <p:cNvPr id="41" name="Google Shape;1177;p47">
            <a:extLst>
              <a:ext uri="{FF2B5EF4-FFF2-40B4-BE49-F238E27FC236}">
                <a16:creationId xmlns:a16="http://schemas.microsoft.com/office/drawing/2014/main" id="{2A91AAB8-01DE-313C-31EA-F3A80D6AC00D}"/>
              </a:ext>
            </a:extLst>
          </p:cNvPr>
          <p:cNvCxnSpPr>
            <a:stCxn id="46" idx="0"/>
          </p:cNvCxnSpPr>
          <p:nvPr/>
        </p:nvCxnSpPr>
        <p:spPr>
          <a:xfrm rot="10800000">
            <a:off x="2906488" y="2573519"/>
            <a:ext cx="0" cy="768490"/>
          </a:xfrm>
          <a:prstGeom prst="straightConnector1">
            <a:avLst/>
          </a:prstGeom>
          <a:noFill/>
          <a:ln w="19050">
            <a:solidFill>
              <a:schemeClr val="bg1">
                <a:alpha val="30000"/>
              </a:schemeClr>
            </a:solidFill>
            <a:round/>
            <a:headEnd/>
            <a:tailEnd/>
          </a:ln>
        </p:spPr>
      </p:cxnSp>
      <p:cxnSp>
        <p:nvCxnSpPr>
          <p:cNvPr id="42" name="Google Shape;1179;p47">
            <a:extLst>
              <a:ext uri="{FF2B5EF4-FFF2-40B4-BE49-F238E27FC236}">
                <a16:creationId xmlns:a16="http://schemas.microsoft.com/office/drawing/2014/main" id="{756D66D1-6978-114C-31B3-91E5F69EE56E}"/>
              </a:ext>
            </a:extLst>
          </p:cNvPr>
          <p:cNvCxnSpPr/>
          <p:nvPr/>
        </p:nvCxnSpPr>
        <p:spPr>
          <a:xfrm>
            <a:off x="5806269" y="4506884"/>
            <a:ext cx="0" cy="691762"/>
          </a:xfrm>
          <a:prstGeom prst="straightConnector1">
            <a:avLst/>
          </a:prstGeom>
          <a:noFill/>
          <a:ln w="19050" cap="flat" cmpd="sng">
            <a:solidFill>
              <a:schemeClr val="accent2"/>
            </a:solidFill>
            <a:prstDash val="dash"/>
            <a:round/>
            <a:headEnd type="none" w="med" len="med"/>
            <a:tailEnd type="oval" w="med" len="med"/>
          </a:ln>
        </p:spPr>
      </p:cxnSp>
      <p:cxnSp>
        <p:nvCxnSpPr>
          <p:cNvPr id="43" name="Google Shape;1180;p47">
            <a:extLst>
              <a:ext uri="{FF2B5EF4-FFF2-40B4-BE49-F238E27FC236}">
                <a16:creationId xmlns:a16="http://schemas.microsoft.com/office/drawing/2014/main" id="{43172694-48F5-9E96-A9E2-F9F48A32FFF8}"/>
              </a:ext>
            </a:extLst>
          </p:cNvPr>
          <p:cNvCxnSpPr/>
          <p:nvPr/>
        </p:nvCxnSpPr>
        <p:spPr>
          <a:xfrm rot="10800000">
            <a:off x="8708598" y="2573519"/>
            <a:ext cx="0" cy="768490"/>
          </a:xfrm>
          <a:prstGeom prst="straightConnector1">
            <a:avLst/>
          </a:prstGeom>
          <a:noFill/>
          <a:ln w="19050">
            <a:solidFill>
              <a:schemeClr val="bg1">
                <a:alpha val="30000"/>
              </a:schemeClr>
            </a:solidFill>
            <a:round/>
            <a:headEnd/>
            <a:tailEnd/>
          </a:ln>
        </p:spPr>
      </p:cxnSp>
      <p:sp>
        <p:nvSpPr>
          <p:cNvPr id="45" name="Google Shape;1183;p47">
            <a:extLst>
              <a:ext uri="{FF2B5EF4-FFF2-40B4-BE49-F238E27FC236}">
                <a16:creationId xmlns:a16="http://schemas.microsoft.com/office/drawing/2014/main" id="{8EAEFE7D-747A-4901-52F6-AC7901F8E674}"/>
              </a:ext>
            </a:extLst>
          </p:cNvPr>
          <p:cNvSpPr/>
          <p:nvPr/>
        </p:nvSpPr>
        <p:spPr>
          <a:xfrm>
            <a:off x="2124065" y="3142042"/>
            <a:ext cx="1564844" cy="1565651"/>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6" name="Google Shape;1178;p47">
            <a:extLst>
              <a:ext uri="{FF2B5EF4-FFF2-40B4-BE49-F238E27FC236}">
                <a16:creationId xmlns:a16="http://schemas.microsoft.com/office/drawing/2014/main" id="{C5EE1A6E-504A-0D9C-9A12-BCBB066698DD}"/>
              </a:ext>
            </a:extLst>
          </p:cNvPr>
          <p:cNvSpPr/>
          <p:nvPr/>
        </p:nvSpPr>
        <p:spPr>
          <a:xfrm>
            <a:off x="2323760" y="3342009"/>
            <a:ext cx="1165456" cy="11654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7" name="Google Shape;1184;p47">
            <a:extLst>
              <a:ext uri="{FF2B5EF4-FFF2-40B4-BE49-F238E27FC236}">
                <a16:creationId xmlns:a16="http://schemas.microsoft.com/office/drawing/2014/main" id="{7518528F-B3A2-0F1B-1C04-1540ADD71D8E}"/>
              </a:ext>
            </a:extLst>
          </p:cNvPr>
          <p:cNvSpPr/>
          <p:nvPr/>
        </p:nvSpPr>
        <p:spPr>
          <a:xfrm>
            <a:off x="5024355" y="3141464"/>
            <a:ext cx="1566056" cy="15660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8" name="Google Shape;1185;p47">
            <a:extLst>
              <a:ext uri="{FF2B5EF4-FFF2-40B4-BE49-F238E27FC236}">
                <a16:creationId xmlns:a16="http://schemas.microsoft.com/office/drawing/2014/main" id="{64F83062-6570-30B0-32D3-52315D9FFDBD}"/>
              </a:ext>
            </a:extLst>
          </p:cNvPr>
          <p:cNvSpPr/>
          <p:nvPr/>
        </p:nvSpPr>
        <p:spPr>
          <a:xfrm>
            <a:off x="5224274" y="3341406"/>
            <a:ext cx="1167475" cy="1167474"/>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49" name="Google Shape;1186;p47">
            <a:extLst>
              <a:ext uri="{FF2B5EF4-FFF2-40B4-BE49-F238E27FC236}">
                <a16:creationId xmlns:a16="http://schemas.microsoft.com/office/drawing/2014/main" id="{688F6508-E33A-E79F-1DE9-98E8CD5CCA5B}"/>
              </a:ext>
            </a:extLst>
          </p:cNvPr>
          <p:cNvSpPr/>
          <p:nvPr/>
        </p:nvSpPr>
        <p:spPr>
          <a:xfrm>
            <a:off x="7925885" y="3142042"/>
            <a:ext cx="1564844" cy="1565651"/>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sp>
        <p:nvSpPr>
          <p:cNvPr id="50" name="Google Shape;1187;p47">
            <a:extLst>
              <a:ext uri="{FF2B5EF4-FFF2-40B4-BE49-F238E27FC236}">
                <a16:creationId xmlns:a16="http://schemas.microsoft.com/office/drawing/2014/main" id="{683D48D9-FF46-43F8-6750-EC93A91690ED}"/>
              </a:ext>
            </a:extLst>
          </p:cNvPr>
          <p:cNvSpPr/>
          <p:nvPr/>
        </p:nvSpPr>
        <p:spPr>
          <a:xfrm>
            <a:off x="8125830" y="3342009"/>
            <a:ext cx="1165456" cy="116545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a:p>
        </p:txBody>
      </p:sp>
      <p:cxnSp>
        <p:nvCxnSpPr>
          <p:cNvPr id="53" name="Google Shape;1198;p47">
            <a:extLst>
              <a:ext uri="{FF2B5EF4-FFF2-40B4-BE49-F238E27FC236}">
                <a16:creationId xmlns:a16="http://schemas.microsoft.com/office/drawing/2014/main" id="{1443DAF0-72A4-6B33-11A4-6A95E17DCF26}"/>
              </a:ext>
            </a:extLst>
          </p:cNvPr>
          <p:cNvCxnSpPr>
            <a:stCxn id="45" idx="6"/>
            <a:endCxn id="47" idx="0"/>
          </p:cNvCxnSpPr>
          <p:nvPr/>
        </p:nvCxnSpPr>
        <p:spPr>
          <a:xfrm rot="10800000" flipH="1">
            <a:off x="3688910" y="3141437"/>
            <a:ext cx="2118496" cy="783431"/>
          </a:xfrm>
          <a:prstGeom prst="bentConnector4">
            <a:avLst>
              <a:gd name="adj1" fmla="val 31519"/>
              <a:gd name="adj2" fmla="val 140911"/>
            </a:avLst>
          </a:prstGeom>
          <a:noFill/>
          <a:ln w="19050">
            <a:solidFill>
              <a:schemeClr val="bg1">
                <a:alpha val="30000"/>
              </a:schemeClr>
            </a:solidFill>
            <a:round/>
            <a:headEnd/>
            <a:tailEnd/>
          </a:ln>
        </p:spPr>
      </p:cxnSp>
      <p:cxnSp>
        <p:nvCxnSpPr>
          <p:cNvPr id="54" name="Google Shape;1199;p47">
            <a:extLst>
              <a:ext uri="{FF2B5EF4-FFF2-40B4-BE49-F238E27FC236}">
                <a16:creationId xmlns:a16="http://schemas.microsoft.com/office/drawing/2014/main" id="{574BD111-F2F9-49AC-C0A4-C260A50C7CED}"/>
              </a:ext>
            </a:extLst>
          </p:cNvPr>
          <p:cNvCxnSpPr>
            <a:stCxn id="47" idx="6"/>
            <a:endCxn id="49" idx="4"/>
          </p:cNvCxnSpPr>
          <p:nvPr/>
        </p:nvCxnSpPr>
        <p:spPr>
          <a:xfrm>
            <a:off x="6590411" y="3924491"/>
            <a:ext cx="2118093" cy="783028"/>
          </a:xfrm>
          <a:prstGeom prst="bentConnector4">
            <a:avLst>
              <a:gd name="adj1" fmla="val 31525"/>
              <a:gd name="adj2" fmla="val 140958"/>
            </a:avLst>
          </a:prstGeom>
          <a:noFill/>
          <a:ln w="19050">
            <a:solidFill>
              <a:schemeClr val="bg1">
                <a:alpha val="30000"/>
              </a:schemeClr>
            </a:solidFill>
            <a:round/>
            <a:headEnd/>
            <a:tailEnd/>
          </a:ln>
        </p:spPr>
      </p:cxnSp>
      <p:sp>
        <p:nvSpPr>
          <p:cNvPr id="79" name="TextBox 78">
            <a:extLst>
              <a:ext uri="{FF2B5EF4-FFF2-40B4-BE49-F238E27FC236}">
                <a16:creationId xmlns:a16="http://schemas.microsoft.com/office/drawing/2014/main" id="{55224D22-4895-2E09-583F-073ACB582CE7}"/>
              </a:ext>
            </a:extLst>
          </p:cNvPr>
          <p:cNvSpPr txBox="1"/>
          <p:nvPr/>
        </p:nvSpPr>
        <p:spPr>
          <a:xfrm>
            <a:off x="93785" y="227015"/>
            <a:ext cx="12098215" cy="1384995"/>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قسمت های مختلف مجموعه چهلستون</a:t>
            </a:r>
          </a:p>
          <a:p>
            <a:br>
              <a:rPr lang="fa-IR" sz="2800" dirty="0"/>
            </a:br>
            <a:endParaRPr lang="en-US" sz="2800" b="1"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BAEE5C6B-0F37-45D2-2A8B-C333DB9DDC1C}"/>
              </a:ext>
            </a:extLst>
          </p:cNvPr>
          <p:cNvSpPr txBox="1"/>
          <p:nvPr/>
        </p:nvSpPr>
        <p:spPr>
          <a:xfrm>
            <a:off x="2317757" y="3452531"/>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05</a:t>
            </a:r>
            <a:endParaRPr lang="en-US" sz="6000" b="1" dirty="0">
              <a:solidFill>
                <a:srgbClr val="4E3F4F"/>
              </a:solidFill>
              <a:latin typeface="Shabnam" panose="020B0603030804020204" pitchFamily="34" charset="-78"/>
              <a:cs typeface="Shabnam" panose="020B0603030804020204" pitchFamily="34" charset="-78"/>
            </a:endParaRPr>
          </a:p>
        </p:txBody>
      </p:sp>
      <p:sp>
        <p:nvSpPr>
          <p:cNvPr id="3" name="TextBox 2">
            <a:extLst>
              <a:ext uri="{FF2B5EF4-FFF2-40B4-BE49-F238E27FC236}">
                <a16:creationId xmlns:a16="http://schemas.microsoft.com/office/drawing/2014/main" id="{2C712A0F-1CDD-FCCD-C4A9-6EE8ADE91F2B}"/>
              </a:ext>
            </a:extLst>
          </p:cNvPr>
          <p:cNvSpPr txBox="1"/>
          <p:nvPr/>
        </p:nvSpPr>
        <p:spPr>
          <a:xfrm>
            <a:off x="5213037" y="3452531"/>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06</a:t>
            </a:r>
            <a:endParaRPr lang="en-US" sz="6000" b="1" dirty="0">
              <a:solidFill>
                <a:srgbClr val="4E3F4F"/>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0C04AA25-6D6F-8325-FC84-AAAEBF56C3E5}"/>
              </a:ext>
            </a:extLst>
          </p:cNvPr>
          <p:cNvSpPr txBox="1"/>
          <p:nvPr/>
        </p:nvSpPr>
        <p:spPr>
          <a:xfrm>
            <a:off x="8113384" y="3452531"/>
            <a:ext cx="1171458" cy="1015663"/>
          </a:xfrm>
          <a:prstGeom prst="rect">
            <a:avLst/>
          </a:prstGeom>
          <a:noFill/>
        </p:spPr>
        <p:txBody>
          <a:bodyPr wrap="square" rtlCol="0">
            <a:spAutoFit/>
          </a:bodyPr>
          <a:lstStyle/>
          <a:p>
            <a:pPr algn="ctr"/>
            <a:r>
              <a:rPr lang="fa-IR" sz="6000" b="1" dirty="0">
                <a:solidFill>
                  <a:srgbClr val="4E3F4F"/>
                </a:solidFill>
                <a:latin typeface="Shabnam" panose="020B0603030804020204" pitchFamily="34" charset="-78"/>
                <a:cs typeface="Shabnam" panose="020B0603030804020204" pitchFamily="34" charset="-78"/>
              </a:rPr>
              <a:t>07</a:t>
            </a:r>
            <a:endParaRPr lang="en-US" sz="6000" b="1" dirty="0">
              <a:solidFill>
                <a:srgbClr val="4E3F4F"/>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4382C6E3-9564-9472-11AB-FA58E52B3A16}"/>
              </a:ext>
            </a:extLst>
          </p:cNvPr>
          <p:cNvSpPr txBox="1"/>
          <p:nvPr/>
        </p:nvSpPr>
        <p:spPr>
          <a:xfrm>
            <a:off x="1430216" y="1850070"/>
            <a:ext cx="3041990" cy="523220"/>
          </a:xfrm>
          <a:prstGeom prst="rect">
            <a:avLst/>
          </a:prstGeom>
          <a:noFill/>
        </p:spPr>
        <p:txBody>
          <a:bodyPr wrap="square" rtlCol="0">
            <a:spAutoFit/>
          </a:bodyPr>
          <a:lstStyle/>
          <a:p>
            <a:pPr algn="ctr" rtl="1"/>
            <a:r>
              <a:rPr lang="fa-IR" sz="2800" b="1" i="0" dirty="0">
                <a:solidFill>
                  <a:schemeClr val="bg1"/>
                </a:solidFill>
                <a:effectLst/>
                <a:latin typeface="iransans" panose="020B0506030804020204" pitchFamily="34" charset="-78"/>
                <a:cs typeface="iransans" panose="020B0506030804020204" pitchFamily="34" charset="-78"/>
              </a:rPr>
              <a:t>استخر</a:t>
            </a:r>
          </a:p>
        </p:txBody>
      </p:sp>
      <p:sp>
        <p:nvSpPr>
          <p:cNvPr id="8" name="TextBox 7">
            <a:extLst>
              <a:ext uri="{FF2B5EF4-FFF2-40B4-BE49-F238E27FC236}">
                <a16:creationId xmlns:a16="http://schemas.microsoft.com/office/drawing/2014/main" id="{DB8FC6C2-D7A4-F37F-01F9-1850ADA2F323}"/>
              </a:ext>
            </a:extLst>
          </p:cNvPr>
          <p:cNvSpPr txBox="1"/>
          <p:nvPr/>
        </p:nvSpPr>
        <p:spPr>
          <a:xfrm>
            <a:off x="4312940" y="5421123"/>
            <a:ext cx="3041990" cy="523220"/>
          </a:xfrm>
          <a:prstGeom prst="rect">
            <a:avLst/>
          </a:prstGeom>
          <a:noFill/>
        </p:spPr>
        <p:txBody>
          <a:bodyPr wrap="square" rtlCol="0">
            <a:spAutoFit/>
          </a:bodyPr>
          <a:lstStyle/>
          <a:p>
            <a:pPr algn="ctr" rtl="1"/>
            <a:r>
              <a:rPr lang="fa-IR" sz="2800" b="1" dirty="0">
                <a:solidFill>
                  <a:schemeClr val="bg1"/>
                </a:solidFill>
                <a:latin typeface="iransans" panose="020B0506030804020204" pitchFamily="34" charset="-78"/>
                <a:cs typeface="iransans" panose="020B0506030804020204" pitchFamily="34" charset="-78"/>
              </a:rPr>
              <a:t>تالار اصلی کاخ</a:t>
            </a:r>
          </a:p>
        </p:txBody>
      </p:sp>
      <p:sp>
        <p:nvSpPr>
          <p:cNvPr id="9" name="TextBox 8">
            <a:extLst>
              <a:ext uri="{FF2B5EF4-FFF2-40B4-BE49-F238E27FC236}">
                <a16:creationId xmlns:a16="http://schemas.microsoft.com/office/drawing/2014/main" id="{07E57461-E96C-4394-2DFB-751EB0A7E021}"/>
              </a:ext>
            </a:extLst>
          </p:cNvPr>
          <p:cNvSpPr txBox="1"/>
          <p:nvPr/>
        </p:nvSpPr>
        <p:spPr>
          <a:xfrm>
            <a:off x="6762961" y="1839025"/>
            <a:ext cx="3629697" cy="523220"/>
          </a:xfrm>
          <a:prstGeom prst="rect">
            <a:avLst/>
          </a:prstGeom>
          <a:noFill/>
        </p:spPr>
        <p:txBody>
          <a:bodyPr wrap="square" rtlCol="0">
            <a:spAutoFit/>
          </a:bodyPr>
          <a:lstStyle/>
          <a:p>
            <a:pPr algn="just" rtl="1"/>
            <a:r>
              <a:rPr lang="fa-IR" sz="2800" b="1" i="0" dirty="0">
                <a:solidFill>
                  <a:schemeClr val="bg1"/>
                </a:solidFill>
                <a:effectLst/>
                <a:latin typeface="iransans" panose="020B0506030804020204" pitchFamily="34" charset="-78"/>
                <a:cs typeface="iransans" panose="020B0506030804020204" pitchFamily="34" charset="-78"/>
              </a:rPr>
              <a:t>ایوان ستون دار جنوبی</a:t>
            </a:r>
          </a:p>
        </p:txBody>
      </p:sp>
    </p:spTree>
    <p:extLst>
      <p:ext uri="{BB962C8B-B14F-4D97-AF65-F5344CB8AC3E}">
        <p14:creationId xmlns:p14="http://schemas.microsoft.com/office/powerpoint/2010/main" val="18543703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B21607A-81BB-FD4C-E38C-C6CAB3BF389C}"/>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pic>
        <p:nvPicPr>
          <p:cNvPr id="10" name="Picture Placeholder 9">
            <a:extLst>
              <a:ext uri="{FF2B5EF4-FFF2-40B4-BE49-F238E27FC236}">
                <a16:creationId xmlns:a16="http://schemas.microsoft.com/office/drawing/2014/main" id="{4170189D-FBD4-EE3D-5814-E87BC282451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6421455" y="772388"/>
            <a:ext cx="5314812" cy="5313223"/>
          </a:xfrm>
          <a:ln w="76200">
            <a:solidFill>
              <a:schemeClr val="bg1"/>
            </a:solidFill>
          </a:ln>
        </p:spPr>
      </p:pic>
      <p:pic>
        <p:nvPicPr>
          <p:cNvPr id="8" name="Picture Placeholder 7">
            <a:extLst>
              <a:ext uri="{FF2B5EF4-FFF2-40B4-BE49-F238E27FC236}">
                <a16:creationId xmlns:a16="http://schemas.microsoft.com/office/drawing/2014/main" id="{23A1E67F-D49E-CF68-3796-68B7E38B18E0}"/>
              </a:ext>
            </a:extLst>
          </p:cNvPr>
          <p:cNvPicPr>
            <a:picLocks noGrp="1" noChangeAspect="1"/>
          </p:cNvPicPr>
          <p:nvPr>
            <p:ph type="pic" sz="quarter" idx="11"/>
          </p:nvPr>
        </p:nvPicPr>
        <p:blipFill>
          <a:blip r:embed="rId4" cstate="print">
            <a:extLst>
              <a:ext uri="{28A0092B-C50C-407E-A947-70E740481C1C}">
                <a14:useLocalDpi xmlns:a14="http://schemas.microsoft.com/office/drawing/2010/main"/>
              </a:ext>
            </a:extLst>
          </a:blip>
          <a:srcRect/>
          <a:stretch>
            <a:fillRect/>
          </a:stretch>
        </p:blipFill>
        <p:spPr>
          <a:ln w="76200">
            <a:solidFill>
              <a:schemeClr val="bg1"/>
            </a:solidFill>
          </a:ln>
        </p:spPr>
      </p:pic>
      <p:sp>
        <p:nvSpPr>
          <p:cNvPr id="18" name="Oval 17">
            <a:extLst>
              <a:ext uri="{FF2B5EF4-FFF2-40B4-BE49-F238E27FC236}">
                <a16:creationId xmlns:a16="http://schemas.microsoft.com/office/drawing/2014/main" id="{B9FB46DB-5FB1-C287-F0B9-107824AC9C8A}"/>
              </a:ext>
            </a:extLst>
          </p:cNvPr>
          <p:cNvSpPr/>
          <p:nvPr/>
        </p:nvSpPr>
        <p:spPr>
          <a:xfrm>
            <a:off x="631468" y="761124"/>
            <a:ext cx="5313600" cy="5313600"/>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E1FCAEF-94FC-227E-41C6-A63C004D7898}"/>
              </a:ext>
            </a:extLst>
          </p:cNvPr>
          <p:cNvSpPr txBox="1"/>
          <p:nvPr/>
        </p:nvSpPr>
        <p:spPr>
          <a:xfrm>
            <a:off x="1264415" y="1597882"/>
            <a:ext cx="4172607" cy="461665"/>
          </a:xfrm>
          <a:prstGeom prst="rect">
            <a:avLst/>
          </a:prstGeom>
          <a:noFill/>
        </p:spPr>
        <p:txBody>
          <a:bodyPr wrap="square" rtlCol="0">
            <a:spAutoFit/>
          </a:bodyPr>
          <a:lstStyle/>
          <a:p>
            <a:pPr algn="ctr" rtl="1"/>
            <a:r>
              <a:rPr lang="fa-IR" sz="2400" b="1" i="0" dirty="0">
                <a:solidFill>
                  <a:schemeClr val="bg1"/>
                </a:solidFill>
                <a:effectLst/>
                <a:latin typeface="iransans" panose="020B0506030804020204" pitchFamily="34" charset="-78"/>
                <a:cs typeface="iransans" panose="020B0506030804020204" pitchFamily="34" charset="-78"/>
              </a:rPr>
              <a:t>باغ موزه </a:t>
            </a:r>
            <a:r>
              <a:rPr lang="fa-IR" sz="2400" b="1" i="0" dirty="0">
                <a:solidFill>
                  <a:srgbClr val="92D050"/>
                </a:solidFill>
                <a:effectLst/>
                <a:latin typeface="iransans" panose="020B0506030804020204" pitchFamily="34" charset="-78"/>
                <a:cs typeface="iransans" panose="020B0506030804020204" pitchFamily="34" charset="-78"/>
              </a:rPr>
              <a:t>چهلستون</a:t>
            </a:r>
          </a:p>
        </p:txBody>
      </p:sp>
      <p:sp>
        <p:nvSpPr>
          <p:cNvPr id="20" name="TextBox 19">
            <a:extLst>
              <a:ext uri="{FF2B5EF4-FFF2-40B4-BE49-F238E27FC236}">
                <a16:creationId xmlns:a16="http://schemas.microsoft.com/office/drawing/2014/main" id="{8F265CA5-5E73-5273-ABE8-DDCE482116B3}"/>
              </a:ext>
            </a:extLst>
          </p:cNvPr>
          <p:cNvSpPr txBox="1"/>
          <p:nvPr/>
        </p:nvSpPr>
        <p:spPr>
          <a:xfrm>
            <a:off x="1240496" y="2094716"/>
            <a:ext cx="4220445" cy="3077766"/>
          </a:xfrm>
          <a:prstGeom prst="rect">
            <a:avLst/>
          </a:prstGeom>
          <a:noFill/>
        </p:spPr>
        <p:txBody>
          <a:bodyPr wrap="square">
            <a:spAutoFit/>
          </a:bodyPr>
          <a:lstStyle/>
          <a:p>
            <a:pPr algn="ctr" rtl="1">
              <a:lnSpc>
                <a:spcPct val="250000"/>
              </a:lnSpc>
            </a:pPr>
            <a:r>
              <a:rPr lang="fa-IR" sz="1600" b="0" i="0" dirty="0">
                <a:solidFill>
                  <a:schemeClr val="bg1"/>
                </a:solidFill>
                <a:effectLst/>
                <a:latin typeface="iransans" panose="020B0506030804020204" pitchFamily="34" charset="-78"/>
                <a:cs typeface="iransans" panose="020B0506030804020204" pitchFamily="34" charset="-78"/>
              </a:rPr>
              <a:t>این باغ قدیمی باشکوه دارای سه ورودی می باشد که ورودی اصلی آن در قسمت شرقی قرار دارد. با ورود از این در به فضای باغ و طی مسافتی کوتاه عمارت اصلی باغ و استخر بسیا زیبا و بزرگی که در روبروی آن قرار دارد را مشاهده خواهید نمود.</a:t>
            </a:r>
            <a:endParaRPr lang="en-US" sz="1600" dirty="0">
              <a:solidFill>
                <a:schemeClr val="bg1"/>
              </a:solidFill>
            </a:endParaRPr>
          </a:p>
        </p:txBody>
      </p:sp>
      <p:sp>
        <p:nvSpPr>
          <p:cNvPr id="2" name="Oval 1">
            <a:extLst>
              <a:ext uri="{FF2B5EF4-FFF2-40B4-BE49-F238E27FC236}">
                <a16:creationId xmlns:a16="http://schemas.microsoft.com/office/drawing/2014/main" id="{40D66538-82DB-B69B-0684-25CFF2285C01}"/>
              </a:ext>
            </a:extLst>
          </p:cNvPr>
          <p:cNvSpPr/>
          <p:nvPr/>
        </p:nvSpPr>
        <p:spPr>
          <a:xfrm>
            <a:off x="6387498" y="772388"/>
            <a:ext cx="5313600" cy="5313600"/>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00211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0B075E94-5B45-B3F6-37B9-0168C874FE2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34" name="Oval 33">
            <a:extLst>
              <a:ext uri="{FF2B5EF4-FFF2-40B4-BE49-F238E27FC236}">
                <a16:creationId xmlns:a16="http://schemas.microsoft.com/office/drawing/2014/main" id="{86C07272-E86A-B741-7956-FC846EC30ECA}"/>
              </a:ext>
            </a:extLst>
          </p:cNvPr>
          <p:cNvSpPr/>
          <p:nvPr/>
        </p:nvSpPr>
        <p:spPr>
          <a:xfrm>
            <a:off x="487345" y="-2179655"/>
            <a:ext cx="11217310" cy="11217310"/>
          </a:xfrm>
          <a:prstGeom prst="ellipse">
            <a:avLst/>
          </a:prstGeom>
          <a:solidFill>
            <a:srgbClr val="332636">
              <a:alpha val="5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F537D69A-E8FC-4E6D-1ABE-3567A1947DFD}"/>
              </a:ext>
            </a:extLst>
          </p:cNvPr>
          <p:cNvSpPr txBox="1"/>
          <p:nvPr/>
        </p:nvSpPr>
        <p:spPr>
          <a:xfrm>
            <a:off x="93785" y="227015"/>
            <a:ext cx="12098215" cy="646331"/>
          </a:xfrm>
          <a:prstGeom prst="rect">
            <a:avLst/>
          </a:prstGeom>
          <a:noFill/>
        </p:spPr>
        <p:txBody>
          <a:bodyPr wrap="square" rtlCol="0">
            <a:spAutoFit/>
          </a:bodyPr>
          <a:lstStyle/>
          <a:p>
            <a:pPr algn="ctr"/>
            <a:r>
              <a:rPr lang="fa-IR" sz="3600" b="1" dirty="0">
                <a:solidFill>
                  <a:schemeClr val="bg1"/>
                </a:solidFill>
                <a:latin typeface="Shabnam" panose="020B0603030804020204" pitchFamily="34" charset="-78"/>
                <a:cs typeface="Shabnam" panose="020B0603030804020204" pitchFamily="34" charset="-78"/>
              </a:rPr>
              <a:t>ساختمان </a:t>
            </a:r>
            <a:r>
              <a:rPr lang="fa-IR" sz="3600" b="1" dirty="0">
                <a:solidFill>
                  <a:srgbClr val="92D050"/>
                </a:solidFill>
                <a:latin typeface="Shabnam" panose="020B0603030804020204" pitchFamily="34" charset="-78"/>
                <a:cs typeface="Shabnam" panose="020B0603030804020204" pitchFamily="34" charset="-78"/>
              </a:rPr>
              <a:t>کاخ چهل ستون</a:t>
            </a:r>
            <a:endParaRPr lang="en-US" sz="3600" b="1" dirty="0">
              <a:solidFill>
                <a:srgbClr val="92D050"/>
              </a:solidFill>
              <a:latin typeface="Shabnam" panose="020B0603030804020204" pitchFamily="34" charset="-78"/>
              <a:cs typeface="Shabnam" panose="020B0603030804020204" pitchFamily="34" charset="-78"/>
            </a:endParaRPr>
          </a:p>
        </p:txBody>
      </p:sp>
      <p:sp>
        <p:nvSpPr>
          <p:cNvPr id="67" name="TextBox 66">
            <a:extLst>
              <a:ext uri="{FF2B5EF4-FFF2-40B4-BE49-F238E27FC236}">
                <a16:creationId xmlns:a16="http://schemas.microsoft.com/office/drawing/2014/main" id="{4E44D0AA-B47E-8255-E2ED-3B0E150A049E}"/>
              </a:ext>
            </a:extLst>
          </p:cNvPr>
          <p:cNvSpPr txBox="1"/>
          <p:nvPr/>
        </p:nvSpPr>
        <p:spPr>
          <a:xfrm>
            <a:off x="1327823" y="1416925"/>
            <a:ext cx="9630137" cy="4555093"/>
          </a:xfrm>
          <a:prstGeom prst="rect">
            <a:avLst/>
          </a:prstGeom>
          <a:noFill/>
        </p:spPr>
        <p:txBody>
          <a:bodyPr wrap="square">
            <a:spAutoFit/>
          </a:bodyPr>
          <a:lstStyle/>
          <a:p>
            <a:pPr algn="ctr" rtl="1">
              <a:lnSpc>
                <a:spcPct val="300000"/>
              </a:lnSpc>
            </a:pPr>
            <a:r>
              <a:rPr lang="fa-IR" sz="2000" dirty="0">
                <a:solidFill>
                  <a:schemeClr val="bg1"/>
                </a:solidFill>
                <a:latin typeface="Vazir" panose="020B0603030804020204" pitchFamily="34" charset="-78"/>
                <a:cs typeface="Vazir" panose="020B0603030804020204" pitchFamily="34" charset="-78"/>
              </a:rPr>
              <a:t>کاخ چهلستون دارای ایوان بزرگی است که از دو قسمت تشکیل شده، یک قسمت آن بر روی 18 ستون چوبی قرار گرفته که 4 ستون میانی آن بر روی 4 شیر سنگی قرار دارد. معماری ها و کنده کاری های روی این شیرهای سنگی به نحوی انجام شده است که در نگاه اول  دو شیر شبیه سر یک انسان هستند. از دهان این چهار شیر آب فوران می کند و در نهایت به حوضچه مرمری تالار می ریزد.</a:t>
            </a:r>
            <a:endParaRPr lang="en-US" sz="2000"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70068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Picture Placeholder 128">
            <a:extLst>
              <a:ext uri="{FF2B5EF4-FFF2-40B4-BE49-F238E27FC236}">
                <a16:creationId xmlns:a16="http://schemas.microsoft.com/office/drawing/2014/main" id="{7E17C3A3-7758-28A5-36FE-55DDC930740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496" b="7496"/>
          <a:stretch>
            <a:fillRect/>
          </a:stretch>
        </p:blipFill>
        <p:spPr/>
      </p:pic>
      <p:sp>
        <p:nvSpPr>
          <p:cNvPr id="130" name="Rectangle 129">
            <a:extLst>
              <a:ext uri="{FF2B5EF4-FFF2-40B4-BE49-F238E27FC236}">
                <a16:creationId xmlns:a16="http://schemas.microsoft.com/office/drawing/2014/main" id="{B0251F2E-1D75-94F1-2DED-10B7E26A3EF2}"/>
              </a:ext>
            </a:extLst>
          </p:cNvPr>
          <p:cNvSpPr/>
          <p:nvPr/>
        </p:nvSpPr>
        <p:spPr>
          <a:xfrm>
            <a:off x="0" y="0"/>
            <a:ext cx="12192000" cy="6858000"/>
          </a:xfrm>
          <a:prstGeom prst="rect">
            <a:avLst/>
          </a:prstGeom>
          <a:solidFill>
            <a:srgbClr val="332636">
              <a:alpha val="75000"/>
            </a:srgbClr>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68" name="Freeform 62">
            <a:extLst>
              <a:ext uri="{FF2B5EF4-FFF2-40B4-BE49-F238E27FC236}">
                <a16:creationId xmlns:a16="http://schemas.microsoft.com/office/drawing/2014/main" id="{C5899567-E0D4-FE33-EC14-59C9824CBFCA}"/>
              </a:ext>
            </a:extLst>
          </p:cNvPr>
          <p:cNvSpPr>
            <a:spLocks/>
          </p:cNvSpPr>
          <p:nvPr/>
        </p:nvSpPr>
        <p:spPr bwMode="auto">
          <a:xfrm>
            <a:off x="7682823" y="3154636"/>
            <a:ext cx="193992" cy="193992"/>
          </a:xfrm>
          <a:custGeom>
            <a:avLst/>
            <a:gdLst>
              <a:gd name="T0" fmla="*/ 30 w 48"/>
              <a:gd name="T1" fmla="*/ 4 h 48"/>
              <a:gd name="T2" fmla="*/ 44 w 48"/>
              <a:gd name="T3" fmla="*/ 31 h 48"/>
              <a:gd name="T4" fmla="*/ 17 w 48"/>
              <a:gd name="T5" fmla="*/ 44 h 48"/>
              <a:gd name="T6" fmla="*/ 3 w 48"/>
              <a:gd name="T7" fmla="*/ 17 h 48"/>
              <a:gd name="T8" fmla="*/ 30 w 48"/>
              <a:gd name="T9" fmla="*/ 4 h 48"/>
            </a:gdLst>
            <a:ahLst/>
            <a:cxnLst>
              <a:cxn ang="0">
                <a:pos x="T0" y="T1"/>
              </a:cxn>
              <a:cxn ang="0">
                <a:pos x="T2" y="T3"/>
              </a:cxn>
              <a:cxn ang="0">
                <a:pos x="T4" y="T5"/>
              </a:cxn>
              <a:cxn ang="0">
                <a:pos x="T6" y="T7"/>
              </a:cxn>
              <a:cxn ang="0">
                <a:pos x="T8" y="T9"/>
              </a:cxn>
            </a:cxnLst>
            <a:rect l="0" t="0" r="r" b="b"/>
            <a:pathLst>
              <a:path w="48" h="48">
                <a:moveTo>
                  <a:pt x="30" y="4"/>
                </a:moveTo>
                <a:cubicBezTo>
                  <a:pt x="41" y="7"/>
                  <a:pt x="48" y="19"/>
                  <a:pt x="44" y="31"/>
                </a:cubicBezTo>
                <a:cubicBezTo>
                  <a:pt x="40" y="42"/>
                  <a:pt x="28" y="48"/>
                  <a:pt x="17" y="44"/>
                </a:cubicBezTo>
                <a:cubicBezTo>
                  <a:pt x="6" y="41"/>
                  <a:pt x="0" y="29"/>
                  <a:pt x="3" y="17"/>
                </a:cubicBezTo>
                <a:cubicBezTo>
                  <a:pt x="7" y="6"/>
                  <a:pt x="19" y="0"/>
                  <a:pt x="30" y="4"/>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69" name="Freeform 63">
            <a:extLst>
              <a:ext uri="{FF2B5EF4-FFF2-40B4-BE49-F238E27FC236}">
                <a16:creationId xmlns:a16="http://schemas.microsoft.com/office/drawing/2014/main" id="{D781671F-74E0-539C-14AA-2422A207C853}"/>
              </a:ext>
            </a:extLst>
          </p:cNvPr>
          <p:cNvSpPr>
            <a:spLocks/>
          </p:cNvSpPr>
          <p:nvPr/>
        </p:nvSpPr>
        <p:spPr bwMode="auto">
          <a:xfrm>
            <a:off x="7039585" y="4041215"/>
            <a:ext cx="192291" cy="192291"/>
          </a:xfrm>
          <a:custGeom>
            <a:avLst/>
            <a:gdLst>
              <a:gd name="T0" fmla="*/ 41 w 48"/>
              <a:gd name="T1" fmla="*/ 11 h 48"/>
              <a:gd name="T2" fmla="*/ 36 w 48"/>
              <a:gd name="T3" fmla="*/ 41 h 48"/>
              <a:gd name="T4" fmla="*/ 7 w 48"/>
              <a:gd name="T5" fmla="*/ 36 h 48"/>
              <a:gd name="T6" fmla="*/ 11 w 48"/>
              <a:gd name="T7" fmla="*/ 7 h 48"/>
              <a:gd name="T8" fmla="*/ 41 w 48"/>
              <a:gd name="T9" fmla="*/ 11 h 48"/>
            </a:gdLst>
            <a:ahLst/>
            <a:cxnLst>
              <a:cxn ang="0">
                <a:pos x="T0" y="T1"/>
              </a:cxn>
              <a:cxn ang="0">
                <a:pos x="T2" y="T3"/>
              </a:cxn>
              <a:cxn ang="0">
                <a:pos x="T4" y="T5"/>
              </a:cxn>
              <a:cxn ang="0">
                <a:pos x="T6" y="T7"/>
              </a:cxn>
              <a:cxn ang="0">
                <a:pos x="T8" y="T9"/>
              </a:cxn>
            </a:cxnLst>
            <a:rect l="0" t="0" r="r" b="b"/>
            <a:pathLst>
              <a:path w="48" h="48">
                <a:moveTo>
                  <a:pt x="41" y="11"/>
                </a:moveTo>
                <a:cubicBezTo>
                  <a:pt x="48" y="21"/>
                  <a:pt x="46" y="34"/>
                  <a:pt x="36" y="41"/>
                </a:cubicBezTo>
                <a:cubicBezTo>
                  <a:pt x="27" y="48"/>
                  <a:pt x="14" y="46"/>
                  <a:pt x="7" y="36"/>
                </a:cubicBezTo>
                <a:cubicBezTo>
                  <a:pt x="0" y="27"/>
                  <a:pt x="2" y="14"/>
                  <a:pt x="11" y="7"/>
                </a:cubicBezTo>
                <a:cubicBezTo>
                  <a:pt x="21" y="0"/>
                  <a:pt x="34" y="2"/>
                  <a:pt x="41" y="11"/>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70" name="Oval 64">
            <a:extLst>
              <a:ext uri="{FF2B5EF4-FFF2-40B4-BE49-F238E27FC236}">
                <a16:creationId xmlns:a16="http://schemas.microsoft.com/office/drawing/2014/main" id="{09CF91B2-578F-2D48-2123-D17B0680478A}"/>
              </a:ext>
            </a:extLst>
          </p:cNvPr>
          <p:cNvSpPr>
            <a:spLocks noChangeArrowheads="1"/>
          </p:cNvSpPr>
          <p:nvPr/>
        </p:nvSpPr>
        <p:spPr bwMode="auto">
          <a:xfrm>
            <a:off x="6010065" y="4386657"/>
            <a:ext cx="171870" cy="173572"/>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71" name="Freeform 65">
            <a:extLst>
              <a:ext uri="{FF2B5EF4-FFF2-40B4-BE49-F238E27FC236}">
                <a16:creationId xmlns:a16="http://schemas.microsoft.com/office/drawing/2014/main" id="{19CF8BE6-48B4-6A3D-3830-4A540BE38A66}"/>
              </a:ext>
            </a:extLst>
          </p:cNvPr>
          <p:cNvSpPr>
            <a:spLocks/>
          </p:cNvSpPr>
          <p:nvPr/>
        </p:nvSpPr>
        <p:spPr bwMode="auto">
          <a:xfrm>
            <a:off x="4958423" y="4041215"/>
            <a:ext cx="193992" cy="192291"/>
          </a:xfrm>
          <a:custGeom>
            <a:avLst/>
            <a:gdLst>
              <a:gd name="T0" fmla="*/ 41 w 48"/>
              <a:gd name="T1" fmla="*/ 36 h 48"/>
              <a:gd name="T2" fmla="*/ 12 w 48"/>
              <a:gd name="T3" fmla="*/ 41 h 48"/>
              <a:gd name="T4" fmla="*/ 7 w 48"/>
              <a:gd name="T5" fmla="*/ 11 h 48"/>
              <a:gd name="T6" fmla="*/ 37 w 48"/>
              <a:gd name="T7" fmla="*/ 7 h 48"/>
              <a:gd name="T8" fmla="*/ 41 w 48"/>
              <a:gd name="T9" fmla="*/ 36 h 48"/>
            </a:gdLst>
            <a:ahLst/>
            <a:cxnLst>
              <a:cxn ang="0">
                <a:pos x="T0" y="T1"/>
              </a:cxn>
              <a:cxn ang="0">
                <a:pos x="T2" y="T3"/>
              </a:cxn>
              <a:cxn ang="0">
                <a:pos x="T4" y="T5"/>
              </a:cxn>
              <a:cxn ang="0">
                <a:pos x="T6" y="T7"/>
              </a:cxn>
              <a:cxn ang="0">
                <a:pos x="T8" y="T9"/>
              </a:cxn>
            </a:cxnLst>
            <a:rect l="0" t="0" r="r" b="b"/>
            <a:pathLst>
              <a:path w="48" h="48">
                <a:moveTo>
                  <a:pt x="41" y="36"/>
                </a:moveTo>
                <a:cubicBezTo>
                  <a:pt x="35" y="46"/>
                  <a:pt x="21" y="48"/>
                  <a:pt x="12" y="41"/>
                </a:cubicBezTo>
                <a:cubicBezTo>
                  <a:pt x="2" y="34"/>
                  <a:pt x="0" y="21"/>
                  <a:pt x="7" y="11"/>
                </a:cubicBezTo>
                <a:cubicBezTo>
                  <a:pt x="14" y="2"/>
                  <a:pt x="27" y="0"/>
                  <a:pt x="37" y="7"/>
                </a:cubicBezTo>
                <a:cubicBezTo>
                  <a:pt x="46" y="14"/>
                  <a:pt x="48" y="27"/>
                  <a:pt x="41" y="36"/>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72" name="Freeform 66">
            <a:extLst>
              <a:ext uri="{FF2B5EF4-FFF2-40B4-BE49-F238E27FC236}">
                <a16:creationId xmlns:a16="http://schemas.microsoft.com/office/drawing/2014/main" id="{3EF1D4F6-E49B-9417-C542-DB44277B75BE}"/>
              </a:ext>
            </a:extLst>
          </p:cNvPr>
          <p:cNvSpPr>
            <a:spLocks/>
          </p:cNvSpPr>
          <p:nvPr/>
        </p:nvSpPr>
        <p:spPr bwMode="auto">
          <a:xfrm>
            <a:off x="4320290" y="3154636"/>
            <a:ext cx="188887" cy="193992"/>
          </a:xfrm>
          <a:custGeom>
            <a:avLst/>
            <a:gdLst>
              <a:gd name="T0" fmla="*/ 30 w 47"/>
              <a:gd name="T1" fmla="*/ 44 h 48"/>
              <a:gd name="T2" fmla="*/ 3 w 47"/>
              <a:gd name="T3" fmla="*/ 31 h 48"/>
              <a:gd name="T4" fmla="*/ 17 w 47"/>
              <a:gd name="T5" fmla="*/ 4 h 48"/>
              <a:gd name="T6" fmla="*/ 44 w 47"/>
              <a:gd name="T7" fmla="*/ 17 h 48"/>
              <a:gd name="T8" fmla="*/ 30 w 47"/>
              <a:gd name="T9" fmla="*/ 44 h 48"/>
            </a:gdLst>
            <a:ahLst/>
            <a:cxnLst>
              <a:cxn ang="0">
                <a:pos x="T0" y="T1"/>
              </a:cxn>
              <a:cxn ang="0">
                <a:pos x="T2" y="T3"/>
              </a:cxn>
              <a:cxn ang="0">
                <a:pos x="T4" y="T5"/>
              </a:cxn>
              <a:cxn ang="0">
                <a:pos x="T6" y="T7"/>
              </a:cxn>
              <a:cxn ang="0">
                <a:pos x="T8" y="T9"/>
              </a:cxn>
            </a:cxnLst>
            <a:rect l="0" t="0" r="r" b="b"/>
            <a:pathLst>
              <a:path w="47" h="48">
                <a:moveTo>
                  <a:pt x="30" y="44"/>
                </a:moveTo>
                <a:cubicBezTo>
                  <a:pt x="19" y="48"/>
                  <a:pt x="7" y="42"/>
                  <a:pt x="3" y="31"/>
                </a:cubicBezTo>
                <a:cubicBezTo>
                  <a:pt x="0" y="19"/>
                  <a:pt x="6" y="7"/>
                  <a:pt x="17" y="4"/>
                </a:cubicBezTo>
                <a:cubicBezTo>
                  <a:pt x="28" y="0"/>
                  <a:pt x="40" y="6"/>
                  <a:pt x="44" y="17"/>
                </a:cubicBezTo>
                <a:cubicBezTo>
                  <a:pt x="47" y="29"/>
                  <a:pt x="41" y="41"/>
                  <a:pt x="30" y="44"/>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73" name="Group 72">
            <a:extLst>
              <a:ext uri="{FF2B5EF4-FFF2-40B4-BE49-F238E27FC236}">
                <a16:creationId xmlns:a16="http://schemas.microsoft.com/office/drawing/2014/main" id="{520630BE-8AB8-A2DF-C01F-C3E9D1A3B711}"/>
              </a:ext>
            </a:extLst>
          </p:cNvPr>
          <p:cNvGrpSpPr/>
          <p:nvPr/>
        </p:nvGrpSpPr>
        <p:grpSpPr>
          <a:xfrm>
            <a:off x="4235206" y="3098480"/>
            <a:ext cx="3721588" cy="1534922"/>
            <a:chOff x="4344126" y="2845691"/>
            <a:chExt cx="3524022" cy="1453438"/>
          </a:xfrm>
          <a:noFill/>
        </p:grpSpPr>
        <p:sp>
          <p:nvSpPr>
            <p:cNvPr id="74" name="Freeform 71">
              <a:extLst>
                <a:ext uri="{FF2B5EF4-FFF2-40B4-BE49-F238E27FC236}">
                  <a16:creationId xmlns:a16="http://schemas.microsoft.com/office/drawing/2014/main" id="{C976B99A-1E99-575B-4B9B-2C8826CCD915}"/>
                </a:ext>
              </a:extLst>
            </p:cNvPr>
            <p:cNvSpPr>
              <a:spLocks/>
            </p:cNvSpPr>
            <p:nvPr/>
          </p:nvSpPr>
          <p:spPr bwMode="auto">
            <a:xfrm>
              <a:off x="7650616" y="2845691"/>
              <a:ext cx="217532" cy="312602"/>
            </a:xfrm>
            <a:custGeom>
              <a:avLst/>
              <a:gdLst>
                <a:gd name="T0" fmla="*/ 25 w 57"/>
                <a:gd name="T1" fmla="*/ 0 h 82"/>
                <a:gd name="T2" fmla="*/ 50 w 57"/>
                <a:gd name="T3" fmla="*/ 50 h 82"/>
                <a:gd name="T4" fmla="*/ 0 w 57"/>
                <a:gd name="T5" fmla="*/ 76 h 82"/>
              </a:gdLst>
              <a:ahLst/>
              <a:cxnLst>
                <a:cxn ang="0">
                  <a:pos x="T0" y="T1"/>
                </a:cxn>
                <a:cxn ang="0">
                  <a:pos x="T2" y="T3"/>
                </a:cxn>
                <a:cxn ang="0">
                  <a:pos x="T4" y="T5"/>
                </a:cxn>
              </a:cxnLst>
              <a:rect l="0" t="0" r="r" b="b"/>
              <a:pathLst>
                <a:path w="57" h="82">
                  <a:moveTo>
                    <a:pt x="25" y="0"/>
                  </a:moveTo>
                  <a:cubicBezTo>
                    <a:pt x="46" y="7"/>
                    <a:pt x="57" y="30"/>
                    <a:pt x="50" y="50"/>
                  </a:cubicBezTo>
                  <a:cubicBezTo>
                    <a:pt x="43" y="71"/>
                    <a:pt x="21" y="82"/>
                    <a:pt x="0" y="76"/>
                  </a:cubicBezTo>
                </a:path>
              </a:pathLst>
            </a:custGeom>
            <a:grpFill/>
            <a:ln w="28575">
              <a:solidFill>
                <a:schemeClr val="bg1">
                  <a:alpha val="30000"/>
                </a:schemeClr>
              </a:solidFill>
              <a:round/>
              <a:headEnd/>
              <a:tailEnd/>
            </a:ln>
          </p:spPr>
          <p:txBody>
            <a:bodyPr/>
            <a:lstStyle/>
            <a:p>
              <a:endParaRPr lang="ru-UA"/>
            </a:p>
          </p:txBody>
        </p:sp>
        <p:grpSp>
          <p:nvGrpSpPr>
            <p:cNvPr id="75" name="Group 74">
              <a:extLst>
                <a:ext uri="{FF2B5EF4-FFF2-40B4-BE49-F238E27FC236}">
                  <a16:creationId xmlns:a16="http://schemas.microsoft.com/office/drawing/2014/main" id="{0DBA6341-F23D-A492-638E-06ECC3159039}"/>
                </a:ext>
              </a:extLst>
            </p:cNvPr>
            <p:cNvGrpSpPr/>
            <p:nvPr/>
          </p:nvGrpSpPr>
          <p:grpSpPr>
            <a:xfrm>
              <a:off x="6969015" y="3130900"/>
              <a:ext cx="678378" cy="870129"/>
              <a:chOff x="6969015" y="3130900"/>
              <a:chExt cx="678378" cy="870129"/>
            </a:xfrm>
            <a:grpFill/>
          </p:grpSpPr>
          <p:sp>
            <p:nvSpPr>
              <p:cNvPr id="85" name="Freeform 70">
                <a:extLst>
                  <a:ext uri="{FF2B5EF4-FFF2-40B4-BE49-F238E27FC236}">
                    <a16:creationId xmlns:a16="http://schemas.microsoft.com/office/drawing/2014/main" id="{8DFE083C-FB8D-7981-598D-46B931126F6F}"/>
                  </a:ext>
                </a:extLst>
              </p:cNvPr>
              <p:cNvSpPr>
                <a:spLocks/>
              </p:cNvSpPr>
              <p:nvPr/>
            </p:nvSpPr>
            <p:spPr bwMode="auto">
              <a:xfrm>
                <a:off x="7209106" y="3130900"/>
                <a:ext cx="438287" cy="602645"/>
              </a:xfrm>
              <a:custGeom>
                <a:avLst/>
                <a:gdLst>
                  <a:gd name="T0" fmla="*/ 115 w 115"/>
                  <a:gd name="T1" fmla="*/ 0 h 158"/>
                  <a:gd name="T2" fmla="*/ 0 w 115"/>
                  <a:gd name="T3" fmla="*/ 158 h 158"/>
                </a:gdLst>
                <a:ahLst/>
                <a:cxnLst>
                  <a:cxn ang="0">
                    <a:pos x="T0" y="T1"/>
                  </a:cxn>
                  <a:cxn ang="0">
                    <a:pos x="T2" y="T3"/>
                  </a:cxn>
                </a:cxnLst>
                <a:rect l="0" t="0" r="r" b="b"/>
                <a:pathLst>
                  <a:path w="115" h="158">
                    <a:moveTo>
                      <a:pt x="115" y="0"/>
                    </a:moveTo>
                    <a:cubicBezTo>
                      <a:pt x="89" y="61"/>
                      <a:pt x="49" y="115"/>
                      <a:pt x="0" y="158"/>
                    </a:cubicBezTo>
                  </a:path>
                </a:pathLst>
              </a:custGeom>
              <a:grpFill/>
              <a:ln w="28575">
                <a:solidFill>
                  <a:schemeClr val="bg1">
                    <a:alpha val="30000"/>
                  </a:schemeClr>
                </a:solidFill>
                <a:round/>
                <a:headEnd/>
                <a:tailEnd/>
              </a:ln>
            </p:spPr>
            <p:txBody>
              <a:bodyPr/>
              <a:lstStyle/>
              <a:p>
                <a:endParaRPr lang="ru-UA"/>
              </a:p>
            </p:txBody>
          </p:sp>
          <p:sp>
            <p:nvSpPr>
              <p:cNvPr id="86" name="Freeform 72">
                <a:extLst>
                  <a:ext uri="{FF2B5EF4-FFF2-40B4-BE49-F238E27FC236}">
                    <a16:creationId xmlns:a16="http://schemas.microsoft.com/office/drawing/2014/main" id="{BC67B20E-ACEB-B1A9-4B11-21760EDB7F63}"/>
                  </a:ext>
                </a:extLst>
              </p:cNvPr>
              <p:cNvSpPr>
                <a:spLocks/>
              </p:cNvSpPr>
              <p:nvPr/>
            </p:nvSpPr>
            <p:spPr bwMode="auto">
              <a:xfrm>
                <a:off x="6969015" y="3741602"/>
                <a:ext cx="293266" cy="259427"/>
              </a:xfrm>
              <a:custGeom>
                <a:avLst/>
                <a:gdLst>
                  <a:gd name="T0" fmla="*/ 64 w 77"/>
                  <a:gd name="T1" fmla="*/ 0 h 68"/>
                  <a:gd name="T2" fmla="*/ 55 w 77"/>
                  <a:gd name="T3" fmla="*/ 55 h 68"/>
                  <a:gd name="T4" fmla="*/ 0 w 77"/>
                  <a:gd name="T5" fmla="*/ 46 h 68"/>
                </a:gdLst>
                <a:ahLst/>
                <a:cxnLst>
                  <a:cxn ang="0">
                    <a:pos x="T0" y="T1"/>
                  </a:cxn>
                  <a:cxn ang="0">
                    <a:pos x="T2" y="T3"/>
                  </a:cxn>
                  <a:cxn ang="0">
                    <a:pos x="T4" y="T5"/>
                  </a:cxn>
                </a:cxnLst>
                <a:rect l="0" t="0" r="r" b="b"/>
                <a:pathLst>
                  <a:path w="77" h="68">
                    <a:moveTo>
                      <a:pt x="64" y="0"/>
                    </a:moveTo>
                    <a:cubicBezTo>
                      <a:pt x="77" y="17"/>
                      <a:pt x="73" y="42"/>
                      <a:pt x="55" y="55"/>
                    </a:cubicBezTo>
                    <a:cubicBezTo>
                      <a:pt x="38" y="68"/>
                      <a:pt x="13" y="64"/>
                      <a:pt x="0" y="46"/>
                    </a:cubicBezTo>
                  </a:path>
                </a:pathLst>
              </a:custGeom>
              <a:grpFill/>
              <a:ln w="28575">
                <a:solidFill>
                  <a:schemeClr val="bg1">
                    <a:alpha val="30000"/>
                  </a:schemeClr>
                </a:solidFill>
                <a:round/>
                <a:headEnd/>
                <a:tailEnd/>
              </a:ln>
            </p:spPr>
            <p:txBody>
              <a:bodyPr/>
              <a:lstStyle/>
              <a:p>
                <a:endParaRPr lang="ru-UA"/>
              </a:p>
            </p:txBody>
          </p:sp>
        </p:grpSp>
        <p:grpSp>
          <p:nvGrpSpPr>
            <p:cNvPr id="76" name="Group 75">
              <a:extLst>
                <a:ext uri="{FF2B5EF4-FFF2-40B4-BE49-F238E27FC236}">
                  <a16:creationId xmlns:a16="http://schemas.microsoft.com/office/drawing/2014/main" id="{8F142328-3172-37DA-4506-75A8B5C8E575}"/>
                </a:ext>
              </a:extLst>
            </p:cNvPr>
            <p:cNvGrpSpPr/>
            <p:nvPr/>
          </p:nvGrpSpPr>
          <p:grpSpPr>
            <a:xfrm>
              <a:off x="5955476" y="3914016"/>
              <a:ext cx="1010316" cy="385113"/>
              <a:chOff x="5955476" y="3914016"/>
              <a:chExt cx="1010316" cy="385113"/>
            </a:xfrm>
            <a:grpFill/>
          </p:grpSpPr>
          <p:sp>
            <p:nvSpPr>
              <p:cNvPr id="83" name="Freeform 69">
                <a:extLst>
                  <a:ext uri="{FF2B5EF4-FFF2-40B4-BE49-F238E27FC236}">
                    <a16:creationId xmlns:a16="http://schemas.microsoft.com/office/drawing/2014/main" id="{67253445-BE48-CFE4-1017-09873BC9CF40}"/>
                  </a:ext>
                </a:extLst>
              </p:cNvPr>
              <p:cNvSpPr>
                <a:spLocks/>
              </p:cNvSpPr>
              <p:nvPr/>
            </p:nvSpPr>
            <p:spPr bwMode="auto">
              <a:xfrm>
                <a:off x="6256798" y="3914016"/>
                <a:ext cx="708994" cy="228812"/>
              </a:xfrm>
              <a:custGeom>
                <a:avLst/>
                <a:gdLst>
                  <a:gd name="T0" fmla="*/ 186 w 186"/>
                  <a:gd name="T1" fmla="*/ 0 h 60"/>
                  <a:gd name="T2" fmla="*/ 0 w 186"/>
                  <a:gd name="T3" fmla="*/ 60 h 60"/>
                </a:gdLst>
                <a:ahLst/>
                <a:cxnLst>
                  <a:cxn ang="0">
                    <a:pos x="T0" y="T1"/>
                  </a:cxn>
                  <a:cxn ang="0">
                    <a:pos x="T2" y="T3"/>
                  </a:cxn>
                </a:cxnLst>
                <a:rect l="0" t="0" r="r" b="b"/>
                <a:pathLst>
                  <a:path w="186" h="60">
                    <a:moveTo>
                      <a:pt x="186" y="0"/>
                    </a:moveTo>
                    <a:cubicBezTo>
                      <a:pt x="129" y="34"/>
                      <a:pt x="65" y="54"/>
                      <a:pt x="0" y="60"/>
                    </a:cubicBezTo>
                  </a:path>
                </a:pathLst>
              </a:custGeom>
              <a:grpFill/>
              <a:ln w="28575">
                <a:solidFill>
                  <a:schemeClr val="bg1">
                    <a:alpha val="30000"/>
                  </a:schemeClr>
                </a:solidFill>
                <a:round/>
                <a:headEnd/>
                <a:tailEnd/>
              </a:ln>
            </p:spPr>
            <p:txBody>
              <a:bodyPr/>
              <a:lstStyle/>
              <a:p>
                <a:endParaRPr lang="ru-UA"/>
              </a:p>
            </p:txBody>
          </p:sp>
          <p:sp>
            <p:nvSpPr>
              <p:cNvPr id="84" name="Freeform 73">
                <a:extLst>
                  <a:ext uri="{FF2B5EF4-FFF2-40B4-BE49-F238E27FC236}">
                    <a16:creationId xmlns:a16="http://schemas.microsoft.com/office/drawing/2014/main" id="{6666453A-3089-3629-7CFC-E68DEEAF4F49}"/>
                  </a:ext>
                </a:extLst>
              </p:cNvPr>
              <p:cNvSpPr>
                <a:spLocks/>
              </p:cNvSpPr>
              <p:nvPr/>
            </p:nvSpPr>
            <p:spPr bwMode="auto">
              <a:xfrm>
                <a:off x="5955476" y="4149273"/>
                <a:ext cx="301322" cy="149856"/>
              </a:xfrm>
              <a:custGeom>
                <a:avLst/>
                <a:gdLst>
                  <a:gd name="T0" fmla="*/ 79 w 79"/>
                  <a:gd name="T1" fmla="*/ 0 h 39"/>
                  <a:gd name="T2" fmla="*/ 40 w 79"/>
                  <a:gd name="T3" fmla="*/ 39 h 39"/>
                  <a:gd name="T4" fmla="*/ 0 w 79"/>
                  <a:gd name="T5" fmla="*/ 0 h 39"/>
                </a:gdLst>
                <a:ahLst/>
                <a:cxnLst>
                  <a:cxn ang="0">
                    <a:pos x="T0" y="T1"/>
                  </a:cxn>
                  <a:cxn ang="0">
                    <a:pos x="T2" y="T3"/>
                  </a:cxn>
                  <a:cxn ang="0">
                    <a:pos x="T4" y="T5"/>
                  </a:cxn>
                </a:cxnLst>
                <a:rect l="0" t="0" r="r" b="b"/>
                <a:pathLst>
                  <a:path w="79" h="39">
                    <a:moveTo>
                      <a:pt x="79" y="0"/>
                    </a:moveTo>
                    <a:cubicBezTo>
                      <a:pt x="79" y="22"/>
                      <a:pt x="61" y="39"/>
                      <a:pt x="40" y="39"/>
                    </a:cubicBezTo>
                    <a:cubicBezTo>
                      <a:pt x="18" y="39"/>
                      <a:pt x="0" y="22"/>
                      <a:pt x="0" y="0"/>
                    </a:cubicBezTo>
                  </a:path>
                </a:pathLst>
              </a:custGeom>
              <a:grpFill/>
              <a:ln w="28575">
                <a:solidFill>
                  <a:schemeClr val="bg1">
                    <a:alpha val="30000"/>
                  </a:schemeClr>
                </a:solidFill>
                <a:round/>
                <a:headEnd/>
                <a:tailEnd/>
              </a:ln>
            </p:spPr>
            <p:txBody>
              <a:bodyPr/>
              <a:lstStyle/>
              <a:p>
                <a:endParaRPr lang="ru-UA"/>
              </a:p>
            </p:txBody>
          </p:sp>
        </p:grpSp>
        <p:grpSp>
          <p:nvGrpSpPr>
            <p:cNvPr id="77" name="Group 76">
              <a:extLst>
                <a:ext uri="{FF2B5EF4-FFF2-40B4-BE49-F238E27FC236}">
                  <a16:creationId xmlns:a16="http://schemas.microsoft.com/office/drawing/2014/main" id="{7CD41B02-B8B1-E637-52C5-2F6D6A505FBD}"/>
                </a:ext>
              </a:extLst>
            </p:cNvPr>
            <p:cNvGrpSpPr/>
            <p:nvPr/>
          </p:nvGrpSpPr>
          <p:grpSpPr>
            <a:xfrm>
              <a:off x="4949993" y="3741602"/>
              <a:ext cx="1005483" cy="401226"/>
              <a:chOff x="4949993" y="3741602"/>
              <a:chExt cx="1005483" cy="401226"/>
            </a:xfrm>
            <a:grpFill/>
          </p:grpSpPr>
          <p:sp>
            <p:nvSpPr>
              <p:cNvPr id="81" name="Freeform 68">
                <a:extLst>
                  <a:ext uri="{FF2B5EF4-FFF2-40B4-BE49-F238E27FC236}">
                    <a16:creationId xmlns:a16="http://schemas.microsoft.com/office/drawing/2014/main" id="{8C5218E9-F2AB-84C4-B2DA-2E99B4825CA2}"/>
                  </a:ext>
                </a:extLst>
              </p:cNvPr>
              <p:cNvSpPr>
                <a:spLocks/>
              </p:cNvSpPr>
              <p:nvPr/>
            </p:nvSpPr>
            <p:spPr bwMode="auto">
              <a:xfrm>
                <a:off x="5246482" y="3914016"/>
                <a:ext cx="708994" cy="228812"/>
              </a:xfrm>
              <a:custGeom>
                <a:avLst/>
                <a:gdLst>
                  <a:gd name="T0" fmla="*/ 186 w 186"/>
                  <a:gd name="T1" fmla="*/ 60 h 60"/>
                  <a:gd name="T2" fmla="*/ 0 w 186"/>
                  <a:gd name="T3" fmla="*/ 0 h 60"/>
                </a:gdLst>
                <a:ahLst/>
                <a:cxnLst>
                  <a:cxn ang="0">
                    <a:pos x="T0" y="T1"/>
                  </a:cxn>
                  <a:cxn ang="0">
                    <a:pos x="T2" y="T3"/>
                  </a:cxn>
                </a:cxnLst>
                <a:rect l="0" t="0" r="r" b="b"/>
                <a:pathLst>
                  <a:path w="186" h="60">
                    <a:moveTo>
                      <a:pt x="186" y="60"/>
                    </a:moveTo>
                    <a:cubicBezTo>
                      <a:pt x="120" y="54"/>
                      <a:pt x="56" y="33"/>
                      <a:pt x="0" y="0"/>
                    </a:cubicBezTo>
                  </a:path>
                </a:pathLst>
              </a:custGeom>
              <a:grpFill/>
              <a:ln w="28575">
                <a:solidFill>
                  <a:schemeClr val="bg1">
                    <a:alpha val="30000"/>
                  </a:schemeClr>
                </a:solidFill>
                <a:round/>
                <a:headEnd/>
                <a:tailEnd/>
              </a:ln>
            </p:spPr>
            <p:txBody>
              <a:bodyPr/>
              <a:lstStyle/>
              <a:p>
                <a:endParaRPr lang="ru-UA"/>
              </a:p>
            </p:txBody>
          </p:sp>
          <p:sp>
            <p:nvSpPr>
              <p:cNvPr id="82" name="Freeform 74">
                <a:extLst>
                  <a:ext uri="{FF2B5EF4-FFF2-40B4-BE49-F238E27FC236}">
                    <a16:creationId xmlns:a16="http://schemas.microsoft.com/office/drawing/2014/main" id="{127B1FE5-CF6B-CB5B-1942-4A70B8488C6F}"/>
                  </a:ext>
                </a:extLst>
              </p:cNvPr>
              <p:cNvSpPr>
                <a:spLocks/>
              </p:cNvSpPr>
              <p:nvPr/>
            </p:nvSpPr>
            <p:spPr bwMode="auto">
              <a:xfrm>
                <a:off x="4949993" y="3741602"/>
                <a:ext cx="293266" cy="259427"/>
              </a:xfrm>
              <a:custGeom>
                <a:avLst/>
                <a:gdLst>
                  <a:gd name="T0" fmla="*/ 77 w 77"/>
                  <a:gd name="T1" fmla="*/ 46 h 68"/>
                  <a:gd name="T2" fmla="*/ 22 w 77"/>
                  <a:gd name="T3" fmla="*/ 55 h 68"/>
                  <a:gd name="T4" fmla="*/ 13 w 77"/>
                  <a:gd name="T5" fmla="*/ 0 h 68"/>
                </a:gdLst>
                <a:ahLst/>
                <a:cxnLst>
                  <a:cxn ang="0">
                    <a:pos x="T0" y="T1"/>
                  </a:cxn>
                  <a:cxn ang="0">
                    <a:pos x="T2" y="T3"/>
                  </a:cxn>
                  <a:cxn ang="0">
                    <a:pos x="T4" y="T5"/>
                  </a:cxn>
                </a:cxnLst>
                <a:rect l="0" t="0" r="r" b="b"/>
                <a:pathLst>
                  <a:path w="77" h="68">
                    <a:moveTo>
                      <a:pt x="77" y="46"/>
                    </a:moveTo>
                    <a:cubicBezTo>
                      <a:pt x="64" y="64"/>
                      <a:pt x="40" y="68"/>
                      <a:pt x="22" y="55"/>
                    </a:cubicBezTo>
                    <a:cubicBezTo>
                      <a:pt x="4" y="42"/>
                      <a:pt x="0" y="17"/>
                      <a:pt x="13" y="0"/>
                    </a:cubicBezTo>
                  </a:path>
                </a:pathLst>
              </a:custGeom>
              <a:grpFill/>
              <a:ln w="28575">
                <a:solidFill>
                  <a:schemeClr val="bg1">
                    <a:alpha val="30000"/>
                  </a:schemeClr>
                </a:solidFill>
                <a:round/>
                <a:headEnd/>
                <a:tailEnd/>
              </a:ln>
            </p:spPr>
            <p:txBody>
              <a:bodyPr/>
              <a:lstStyle/>
              <a:p>
                <a:endParaRPr lang="ru-UA"/>
              </a:p>
            </p:txBody>
          </p:sp>
        </p:grpSp>
        <p:grpSp>
          <p:nvGrpSpPr>
            <p:cNvPr id="78" name="Group 77">
              <a:extLst>
                <a:ext uri="{FF2B5EF4-FFF2-40B4-BE49-F238E27FC236}">
                  <a16:creationId xmlns:a16="http://schemas.microsoft.com/office/drawing/2014/main" id="{509BB757-E7C1-E4B8-34A7-E8E80E0EAB0D}"/>
                </a:ext>
              </a:extLst>
            </p:cNvPr>
            <p:cNvGrpSpPr/>
            <p:nvPr/>
          </p:nvGrpSpPr>
          <p:grpSpPr>
            <a:xfrm>
              <a:off x="4344126" y="2845691"/>
              <a:ext cx="659042" cy="887854"/>
              <a:chOff x="4344126" y="2845691"/>
              <a:chExt cx="659042" cy="887854"/>
            </a:xfrm>
            <a:grpFill/>
          </p:grpSpPr>
          <p:sp>
            <p:nvSpPr>
              <p:cNvPr id="79" name="Freeform 67">
                <a:extLst>
                  <a:ext uri="{FF2B5EF4-FFF2-40B4-BE49-F238E27FC236}">
                    <a16:creationId xmlns:a16="http://schemas.microsoft.com/office/drawing/2014/main" id="{E99C236A-C472-B5BE-EB45-668B2589A793}"/>
                  </a:ext>
                </a:extLst>
              </p:cNvPr>
              <p:cNvSpPr>
                <a:spLocks/>
              </p:cNvSpPr>
              <p:nvPr/>
            </p:nvSpPr>
            <p:spPr bwMode="auto">
              <a:xfrm>
                <a:off x="4564881" y="3130900"/>
                <a:ext cx="438287" cy="602645"/>
              </a:xfrm>
              <a:custGeom>
                <a:avLst/>
                <a:gdLst>
                  <a:gd name="T0" fmla="*/ 115 w 115"/>
                  <a:gd name="T1" fmla="*/ 158 h 158"/>
                  <a:gd name="T2" fmla="*/ 0 w 115"/>
                  <a:gd name="T3" fmla="*/ 0 h 158"/>
                </a:gdLst>
                <a:ahLst/>
                <a:cxnLst>
                  <a:cxn ang="0">
                    <a:pos x="T0" y="T1"/>
                  </a:cxn>
                  <a:cxn ang="0">
                    <a:pos x="T2" y="T3"/>
                  </a:cxn>
                </a:cxnLst>
                <a:rect l="0" t="0" r="r" b="b"/>
                <a:pathLst>
                  <a:path w="115" h="158">
                    <a:moveTo>
                      <a:pt x="115" y="158"/>
                    </a:moveTo>
                    <a:cubicBezTo>
                      <a:pt x="65" y="115"/>
                      <a:pt x="26" y="60"/>
                      <a:pt x="0" y="0"/>
                    </a:cubicBezTo>
                  </a:path>
                </a:pathLst>
              </a:custGeom>
              <a:grpFill/>
              <a:ln w="28575">
                <a:solidFill>
                  <a:schemeClr val="bg1">
                    <a:alpha val="30000"/>
                  </a:schemeClr>
                </a:solidFill>
                <a:round/>
                <a:headEnd/>
                <a:tailEnd/>
              </a:ln>
            </p:spPr>
            <p:txBody>
              <a:bodyPr/>
              <a:lstStyle/>
              <a:p>
                <a:endParaRPr lang="ru-UA"/>
              </a:p>
            </p:txBody>
          </p:sp>
          <p:sp>
            <p:nvSpPr>
              <p:cNvPr id="80" name="Freeform 75">
                <a:extLst>
                  <a:ext uri="{FF2B5EF4-FFF2-40B4-BE49-F238E27FC236}">
                    <a16:creationId xmlns:a16="http://schemas.microsoft.com/office/drawing/2014/main" id="{39E721DF-6438-DF6D-4F69-45E7F09F4522}"/>
                  </a:ext>
                </a:extLst>
              </p:cNvPr>
              <p:cNvSpPr>
                <a:spLocks/>
              </p:cNvSpPr>
              <p:nvPr/>
            </p:nvSpPr>
            <p:spPr bwMode="auto">
              <a:xfrm>
                <a:off x="4344126" y="2845691"/>
                <a:ext cx="217532" cy="312602"/>
              </a:xfrm>
              <a:custGeom>
                <a:avLst/>
                <a:gdLst>
                  <a:gd name="T0" fmla="*/ 57 w 57"/>
                  <a:gd name="T1" fmla="*/ 76 h 82"/>
                  <a:gd name="T2" fmla="*/ 7 w 57"/>
                  <a:gd name="T3" fmla="*/ 50 h 82"/>
                  <a:gd name="T4" fmla="*/ 32 w 57"/>
                  <a:gd name="T5" fmla="*/ 0 h 82"/>
                </a:gdLst>
                <a:ahLst/>
                <a:cxnLst>
                  <a:cxn ang="0">
                    <a:pos x="T0" y="T1"/>
                  </a:cxn>
                  <a:cxn ang="0">
                    <a:pos x="T2" y="T3"/>
                  </a:cxn>
                  <a:cxn ang="0">
                    <a:pos x="T4" y="T5"/>
                  </a:cxn>
                </a:cxnLst>
                <a:rect l="0" t="0" r="r" b="b"/>
                <a:pathLst>
                  <a:path w="57" h="82">
                    <a:moveTo>
                      <a:pt x="57" y="76"/>
                    </a:moveTo>
                    <a:cubicBezTo>
                      <a:pt x="36" y="82"/>
                      <a:pt x="14" y="71"/>
                      <a:pt x="7" y="50"/>
                    </a:cubicBezTo>
                    <a:cubicBezTo>
                      <a:pt x="0" y="30"/>
                      <a:pt x="12" y="7"/>
                      <a:pt x="32" y="0"/>
                    </a:cubicBezTo>
                  </a:path>
                </a:pathLst>
              </a:custGeom>
              <a:grpFill/>
              <a:ln w="28575">
                <a:solidFill>
                  <a:schemeClr val="bg1">
                    <a:alpha val="30000"/>
                  </a:schemeClr>
                </a:solidFill>
                <a:round/>
                <a:headEnd/>
                <a:tailEnd/>
              </a:ln>
            </p:spPr>
            <p:txBody>
              <a:bodyPr/>
              <a:lstStyle/>
              <a:p>
                <a:endParaRPr lang="ru-UA"/>
              </a:p>
            </p:txBody>
          </p:sp>
        </p:grpSp>
      </p:grpSp>
      <p:grpSp>
        <p:nvGrpSpPr>
          <p:cNvPr id="87" name="Group 86">
            <a:extLst>
              <a:ext uri="{FF2B5EF4-FFF2-40B4-BE49-F238E27FC236}">
                <a16:creationId xmlns:a16="http://schemas.microsoft.com/office/drawing/2014/main" id="{396EE761-788C-27E9-7F1D-CD99077299B5}"/>
              </a:ext>
            </a:extLst>
          </p:cNvPr>
          <p:cNvGrpSpPr/>
          <p:nvPr/>
        </p:nvGrpSpPr>
        <p:grpSpPr>
          <a:xfrm>
            <a:off x="2878962" y="2921505"/>
            <a:ext cx="1332420" cy="1260949"/>
            <a:chOff x="3059880" y="2678111"/>
            <a:chExt cx="1261687" cy="1194010"/>
          </a:xfrm>
        </p:grpSpPr>
        <p:sp>
          <p:nvSpPr>
            <p:cNvPr id="88" name="Freeform 80">
              <a:extLst>
                <a:ext uri="{FF2B5EF4-FFF2-40B4-BE49-F238E27FC236}">
                  <a16:creationId xmlns:a16="http://schemas.microsoft.com/office/drawing/2014/main" id="{487AE9B6-7624-E1D7-089C-2E09B5E5E479}"/>
                </a:ext>
              </a:extLst>
            </p:cNvPr>
            <p:cNvSpPr>
              <a:spLocks/>
            </p:cNvSpPr>
            <p:nvPr/>
          </p:nvSpPr>
          <p:spPr bwMode="auto">
            <a:xfrm>
              <a:off x="3059880" y="2678111"/>
              <a:ext cx="1261687" cy="1194010"/>
            </a:xfrm>
            <a:custGeom>
              <a:avLst/>
              <a:gdLst>
                <a:gd name="T0" fmla="*/ 201 w 331"/>
                <a:gd name="T1" fmla="*/ 289 h 313"/>
                <a:gd name="T2" fmla="*/ 24 w 331"/>
                <a:gd name="T3" fmla="*/ 198 h 313"/>
                <a:gd name="T4" fmla="*/ 114 w 331"/>
                <a:gd name="T5" fmla="*/ 21 h 313"/>
                <a:gd name="T6" fmla="*/ 281 w 331"/>
                <a:gd name="T7" fmla="*/ 88 h 313"/>
                <a:gd name="T8" fmla="*/ 331 w 331"/>
                <a:gd name="T9" fmla="*/ 99 h 313"/>
                <a:gd name="T10" fmla="*/ 297 w 331"/>
                <a:gd name="T11" fmla="*/ 136 h 313"/>
                <a:gd name="T12" fmla="*/ 201 w 331"/>
                <a:gd name="T13" fmla="*/ 289 h 313"/>
              </a:gdLst>
              <a:ahLst/>
              <a:cxnLst>
                <a:cxn ang="0">
                  <a:pos x="T0" y="T1"/>
                </a:cxn>
                <a:cxn ang="0">
                  <a:pos x="T2" y="T3"/>
                </a:cxn>
                <a:cxn ang="0">
                  <a:pos x="T4" y="T5"/>
                </a:cxn>
                <a:cxn ang="0">
                  <a:pos x="T6" y="T7"/>
                </a:cxn>
                <a:cxn ang="0">
                  <a:pos x="T8" y="T9"/>
                </a:cxn>
                <a:cxn ang="0">
                  <a:pos x="T10" y="T11"/>
                </a:cxn>
                <a:cxn ang="0">
                  <a:pos x="T12" y="T13"/>
                </a:cxn>
              </a:cxnLst>
              <a:rect l="0" t="0" r="r" b="b"/>
              <a:pathLst>
                <a:path w="331" h="313">
                  <a:moveTo>
                    <a:pt x="201" y="289"/>
                  </a:moveTo>
                  <a:cubicBezTo>
                    <a:pt x="127" y="313"/>
                    <a:pt x="48" y="272"/>
                    <a:pt x="24" y="198"/>
                  </a:cubicBezTo>
                  <a:cubicBezTo>
                    <a:pt x="0" y="125"/>
                    <a:pt x="40" y="45"/>
                    <a:pt x="114" y="21"/>
                  </a:cubicBezTo>
                  <a:cubicBezTo>
                    <a:pt x="179" y="0"/>
                    <a:pt x="249" y="30"/>
                    <a:pt x="281" y="88"/>
                  </a:cubicBezTo>
                  <a:cubicBezTo>
                    <a:pt x="331" y="99"/>
                    <a:pt x="331" y="99"/>
                    <a:pt x="331" y="99"/>
                  </a:cubicBezTo>
                  <a:cubicBezTo>
                    <a:pt x="297" y="136"/>
                    <a:pt x="297" y="136"/>
                    <a:pt x="297" y="136"/>
                  </a:cubicBezTo>
                  <a:cubicBezTo>
                    <a:pt x="305" y="202"/>
                    <a:pt x="266" y="267"/>
                    <a:pt x="201" y="289"/>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89" name="Group 88">
              <a:extLst>
                <a:ext uri="{FF2B5EF4-FFF2-40B4-BE49-F238E27FC236}">
                  <a16:creationId xmlns:a16="http://schemas.microsoft.com/office/drawing/2014/main" id="{4AD0BA79-3008-E1BD-1F59-413130493C12}"/>
                </a:ext>
              </a:extLst>
            </p:cNvPr>
            <p:cNvGrpSpPr/>
            <p:nvPr/>
          </p:nvGrpSpPr>
          <p:grpSpPr>
            <a:xfrm>
              <a:off x="3292659" y="2899759"/>
              <a:ext cx="726291" cy="724100"/>
              <a:chOff x="7088188" y="2346062"/>
              <a:chExt cx="965758" cy="962845"/>
            </a:xfrm>
            <a:effectLst>
              <a:outerShdw blurRad="152400" dist="88900" dir="2700000" algn="tl" rotWithShape="0">
                <a:prstClr val="black">
                  <a:alpha val="24000"/>
                </a:prstClr>
              </a:outerShdw>
            </a:effectLst>
          </p:grpSpPr>
          <p:sp>
            <p:nvSpPr>
              <p:cNvPr id="90" name="Oval 89">
                <a:extLst>
                  <a:ext uri="{FF2B5EF4-FFF2-40B4-BE49-F238E27FC236}">
                    <a16:creationId xmlns:a16="http://schemas.microsoft.com/office/drawing/2014/main" id="{B67FB7C8-9F79-66CD-5B17-C34977675F35}"/>
                  </a:ext>
                </a:extLst>
              </p:cNvPr>
              <p:cNvSpPr>
                <a:spLocks noChangeArrowheads="1"/>
              </p:cNvSpPr>
              <p:nvPr/>
            </p:nvSpPr>
            <p:spPr bwMode="auto">
              <a:xfrm>
                <a:off x="7088188" y="2349500"/>
                <a:ext cx="939800" cy="939800"/>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91" name="Oval 90">
                <a:extLst>
                  <a:ext uri="{FF2B5EF4-FFF2-40B4-BE49-F238E27FC236}">
                    <a16:creationId xmlns:a16="http://schemas.microsoft.com/office/drawing/2014/main" id="{A66AE807-FFFD-43EE-810D-DA0AA7727CCD}"/>
                  </a:ext>
                </a:extLst>
              </p:cNvPr>
              <p:cNvSpPr/>
              <p:nvPr/>
            </p:nvSpPr>
            <p:spPr>
              <a:xfrm>
                <a:off x="7091101" y="2346062"/>
                <a:ext cx="962845" cy="96284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grpSp>
      </p:grpSp>
      <p:grpSp>
        <p:nvGrpSpPr>
          <p:cNvPr id="92" name="Group 91">
            <a:extLst>
              <a:ext uri="{FF2B5EF4-FFF2-40B4-BE49-F238E27FC236}">
                <a16:creationId xmlns:a16="http://schemas.microsoft.com/office/drawing/2014/main" id="{3B9CBDC9-BB62-53B0-FE19-9A1EFB69E9F0}"/>
              </a:ext>
            </a:extLst>
          </p:cNvPr>
          <p:cNvGrpSpPr/>
          <p:nvPr/>
        </p:nvGrpSpPr>
        <p:grpSpPr>
          <a:xfrm>
            <a:off x="3857431" y="4277749"/>
            <a:ext cx="1262652" cy="1269458"/>
            <a:chOff x="3986406" y="3962357"/>
            <a:chExt cx="1195622" cy="1202067"/>
          </a:xfrm>
        </p:grpSpPr>
        <p:sp>
          <p:nvSpPr>
            <p:cNvPr id="93" name="Freeform 79">
              <a:extLst>
                <a:ext uri="{FF2B5EF4-FFF2-40B4-BE49-F238E27FC236}">
                  <a16:creationId xmlns:a16="http://schemas.microsoft.com/office/drawing/2014/main" id="{873FAEF9-BBF1-D94D-E04C-D9682A9FCC09}"/>
                </a:ext>
              </a:extLst>
            </p:cNvPr>
            <p:cNvSpPr>
              <a:spLocks/>
            </p:cNvSpPr>
            <p:nvPr/>
          </p:nvSpPr>
          <p:spPr bwMode="auto">
            <a:xfrm>
              <a:off x="3986406" y="3962357"/>
              <a:ext cx="1195622" cy="1202067"/>
            </a:xfrm>
            <a:custGeom>
              <a:avLst/>
              <a:gdLst>
                <a:gd name="T0" fmla="*/ 273 w 314"/>
                <a:gd name="T1" fmla="*/ 238 h 315"/>
                <a:gd name="T2" fmla="*/ 77 w 314"/>
                <a:gd name="T3" fmla="*/ 269 h 315"/>
                <a:gd name="T4" fmla="*/ 46 w 314"/>
                <a:gd name="T5" fmla="*/ 73 h 315"/>
                <a:gd name="T6" fmla="*/ 220 w 314"/>
                <a:gd name="T7" fmla="*/ 29 h 315"/>
                <a:gd name="T8" fmla="*/ 267 w 314"/>
                <a:gd name="T9" fmla="*/ 8 h 315"/>
                <a:gd name="T10" fmla="*/ 261 w 314"/>
                <a:gd name="T11" fmla="*/ 59 h 315"/>
                <a:gd name="T12" fmla="*/ 273 w 314"/>
                <a:gd name="T13" fmla="*/ 238 h 315"/>
              </a:gdLst>
              <a:ahLst/>
              <a:cxnLst>
                <a:cxn ang="0">
                  <a:pos x="T0" y="T1"/>
                </a:cxn>
                <a:cxn ang="0">
                  <a:pos x="T2" y="T3"/>
                </a:cxn>
                <a:cxn ang="0">
                  <a:pos x="T4" y="T5"/>
                </a:cxn>
                <a:cxn ang="0">
                  <a:pos x="T6" y="T7"/>
                </a:cxn>
                <a:cxn ang="0">
                  <a:pos x="T8" y="T9"/>
                </a:cxn>
                <a:cxn ang="0">
                  <a:pos x="T10" y="T11"/>
                </a:cxn>
                <a:cxn ang="0">
                  <a:pos x="T12" y="T13"/>
                </a:cxn>
              </a:cxnLst>
              <a:rect l="0" t="0" r="r" b="b"/>
              <a:pathLst>
                <a:path w="314" h="315">
                  <a:moveTo>
                    <a:pt x="273" y="238"/>
                  </a:moveTo>
                  <a:cubicBezTo>
                    <a:pt x="228" y="301"/>
                    <a:pt x="140" y="315"/>
                    <a:pt x="77" y="269"/>
                  </a:cubicBezTo>
                  <a:cubicBezTo>
                    <a:pt x="14" y="224"/>
                    <a:pt x="0" y="136"/>
                    <a:pt x="46" y="73"/>
                  </a:cubicBezTo>
                  <a:cubicBezTo>
                    <a:pt x="87" y="17"/>
                    <a:pt x="160" y="0"/>
                    <a:pt x="220" y="29"/>
                  </a:cubicBezTo>
                  <a:cubicBezTo>
                    <a:pt x="267" y="8"/>
                    <a:pt x="267" y="8"/>
                    <a:pt x="267" y="8"/>
                  </a:cubicBezTo>
                  <a:cubicBezTo>
                    <a:pt x="261" y="59"/>
                    <a:pt x="261" y="59"/>
                    <a:pt x="261" y="59"/>
                  </a:cubicBezTo>
                  <a:cubicBezTo>
                    <a:pt x="307" y="107"/>
                    <a:pt x="314" y="182"/>
                    <a:pt x="273" y="238"/>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94" name="Group 93">
              <a:extLst>
                <a:ext uri="{FF2B5EF4-FFF2-40B4-BE49-F238E27FC236}">
                  <a16:creationId xmlns:a16="http://schemas.microsoft.com/office/drawing/2014/main" id="{1739652D-D07A-4D15-7265-EE6E1FA21581}"/>
                </a:ext>
              </a:extLst>
            </p:cNvPr>
            <p:cNvGrpSpPr/>
            <p:nvPr/>
          </p:nvGrpSpPr>
          <p:grpSpPr>
            <a:xfrm>
              <a:off x="4181145" y="4123706"/>
              <a:ext cx="806655" cy="806655"/>
              <a:chOff x="7017281" y="2258750"/>
              <a:chExt cx="1072619" cy="1072619"/>
            </a:xfrm>
            <a:effectLst>
              <a:outerShdw blurRad="152400" dist="88900" dir="2700000" algn="tl" rotWithShape="0">
                <a:prstClr val="black">
                  <a:alpha val="24000"/>
                </a:prstClr>
              </a:outerShdw>
            </a:effectLst>
          </p:grpSpPr>
          <p:sp>
            <p:nvSpPr>
              <p:cNvPr id="95" name="Oval 94">
                <a:extLst>
                  <a:ext uri="{FF2B5EF4-FFF2-40B4-BE49-F238E27FC236}">
                    <a16:creationId xmlns:a16="http://schemas.microsoft.com/office/drawing/2014/main" id="{D05FA9D1-C7B0-1085-FB70-8DDCCF0FF09E}"/>
                  </a:ext>
                </a:extLst>
              </p:cNvPr>
              <p:cNvSpPr>
                <a:spLocks noChangeArrowheads="1"/>
              </p:cNvSpPr>
              <p:nvPr/>
            </p:nvSpPr>
            <p:spPr bwMode="auto">
              <a:xfrm>
                <a:off x="7088188" y="2349500"/>
                <a:ext cx="939800" cy="939800"/>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96" name="Oval 95">
                <a:extLst>
                  <a:ext uri="{FF2B5EF4-FFF2-40B4-BE49-F238E27FC236}">
                    <a16:creationId xmlns:a16="http://schemas.microsoft.com/office/drawing/2014/main" id="{B3FFDA43-68F2-CD54-0CDF-5FF082B8439A}"/>
                  </a:ext>
                </a:extLst>
              </p:cNvPr>
              <p:cNvSpPr/>
              <p:nvPr/>
            </p:nvSpPr>
            <p:spPr>
              <a:xfrm>
                <a:off x="7091101" y="2346062"/>
                <a:ext cx="962845" cy="96284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sp>
            <p:nvSpPr>
              <p:cNvPr id="97" name="Oval 96">
                <a:extLst>
                  <a:ext uri="{FF2B5EF4-FFF2-40B4-BE49-F238E27FC236}">
                    <a16:creationId xmlns:a16="http://schemas.microsoft.com/office/drawing/2014/main" id="{AF3AC54A-692D-A2F4-784B-CDBC7A61E125}"/>
                  </a:ext>
                </a:extLst>
              </p:cNvPr>
              <p:cNvSpPr/>
              <p:nvPr/>
            </p:nvSpPr>
            <p:spPr>
              <a:xfrm>
                <a:off x="7017281" y="2258750"/>
                <a:ext cx="1072619" cy="1072619"/>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grpSp>
      </p:grpSp>
      <p:grpSp>
        <p:nvGrpSpPr>
          <p:cNvPr id="98" name="Group 97">
            <a:extLst>
              <a:ext uri="{FF2B5EF4-FFF2-40B4-BE49-F238E27FC236}">
                <a16:creationId xmlns:a16="http://schemas.microsoft.com/office/drawing/2014/main" id="{E2C5C257-C49F-B078-425D-8567ABB5A9F6}"/>
              </a:ext>
            </a:extLst>
          </p:cNvPr>
          <p:cNvGrpSpPr/>
          <p:nvPr/>
        </p:nvGrpSpPr>
        <p:grpSpPr>
          <a:xfrm>
            <a:off x="5530189" y="4689557"/>
            <a:ext cx="1131622" cy="1300088"/>
            <a:chOff x="5570363" y="4352303"/>
            <a:chExt cx="1071548" cy="1231071"/>
          </a:xfrm>
        </p:grpSpPr>
        <p:sp>
          <p:nvSpPr>
            <p:cNvPr id="99" name="Freeform 78">
              <a:extLst>
                <a:ext uri="{FF2B5EF4-FFF2-40B4-BE49-F238E27FC236}">
                  <a16:creationId xmlns:a16="http://schemas.microsoft.com/office/drawing/2014/main" id="{D60EE5C8-8DC0-532B-B320-76D06318E1A8}"/>
                </a:ext>
              </a:extLst>
            </p:cNvPr>
            <p:cNvSpPr>
              <a:spLocks/>
            </p:cNvSpPr>
            <p:nvPr/>
          </p:nvSpPr>
          <p:spPr bwMode="auto">
            <a:xfrm>
              <a:off x="5570363" y="4352303"/>
              <a:ext cx="1071548" cy="1231071"/>
            </a:xfrm>
            <a:custGeom>
              <a:avLst/>
              <a:gdLst>
                <a:gd name="T0" fmla="*/ 0 w 281"/>
                <a:gd name="T1" fmla="*/ 183 h 323"/>
                <a:gd name="T2" fmla="*/ 141 w 281"/>
                <a:gd name="T3" fmla="*/ 323 h 323"/>
                <a:gd name="T4" fmla="*/ 281 w 281"/>
                <a:gd name="T5" fmla="*/ 183 h 323"/>
                <a:gd name="T6" fmla="*/ 166 w 281"/>
                <a:gd name="T7" fmla="*/ 44 h 323"/>
                <a:gd name="T8" fmla="*/ 141 w 281"/>
                <a:gd name="T9" fmla="*/ 0 h 323"/>
                <a:gd name="T10" fmla="*/ 115 w 281"/>
                <a:gd name="T11" fmla="*/ 44 h 323"/>
                <a:gd name="T12" fmla="*/ 0 w 281"/>
                <a:gd name="T13" fmla="*/ 183 h 323"/>
              </a:gdLst>
              <a:ahLst/>
              <a:cxnLst>
                <a:cxn ang="0">
                  <a:pos x="T0" y="T1"/>
                </a:cxn>
                <a:cxn ang="0">
                  <a:pos x="T2" y="T3"/>
                </a:cxn>
                <a:cxn ang="0">
                  <a:pos x="T4" y="T5"/>
                </a:cxn>
                <a:cxn ang="0">
                  <a:pos x="T6" y="T7"/>
                </a:cxn>
                <a:cxn ang="0">
                  <a:pos x="T8" y="T9"/>
                </a:cxn>
                <a:cxn ang="0">
                  <a:pos x="T10" y="T11"/>
                </a:cxn>
                <a:cxn ang="0">
                  <a:pos x="T12" y="T13"/>
                </a:cxn>
              </a:cxnLst>
              <a:rect l="0" t="0" r="r" b="b"/>
              <a:pathLst>
                <a:path w="281" h="323">
                  <a:moveTo>
                    <a:pt x="0" y="183"/>
                  </a:moveTo>
                  <a:cubicBezTo>
                    <a:pt x="0" y="260"/>
                    <a:pt x="63" y="323"/>
                    <a:pt x="141" y="323"/>
                  </a:cubicBezTo>
                  <a:cubicBezTo>
                    <a:pt x="218" y="323"/>
                    <a:pt x="281" y="260"/>
                    <a:pt x="281" y="183"/>
                  </a:cubicBezTo>
                  <a:cubicBezTo>
                    <a:pt x="281" y="114"/>
                    <a:pt x="231" y="56"/>
                    <a:pt x="166" y="44"/>
                  </a:cubicBezTo>
                  <a:cubicBezTo>
                    <a:pt x="141" y="0"/>
                    <a:pt x="141" y="0"/>
                    <a:pt x="141" y="0"/>
                  </a:cubicBezTo>
                  <a:cubicBezTo>
                    <a:pt x="115" y="44"/>
                    <a:pt x="115" y="44"/>
                    <a:pt x="115" y="44"/>
                  </a:cubicBezTo>
                  <a:cubicBezTo>
                    <a:pt x="50" y="56"/>
                    <a:pt x="0" y="114"/>
                    <a:pt x="0" y="183"/>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100" name="Group 99">
              <a:extLst>
                <a:ext uri="{FF2B5EF4-FFF2-40B4-BE49-F238E27FC236}">
                  <a16:creationId xmlns:a16="http://schemas.microsoft.com/office/drawing/2014/main" id="{4B8DC572-6D91-65C9-A1C6-433B8BD1951C}"/>
                </a:ext>
              </a:extLst>
            </p:cNvPr>
            <p:cNvGrpSpPr/>
            <p:nvPr/>
          </p:nvGrpSpPr>
          <p:grpSpPr>
            <a:xfrm>
              <a:off x="5693402" y="4617836"/>
              <a:ext cx="806655" cy="806655"/>
              <a:chOff x="7017281" y="2258750"/>
              <a:chExt cx="1072619" cy="1072619"/>
            </a:xfrm>
            <a:effectLst>
              <a:outerShdw blurRad="152400" dist="88900" dir="2700000" algn="tl" rotWithShape="0">
                <a:prstClr val="black">
                  <a:alpha val="24000"/>
                </a:prstClr>
              </a:outerShdw>
            </a:effectLst>
          </p:grpSpPr>
          <p:sp>
            <p:nvSpPr>
              <p:cNvPr id="101" name="Oval 100">
                <a:extLst>
                  <a:ext uri="{FF2B5EF4-FFF2-40B4-BE49-F238E27FC236}">
                    <a16:creationId xmlns:a16="http://schemas.microsoft.com/office/drawing/2014/main" id="{795512F6-5E9D-6799-ACA9-165056675350}"/>
                  </a:ext>
                </a:extLst>
              </p:cNvPr>
              <p:cNvSpPr>
                <a:spLocks noChangeArrowheads="1"/>
              </p:cNvSpPr>
              <p:nvPr/>
            </p:nvSpPr>
            <p:spPr bwMode="auto">
              <a:xfrm>
                <a:off x="7088188" y="2349500"/>
                <a:ext cx="939800" cy="939800"/>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102" name="Oval 101">
                <a:extLst>
                  <a:ext uri="{FF2B5EF4-FFF2-40B4-BE49-F238E27FC236}">
                    <a16:creationId xmlns:a16="http://schemas.microsoft.com/office/drawing/2014/main" id="{6192F40F-DAB2-C61D-8752-85D51AFEC1E0}"/>
                  </a:ext>
                </a:extLst>
              </p:cNvPr>
              <p:cNvSpPr/>
              <p:nvPr/>
            </p:nvSpPr>
            <p:spPr>
              <a:xfrm>
                <a:off x="7091101" y="2346062"/>
                <a:ext cx="962845" cy="96284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sp>
            <p:nvSpPr>
              <p:cNvPr id="103" name="Oval 102">
                <a:extLst>
                  <a:ext uri="{FF2B5EF4-FFF2-40B4-BE49-F238E27FC236}">
                    <a16:creationId xmlns:a16="http://schemas.microsoft.com/office/drawing/2014/main" id="{ACBA4781-15CB-1487-D1B7-B4981E5F1084}"/>
                  </a:ext>
                </a:extLst>
              </p:cNvPr>
              <p:cNvSpPr/>
              <p:nvPr/>
            </p:nvSpPr>
            <p:spPr>
              <a:xfrm>
                <a:off x="7017281" y="2258750"/>
                <a:ext cx="1072619" cy="1072619"/>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grpSp>
      </p:grpSp>
      <p:grpSp>
        <p:nvGrpSpPr>
          <p:cNvPr id="104" name="Group 103">
            <a:extLst>
              <a:ext uri="{FF2B5EF4-FFF2-40B4-BE49-F238E27FC236}">
                <a16:creationId xmlns:a16="http://schemas.microsoft.com/office/drawing/2014/main" id="{71F82C8E-E9F3-1901-E417-B29777372D95}"/>
              </a:ext>
            </a:extLst>
          </p:cNvPr>
          <p:cNvGrpSpPr/>
          <p:nvPr/>
        </p:nvGrpSpPr>
        <p:grpSpPr>
          <a:xfrm>
            <a:off x="7071917" y="4277749"/>
            <a:ext cx="1262652" cy="1269458"/>
            <a:chOff x="7030246" y="3962357"/>
            <a:chExt cx="1195622" cy="1202067"/>
          </a:xfrm>
        </p:grpSpPr>
        <p:sp>
          <p:nvSpPr>
            <p:cNvPr id="105" name="Freeform 77">
              <a:extLst>
                <a:ext uri="{FF2B5EF4-FFF2-40B4-BE49-F238E27FC236}">
                  <a16:creationId xmlns:a16="http://schemas.microsoft.com/office/drawing/2014/main" id="{461AE73A-840E-6D18-5FBD-D0515BB2DB81}"/>
                </a:ext>
              </a:extLst>
            </p:cNvPr>
            <p:cNvSpPr>
              <a:spLocks/>
            </p:cNvSpPr>
            <p:nvPr/>
          </p:nvSpPr>
          <p:spPr bwMode="auto">
            <a:xfrm>
              <a:off x="7030246" y="3962357"/>
              <a:ext cx="1195622" cy="1202067"/>
            </a:xfrm>
            <a:custGeom>
              <a:avLst/>
              <a:gdLst>
                <a:gd name="T0" fmla="*/ 41 w 314"/>
                <a:gd name="T1" fmla="*/ 238 h 315"/>
                <a:gd name="T2" fmla="*/ 237 w 314"/>
                <a:gd name="T3" fmla="*/ 269 h 315"/>
                <a:gd name="T4" fmla="*/ 268 w 314"/>
                <a:gd name="T5" fmla="*/ 73 h 315"/>
                <a:gd name="T6" fmla="*/ 94 w 314"/>
                <a:gd name="T7" fmla="*/ 29 h 315"/>
                <a:gd name="T8" fmla="*/ 47 w 314"/>
                <a:gd name="T9" fmla="*/ 8 h 315"/>
                <a:gd name="T10" fmla="*/ 53 w 314"/>
                <a:gd name="T11" fmla="*/ 59 h 315"/>
                <a:gd name="T12" fmla="*/ 41 w 314"/>
                <a:gd name="T13" fmla="*/ 238 h 315"/>
              </a:gdLst>
              <a:ahLst/>
              <a:cxnLst>
                <a:cxn ang="0">
                  <a:pos x="T0" y="T1"/>
                </a:cxn>
                <a:cxn ang="0">
                  <a:pos x="T2" y="T3"/>
                </a:cxn>
                <a:cxn ang="0">
                  <a:pos x="T4" y="T5"/>
                </a:cxn>
                <a:cxn ang="0">
                  <a:pos x="T6" y="T7"/>
                </a:cxn>
                <a:cxn ang="0">
                  <a:pos x="T8" y="T9"/>
                </a:cxn>
                <a:cxn ang="0">
                  <a:pos x="T10" y="T11"/>
                </a:cxn>
                <a:cxn ang="0">
                  <a:pos x="T12" y="T13"/>
                </a:cxn>
              </a:cxnLst>
              <a:rect l="0" t="0" r="r" b="b"/>
              <a:pathLst>
                <a:path w="314" h="315">
                  <a:moveTo>
                    <a:pt x="41" y="238"/>
                  </a:moveTo>
                  <a:cubicBezTo>
                    <a:pt x="86" y="301"/>
                    <a:pt x="174" y="315"/>
                    <a:pt x="237" y="269"/>
                  </a:cubicBezTo>
                  <a:cubicBezTo>
                    <a:pt x="300" y="224"/>
                    <a:pt x="314" y="136"/>
                    <a:pt x="268" y="73"/>
                  </a:cubicBezTo>
                  <a:cubicBezTo>
                    <a:pt x="228" y="17"/>
                    <a:pt x="154" y="0"/>
                    <a:pt x="94" y="29"/>
                  </a:cubicBezTo>
                  <a:cubicBezTo>
                    <a:pt x="47" y="8"/>
                    <a:pt x="47" y="8"/>
                    <a:pt x="47" y="8"/>
                  </a:cubicBezTo>
                  <a:cubicBezTo>
                    <a:pt x="53" y="59"/>
                    <a:pt x="53" y="59"/>
                    <a:pt x="53" y="59"/>
                  </a:cubicBezTo>
                  <a:cubicBezTo>
                    <a:pt x="7" y="107"/>
                    <a:pt x="0" y="182"/>
                    <a:pt x="41" y="238"/>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106" name="Group 105">
              <a:extLst>
                <a:ext uri="{FF2B5EF4-FFF2-40B4-BE49-F238E27FC236}">
                  <a16:creationId xmlns:a16="http://schemas.microsoft.com/office/drawing/2014/main" id="{8AA67A04-3755-25AD-E8C8-A6C9957CA989}"/>
                </a:ext>
              </a:extLst>
            </p:cNvPr>
            <p:cNvGrpSpPr/>
            <p:nvPr/>
          </p:nvGrpSpPr>
          <p:grpSpPr>
            <a:xfrm>
              <a:off x="7206848" y="4121100"/>
              <a:ext cx="806655" cy="806655"/>
              <a:chOff x="7017281" y="2258750"/>
              <a:chExt cx="1072619" cy="1072619"/>
            </a:xfrm>
            <a:effectLst>
              <a:outerShdw blurRad="152400" dist="88900" dir="2700000" algn="tl" rotWithShape="0">
                <a:prstClr val="black">
                  <a:alpha val="24000"/>
                </a:prstClr>
              </a:outerShdw>
            </a:effectLst>
          </p:grpSpPr>
          <p:sp>
            <p:nvSpPr>
              <p:cNvPr id="107" name="Oval 106">
                <a:extLst>
                  <a:ext uri="{FF2B5EF4-FFF2-40B4-BE49-F238E27FC236}">
                    <a16:creationId xmlns:a16="http://schemas.microsoft.com/office/drawing/2014/main" id="{EE1F7C2E-EC69-7DB6-0012-4D1311A788E1}"/>
                  </a:ext>
                </a:extLst>
              </p:cNvPr>
              <p:cNvSpPr>
                <a:spLocks noChangeArrowheads="1"/>
              </p:cNvSpPr>
              <p:nvPr/>
            </p:nvSpPr>
            <p:spPr bwMode="auto">
              <a:xfrm>
                <a:off x="7088188" y="2349500"/>
                <a:ext cx="939800" cy="939800"/>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108" name="Oval 107">
                <a:extLst>
                  <a:ext uri="{FF2B5EF4-FFF2-40B4-BE49-F238E27FC236}">
                    <a16:creationId xmlns:a16="http://schemas.microsoft.com/office/drawing/2014/main" id="{96E5DA0C-97F6-6A6E-37FE-16D3793FBF6A}"/>
                  </a:ext>
                </a:extLst>
              </p:cNvPr>
              <p:cNvSpPr/>
              <p:nvPr/>
            </p:nvSpPr>
            <p:spPr>
              <a:xfrm>
                <a:off x="7091101" y="2346062"/>
                <a:ext cx="962845" cy="96284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sp>
            <p:nvSpPr>
              <p:cNvPr id="109" name="Oval 108">
                <a:extLst>
                  <a:ext uri="{FF2B5EF4-FFF2-40B4-BE49-F238E27FC236}">
                    <a16:creationId xmlns:a16="http://schemas.microsoft.com/office/drawing/2014/main" id="{7E78FA52-5174-0944-7A26-6634B437739B}"/>
                  </a:ext>
                </a:extLst>
              </p:cNvPr>
              <p:cNvSpPr/>
              <p:nvPr/>
            </p:nvSpPr>
            <p:spPr>
              <a:xfrm>
                <a:off x="7017281" y="2258750"/>
                <a:ext cx="1072619" cy="1072619"/>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grpSp>
      </p:grpSp>
      <p:grpSp>
        <p:nvGrpSpPr>
          <p:cNvPr id="110" name="Group 109">
            <a:extLst>
              <a:ext uri="{FF2B5EF4-FFF2-40B4-BE49-F238E27FC236}">
                <a16:creationId xmlns:a16="http://schemas.microsoft.com/office/drawing/2014/main" id="{E5A0B64C-8378-5BB0-9578-97BDF2E988E6}"/>
              </a:ext>
            </a:extLst>
          </p:cNvPr>
          <p:cNvGrpSpPr/>
          <p:nvPr/>
        </p:nvGrpSpPr>
        <p:grpSpPr>
          <a:xfrm>
            <a:off x="7984020" y="2921505"/>
            <a:ext cx="1329017" cy="1260949"/>
            <a:chOff x="7893929" y="2678111"/>
            <a:chExt cx="1258464" cy="1194010"/>
          </a:xfrm>
        </p:grpSpPr>
        <p:sp>
          <p:nvSpPr>
            <p:cNvPr id="111" name="Freeform 76">
              <a:extLst>
                <a:ext uri="{FF2B5EF4-FFF2-40B4-BE49-F238E27FC236}">
                  <a16:creationId xmlns:a16="http://schemas.microsoft.com/office/drawing/2014/main" id="{9A66E131-F1A6-CD91-AF41-D76192169094}"/>
                </a:ext>
              </a:extLst>
            </p:cNvPr>
            <p:cNvSpPr>
              <a:spLocks/>
            </p:cNvSpPr>
            <p:nvPr/>
          </p:nvSpPr>
          <p:spPr bwMode="auto">
            <a:xfrm>
              <a:off x="7893929" y="2678111"/>
              <a:ext cx="1258464" cy="1194010"/>
            </a:xfrm>
            <a:custGeom>
              <a:avLst/>
              <a:gdLst>
                <a:gd name="T0" fmla="*/ 129 w 330"/>
                <a:gd name="T1" fmla="*/ 289 h 313"/>
                <a:gd name="T2" fmla="*/ 306 w 330"/>
                <a:gd name="T3" fmla="*/ 198 h 313"/>
                <a:gd name="T4" fmla="*/ 216 w 330"/>
                <a:gd name="T5" fmla="*/ 21 h 313"/>
                <a:gd name="T6" fmla="*/ 49 w 330"/>
                <a:gd name="T7" fmla="*/ 88 h 313"/>
                <a:gd name="T8" fmla="*/ 0 w 330"/>
                <a:gd name="T9" fmla="*/ 99 h 313"/>
                <a:gd name="T10" fmla="*/ 34 w 330"/>
                <a:gd name="T11" fmla="*/ 136 h 313"/>
                <a:gd name="T12" fmla="*/ 129 w 330"/>
                <a:gd name="T13" fmla="*/ 289 h 313"/>
              </a:gdLst>
              <a:ahLst/>
              <a:cxnLst>
                <a:cxn ang="0">
                  <a:pos x="T0" y="T1"/>
                </a:cxn>
                <a:cxn ang="0">
                  <a:pos x="T2" y="T3"/>
                </a:cxn>
                <a:cxn ang="0">
                  <a:pos x="T4" y="T5"/>
                </a:cxn>
                <a:cxn ang="0">
                  <a:pos x="T6" y="T7"/>
                </a:cxn>
                <a:cxn ang="0">
                  <a:pos x="T8" y="T9"/>
                </a:cxn>
                <a:cxn ang="0">
                  <a:pos x="T10" y="T11"/>
                </a:cxn>
                <a:cxn ang="0">
                  <a:pos x="T12" y="T13"/>
                </a:cxn>
              </a:cxnLst>
              <a:rect l="0" t="0" r="r" b="b"/>
              <a:pathLst>
                <a:path w="330" h="313">
                  <a:moveTo>
                    <a:pt x="129" y="289"/>
                  </a:moveTo>
                  <a:cubicBezTo>
                    <a:pt x="203" y="313"/>
                    <a:pt x="282" y="272"/>
                    <a:pt x="306" y="198"/>
                  </a:cubicBezTo>
                  <a:cubicBezTo>
                    <a:pt x="330" y="125"/>
                    <a:pt x="290" y="45"/>
                    <a:pt x="216" y="21"/>
                  </a:cubicBezTo>
                  <a:cubicBezTo>
                    <a:pt x="151" y="0"/>
                    <a:pt x="81" y="30"/>
                    <a:pt x="49" y="88"/>
                  </a:cubicBezTo>
                  <a:cubicBezTo>
                    <a:pt x="0" y="99"/>
                    <a:pt x="0" y="99"/>
                    <a:pt x="0" y="99"/>
                  </a:cubicBezTo>
                  <a:cubicBezTo>
                    <a:pt x="34" y="136"/>
                    <a:pt x="34" y="136"/>
                    <a:pt x="34" y="136"/>
                  </a:cubicBezTo>
                  <a:cubicBezTo>
                    <a:pt x="25" y="202"/>
                    <a:pt x="64" y="267"/>
                    <a:pt x="129" y="289"/>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grpSp>
          <p:nvGrpSpPr>
            <p:cNvPr id="112" name="Group 111">
              <a:extLst>
                <a:ext uri="{FF2B5EF4-FFF2-40B4-BE49-F238E27FC236}">
                  <a16:creationId xmlns:a16="http://schemas.microsoft.com/office/drawing/2014/main" id="{C13EF10E-5E78-980A-48CB-0D3CE1DC8E05}"/>
                </a:ext>
              </a:extLst>
            </p:cNvPr>
            <p:cNvGrpSpPr/>
            <p:nvPr/>
          </p:nvGrpSpPr>
          <p:grpSpPr>
            <a:xfrm>
              <a:off x="8139305" y="2837951"/>
              <a:ext cx="806655" cy="806655"/>
              <a:chOff x="7017281" y="2258750"/>
              <a:chExt cx="1072619" cy="1072619"/>
            </a:xfrm>
            <a:effectLst>
              <a:outerShdw blurRad="152400" dist="88900" dir="2700000" algn="tl" rotWithShape="0">
                <a:prstClr val="black">
                  <a:alpha val="24000"/>
                </a:prstClr>
              </a:outerShdw>
            </a:effectLst>
          </p:grpSpPr>
          <p:sp>
            <p:nvSpPr>
              <p:cNvPr id="113" name="Oval 112">
                <a:extLst>
                  <a:ext uri="{FF2B5EF4-FFF2-40B4-BE49-F238E27FC236}">
                    <a16:creationId xmlns:a16="http://schemas.microsoft.com/office/drawing/2014/main" id="{625E54F0-5286-2177-EF4B-753514DBA98A}"/>
                  </a:ext>
                </a:extLst>
              </p:cNvPr>
              <p:cNvSpPr>
                <a:spLocks noChangeArrowheads="1"/>
              </p:cNvSpPr>
              <p:nvPr/>
            </p:nvSpPr>
            <p:spPr bwMode="auto">
              <a:xfrm>
                <a:off x="7088188" y="2349500"/>
                <a:ext cx="939800" cy="939800"/>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p>
            </p:txBody>
          </p:sp>
          <p:sp>
            <p:nvSpPr>
              <p:cNvPr id="114" name="Oval 113">
                <a:extLst>
                  <a:ext uri="{FF2B5EF4-FFF2-40B4-BE49-F238E27FC236}">
                    <a16:creationId xmlns:a16="http://schemas.microsoft.com/office/drawing/2014/main" id="{582F0492-5C6A-CB7C-FA89-B941BC594BA7}"/>
                  </a:ext>
                </a:extLst>
              </p:cNvPr>
              <p:cNvSpPr/>
              <p:nvPr/>
            </p:nvSpPr>
            <p:spPr>
              <a:xfrm>
                <a:off x="7091101" y="2346062"/>
                <a:ext cx="962845" cy="962845"/>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sp>
            <p:nvSpPr>
              <p:cNvPr id="115" name="Oval 114">
                <a:extLst>
                  <a:ext uri="{FF2B5EF4-FFF2-40B4-BE49-F238E27FC236}">
                    <a16:creationId xmlns:a16="http://schemas.microsoft.com/office/drawing/2014/main" id="{4CB03100-EA34-5C75-BD91-3D76AE9E765C}"/>
                  </a:ext>
                </a:extLst>
              </p:cNvPr>
              <p:cNvSpPr/>
              <p:nvPr/>
            </p:nvSpPr>
            <p:spPr>
              <a:xfrm>
                <a:off x="7017281" y="2258750"/>
                <a:ext cx="1072619" cy="1072619"/>
              </a:xfrm>
              <a:prstGeom prst="ellipse">
                <a:avLst/>
              </a:pr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UA">
                  <a:solidFill>
                    <a:schemeClr val="tx1"/>
                  </a:solidFill>
                </a:endParaRPr>
              </a:p>
            </p:txBody>
          </p:sp>
        </p:grpSp>
      </p:grpSp>
      <p:sp>
        <p:nvSpPr>
          <p:cNvPr id="121" name="Oval 120">
            <a:extLst>
              <a:ext uri="{FF2B5EF4-FFF2-40B4-BE49-F238E27FC236}">
                <a16:creationId xmlns:a16="http://schemas.microsoft.com/office/drawing/2014/main" id="{EA33D810-9590-797F-74AF-CD981C7B3A92}"/>
              </a:ext>
            </a:extLst>
          </p:cNvPr>
          <p:cNvSpPr/>
          <p:nvPr/>
        </p:nvSpPr>
        <p:spPr>
          <a:xfrm>
            <a:off x="4450057" y="1049830"/>
            <a:ext cx="3290400" cy="32904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8253749F-9EAB-EC75-1536-EDF550E94537}"/>
              </a:ext>
            </a:extLst>
          </p:cNvPr>
          <p:cNvSpPr txBox="1"/>
          <p:nvPr/>
        </p:nvSpPr>
        <p:spPr>
          <a:xfrm>
            <a:off x="0" y="143535"/>
            <a:ext cx="12191999" cy="584775"/>
          </a:xfrm>
          <a:prstGeom prst="rect">
            <a:avLst/>
          </a:prstGeom>
          <a:noFill/>
        </p:spPr>
        <p:txBody>
          <a:bodyPr wrap="square" rtlCol="0">
            <a:spAutoFit/>
          </a:bodyPr>
          <a:lstStyle/>
          <a:p>
            <a:pPr algn="ctr"/>
            <a:r>
              <a:rPr lang="fa-IR" sz="3200" b="1" dirty="0">
                <a:solidFill>
                  <a:srgbClr val="92D050"/>
                </a:solidFill>
                <a:latin typeface="Shabnam" panose="020B0603030804020204" pitchFamily="34" charset="-78"/>
                <a:cs typeface="Shabnam" panose="020B0603030804020204" pitchFamily="34" charset="-78"/>
              </a:rPr>
              <a:t>تابلو های موجود در </a:t>
            </a:r>
            <a:r>
              <a:rPr lang="fa-IR" sz="3200" b="1" dirty="0">
                <a:solidFill>
                  <a:schemeClr val="bg1"/>
                </a:solidFill>
                <a:latin typeface="Shabnam" panose="020B0603030804020204" pitchFamily="34" charset="-78"/>
                <a:cs typeface="Shabnam" panose="020B0603030804020204" pitchFamily="34" charset="-78"/>
              </a:rPr>
              <a:t>کاخ اصلی چهل ستون</a:t>
            </a:r>
            <a:endParaRPr lang="en-US" sz="3200" b="1" dirty="0">
              <a:solidFill>
                <a:schemeClr val="bg1"/>
              </a:solidFill>
              <a:latin typeface="Shabnam" panose="020B0603030804020204" pitchFamily="34" charset="-78"/>
              <a:cs typeface="Shabnam" panose="020B0603030804020204" pitchFamily="34" charset="-78"/>
            </a:endParaRPr>
          </a:p>
        </p:txBody>
      </p:sp>
      <p:sp>
        <p:nvSpPr>
          <p:cNvPr id="123" name="TextBox 122">
            <a:extLst>
              <a:ext uri="{FF2B5EF4-FFF2-40B4-BE49-F238E27FC236}">
                <a16:creationId xmlns:a16="http://schemas.microsoft.com/office/drawing/2014/main" id="{D3D018D1-05F9-69FA-A277-C04F4EF8B1B1}"/>
              </a:ext>
            </a:extLst>
          </p:cNvPr>
          <p:cNvSpPr txBox="1"/>
          <p:nvPr/>
        </p:nvSpPr>
        <p:spPr>
          <a:xfrm>
            <a:off x="304802" y="3031730"/>
            <a:ext cx="2579756" cy="1015663"/>
          </a:xfrm>
          <a:prstGeom prst="rect">
            <a:avLst/>
          </a:prstGeom>
          <a:noFill/>
        </p:spPr>
        <p:txBody>
          <a:bodyPr wrap="square" rtlCol="0">
            <a:spAutoFit/>
          </a:bodyPr>
          <a:lstStyle/>
          <a:p>
            <a:pPr algn="just" rtl="1"/>
            <a:r>
              <a:rPr lang="fa-IR" sz="2000" b="1" i="0" dirty="0">
                <a:solidFill>
                  <a:schemeClr val="bg1"/>
                </a:solidFill>
                <a:effectLst/>
                <a:latin typeface="Shabnam" panose="020B0603030804020204" pitchFamily="34" charset="-78"/>
                <a:cs typeface="Shabnam" panose="020B0603030804020204" pitchFamily="34" charset="-78"/>
              </a:rPr>
              <a:t>نقاشی مجلس بزم شاه عباس کبیر و ولی محمد خان</a:t>
            </a:r>
          </a:p>
        </p:txBody>
      </p:sp>
      <p:sp>
        <p:nvSpPr>
          <p:cNvPr id="124" name="TextBox 123">
            <a:extLst>
              <a:ext uri="{FF2B5EF4-FFF2-40B4-BE49-F238E27FC236}">
                <a16:creationId xmlns:a16="http://schemas.microsoft.com/office/drawing/2014/main" id="{7831325D-FA9A-AE5A-01A5-07AC7AC7CC98}"/>
              </a:ext>
            </a:extLst>
          </p:cNvPr>
          <p:cNvSpPr txBox="1"/>
          <p:nvPr/>
        </p:nvSpPr>
        <p:spPr>
          <a:xfrm>
            <a:off x="8399233" y="4552940"/>
            <a:ext cx="2089307" cy="707886"/>
          </a:xfrm>
          <a:prstGeom prst="rect">
            <a:avLst/>
          </a:prstGeom>
          <a:noFill/>
        </p:spPr>
        <p:txBody>
          <a:bodyPr wrap="square" rtlCol="0">
            <a:spAutoFit/>
          </a:bodyPr>
          <a:lstStyle/>
          <a:p>
            <a:pPr algn="just" rtl="1"/>
            <a:r>
              <a:rPr lang="fa-IR" sz="2000" b="1" dirty="0">
                <a:solidFill>
                  <a:schemeClr val="bg1"/>
                </a:solidFill>
                <a:latin typeface="Shabnam" panose="020B0603030804020204" pitchFamily="34" charset="-78"/>
                <a:cs typeface="Shabnam" panose="020B0603030804020204" pitchFamily="34" charset="-78"/>
              </a:rPr>
              <a:t>جنگ شاه اسماعیل اول با ازبکان</a:t>
            </a:r>
          </a:p>
        </p:txBody>
      </p:sp>
      <p:sp>
        <p:nvSpPr>
          <p:cNvPr id="125" name="TextBox 124">
            <a:extLst>
              <a:ext uri="{FF2B5EF4-FFF2-40B4-BE49-F238E27FC236}">
                <a16:creationId xmlns:a16="http://schemas.microsoft.com/office/drawing/2014/main" id="{979654E2-FF31-2FFA-BE0F-346A0BA5C5E9}"/>
              </a:ext>
            </a:extLst>
          </p:cNvPr>
          <p:cNvSpPr txBox="1"/>
          <p:nvPr/>
        </p:nvSpPr>
        <p:spPr>
          <a:xfrm>
            <a:off x="973016" y="4752226"/>
            <a:ext cx="2819752" cy="707886"/>
          </a:xfrm>
          <a:prstGeom prst="rect">
            <a:avLst/>
          </a:prstGeom>
          <a:noFill/>
        </p:spPr>
        <p:txBody>
          <a:bodyPr wrap="square" rtlCol="0">
            <a:spAutoFit/>
          </a:bodyPr>
          <a:lstStyle/>
          <a:p>
            <a:pPr algn="just" rtl="1"/>
            <a:r>
              <a:rPr lang="fa-IR" sz="2000" b="1" dirty="0">
                <a:solidFill>
                  <a:schemeClr val="bg1"/>
                </a:solidFill>
                <a:latin typeface="Shabnam" panose="020B0603030804020204" pitchFamily="34" charset="-78"/>
                <a:cs typeface="Shabnam" panose="020B0603030804020204" pitchFamily="34" charset="-78"/>
              </a:rPr>
              <a:t>صحنه جنگ شاه اسماعیل اول با عثمانیان در چالدران</a:t>
            </a:r>
          </a:p>
        </p:txBody>
      </p:sp>
      <p:sp>
        <p:nvSpPr>
          <p:cNvPr id="126" name="TextBox 125">
            <a:extLst>
              <a:ext uri="{FF2B5EF4-FFF2-40B4-BE49-F238E27FC236}">
                <a16:creationId xmlns:a16="http://schemas.microsoft.com/office/drawing/2014/main" id="{6BDFCEC0-CF52-DDC1-42EB-7193B969A305}"/>
              </a:ext>
            </a:extLst>
          </p:cNvPr>
          <p:cNvSpPr txBox="1"/>
          <p:nvPr/>
        </p:nvSpPr>
        <p:spPr>
          <a:xfrm>
            <a:off x="9343101" y="2926917"/>
            <a:ext cx="2508929" cy="1015663"/>
          </a:xfrm>
          <a:prstGeom prst="rect">
            <a:avLst/>
          </a:prstGeom>
          <a:noFill/>
        </p:spPr>
        <p:txBody>
          <a:bodyPr wrap="square" rtlCol="0">
            <a:spAutoFit/>
          </a:bodyPr>
          <a:lstStyle/>
          <a:p>
            <a:pPr algn="just" rtl="1"/>
            <a:r>
              <a:rPr lang="fa-IR" sz="2000" b="1" dirty="0">
                <a:solidFill>
                  <a:schemeClr val="bg1"/>
                </a:solidFill>
                <a:latin typeface="Shabnam" panose="020B0603030804020204" pitchFamily="34" charset="-78"/>
                <a:cs typeface="Shabnam" panose="020B0603030804020204" pitchFamily="34" charset="-78"/>
              </a:rPr>
              <a:t>مهمانی شاه عباس دوم به افتخار ندر محمد خان شاه ترکستان</a:t>
            </a:r>
          </a:p>
        </p:txBody>
      </p:sp>
      <p:sp>
        <p:nvSpPr>
          <p:cNvPr id="127" name="TextBox 126">
            <a:extLst>
              <a:ext uri="{FF2B5EF4-FFF2-40B4-BE49-F238E27FC236}">
                <a16:creationId xmlns:a16="http://schemas.microsoft.com/office/drawing/2014/main" id="{6725F67F-AE27-D4C1-C7C0-7F762E563C54}"/>
              </a:ext>
            </a:extLst>
          </p:cNvPr>
          <p:cNvSpPr txBox="1"/>
          <p:nvPr/>
        </p:nvSpPr>
        <p:spPr>
          <a:xfrm>
            <a:off x="4518204" y="6052089"/>
            <a:ext cx="3363784" cy="707886"/>
          </a:xfrm>
          <a:prstGeom prst="rect">
            <a:avLst/>
          </a:prstGeom>
          <a:noFill/>
        </p:spPr>
        <p:txBody>
          <a:bodyPr wrap="square" rtlCol="0">
            <a:spAutoFit/>
          </a:bodyPr>
          <a:lstStyle/>
          <a:p>
            <a:pPr algn="ctr" rtl="1"/>
            <a:r>
              <a:rPr lang="fa-IR" sz="2000" b="1" dirty="0">
                <a:solidFill>
                  <a:schemeClr val="bg1"/>
                </a:solidFill>
                <a:latin typeface="Shabnam" panose="020B0603030804020204" pitchFamily="34" charset="-78"/>
                <a:cs typeface="Shabnam" panose="020B0603030804020204" pitchFamily="34" charset="-78"/>
              </a:rPr>
              <a:t>پذیرایی شاه طهماسب اول از همایون شاه هندوستان</a:t>
            </a:r>
          </a:p>
        </p:txBody>
      </p:sp>
      <p:pic>
        <p:nvPicPr>
          <p:cNvPr id="132" name="Picture 131">
            <a:extLst>
              <a:ext uri="{FF2B5EF4-FFF2-40B4-BE49-F238E27FC236}">
                <a16:creationId xmlns:a16="http://schemas.microsoft.com/office/drawing/2014/main" id="{7DAA6E11-E18A-7924-2064-249A2D4DC132}"/>
              </a:ext>
            </a:extLst>
          </p:cNvPr>
          <p:cNvPicPr>
            <a:picLocks noChangeAspect="1"/>
          </p:cNvPicPr>
          <p:nvPr/>
        </p:nvPicPr>
        <p:blipFill rotWithShape="1">
          <a:blip r:embed="rId3">
            <a:extLst>
              <a:ext uri="{28A0092B-C50C-407E-A947-70E740481C1C}">
                <a14:useLocalDpi xmlns:a14="http://schemas.microsoft.com/office/drawing/2010/main" val="0"/>
              </a:ext>
            </a:extLst>
          </a:blip>
          <a:srcRect l="13465" r="22304"/>
          <a:stretch/>
        </p:blipFill>
        <p:spPr>
          <a:xfrm>
            <a:off x="4498115" y="1067193"/>
            <a:ext cx="3227481" cy="3258202"/>
          </a:xfrm>
          <a:prstGeom prst="roundRect">
            <a:avLst>
              <a:gd name="adj" fmla="val 50000"/>
            </a:avLst>
          </a:prstGeom>
        </p:spPr>
      </p:pic>
      <p:sp>
        <p:nvSpPr>
          <p:cNvPr id="133" name="TextBox 132">
            <a:extLst>
              <a:ext uri="{FF2B5EF4-FFF2-40B4-BE49-F238E27FC236}">
                <a16:creationId xmlns:a16="http://schemas.microsoft.com/office/drawing/2014/main" id="{BD91DBFF-3746-271B-07B0-28F03DC1DCE2}"/>
              </a:ext>
            </a:extLst>
          </p:cNvPr>
          <p:cNvSpPr txBox="1"/>
          <p:nvPr/>
        </p:nvSpPr>
        <p:spPr>
          <a:xfrm>
            <a:off x="3098665" y="3223857"/>
            <a:ext cx="617844" cy="584775"/>
          </a:xfrm>
          <a:prstGeom prst="rect">
            <a:avLst/>
          </a:prstGeom>
          <a:noFill/>
        </p:spPr>
        <p:txBody>
          <a:bodyPr wrap="square" rtlCol="0">
            <a:spAutoFit/>
          </a:bodyPr>
          <a:lstStyle/>
          <a:p>
            <a:pPr algn="just" rtl="1"/>
            <a:r>
              <a:rPr lang="fa-IR" sz="3200" b="1" i="0" dirty="0">
                <a:solidFill>
                  <a:srgbClr val="4E3F4F"/>
                </a:solidFill>
                <a:effectLst/>
                <a:latin typeface="Shabnam" panose="020B0603030804020204" pitchFamily="34" charset="-78"/>
                <a:cs typeface="Shabnam" panose="020B0603030804020204" pitchFamily="34" charset="-78"/>
              </a:rPr>
              <a:t>01</a:t>
            </a:r>
          </a:p>
        </p:txBody>
      </p:sp>
      <p:sp>
        <p:nvSpPr>
          <p:cNvPr id="134" name="TextBox 133">
            <a:extLst>
              <a:ext uri="{FF2B5EF4-FFF2-40B4-BE49-F238E27FC236}">
                <a16:creationId xmlns:a16="http://schemas.microsoft.com/office/drawing/2014/main" id="{8A607FE7-0821-C496-1E29-375E1D3EA55E}"/>
              </a:ext>
            </a:extLst>
          </p:cNvPr>
          <p:cNvSpPr txBox="1"/>
          <p:nvPr/>
        </p:nvSpPr>
        <p:spPr>
          <a:xfrm>
            <a:off x="4083381" y="4633402"/>
            <a:ext cx="617844" cy="584775"/>
          </a:xfrm>
          <a:prstGeom prst="rect">
            <a:avLst/>
          </a:prstGeom>
          <a:noFill/>
        </p:spPr>
        <p:txBody>
          <a:bodyPr wrap="square" rtlCol="0">
            <a:spAutoFit/>
          </a:bodyPr>
          <a:lstStyle/>
          <a:p>
            <a:pPr algn="just" rtl="1"/>
            <a:r>
              <a:rPr lang="fa-IR" sz="3200" b="1" i="0" dirty="0">
                <a:solidFill>
                  <a:srgbClr val="4E3F4F"/>
                </a:solidFill>
                <a:effectLst/>
                <a:latin typeface="Shabnam" panose="020B0603030804020204" pitchFamily="34" charset="-78"/>
                <a:cs typeface="Shabnam" panose="020B0603030804020204" pitchFamily="34" charset="-78"/>
              </a:rPr>
              <a:t>02</a:t>
            </a:r>
          </a:p>
        </p:txBody>
      </p:sp>
      <p:sp>
        <p:nvSpPr>
          <p:cNvPr id="135" name="TextBox 134">
            <a:extLst>
              <a:ext uri="{FF2B5EF4-FFF2-40B4-BE49-F238E27FC236}">
                <a16:creationId xmlns:a16="http://schemas.microsoft.com/office/drawing/2014/main" id="{1BA77F41-D990-6E73-5981-239E24A0B13C}"/>
              </a:ext>
            </a:extLst>
          </p:cNvPr>
          <p:cNvSpPr txBox="1"/>
          <p:nvPr/>
        </p:nvSpPr>
        <p:spPr>
          <a:xfrm>
            <a:off x="5718980" y="5161495"/>
            <a:ext cx="617844" cy="584775"/>
          </a:xfrm>
          <a:prstGeom prst="rect">
            <a:avLst/>
          </a:prstGeom>
          <a:noFill/>
        </p:spPr>
        <p:txBody>
          <a:bodyPr wrap="square" rtlCol="0">
            <a:spAutoFit/>
          </a:bodyPr>
          <a:lstStyle/>
          <a:p>
            <a:pPr algn="just" rtl="1"/>
            <a:r>
              <a:rPr lang="fa-IR" sz="3200" b="1" i="0" dirty="0">
                <a:solidFill>
                  <a:srgbClr val="4E3F4F"/>
                </a:solidFill>
                <a:effectLst/>
                <a:latin typeface="Shabnam" panose="020B0603030804020204" pitchFamily="34" charset="-78"/>
                <a:cs typeface="Shabnam" panose="020B0603030804020204" pitchFamily="34" charset="-78"/>
              </a:rPr>
              <a:t>03</a:t>
            </a:r>
          </a:p>
        </p:txBody>
      </p:sp>
      <p:sp>
        <p:nvSpPr>
          <p:cNvPr id="136" name="TextBox 135">
            <a:extLst>
              <a:ext uri="{FF2B5EF4-FFF2-40B4-BE49-F238E27FC236}">
                <a16:creationId xmlns:a16="http://schemas.microsoft.com/office/drawing/2014/main" id="{1ED22FFB-3503-6821-2500-810F71E06D24}"/>
              </a:ext>
            </a:extLst>
          </p:cNvPr>
          <p:cNvSpPr txBox="1"/>
          <p:nvPr/>
        </p:nvSpPr>
        <p:spPr>
          <a:xfrm>
            <a:off x="7347455" y="4589762"/>
            <a:ext cx="617844" cy="584775"/>
          </a:xfrm>
          <a:prstGeom prst="rect">
            <a:avLst/>
          </a:prstGeom>
          <a:noFill/>
        </p:spPr>
        <p:txBody>
          <a:bodyPr wrap="square" rtlCol="0">
            <a:spAutoFit/>
          </a:bodyPr>
          <a:lstStyle/>
          <a:p>
            <a:pPr algn="just" rtl="1"/>
            <a:r>
              <a:rPr lang="fa-IR" sz="3200" b="1" i="0" dirty="0">
                <a:solidFill>
                  <a:srgbClr val="4E3F4F"/>
                </a:solidFill>
                <a:effectLst/>
                <a:latin typeface="Shabnam" panose="020B0603030804020204" pitchFamily="34" charset="-78"/>
                <a:cs typeface="Shabnam" panose="020B0603030804020204" pitchFamily="34" charset="-78"/>
              </a:rPr>
              <a:t>04</a:t>
            </a:r>
          </a:p>
        </p:txBody>
      </p:sp>
      <p:sp>
        <p:nvSpPr>
          <p:cNvPr id="137" name="TextBox 136">
            <a:extLst>
              <a:ext uri="{FF2B5EF4-FFF2-40B4-BE49-F238E27FC236}">
                <a16:creationId xmlns:a16="http://schemas.microsoft.com/office/drawing/2014/main" id="{EDAC4295-621E-3631-401F-CE5D15AB2B66}"/>
              </a:ext>
            </a:extLst>
          </p:cNvPr>
          <p:cNvSpPr txBox="1"/>
          <p:nvPr/>
        </p:nvSpPr>
        <p:spPr>
          <a:xfrm>
            <a:off x="8341856" y="3232426"/>
            <a:ext cx="617844" cy="584775"/>
          </a:xfrm>
          <a:prstGeom prst="rect">
            <a:avLst/>
          </a:prstGeom>
          <a:noFill/>
        </p:spPr>
        <p:txBody>
          <a:bodyPr wrap="square" rtlCol="0">
            <a:spAutoFit/>
          </a:bodyPr>
          <a:lstStyle/>
          <a:p>
            <a:pPr algn="just" rtl="1"/>
            <a:r>
              <a:rPr lang="fa-IR" sz="3200" b="1" i="0" dirty="0">
                <a:solidFill>
                  <a:srgbClr val="4E3F4F"/>
                </a:solidFill>
                <a:effectLst/>
                <a:latin typeface="Shabnam" panose="020B0603030804020204" pitchFamily="34" charset="-78"/>
                <a:cs typeface="Shabnam" panose="020B0603030804020204" pitchFamily="34" charset="-78"/>
              </a:rPr>
              <a:t>05</a:t>
            </a:r>
          </a:p>
        </p:txBody>
      </p:sp>
    </p:spTree>
    <p:extLst>
      <p:ext uri="{BB962C8B-B14F-4D97-AF65-F5344CB8AC3E}">
        <p14:creationId xmlns:p14="http://schemas.microsoft.com/office/powerpoint/2010/main" val="495041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94C8D647-9706-B3B5-157A-6688EEA856B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76" r="26876"/>
          <a:stretch>
            <a:fillRect/>
          </a:stretch>
        </p:blipFill>
        <p:spPr/>
      </p:pic>
      <p:sp>
        <p:nvSpPr>
          <p:cNvPr id="5" name="Rectangle: Rounded Corners 4">
            <a:extLst>
              <a:ext uri="{FF2B5EF4-FFF2-40B4-BE49-F238E27FC236}">
                <a16:creationId xmlns:a16="http://schemas.microsoft.com/office/drawing/2014/main" id="{31DEC9D4-7B33-A477-1533-92579B7D161B}"/>
              </a:ext>
            </a:extLst>
          </p:cNvPr>
          <p:cNvSpPr/>
          <p:nvPr/>
        </p:nvSpPr>
        <p:spPr>
          <a:xfrm>
            <a:off x="304801" y="482162"/>
            <a:ext cx="7840717" cy="1744717"/>
          </a:xfrm>
          <a:prstGeom prst="roundRect">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F0BDDA2D-C56B-FA70-8437-0C22BFFB6D36}"/>
              </a:ext>
            </a:extLst>
          </p:cNvPr>
          <p:cNvSpPr/>
          <p:nvPr/>
        </p:nvSpPr>
        <p:spPr>
          <a:xfrm>
            <a:off x="304801" y="2556641"/>
            <a:ext cx="7840717" cy="3819197"/>
          </a:xfrm>
          <a:prstGeom prst="roundRect">
            <a:avLst>
              <a:gd name="adj" fmla="val 8993"/>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7E1DADD-3E31-C7CA-DC64-3A063CED87B2}"/>
              </a:ext>
            </a:extLst>
          </p:cNvPr>
          <p:cNvSpPr txBox="1"/>
          <p:nvPr/>
        </p:nvSpPr>
        <p:spPr>
          <a:xfrm>
            <a:off x="446006" y="799088"/>
            <a:ext cx="7699512" cy="830997"/>
          </a:xfrm>
          <a:prstGeom prst="rect">
            <a:avLst/>
          </a:prstGeom>
          <a:noFill/>
        </p:spPr>
        <p:txBody>
          <a:bodyPr wrap="square" rtlCol="0">
            <a:spAutoFit/>
          </a:bodyPr>
          <a:lstStyle/>
          <a:p>
            <a:pPr algn="ctr" rtl="1"/>
            <a:r>
              <a:rPr lang="fa-IR" sz="4800" b="1" i="0" dirty="0">
                <a:solidFill>
                  <a:srgbClr val="92D050"/>
                </a:solidFill>
                <a:effectLst/>
                <a:latin typeface="iransans" panose="020B0506030804020204" pitchFamily="34" charset="-78"/>
                <a:cs typeface="iransans" panose="020B0506030804020204" pitchFamily="34" charset="-78"/>
              </a:rPr>
              <a:t>تالار آیینه کاخ چهلستون</a:t>
            </a:r>
          </a:p>
        </p:txBody>
      </p:sp>
      <p:sp>
        <p:nvSpPr>
          <p:cNvPr id="10" name="TextBox 9">
            <a:extLst>
              <a:ext uri="{FF2B5EF4-FFF2-40B4-BE49-F238E27FC236}">
                <a16:creationId xmlns:a16="http://schemas.microsoft.com/office/drawing/2014/main" id="{472B1F95-7B79-90FA-F530-B7D66092B56C}"/>
              </a:ext>
            </a:extLst>
          </p:cNvPr>
          <p:cNvSpPr txBox="1"/>
          <p:nvPr/>
        </p:nvSpPr>
        <p:spPr>
          <a:xfrm>
            <a:off x="340102" y="2744209"/>
            <a:ext cx="7699512" cy="3477875"/>
          </a:xfrm>
          <a:prstGeom prst="rect">
            <a:avLst/>
          </a:prstGeom>
          <a:noFill/>
        </p:spPr>
        <p:txBody>
          <a:bodyPr wrap="square" rtlCol="0">
            <a:spAutoFit/>
          </a:bodyPr>
          <a:lstStyle/>
          <a:p>
            <a:pPr algn="ctr" rtl="1">
              <a:lnSpc>
                <a:spcPct val="200000"/>
              </a:lnSpc>
            </a:pPr>
            <a:r>
              <a:rPr lang="fa-IR" sz="1600" dirty="0">
                <a:solidFill>
                  <a:schemeClr val="bg1"/>
                </a:solidFill>
                <a:latin typeface="iransans" panose="020B0506030804020204" pitchFamily="34" charset="-78"/>
                <a:cs typeface="iransans" panose="020B0506030804020204" pitchFamily="34" charset="-78"/>
              </a:rPr>
              <a:t>قسمت دیگر ایوان دارای ارتفاع بیشتری است و بر روی دو ستون واقع شده است و این بخش تشکیل دهنده سر در ورودی ایوان است که به تالار آیینه شهرت دارد. تمامی بخش ها و دیوارهای این ایوان با استفاده از آیینه کاری های فوق العاده زیبا در کنار آیینه های بسیار بزرگ  قدی پوشیده شده است که این تالار آینه ای نظر هر بیننده ای را به خود جلب می کند.</a:t>
            </a:r>
          </a:p>
          <a:p>
            <a:pPr algn="ctr" rtl="1">
              <a:lnSpc>
                <a:spcPct val="200000"/>
              </a:lnSpc>
            </a:pPr>
            <a:r>
              <a:rPr lang="fa-IR" sz="1600" dirty="0">
                <a:solidFill>
                  <a:schemeClr val="bg1"/>
                </a:solidFill>
                <a:latin typeface="iransans" panose="020B0506030804020204" pitchFamily="34" charset="-78"/>
                <a:cs typeface="iransans" panose="020B0506030804020204" pitchFamily="34" charset="-78"/>
              </a:rPr>
              <a:t>برای سقف تالار نیز از قاب های چوبی که دارای اشکال گوناگونی هستند استفاده شده که تصویر حوض مرمرین میان ایوان در سقف به خوبی پیدا است. این ایوان از لحاظ قرینه سازی کاملا مشابه ایوان عالی قاپو است.</a:t>
            </a:r>
          </a:p>
        </p:txBody>
      </p:sp>
    </p:spTree>
    <p:extLst>
      <p:ext uri="{BB962C8B-B14F-4D97-AF65-F5344CB8AC3E}">
        <p14:creationId xmlns:p14="http://schemas.microsoft.com/office/powerpoint/2010/main" val="4146197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4E48EE89-3659-99E9-E8FE-096A6E589B18}"/>
              </a:ext>
            </a:extLst>
          </p:cNvPr>
          <p:cNvPicPr>
            <a:picLocks noGrp="1" noChangeAspect="1"/>
          </p:cNvPicPr>
          <p:nvPr>
            <p:ph type="pic" sz="quarter" idx="10"/>
          </p:nvPr>
        </p:nvPicPr>
        <p:blipFill>
          <a:blip r:embed="rId2">
            <a:alphaModFix/>
            <a:extLst>
              <a:ext uri="{28A0092B-C50C-407E-A947-70E740481C1C}">
                <a14:useLocalDpi xmlns:a14="http://schemas.microsoft.com/office/drawing/2010/main" val="0"/>
              </a:ext>
            </a:extLst>
          </a:blip>
          <a:srcRect l="24778" r="24778"/>
          <a:stretch>
            <a:fillRect/>
          </a:stretch>
        </p:blipFill>
        <p:spPr/>
      </p:pic>
      <p:sp>
        <p:nvSpPr>
          <p:cNvPr id="5" name="Oval 4">
            <a:extLst>
              <a:ext uri="{FF2B5EF4-FFF2-40B4-BE49-F238E27FC236}">
                <a16:creationId xmlns:a16="http://schemas.microsoft.com/office/drawing/2014/main" id="{594A01EB-2E77-C76F-9D03-DC0A44D83835}"/>
              </a:ext>
            </a:extLst>
          </p:cNvPr>
          <p:cNvSpPr/>
          <p:nvPr/>
        </p:nvSpPr>
        <p:spPr>
          <a:xfrm>
            <a:off x="1828626" y="-869733"/>
            <a:ext cx="8534748" cy="8597463"/>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167DFE2-88E8-1C7D-AB2D-415D0A63582E}"/>
              </a:ext>
            </a:extLst>
          </p:cNvPr>
          <p:cNvSpPr txBox="1"/>
          <p:nvPr/>
        </p:nvSpPr>
        <p:spPr>
          <a:xfrm>
            <a:off x="3216041" y="723876"/>
            <a:ext cx="5849256" cy="584775"/>
          </a:xfrm>
          <a:prstGeom prst="rect">
            <a:avLst/>
          </a:prstGeom>
          <a:noFill/>
        </p:spPr>
        <p:txBody>
          <a:bodyPr wrap="square" rtlCol="0">
            <a:spAutoFit/>
          </a:bodyPr>
          <a:lstStyle/>
          <a:p>
            <a:pPr algn="ctr" rtl="1"/>
            <a:r>
              <a:rPr lang="fa-IR" sz="3200" b="1" i="0" dirty="0">
                <a:solidFill>
                  <a:schemeClr val="bg1"/>
                </a:solidFill>
                <a:effectLst/>
                <a:latin typeface="iransans" panose="020B0506030804020204" pitchFamily="34" charset="-78"/>
                <a:cs typeface="iransans" panose="020B0506030804020204" pitchFamily="34" charset="-78"/>
              </a:rPr>
              <a:t>شاه نشین </a:t>
            </a:r>
            <a:r>
              <a:rPr lang="fa-IR" sz="3200" b="1" i="0" dirty="0">
                <a:solidFill>
                  <a:srgbClr val="92D050"/>
                </a:solidFill>
                <a:effectLst/>
                <a:latin typeface="iransans" panose="020B0506030804020204" pitchFamily="34" charset="-78"/>
                <a:cs typeface="iransans" panose="020B0506030804020204" pitchFamily="34" charset="-78"/>
              </a:rPr>
              <a:t>کــــــــاخ</a:t>
            </a:r>
          </a:p>
        </p:txBody>
      </p:sp>
      <p:sp>
        <p:nvSpPr>
          <p:cNvPr id="7" name="TextBox 6">
            <a:extLst>
              <a:ext uri="{FF2B5EF4-FFF2-40B4-BE49-F238E27FC236}">
                <a16:creationId xmlns:a16="http://schemas.microsoft.com/office/drawing/2014/main" id="{CF55AA6B-973F-FF28-801A-2B66F89707CE}"/>
              </a:ext>
            </a:extLst>
          </p:cNvPr>
          <p:cNvSpPr txBox="1"/>
          <p:nvPr/>
        </p:nvSpPr>
        <p:spPr>
          <a:xfrm>
            <a:off x="2601310" y="1760340"/>
            <a:ext cx="7078718" cy="4570482"/>
          </a:xfrm>
          <a:prstGeom prst="rect">
            <a:avLst/>
          </a:prstGeom>
          <a:noFill/>
        </p:spPr>
        <p:txBody>
          <a:bodyPr wrap="square">
            <a:spAutoFit/>
          </a:bodyPr>
          <a:lstStyle/>
          <a:p>
            <a:pPr algn="ctr" rtl="1">
              <a:lnSpc>
                <a:spcPct val="250000"/>
              </a:lnSpc>
            </a:pPr>
            <a:r>
              <a:rPr lang="fa-IR" sz="2400" dirty="0">
                <a:solidFill>
                  <a:schemeClr val="bg1"/>
                </a:solidFill>
                <a:latin typeface="Vazir" panose="020B0603030804020204" pitchFamily="34" charset="-78"/>
                <a:cs typeface="Vazir" panose="020B0603030804020204" pitchFamily="34" charset="-78"/>
              </a:rPr>
              <a:t>قسمت شاه نشین در پشت در تالار آینه قرار گرفته و فضای کوچکی است که نسبت به تالار در سطح بالاتری قرار دارد. در سقف بخش شاه نشین از آینه کاری های بسیار ریزی استفاده شده که نمای زیبایی به این قسمت بخشیده است. شاه نشین دارای ابعاد 7* 5.5 متر است</a:t>
            </a:r>
            <a:endParaRPr lang="en-US" sz="2400"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2521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F2FE960-DC7B-DAE7-EDCB-C41325FAB800}"/>
              </a:ext>
            </a:extLst>
          </p:cNvPr>
          <p:cNvSpPr>
            <a:spLocks noGrp="1"/>
          </p:cNvSpPr>
          <p:nvPr>
            <p:ph type="pic" sz="quarter" idx="10"/>
          </p:nvPr>
        </p:nvSpPr>
        <p:spPr>
          <a:xfrm>
            <a:off x="6386286" y="959956"/>
            <a:ext cx="5314812" cy="5313223"/>
          </a:xfrm>
        </p:spPr>
      </p:sp>
      <p:sp>
        <p:nvSpPr>
          <p:cNvPr id="3" name="Picture Placeholder 2">
            <a:extLst>
              <a:ext uri="{FF2B5EF4-FFF2-40B4-BE49-F238E27FC236}">
                <a16:creationId xmlns:a16="http://schemas.microsoft.com/office/drawing/2014/main" id="{92171629-DE33-8199-79ED-2DB996A417E2}"/>
              </a:ext>
            </a:extLst>
          </p:cNvPr>
          <p:cNvSpPr>
            <a:spLocks noGrp="1"/>
          </p:cNvSpPr>
          <p:nvPr>
            <p:ph type="pic" sz="quarter" idx="11"/>
          </p:nvPr>
        </p:nvSpPr>
        <p:spPr>
          <a:xfrm>
            <a:off x="630256" y="959956"/>
            <a:ext cx="5314812" cy="5313223"/>
          </a:xfrm>
        </p:spPr>
      </p:sp>
      <p:pic>
        <p:nvPicPr>
          <p:cNvPr id="5" name="Picture 2">
            <a:extLst>
              <a:ext uri="{FF2B5EF4-FFF2-40B4-BE49-F238E27FC236}">
                <a16:creationId xmlns:a16="http://schemas.microsoft.com/office/drawing/2014/main" id="{7F451974-29C2-B4C3-DD6E-62E80429E988}"/>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14013"/>
          <a:stretch/>
        </p:blipFill>
        <p:spPr bwMode="auto">
          <a:xfrm>
            <a:off x="630256" y="959956"/>
            <a:ext cx="5392615" cy="5271791"/>
          </a:xfrm>
          <a:prstGeom prst="roundRect">
            <a:avLst>
              <a:gd name="adj"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extLst>
              <a:ext uri="{FF2B5EF4-FFF2-40B4-BE49-F238E27FC236}">
                <a16:creationId xmlns:a16="http://schemas.microsoft.com/office/drawing/2014/main" id="{64A593FC-20EE-4925-2FD2-E13FB032F9A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330" r="4751"/>
          <a:stretch/>
        </p:blipFill>
        <p:spPr bwMode="auto">
          <a:xfrm>
            <a:off x="6386286" y="959955"/>
            <a:ext cx="5583116" cy="5271791"/>
          </a:xfrm>
          <a:prstGeom prst="roundRect">
            <a:avLst>
              <a:gd name="adj"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B579A332-F654-10C1-0FDA-B0C63F9D0DD2}"/>
              </a:ext>
            </a:extLst>
          </p:cNvPr>
          <p:cNvSpPr txBox="1"/>
          <p:nvPr/>
        </p:nvSpPr>
        <p:spPr>
          <a:xfrm>
            <a:off x="2429153" y="70338"/>
            <a:ext cx="7187435" cy="584775"/>
          </a:xfrm>
          <a:prstGeom prst="rect">
            <a:avLst/>
          </a:prstGeom>
          <a:noFill/>
        </p:spPr>
        <p:txBody>
          <a:bodyPr wrap="square" rtlCol="0">
            <a:spAutoFit/>
          </a:bodyPr>
          <a:lstStyle/>
          <a:p>
            <a:pPr algn="ctr" rtl="1"/>
            <a:r>
              <a:rPr lang="fa-IR" sz="3200" b="1" i="0" dirty="0">
                <a:effectLst/>
                <a:latin typeface="iransans" panose="020B0506030804020204" pitchFamily="34" charset="-78"/>
                <a:cs typeface="iransans" panose="020B0506030804020204" pitchFamily="34" charset="-78"/>
              </a:rPr>
              <a:t>تصویری از اتاق شاه نشین کــــــــاخ</a:t>
            </a:r>
          </a:p>
        </p:txBody>
      </p:sp>
    </p:spTree>
    <p:extLst>
      <p:ext uri="{BB962C8B-B14F-4D97-AF65-F5344CB8AC3E}">
        <p14:creationId xmlns:p14="http://schemas.microsoft.com/office/powerpoint/2010/main" val="41672313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CCDFCF7-92D8-F1D0-6482-FD34BF96CDE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5103" t="4113" r="11670" b="679"/>
          <a:stretch/>
        </p:blipFill>
        <p:spPr>
          <a:xfrm>
            <a:off x="1" y="0"/>
            <a:ext cx="12192000" cy="6858000"/>
          </a:xfrm>
        </p:spPr>
      </p:pic>
      <p:sp>
        <p:nvSpPr>
          <p:cNvPr id="2" name="Oval 1">
            <a:extLst>
              <a:ext uri="{FF2B5EF4-FFF2-40B4-BE49-F238E27FC236}">
                <a16:creationId xmlns:a16="http://schemas.microsoft.com/office/drawing/2014/main" id="{7055078C-C9FF-9649-0247-70B2A3E464FF}"/>
              </a:ext>
            </a:extLst>
          </p:cNvPr>
          <p:cNvSpPr/>
          <p:nvPr/>
        </p:nvSpPr>
        <p:spPr>
          <a:xfrm>
            <a:off x="-963386" y="-9419771"/>
            <a:ext cx="14118771" cy="14118771"/>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D13E4C2-3B37-0A7B-E54D-70391F308B31}"/>
              </a:ext>
            </a:extLst>
          </p:cNvPr>
          <p:cNvSpPr txBox="1"/>
          <p:nvPr/>
        </p:nvSpPr>
        <p:spPr>
          <a:xfrm>
            <a:off x="42650" y="369521"/>
            <a:ext cx="12106703" cy="830997"/>
          </a:xfrm>
          <a:prstGeom prst="rect">
            <a:avLst/>
          </a:prstGeom>
          <a:noFill/>
        </p:spPr>
        <p:txBody>
          <a:bodyPr wrap="square" rtlCol="0">
            <a:spAutoFit/>
          </a:bodyPr>
          <a:lstStyle/>
          <a:p>
            <a:pPr algn="ctr"/>
            <a:r>
              <a:rPr lang="fa-IR" sz="4800" b="1" dirty="0">
                <a:solidFill>
                  <a:schemeClr val="bg1"/>
                </a:solidFill>
                <a:latin typeface="Shabnam" panose="020B0603030804020204" pitchFamily="34" charset="-78"/>
                <a:cs typeface="Shabnam" panose="020B0603030804020204" pitchFamily="34" charset="-78"/>
              </a:rPr>
              <a:t>پاورپوینت معماری کاخ چهل ستون اصفهان</a:t>
            </a:r>
            <a:endParaRPr lang="en-US" sz="4800" b="1" dirty="0">
              <a:solidFill>
                <a:srgbClr val="92D050"/>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E16AD4A4-D216-B323-4146-590F98073B9D}"/>
              </a:ext>
            </a:extLst>
          </p:cNvPr>
          <p:cNvSpPr txBox="1"/>
          <p:nvPr/>
        </p:nvSpPr>
        <p:spPr>
          <a:xfrm>
            <a:off x="65996" y="1743337"/>
            <a:ext cx="12060010" cy="461665"/>
          </a:xfrm>
          <a:prstGeom prst="rect">
            <a:avLst/>
          </a:prstGeom>
          <a:noFill/>
        </p:spPr>
        <p:txBody>
          <a:bodyPr wrap="square" rtlCol="0">
            <a:spAutoFit/>
          </a:bodyPr>
          <a:lstStyle/>
          <a:p>
            <a:pPr algn="ctr"/>
            <a:r>
              <a:rPr lang="fa-IR" sz="2400" b="1" dirty="0">
                <a:solidFill>
                  <a:srgbClr val="92D050"/>
                </a:solidFill>
                <a:latin typeface="Shabnam" panose="020B0603030804020204" pitchFamily="34" charset="-78"/>
                <a:cs typeface="Shabnam" panose="020B0603030804020204" pitchFamily="34" charset="-78"/>
              </a:rPr>
              <a:t>نام پژوهشگر: </a:t>
            </a:r>
            <a:r>
              <a:rPr lang="fa-IR" sz="2400" b="1" dirty="0">
                <a:solidFill>
                  <a:schemeClr val="bg1"/>
                </a:solidFill>
                <a:latin typeface="Shabnam" panose="020B0603030804020204" pitchFamily="34" charset="-78"/>
                <a:cs typeface="Shabnam" panose="020B0603030804020204" pitchFamily="34" charset="-78"/>
              </a:rPr>
              <a:t>زهرا کرمی رحمت آباد                   </a:t>
            </a:r>
            <a:r>
              <a:rPr lang="fa-IR" sz="2400" b="1" dirty="0">
                <a:solidFill>
                  <a:srgbClr val="92D050"/>
                </a:solidFill>
                <a:latin typeface="Shabnam" panose="020B0603030804020204" pitchFamily="34" charset="-78"/>
                <a:cs typeface="Shabnam" panose="020B0603030804020204" pitchFamily="34" charset="-78"/>
              </a:rPr>
              <a:t>استاد راهنما: </a:t>
            </a:r>
            <a:r>
              <a:rPr lang="fa-IR" sz="2400" b="1" dirty="0">
                <a:solidFill>
                  <a:schemeClr val="bg1"/>
                </a:solidFill>
                <a:latin typeface="Shabnam" panose="020B0603030804020204" pitchFamily="34" charset="-78"/>
                <a:cs typeface="Shabnam" panose="020B0603030804020204" pitchFamily="34" charset="-78"/>
              </a:rPr>
              <a:t>دکتر مهشید ردائی</a:t>
            </a:r>
            <a:endParaRPr lang="en-US" sz="2400" b="1" dirty="0">
              <a:solidFill>
                <a:schemeClr val="bg1"/>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FF438DBB-D4B6-D509-1B9D-79F8031FB5C3}"/>
              </a:ext>
            </a:extLst>
          </p:cNvPr>
          <p:cNvSpPr txBox="1"/>
          <p:nvPr/>
        </p:nvSpPr>
        <p:spPr>
          <a:xfrm>
            <a:off x="1" y="2684515"/>
            <a:ext cx="12192000" cy="461665"/>
          </a:xfrm>
          <a:prstGeom prst="rect">
            <a:avLst/>
          </a:prstGeom>
          <a:noFill/>
        </p:spPr>
        <p:txBody>
          <a:bodyPr wrap="square" rtlCol="0">
            <a:spAutoFit/>
          </a:bodyPr>
          <a:lstStyle/>
          <a:p>
            <a:pPr algn="ctr"/>
            <a:r>
              <a:rPr lang="fa-IR" sz="2400" b="1" dirty="0">
                <a:solidFill>
                  <a:schemeClr val="bg1"/>
                </a:solidFill>
                <a:latin typeface="Shabnam" panose="020B0603030804020204" pitchFamily="34" charset="-78"/>
                <a:cs typeface="Shabnam" panose="020B0603030804020204" pitchFamily="34" charset="-78"/>
              </a:rPr>
              <a:t>تاریخ ارائه</a:t>
            </a:r>
            <a:r>
              <a:rPr lang="fa-IR" sz="2400" b="1" dirty="0">
                <a:solidFill>
                  <a:srgbClr val="92D050"/>
                </a:solidFill>
                <a:latin typeface="Shabnam" panose="020B0603030804020204" pitchFamily="34" charset="-78"/>
                <a:cs typeface="Shabnam" panose="020B0603030804020204" pitchFamily="34" charset="-78"/>
              </a:rPr>
              <a:t>: 19 مهر ماه 1403</a:t>
            </a:r>
            <a:endParaRPr lang="en-US" sz="2400" b="1" dirty="0">
              <a:solidFill>
                <a:srgbClr val="92D0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77083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5F6D58A2-E6AA-5BB3-BE2F-C8B89C516278}"/>
              </a:ext>
            </a:extLst>
          </p:cNvPr>
          <p:cNvSpPr/>
          <p:nvPr/>
        </p:nvSpPr>
        <p:spPr>
          <a:xfrm>
            <a:off x="5118191" y="259150"/>
            <a:ext cx="8534748" cy="8597463"/>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3B05DEBD-461F-1BED-EF46-EB609BBA11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557" r="20557"/>
          <a:stretch>
            <a:fillRect/>
          </a:stretch>
        </p:blipFill>
        <p:spPr/>
      </p:pic>
      <p:sp>
        <p:nvSpPr>
          <p:cNvPr id="8" name="Rectangle: Rounded Corners 7">
            <a:extLst>
              <a:ext uri="{FF2B5EF4-FFF2-40B4-BE49-F238E27FC236}">
                <a16:creationId xmlns:a16="http://schemas.microsoft.com/office/drawing/2014/main" id="{2762EBDA-E3E6-452E-F8CB-7F6C319378B9}"/>
              </a:ext>
            </a:extLst>
          </p:cNvPr>
          <p:cNvSpPr/>
          <p:nvPr/>
        </p:nvSpPr>
        <p:spPr>
          <a:xfrm>
            <a:off x="157655" y="599090"/>
            <a:ext cx="7803931" cy="5227279"/>
          </a:xfrm>
          <a:prstGeom prst="roundRect">
            <a:avLst>
              <a:gd name="adj" fmla="val 13248"/>
            </a:avLst>
          </a:prstGeom>
          <a:solidFill>
            <a:schemeClr val="bg1">
              <a:alpha val="75000"/>
            </a:schemeClr>
          </a:solidFill>
          <a:ln w="38100">
            <a:solidFill>
              <a:srgbClr val="332636">
                <a:alpha val="48000"/>
              </a:srgbClr>
            </a:solidFill>
            <a:round/>
            <a:headEnd/>
            <a:tailEnd/>
          </a:ln>
        </p:spPr>
        <p:txBody>
          <a:bodyPr/>
          <a:lstStyle/>
          <a:p>
            <a:endParaRPr lang="en-US">
              <a:solidFill>
                <a:schemeClr val="tx1"/>
              </a:solidFill>
            </a:endParaRPr>
          </a:p>
        </p:txBody>
      </p:sp>
      <p:sp>
        <p:nvSpPr>
          <p:cNvPr id="9" name="TextBox 8">
            <a:extLst>
              <a:ext uri="{FF2B5EF4-FFF2-40B4-BE49-F238E27FC236}">
                <a16:creationId xmlns:a16="http://schemas.microsoft.com/office/drawing/2014/main" id="{3C6AAD84-0EA6-CF48-D21B-90E78C79CE22}"/>
              </a:ext>
            </a:extLst>
          </p:cNvPr>
          <p:cNvSpPr txBox="1"/>
          <p:nvPr/>
        </p:nvSpPr>
        <p:spPr>
          <a:xfrm>
            <a:off x="157655" y="882525"/>
            <a:ext cx="7803932" cy="646331"/>
          </a:xfrm>
          <a:prstGeom prst="rect">
            <a:avLst/>
          </a:prstGeom>
          <a:noFill/>
        </p:spPr>
        <p:txBody>
          <a:bodyPr wrap="square" rtlCol="0">
            <a:spAutoFit/>
          </a:bodyPr>
          <a:lstStyle/>
          <a:p>
            <a:pPr algn="ctr"/>
            <a:r>
              <a:rPr lang="fa-IR" sz="3600" b="1" dirty="0">
                <a:solidFill>
                  <a:srgbClr val="92D050"/>
                </a:solidFill>
                <a:latin typeface="Shabnam" panose="020B0603030804020204" pitchFamily="34" charset="-78"/>
                <a:cs typeface="Shabnam" panose="020B0603030804020204" pitchFamily="34" charset="-78"/>
              </a:rPr>
              <a:t>تالار اصلی </a:t>
            </a:r>
            <a:r>
              <a:rPr lang="fa-IR" sz="3600" b="1" dirty="0">
                <a:latin typeface="Shabnam" panose="020B0603030804020204" pitchFamily="34" charset="-78"/>
                <a:cs typeface="Shabnam" panose="020B0603030804020204" pitchFamily="34" charset="-78"/>
              </a:rPr>
              <a:t>کاخ چهل ستون</a:t>
            </a:r>
          </a:p>
        </p:txBody>
      </p:sp>
      <p:sp>
        <p:nvSpPr>
          <p:cNvPr id="10" name="TextBox 9">
            <a:extLst>
              <a:ext uri="{FF2B5EF4-FFF2-40B4-BE49-F238E27FC236}">
                <a16:creationId xmlns:a16="http://schemas.microsoft.com/office/drawing/2014/main" id="{7944EE51-AF67-32AC-45AB-FF8E67B253B5}"/>
              </a:ext>
            </a:extLst>
          </p:cNvPr>
          <p:cNvSpPr txBox="1"/>
          <p:nvPr/>
        </p:nvSpPr>
        <p:spPr>
          <a:xfrm>
            <a:off x="307428" y="1715552"/>
            <a:ext cx="7504387" cy="3747180"/>
          </a:xfrm>
          <a:prstGeom prst="rect">
            <a:avLst/>
          </a:prstGeom>
          <a:noFill/>
        </p:spPr>
        <p:txBody>
          <a:bodyPr wrap="square">
            <a:spAutoFit/>
          </a:bodyPr>
          <a:lstStyle/>
          <a:p>
            <a:pPr algn="ctr" rtl="1">
              <a:lnSpc>
                <a:spcPct val="150000"/>
              </a:lnSpc>
            </a:pPr>
            <a:r>
              <a:rPr lang="fa-IR" sz="2000" b="1" dirty="0">
                <a:latin typeface="Vazir" panose="020B0603030804020204" pitchFamily="34" charset="-78"/>
                <a:cs typeface="Vazir" panose="020B0603030804020204" pitchFamily="34" charset="-78"/>
              </a:rPr>
              <a:t>تالار اصلی یا همان تالار اشرف زیبا ترین بخش  کاخ چهلستون است که طرح و نقش های بسیار ماهرانه و زیبایی در آن به کار برده اند. در هنگام ورود به این تالار اولین چیزی که نظر هر بیننده ای را به خود جلب می کند، تابلوهای رنگ روغنی هستند که بر روی دیوار خود نمایی می کنند.</a:t>
            </a:r>
          </a:p>
          <a:p>
            <a:pPr algn="ctr" rtl="1">
              <a:lnSpc>
                <a:spcPct val="150000"/>
              </a:lnSpc>
            </a:pPr>
            <a:r>
              <a:rPr lang="fa-IR" sz="2000" b="1" dirty="0">
                <a:latin typeface="Vazir" panose="020B0603030804020204" pitchFamily="34" charset="-78"/>
                <a:cs typeface="Vazir" panose="020B0603030804020204" pitchFamily="34" charset="-78"/>
              </a:rPr>
              <a:t>علاوه بر این گنبدهای پوشیده از زر و نقوش بی نظیر نیز به نوبه خود تاثیر گذار و خیره کننده هستند. برای تزئین تالار مرکزی کاخ از نقاشی های بی نظیری که بیانگر مهم ترین وقایع تاریخی  دوره های مختلف هستند استفاده شده است.</a:t>
            </a:r>
          </a:p>
        </p:txBody>
      </p:sp>
    </p:spTree>
    <p:extLst>
      <p:ext uri="{BB962C8B-B14F-4D97-AF65-F5344CB8AC3E}">
        <p14:creationId xmlns:p14="http://schemas.microsoft.com/office/powerpoint/2010/main" val="1708727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2590AB6F-B410-9254-D997-9A23D0B8100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061" b="7061"/>
          <a:stretch>
            <a:fillRect/>
          </a:stretch>
        </p:blipFill>
        <p:spPr/>
      </p:pic>
      <p:sp>
        <p:nvSpPr>
          <p:cNvPr id="5" name="Oval 4">
            <a:extLst>
              <a:ext uri="{FF2B5EF4-FFF2-40B4-BE49-F238E27FC236}">
                <a16:creationId xmlns:a16="http://schemas.microsoft.com/office/drawing/2014/main" id="{AA5BF392-9EC4-C67A-FC15-8A707D5BD023}"/>
              </a:ext>
            </a:extLst>
          </p:cNvPr>
          <p:cNvSpPr/>
          <p:nvPr/>
        </p:nvSpPr>
        <p:spPr>
          <a:xfrm>
            <a:off x="226243" y="541283"/>
            <a:ext cx="5775434" cy="5775434"/>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D827CAD-BA7C-25EB-B9EF-FE848DD88CE9}"/>
              </a:ext>
            </a:extLst>
          </p:cNvPr>
          <p:cNvSpPr txBox="1"/>
          <p:nvPr/>
        </p:nvSpPr>
        <p:spPr>
          <a:xfrm>
            <a:off x="1008994" y="1588020"/>
            <a:ext cx="4172607" cy="523220"/>
          </a:xfrm>
          <a:prstGeom prst="rect">
            <a:avLst/>
          </a:prstGeom>
          <a:noFill/>
        </p:spPr>
        <p:txBody>
          <a:bodyPr wrap="square" rtlCol="0">
            <a:spAutoFit/>
          </a:bodyPr>
          <a:lstStyle/>
          <a:p>
            <a:pPr algn="ctr"/>
            <a:r>
              <a:rPr lang="fa-IR" sz="2800" b="1" dirty="0">
                <a:solidFill>
                  <a:srgbClr val="92D050"/>
                </a:solidFill>
                <a:latin typeface="Shabnam" panose="020B0603030804020204" pitchFamily="34" charset="-78"/>
                <a:cs typeface="Shabnam" panose="020B0603030804020204" pitchFamily="34" charset="-78"/>
              </a:rPr>
              <a:t>ایوان </a:t>
            </a:r>
            <a:r>
              <a:rPr lang="fa-IR" sz="2800" b="1" dirty="0">
                <a:solidFill>
                  <a:schemeClr val="bg1"/>
                </a:solidFill>
                <a:latin typeface="Shabnam" panose="020B0603030804020204" pitchFamily="34" charset="-78"/>
                <a:cs typeface="Shabnam" panose="020B0603030804020204" pitchFamily="34" charset="-78"/>
              </a:rPr>
              <a:t>ستون دار جنوبی</a:t>
            </a:r>
          </a:p>
        </p:txBody>
      </p:sp>
      <p:sp>
        <p:nvSpPr>
          <p:cNvPr id="10" name="TextBox 9">
            <a:extLst>
              <a:ext uri="{FF2B5EF4-FFF2-40B4-BE49-F238E27FC236}">
                <a16:creationId xmlns:a16="http://schemas.microsoft.com/office/drawing/2014/main" id="{AD182DAB-832E-BE91-52B4-3E767FE3E9A2}"/>
              </a:ext>
            </a:extLst>
          </p:cNvPr>
          <p:cNvSpPr txBox="1"/>
          <p:nvPr/>
        </p:nvSpPr>
        <p:spPr>
          <a:xfrm>
            <a:off x="985075" y="2049685"/>
            <a:ext cx="4220445" cy="4108817"/>
          </a:xfrm>
          <a:prstGeom prst="rect">
            <a:avLst/>
          </a:prstGeom>
          <a:noFill/>
        </p:spPr>
        <p:txBody>
          <a:bodyPr wrap="square">
            <a:spAutoFit/>
          </a:bodyPr>
          <a:lstStyle/>
          <a:p>
            <a:pPr algn="ctr" rtl="1">
              <a:lnSpc>
                <a:spcPct val="250000"/>
              </a:lnSpc>
            </a:pPr>
            <a:r>
              <a:rPr lang="fa-IR" dirty="0">
                <a:solidFill>
                  <a:schemeClr val="bg1"/>
                </a:solidFill>
                <a:latin typeface="Vazir" panose="020B0603030804020204" pitchFamily="34" charset="-78"/>
                <a:cs typeface="Vazir" panose="020B0603030804020204" pitchFamily="34" charset="-78"/>
              </a:rPr>
              <a:t>برای تزئیین این ایوان از نقاشی های زیبایی که مربوط به اواخر دوره صفویه هستند استفاده شده و نمای خاصی به آن بخشیده است. ایوان ستون دار جنوبی در بخش انتهای کاخ چهلستون واقع شده است.</a:t>
            </a:r>
          </a:p>
          <a:p>
            <a:br>
              <a:rPr lang="fa-IR" dirty="0"/>
            </a:br>
            <a:endParaRPr lang="en-US" dirty="0">
              <a:solidFill>
                <a:schemeClr val="bg1"/>
              </a:solidFill>
            </a:endParaRPr>
          </a:p>
        </p:txBody>
      </p:sp>
    </p:spTree>
    <p:extLst>
      <p:ext uri="{BB962C8B-B14F-4D97-AF65-F5344CB8AC3E}">
        <p14:creationId xmlns:p14="http://schemas.microsoft.com/office/powerpoint/2010/main" val="966977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C9FB3CF-6999-8B30-0F3D-5FA4AAC0369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9726" b="29726"/>
          <a:stretch>
            <a:fillRect/>
          </a:stretch>
        </p:blipFill>
        <p:spPr/>
      </p:pic>
      <p:sp>
        <p:nvSpPr>
          <p:cNvPr id="6" name="Rectangle 5">
            <a:extLst>
              <a:ext uri="{FF2B5EF4-FFF2-40B4-BE49-F238E27FC236}">
                <a16:creationId xmlns:a16="http://schemas.microsoft.com/office/drawing/2014/main" id="{650E0BCE-4D42-CD3B-542E-5FB6D6F6DE93}"/>
              </a:ext>
            </a:extLst>
          </p:cNvPr>
          <p:cNvSpPr/>
          <p:nvPr/>
        </p:nvSpPr>
        <p:spPr>
          <a:xfrm>
            <a:off x="34128" y="0"/>
            <a:ext cx="12192000" cy="3294063"/>
          </a:xfrm>
          <a:prstGeom prst="rect">
            <a:avLst/>
          </a:prstGeom>
          <a:solidFill>
            <a:srgbClr val="332636">
              <a:alpha val="6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2696204-E573-5286-6640-C4EFB5C470C0}"/>
              </a:ext>
            </a:extLst>
          </p:cNvPr>
          <p:cNvSpPr txBox="1"/>
          <p:nvPr/>
        </p:nvSpPr>
        <p:spPr>
          <a:xfrm>
            <a:off x="0" y="236135"/>
            <a:ext cx="12191999" cy="584775"/>
          </a:xfrm>
          <a:prstGeom prst="rect">
            <a:avLst/>
          </a:prstGeom>
          <a:noFill/>
        </p:spPr>
        <p:txBody>
          <a:bodyPr wrap="square" rtlCol="0">
            <a:spAutoFit/>
          </a:bodyPr>
          <a:lstStyle/>
          <a:p>
            <a:pPr algn="ctr"/>
            <a:r>
              <a:rPr lang="fa-IR" sz="3200" b="1" dirty="0">
                <a:solidFill>
                  <a:schemeClr val="bg1"/>
                </a:solidFill>
                <a:latin typeface="Shabnam" panose="020B0603030804020204" pitchFamily="34" charset="-78"/>
                <a:cs typeface="Shabnam" panose="020B0603030804020204" pitchFamily="34" charset="-78"/>
              </a:rPr>
              <a:t>ورودی های چهل ستون اصفهلن</a:t>
            </a:r>
            <a:endParaRPr lang="en-US" sz="3200" b="1" dirty="0">
              <a:solidFill>
                <a:schemeClr val="bg1"/>
              </a:solidFill>
              <a:latin typeface="Shabnam" panose="020B0603030804020204" pitchFamily="34" charset="-78"/>
              <a:cs typeface="Shabnam" panose="020B0603030804020204" pitchFamily="34" charset="-78"/>
            </a:endParaRPr>
          </a:p>
        </p:txBody>
      </p:sp>
      <p:pic>
        <p:nvPicPr>
          <p:cNvPr id="15" name="Picture Placeholder 7">
            <a:extLst>
              <a:ext uri="{FF2B5EF4-FFF2-40B4-BE49-F238E27FC236}">
                <a16:creationId xmlns:a16="http://schemas.microsoft.com/office/drawing/2014/main" id="{489065F7-D94C-8FF5-EFD6-CF931C2F2A7A}"/>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732" r="6488"/>
          <a:stretch/>
        </p:blipFill>
        <p:spPr>
          <a:xfrm>
            <a:off x="8087411" y="1354217"/>
            <a:ext cx="3759709" cy="3176421"/>
          </a:xfrm>
          <a:prstGeom prst="roundRect">
            <a:avLst>
              <a:gd name="adj" fmla="val 4796"/>
            </a:avLst>
          </a:prstGeom>
          <a:ln w="76200">
            <a:solidFill>
              <a:schemeClr val="bg1"/>
            </a:solidFill>
          </a:ln>
        </p:spPr>
      </p:pic>
      <p:pic>
        <p:nvPicPr>
          <p:cNvPr id="16" name="Picture Placeholder 7">
            <a:extLst>
              <a:ext uri="{FF2B5EF4-FFF2-40B4-BE49-F238E27FC236}">
                <a16:creationId xmlns:a16="http://schemas.microsoft.com/office/drawing/2014/main" id="{32E4C897-8711-60C7-268B-FFDDD7085905}"/>
              </a:ext>
            </a:extLst>
          </p:cNvPr>
          <p:cNvPicPr>
            <a:picLocks noChangeAspect="1"/>
          </p:cNvPicPr>
          <p:nvPr/>
        </p:nvPicPr>
        <p:blipFill rotWithShape="1">
          <a:blip r:embed="rId4">
            <a:extLst>
              <a:ext uri="{28A0092B-C50C-407E-A947-70E740481C1C}">
                <a14:useLocalDpi xmlns:a14="http://schemas.microsoft.com/office/drawing/2010/main" val="0"/>
              </a:ext>
            </a:extLst>
          </a:blip>
          <a:srcRect l="12242" t="5772" r="5786" b="1888"/>
          <a:stretch/>
        </p:blipFill>
        <p:spPr>
          <a:xfrm>
            <a:off x="3982822" y="1354218"/>
            <a:ext cx="3759709" cy="3176421"/>
          </a:xfrm>
          <a:prstGeom prst="roundRect">
            <a:avLst>
              <a:gd name="adj" fmla="val 5079"/>
            </a:avLst>
          </a:prstGeom>
          <a:ln w="76200">
            <a:solidFill>
              <a:schemeClr val="bg1"/>
            </a:solidFill>
          </a:ln>
        </p:spPr>
      </p:pic>
      <p:sp>
        <p:nvSpPr>
          <p:cNvPr id="18" name="TextBox 17">
            <a:extLst>
              <a:ext uri="{FF2B5EF4-FFF2-40B4-BE49-F238E27FC236}">
                <a16:creationId xmlns:a16="http://schemas.microsoft.com/office/drawing/2014/main" id="{AB6EDA5A-EEA0-3E34-8C01-C64723F4E9AD}"/>
              </a:ext>
            </a:extLst>
          </p:cNvPr>
          <p:cNvSpPr txBox="1"/>
          <p:nvPr/>
        </p:nvSpPr>
        <p:spPr>
          <a:xfrm>
            <a:off x="752167" y="5015186"/>
            <a:ext cx="10755922" cy="977191"/>
          </a:xfrm>
          <a:prstGeom prst="rect">
            <a:avLst/>
          </a:prstGeom>
          <a:noFill/>
        </p:spPr>
        <p:txBody>
          <a:bodyPr wrap="square">
            <a:spAutoFit/>
          </a:bodyPr>
          <a:lstStyle/>
          <a:p>
            <a:pPr algn="ctr" rtl="1">
              <a:lnSpc>
                <a:spcPct val="150000"/>
              </a:lnSpc>
            </a:pPr>
            <a:r>
              <a:rPr lang="fa-IR" sz="2000" b="1" dirty="0">
                <a:latin typeface="Vazir" panose="020B0603030804020204" pitchFamily="34" charset="-78"/>
                <a:cs typeface="Vazir" panose="020B0603030804020204" pitchFamily="34" charset="-78"/>
              </a:rPr>
              <a:t>ورودي چهلستون اينه كاري شده ازجمله اينه كاري هاي معروف دنيا است كليه ي اجزاي ان بدون استفاده از چسب بوده وبه صورت چفت وقفل صورت گرفته است. </a:t>
            </a:r>
          </a:p>
        </p:txBody>
      </p:sp>
    </p:spTree>
    <p:extLst>
      <p:ext uri="{BB962C8B-B14F-4D97-AF65-F5344CB8AC3E}">
        <p14:creationId xmlns:p14="http://schemas.microsoft.com/office/powerpoint/2010/main" val="28958017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7F10B1BA-A784-1FBE-CBB4-C5CBF09F09A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2459" r="12459"/>
          <a:stretch>
            <a:fillRect/>
          </a:stretch>
        </p:blipFill>
        <p:spPr/>
      </p:pic>
      <p:pic>
        <p:nvPicPr>
          <p:cNvPr id="19" name="Picture Placeholder 18">
            <a:extLst>
              <a:ext uri="{FF2B5EF4-FFF2-40B4-BE49-F238E27FC236}">
                <a16:creationId xmlns:a16="http://schemas.microsoft.com/office/drawing/2014/main" id="{AEB4D19B-A6F2-D5E8-F198-3B5F0914D1C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1031" r="11031"/>
          <a:stretch>
            <a:fillRect/>
          </a:stretch>
        </p:blipFill>
        <p:spPr/>
      </p:pic>
      <p:pic>
        <p:nvPicPr>
          <p:cNvPr id="23" name="Picture Placeholder 22">
            <a:extLst>
              <a:ext uri="{FF2B5EF4-FFF2-40B4-BE49-F238E27FC236}">
                <a16:creationId xmlns:a16="http://schemas.microsoft.com/office/drawing/2014/main" id="{07473EEF-35DA-56BD-F9C5-080E99AF511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354" r="12354"/>
          <a:stretch>
            <a:fillRect/>
          </a:stretch>
        </p:blipFill>
        <p:spPr/>
      </p:pic>
      <p:pic>
        <p:nvPicPr>
          <p:cNvPr id="25" name="Picture Placeholder 24">
            <a:extLst>
              <a:ext uri="{FF2B5EF4-FFF2-40B4-BE49-F238E27FC236}">
                <a16:creationId xmlns:a16="http://schemas.microsoft.com/office/drawing/2014/main" id="{CB13F692-897C-13A6-F814-519D5743B569}"/>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8351" r="8351"/>
          <a:stretch>
            <a:fillRect/>
          </a:stretch>
        </p:blipFill>
        <p:spPr/>
      </p:pic>
      <p:sp>
        <p:nvSpPr>
          <p:cNvPr id="9" name="TextBox 8">
            <a:extLst>
              <a:ext uri="{FF2B5EF4-FFF2-40B4-BE49-F238E27FC236}">
                <a16:creationId xmlns:a16="http://schemas.microsoft.com/office/drawing/2014/main" id="{AA079A8E-BAE2-B985-C69D-6EA3AF403925}"/>
              </a:ext>
            </a:extLst>
          </p:cNvPr>
          <p:cNvSpPr txBox="1"/>
          <p:nvPr/>
        </p:nvSpPr>
        <p:spPr>
          <a:xfrm>
            <a:off x="0" y="48567"/>
            <a:ext cx="12191999" cy="584775"/>
          </a:xfrm>
          <a:prstGeom prst="rect">
            <a:avLst/>
          </a:prstGeom>
          <a:noFill/>
        </p:spPr>
        <p:txBody>
          <a:bodyPr wrap="square" rtlCol="0">
            <a:spAutoFit/>
          </a:bodyPr>
          <a:lstStyle/>
          <a:p>
            <a:pPr algn="ctr"/>
            <a:r>
              <a:rPr lang="fa-IR" sz="3200" b="1" dirty="0">
                <a:latin typeface="Shabnam" panose="020B0603030804020204" pitchFamily="34" charset="-78"/>
                <a:cs typeface="Shabnam" panose="020B0603030804020204" pitchFamily="34" charset="-78"/>
              </a:rPr>
              <a:t>تصاویر ورودی های چهل ستون</a:t>
            </a:r>
            <a:endParaRPr lang="en-US" sz="3200" b="1" dirty="0">
              <a:latin typeface="Shabnam" panose="020B0603030804020204" pitchFamily="34" charset="-78"/>
              <a:cs typeface="Shabnam" panose="020B0603030804020204" pitchFamily="34" charset="-78"/>
            </a:endParaRPr>
          </a:p>
        </p:txBody>
      </p:sp>
      <p:sp>
        <p:nvSpPr>
          <p:cNvPr id="13" name="Picture Placeholder 12">
            <a:extLst>
              <a:ext uri="{FF2B5EF4-FFF2-40B4-BE49-F238E27FC236}">
                <a16:creationId xmlns:a16="http://schemas.microsoft.com/office/drawing/2014/main" id="{E2DF44C3-D85F-C7C6-7639-BA2EB443BC5A}"/>
              </a:ext>
            </a:extLst>
          </p:cNvPr>
          <p:cNvSpPr>
            <a:spLocks noGrp="1"/>
          </p:cNvSpPr>
          <p:nvPr>
            <p:ph type="pic" sz="quarter" idx="10"/>
          </p:nvPr>
        </p:nvSpPr>
        <p:spPr/>
      </p:sp>
      <p:pic>
        <p:nvPicPr>
          <p:cNvPr id="14" name="Picture 2">
            <a:extLst>
              <a:ext uri="{FF2B5EF4-FFF2-40B4-BE49-F238E27FC236}">
                <a16:creationId xmlns:a16="http://schemas.microsoft.com/office/drawing/2014/main" id="{4AE20B9F-6F32-0FE9-A503-BA498EFF6A62}"/>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21115" t="394" r="5917" b="-394"/>
          <a:stretch/>
        </p:blipFill>
        <p:spPr bwMode="auto">
          <a:xfrm>
            <a:off x="628658" y="790948"/>
            <a:ext cx="2891260" cy="2971800"/>
          </a:xfrm>
          <a:prstGeom prst="roundRect">
            <a:avLst>
              <a:gd name="adj"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Placeholder 30">
            <a:extLst>
              <a:ext uri="{FF2B5EF4-FFF2-40B4-BE49-F238E27FC236}">
                <a16:creationId xmlns:a16="http://schemas.microsoft.com/office/drawing/2014/main" id="{C7563F22-97FA-9AF9-8572-277DF3B4E42E}"/>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t="16064" b="16064"/>
          <a:stretch>
            <a:fillRect/>
          </a:stretch>
        </p:blipFill>
        <p:spPr/>
      </p:pic>
    </p:spTree>
    <p:extLst>
      <p:ext uri="{BB962C8B-B14F-4D97-AF65-F5344CB8AC3E}">
        <p14:creationId xmlns:p14="http://schemas.microsoft.com/office/powerpoint/2010/main" val="2532849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DC248B9F-D5F9-A2B5-AC38-6155D729075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3017" b="33017"/>
          <a:stretch>
            <a:fillRect/>
          </a:stretch>
        </p:blipFill>
        <p:spPr/>
      </p:pic>
      <p:sp>
        <p:nvSpPr>
          <p:cNvPr id="12" name="Rectangle 11">
            <a:extLst>
              <a:ext uri="{FF2B5EF4-FFF2-40B4-BE49-F238E27FC236}">
                <a16:creationId xmlns:a16="http://schemas.microsoft.com/office/drawing/2014/main" id="{3B4DF371-1DBA-7839-7B99-479A4BCE9D17}"/>
              </a:ext>
            </a:extLst>
          </p:cNvPr>
          <p:cNvSpPr/>
          <p:nvPr/>
        </p:nvSpPr>
        <p:spPr>
          <a:xfrm>
            <a:off x="-1" y="-23183"/>
            <a:ext cx="12192000" cy="3294063"/>
          </a:xfrm>
          <a:prstGeom prst="rect">
            <a:avLst/>
          </a:prstGeom>
          <a:solidFill>
            <a:srgbClr val="332636">
              <a:alpha val="6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22696204-E573-5286-6640-C4EFB5C470C0}"/>
              </a:ext>
            </a:extLst>
          </p:cNvPr>
          <p:cNvSpPr txBox="1"/>
          <p:nvPr/>
        </p:nvSpPr>
        <p:spPr>
          <a:xfrm>
            <a:off x="0" y="236135"/>
            <a:ext cx="12191999" cy="769441"/>
          </a:xfrm>
          <a:prstGeom prst="rect">
            <a:avLst/>
          </a:prstGeom>
          <a:noFill/>
        </p:spPr>
        <p:txBody>
          <a:bodyPr wrap="square" rtlCol="0">
            <a:spAutoFit/>
          </a:bodyPr>
          <a:lstStyle/>
          <a:p>
            <a:pPr algn="ctr"/>
            <a:r>
              <a:rPr lang="fa-IR" sz="4400" b="1" dirty="0">
                <a:solidFill>
                  <a:schemeClr val="bg1"/>
                </a:solidFill>
                <a:latin typeface="Shabnam" panose="020B0603030804020204" pitchFamily="34" charset="-78"/>
                <a:cs typeface="Shabnam" panose="020B0603030804020204" pitchFamily="34" charset="-78"/>
              </a:rPr>
              <a:t>نور گيري</a:t>
            </a:r>
          </a:p>
        </p:txBody>
      </p:sp>
      <p:sp>
        <p:nvSpPr>
          <p:cNvPr id="27" name="TextBox 26">
            <a:extLst>
              <a:ext uri="{FF2B5EF4-FFF2-40B4-BE49-F238E27FC236}">
                <a16:creationId xmlns:a16="http://schemas.microsoft.com/office/drawing/2014/main" id="{DF2EF2A8-46C9-18B7-CFC2-409AB3EF4441}"/>
              </a:ext>
            </a:extLst>
          </p:cNvPr>
          <p:cNvSpPr txBox="1"/>
          <p:nvPr/>
        </p:nvSpPr>
        <p:spPr>
          <a:xfrm>
            <a:off x="8455285" y="4912152"/>
            <a:ext cx="3295623" cy="1384995"/>
          </a:xfrm>
          <a:prstGeom prst="rect">
            <a:avLst/>
          </a:prstGeom>
          <a:noFill/>
        </p:spPr>
        <p:txBody>
          <a:bodyPr wrap="square" rtlCol="0">
            <a:spAutoFit/>
          </a:bodyPr>
          <a:lstStyle/>
          <a:p>
            <a:pPr algn="ctr"/>
            <a:r>
              <a:rPr lang="fa-IR" sz="2800" dirty="0">
                <a:latin typeface="Vazir" panose="020B0603030804020204" pitchFamily="34" charset="-78"/>
                <a:cs typeface="Vazir" panose="020B0603030804020204" pitchFamily="34" charset="-78"/>
              </a:rPr>
              <a:t>نورگيري چهلستون توسط  پنجره هاي دو لايه انجام ميشود </a:t>
            </a:r>
          </a:p>
        </p:txBody>
      </p:sp>
      <p:pic>
        <p:nvPicPr>
          <p:cNvPr id="15" name="Picture Placeholder 14">
            <a:extLst>
              <a:ext uri="{FF2B5EF4-FFF2-40B4-BE49-F238E27FC236}">
                <a16:creationId xmlns:a16="http://schemas.microsoft.com/office/drawing/2014/main" id="{B93E32C8-7AAA-028B-3A0D-D59BBEB57E8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9823" b="9823"/>
          <a:stretch>
            <a:fillRect/>
          </a:stretch>
        </p:blipFill>
        <p:spPr/>
      </p:pic>
    </p:spTree>
    <p:extLst>
      <p:ext uri="{BB962C8B-B14F-4D97-AF65-F5344CB8AC3E}">
        <p14:creationId xmlns:p14="http://schemas.microsoft.com/office/powerpoint/2010/main" val="2402447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784F502-51F1-1112-1632-76D6D242D02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4643" b="14643"/>
          <a:stretch>
            <a:fillRect/>
          </a:stretch>
        </p:blipFill>
        <p:spPr/>
      </p:pic>
      <p:sp>
        <p:nvSpPr>
          <p:cNvPr id="11" name="Rectangle: Rounded Corners 10">
            <a:extLst>
              <a:ext uri="{FF2B5EF4-FFF2-40B4-BE49-F238E27FC236}">
                <a16:creationId xmlns:a16="http://schemas.microsoft.com/office/drawing/2014/main" id="{097C86AC-CA0E-2245-89A6-9C7CC6A98493}"/>
              </a:ext>
            </a:extLst>
          </p:cNvPr>
          <p:cNvSpPr/>
          <p:nvPr/>
        </p:nvSpPr>
        <p:spPr>
          <a:xfrm>
            <a:off x="252248" y="1818289"/>
            <a:ext cx="11624441" cy="4666593"/>
          </a:xfrm>
          <a:prstGeom prst="roundRect">
            <a:avLst>
              <a:gd name="adj" fmla="val 11608"/>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3AA631D7-269F-4A1F-05F6-666CCF757DB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p:blipFill>
        <p:spPr>
          <a:xfrm>
            <a:off x="7293836" y="898637"/>
            <a:ext cx="3295623" cy="3294638"/>
          </a:xfrm>
          <a:ln w="76200">
            <a:solidFill>
              <a:schemeClr val="bg1"/>
            </a:solidFill>
          </a:ln>
        </p:spPr>
      </p:pic>
      <p:pic>
        <p:nvPicPr>
          <p:cNvPr id="8" name="Picture Placeholder 7">
            <a:extLst>
              <a:ext uri="{FF2B5EF4-FFF2-40B4-BE49-F238E27FC236}">
                <a16:creationId xmlns:a16="http://schemas.microsoft.com/office/drawing/2014/main" id="{0551C780-5227-CD3E-7231-6C5E6500289F}"/>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p:blipFill>
        <p:spPr>
          <a:xfrm>
            <a:off x="1718100" y="898637"/>
            <a:ext cx="3295623" cy="3294638"/>
          </a:xfrm>
          <a:ln w="76200">
            <a:solidFill>
              <a:schemeClr val="bg1"/>
            </a:solidFill>
          </a:ln>
        </p:spPr>
      </p:pic>
      <p:sp>
        <p:nvSpPr>
          <p:cNvPr id="12" name="TextBox 11">
            <a:extLst>
              <a:ext uri="{FF2B5EF4-FFF2-40B4-BE49-F238E27FC236}">
                <a16:creationId xmlns:a16="http://schemas.microsoft.com/office/drawing/2014/main" id="{902DA094-C273-EAAD-D20F-EF26FBFC4F35}"/>
              </a:ext>
            </a:extLst>
          </p:cNvPr>
          <p:cNvSpPr txBox="1"/>
          <p:nvPr/>
        </p:nvSpPr>
        <p:spPr>
          <a:xfrm>
            <a:off x="0" y="136693"/>
            <a:ext cx="12191999" cy="830997"/>
          </a:xfrm>
          <a:prstGeom prst="rect">
            <a:avLst/>
          </a:prstGeom>
          <a:noFill/>
        </p:spPr>
        <p:txBody>
          <a:bodyPr wrap="square" rtlCol="0">
            <a:spAutoFit/>
          </a:bodyPr>
          <a:lstStyle/>
          <a:p>
            <a:pPr algn="ctr"/>
            <a:r>
              <a:rPr lang="fa-IR" sz="4800" b="1" dirty="0">
                <a:latin typeface="Shabnam" panose="020B0603030804020204" pitchFamily="34" charset="-78"/>
                <a:cs typeface="Shabnam" panose="020B0603030804020204" pitchFamily="34" charset="-78"/>
              </a:rPr>
              <a:t>مصالح</a:t>
            </a:r>
            <a:endParaRPr lang="en-US" sz="4800" b="1" dirty="0">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2884F27D-3C54-6FD5-86B2-E74E91EB1E27}"/>
              </a:ext>
            </a:extLst>
          </p:cNvPr>
          <p:cNvSpPr txBox="1"/>
          <p:nvPr/>
        </p:nvSpPr>
        <p:spPr>
          <a:xfrm>
            <a:off x="685799" y="4748605"/>
            <a:ext cx="10820400" cy="1331134"/>
          </a:xfrm>
          <a:prstGeom prst="rect">
            <a:avLst/>
          </a:prstGeom>
          <a:noFill/>
        </p:spPr>
        <p:txBody>
          <a:bodyPr wrap="square">
            <a:spAutoFit/>
          </a:bodyPr>
          <a:lstStyle/>
          <a:p>
            <a:pPr algn="ctr" rtl="1">
              <a:lnSpc>
                <a:spcPct val="150000"/>
              </a:lnSpc>
            </a:pPr>
            <a:r>
              <a:rPr lang="fa-IR" sz="2800" b="1" dirty="0">
                <a:solidFill>
                  <a:schemeClr val="bg1"/>
                </a:solidFill>
                <a:latin typeface="Vazir" panose="020B0603030804020204" pitchFamily="34" charset="-78"/>
                <a:cs typeface="Vazir" panose="020B0603030804020204" pitchFamily="34" charset="-78"/>
              </a:rPr>
              <a:t>چوب چنار .اجر.ساروج كه شامل اهك . گچ.گل. سفيده ي تخم مرغ..اينه وسنگ از مهمترين مواد استفاده دراين بنا هستند.</a:t>
            </a:r>
          </a:p>
        </p:txBody>
      </p:sp>
    </p:spTree>
    <p:extLst>
      <p:ext uri="{BB962C8B-B14F-4D97-AF65-F5344CB8AC3E}">
        <p14:creationId xmlns:p14="http://schemas.microsoft.com/office/powerpoint/2010/main" val="2143858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46483EF-0760-09F9-EA97-1AF78DF246D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xfrm>
            <a:off x="564643" y="415772"/>
            <a:ext cx="5644717" cy="2860828"/>
          </a:xfrm>
        </p:spPr>
      </p:pic>
      <p:sp>
        <p:nvSpPr>
          <p:cNvPr id="12" name="Rectangle: Rounded Corners 11">
            <a:extLst>
              <a:ext uri="{FF2B5EF4-FFF2-40B4-BE49-F238E27FC236}">
                <a16:creationId xmlns:a16="http://schemas.microsoft.com/office/drawing/2014/main" id="{132E90BB-6536-6AFC-B45A-3B1796BCA33B}"/>
              </a:ext>
            </a:extLst>
          </p:cNvPr>
          <p:cNvSpPr/>
          <p:nvPr/>
        </p:nvSpPr>
        <p:spPr>
          <a:xfrm>
            <a:off x="565953" y="415772"/>
            <a:ext cx="5643405" cy="2860828"/>
          </a:xfrm>
          <a:prstGeom prst="roundRect">
            <a:avLst>
              <a:gd name="adj" fmla="val 12304"/>
            </a:avLst>
          </a:prstGeom>
          <a:solidFill>
            <a:srgbClr val="332636">
              <a:alpha val="5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CFB4F196-ADB8-F136-4CCE-50BB3F977595}"/>
              </a:ext>
            </a:extLst>
          </p:cNvPr>
          <p:cNvSpPr txBox="1"/>
          <p:nvPr/>
        </p:nvSpPr>
        <p:spPr>
          <a:xfrm>
            <a:off x="1113958" y="800294"/>
            <a:ext cx="4834054" cy="1938992"/>
          </a:xfrm>
          <a:prstGeom prst="rect">
            <a:avLst/>
          </a:prstGeom>
          <a:noFill/>
        </p:spPr>
        <p:txBody>
          <a:bodyPr wrap="square" rtlCol="0">
            <a:spAutoFit/>
          </a:bodyPr>
          <a:lstStyle/>
          <a:p>
            <a:pPr algn="ctr"/>
            <a:r>
              <a:rPr lang="fa-IR" sz="6000" b="1" dirty="0">
                <a:solidFill>
                  <a:srgbClr val="92D050"/>
                </a:solidFill>
                <a:latin typeface="Shabnam" panose="020B0603030804020204" pitchFamily="34" charset="-78"/>
                <a:cs typeface="Shabnam" panose="020B0603030804020204" pitchFamily="34" charset="-78"/>
              </a:rPr>
              <a:t>بازشو های ساختمان</a:t>
            </a:r>
            <a:endParaRPr lang="en-US" sz="6000" b="1" dirty="0">
              <a:solidFill>
                <a:schemeClr val="bg1"/>
              </a:solidFill>
              <a:latin typeface="Shabnam" panose="020B0603030804020204" pitchFamily="34" charset="-78"/>
              <a:cs typeface="Shabnam" panose="020B0603030804020204" pitchFamily="34" charset="-78"/>
            </a:endParaRPr>
          </a:p>
        </p:txBody>
      </p:sp>
      <p:sp>
        <p:nvSpPr>
          <p:cNvPr id="7" name="Rectangle: Rounded Corners 6">
            <a:extLst>
              <a:ext uri="{FF2B5EF4-FFF2-40B4-BE49-F238E27FC236}">
                <a16:creationId xmlns:a16="http://schemas.microsoft.com/office/drawing/2014/main" id="{BE596397-84CB-B328-1F56-605291C4F034}"/>
              </a:ext>
            </a:extLst>
          </p:cNvPr>
          <p:cNvSpPr/>
          <p:nvPr/>
        </p:nvSpPr>
        <p:spPr>
          <a:xfrm>
            <a:off x="565953" y="3549588"/>
            <a:ext cx="5643405" cy="2689935"/>
          </a:xfrm>
          <a:prstGeom prst="roundRect">
            <a:avLst>
              <a:gd name="adj" fmla="val 12304"/>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8BFDDAE-4F4F-57DC-6238-7E72BEFCDBF0}"/>
              </a:ext>
            </a:extLst>
          </p:cNvPr>
          <p:cNvSpPr txBox="1"/>
          <p:nvPr/>
        </p:nvSpPr>
        <p:spPr>
          <a:xfrm>
            <a:off x="656428" y="3646894"/>
            <a:ext cx="5461145" cy="2215991"/>
          </a:xfrm>
          <a:prstGeom prst="rect">
            <a:avLst/>
          </a:prstGeom>
          <a:noFill/>
        </p:spPr>
        <p:txBody>
          <a:bodyPr wrap="square">
            <a:spAutoFit/>
          </a:bodyPr>
          <a:lstStyle/>
          <a:p>
            <a:pPr algn="ctr" rtl="1">
              <a:lnSpc>
                <a:spcPct val="200000"/>
              </a:lnSpc>
            </a:pPr>
            <a:r>
              <a:rPr lang="fa-IR" sz="2400" b="1" dirty="0">
                <a:solidFill>
                  <a:schemeClr val="bg1"/>
                </a:solidFill>
                <a:latin typeface="Vazir" panose="020B0603030804020204" pitchFamily="34" charset="-78"/>
                <a:cs typeface="Vazir" panose="020B0603030804020204" pitchFamily="34" charset="-78"/>
              </a:rPr>
              <a:t>بازشو درابعاد مختلف شبيه ورودي ساختمان اند وپايين بازشوهاي قوس اي شكل به صورت مستطيل طراحي شده است . </a:t>
            </a:r>
          </a:p>
        </p:txBody>
      </p:sp>
      <p:pic>
        <p:nvPicPr>
          <p:cNvPr id="11" name="Picture 3">
            <a:extLst>
              <a:ext uri="{FF2B5EF4-FFF2-40B4-BE49-F238E27FC236}">
                <a16:creationId xmlns:a16="http://schemas.microsoft.com/office/drawing/2014/main" id="{59D5D52E-A08B-5A36-2FAF-C1BE43508AE1}"/>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4928"/>
          <a:stretch/>
        </p:blipFill>
        <p:spPr bwMode="auto">
          <a:xfrm>
            <a:off x="7136350" y="325256"/>
            <a:ext cx="4399222" cy="5902688"/>
          </a:xfrm>
          <a:prstGeom prst="roundRect">
            <a:avLst>
              <a:gd name="adj" fmla="val 5741"/>
            </a:avLst>
          </a:prstGeom>
          <a:noFill/>
          <a:ln w="76200">
            <a:solidFill>
              <a:schemeClr val="tx1">
                <a:alpha val="77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6777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59264452-5C77-7534-9145-43D80DAD0A5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3120" y="211015"/>
            <a:ext cx="2805721" cy="2104291"/>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a:extLst>
              <a:ext uri="{FF2B5EF4-FFF2-40B4-BE49-F238E27FC236}">
                <a16:creationId xmlns:a16="http://schemas.microsoft.com/office/drawing/2014/main" id="{A1905136-B557-2330-7061-E3A61500FD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91961" y="123092"/>
            <a:ext cx="1976961" cy="279009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a:extLst>
              <a:ext uri="{FF2B5EF4-FFF2-40B4-BE49-F238E27FC236}">
                <a16:creationId xmlns:a16="http://schemas.microsoft.com/office/drawing/2014/main" id="{5B74AE5D-15AC-B4C2-7ECE-EE01466CB6F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3120" y="2663290"/>
            <a:ext cx="2944470" cy="3573562"/>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a:extLst>
              <a:ext uri="{FF2B5EF4-FFF2-40B4-BE49-F238E27FC236}">
                <a16:creationId xmlns:a16="http://schemas.microsoft.com/office/drawing/2014/main" id="{EAD709AE-5AEF-D5FE-7583-BECC02E2FF9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87161" y="3294185"/>
            <a:ext cx="3475164" cy="3095067"/>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descr="D:\AKKKKKSSS\AKSSS   MEMARIIII\chehel sotone esfahan\Photo0698.jpg">
            <a:extLst>
              <a:ext uri="{FF2B5EF4-FFF2-40B4-BE49-F238E27FC236}">
                <a16:creationId xmlns:a16="http://schemas.microsoft.com/office/drawing/2014/main" id="{9BA802BF-C5CC-53ED-3811-19A8B3754EE2}"/>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b="8247"/>
          <a:stretch/>
        </p:blipFill>
        <p:spPr bwMode="auto">
          <a:xfrm>
            <a:off x="6602042" y="123092"/>
            <a:ext cx="4054475" cy="2790093"/>
          </a:xfrm>
          <a:prstGeom prst="roundRect">
            <a:avLst/>
          </a:prstGeom>
          <a:noFill/>
          <a:ln>
            <a:noFill/>
          </a:ln>
          <a:effectLst/>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13BA39C1-7A2D-0D7D-D8D3-C9844C29CDA6}"/>
              </a:ext>
            </a:extLst>
          </p:cNvPr>
          <p:cNvSpPr txBox="1"/>
          <p:nvPr/>
        </p:nvSpPr>
        <p:spPr>
          <a:xfrm rot="19242432">
            <a:off x="6967307" y="4240663"/>
            <a:ext cx="5589959" cy="1569660"/>
          </a:xfrm>
          <a:prstGeom prst="rect">
            <a:avLst/>
          </a:prstGeom>
          <a:noFill/>
        </p:spPr>
        <p:txBody>
          <a:bodyPr wrap="square" rtlCol="0">
            <a:spAutoFit/>
          </a:bodyPr>
          <a:lstStyle/>
          <a:p>
            <a:pPr algn="ctr"/>
            <a:r>
              <a:rPr lang="fa-IR" sz="4800" b="1" dirty="0">
                <a:latin typeface="Shabnam" panose="020B0603030804020204" pitchFamily="34" charset="-78"/>
                <a:cs typeface="Shabnam" panose="020B0603030804020204" pitchFamily="34" charset="-78"/>
              </a:rPr>
              <a:t>تصاویری از </a:t>
            </a:r>
            <a:r>
              <a:rPr lang="fa-IR" sz="4800" b="1" dirty="0">
                <a:solidFill>
                  <a:srgbClr val="92D050"/>
                </a:solidFill>
                <a:latin typeface="Shabnam" panose="020B0603030804020204" pitchFamily="34" charset="-78"/>
                <a:cs typeface="Shabnam" panose="020B0603030804020204" pitchFamily="34" charset="-78"/>
              </a:rPr>
              <a:t>بازشو های ساختمان</a:t>
            </a:r>
            <a:endParaRPr lang="en-US" sz="4800" b="1" dirty="0">
              <a:solidFill>
                <a:srgbClr val="92D0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56381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9FEFB88-2345-ABB2-7B98-BBB86DAE7D9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984" b="9984"/>
          <a:stretch>
            <a:fillRect/>
          </a:stretch>
        </p:blipFill>
        <p:spPr/>
      </p:pic>
      <p:sp>
        <p:nvSpPr>
          <p:cNvPr id="10" name="Oval 9">
            <a:extLst>
              <a:ext uri="{FF2B5EF4-FFF2-40B4-BE49-F238E27FC236}">
                <a16:creationId xmlns:a16="http://schemas.microsoft.com/office/drawing/2014/main" id="{EC742B7D-5AD4-7C57-443B-6838E9387136}"/>
              </a:ext>
            </a:extLst>
          </p:cNvPr>
          <p:cNvSpPr/>
          <p:nvPr/>
        </p:nvSpPr>
        <p:spPr>
          <a:xfrm>
            <a:off x="-2356885" y="1038292"/>
            <a:ext cx="16905768" cy="15403567"/>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27F3F73-C146-199C-5612-476D3F7A647C}"/>
              </a:ext>
            </a:extLst>
          </p:cNvPr>
          <p:cNvSpPr txBox="1"/>
          <p:nvPr/>
        </p:nvSpPr>
        <p:spPr>
          <a:xfrm>
            <a:off x="1186982" y="3429000"/>
            <a:ext cx="9818033" cy="1107996"/>
          </a:xfrm>
          <a:prstGeom prst="rect">
            <a:avLst/>
          </a:prstGeom>
          <a:noFill/>
        </p:spPr>
        <p:txBody>
          <a:bodyPr wrap="square" rtlCol="0">
            <a:spAutoFit/>
          </a:bodyPr>
          <a:lstStyle/>
          <a:p>
            <a:pPr algn="ctr"/>
            <a:r>
              <a:rPr lang="fa-IR" sz="6600" b="1" dirty="0">
                <a:solidFill>
                  <a:srgbClr val="92D050"/>
                </a:solidFill>
                <a:latin typeface="Shabnam" panose="020B0603030804020204" pitchFamily="34" charset="-78"/>
                <a:cs typeface="Shabnam" panose="020B0603030804020204" pitchFamily="34" charset="-78"/>
              </a:rPr>
              <a:t>با تشکر از توجه </a:t>
            </a:r>
            <a:r>
              <a:rPr lang="fa-IR" sz="6600" b="1" dirty="0">
                <a:solidFill>
                  <a:schemeClr val="bg1"/>
                </a:solidFill>
                <a:latin typeface="Shabnam" panose="020B0603030804020204" pitchFamily="34" charset="-78"/>
                <a:cs typeface="Shabnam" panose="020B0603030804020204" pitchFamily="34" charset="-78"/>
              </a:rPr>
              <a:t>شما عزیزان</a:t>
            </a:r>
            <a:endParaRPr lang="en-US" sz="6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424538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FA1308D-2952-4304-9205-C620D48CFD0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496" b="7496"/>
          <a:stretch>
            <a:fillRect/>
          </a:stretch>
        </p:blipFill>
        <p:spPr/>
      </p:pic>
      <p:sp>
        <p:nvSpPr>
          <p:cNvPr id="5" name="Oval 4">
            <a:extLst>
              <a:ext uri="{FF2B5EF4-FFF2-40B4-BE49-F238E27FC236}">
                <a16:creationId xmlns:a16="http://schemas.microsoft.com/office/drawing/2014/main" id="{AA5BF392-9EC4-C67A-FC15-8A707D5BD023}"/>
              </a:ext>
            </a:extLst>
          </p:cNvPr>
          <p:cNvSpPr/>
          <p:nvPr/>
        </p:nvSpPr>
        <p:spPr>
          <a:xfrm>
            <a:off x="6096000" y="-1977620"/>
            <a:ext cx="10813240" cy="10813240"/>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057B6DC-CE1B-0FFB-19BA-AAD10A222831}"/>
              </a:ext>
            </a:extLst>
          </p:cNvPr>
          <p:cNvSpPr txBox="1"/>
          <p:nvPr/>
        </p:nvSpPr>
        <p:spPr>
          <a:xfrm rot="16200000">
            <a:off x="5909578" y="1720835"/>
            <a:ext cx="6857999" cy="3416320"/>
          </a:xfrm>
          <a:prstGeom prst="rect">
            <a:avLst/>
          </a:prstGeom>
          <a:noFill/>
        </p:spPr>
        <p:txBody>
          <a:bodyPr wrap="square" rtlCol="0">
            <a:spAutoFit/>
          </a:bodyPr>
          <a:lstStyle/>
          <a:p>
            <a:pPr algn="ctr">
              <a:lnSpc>
                <a:spcPct val="300000"/>
              </a:lnSpc>
            </a:pPr>
            <a:r>
              <a:rPr lang="fa-IR" sz="5400" b="1" dirty="0">
                <a:solidFill>
                  <a:srgbClr val="92D050"/>
                </a:solidFill>
                <a:latin typeface="Shabnam" panose="020B0603030804020204" pitchFamily="34" charset="-78"/>
                <a:cs typeface="Shabnam" panose="020B0603030804020204" pitchFamily="34" charset="-78"/>
              </a:rPr>
              <a:t>فصل اول </a:t>
            </a:r>
          </a:p>
          <a:p>
            <a:pPr algn="ctr"/>
            <a:r>
              <a:rPr lang="fa-IR" sz="5400" b="1" dirty="0">
                <a:solidFill>
                  <a:schemeClr val="bg1"/>
                </a:solidFill>
                <a:latin typeface="Shabnam" panose="020B0603030804020204" pitchFamily="34" charset="-78"/>
                <a:cs typeface="Shabnam" panose="020B0603030804020204" pitchFamily="34" charset="-78"/>
              </a:rPr>
              <a:t>مقدمه موضوع</a:t>
            </a:r>
            <a:endParaRPr lang="en-US" sz="5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83577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FB6692-DF85-95EC-ECAC-0BD67EE6F2D9}"/>
              </a:ext>
            </a:extLst>
          </p:cNvPr>
          <p:cNvSpPr/>
          <p:nvPr/>
        </p:nvSpPr>
        <p:spPr>
          <a:xfrm>
            <a:off x="8763000" y="0"/>
            <a:ext cx="3429000" cy="6858000"/>
          </a:xfrm>
          <a:prstGeom prst="rect">
            <a:avLst/>
          </a:prstGeom>
          <a:solidFill>
            <a:srgbClr val="332636"/>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pic>
        <p:nvPicPr>
          <p:cNvPr id="5" name="Picture Placeholder 4">
            <a:extLst>
              <a:ext uri="{FF2B5EF4-FFF2-40B4-BE49-F238E27FC236}">
                <a16:creationId xmlns:a16="http://schemas.microsoft.com/office/drawing/2014/main" id="{34BA7B7E-8A57-C246-B683-8EE5B1844B3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p:blipFill>
        <p:spPr>
          <a:xfrm>
            <a:off x="6089424" y="644143"/>
            <a:ext cx="5589128" cy="5587457"/>
          </a:xfrm>
          <a:ln w="57150">
            <a:solidFill>
              <a:schemeClr val="bg1">
                <a:alpha val="48000"/>
              </a:schemeClr>
            </a:solidFill>
          </a:ln>
        </p:spPr>
      </p:pic>
      <p:sp>
        <p:nvSpPr>
          <p:cNvPr id="7" name="TextBox 6">
            <a:extLst>
              <a:ext uri="{FF2B5EF4-FFF2-40B4-BE49-F238E27FC236}">
                <a16:creationId xmlns:a16="http://schemas.microsoft.com/office/drawing/2014/main" id="{4B71242A-F625-0601-1CCE-541763557CCD}"/>
              </a:ext>
            </a:extLst>
          </p:cNvPr>
          <p:cNvSpPr txBox="1"/>
          <p:nvPr/>
        </p:nvSpPr>
        <p:spPr>
          <a:xfrm>
            <a:off x="93785" y="282435"/>
            <a:ext cx="5578231" cy="584775"/>
          </a:xfrm>
          <a:prstGeom prst="rect">
            <a:avLst/>
          </a:prstGeom>
          <a:noFill/>
        </p:spPr>
        <p:txBody>
          <a:bodyPr wrap="square" rtlCol="0">
            <a:spAutoFit/>
          </a:bodyPr>
          <a:lstStyle/>
          <a:p>
            <a:pPr algn="ctr"/>
            <a:r>
              <a:rPr lang="fa-IR" sz="3200" b="1" dirty="0">
                <a:solidFill>
                  <a:srgbClr val="92D050"/>
                </a:solidFill>
                <a:latin typeface="Shabnam" panose="020B0603030804020204" pitchFamily="34" charset="-78"/>
                <a:cs typeface="Shabnam" panose="020B0603030804020204" pitchFamily="34" charset="-78"/>
              </a:rPr>
              <a:t>نگاهی به کاخ چهل ستون</a:t>
            </a:r>
            <a:endParaRPr lang="en-US" sz="3200" b="1" dirty="0">
              <a:solidFill>
                <a:srgbClr val="332636"/>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20669B2B-A349-6347-F9B9-4F0D6E95049E}"/>
              </a:ext>
            </a:extLst>
          </p:cNvPr>
          <p:cNvSpPr txBox="1"/>
          <p:nvPr/>
        </p:nvSpPr>
        <p:spPr>
          <a:xfrm>
            <a:off x="175846" y="1047128"/>
            <a:ext cx="5493914" cy="4835939"/>
          </a:xfrm>
          <a:prstGeom prst="rect">
            <a:avLst/>
          </a:prstGeom>
          <a:noFill/>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کاخ چهل‌ستون اصفهان از بناهای تاریخی اصفهان است. کاخ چهل ستون که بالغ بر ۶۷۰۰۰ متر مربع مساحت دارد، در دوره شاه عباس یکم احداث آن آغاز شد و در وسط آن عمارتی ساخته شده بود. شاه عباس اول، کوشکی در میان باغ بنا نهاد که این کوشک هسته اولیه کاخ را تشکیل داد که تالار میانی کاخ چهل ستون و غرفه‌های چهار گوشه آن را در بر می‌گرفت.</a:t>
            </a:r>
            <a:endParaRPr lang="en-US" dirty="0">
              <a:latin typeface="Vazir" panose="020B0603030804020204" pitchFamily="34" charset="-78"/>
              <a:cs typeface="Vazir" panose="020B0603030804020204" pitchFamily="34" charset="-78"/>
            </a:endParaRPr>
          </a:p>
        </p:txBody>
      </p:sp>
      <p:sp>
        <p:nvSpPr>
          <p:cNvPr id="9" name="Oval 8">
            <a:extLst>
              <a:ext uri="{FF2B5EF4-FFF2-40B4-BE49-F238E27FC236}">
                <a16:creationId xmlns:a16="http://schemas.microsoft.com/office/drawing/2014/main" id="{B4AACAC4-7CBB-6DDC-333F-1C97214C555A}"/>
              </a:ext>
            </a:extLst>
          </p:cNvPr>
          <p:cNvSpPr/>
          <p:nvPr/>
        </p:nvSpPr>
        <p:spPr>
          <a:xfrm>
            <a:off x="6096000" y="634544"/>
            <a:ext cx="5588911" cy="5588911"/>
          </a:xfrm>
          <a:prstGeom prst="ellipse">
            <a:avLst/>
          </a:prstGeom>
          <a:solidFill>
            <a:srgbClr val="332636">
              <a:alpha val="4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2180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670516B-BEBD-1AD4-A418-7E0313874D0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368" r="14368"/>
          <a:stretch>
            <a:fillRect/>
          </a:stretch>
        </p:blipFill>
        <p:spPr/>
      </p:pic>
      <p:sp>
        <p:nvSpPr>
          <p:cNvPr id="5" name="Oval 4">
            <a:extLst>
              <a:ext uri="{FF2B5EF4-FFF2-40B4-BE49-F238E27FC236}">
                <a16:creationId xmlns:a16="http://schemas.microsoft.com/office/drawing/2014/main" id="{594A01EB-2E77-C76F-9D03-DC0A44D83835}"/>
              </a:ext>
            </a:extLst>
          </p:cNvPr>
          <p:cNvSpPr/>
          <p:nvPr/>
        </p:nvSpPr>
        <p:spPr>
          <a:xfrm>
            <a:off x="1828626" y="-869733"/>
            <a:ext cx="8534748" cy="8597463"/>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167DFE2-88E8-1C7D-AB2D-415D0A63582E}"/>
              </a:ext>
            </a:extLst>
          </p:cNvPr>
          <p:cNvSpPr txBox="1"/>
          <p:nvPr/>
        </p:nvSpPr>
        <p:spPr>
          <a:xfrm>
            <a:off x="3216041" y="723876"/>
            <a:ext cx="5849256" cy="584775"/>
          </a:xfrm>
          <a:prstGeom prst="rect">
            <a:avLst/>
          </a:prstGeom>
          <a:noFill/>
        </p:spPr>
        <p:txBody>
          <a:bodyPr wrap="square" rtlCol="0">
            <a:spAutoFit/>
          </a:bodyPr>
          <a:lstStyle/>
          <a:p>
            <a:pPr algn="ctr"/>
            <a:r>
              <a:rPr lang="fa-IR" sz="3200" b="1" dirty="0">
                <a:solidFill>
                  <a:srgbClr val="92D050"/>
                </a:solidFill>
                <a:latin typeface="Shabnam" panose="020B0603030804020204" pitchFamily="34" charset="-78"/>
                <a:cs typeface="Shabnam" panose="020B0603030804020204" pitchFamily="34" charset="-78"/>
              </a:rPr>
              <a:t>نگاهی به کاخ </a:t>
            </a:r>
            <a:r>
              <a:rPr lang="fa-IR" sz="3200" b="1" dirty="0">
                <a:solidFill>
                  <a:schemeClr val="bg1"/>
                </a:solidFill>
                <a:latin typeface="Shabnam" panose="020B0603030804020204" pitchFamily="34" charset="-78"/>
                <a:cs typeface="Shabnam" panose="020B0603030804020204" pitchFamily="34" charset="-78"/>
              </a:rPr>
              <a:t>چهل ستون</a:t>
            </a:r>
            <a:endParaRPr lang="en-US" sz="3200" b="1"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CF55AA6B-973F-FF28-801A-2B66F89707CE}"/>
              </a:ext>
            </a:extLst>
          </p:cNvPr>
          <p:cNvSpPr txBox="1"/>
          <p:nvPr/>
        </p:nvSpPr>
        <p:spPr>
          <a:xfrm>
            <a:off x="2601310" y="1760340"/>
            <a:ext cx="7078718" cy="4835939"/>
          </a:xfrm>
          <a:prstGeom prst="rect">
            <a:avLst/>
          </a:prstGeom>
          <a:noFill/>
        </p:spPr>
        <p:txBody>
          <a:bodyPr wrap="square">
            <a:spAutoFit/>
          </a:bodyPr>
          <a:lstStyle/>
          <a:p>
            <a:pPr algn="ctr" rtl="1">
              <a:lnSpc>
                <a:spcPct val="250000"/>
              </a:lnSpc>
            </a:pPr>
            <a:r>
              <a:rPr lang="fa-IR" dirty="0">
                <a:solidFill>
                  <a:schemeClr val="bg1"/>
                </a:solidFill>
                <a:latin typeface="Vazir" panose="020B0603030804020204" pitchFamily="34" charset="-78"/>
                <a:cs typeface="Vazir" panose="020B0603030804020204" pitchFamily="34" charset="-78"/>
              </a:rPr>
              <a:t>در سلطنت شاه عباس دوم، ساختمان تکمیل شد و در ساختمان موجود مرکزی، تغییرات کلی داده شده‌است و تالار آینه، تالار ۲۰ ستون، دو اتاق بزرگ شمالی و جنوبی تالار آینه، ایوانهای طرفین سالن پادشاهی و حوض بزرگ مقابل تالار با تمام تزیینات نقاشی و آینه‌کاری و کاشی‌کاری دیوارها و سقف‌ها افزوده شده‌است. در ابتدا به‌جای آینه نقاشی‌هایی وجود داشته ولی بعد از آتش گرفتن کاخ و به هنگام پاک‌سازی آن از دوده قسمتی از سقف ایوان را آینه‌هایی از نقره به‌جای جیوه استفاده کردند.</a:t>
            </a:r>
            <a:endParaRPr lang="en-US"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00120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68FBF34-F330-6F1C-FFC6-0579C975D26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69" r="1169"/>
          <a:stretch>
            <a:fillRect/>
          </a:stretch>
        </p:blipFill>
        <p:spPr/>
      </p:pic>
      <p:sp>
        <p:nvSpPr>
          <p:cNvPr id="5" name="Oval 4">
            <a:extLst>
              <a:ext uri="{FF2B5EF4-FFF2-40B4-BE49-F238E27FC236}">
                <a16:creationId xmlns:a16="http://schemas.microsoft.com/office/drawing/2014/main" id="{AA5BF392-9EC4-C67A-FC15-8A707D5BD023}"/>
              </a:ext>
            </a:extLst>
          </p:cNvPr>
          <p:cNvSpPr/>
          <p:nvPr/>
        </p:nvSpPr>
        <p:spPr>
          <a:xfrm>
            <a:off x="6096000" y="-1977620"/>
            <a:ext cx="10813240" cy="10813240"/>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057B6DC-CE1B-0FFB-19BA-AAD10A222831}"/>
              </a:ext>
            </a:extLst>
          </p:cNvPr>
          <p:cNvSpPr txBox="1"/>
          <p:nvPr/>
        </p:nvSpPr>
        <p:spPr>
          <a:xfrm rot="16200000">
            <a:off x="5909578" y="1720835"/>
            <a:ext cx="6857999" cy="3416320"/>
          </a:xfrm>
          <a:prstGeom prst="rect">
            <a:avLst/>
          </a:prstGeom>
          <a:noFill/>
        </p:spPr>
        <p:txBody>
          <a:bodyPr wrap="square" rtlCol="0">
            <a:spAutoFit/>
          </a:bodyPr>
          <a:lstStyle/>
          <a:p>
            <a:pPr algn="ctr">
              <a:lnSpc>
                <a:spcPct val="300000"/>
              </a:lnSpc>
            </a:pPr>
            <a:r>
              <a:rPr lang="fa-IR" sz="5400" b="1" dirty="0">
                <a:solidFill>
                  <a:srgbClr val="92D050"/>
                </a:solidFill>
                <a:latin typeface="Shabnam" panose="020B0603030804020204" pitchFamily="34" charset="-78"/>
                <a:cs typeface="Shabnam" panose="020B0603030804020204" pitchFamily="34" charset="-78"/>
              </a:rPr>
              <a:t>فصل دوم </a:t>
            </a:r>
          </a:p>
          <a:p>
            <a:pPr algn="ctr"/>
            <a:r>
              <a:rPr lang="fa-IR" sz="5400" b="1" dirty="0">
                <a:solidFill>
                  <a:schemeClr val="bg1"/>
                </a:solidFill>
                <a:latin typeface="Shabnam" panose="020B0603030804020204" pitchFamily="34" charset="-78"/>
                <a:cs typeface="Shabnam" panose="020B0603030804020204" pitchFamily="34" charset="-78"/>
              </a:rPr>
              <a:t>پلان موقعيت کاع</a:t>
            </a:r>
          </a:p>
        </p:txBody>
      </p:sp>
    </p:spTree>
    <p:extLst>
      <p:ext uri="{BB962C8B-B14F-4D97-AF65-F5344CB8AC3E}">
        <p14:creationId xmlns:p14="http://schemas.microsoft.com/office/powerpoint/2010/main" val="3289067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0F44B65-199A-4951-91B7-F7C4495353E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2686050" y="2"/>
            <a:ext cx="6874287" cy="6857999"/>
          </a:xfrm>
        </p:spPr>
      </p:pic>
      <p:sp>
        <p:nvSpPr>
          <p:cNvPr id="5" name="Oval 4">
            <a:extLst>
              <a:ext uri="{FF2B5EF4-FFF2-40B4-BE49-F238E27FC236}">
                <a16:creationId xmlns:a16="http://schemas.microsoft.com/office/drawing/2014/main" id="{0CE66714-E3F3-6AF4-2589-C8497F13CE7B}"/>
              </a:ext>
            </a:extLst>
          </p:cNvPr>
          <p:cNvSpPr/>
          <p:nvPr/>
        </p:nvSpPr>
        <p:spPr>
          <a:xfrm>
            <a:off x="-6625004" y="-1981247"/>
            <a:ext cx="10813240" cy="10813240"/>
          </a:xfrm>
          <a:prstGeom prst="ellipse">
            <a:avLst/>
          </a:prstGeom>
          <a:solidFill>
            <a:srgbClr val="332636">
              <a:alpha val="5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B2F33B-20BB-17A6-9170-CE2BB17E1469}"/>
              </a:ext>
            </a:extLst>
          </p:cNvPr>
          <p:cNvSpPr txBox="1"/>
          <p:nvPr/>
        </p:nvSpPr>
        <p:spPr>
          <a:xfrm rot="16200000">
            <a:off x="-1647462" y="2616992"/>
            <a:ext cx="5849256" cy="1569660"/>
          </a:xfrm>
          <a:prstGeom prst="rect">
            <a:avLst/>
          </a:prstGeom>
          <a:noFill/>
        </p:spPr>
        <p:txBody>
          <a:bodyPr wrap="square" rtlCol="0">
            <a:spAutoFit/>
          </a:bodyPr>
          <a:lstStyle/>
          <a:p>
            <a:pPr algn="ctr"/>
            <a:r>
              <a:rPr lang="fa-IR" sz="4800" b="1" dirty="0">
                <a:solidFill>
                  <a:srgbClr val="92D050"/>
                </a:solidFill>
                <a:latin typeface="Shabnam" panose="020B0603030804020204" pitchFamily="34" charset="-78"/>
                <a:cs typeface="Shabnam" panose="020B0603030804020204" pitchFamily="34" charset="-78"/>
              </a:rPr>
              <a:t>نگاهی کلی به </a:t>
            </a:r>
            <a:r>
              <a:rPr lang="fa-IR" sz="4800" b="1" dirty="0">
                <a:solidFill>
                  <a:schemeClr val="bg1"/>
                </a:solidFill>
                <a:latin typeface="Shabnam" panose="020B0603030804020204" pitchFamily="34" charset="-78"/>
                <a:cs typeface="Shabnam" panose="020B0603030804020204" pitchFamily="34" charset="-78"/>
              </a:rPr>
              <a:t>کاخ چهل ستون اصفهان</a:t>
            </a:r>
            <a:endParaRPr lang="en-US" sz="4800" b="1" dirty="0">
              <a:solidFill>
                <a:schemeClr val="bg1"/>
              </a:solidFill>
              <a:latin typeface="Shabnam" panose="020B0603030804020204" pitchFamily="34" charset="-78"/>
              <a:cs typeface="Shabnam" panose="020B0603030804020204" pitchFamily="34" charset="-78"/>
            </a:endParaRPr>
          </a:p>
        </p:txBody>
      </p:sp>
      <p:pic>
        <p:nvPicPr>
          <p:cNvPr id="3" name="Picture 2">
            <a:extLst>
              <a:ext uri="{FF2B5EF4-FFF2-40B4-BE49-F238E27FC236}">
                <a16:creationId xmlns:a16="http://schemas.microsoft.com/office/drawing/2014/main" id="{7328F944-DB87-73EA-E365-ADCEA811EF04}"/>
              </a:ext>
            </a:extLst>
          </p:cNvPr>
          <p:cNvPicPr>
            <a:picLocks noChangeAspect="1"/>
          </p:cNvPicPr>
          <p:nvPr/>
        </p:nvPicPr>
        <p:blipFill rotWithShape="1">
          <a:blip r:embed="rId3">
            <a:extLst>
              <a:ext uri="{28A0092B-C50C-407E-A947-70E740481C1C}">
                <a14:useLocalDpi xmlns:a14="http://schemas.microsoft.com/office/drawing/2010/main" val="0"/>
              </a:ext>
            </a:extLst>
          </a:blip>
          <a:srcRect l="1818"/>
          <a:stretch/>
        </p:blipFill>
        <p:spPr>
          <a:xfrm>
            <a:off x="5943600" y="95250"/>
            <a:ext cx="5293136" cy="6613144"/>
          </a:xfrm>
          <a:prstGeom prst="rect">
            <a:avLst/>
          </a:prstGeom>
        </p:spPr>
      </p:pic>
    </p:spTree>
    <p:extLst>
      <p:ext uri="{BB962C8B-B14F-4D97-AF65-F5344CB8AC3E}">
        <p14:creationId xmlns:p14="http://schemas.microsoft.com/office/powerpoint/2010/main" val="8532379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E49D9D4-993D-8D63-6A20-71C560A6D17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p:blipFill>
        <p:spPr>
          <a:xfrm>
            <a:off x="0" y="291565"/>
            <a:ext cx="5860371" cy="6274869"/>
          </a:xfrm>
        </p:spPr>
      </p:pic>
      <p:pic>
        <p:nvPicPr>
          <p:cNvPr id="8" name="Picture Placeholder 7">
            <a:extLst>
              <a:ext uri="{FF2B5EF4-FFF2-40B4-BE49-F238E27FC236}">
                <a16:creationId xmlns:a16="http://schemas.microsoft.com/office/drawing/2014/main" id="{F46483EF-0760-09F9-EA97-1AF78DF246D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pic>
        <p:nvPicPr>
          <p:cNvPr id="10" name="Picture Placeholder 9">
            <a:extLst>
              <a:ext uri="{FF2B5EF4-FFF2-40B4-BE49-F238E27FC236}">
                <a16:creationId xmlns:a16="http://schemas.microsoft.com/office/drawing/2014/main" id="{EACAE312-E79A-0ADB-F56C-69983A5A2390}"/>
              </a:ext>
            </a:extLst>
          </p:cNvPr>
          <p:cNvPicPr>
            <a:picLocks noGrp="1" noChangeAspect="1"/>
          </p:cNvPicPr>
          <p:nvPr>
            <p:ph type="pic" sz="quarter" idx="12"/>
          </p:nvPr>
        </p:nvPicPr>
        <p:blipFill>
          <a:blip r:embed="rId4" cstate="print">
            <a:extLst>
              <a:ext uri="{28A0092B-C50C-407E-A947-70E740481C1C}">
                <a14:useLocalDpi xmlns:a14="http://schemas.microsoft.com/office/drawing/2010/main"/>
              </a:ext>
            </a:extLst>
          </a:blip>
          <a:srcRect/>
          <a:stretch>
            <a:fillRect/>
          </a:stretch>
        </p:blipFill>
        <p:spPr/>
      </p:pic>
      <p:sp>
        <p:nvSpPr>
          <p:cNvPr id="12" name="Rectangle: Rounded Corners 11">
            <a:extLst>
              <a:ext uri="{FF2B5EF4-FFF2-40B4-BE49-F238E27FC236}">
                <a16:creationId xmlns:a16="http://schemas.microsoft.com/office/drawing/2014/main" id="{132E90BB-6536-6AFC-B45A-3B1796BCA33B}"/>
              </a:ext>
            </a:extLst>
          </p:cNvPr>
          <p:cNvSpPr/>
          <p:nvPr/>
        </p:nvSpPr>
        <p:spPr>
          <a:xfrm>
            <a:off x="6146137" y="568172"/>
            <a:ext cx="5643405" cy="2860828"/>
          </a:xfrm>
          <a:prstGeom prst="roundRect">
            <a:avLst>
              <a:gd name="adj" fmla="val 12304"/>
            </a:avLst>
          </a:prstGeom>
          <a:solidFill>
            <a:srgbClr val="332636">
              <a:alpha val="5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818A2A77-1B70-0F4A-3C05-0F424949D5C8}"/>
              </a:ext>
            </a:extLst>
          </p:cNvPr>
          <p:cNvSpPr/>
          <p:nvPr/>
        </p:nvSpPr>
        <p:spPr>
          <a:xfrm>
            <a:off x="6146137" y="3701988"/>
            <a:ext cx="5643405" cy="2689935"/>
          </a:xfrm>
          <a:prstGeom prst="roundRect">
            <a:avLst>
              <a:gd name="adj" fmla="val 12304"/>
            </a:avLst>
          </a:prstGeom>
          <a:solidFill>
            <a:srgbClr val="332636">
              <a:alpha val="50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CFB4F196-ADB8-F136-4CCE-50BB3F977595}"/>
              </a:ext>
            </a:extLst>
          </p:cNvPr>
          <p:cNvSpPr txBox="1"/>
          <p:nvPr/>
        </p:nvSpPr>
        <p:spPr>
          <a:xfrm>
            <a:off x="6694142" y="952694"/>
            <a:ext cx="4834054" cy="1938992"/>
          </a:xfrm>
          <a:prstGeom prst="rect">
            <a:avLst/>
          </a:prstGeom>
          <a:noFill/>
        </p:spPr>
        <p:txBody>
          <a:bodyPr wrap="square" rtlCol="0">
            <a:spAutoFit/>
          </a:bodyPr>
          <a:lstStyle/>
          <a:p>
            <a:pPr algn="ctr"/>
            <a:r>
              <a:rPr lang="fa-IR" sz="6000" b="1" dirty="0">
                <a:solidFill>
                  <a:srgbClr val="92D050"/>
                </a:solidFill>
                <a:latin typeface="Shabnam" panose="020B0603030804020204" pitchFamily="34" charset="-78"/>
                <a:cs typeface="Shabnam" panose="020B0603030804020204" pitchFamily="34" charset="-78"/>
              </a:rPr>
              <a:t>حجم و فرم چهل ستون</a:t>
            </a:r>
            <a:endParaRPr lang="en-US" sz="6000" b="1" dirty="0">
              <a:solidFill>
                <a:schemeClr val="bg1"/>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8DF2895-AFBF-F759-972E-817FD543C0A8}"/>
              </a:ext>
            </a:extLst>
          </p:cNvPr>
          <p:cNvSpPr txBox="1"/>
          <p:nvPr/>
        </p:nvSpPr>
        <p:spPr>
          <a:xfrm>
            <a:off x="6328397" y="3832572"/>
            <a:ext cx="5199800" cy="2285241"/>
          </a:xfrm>
          <a:prstGeom prst="rect">
            <a:avLst/>
          </a:prstGeom>
          <a:noFill/>
        </p:spPr>
        <p:txBody>
          <a:bodyPr wrap="square">
            <a:spAutoFit/>
          </a:bodyPr>
          <a:lstStyle/>
          <a:p>
            <a:pPr algn="ctr" rtl="1">
              <a:lnSpc>
                <a:spcPct val="250000"/>
              </a:lnSpc>
            </a:pPr>
            <a:r>
              <a:rPr lang="fa-IR" sz="2000" b="1" dirty="0">
                <a:solidFill>
                  <a:schemeClr val="bg1"/>
                </a:solidFill>
                <a:latin typeface="Vazir" panose="020B0603030804020204" pitchFamily="34" charset="-78"/>
                <a:cs typeface="Vazir" panose="020B0603030804020204" pitchFamily="34" charset="-78"/>
              </a:rPr>
              <a:t>اين بنا از فرم مستطيل در پلان وفرم ديگري كه در سقف ان استفاده شده منشور سه وجهي شكل است كه در نما يك   شكل مثلثي ديده مي شود. </a:t>
            </a:r>
          </a:p>
        </p:txBody>
      </p:sp>
    </p:spTree>
    <p:extLst>
      <p:ext uri="{BB962C8B-B14F-4D97-AF65-F5344CB8AC3E}">
        <p14:creationId xmlns:p14="http://schemas.microsoft.com/office/powerpoint/2010/main" val="1253755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72A25690-0B5D-BFC7-9E9D-46C79520F8C6}"/>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5812" r="5812"/>
          <a:stretch>
            <a:fillRect/>
          </a:stretch>
        </p:blipFill>
        <p:spPr/>
      </p:pic>
      <p:sp>
        <p:nvSpPr>
          <p:cNvPr id="26" name="Oval 25">
            <a:extLst>
              <a:ext uri="{FF2B5EF4-FFF2-40B4-BE49-F238E27FC236}">
                <a16:creationId xmlns:a16="http://schemas.microsoft.com/office/drawing/2014/main" id="{E7DDF543-1CD2-E172-F5F0-40864728CE97}"/>
              </a:ext>
            </a:extLst>
          </p:cNvPr>
          <p:cNvSpPr/>
          <p:nvPr/>
        </p:nvSpPr>
        <p:spPr>
          <a:xfrm>
            <a:off x="-1689242" y="-1981247"/>
            <a:ext cx="10813240" cy="10813240"/>
          </a:xfrm>
          <a:prstGeom prst="ellipse">
            <a:avLst/>
          </a:prstGeom>
          <a:solidFill>
            <a:srgbClr val="332636">
              <a:alpha val="75000"/>
            </a:srgbClr>
          </a:solidFill>
          <a:ln w="57150">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DAF2890-A409-E3ED-F470-77E93966FF61}"/>
              </a:ext>
            </a:extLst>
          </p:cNvPr>
          <p:cNvSpPr txBox="1"/>
          <p:nvPr/>
        </p:nvSpPr>
        <p:spPr>
          <a:xfrm>
            <a:off x="-29024" y="766953"/>
            <a:ext cx="8658225" cy="5316840"/>
          </a:xfrm>
          <a:prstGeom prst="rect">
            <a:avLst/>
          </a:prstGeom>
          <a:noFill/>
        </p:spPr>
        <p:txBody>
          <a:bodyPr wrap="square">
            <a:spAutoFit/>
          </a:bodyPr>
          <a:lstStyle/>
          <a:p>
            <a:pPr algn="ctr" rtl="1">
              <a:lnSpc>
                <a:spcPct val="250000"/>
              </a:lnSpc>
            </a:pPr>
            <a:r>
              <a:rPr lang="fa-IR" sz="2800" dirty="0">
                <a:solidFill>
                  <a:schemeClr val="bg1"/>
                </a:solidFill>
                <a:latin typeface="Vazir" panose="020B0603030804020204" pitchFamily="34" charset="-78"/>
                <a:cs typeface="Vazir" panose="020B0603030804020204" pitchFamily="34" charset="-78"/>
              </a:rPr>
              <a:t>فضاسازي چهلستون با كاشت درختان منظم صورت گرفته واين بنا در كنار فضاي سرسبزتعريف شده ونيزحوضي به ابعد 110متردر16متركه اين حوض باعث انعكاس 20ستون در اب شده و به همين دليل ان را چهلستون ناميدند دليل ديگرنام اين بناعدد 40درفرهنگ ايرانيها نماد كسرت وبزرگي است.</a:t>
            </a:r>
          </a:p>
        </p:txBody>
      </p:sp>
      <p:sp>
        <p:nvSpPr>
          <p:cNvPr id="29" name="TextBox 28">
            <a:extLst>
              <a:ext uri="{FF2B5EF4-FFF2-40B4-BE49-F238E27FC236}">
                <a16:creationId xmlns:a16="http://schemas.microsoft.com/office/drawing/2014/main" id="{89B8353C-C37C-31B1-BB0B-56CEF6E499CB}"/>
              </a:ext>
            </a:extLst>
          </p:cNvPr>
          <p:cNvSpPr txBox="1"/>
          <p:nvPr/>
        </p:nvSpPr>
        <p:spPr>
          <a:xfrm rot="16200000">
            <a:off x="7962340" y="2292421"/>
            <a:ext cx="5643752" cy="1938992"/>
          </a:xfrm>
          <a:prstGeom prst="rect">
            <a:avLst/>
          </a:prstGeom>
          <a:noFill/>
        </p:spPr>
        <p:txBody>
          <a:bodyPr wrap="square">
            <a:spAutoFit/>
          </a:bodyPr>
          <a:lstStyle/>
          <a:p>
            <a:pPr algn="ctr"/>
            <a:r>
              <a:rPr lang="fa-IR" sz="6000" b="1" dirty="0">
                <a:solidFill>
                  <a:srgbClr val="92D050"/>
                </a:solidFill>
                <a:latin typeface="Shabnam" panose="020B0603030804020204" pitchFamily="34" charset="-78"/>
                <a:cs typeface="Shabnam" panose="020B0603030804020204" pitchFamily="34" charset="-78"/>
              </a:rPr>
              <a:t>فضاسازي محوطه چهلستون</a:t>
            </a:r>
          </a:p>
        </p:txBody>
      </p:sp>
    </p:spTree>
    <p:extLst>
      <p:ext uri="{BB962C8B-B14F-4D97-AF65-F5344CB8AC3E}">
        <p14:creationId xmlns:p14="http://schemas.microsoft.com/office/powerpoint/2010/main" val="22978757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TotalTime>
  <Words>1010</Words>
  <Application>Microsoft Office PowerPoint</Application>
  <PresentationFormat>Widescreen</PresentationFormat>
  <Paragraphs>84</Paragraphs>
  <Slides>28</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iransans</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45</cp:revision>
  <dcterms:created xsi:type="dcterms:W3CDTF">2024-07-14T07:28:39Z</dcterms:created>
  <dcterms:modified xsi:type="dcterms:W3CDTF">2024-10-09T19:35:19Z</dcterms:modified>
</cp:coreProperties>
</file>