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omments/modernComment_133_DE7BAD1B.xml" ContentType="application/vnd.ms-powerpoint.comment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4" r:id="rId2"/>
    <p:sldId id="308" r:id="rId3"/>
    <p:sldId id="305" r:id="rId4"/>
    <p:sldId id="306" r:id="rId5"/>
    <p:sldId id="307" r:id="rId6"/>
  </p:sldIdLst>
  <p:sldSz cx="12192000" cy="6858000"/>
  <p:notesSz cx="6858000" cy="9144000"/>
  <p:defaultTextStyle>
    <a:defPPr>
      <a:defRPr lang="fa-I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428562A-279B-DCF3-8367-7ADCF029FC4C}" name="mt" initials="m" userId="mt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8/10/relationships/authors" Target="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omments/modernComment_133_DE7BAD1B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D46D8F68-E129-42BE-95F8-433E468A1888}" authorId="{8428562A-279B-DCF3-8367-7ADCF029FC4C}" created="2023-09-02T08:51:15.746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3732647195" sldId="307"/>
      <ac:picMk id="3" creationId="{D9C540F4-25F6-F204-3B65-64EAAAF12AB9}"/>
    </ac:deMkLst>
    <p188:txBody>
      <a:bodyPr/>
      <a:lstStyle/>
      <a:p>
        <a:r>
          <a:rPr lang="en-US"/>
          <a:t>Minaro.ir</a:t>
        </a:r>
      </a:p>
    </p188:txBody>
  </p188:cm>
</p188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94DD2B1-7489-863B-83FC-E99FF959026B}"/>
              </a:ext>
            </a:extLst>
          </p:cNvPr>
          <p:cNvSpPr/>
          <p:nvPr userDrawn="1"/>
        </p:nvSpPr>
        <p:spPr>
          <a:xfrm>
            <a:off x="159798" y="390617"/>
            <a:ext cx="11878322" cy="6307733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903A925-131E-C61C-A63E-839D4A66DFEC}"/>
              </a:ext>
            </a:extLst>
          </p:cNvPr>
          <p:cNvSpPr txBox="1"/>
          <p:nvPr userDrawn="1"/>
        </p:nvSpPr>
        <p:spPr>
          <a:xfrm>
            <a:off x="804908" y="159650"/>
            <a:ext cx="10582183" cy="584775"/>
          </a:xfrm>
          <a:prstGeom prst="rect">
            <a:avLst/>
          </a:prstGeom>
          <a:solidFill>
            <a:srgbClr val="346AE9"/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fa-IR" sz="32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آیکون های  شرکتی سایت مینارو</a:t>
            </a:r>
            <a:endParaRPr lang="en-US" sz="32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97222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3208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9" Type="http://schemas.openxmlformats.org/officeDocument/2006/relationships/image" Target="../media/image38.png"/><Relationship Id="rId21" Type="http://schemas.openxmlformats.org/officeDocument/2006/relationships/image" Target="../media/image20.png"/><Relationship Id="rId34" Type="http://schemas.openxmlformats.org/officeDocument/2006/relationships/image" Target="../media/image33.png"/><Relationship Id="rId42" Type="http://schemas.openxmlformats.org/officeDocument/2006/relationships/image" Target="../media/image41.png"/><Relationship Id="rId47" Type="http://schemas.openxmlformats.org/officeDocument/2006/relationships/image" Target="../media/image46.png"/><Relationship Id="rId50" Type="http://schemas.openxmlformats.org/officeDocument/2006/relationships/image" Target="../media/image49.png"/><Relationship Id="rId55" Type="http://schemas.openxmlformats.org/officeDocument/2006/relationships/image" Target="../media/image54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9" Type="http://schemas.openxmlformats.org/officeDocument/2006/relationships/image" Target="../media/image28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37" Type="http://schemas.openxmlformats.org/officeDocument/2006/relationships/image" Target="../media/image36.png"/><Relationship Id="rId40" Type="http://schemas.openxmlformats.org/officeDocument/2006/relationships/image" Target="../media/image39.png"/><Relationship Id="rId45" Type="http://schemas.openxmlformats.org/officeDocument/2006/relationships/image" Target="../media/image44.png"/><Relationship Id="rId53" Type="http://schemas.openxmlformats.org/officeDocument/2006/relationships/image" Target="../media/image52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31" Type="http://schemas.openxmlformats.org/officeDocument/2006/relationships/image" Target="../media/image30.png"/><Relationship Id="rId44" Type="http://schemas.openxmlformats.org/officeDocument/2006/relationships/image" Target="../media/image43.png"/><Relationship Id="rId52" Type="http://schemas.openxmlformats.org/officeDocument/2006/relationships/image" Target="../media/image51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Relationship Id="rId35" Type="http://schemas.openxmlformats.org/officeDocument/2006/relationships/image" Target="../media/image34.png"/><Relationship Id="rId43" Type="http://schemas.openxmlformats.org/officeDocument/2006/relationships/image" Target="../media/image42.png"/><Relationship Id="rId48" Type="http://schemas.openxmlformats.org/officeDocument/2006/relationships/image" Target="../media/image47.png"/><Relationship Id="rId56" Type="http://schemas.openxmlformats.org/officeDocument/2006/relationships/image" Target="../media/image55.png"/><Relationship Id="rId8" Type="http://schemas.openxmlformats.org/officeDocument/2006/relationships/image" Target="../media/image7.png"/><Relationship Id="rId51" Type="http://schemas.openxmlformats.org/officeDocument/2006/relationships/image" Target="../media/image50.png"/><Relationship Id="rId3" Type="http://schemas.openxmlformats.org/officeDocument/2006/relationships/image" Target="../media/image2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33" Type="http://schemas.openxmlformats.org/officeDocument/2006/relationships/image" Target="../media/image32.png"/><Relationship Id="rId38" Type="http://schemas.openxmlformats.org/officeDocument/2006/relationships/image" Target="../media/image37.png"/><Relationship Id="rId46" Type="http://schemas.openxmlformats.org/officeDocument/2006/relationships/image" Target="../media/image45.png"/><Relationship Id="rId20" Type="http://schemas.openxmlformats.org/officeDocument/2006/relationships/image" Target="../media/image19.png"/><Relationship Id="rId41" Type="http://schemas.openxmlformats.org/officeDocument/2006/relationships/image" Target="../media/image40.png"/><Relationship Id="rId54" Type="http://schemas.openxmlformats.org/officeDocument/2006/relationships/image" Target="../media/image5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36" Type="http://schemas.openxmlformats.org/officeDocument/2006/relationships/image" Target="../media/image35.png"/><Relationship Id="rId49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7.png"/><Relationship Id="rId18" Type="http://schemas.openxmlformats.org/officeDocument/2006/relationships/image" Target="../media/image72.png"/><Relationship Id="rId26" Type="http://schemas.openxmlformats.org/officeDocument/2006/relationships/image" Target="../media/image80.png"/><Relationship Id="rId39" Type="http://schemas.openxmlformats.org/officeDocument/2006/relationships/image" Target="../media/image93.png"/><Relationship Id="rId21" Type="http://schemas.openxmlformats.org/officeDocument/2006/relationships/image" Target="../media/image75.png"/><Relationship Id="rId34" Type="http://schemas.openxmlformats.org/officeDocument/2006/relationships/image" Target="../media/image88.png"/><Relationship Id="rId42" Type="http://schemas.openxmlformats.org/officeDocument/2006/relationships/image" Target="../media/image96.png"/><Relationship Id="rId47" Type="http://schemas.openxmlformats.org/officeDocument/2006/relationships/image" Target="../media/image101.png"/><Relationship Id="rId50" Type="http://schemas.openxmlformats.org/officeDocument/2006/relationships/image" Target="../media/image104.png"/><Relationship Id="rId55" Type="http://schemas.openxmlformats.org/officeDocument/2006/relationships/image" Target="../media/image109.png"/><Relationship Id="rId7" Type="http://schemas.openxmlformats.org/officeDocument/2006/relationships/image" Target="../media/image61.png"/><Relationship Id="rId2" Type="http://schemas.openxmlformats.org/officeDocument/2006/relationships/image" Target="../media/image56.png"/><Relationship Id="rId16" Type="http://schemas.openxmlformats.org/officeDocument/2006/relationships/image" Target="../media/image70.png"/><Relationship Id="rId29" Type="http://schemas.openxmlformats.org/officeDocument/2006/relationships/image" Target="../media/image83.png"/><Relationship Id="rId11" Type="http://schemas.openxmlformats.org/officeDocument/2006/relationships/image" Target="../media/image65.png"/><Relationship Id="rId24" Type="http://schemas.openxmlformats.org/officeDocument/2006/relationships/image" Target="../media/image78.png"/><Relationship Id="rId32" Type="http://schemas.openxmlformats.org/officeDocument/2006/relationships/image" Target="../media/image86.png"/><Relationship Id="rId37" Type="http://schemas.openxmlformats.org/officeDocument/2006/relationships/image" Target="../media/image91.png"/><Relationship Id="rId40" Type="http://schemas.openxmlformats.org/officeDocument/2006/relationships/image" Target="../media/image94.png"/><Relationship Id="rId45" Type="http://schemas.openxmlformats.org/officeDocument/2006/relationships/image" Target="../media/image99.png"/><Relationship Id="rId53" Type="http://schemas.openxmlformats.org/officeDocument/2006/relationships/image" Target="../media/image107.png"/><Relationship Id="rId5" Type="http://schemas.openxmlformats.org/officeDocument/2006/relationships/image" Target="../media/image59.png"/><Relationship Id="rId10" Type="http://schemas.openxmlformats.org/officeDocument/2006/relationships/image" Target="../media/image64.png"/><Relationship Id="rId19" Type="http://schemas.openxmlformats.org/officeDocument/2006/relationships/image" Target="../media/image73.png"/><Relationship Id="rId31" Type="http://schemas.openxmlformats.org/officeDocument/2006/relationships/image" Target="../media/image85.png"/><Relationship Id="rId44" Type="http://schemas.openxmlformats.org/officeDocument/2006/relationships/image" Target="../media/image98.png"/><Relationship Id="rId52" Type="http://schemas.openxmlformats.org/officeDocument/2006/relationships/image" Target="../media/image106.png"/><Relationship Id="rId4" Type="http://schemas.openxmlformats.org/officeDocument/2006/relationships/image" Target="../media/image58.png"/><Relationship Id="rId9" Type="http://schemas.openxmlformats.org/officeDocument/2006/relationships/image" Target="../media/image63.png"/><Relationship Id="rId14" Type="http://schemas.openxmlformats.org/officeDocument/2006/relationships/image" Target="../media/image68.png"/><Relationship Id="rId22" Type="http://schemas.openxmlformats.org/officeDocument/2006/relationships/image" Target="../media/image76.png"/><Relationship Id="rId27" Type="http://schemas.openxmlformats.org/officeDocument/2006/relationships/image" Target="../media/image81.png"/><Relationship Id="rId30" Type="http://schemas.openxmlformats.org/officeDocument/2006/relationships/image" Target="../media/image84.png"/><Relationship Id="rId35" Type="http://schemas.openxmlformats.org/officeDocument/2006/relationships/image" Target="../media/image89.png"/><Relationship Id="rId43" Type="http://schemas.openxmlformats.org/officeDocument/2006/relationships/image" Target="../media/image97.png"/><Relationship Id="rId48" Type="http://schemas.openxmlformats.org/officeDocument/2006/relationships/image" Target="../media/image102.png"/><Relationship Id="rId56" Type="http://schemas.openxmlformats.org/officeDocument/2006/relationships/image" Target="../media/image110.png"/><Relationship Id="rId8" Type="http://schemas.openxmlformats.org/officeDocument/2006/relationships/image" Target="../media/image62.png"/><Relationship Id="rId51" Type="http://schemas.openxmlformats.org/officeDocument/2006/relationships/image" Target="../media/image105.png"/><Relationship Id="rId3" Type="http://schemas.openxmlformats.org/officeDocument/2006/relationships/image" Target="../media/image57.png"/><Relationship Id="rId12" Type="http://schemas.openxmlformats.org/officeDocument/2006/relationships/image" Target="../media/image66.png"/><Relationship Id="rId17" Type="http://schemas.openxmlformats.org/officeDocument/2006/relationships/image" Target="../media/image71.png"/><Relationship Id="rId25" Type="http://schemas.openxmlformats.org/officeDocument/2006/relationships/image" Target="../media/image79.png"/><Relationship Id="rId33" Type="http://schemas.openxmlformats.org/officeDocument/2006/relationships/image" Target="../media/image87.png"/><Relationship Id="rId38" Type="http://schemas.openxmlformats.org/officeDocument/2006/relationships/image" Target="../media/image92.png"/><Relationship Id="rId46" Type="http://schemas.openxmlformats.org/officeDocument/2006/relationships/image" Target="../media/image100.png"/><Relationship Id="rId20" Type="http://schemas.openxmlformats.org/officeDocument/2006/relationships/image" Target="../media/image74.png"/><Relationship Id="rId41" Type="http://schemas.openxmlformats.org/officeDocument/2006/relationships/image" Target="../media/image95.png"/><Relationship Id="rId54" Type="http://schemas.openxmlformats.org/officeDocument/2006/relationships/image" Target="../media/image10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0.png"/><Relationship Id="rId15" Type="http://schemas.openxmlformats.org/officeDocument/2006/relationships/image" Target="../media/image69.png"/><Relationship Id="rId23" Type="http://schemas.openxmlformats.org/officeDocument/2006/relationships/image" Target="../media/image77.png"/><Relationship Id="rId28" Type="http://schemas.openxmlformats.org/officeDocument/2006/relationships/image" Target="../media/image82.png"/><Relationship Id="rId36" Type="http://schemas.openxmlformats.org/officeDocument/2006/relationships/image" Target="../media/image90.png"/><Relationship Id="rId49" Type="http://schemas.openxmlformats.org/officeDocument/2006/relationships/image" Target="../media/image103.png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2.png"/><Relationship Id="rId18" Type="http://schemas.openxmlformats.org/officeDocument/2006/relationships/image" Target="../media/image127.png"/><Relationship Id="rId26" Type="http://schemas.openxmlformats.org/officeDocument/2006/relationships/image" Target="../media/image135.png"/><Relationship Id="rId39" Type="http://schemas.openxmlformats.org/officeDocument/2006/relationships/image" Target="../media/image148.png"/><Relationship Id="rId21" Type="http://schemas.openxmlformats.org/officeDocument/2006/relationships/image" Target="../media/image130.png"/><Relationship Id="rId34" Type="http://schemas.openxmlformats.org/officeDocument/2006/relationships/image" Target="../media/image143.png"/><Relationship Id="rId42" Type="http://schemas.openxmlformats.org/officeDocument/2006/relationships/image" Target="../media/image151.png"/><Relationship Id="rId47" Type="http://schemas.openxmlformats.org/officeDocument/2006/relationships/image" Target="../media/image156.png"/><Relationship Id="rId50" Type="http://schemas.openxmlformats.org/officeDocument/2006/relationships/image" Target="../media/image159.png"/><Relationship Id="rId55" Type="http://schemas.openxmlformats.org/officeDocument/2006/relationships/image" Target="../media/image164.png"/><Relationship Id="rId7" Type="http://schemas.openxmlformats.org/officeDocument/2006/relationships/image" Target="../media/image116.png"/><Relationship Id="rId2" Type="http://schemas.openxmlformats.org/officeDocument/2006/relationships/image" Target="../media/image111.png"/><Relationship Id="rId16" Type="http://schemas.openxmlformats.org/officeDocument/2006/relationships/image" Target="../media/image125.png"/><Relationship Id="rId29" Type="http://schemas.openxmlformats.org/officeDocument/2006/relationships/image" Target="../media/image138.png"/><Relationship Id="rId11" Type="http://schemas.openxmlformats.org/officeDocument/2006/relationships/image" Target="../media/image120.png"/><Relationship Id="rId24" Type="http://schemas.openxmlformats.org/officeDocument/2006/relationships/image" Target="../media/image133.png"/><Relationship Id="rId32" Type="http://schemas.openxmlformats.org/officeDocument/2006/relationships/image" Target="../media/image141.png"/><Relationship Id="rId37" Type="http://schemas.openxmlformats.org/officeDocument/2006/relationships/image" Target="../media/image146.png"/><Relationship Id="rId40" Type="http://schemas.openxmlformats.org/officeDocument/2006/relationships/image" Target="../media/image149.png"/><Relationship Id="rId45" Type="http://schemas.openxmlformats.org/officeDocument/2006/relationships/image" Target="../media/image154.png"/><Relationship Id="rId53" Type="http://schemas.openxmlformats.org/officeDocument/2006/relationships/image" Target="../media/image162.png"/><Relationship Id="rId5" Type="http://schemas.openxmlformats.org/officeDocument/2006/relationships/image" Target="../media/image114.png"/><Relationship Id="rId10" Type="http://schemas.openxmlformats.org/officeDocument/2006/relationships/image" Target="../media/image119.png"/><Relationship Id="rId19" Type="http://schemas.openxmlformats.org/officeDocument/2006/relationships/image" Target="../media/image128.png"/><Relationship Id="rId31" Type="http://schemas.openxmlformats.org/officeDocument/2006/relationships/image" Target="../media/image140.png"/><Relationship Id="rId44" Type="http://schemas.openxmlformats.org/officeDocument/2006/relationships/image" Target="../media/image153.png"/><Relationship Id="rId52" Type="http://schemas.openxmlformats.org/officeDocument/2006/relationships/image" Target="../media/image161.png"/><Relationship Id="rId4" Type="http://schemas.openxmlformats.org/officeDocument/2006/relationships/image" Target="../media/image113.png"/><Relationship Id="rId9" Type="http://schemas.openxmlformats.org/officeDocument/2006/relationships/image" Target="../media/image118.png"/><Relationship Id="rId14" Type="http://schemas.openxmlformats.org/officeDocument/2006/relationships/image" Target="../media/image123.png"/><Relationship Id="rId22" Type="http://schemas.openxmlformats.org/officeDocument/2006/relationships/image" Target="../media/image131.png"/><Relationship Id="rId27" Type="http://schemas.openxmlformats.org/officeDocument/2006/relationships/image" Target="../media/image136.png"/><Relationship Id="rId30" Type="http://schemas.openxmlformats.org/officeDocument/2006/relationships/image" Target="../media/image139.png"/><Relationship Id="rId35" Type="http://schemas.openxmlformats.org/officeDocument/2006/relationships/image" Target="../media/image144.png"/><Relationship Id="rId43" Type="http://schemas.openxmlformats.org/officeDocument/2006/relationships/image" Target="../media/image152.png"/><Relationship Id="rId48" Type="http://schemas.openxmlformats.org/officeDocument/2006/relationships/image" Target="../media/image157.png"/><Relationship Id="rId56" Type="http://schemas.openxmlformats.org/officeDocument/2006/relationships/image" Target="../media/image165.png"/><Relationship Id="rId8" Type="http://schemas.openxmlformats.org/officeDocument/2006/relationships/image" Target="../media/image117.png"/><Relationship Id="rId51" Type="http://schemas.openxmlformats.org/officeDocument/2006/relationships/image" Target="../media/image160.png"/><Relationship Id="rId3" Type="http://schemas.openxmlformats.org/officeDocument/2006/relationships/image" Target="../media/image112.png"/><Relationship Id="rId12" Type="http://schemas.openxmlformats.org/officeDocument/2006/relationships/image" Target="../media/image121.png"/><Relationship Id="rId17" Type="http://schemas.openxmlformats.org/officeDocument/2006/relationships/image" Target="../media/image126.png"/><Relationship Id="rId25" Type="http://schemas.openxmlformats.org/officeDocument/2006/relationships/image" Target="../media/image134.png"/><Relationship Id="rId33" Type="http://schemas.openxmlformats.org/officeDocument/2006/relationships/image" Target="../media/image142.png"/><Relationship Id="rId38" Type="http://schemas.openxmlformats.org/officeDocument/2006/relationships/image" Target="../media/image147.png"/><Relationship Id="rId46" Type="http://schemas.openxmlformats.org/officeDocument/2006/relationships/image" Target="../media/image155.png"/><Relationship Id="rId20" Type="http://schemas.openxmlformats.org/officeDocument/2006/relationships/image" Target="../media/image129.png"/><Relationship Id="rId41" Type="http://schemas.openxmlformats.org/officeDocument/2006/relationships/image" Target="../media/image150.png"/><Relationship Id="rId54" Type="http://schemas.openxmlformats.org/officeDocument/2006/relationships/image" Target="../media/image16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5.png"/><Relationship Id="rId15" Type="http://schemas.openxmlformats.org/officeDocument/2006/relationships/image" Target="../media/image124.png"/><Relationship Id="rId23" Type="http://schemas.openxmlformats.org/officeDocument/2006/relationships/image" Target="../media/image132.png"/><Relationship Id="rId28" Type="http://schemas.openxmlformats.org/officeDocument/2006/relationships/image" Target="../media/image137.png"/><Relationship Id="rId36" Type="http://schemas.openxmlformats.org/officeDocument/2006/relationships/image" Target="../media/image145.png"/><Relationship Id="rId49" Type="http://schemas.openxmlformats.org/officeDocument/2006/relationships/image" Target="../media/image158.pn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77.png"/><Relationship Id="rId18" Type="http://schemas.openxmlformats.org/officeDocument/2006/relationships/image" Target="../media/image182.png"/><Relationship Id="rId26" Type="http://schemas.openxmlformats.org/officeDocument/2006/relationships/image" Target="../media/image190.png"/><Relationship Id="rId39" Type="http://schemas.openxmlformats.org/officeDocument/2006/relationships/image" Target="../media/image203.png"/><Relationship Id="rId21" Type="http://schemas.openxmlformats.org/officeDocument/2006/relationships/image" Target="../media/image185.png"/><Relationship Id="rId34" Type="http://schemas.openxmlformats.org/officeDocument/2006/relationships/image" Target="../media/image198.png"/><Relationship Id="rId42" Type="http://schemas.openxmlformats.org/officeDocument/2006/relationships/image" Target="../media/image206.png"/><Relationship Id="rId47" Type="http://schemas.openxmlformats.org/officeDocument/2006/relationships/image" Target="../media/image211.png"/><Relationship Id="rId50" Type="http://schemas.openxmlformats.org/officeDocument/2006/relationships/image" Target="../media/image214.png"/><Relationship Id="rId55" Type="http://schemas.openxmlformats.org/officeDocument/2006/relationships/image" Target="../media/image219.png"/><Relationship Id="rId7" Type="http://schemas.openxmlformats.org/officeDocument/2006/relationships/image" Target="../media/image171.png"/><Relationship Id="rId2" Type="http://schemas.openxmlformats.org/officeDocument/2006/relationships/image" Target="../media/image166.png"/><Relationship Id="rId16" Type="http://schemas.openxmlformats.org/officeDocument/2006/relationships/image" Target="../media/image180.png"/><Relationship Id="rId29" Type="http://schemas.openxmlformats.org/officeDocument/2006/relationships/image" Target="../media/image193.png"/><Relationship Id="rId11" Type="http://schemas.openxmlformats.org/officeDocument/2006/relationships/image" Target="../media/image175.png"/><Relationship Id="rId24" Type="http://schemas.openxmlformats.org/officeDocument/2006/relationships/image" Target="../media/image188.png"/><Relationship Id="rId32" Type="http://schemas.openxmlformats.org/officeDocument/2006/relationships/image" Target="../media/image196.png"/><Relationship Id="rId37" Type="http://schemas.openxmlformats.org/officeDocument/2006/relationships/image" Target="../media/image201.png"/><Relationship Id="rId40" Type="http://schemas.openxmlformats.org/officeDocument/2006/relationships/image" Target="../media/image204.png"/><Relationship Id="rId45" Type="http://schemas.openxmlformats.org/officeDocument/2006/relationships/image" Target="../media/image209.png"/><Relationship Id="rId53" Type="http://schemas.openxmlformats.org/officeDocument/2006/relationships/image" Target="../media/image217.png"/><Relationship Id="rId5" Type="http://schemas.openxmlformats.org/officeDocument/2006/relationships/image" Target="../media/image169.png"/><Relationship Id="rId10" Type="http://schemas.openxmlformats.org/officeDocument/2006/relationships/image" Target="../media/image174.png"/><Relationship Id="rId19" Type="http://schemas.openxmlformats.org/officeDocument/2006/relationships/image" Target="../media/image183.png"/><Relationship Id="rId31" Type="http://schemas.openxmlformats.org/officeDocument/2006/relationships/image" Target="../media/image195.png"/><Relationship Id="rId44" Type="http://schemas.openxmlformats.org/officeDocument/2006/relationships/image" Target="../media/image208.png"/><Relationship Id="rId52" Type="http://schemas.openxmlformats.org/officeDocument/2006/relationships/image" Target="../media/image216.png"/><Relationship Id="rId4" Type="http://schemas.openxmlformats.org/officeDocument/2006/relationships/image" Target="../media/image168.png"/><Relationship Id="rId9" Type="http://schemas.openxmlformats.org/officeDocument/2006/relationships/image" Target="../media/image173.png"/><Relationship Id="rId14" Type="http://schemas.openxmlformats.org/officeDocument/2006/relationships/image" Target="../media/image178.png"/><Relationship Id="rId22" Type="http://schemas.openxmlformats.org/officeDocument/2006/relationships/image" Target="../media/image186.png"/><Relationship Id="rId27" Type="http://schemas.openxmlformats.org/officeDocument/2006/relationships/image" Target="../media/image191.png"/><Relationship Id="rId30" Type="http://schemas.openxmlformats.org/officeDocument/2006/relationships/image" Target="../media/image194.png"/><Relationship Id="rId35" Type="http://schemas.openxmlformats.org/officeDocument/2006/relationships/image" Target="../media/image199.png"/><Relationship Id="rId43" Type="http://schemas.openxmlformats.org/officeDocument/2006/relationships/image" Target="../media/image207.png"/><Relationship Id="rId48" Type="http://schemas.openxmlformats.org/officeDocument/2006/relationships/image" Target="../media/image212.png"/><Relationship Id="rId56" Type="http://schemas.openxmlformats.org/officeDocument/2006/relationships/image" Target="../media/image220.png"/><Relationship Id="rId8" Type="http://schemas.openxmlformats.org/officeDocument/2006/relationships/image" Target="../media/image172.png"/><Relationship Id="rId51" Type="http://schemas.openxmlformats.org/officeDocument/2006/relationships/image" Target="../media/image215.png"/><Relationship Id="rId3" Type="http://schemas.openxmlformats.org/officeDocument/2006/relationships/image" Target="../media/image167.png"/><Relationship Id="rId12" Type="http://schemas.openxmlformats.org/officeDocument/2006/relationships/image" Target="../media/image176.png"/><Relationship Id="rId17" Type="http://schemas.openxmlformats.org/officeDocument/2006/relationships/image" Target="../media/image181.png"/><Relationship Id="rId25" Type="http://schemas.openxmlformats.org/officeDocument/2006/relationships/image" Target="../media/image189.png"/><Relationship Id="rId33" Type="http://schemas.openxmlformats.org/officeDocument/2006/relationships/image" Target="../media/image197.png"/><Relationship Id="rId38" Type="http://schemas.openxmlformats.org/officeDocument/2006/relationships/image" Target="../media/image202.png"/><Relationship Id="rId46" Type="http://schemas.openxmlformats.org/officeDocument/2006/relationships/image" Target="../media/image210.png"/><Relationship Id="rId20" Type="http://schemas.openxmlformats.org/officeDocument/2006/relationships/image" Target="../media/image184.png"/><Relationship Id="rId41" Type="http://schemas.openxmlformats.org/officeDocument/2006/relationships/image" Target="../media/image205.png"/><Relationship Id="rId54" Type="http://schemas.openxmlformats.org/officeDocument/2006/relationships/image" Target="../media/image2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0.png"/><Relationship Id="rId15" Type="http://schemas.openxmlformats.org/officeDocument/2006/relationships/image" Target="../media/image179.png"/><Relationship Id="rId23" Type="http://schemas.openxmlformats.org/officeDocument/2006/relationships/image" Target="../media/image187.png"/><Relationship Id="rId28" Type="http://schemas.openxmlformats.org/officeDocument/2006/relationships/image" Target="../media/image192.png"/><Relationship Id="rId36" Type="http://schemas.openxmlformats.org/officeDocument/2006/relationships/image" Target="../media/image200.png"/><Relationship Id="rId49" Type="http://schemas.openxmlformats.org/officeDocument/2006/relationships/image" Target="../media/image213.png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31.png"/><Relationship Id="rId18" Type="http://schemas.openxmlformats.org/officeDocument/2006/relationships/image" Target="../media/image236.png"/><Relationship Id="rId26" Type="http://schemas.openxmlformats.org/officeDocument/2006/relationships/image" Target="../media/image244.png"/><Relationship Id="rId39" Type="http://schemas.openxmlformats.org/officeDocument/2006/relationships/image" Target="../media/image257.png"/><Relationship Id="rId21" Type="http://schemas.openxmlformats.org/officeDocument/2006/relationships/image" Target="../media/image239.png"/><Relationship Id="rId34" Type="http://schemas.openxmlformats.org/officeDocument/2006/relationships/image" Target="../media/image252.png"/><Relationship Id="rId42" Type="http://schemas.openxmlformats.org/officeDocument/2006/relationships/image" Target="../media/image260.png"/><Relationship Id="rId47" Type="http://schemas.openxmlformats.org/officeDocument/2006/relationships/image" Target="../media/image265.png"/><Relationship Id="rId50" Type="http://schemas.openxmlformats.org/officeDocument/2006/relationships/image" Target="../media/image268.png"/><Relationship Id="rId55" Type="http://schemas.openxmlformats.org/officeDocument/2006/relationships/image" Target="../media/image273.png"/><Relationship Id="rId7" Type="http://schemas.openxmlformats.org/officeDocument/2006/relationships/image" Target="../media/image225.png"/><Relationship Id="rId2" Type="http://schemas.microsoft.com/office/2018/10/relationships/comments" Target="../comments/modernComment_133_DE7BAD1B.xml"/><Relationship Id="rId16" Type="http://schemas.openxmlformats.org/officeDocument/2006/relationships/image" Target="../media/image234.png"/><Relationship Id="rId29" Type="http://schemas.openxmlformats.org/officeDocument/2006/relationships/image" Target="../media/image247.png"/><Relationship Id="rId11" Type="http://schemas.openxmlformats.org/officeDocument/2006/relationships/image" Target="../media/image229.png"/><Relationship Id="rId24" Type="http://schemas.openxmlformats.org/officeDocument/2006/relationships/image" Target="../media/image242.png"/><Relationship Id="rId32" Type="http://schemas.openxmlformats.org/officeDocument/2006/relationships/image" Target="../media/image250.png"/><Relationship Id="rId37" Type="http://schemas.openxmlformats.org/officeDocument/2006/relationships/image" Target="../media/image255.png"/><Relationship Id="rId40" Type="http://schemas.openxmlformats.org/officeDocument/2006/relationships/image" Target="../media/image258.png"/><Relationship Id="rId45" Type="http://schemas.openxmlformats.org/officeDocument/2006/relationships/image" Target="../media/image263.png"/><Relationship Id="rId53" Type="http://schemas.openxmlformats.org/officeDocument/2006/relationships/image" Target="../media/image271.png"/><Relationship Id="rId5" Type="http://schemas.openxmlformats.org/officeDocument/2006/relationships/image" Target="../media/image223.png"/><Relationship Id="rId19" Type="http://schemas.openxmlformats.org/officeDocument/2006/relationships/image" Target="../media/image237.png"/><Relationship Id="rId4" Type="http://schemas.openxmlformats.org/officeDocument/2006/relationships/image" Target="../media/image222.png"/><Relationship Id="rId9" Type="http://schemas.openxmlformats.org/officeDocument/2006/relationships/image" Target="../media/image227.png"/><Relationship Id="rId14" Type="http://schemas.openxmlformats.org/officeDocument/2006/relationships/image" Target="../media/image232.png"/><Relationship Id="rId22" Type="http://schemas.openxmlformats.org/officeDocument/2006/relationships/image" Target="../media/image240.png"/><Relationship Id="rId27" Type="http://schemas.openxmlformats.org/officeDocument/2006/relationships/image" Target="../media/image245.png"/><Relationship Id="rId30" Type="http://schemas.openxmlformats.org/officeDocument/2006/relationships/image" Target="../media/image248.png"/><Relationship Id="rId35" Type="http://schemas.openxmlformats.org/officeDocument/2006/relationships/image" Target="../media/image253.png"/><Relationship Id="rId43" Type="http://schemas.openxmlformats.org/officeDocument/2006/relationships/image" Target="../media/image261.png"/><Relationship Id="rId48" Type="http://schemas.openxmlformats.org/officeDocument/2006/relationships/image" Target="../media/image266.png"/><Relationship Id="rId56" Type="http://schemas.openxmlformats.org/officeDocument/2006/relationships/image" Target="../media/image274.png"/><Relationship Id="rId8" Type="http://schemas.openxmlformats.org/officeDocument/2006/relationships/image" Target="../media/image226.png"/><Relationship Id="rId51" Type="http://schemas.openxmlformats.org/officeDocument/2006/relationships/image" Target="../media/image269.png"/><Relationship Id="rId3" Type="http://schemas.openxmlformats.org/officeDocument/2006/relationships/image" Target="../media/image221.png"/><Relationship Id="rId12" Type="http://schemas.openxmlformats.org/officeDocument/2006/relationships/image" Target="../media/image230.png"/><Relationship Id="rId17" Type="http://schemas.openxmlformats.org/officeDocument/2006/relationships/image" Target="../media/image235.png"/><Relationship Id="rId25" Type="http://schemas.openxmlformats.org/officeDocument/2006/relationships/image" Target="../media/image243.png"/><Relationship Id="rId33" Type="http://schemas.openxmlformats.org/officeDocument/2006/relationships/image" Target="../media/image251.png"/><Relationship Id="rId38" Type="http://schemas.openxmlformats.org/officeDocument/2006/relationships/image" Target="../media/image256.png"/><Relationship Id="rId46" Type="http://schemas.openxmlformats.org/officeDocument/2006/relationships/image" Target="../media/image264.png"/><Relationship Id="rId20" Type="http://schemas.openxmlformats.org/officeDocument/2006/relationships/image" Target="../media/image238.png"/><Relationship Id="rId41" Type="http://schemas.openxmlformats.org/officeDocument/2006/relationships/image" Target="../media/image259.png"/><Relationship Id="rId54" Type="http://schemas.openxmlformats.org/officeDocument/2006/relationships/image" Target="../media/image27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4.png"/><Relationship Id="rId15" Type="http://schemas.openxmlformats.org/officeDocument/2006/relationships/image" Target="../media/image233.png"/><Relationship Id="rId23" Type="http://schemas.openxmlformats.org/officeDocument/2006/relationships/image" Target="../media/image241.png"/><Relationship Id="rId28" Type="http://schemas.openxmlformats.org/officeDocument/2006/relationships/image" Target="../media/image246.png"/><Relationship Id="rId36" Type="http://schemas.openxmlformats.org/officeDocument/2006/relationships/image" Target="../media/image254.png"/><Relationship Id="rId49" Type="http://schemas.openxmlformats.org/officeDocument/2006/relationships/image" Target="../media/image267.png"/><Relationship Id="rId57" Type="http://schemas.openxmlformats.org/officeDocument/2006/relationships/image" Target="../media/image275.png"/><Relationship Id="rId10" Type="http://schemas.openxmlformats.org/officeDocument/2006/relationships/image" Target="../media/image228.png"/><Relationship Id="rId31" Type="http://schemas.openxmlformats.org/officeDocument/2006/relationships/image" Target="../media/image249.png"/><Relationship Id="rId44" Type="http://schemas.openxmlformats.org/officeDocument/2006/relationships/image" Target="../media/image262.png"/><Relationship Id="rId52" Type="http://schemas.openxmlformats.org/officeDocument/2006/relationships/image" Target="../media/image27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5EB3243-7895-9FC6-55B3-709BAB67205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44748" y="5423941"/>
            <a:ext cx="763714" cy="76371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048E818-55D0-9629-DB09-8CAC0A65244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2276" y="4473882"/>
            <a:ext cx="763714" cy="76371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5116A2B-412D-57F7-F933-1D669A484A8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3405" y="4473882"/>
            <a:ext cx="763714" cy="76371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94652E7-1190-C5FB-6F9C-EC9EE899DDA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58631" y="5423941"/>
            <a:ext cx="763714" cy="76371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C439B76-6C59-ACA8-1106-0AA298F8600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2509" y="5423941"/>
            <a:ext cx="763714" cy="76371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612AFE3-D3F7-1C41-D5E1-825638699049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6388" y="5423941"/>
            <a:ext cx="763714" cy="7637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C2411C3-EDBC-7040-5613-A6D5AB944C79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4531" y="4473882"/>
            <a:ext cx="763714" cy="76371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68F6A01-59F6-A5CE-91F7-FC63A0026BD5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0266" y="5423941"/>
            <a:ext cx="763714" cy="76371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578760F-3AFC-D0BF-4D7B-1EB9E88A852F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5657" y="4473882"/>
            <a:ext cx="763714" cy="76371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678A96F-F283-80BF-8079-ED1190D03FE4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144" y="5423941"/>
            <a:ext cx="763714" cy="76371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90B902F-B056-D665-0843-4E642897651D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8023" y="5423941"/>
            <a:ext cx="763714" cy="76371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D7F9E31-5CE6-51D3-D554-0A607694E9EA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6783" y="4473882"/>
            <a:ext cx="763714" cy="76371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20C42DE-7A98-8EE1-E68E-2BF00BC7E2D4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7908" y="4473882"/>
            <a:ext cx="763714" cy="76371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E5716AE-0600-0F51-72C3-0DD9AE582104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9034" y="4473882"/>
            <a:ext cx="763714" cy="76371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9830C04-876E-06AB-39B2-711B977160C4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9426" y="3565892"/>
            <a:ext cx="763714" cy="76371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C859562-E798-CABC-A580-7E5F3B151E12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72840" y="3538600"/>
            <a:ext cx="763714" cy="76371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B7AD944-1C8A-7F8F-9898-A65ADD54529E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6251" y="3538600"/>
            <a:ext cx="763714" cy="76371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3847372-FF8C-CAA8-D38F-3C7CB5323EA3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9661" y="3540200"/>
            <a:ext cx="763714" cy="76371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C14E4D1-0861-8812-84BA-D3D428357B9B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3072" y="3580122"/>
            <a:ext cx="763714" cy="76371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87BBBAB-9F66-F3E8-F38B-995E0EF5578A}"/>
              </a:ext>
            </a:extLst>
          </p:cNvPr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1901" y="5423941"/>
            <a:ext cx="763714" cy="76371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384557E-918E-80E7-D170-4826DC8D620E}"/>
              </a:ext>
            </a:extLst>
          </p:cNvPr>
          <p:cNvPicPr>
            <a:picLocks noChangeAspect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2276" y="2468426"/>
            <a:ext cx="763714" cy="76371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9AF789D6-7A09-2DA8-9B81-83CB3C065E2B}"/>
              </a:ext>
            </a:extLst>
          </p:cNvPr>
          <p:cNvPicPr>
            <a:picLocks noChangeAspect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5780" y="5423941"/>
            <a:ext cx="763714" cy="763714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331CBA9-9778-5CED-34A6-32F08981FC7B}"/>
              </a:ext>
            </a:extLst>
          </p:cNvPr>
          <p:cNvPicPr>
            <a:picLocks noChangeAspect="1"/>
          </p:cNvPicPr>
          <p:nvPr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6483" y="3540200"/>
            <a:ext cx="763714" cy="76371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272BCC10-B2AA-A192-E3E3-BA85190DDD15}"/>
              </a:ext>
            </a:extLst>
          </p:cNvPr>
          <p:cNvPicPr>
            <a:picLocks noChangeAspect="1"/>
          </p:cNvPicPr>
          <p:nvPr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0160" y="4473882"/>
            <a:ext cx="763714" cy="76371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68437D9-5B7F-C54C-B643-0BCABC65091F}"/>
              </a:ext>
            </a:extLst>
          </p:cNvPr>
          <p:cNvPicPr>
            <a:picLocks noChangeAspect="1"/>
          </p:cNvPicPr>
          <p:nvPr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1286" y="4473882"/>
            <a:ext cx="763714" cy="763714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9085306-0819-FFD5-DC2E-4EB5B1292FA5}"/>
              </a:ext>
            </a:extLst>
          </p:cNvPr>
          <p:cNvPicPr>
            <a:picLocks noChangeAspect="1"/>
          </p:cNvPicPr>
          <p:nvPr/>
        </p:nvPicPr>
        <p:blipFill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9894" y="3614976"/>
            <a:ext cx="763714" cy="763714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60118223-B60E-313A-4589-8864CD0A7290}"/>
              </a:ext>
            </a:extLst>
          </p:cNvPr>
          <p:cNvPicPr>
            <a:picLocks noChangeAspect="1"/>
          </p:cNvPicPr>
          <p:nvPr/>
        </p:nvPicPr>
        <p:blipFill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9658" y="5423941"/>
            <a:ext cx="763714" cy="763714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346DE0DE-C8F3-4C34-83A2-E08DE71D45F3}"/>
              </a:ext>
            </a:extLst>
          </p:cNvPr>
          <p:cNvPicPr>
            <a:picLocks noChangeAspect="1"/>
          </p:cNvPicPr>
          <p:nvPr/>
        </p:nvPicPr>
        <p:blipFill>
          <a:blip r:embed="rId2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2411" y="4473882"/>
            <a:ext cx="763714" cy="763714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BA33B09B-190F-787A-1F2F-1A62C09D37F9}"/>
              </a:ext>
            </a:extLst>
          </p:cNvPr>
          <p:cNvPicPr>
            <a:picLocks noChangeAspect="1"/>
          </p:cNvPicPr>
          <p:nvPr/>
        </p:nvPicPr>
        <p:blipFill>
          <a:blip r:embed="rId3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3305" y="3540701"/>
            <a:ext cx="763714" cy="763714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5F050C4E-6C81-BCD6-1C82-58A78E3F9FE0}"/>
              </a:ext>
            </a:extLst>
          </p:cNvPr>
          <p:cNvPicPr>
            <a:picLocks noChangeAspect="1"/>
          </p:cNvPicPr>
          <p:nvPr/>
        </p:nvPicPr>
        <p:blipFill>
          <a:blip r:embed="rId3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3405" y="2597778"/>
            <a:ext cx="763714" cy="763714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1B476721-BAED-1F9C-4374-79C32074AD23}"/>
              </a:ext>
            </a:extLst>
          </p:cNvPr>
          <p:cNvPicPr>
            <a:picLocks noChangeAspect="1"/>
          </p:cNvPicPr>
          <p:nvPr/>
        </p:nvPicPr>
        <p:blipFill>
          <a:blip r:embed="rId3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4531" y="2472798"/>
            <a:ext cx="763714" cy="763714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D1A40223-FE8C-35F8-9D06-D2D3223A5C32}"/>
              </a:ext>
            </a:extLst>
          </p:cNvPr>
          <p:cNvPicPr>
            <a:picLocks noChangeAspect="1"/>
          </p:cNvPicPr>
          <p:nvPr/>
        </p:nvPicPr>
        <p:blipFill>
          <a:blip r:embed="rId3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6715" y="3540200"/>
            <a:ext cx="763714" cy="763714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57EC7C42-3352-0E89-AE9D-95310398E2BC}"/>
              </a:ext>
            </a:extLst>
          </p:cNvPr>
          <p:cNvPicPr>
            <a:picLocks noChangeAspect="1"/>
          </p:cNvPicPr>
          <p:nvPr/>
        </p:nvPicPr>
        <p:blipFill>
          <a:blip r:embed="rId3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5657" y="2472798"/>
            <a:ext cx="763714" cy="763714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1EA0936B-8741-4372-CC56-17E6D1304B3D}"/>
              </a:ext>
            </a:extLst>
          </p:cNvPr>
          <p:cNvPicPr>
            <a:picLocks noChangeAspect="1"/>
          </p:cNvPicPr>
          <p:nvPr/>
        </p:nvPicPr>
        <p:blipFill>
          <a:blip r:embed="rId3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6783" y="2509075"/>
            <a:ext cx="763714" cy="763714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EB52ECC5-B689-63C5-12E5-809FA20AD2BB}"/>
              </a:ext>
            </a:extLst>
          </p:cNvPr>
          <p:cNvPicPr>
            <a:picLocks noChangeAspect="1"/>
          </p:cNvPicPr>
          <p:nvPr/>
        </p:nvPicPr>
        <p:blipFill>
          <a:blip r:embed="rId3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7908" y="2477283"/>
            <a:ext cx="763714" cy="763714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07208503-246B-B411-2887-55E6604F4B1F}"/>
              </a:ext>
            </a:extLst>
          </p:cNvPr>
          <p:cNvPicPr>
            <a:picLocks noChangeAspect="1"/>
          </p:cNvPicPr>
          <p:nvPr/>
        </p:nvPicPr>
        <p:blipFill>
          <a:blip r:embed="rId3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9034" y="2509075"/>
            <a:ext cx="763714" cy="763714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2B20C4E4-FD41-A442-23AC-0D26C56DA6BD}"/>
              </a:ext>
            </a:extLst>
          </p:cNvPr>
          <p:cNvPicPr>
            <a:picLocks noChangeAspect="1"/>
          </p:cNvPicPr>
          <p:nvPr/>
        </p:nvPicPr>
        <p:blipFill>
          <a:blip r:embed="rId3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0160" y="2477283"/>
            <a:ext cx="763714" cy="763714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C5ED801A-5DF3-C9BE-89EE-8F31DF2D9C8A}"/>
              </a:ext>
            </a:extLst>
          </p:cNvPr>
          <p:cNvPicPr>
            <a:picLocks noChangeAspect="1"/>
          </p:cNvPicPr>
          <p:nvPr/>
        </p:nvPicPr>
        <p:blipFill>
          <a:blip r:embed="rId3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0126" y="3540200"/>
            <a:ext cx="763714" cy="763714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45FCA061-D9CE-37B0-F74E-15645A15D774}"/>
              </a:ext>
            </a:extLst>
          </p:cNvPr>
          <p:cNvPicPr>
            <a:picLocks noChangeAspect="1"/>
          </p:cNvPicPr>
          <p:nvPr/>
        </p:nvPicPr>
        <p:blipFill>
          <a:blip r:embed="rId4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1286" y="2510989"/>
            <a:ext cx="763714" cy="763714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687F57DC-41EC-C65F-A8A5-C0ABE6897EA8}"/>
              </a:ext>
            </a:extLst>
          </p:cNvPr>
          <p:cNvPicPr>
            <a:picLocks noChangeAspect="1"/>
          </p:cNvPicPr>
          <p:nvPr/>
        </p:nvPicPr>
        <p:blipFill>
          <a:blip r:embed="rId4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2411" y="2510989"/>
            <a:ext cx="763714" cy="763714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228AF28B-5689-EA42-4613-D56BBD32693F}"/>
              </a:ext>
            </a:extLst>
          </p:cNvPr>
          <p:cNvPicPr>
            <a:picLocks noChangeAspect="1"/>
          </p:cNvPicPr>
          <p:nvPr/>
        </p:nvPicPr>
        <p:blipFill>
          <a:blip r:embed="rId4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537" y="5423941"/>
            <a:ext cx="763714" cy="763714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1AEA2B98-7254-C7D7-1D92-ECF084CAC6F3}"/>
              </a:ext>
            </a:extLst>
          </p:cNvPr>
          <p:cNvPicPr>
            <a:picLocks noChangeAspect="1"/>
          </p:cNvPicPr>
          <p:nvPr/>
        </p:nvPicPr>
        <p:blipFill>
          <a:blip r:embed="rId4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537" y="3394253"/>
            <a:ext cx="763714" cy="763714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E256C7F3-E013-78CA-BF9F-365231BB2423}"/>
              </a:ext>
            </a:extLst>
          </p:cNvPr>
          <p:cNvPicPr>
            <a:picLocks noChangeAspect="1"/>
          </p:cNvPicPr>
          <p:nvPr/>
        </p:nvPicPr>
        <p:blipFill>
          <a:blip r:embed="rId4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537" y="4473882"/>
            <a:ext cx="763714" cy="763714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C8E5E55E-9ACB-7357-28B4-B37DAB5BE173}"/>
              </a:ext>
            </a:extLst>
          </p:cNvPr>
          <p:cNvPicPr>
            <a:picLocks noChangeAspect="1"/>
          </p:cNvPicPr>
          <p:nvPr/>
        </p:nvPicPr>
        <p:blipFill>
          <a:blip r:embed="rId4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537" y="2429635"/>
            <a:ext cx="763714" cy="763714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B2DE45B2-C093-5BD8-377D-BC9A2EA80191}"/>
              </a:ext>
            </a:extLst>
          </p:cNvPr>
          <p:cNvPicPr>
            <a:picLocks noChangeAspect="1"/>
          </p:cNvPicPr>
          <p:nvPr/>
        </p:nvPicPr>
        <p:blipFill>
          <a:blip r:embed="rId4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1941" y="1569626"/>
            <a:ext cx="727346" cy="727346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FAD2A254-A8B5-A56E-09AD-0F095248F7DF}"/>
              </a:ext>
            </a:extLst>
          </p:cNvPr>
          <p:cNvPicPr>
            <a:picLocks noChangeAspect="1"/>
          </p:cNvPicPr>
          <p:nvPr/>
        </p:nvPicPr>
        <p:blipFill>
          <a:blip r:embed="rId4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864" y="1569626"/>
            <a:ext cx="727346" cy="727346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A46099A5-96C9-5920-72C7-43B268125311}"/>
              </a:ext>
            </a:extLst>
          </p:cNvPr>
          <p:cNvPicPr>
            <a:picLocks noChangeAspect="1"/>
          </p:cNvPicPr>
          <p:nvPr/>
        </p:nvPicPr>
        <p:blipFill>
          <a:blip r:embed="rId4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4899" y="1569626"/>
            <a:ext cx="727346" cy="727346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C909E360-51A1-D176-0294-0CCC965C9886}"/>
              </a:ext>
            </a:extLst>
          </p:cNvPr>
          <p:cNvPicPr>
            <a:picLocks noChangeAspect="1"/>
          </p:cNvPicPr>
          <p:nvPr/>
        </p:nvPicPr>
        <p:blipFill>
          <a:blip r:embed="rId4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7861" y="1569626"/>
            <a:ext cx="727346" cy="727346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BCCA1394-623B-5D89-32D6-70F8C349E425}"/>
              </a:ext>
            </a:extLst>
          </p:cNvPr>
          <p:cNvPicPr>
            <a:picLocks noChangeAspect="1"/>
          </p:cNvPicPr>
          <p:nvPr/>
        </p:nvPicPr>
        <p:blipFill>
          <a:blip r:embed="rId5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7443" y="1374562"/>
            <a:ext cx="727346" cy="727346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6ED50F3D-9F17-71B7-5BB4-BCFA89F36242}"/>
              </a:ext>
            </a:extLst>
          </p:cNvPr>
          <p:cNvPicPr>
            <a:picLocks noChangeAspect="1"/>
          </p:cNvPicPr>
          <p:nvPr/>
        </p:nvPicPr>
        <p:blipFill>
          <a:blip r:embed="rId5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9207" y="1569626"/>
            <a:ext cx="727346" cy="727346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43ECEBE1-5FD4-E307-CD95-0BE345CEA565}"/>
              </a:ext>
            </a:extLst>
          </p:cNvPr>
          <p:cNvPicPr>
            <a:picLocks noChangeAspect="1"/>
          </p:cNvPicPr>
          <p:nvPr/>
        </p:nvPicPr>
        <p:blipFill>
          <a:blip r:embed="rId5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9440" y="1569626"/>
            <a:ext cx="727346" cy="727346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05C6166E-C9D8-ADB2-6CAE-A7E9F3F1DBDB}"/>
              </a:ext>
            </a:extLst>
          </p:cNvPr>
          <p:cNvPicPr>
            <a:picLocks noChangeAspect="1"/>
          </p:cNvPicPr>
          <p:nvPr/>
        </p:nvPicPr>
        <p:blipFill>
          <a:blip r:embed="rId5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9034" y="1569626"/>
            <a:ext cx="727346" cy="727346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4A45E522-553F-DCB2-BC1A-6C9DD2F3F7FF}"/>
              </a:ext>
            </a:extLst>
          </p:cNvPr>
          <p:cNvPicPr>
            <a:picLocks noChangeAspect="1"/>
          </p:cNvPicPr>
          <p:nvPr/>
        </p:nvPicPr>
        <p:blipFill>
          <a:blip r:embed="rId5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5657" y="1569626"/>
            <a:ext cx="727346" cy="727346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B650EF9F-A4A7-F108-4255-D76D4B9E7264}"/>
              </a:ext>
            </a:extLst>
          </p:cNvPr>
          <p:cNvPicPr>
            <a:picLocks noChangeAspect="1"/>
          </p:cNvPicPr>
          <p:nvPr/>
        </p:nvPicPr>
        <p:blipFill>
          <a:blip r:embed="rId5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6527" y="1548143"/>
            <a:ext cx="727346" cy="727346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1E81A445-10FA-3C17-E870-2952ACBDF4B3}"/>
              </a:ext>
            </a:extLst>
          </p:cNvPr>
          <p:cNvPicPr>
            <a:picLocks noChangeAspect="1"/>
          </p:cNvPicPr>
          <p:nvPr/>
        </p:nvPicPr>
        <p:blipFill>
          <a:blip r:embed="rId5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44748" y="1569626"/>
            <a:ext cx="727346" cy="727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158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52142E0-FD78-F38D-7DA3-354B3E45CD3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46" y="5469603"/>
            <a:ext cx="756000" cy="756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C24ED72-0434-703D-77F2-FC5D8639D7A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46" y="4506400"/>
            <a:ext cx="756000" cy="756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AF55DD5-9F25-1ACB-A152-B19B474A664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46" y="3498599"/>
            <a:ext cx="756000" cy="756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C1B3C0E-36CA-EDEE-4F7D-812E6A460FB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46" y="2586016"/>
            <a:ext cx="756000" cy="756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EF235C9-5FEF-D3AC-C932-34CD03041D8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7804" y="1576284"/>
            <a:ext cx="756000" cy="756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39C1D79-64E4-7E40-FD2F-1B1A5A3317D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2653" y="1526116"/>
            <a:ext cx="756000" cy="756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0E65471-8671-9768-1B9E-F889B0EE0C8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7502" y="1600297"/>
            <a:ext cx="756000" cy="756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282E82B-7E02-ECC7-50CB-1319A338CC38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2351" y="1520727"/>
            <a:ext cx="756000" cy="756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D31CEC2-138D-F4EC-6060-820D66172CCB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46" y="1476481"/>
            <a:ext cx="756000" cy="756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22B724D-6A8E-5BFA-2B94-EF80CD51E324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08706" y="1576284"/>
            <a:ext cx="756000" cy="756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B3175E7-ADE7-F731-955D-FD30E88536D4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559" y="1548276"/>
            <a:ext cx="756000" cy="756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ADEE231-BFB7-E83F-3128-88F9060CE420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58408" y="1561161"/>
            <a:ext cx="756000" cy="756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036012B-BC73-BFA0-4CA2-3C3BCB52EEF1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3257" y="1520727"/>
            <a:ext cx="756000" cy="756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79F0570-0829-670B-2FEB-30CE0CDDDD1F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8106" y="1553518"/>
            <a:ext cx="756000" cy="756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372C148-A6D5-9829-2EAB-04F8874966D1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2955" y="1560268"/>
            <a:ext cx="756000" cy="756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F3C7AA8-65E7-22B9-5245-BFEEDF05A1AB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7242" y="5487603"/>
            <a:ext cx="720000" cy="72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8213A0E-47E0-3F0F-A1DD-9AC29157A3CE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41234" y="4524400"/>
            <a:ext cx="720000" cy="72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FD4FC26-15C6-F0B2-4A87-38271C07E4A7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4916" y="5487603"/>
            <a:ext cx="720000" cy="72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213036A-2497-3B57-ECF5-AF22D450C1E4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9311" y="3516599"/>
            <a:ext cx="720000" cy="720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626F62D-D568-95D2-1AF4-593302AE5747}"/>
              </a:ext>
            </a:extLst>
          </p:cNvPr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2586" y="5487603"/>
            <a:ext cx="720000" cy="720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11282DE-BF6B-9C55-1A0F-1C109B45EA3C}"/>
              </a:ext>
            </a:extLst>
          </p:cNvPr>
          <p:cNvPicPr>
            <a:picLocks noChangeAspect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0256" y="5487603"/>
            <a:ext cx="720000" cy="72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F409DFF4-C701-2741-C522-FFC0E72AF1AC}"/>
              </a:ext>
            </a:extLst>
          </p:cNvPr>
          <p:cNvPicPr>
            <a:picLocks noChangeAspect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1507" y="4524400"/>
            <a:ext cx="720000" cy="72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F222B67-E2AC-60F3-72FA-328DEC126A7B}"/>
              </a:ext>
            </a:extLst>
          </p:cNvPr>
          <p:cNvPicPr>
            <a:picLocks noChangeAspect="1"/>
          </p:cNvPicPr>
          <p:nvPr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7926" y="5487603"/>
            <a:ext cx="720000" cy="720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36584006-8307-2EE1-90B4-C3F396806C47}"/>
              </a:ext>
            </a:extLst>
          </p:cNvPr>
          <p:cNvPicPr>
            <a:picLocks noChangeAspect="1"/>
          </p:cNvPicPr>
          <p:nvPr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81778" y="4524400"/>
            <a:ext cx="720000" cy="72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842B1CD9-1F9C-F41E-EC84-B801A42F5DDE}"/>
              </a:ext>
            </a:extLst>
          </p:cNvPr>
          <p:cNvPicPr>
            <a:picLocks noChangeAspect="1"/>
          </p:cNvPicPr>
          <p:nvPr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5596" y="5487603"/>
            <a:ext cx="720000" cy="720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D3D81BE-7FF8-C9D7-1794-E744C5AED765}"/>
              </a:ext>
            </a:extLst>
          </p:cNvPr>
          <p:cNvPicPr>
            <a:picLocks noChangeAspect="1"/>
          </p:cNvPicPr>
          <p:nvPr/>
        </p:nvPicPr>
        <p:blipFill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2049" y="4524400"/>
            <a:ext cx="720000" cy="720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F1A6F2DA-4394-8C61-62F4-5F872EB7E29F}"/>
              </a:ext>
            </a:extLst>
          </p:cNvPr>
          <p:cNvPicPr>
            <a:picLocks noChangeAspect="1"/>
          </p:cNvPicPr>
          <p:nvPr/>
        </p:nvPicPr>
        <p:blipFill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2320" y="4524400"/>
            <a:ext cx="720000" cy="72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2090547D-DD93-011A-976E-880B6FABD3EA}"/>
              </a:ext>
            </a:extLst>
          </p:cNvPr>
          <p:cNvPicPr>
            <a:picLocks noChangeAspect="1"/>
          </p:cNvPicPr>
          <p:nvPr/>
        </p:nvPicPr>
        <p:blipFill>
          <a:blip r:embed="rId2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3266" y="5487603"/>
            <a:ext cx="720000" cy="720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673FC38D-CA51-4B7B-2BC2-F143B95F6883}"/>
              </a:ext>
            </a:extLst>
          </p:cNvPr>
          <p:cNvPicPr>
            <a:picLocks noChangeAspect="1"/>
          </p:cNvPicPr>
          <p:nvPr/>
        </p:nvPicPr>
        <p:blipFill>
          <a:blip r:embed="rId3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2591" y="4524400"/>
            <a:ext cx="720000" cy="72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84120435-158B-D223-89DA-FEC1031CD55A}"/>
              </a:ext>
            </a:extLst>
          </p:cNvPr>
          <p:cNvPicPr>
            <a:picLocks noChangeAspect="1"/>
          </p:cNvPicPr>
          <p:nvPr/>
        </p:nvPicPr>
        <p:blipFill>
          <a:blip r:embed="rId3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0936" y="5487603"/>
            <a:ext cx="720000" cy="72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86AD085A-2AC0-14C4-C27C-CC29FE7D3F29}"/>
              </a:ext>
            </a:extLst>
          </p:cNvPr>
          <p:cNvPicPr>
            <a:picLocks noChangeAspect="1"/>
          </p:cNvPicPr>
          <p:nvPr/>
        </p:nvPicPr>
        <p:blipFill>
          <a:blip r:embed="rId3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2862" y="4524400"/>
            <a:ext cx="720000" cy="7200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C5F69847-27AD-F9E8-E235-B6D095447C4B}"/>
              </a:ext>
            </a:extLst>
          </p:cNvPr>
          <p:cNvPicPr>
            <a:picLocks noChangeAspect="1"/>
          </p:cNvPicPr>
          <p:nvPr/>
        </p:nvPicPr>
        <p:blipFill>
          <a:blip r:embed="rId3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3133" y="4524400"/>
            <a:ext cx="720000" cy="7200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DE4B7F0B-E059-62DC-10FA-FA06384BE260}"/>
              </a:ext>
            </a:extLst>
          </p:cNvPr>
          <p:cNvPicPr>
            <a:picLocks noChangeAspect="1"/>
          </p:cNvPicPr>
          <p:nvPr/>
        </p:nvPicPr>
        <p:blipFill>
          <a:blip r:embed="rId3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09603" y="3516599"/>
            <a:ext cx="720000" cy="7200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96D9D7C6-A31B-4F42-F029-68A70503F556}"/>
              </a:ext>
            </a:extLst>
          </p:cNvPr>
          <p:cNvPicPr>
            <a:picLocks noChangeAspect="1"/>
          </p:cNvPicPr>
          <p:nvPr/>
        </p:nvPicPr>
        <p:blipFill>
          <a:blip r:embed="rId3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8606" y="5487603"/>
            <a:ext cx="720000" cy="72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FC06C511-40BF-078A-84F5-FBAC7001E103}"/>
              </a:ext>
            </a:extLst>
          </p:cNvPr>
          <p:cNvPicPr>
            <a:picLocks noChangeAspect="1"/>
          </p:cNvPicPr>
          <p:nvPr/>
        </p:nvPicPr>
        <p:blipFill>
          <a:blip r:embed="rId3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4530" y="3516599"/>
            <a:ext cx="720000" cy="7200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107543F2-EA5F-4275-14D7-51F0191A5301}"/>
              </a:ext>
            </a:extLst>
          </p:cNvPr>
          <p:cNvPicPr>
            <a:picLocks noChangeAspect="1"/>
          </p:cNvPicPr>
          <p:nvPr/>
        </p:nvPicPr>
        <p:blipFill>
          <a:blip r:embed="rId3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9457" y="3516599"/>
            <a:ext cx="720000" cy="7200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846CBF27-C4CF-B6D1-770F-5EED3D4D0E66}"/>
              </a:ext>
            </a:extLst>
          </p:cNvPr>
          <p:cNvPicPr>
            <a:picLocks noChangeAspect="1"/>
          </p:cNvPicPr>
          <p:nvPr/>
        </p:nvPicPr>
        <p:blipFill>
          <a:blip r:embed="rId3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3404" y="4524400"/>
            <a:ext cx="720000" cy="7200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1771DAC1-621B-54EA-0903-E4045E94116A}"/>
              </a:ext>
            </a:extLst>
          </p:cNvPr>
          <p:cNvPicPr>
            <a:picLocks noChangeAspect="1"/>
          </p:cNvPicPr>
          <p:nvPr/>
        </p:nvPicPr>
        <p:blipFill>
          <a:blip r:embed="rId3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94677" y="3516599"/>
            <a:ext cx="720000" cy="7200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62618391-8AF8-6CBF-FE77-3F02E9BCDB7D}"/>
              </a:ext>
            </a:extLst>
          </p:cNvPr>
          <p:cNvPicPr>
            <a:picLocks noChangeAspect="1"/>
          </p:cNvPicPr>
          <p:nvPr/>
        </p:nvPicPr>
        <p:blipFill>
          <a:blip r:embed="rId4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4384" y="3516599"/>
            <a:ext cx="720000" cy="720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71B3232F-4E3F-CAD7-4AB1-123DF94BEB3E}"/>
              </a:ext>
            </a:extLst>
          </p:cNvPr>
          <p:cNvPicPr>
            <a:picLocks noChangeAspect="1"/>
          </p:cNvPicPr>
          <p:nvPr/>
        </p:nvPicPr>
        <p:blipFill>
          <a:blip r:embed="rId4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7242" y="2604016"/>
            <a:ext cx="720000" cy="7200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0F1063F9-0232-7FDA-EF6F-735F5BEB47CD}"/>
              </a:ext>
            </a:extLst>
          </p:cNvPr>
          <p:cNvPicPr>
            <a:picLocks noChangeAspect="1"/>
          </p:cNvPicPr>
          <p:nvPr/>
        </p:nvPicPr>
        <p:blipFill>
          <a:blip r:embed="rId4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4916" y="2604016"/>
            <a:ext cx="720000" cy="7200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349C7D64-24E7-1461-F106-0908D763C327}"/>
              </a:ext>
            </a:extLst>
          </p:cNvPr>
          <p:cNvPicPr>
            <a:picLocks noChangeAspect="1"/>
          </p:cNvPicPr>
          <p:nvPr/>
        </p:nvPicPr>
        <p:blipFill>
          <a:blip r:embed="rId4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2586" y="2604016"/>
            <a:ext cx="720000" cy="7200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B5B59061-9D06-4DE0-E603-2151E95FE4D5}"/>
              </a:ext>
            </a:extLst>
          </p:cNvPr>
          <p:cNvPicPr>
            <a:picLocks noChangeAspect="1"/>
          </p:cNvPicPr>
          <p:nvPr/>
        </p:nvPicPr>
        <p:blipFill>
          <a:blip r:embed="rId4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0256" y="2604016"/>
            <a:ext cx="720000" cy="720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9CC35558-573E-FCC6-2753-4EB66A1D9ECE}"/>
              </a:ext>
            </a:extLst>
          </p:cNvPr>
          <p:cNvPicPr>
            <a:picLocks noChangeAspect="1"/>
          </p:cNvPicPr>
          <p:nvPr/>
        </p:nvPicPr>
        <p:blipFill>
          <a:blip r:embed="rId4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7926" y="2604016"/>
            <a:ext cx="720000" cy="72000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5BAE78E0-B4D6-ABE9-A571-D890F1A897CF}"/>
              </a:ext>
            </a:extLst>
          </p:cNvPr>
          <p:cNvPicPr>
            <a:picLocks noChangeAspect="1"/>
          </p:cNvPicPr>
          <p:nvPr/>
        </p:nvPicPr>
        <p:blipFill>
          <a:blip r:embed="rId4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4238" y="3516599"/>
            <a:ext cx="720000" cy="7200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69CD05BE-78DF-3605-22F1-F11EAD978685}"/>
              </a:ext>
            </a:extLst>
          </p:cNvPr>
          <p:cNvPicPr>
            <a:picLocks noChangeAspect="1"/>
          </p:cNvPicPr>
          <p:nvPr/>
        </p:nvPicPr>
        <p:blipFill>
          <a:blip r:embed="rId4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5596" y="2604016"/>
            <a:ext cx="720000" cy="72000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D050DB0C-E5E1-B28F-A70D-17585BB7CE71}"/>
              </a:ext>
            </a:extLst>
          </p:cNvPr>
          <p:cNvPicPr>
            <a:picLocks noChangeAspect="1"/>
          </p:cNvPicPr>
          <p:nvPr/>
        </p:nvPicPr>
        <p:blipFill>
          <a:blip r:embed="rId4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3266" y="2604016"/>
            <a:ext cx="720000" cy="7200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5744AC51-FBC1-3F7E-E046-631F96468E16}"/>
              </a:ext>
            </a:extLst>
          </p:cNvPr>
          <p:cNvPicPr>
            <a:picLocks noChangeAspect="1"/>
          </p:cNvPicPr>
          <p:nvPr/>
        </p:nvPicPr>
        <p:blipFill>
          <a:blip r:embed="rId4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9165" y="3516599"/>
            <a:ext cx="720000" cy="72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0A7A2E2E-D9F8-84A2-C95C-F8B547127914}"/>
              </a:ext>
            </a:extLst>
          </p:cNvPr>
          <p:cNvPicPr>
            <a:picLocks noChangeAspect="1"/>
          </p:cNvPicPr>
          <p:nvPr/>
        </p:nvPicPr>
        <p:blipFill>
          <a:blip r:embed="rId5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4092" y="3516599"/>
            <a:ext cx="720000" cy="7200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71E21238-7EA0-4385-F62E-DE1CE167FFE6}"/>
              </a:ext>
            </a:extLst>
          </p:cNvPr>
          <p:cNvPicPr>
            <a:picLocks noChangeAspect="1"/>
          </p:cNvPicPr>
          <p:nvPr/>
        </p:nvPicPr>
        <p:blipFill>
          <a:blip r:embed="rId5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0936" y="2604016"/>
            <a:ext cx="720000" cy="7200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B5533FCA-7BD9-FA20-CF92-AB92BBFF6CBD}"/>
              </a:ext>
            </a:extLst>
          </p:cNvPr>
          <p:cNvPicPr>
            <a:picLocks noChangeAspect="1"/>
          </p:cNvPicPr>
          <p:nvPr/>
        </p:nvPicPr>
        <p:blipFill>
          <a:blip r:embed="rId5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6276" y="5487603"/>
            <a:ext cx="720000" cy="72000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5E6D730F-E20B-8DC4-AFAB-89DB5D65CF5D}"/>
              </a:ext>
            </a:extLst>
          </p:cNvPr>
          <p:cNvPicPr>
            <a:picLocks noChangeAspect="1"/>
          </p:cNvPicPr>
          <p:nvPr/>
        </p:nvPicPr>
        <p:blipFill>
          <a:blip r:embed="rId5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3675" y="4524400"/>
            <a:ext cx="720000" cy="7200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441F7683-7A67-C4E4-6E90-D2FFDCA92F1D}"/>
              </a:ext>
            </a:extLst>
          </p:cNvPr>
          <p:cNvPicPr>
            <a:picLocks noChangeAspect="1"/>
          </p:cNvPicPr>
          <p:nvPr/>
        </p:nvPicPr>
        <p:blipFill>
          <a:blip r:embed="rId5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9019" y="3516599"/>
            <a:ext cx="720000" cy="720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2B81DFD3-CB3D-BCB7-D7BB-6F6187FB62D5}"/>
              </a:ext>
            </a:extLst>
          </p:cNvPr>
          <p:cNvPicPr>
            <a:picLocks noChangeAspect="1"/>
          </p:cNvPicPr>
          <p:nvPr/>
        </p:nvPicPr>
        <p:blipFill>
          <a:blip r:embed="rId5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8606" y="2604016"/>
            <a:ext cx="720000" cy="7200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BE2C7E15-5DC7-40C6-C216-AF32A8507EF1}"/>
              </a:ext>
            </a:extLst>
          </p:cNvPr>
          <p:cNvPicPr>
            <a:picLocks noChangeAspect="1"/>
          </p:cNvPicPr>
          <p:nvPr/>
        </p:nvPicPr>
        <p:blipFill>
          <a:blip r:embed="rId5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2351" y="2604016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8426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58">
            <a:extLst>
              <a:ext uri="{FF2B5EF4-FFF2-40B4-BE49-F238E27FC236}">
                <a16:creationId xmlns:a16="http://schemas.microsoft.com/office/drawing/2014/main" id="{2F81F2B9-FC73-B716-C33E-E0AA1B8043B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4710" y="3560190"/>
            <a:ext cx="720000" cy="72000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63847540-52CF-FDFF-CCA8-FE89EE12381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20139" y="3560190"/>
            <a:ext cx="720000" cy="72000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1438A17B-CC47-53B4-601E-51BC370FA69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47054" y="3560190"/>
            <a:ext cx="720000" cy="720000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70B35537-611C-2F54-2878-6F2759C7CEC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1624" y="3560190"/>
            <a:ext cx="720000" cy="72000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03594B81-8459-22E8-CF0F-8E0C3ECC550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538" y="3560190"/>
            <a:ext cx="720000" cy="720000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B8148F5A-BCA4-8080-E2D9-B920324094E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20139" y="2583070"/>
            <a:ext cx="720000" cy="72000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9D5E726A-255F-12F5-A34E-2D2150F05C4F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3968" y="3560190"/>
            <a:ext cx="720000" cy="720000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FAD10FD9-6D02-FD0F-3DCB-AC0967D65070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0882" y="3560190"/>
            <a:ext cx="720000" cy="720000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3A51E4B0-DCC7-F284-C4D4-C43DBB410427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49989" y="2583070"/>
            <a:ext cx="720000" cy="720000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24D55352-B394-AF8B-7A24-E9C20EF54857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03616" y="1523080"/>
            <a:ext cx="720000" cy="720000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2DC70F81-20BD-E038-D24A-0C0180358380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7796" y="3560190"/>
            <a:ext cx="720000" cy="720000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AABB6DC8-2E6F-89A6-7FA2-CBAD12840164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9837" y="2583070"/>
            <a:ext cx="720000" cy="720000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2D99C289-56BA-440E-78B2-CCC506699FAA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5667" y="1523080"/>
            <a:ext cx="720000" cy="720000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13894233-AC10-EE47-8DBB-4C64F3525AD5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9685" y="2583070"/>
            <a:ext cx="720000" cy="720000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35C31C88-1892-7DD4-6ECD-10149121CFF9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9533" y="2583070"/>
            <a:ext cx="720000" cy="720000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B6E8E65E-8739-10E0-6711-FAEAACAC20C4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280" y="3560190"/>
            <a:ext cx="720000" cy="720000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2D1E8631-BB07-D7D1-35AA-E3FE219EEFE5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2366" y="3560190"/>
            <a:ext cx="720000" cy="72000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id="{2BA4043A-122B-9080-1324-14C5343E6CDA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9381" y="2583070"/>
            <a:ext cx="720000" cy="72000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6F141BBE-DBA1-F544-E467-329CB94A3C54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67717" y="1523080"/>
            <a:ext cx="720000" cy="72000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id="{676AB810-2720-9FAE-A090-41E245417D7B}"/>
              </a:ext>
            </a:extLst>
          </p:cNvPr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1817" y="1523080"/>
            <a:ext cx="720000" cy="72000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E1164A72-16D6-AEF7-1FD1-691640393524}"/>
              </a:ext>
            </a:extLst>
          </p:cNvPr>
          <p:cNvPicPr>
            <a:picLocks noChangeAspect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3867" y="1523080"/>
            <a:ext cx="720000" cy="720000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6615EE60-BD9E-76DB-E252-89A73A4C467C}"/>
              </a:ext>
            </a:extLst>
          </p:cNvPr>
          <p:cNvPicPr>
            <a:picLocks noChangeAspect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9229" y="2583070"/>
            <a:ext cx="720000" cy="72000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4FCB29EB-BAD8-4789-085D-AB5898C2F2B0}"/>
              </a:ext>
            </a:extLst>
          </p:cNvPr>
          <p:cNvPicPr>
            <a:picLocks noChangeAspect="1"/>
          </p:cNvPicPr>
          <p:nvPr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5917" y="1523080"/>
            <a:ext cx="720000" cy="720000"/>
          </a:xfrm>
          <a:prstGeom prst="rect">
            <a:avLst/>
          </a:prstGeom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id="{49B68526-AEC6-0B8B-3E9F-AD35DD371BCF}"/>
              </a:ext>
            </a:extLst>
          </p:cNvPr>
          <p:cNvPicPr>
            <a:picLocks noChangeAspect="1"/>
          </p:cNvPicPr>
          <p:nvPr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9077" y="2583070"/>
            <a:ext cx="720000" cy="720000"/>
          </a:xfrm>
          <a:prstGeom prst="rect">
            <a:avLst/>
          </a:prstGeom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3916A011-0CC7-7005-5A6B-52EE5F930E75}"/>
              </a:ext>
            </a:extLst>
          </p:cNvPr>
          <p:cNvPicPr>
            <a:picLocks noChangeAspect="1"/>
          </p:cNvPicPr>
          <p:nvPr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8773" y="2583070"/>
            <a:ext cx="720000" cy="720000"/>
          </a:xfrm>
          <a:prstGeom prst="rect">
            <a:avLst/>
          </a:prstGeom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FDC55C84-87CC-C29E-B9DD-8CD174DCACDA}"/>
              </a:ext>
            </a:extLst>
          </p:cNvPr>
          <p:cNvPicPr>
            <a:picLocks noChangeAspect="1"/>
          </p:cNvPicPr>
          <p:nvPr/>
        </p:nvPicPr>
        <p:blipFill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621" y="2583070"/>
            <a:ext cx="720000" cy="720000"/>
          </a:xfrm>
          <a:prstGeom prst="rect">
            <a:avLst/>
          </a:prstGeom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77A2AB64-0CF1-ED4A-E484-34B849BDC573}"/>
              </a:ext>
            </a:extLst>
          </p:cNvPr>
          <p:cNvPicPr>
            <a:picLocks noChangeAspect="1"/>
          </p:cNvPicPr>
          <p:nvPr/>
        </p:nvPicPr>
        <p:blipFill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7967" y="1523080"/>
            <a:ext cx="720000" cy="720000"/>
          </a:xfrm>
          <a:prstGeom prst="rect">
            <a:avLst/>
          </a:prstGeom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6C47323E-4BF9-AD9A-C41E-0D5B38031864}"/>
              </a:ext>
            </a:extLst>
          </p:cNvPr>
          <p:cNvPicPr>
            <a:picLocks noChangeAspect="1"/>
          </p:cNvPicPr>
          <p:nvPr/>
        </p:nvPicPr>
        <p:blipFill>
          <a:blip r:embed="rId2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2067" y="1523080"/>
            <a:ext cx="720000" cy="720000"/>
          </a:xfrm>
          <a:prstGeom prst="rect">
            <a:avLst/>
          </a:prstGeom>
        </p:spPr>
      </p:pic>
      <p:pic>
        <p:nvPicPr>
          <p:cNvPr id="87" name="Picture 86">
            <a:extLst>
              <a:ext uri="{FF2B5EF4-FFF2-40B4-BE49-F238E27FC236}">
                <a16:creationId xmlns:a16="http://schemas.microsoft.com/office/drawing/2014/main" id="{F59F68C8-999D-B0D9-3B53-785CB5541037}"/>
              </a:ext>
            </a:extLst>
          </p:cNvPr>
          <p:cNvPicPr>
            <a:picLocks noChangeAspect="1"/>
          </p:cNvPicPr>
          <p:nvPr/>
        </p:nvPicPr>
        <p:blipFill>
          <a:blip r:embed="rId3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117" y="1523080"/>
            <a:ext cx="720000" cy="720000"/>
          </a:xfrm>
          <a:prstGeom prst="rect">
            <a:avLst/>
          </a:prstGeom>
        </p:spPr>
      </p:pic>
      <p:pic>
        <p:nvPicPr>
          <p:cNvPr id="88" name="Picture 87">
            <a:extLst>
              <a:ext uri="{FF2B5EF4-FFF2-40B4-BE49-F238E27FC236}">
                <a16:creationId xmlns:a16="http://schemas.microsoft.com/office/drawing/2014/main" id="{A031B097-4646-313E-0240-DF7C929669FB}"/>
              </a:ext>
            </a:extLst>
          </p:cNvPr>
          <p:cNvPicPr>
            <a:picLocks noChangeAspect="1"/>
          </p:cNvPicPr>
          <p:nvPr/>
        </p:nvPicPr>
        <p:blipFill>
          <a:blip r:embed="rId3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9767" y="1523080"/>
            <a:ext cx="720000" cy="720000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id="{1EE2436E-69D1-EB28-BBC4-E8851C1162A8}"/>
              </a:ext>
            </a:extLst>
          </p:cNvPr>
          <p:cNvPicPr>
            <a:picLocks noChangeAspect="1"/>
          </p:cNvPicPr>
          <p:nvPr/>
        </p:nvPicPr>
        <p:blipFill>
          <a:blip r:embed="rId3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8925" y="2583070"/>
            <a:ext cx="720000" cy="720000"/>
          </a:xfrm>
          <a:prstGeom prst="rect">
            <a:avLst/>
          </a:prstGeom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id="{A1C4B815-561C-20EC-4981-CAA6ADF30247}"/>
              </a:ext>
            </a:extLst>
          </p:cNvPr>
          <p:cNvPicPr>
            <a:picLocks noChangeAspect="1"/>
          </p:cNvPicPr>
          <p:nvPr/>
        </p:nvPicPr>
        <p:blipFill>
          <a:blip r:embed="rId3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0017" y="1523080"/>
            <a:ext cx="720000" cy="720000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id="{2EDC7055-99D6-5517-B692-4F977E9E105A}"/>
              </a:ext>
            </a:extLst>
          </p:cNvPr>
          <p:cNvPicPr>
            <a:picLocks noChangeAspect="1"/>
          </p:cNvPicPr>
          <p:nvPr/>
        </p:nvPicPr>
        <p:blipFill>
          <a:blip r:embed="rId3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5452" y="3560190"/>
            <a:ext cx="720000" cy="720000"/>
          </a:xfrm>
          <a:prstGeom prst="rect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id="{343DA933-9385-4E92-9D70-5246A7DC55A3}"/>
              </a:ext>
            </a:extLst>
          </p:cNvPr>
          <p:cNvPicPr>
            <a:picLocks noChangeAspect="1"/>
          </p:cNvPicPr>
          <p:nvPr/>
        </p:nvPicPr>
        <p:blipFill>
          <a:blip r:embed="rId3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9837" y="5438063"/>
            <a:ext cx="720000" cy="720000"/>
          </a:xfrm>
          <a:prstGeom prst="rect">
            <a:avLst/>
          </a:prstGeom>
        </p:spPr>
      </p:pic>
      <p:pic>
        <p:nvPicPr>
          <p:cNvPr id="93" name="Picture 92">
            <a:extLst>
              <a:ext uri="{FF2B5EF4-FFF2-40B4-BE49-F238E27FC236}">
                <a16:creationId xmlns:a16="http://schemas.microsoft.com/office/drawing/2014/main" id="{B89E7F4D-38A1-098A-895D-84D92EE79461}"/>
              </a:ext>
            </a:extLst>
          </p:cNvPr>
          <p:cNvPicPr>
            <a:picLocks noChangeAspect="1"/>
          </p:cNvPicPr>
          <p:nvPr/>
        </p:nvPicPr>
        <p:blipFill>
          <a:blip r:embed="rId3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9381" y="5512164"/>
            <a:ext cx="720000" cy="720000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6C13A4E3-A825-35F3-8A13-1467EC41C1D7}"/>
              </a:ext>
            </a:extLst>
          </p:cNvPr>
          <p:cNvPicPr>
            <a:picLocks noChangeAspect="1"/>
          </p:cNvPicPr>
          <p:nvPr/>
        </p:nvPicPr>
        <p:blipFill>
          <a:blip r:embed="rId3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49989" y="5477862"/>
            <a:ext cx="720000" cy="720000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3CE1A28A-717C-7274-DCE4-EAED9E80886C}"/>
              </a:ext>
            </a:extLst>
          </p:cNvPr>
          <p:cNvPicPr>
            <a:picLocks noChangeAspect="1"/>
          </p:cNvPicPr>
          <p:nvPr/>
        </p:nvPicPr>
        <p:blipFill>
          <a:blip r:embed="rId3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9533" y="5441302"/>
            <a:ext cx="720000" cy="720000"/>
          </a:xfrm>
          <a:prstGeom prst="rect">
            <a:avLst/>
          </a:prstGeom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id="{FD87CEE1-8481-1902-F6DC-8F65726AC71A}"/>
              </a:ext>
            </a:extLst>
          </p:cNvPr>
          <p:cNvPicPr>
            <a:picLocks noChangeAspect="1"/>
          </p:cNvPicPr>
          <p:nvPr/>
        </p:nvPicPr>
        <p:blipFill>
          <a:blip r:embed="rId3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2621" y="4537310"/>
            <a:ext cx="720000" cy="720000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id="{F5E11989-B31D-4B0C-9740-CE21586BEDBB}"/>
              </a:ext>
            </a:extLst>
          </p:cNvPr>
          <p:cNvPicPr>
            <a:picLocks noChangeAspect="1"/>
          </p:cNvPicPr>
          <p:nvPr/>
        </p:nvPicPr>
        <p:blipFill>
          <a:blip r:embed="rId4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9229" y="5512164"/>
            <a:ext cx="720000" cy="720000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id="{3D269A5D-9407-3BFF-B592-FF03FF8B87E7}"/>
              </a:ext>
            </a:extLst>
          </p:cNvPr>
          <p:cNvPicPr>
            <a:picLocks noChangeAspect="1"/>
          </p:cNvPicPr>
          <p:nvPr/>
        </p:nvPicPr>
        <p:blipFill>
          <a:blip r:embed="rId4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03616" y="4537310"/>
            <a:ext cx="720000" cy="720000"/>
          </a:xfrm>
          <a:prstGeom prst="rect">
            <a:avLst/>
          </a:prstGeom>
        </p:spPr>
      </p:pic>
      <p:pic>
        <p:nvPicPr>
          <p:cNvPr id="99" name="Picture 98">
            <a:extLst>
              <a:ext uri="{FF2B5EF4-FFF2-40B4-BE49-F238E27FC236}">
                <a16:creationId xmlns:a16="http://schemas.microsoft.com/office/drawing/2014/main" id="{688654A2-A38E-97C9-8B45-9976524C34EA}"/>
              </a:ext>
            </a:extLst>
          </p:cNvPr>
          <p:cNvPicPr>
            <a:picLocks noChangeAspect="1"/>
          </p:cNvPicPr>
          <p:nvPr/>
        </p:nvPicPr>
        <p:blipFill>
          <a:blip r:embed="rId4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5121" y="4537310"/>
            <a:ext cx="720000" cy="720000"/>
          </a:xfrm>
          <a:prstGeom prst="rect">
            <a:avLst/>
          </a:prstGeom>
        </p:spPr>
      </p:pic>
      <p:pic>
        <p:nvPicPr>
          <p:cNvPr id="100" name="Picture 99">
            <a:extLst>
              <a:ext uri="{FF2B5EF4-FFF2-40B4-BE49-F238E27FC236}">
                <a16:creationId xmlns:a16="http://schemas.microsoft.com/office/drawing/2014/main" id="{69BCCF8D-552C-8104-17DF-2FC2BC447E3F}"/>
              </a:ext>
            </a:extLst>
          </p:cNvPr>
          <p:cNvPicPr>
            <a:picLocks noChangeAspect="1"/>
          </p:cNvPicPr>
          <p:nvPr/>
        </p:nvPicPr>
        <p:blipFill>
          <a:blip r:embed="rId4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66621" y="4537310"/>
            <a:ext cx="720000" cy="720000"/>
          </a:xfrm>
          <a:prstGeom prst="rect">
            <a:avLst/>
          </a:prstGeom>
        </p:spPr>
      </p:pic>
      <p:pic>
        <p:nvPicPr>
          <p:cNvPr id="101" name="Picture 100">
            <a:extLst>
              <a:ext uri="{FF2B5EF4-FFF2-40B4-BE49-F238E27FC236}">
                <a16:creationId xmlns:a16="http://schemas.microsoft.com/office/drawing/2014/main" id="{F252EC64-CD81-A88E-5AAB-3582E6B6FEA9}"/>
              </a:ext>
            </a:extLst>
          </p:cNvPr>
          <p:cNvPicPr>
            <a:picLocks noChangeAspect="1"/>
          </p:cNvPicPr>
          <p:nvPr/>
        </p:nvPicPr>
        <p:blipFill>
          <a:blip r:embed="rId4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8121" y="4537310"/>
            <a:ext cx="720000" cy="720000"/>
          </a:xfrm>
          <a:prstGeom prst="rect">
            <a:avLst/>
          </a:prstGeom>
        </p:spPr>
      </p:pic>
      <p:pic>
        <p:nvPicPr>
          <p:cNvPr id="102" name="Picture 101">
            <a:extLst>
              <a:ext uri="{FF2B5EF4-FFF2-40B4-BE49-F238E27FC236}">
                <a16:creationId xmlns:a16="http://schemas.microsoft.com/office/drawing/2014/main" id="{42EB67B8-AD4A-78CD-1A49-916B57E3E3C5}"/>
              </a:ext>
            </a:extLst>
          </p:cNvPr>
          <p:cNvPicPr>
            <a:picLocks noChangeAspect="1"/>
          </p:cNvPicPr>
          <p:nvPr/>
        </p:nvPicPr>
        <p:blipFill>
          <a:blip r:embed="rId4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621" y="4537310"/>
            <a:ext cx="720000" cy="720000"/>
          </a:xfrm>
          <a:prstGeom prst="rect">
            <a:avLst/>
          </a:prstGeom>
        </p:spPr>
      </p:pic>
      <p:pic>
        <p:nvPicPr>
          <p:cNvPr id="103" name="Picture 102">
            <a:extLst>
              <a:ext uri="{FF2B5EF4-FFF2-40B4-BE49-F238E27FC236}">
                <a16:creationId xmlns:a16="http://schemas.microsoft.com/office/drawing/2014/main" id="{3EC1AAEF-0DFF-761A-774C-6B193DE60CE9}"/>
              </a:ext>
            </a:extLst>
          </p:cNvPr>
          <p:cNvPicPr>
            <a:picLocks noChangeAspect="1"/>
          </p:cNvPicPr>
          <p:nvPr/>
        </p:nvPicPr>
        <p:blipFill>
          <a:blip r:embed="rId4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4121" y="4537310"/>
            <a:ext cx="720000" cy="720000"/>
          </a:xfrm>
          <a:prstGeom prst="rect">
            <a:avLst/>
          </a:prstGeom>
        </p:spPr>
      </p:pic>
      <p:pic>
        <p:nvPicPr>
          <p:cNvPr id="104" name="Picture 103">
            <a:extLst>
              <a:ext uri="{FF2B5EF4-FFF2-40B4-BE49-F238E27FC236}">
                <a16:creationId xmlns:a16="http://schemas.microsoft.com/office/drawing/2014/main" id="{F559981D-FA5F-3A65-3635-3F23B845AC49}"/>
              </a:ext>
            </a:extLst>
          </p:cNvPr>
          <p:cNvPicPr>
            <a:picLocks noChangeAspect="1"/>
          </p:cNvPicPr>
          <p:nvPr/>
        </p:nvPicPr>
        <p:blipFill>
          <a:blip r:embed="rId4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1121" y="4537310"/>
            <a:ext cx="720000" cy="720000"/>
          </a:xfrm>
          <a:prstGeom prst="rect">
            <a:avLst/>
          </a:prstGeom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id="{BB25EFF3-D770-F9CC-F3B0-72EC8FC82369}"/>
              </a:ext>
            </a:extLst>
          </p:cNvPr>
          <p:cNvPicPr>
            <a:picLocks noChangeAspect="1"/>
          </p:cNvPicPr>
          <p:nvPr/>
        </p:nvPicPr>
        <p:blipFill>
          <a:blip r:embed="rId4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8925" y="5481725"/>
            <a:ext cx="720000" cy="720000"/>
          </a:xfrm>
          <a:prstGeom prst="rect">
            <a:avLst/>
          </a:prstGeom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id="{22B1C2C4-42D7-E775-71BE-AF1D975C33E3}"/>
              </a:ext>
            </a:extLst>
          </p:cNvPr>
          <p:cNvPicPr>
            <a:picLocks noChangeAspect="1"/>
          </p:cNvPicPr>
          <p:nvPr/>
        </p:nvPicPr>
        <p:blipFill>
          <a:blip r:embed="rId4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8773" y="5512164"/>
            <a:ext cx="720000" cy="720000"/>
          </a:xfrm>
          <a:prstGeom prst="rect">
            <a:avLst/>
          </a:prstGeom>
        </p:spPr>
      </p:pic>
      <p:pic>
        <p:nvPicPr>
          <p:cNvPr id="107" name="Picture 106">
            <a:extLst>
              <a:ext uri="{FF2B5EF4-FFF2-40B4-BE49-F238E27FC236}">
                <a16:creationId xmlns:a16="http://schemas.microsoft.com/office/drawing/2014/main" id="{379B0ED6-9EAF-EC5D-0346-BA9D560850FF}"/>
              </a:ext>
            </a:extLst>
          </p:cNvPr>
          <p:cNvPicPr>
            <a:picLocks noChangeAspect="1"/>
          </p:cNvPicPr>
          <p:nvPr/>
        </p:nvPicPr>
        <p:blipFill>
          <a:blip r:embed="rId5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7121" y="4537310"/>
            <a:ext cx="720000" cy="720000"/>
          </a:xfrm>
          <a:prstGeom prst="rect">
            <a:avLst/>
          </a:prstGeom>
        </p:spPr>
      </p:pic>
      <p:pic>
        <p:nvPicPr>
          <p:cNvPr id="108" name="Picture 107">
            <a:extLst>
              <a:ext uri="{FF2B5EF4-FFF2-40B4-BE49-F238E27FC236}">
                <a16:creationId xmlns:a16="http://schemas.microsoft.com/office/drawing/2014/main" id="{144A2B42-05A9-F3E6-222F-96E7EEBCC8A0}"/>
              </a:ext>
            </a:extLst>
          </p:cNvPr>
          <p:cNvPicPr>
            <a:picLocks noChangeAspect="1"/>
          </p:cNvPicPr>
          <p:nvPr/>
        </p:nvPicPr>
        <p:blipFill>
          <a:blip r:embed="rId5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621" y="5495971"/>
            <a:ext cx="720000" cy="720000"/>
          </a:xfrm>
          <a:prstGeom prst="rect">
            <a:avLst/>
          </a:prstGeom>
        </p:spPr>
      </p:pic>
      <p:pic>
        <p:nvPicPr>
          <p:cNvPr id="109" name="Picture 108">
            <a:extLst>
              <a:ext uri="{FF2B5EF4-FFF2-40B4-BE49-F238E27FC236}">
                <a16:creationId xmlns:a16="http://schemas.microsoft.com/office/drawing/2014/main" id="{89E01361-E6A0-EE9F-2287-185812B968D9}"/>
              </a:ext>
            </a:extLst>
          </p:cNvPr>
          <p:cNvPicPr>
            <a:picLocks noChangeAspect="1"/>
          </p:cNvPicPr>
          <p:nvPr/>
        </p:nvPicPr>
        <p:blipFill>
          <a:blip r:embed="rId5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621" y="4537310"/>
            <a:ext cx="720000" cy="720000"/>
          </a:xfrm>
          <a:prstGeom prst="rect">
            <a:avLst/>
          </a:prstGeom>
        </p:spPr>
      </p:pic>
      <p:pic>
        <p:nvPicPr>
          <p:cNvPr id="110" name="Picture 109">
            <a:extLst>
              <a:ext uri="{FF2B5EF4-FFF2-40B4-BE49-F238E27FC236}">
                <a16:creationId xmlns:a16="http://schemas.microsoft.com/office/drawing/2014/main" id="{F5B729D1-9B65-9CF3-AAED-C33FA723BB9F}"/>
              </a:ext>
            </a:extLst>
          </p:cNvPr>
          <p:cNvPicPr>
            <a:picLocks noChangeAspect="1"/>
          </p:cNvPicPr>
          <p:nvPr/>
        </p:nvPicPr>
        <p:blipFill>
          <a:blip r:embed="rId5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621" y="4537310"/>
            <a:ext cx="720000" cy="720000"/>
          </a:xfrm>
          <a:prstGeom prst="rect">
            <a:avLst/>
          </a:prstGeom>
        </p:spPr>
      </p:pic>
      <p:pic>
        <p:nvPicPr>
          <p:cNvPr id="111" name="Picture 110">
            <a:extLst>
              <a:ext uri="{FF2B5EF4-FFF2-40B4-BE49-F238E27FC236}">
                <a16:creationId xmlns:a16="http://schemas.microsoft.com/office/drawing/2014/main" id="{0FE3388A-41CF-E173-B43D-7F617A8A3A42}"/>
              </a:ext>
            </a:extLst>
          </p:cNvPr>
          <p:cNvPicPr>
            <a:picLocks noChangeAspect="1"/>
          </p:cNvPicPr>
          <p:nvPr/>
        </p:nvPicPr>
        <p:blipFill>
          <a:blip r:embed="rId5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20139" y="5438063"/>
            <a:ext cx="720000" cy="720000"/>
          </a:xfrm>
          <a:prstGeom prst="rect">
            <a:avLst/>
          </a:prstGeom>
        </p:spPr>
      </p:pic>
      <p:pic>
        <p:nvPicPr>
          <p:cNvPr id="112" name="Picture 111">
            <a:extLst>
              <a:ext uri="{FF2B5EF4-FFF2-40B4-BE49-F238E27FC236}">
                <a16:creationId xmlns:a16="http://schemas.microsoft.com/office/drawing/2014/main" id="{622316DD-378E-5A32-8F83-2ECDFABAD63D}"/>
              </a:ext>
            </a:extLst>
          </p:cNvPr>
          <p:cNvPicPr>
            <a:picLocks noChangeAspect="1"/>
          </p:cNvPicPr>
          <p:nvPr/>
        </p:nvPicPr>
        <p:blipFill>
          <a:blip r:embed="rId5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9685" y="5504209"/>
            <a:ext cx="720000" cy="720000"/>
          </a:xfrm>
          <a:prstGeom prst="rect">
            <a:avLst/>
          </a:prstGeom>
        </p:spPr>
      </p:pic>
      <p:pic>
        <p:nvPicPr>
          <p:cNvPr id="113" name="Picture 112">
            <a:extLst>
              <a:ext uri="{FF2B5EF4-FFF2-40B4-BE49-F238E27FC236}">
                <a16:creationId xmlns:a16="http://schemas.microsoft.com/office/drawing/2014/main" id="{EBC3C6A0-3284-D234-46E1-CE97D92CE1B3}"/>
              </a:ext>
            </a:extLst>
          </p:cNvPr>
          <p:cNvPicPr>
            <a:picLocks noChangeAspect="1"/>
          </p:cNvPicPr>
          <p:nvPr/>
        </p:nvPicPr>
        <p:blipFill>
          <a:blip r:embed="rId5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9077" y="5512164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3160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96C71EE-232E-CB09-D959-CAB2A8D6211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3013" y="4415479"/>
            <a:ext cx="720000" cy="720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F14454B-56E3-A15B-5F31-5E2CB7418F0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2814" y="3465212"/>
            <a:ext cx="720000" cy="72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5E60B21-54C2-F1B4-3809-627C141809B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3411" y="4415479"/>
            <a:ext cx="720000" cy="72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1288DD0-D7AD-EE77-A521-B1C3EB664E4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3013" y="3465212"/>
            <a:ext cx="720000" cy="72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55F6FFD-0077-D2AE-503A-BAC8AE2FB6F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3809" y="4415479"/>
            <a:ext cx="720000" cy="72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A3530F2-07D0-FEBF-6A54-CE8265DC1B0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929" y="5490317"/>
            <a:ext cx="720000" cy="72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FCD7083-CEE4-5A11-4ADD-A60495E0D10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4987" y="5490317"/>
            <a:ext cx="720000" cy="7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39A0501-BEF8-CB4D-7835-3697E1242353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4715" y="2560743"/>
            <a:ext cx="720000" cy="72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9044695-31DE-A2C2-80AA-01FAAB50FB7F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3809" y="3465212"/>
            <a:ext cx="720000" cy="72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F50EE78-74C4-EE5B-0D60-AB72984792C9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6623" y="2560743"/>
            <a:ext cx="720000" cy="72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0DAD376-C4E8-C5A7-FA86-40FB5F5EE035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19885" y="1586064"/>
            <a:ext cx="720000" cy="72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03EA112-76C7-88F1-42DE-8A4DC9982002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7577" y="2560743"/>
            <a:ext cx="720000" cy="72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B32A728-2A01-582A-C1FF-DE5F2DD37774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1893" y="1586064"/>
            <a:ext cx="720000" cy="72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2984CFE-C940-596D-DE45-E50AEB8B7CF3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2561" y="1586064"/>
            <a:ext cx="720000" cy="72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261482C-2F7A-8E3E-C612-B3E28D94DDAD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3054" y="2560743"/>
            <a:ext cx="720000" cy="72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0D97D23-A5DC-F8D3-849B-76DA0F10F216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3897" y="1586064"/>
            <a:ext cx="720000" cy="72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FE0AF0F-2E03-C947-D43E-C7C08FC1C9DB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4565" y="1586064"/>
            <a:ext cx="720000" cy="72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61D2CC0-F4ED-AF05-E6E6-DD9E912C16B1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5233" y="1586064"/>
            <a:ext cx="720000" cy="72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87880D8-E9DA-FAD2-18D3-9F04EBF52945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5901" y="1586064"/>
            <a:ext cx="720000" cy="720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ABAFFD3F-80E0-E930-C56E-47D04EF30360}"/>
              </a:ext>
            </a:extLst>
          </p:cNvPr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008" y="4415479"/>
            <a:ext cx="720000" cy="720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FD7825C-45ED-C5D1-9FDE-BD66D3F1A379}"/>
              </a:ext>
            </a:extLst>
          </p:cNvPr>
          <p:cNvPicPr>
            <a:picLocks noChangeAspect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008" y="3465212"/>
            <a:ext cx="720000" cy="72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4DCC0173-21A9-D60F-B711-5A3476A931B8}"/>
              </a:ext>
            </a:extLst>
          </p:cNvPr>
          <p:cNvPicPr>
            <a:picLocks noChangeAspect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008" y="2560743"/>
            <a:ext cx="720000" cy="72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6EB5C45-79FB-3DA9-432C-B4F70C67888A}"/>
              </a:ext>
            </a:extLst>
          </p:cNvPr>
          <p:cNvPicPr>
            <a:picLocks noChangeAspect="1"/>
          </p:cNvPicPr>
          <p:nvPr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569" y="1586064"/>
            <a:ext cx="720000" cy="720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9B18EAC4-1792-1C63-52C4-CDB93BC03B2B}"/>
              </a:ext>
            </a:extLst>
          </p:cNvPr>
          <p:cNvPicPr>
            <a:picLocks noChangeAspect="1"/>
          </p:cNvPicPr>
          <p:nvPr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9697" y="5490317"/>
            <a:ext cx="720000" cy="72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3143AACA-E872-3E2F-4ACF-7384680E0A81}"/>
              </a:ext>
            </a:extLst>
          </p:cNvPr>
          <p:cNvPicPr>
            <a:picLocks noChangeAspect="1"/>
          </p:cNvPicPr>
          <p:nvPr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2755" y="5490317"/>
            <a:ext cx="720000" cy="720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A9253A3-2614-1B01-197D-5F9277B4E604}"/>
              </a:ext>
            </a:extLst>
          </p:cNvPr>
          <p:cNvPicPr>
            <a:picLocks noChangeAspect="1"/>
          </p:cNvPicPr>
          <p:nvPr/>
        </p:nvPicPr>
        <p:blipFill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103" y="5490317"/>
            <a:ext cx="720000" cy="720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7A4B6A05-78C2-F8A9-6AFB-231A2CD779C4}"/>
              </a:ext>
            </a:extLst>
          </p:cNvPr>
          <p:cNvPicPr>
            <a:picLocks noChangeAspect="1"/>
          </p:cNvPicPr>
          <p:nvPr/>
        </p:nvPicPr>
        <p:blipFill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8045" y="5490317"/>
            <a:ext cx="720000" cy="72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1042E6DF-6887-A145-29E3-B9EAD78BA246}"/>
              </a:ext>
            </a:extLst>
          </p:cNvPr>
          <p:cNvPicPr>
            <a:picLocks noChangeAspect="1"/>
          </p:cNvPicPr>
          <p:nvPr/>
        </p:nvPicPr>
        <p:blipFill>
          <a:blip r:embed="rId2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12217" y="3465212"/>
            <a:ext cx="720000" cy="720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E9362807-83C5-47F8-E0E8-2223E67D296F}"/>
              </a:ext>
            </a:extLst>
          </p:cNvPr>
          <p:cNvPicPr>
            <a:picLocks noChangeAspect="1"/>
          </p:cNvPicPr>
          <p:nvPr/>
        </p:nvPicPr>
        <p:blipFill>
          <a:blip r:embed="rId3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0523" y="5490317"/>
            <a:ext cx="720000" cy="72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5317CA34-5259-4A96-AE92-1AF96B0F6D0D}"/>
              </a:ext>
            </a:extLst>
          </p:cNvPr>
          <p:cNvPicPr>
            <a:picLocks noChangeAspect="1"/>
          </p:cNvPicPr>
          <p:nvPr/>
        </p:nvPicPr>
        <p:blipFill>
          <a:blip r:embed="rId3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73581" y="5490317"/>
            <a:ext cx="720000" cy="72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C4CFF042-277A-96AC-5F48-D16C7B6E73C8}"/>
              </a:ext>
            </a:extLst>
          </p:cNvPr>
          <p:cNvPicPr>
            <a:picLocks noChangeAspect="1"/>
          </p:cNvPicPr>
          <p:nvPr/>
        </p:nvPicPr>
        <p:blipFill>
          <a:blip r:embed="rId3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56639" y="5490317"/>
            <a:ext cx="720000" cy="7200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0F34B4CF-942A-CE2F-7ED4-DC14CDBFDB01}"/>
              </a:ext>
            </a:extLst>
          </p:cNvPr>
          <p:cNvPicPr>
            <a:picLocks noChangeAspect="1"/>
          </p:cNvPicPr>
          <p:nvPr/>
        </p:nvPicPr>
        <p:blipFill>
          <a:blip r:embed="rId3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22019" y="4415479"/>
            <a:ext cx="720000" cy="7200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88A256EA-C20D-5468-DE65-A7BF109FBDF7}"/>
              </a:ext>
            </a:extLst>
          </p:cNvPr>
          <p:cNvPicPr>
            <a:picLocks noChangeAspect="1"/>
          </p:cNvPicPr>
          <p:nvPr/>
        </p:nvPicPr>
        <p:blipFill>
          <a:blip r:embed="rId3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12217" y="4415479"/>
            <a:ext cx="720000" cy="7200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5C143EA8-32BF-193D-BC32-FFEBF580376E}"/>
              </a:ext>
            </a:extLst>
          </p:cNvPr>
          <p:cNvPicPr>
            <a:picLocks noChangeAspect="1"/>
          </p:cNvPicPr>
          <p:nvPr/>
        </p:nvPicPr>
        <p:blipFill>
          <a:blip r:embed="rId3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02416" y="4415479"/>
            <a:ext cx="720000" cy="72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C85EE443-8094-D3D5-96C0-5A2F07F91CDA}"/>
              </a:ext>
            </a:extLst>
          </p:cNvPr>
          <p:cNvPicPr>
            <a:picLocks noChangeAspect="1"/>
          </p:cNvPicPr>
          <p:nvPr/>
        </p:nvPicPr>
        <p:blipFill>
          <a:blip r:embed="rId3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22019" y="3465212"/>
            <a:ext cx="720000" cy="7200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CF895AC4-5A4A-DE1E-D60A-0FD38BE91D0D}"/>
              </a:ext>
            </a:extLst>
          </p:cNvPr>
          <p:cNvPicPr>
            <a:picLocks noChangeAspect="1"/>
          </p:cNvPicPr>
          <p:nvPr/>
        </p:nvPicPr>
        <p:blipFill>
          <a:blip r:embed="rId3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02416" y="3465212"/>
            <a:ext cx="720000" cy="7200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DA296D7D-FEFA-6453-BF70-4C8AD5664FD3}"/>
              </a:ext>
            </a:extLst>
          </p:cNvPr>
          <p:cNvPicPr>
            <a:picLocks noChangeAspect="1"/>
          </p:cNvPicPr>
          <p:nvPr/>
        </p:nvPicPr>
        <p:blipFill>
          <a:blip r:embed="rId3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2615" y="4415479"/>
            <a:ext cx="720000" cy="7200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A7082AE6-10A8-B7EE-8B3A-31B164EC953B}"/>
              </a:ext>
            </a:extLst>
          </p:cNvPr>
          <p:cNvPicPr>
            <a:picLocks noChangeAspect="1"/>
          </p:cNvPicPr>
          <p:nvPr/>
        </p:nvPicPr>
        <p:blipFill>
          <a:blip r:embed="rId3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2814" y="4415479"/>
            <a:ext cx="720000" cy="7200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F85C15C3-719A-0FEA-2332-563F56D0810E}"/>
              </a:ext>
            </a:extLst>
          </p:cNvPr>
          <p:cNvPicPr>
            <a:picLocks noChangeAspect="1"/>
          </p:cNvPicPr>
          <p:nvPr/>
        </p:nvPicPr>
        <p:blipFill>
          <a:blip r:embed="rId4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3212" y="4415479"/>
            <a:ext cx="720000" cy="720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05E385D5-5195-F581-08C8-0EE3C7A2BD81}"/>
              </a:ext>
            </a:extLst>
          </p:cNvPr>
          <p:cNvPicPr>
            <a:picLocks noChangeAspect="1"/>
          </p:cNvPicPr>
          <p:nvPr/>
        </p:nvPicPr>
        <p:blipFill>
          <a:blip r:embed="rId4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2615" y="3465212"/>
            <a:ext cx="720000" cy="7200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B3EBC270-9400-0082-27B6-18A0D03535F4}"/>
              </a:ext>
            </a:extLst>
          </p:cNvPr>
          <p:cNvPicPr>
            <a:picLocks noChangeAspect="1"/>
          </p:cNvPicPr>
          <p:nvPr/>
        </p:nvPicPr>
        <p:blipFill>
          <a:blip r:embed="rId4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3610" y="4415479"/>
            <a:ext cx="720000" cy="7200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F80F6E4A-CE5E-F516-4929-3A599CC74AAB}"/>
              </a:ext>
            </a:extLst>
          </p:cNvPr>
          <p:cNvPicPr>
            <a:picLocks noChangeAspect="1"/>
          </p:cNvPicPr>
          <p:nvPr/>
        </p:nvPicPr>
        <p:blipFill>
          <a:blip r:embed="rId4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69236" y="2560743"/>
            <a:ext cx="720000" cy="7200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5293AA76-D993-B358-E142-46AB16B77891}"/>
              </a:ext>
            </a:extLst>
          </p:cNvPr>
          <p:cNvPicPr>
            <a:picLocks noChangeAspect="1"/>
          </p:cNvPicPr>
          <p:nvPr/>
        </p:nvPicPr>
        <p:blipFill>
          <a:blip r:embed="rId4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3212" y="3465212"/>
            <a:ext cx="720000" cy="720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82F61EF2-B0C9-FCA9-E9DA-4E99F2EE6B97}"/>
              </a:ext>
            </a:extLst>
          </p:cNvPr>
          <p:cNvPicPr>
            <a:picLocks noChangeAspect="1"/>
          </p:cNvPicPr>
          <p:nvPr/>
        </p:nvPicPr>
        <p:blipFill>
          <a:blip r:embed="rId4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3411" y="3465212"/>
            <a:ext cx="720000" cy="72000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45EFD8BF-AAC1-4095-E486-D59FA4D12761}"/>
              </a:ext>
            </a:extLst>
          </p:cNvPr>
          <p:cNvPicPr>
            <a:picLocks noChangeAspect="1"/>
          </p:cNvPicPr>
          <p:nvPr/>
        </p:nvPicPr>
        <p:blipFill>
          <a:blip r:embed="rId4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5813" y="5490317"/>
            <a:ext cx="720000" cy="7200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5A656522-0BFA-FC13-11EC-395F646C6594}"/>
              </a:ext>
            </a:extLst>
          </p:cNvPr>
          <p:cNvPicPr>
            <a:picLocks noChangeAspect="1"/>
          </p:cNvPicPr>
          <p:nvPr/>
        </p:nvPicPr>
        <p:blipFill>
          <a:blip r:embed="rId4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3610" y="3465212"/>
            <a:ext cx="720000" cy="72000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3AA04E6E-D671-6FE1-479F-7FFD4A131126}"/>
              </a:ext>
            </a:extLst>
          </p:cNvPr>
          <p:cNvPicPr>
            <a:picLocks noChangeAspect="1"/>
          </p:cNvPicPr>
          <p:nvPr/>
        </p:nvPicPr>
        <p:blipFill>
          <a:blip r:embed="rId4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60192" y="2560743"/>
            <a:ext cx="720000" cy="7200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D6A7BB1F-0037-A9C3-FE30-A68A6C91BB88}"/>
              </a:ext>
            </a:extLst>
          </p:cNvPr>
          <p:cNvPicPr>
            <a:picLocks noChangeAspect="1"/>
          </p:cNvPicPr>
          <p:nvPr/>
        </p:nvPicPr>
        <p:blipFill>
          <a:blip r:embed="rId4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5669" y="2560743"/>
            <a:ext cx="720000" cy="72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808D012E-314F-EFA1-0887-C25A2DADA260}"/>
              </a:ext>
            </a:extLst>
          </p:cNvPr>
          <p:cNvPicPr>
            <a:picLocks noChangeAspect="1"/>
          </p:cNvPicPr>
          <p:nvPr/>
        </p:nvPicPr>
        <p:blipFill>
          <a:blip r:embed="rId5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8871" y="5490317"/>
            <a:ext cx="720000" cy="7200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6960F287-38C3-284E-E146-5D11781B389A}"/>
              </a:ext>
            </a:extLst>
          </p:cNvPr>
          <p:cNvPicPr>
            <a:picLocks noChangeAspect="1"/>
          </p:cNvPicPr>
          <p:nvPr/>
        </p:nvPicPr>
        <p:blipFill>
          <a:blip r:embed="rId5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1146" y="2560743"/>
            <a:ext cx="720000" cy="7200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C0AF36EE-02CE-DC65-02C4-4245136CD15C}"/>
              </a:ext>
            </a:extLst>
          </p:cNvPr>
          <p:cNvPicPr>
            <a:picLocks noChangeAspect="1"/>
          </p:cNvPicPr>
          <p:nvPr/>
        </p:nvPicPr>
        <p:blipFill>
          <a:blip r:embed="rId5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0557" y="1586064"/>
            <a:ext cx="720000" cy="72000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4CBAB1B9-2D1C-AC37-3E21-911E3C86BE67}"/>
              </a:ext>
            </a:extLst>
          </p:cNvPr>
          <p:cNvPicPr>
            <a:picLocks noChangeAspect="1"/>
          </p:cNvPicPr>
          <p:nvPr/>
        </p:nvPicPr>
        <p:blipFill>
          <a:blip r:embed="rId5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2100" y="2560743"/>
            <a:ext cx="720000" cy="7200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CAD9D9BB-2C5E-BDE9-1AD9-CD043152D833}"/>
              </a:ext>
            </a:extLst>
          </p:cNvPr>
          <p:cNvPicPr>
            <a:picLocks noChangeAspect="1"/>
          </p:cNvPicPr>
          <p:nvPr/>
        </p:nvPicPr>
        <p:blipFill>
          <a:blip r:embed="rId5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1225" y="1586064"/>
            <a:ext cx="720000" cy="720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BACF98F6-9508-7080-957C-B7E381255254}"/>
              </a:ext>
            </a:extLst>
          </p:cNvPr>
          <p:cNvPicPr>
            <a:picLocks noChangeAspect="1"/>
          </p:cNvPicPr>
          <p:nvPr/>
        </p:nvPicPr>
        <p:blipFill>
          <a:blip r:embed="rId5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3229" y="1586064"/>
            <a:ext cx="720000" cy="7200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45612512-4E1C-4D78-E0D2-F719D9DEDCC1}"/>
              </a:ext>
            </a:extLst>
          </p:cNvPr>
          <p:cNvPicPr>
            <a:picLocks noChangeAspect="1"/>
          </p:cNvPicPr>
          <p:nvPr/>
        </p:nvPicPr>
        <p:blipFill>
          <a:blip r:embed="rId5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8531" y="2560743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6855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9C540F4-25F6-F204-3B65-64EAAAF12AB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873" y="2446184"/>
            <a:ext cx="756000" cy="756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443BC4D-AFF8-6A5F-13C9-6561F024272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4887" y="2426529"/>
            <a:ext cx="756000" cy="756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9DC7255-8265-1B21-AE98-BBA2A601E4E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1901" y="2426529"/>
            <a:ext cx="756000" cy="756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F7122EB-40FE-BB6C-7495-6C249B637A8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8915" y="2426529"/>
            <a:ext cx="756000" cy="756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20E5A7D-61F5-1AA5-6081-D97455C38E5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5929" y="2426529"/>
            <a:ext cx="756000" cy="756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087D2ED-0470-82A3-3234-F8552B65B87C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4209" y="2426529"/>
            <a:ext cx="756000" cy="756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AE54918-E202-B045-6379-8DD2C81802CD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9957" y="2426529"/>
            <a:ext cx="756000" cy="756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AECA999-7DE2-25E3-A517-11F3AC016DFB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6971" y="2426529"/>
            <a:ext cx="756000" cy="756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BF398B3-73C3-15F0-777F-2B49ECE61703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3985" y="2426529"/>
            <a:ext cx="756000" cy="756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3667FF5-77BA-8C91-049E-C7040D846676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0999" y="2426529"/>
            <a:ext cx="756000" cy="756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13DEA35-84F4-5F67-5BCB-6C9CC410153A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88009" y="2426529"/>
            <a:ext cx="756000" cy="756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A87D135-4DC6-B1BB-7E7E-8B6D348CFC05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7751" y="5331441"/>
            <a:ext cx="756000" cy="756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64CD37F-A133-0208-7305-B12967A240DD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1736" y="5299544"/>
            <a:ext cx="720000" cy="72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C25F09C-D01C-0CE4-7AF8-75188B313A72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03561" y="3395002"/>
            <a:ext cx="720000" cy="72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AE1E40D-47C1-F551-ACED-2CF89BF5F475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4898" y="3395002"/>
            <a:ext cx="720000" cy="72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042C6AD-79C2-BDE1-5229-414E9CCFCF9E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6232" y="3395002"/>
            <a:ext cx="720000" cy="72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EC81D67-0BDD-26A4-8929-DA9866208D29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7566" y="3395002"/>
            <a:ext cx="720000" cy="72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64F70A7-6DB7-9BB2-ED84-2002B8CAD058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8900" y="3395002"/>
            <a:ext cx="720000" cy="72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1268FC7-8E72-F298-4AAD-676071807DCB}"/>
              </a:ext>
            </a:extLst>
          </p:cNvPr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0234" y="3395002"/>
            <a:ext cx="720000" cy="720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3DEEC68-8EDF-243A-21AA-E942E5EF21C1}"/>
              </a:ext>
            </a:extLst>
          </p:cNvPr>
          <p:cNvPicPr>
            <a:picLocks noChangeAspect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1568" y="3395002"/>
            <a:ext cx="720000" cy="720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8FCE4B89-BFAC-733E-F30A-48AA0F5D624E}"/>
              </a:ext>
            </a:extLst>
          </p:cNvPr>
          <p:cNvPicPr>
            <a:picLocks noChangeAspect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2902" y="3395002"/>
            <a:ext cx="720000" cy="72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50544D3-5C6C-EE2C-559A-5455F1CFBA20}"/>
              </a:ext>
            </a:extLst>
          </p:cNvPr>
          <p:cNvPicPr>
            <a:picLocks noChangeAspect="1"/>
          </p:cNvPicPr>
          <p:nvPr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4236" y="3395002"/>
            <a:ext cx="720000" cy="72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5D30CBE5-4727-7DEA-C1C4-52AB7479D32F}"/>
              </a:ext>
            </a:extLst>
          </p:cNvPr>
          <p:cNvPicPr>
            <a:picLocks noChangeAspect="1"/>
          </p:cNvPicPr>
          <p:nvPr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5570" y="3395002"/>
            <a:ext cx="720000" cy="720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56DA9F2-3923-DF9D-7B70-5BC5B43D54FE}"/>
              </a:ext>
            </a:extLst>
          </p:cNvPr>
          <p:cNvPicPr>
            <a:picLocks noChangeAspect="1"/>
          </p:cNvPicPr>
          <p:nvPr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904" y="3395002"/>
            <a:ext cx="720000" cy="72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B5B65C10-E024-D6D1-FC08-4159D33C51E6}"/>
              </a:ext>
            </a:extLst>
          </p:cNvPr>
          <p:cNvPicPr>
            <a:picLocks noChangeAspect="1"/>
          </p:cNvPicPr>
          <p:nvPr/>
        </p:nvPicPr>
        <p:blipFill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873" y="4418623"/>
            <a:ext cx="720000" cy="720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5EEEFA73-C8E6-FFAD-89EC-D8C921C23B6B}"/>
              </a:ext>
            </a:extLst>
          </p:cNvPr>
          <p:cNvPicPr>
            <a:picLocks noChangeAspect="1"/>
          </p:cNvPicPr>
          <p:nvPr/>
        </p:nvPicPr>
        <p:blipFill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9718" y="5309927"/>
            <a:ext cx="720000" cy="720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EB460534-053B-C58D-AE76-DBCF3BC1FD43}"/>
              </a:ext>
            </a:extLst>
          </p:cNvPr>
          <p:cNvPicPr>
            <a:picLocks noChangeAspect="1"/>
          </p:cNvPicPr>
          <p:nvPr/>
        </p:nvPicPr>
        <p:blipFill>
          <a:blip r:embed="rId2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75469" y="4307820"/>
            <a:ext cx="720000" cy="72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3D69ED5C-F860-B926-0D87-720789625D5E}"/>
              </a:ext>
            </a:extLst>
          </p:cNvPr>
          <p:cNvPicPr>
            <a:picLocks noChangeAspect="1"/>
          </p:cNvPicPr>
          <p:nvPr/>
        </p:nvPicPr>
        <p:blipFill>
          <a:blip r:embed="rId3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3313" y="4367071"/>
            <a:ext cx="720000" cy="720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89445BD5-AA45-D9A8-FEDA-B8E9BF7E09F3}"/>
              </a:ext>
            </a:extLst>
          </p:cNvPr>
          <p:cNvPicPr>
            <a:picLocks noChangeAspect="1"/>
          </p:cNvPicPr>
          <p:nvPr/>
        </p:nvPicPr>
        <p:blipFill>
          <a:blip r:embed="rId3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1153" y="4327908"/>
            <a:ext cx="720000" cy="72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F73DCBA1-5BFB-00F3-0268-AE7F0B1FBF10}"/>
              </a:ext>
            </a:extLst>
          </p:cNvPr>
          <p:cNvPicPr>
            <a:picLocks noChangeAspect="1"/>
          </p:cNvPicPr>
          <p:nvPr/>
        </p:nvPicPr>
        <p:blipFill>
          <a:blip r:embed="rId3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8993" y="4327908"/>
            <a:ext cx="720000" cy="72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6CEF4A86-B72C-37DB-C7CE-B4E2BB8C2428}"/>
              </a:ext>
            </a:extLst>
          </p:cNvPr>
          <p:cNvPicPr>
            <a:picLocks noChangeAspect="1"/>
          </p:cNvPicPr>
          <p:nvPr/>
        </p:nvPicPr>
        <p:blipFill>
          <a:blip r:embed="rId3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6833" y="4418623"/>
            <a:ext cx="720000" cy="7200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2D79F30A-2BB4-981F-CB20-4621510258AD}"/>
              </a:ext>
            </a:extLst>
          </p:cNvPr>
          <p:cNvPicPr>
            <a:picLocks noChangeAspect="1"/>
          </p:cNvPicPr>
          <p:nvPr/>
        </p:nvPicPr>
        <p:blipFill>
          <a:blip r:embed="rId3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4673" y="4408371"/>
            <a:ext cx="720000" cy="7200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20F9E491-E9C6-8E5B-0706-447C55184B61}"/>
              </a:ext>
            </a:extLst>
          </p:cNvPr>
          <p:cNvPicPr>
            <a:picLocks noChangeAspect="1"/>
          </p:cNvPicPr>
          <p:nvPr/>
        </p:nvPicPr>
        <p:blipFill>
          <a:blip r:embed="rId3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2513" y="4408371"/>
            <a:ext cx="720000" cy="7200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C3BCDA41-DD19-474B-3D6B-A289259B4691}"/>
              </a:ext>
            </a:extLst>
          </p:cNvPr>
          <p:cNvPicPr>
            <a:picLocks noChangeAspect="1"/>
          </p:cNvPicPr>
          <p:nvPr/>
        </p:nvPicPr>
        <p:blipFill>
          <a:blip r:embed="rId3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0353" y="4408371"/>
            <a:ext cx="720000" cy="72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F6BBF72E-32DE-38B7-606C-B49A3141C102}"/>
              </a:ext>
            </a:extLst>
          </p:cNvPr>
          <p:cNvPicPr>
            <a:picLocks noChangeAspect="1"/>
          </p:cNvPicPr>
          <p:nvPr/>
        </p:nvPicPr>
        <p:blipFill>
          <a:blip r:embed="rId3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8193" y="4447049"/>
            <a:ext cx="720000" cy="7200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4FE2DD50-AAD8-D94B-D348-FB9D34DF4A67}"/>
              </a:ext>
            </a:extLst>
          </p:cNvPr>
          <p:cNvPicPr>
            <a:picLocks noChangeAspect="1"/>
          </p:cNvPicPr>
          <p:nvPr/>
        </p:nvPicPr>
        <p:blipFill>
          <a:blip r:embed="rId3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6033" y="4418623"/>
            <a:ext cx="720000" cy="7200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3AA4D602-2DD6-CB2A-CB8A-4414E3783ECF}"/>
              </a:ext>
            </a:extLst>
          </p:cNvPr>
          <p:cNvPicPr>
            <a:picLocks noChangeAspect="1"/>
          </p:cNvPicPr>
          <p:nvPr/>
        </p:nvPicPr>
        <p:blipFill>
          <a:blip r:embed="rId3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1781" y="5254509"/>
            <a:ext cx="720000" cy="7200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6787356D-E683-B280-79D5-A1FC6F382F7F}"/>
              </a:ext>
            </a:extLst>
          </p:cNvPr>
          <p:cNvPicPr>
            <a:picLocks noChangeAspect="1"/>
          </p:cNvPicPr>
          <p:nvPr/>
        </p:nvPicPr>
        <p:blipFill>
          <a:blip r:embed="rId4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3796" y="5239029"/>
            <a:ext cx="720000" cy="7200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6D275269-A374-5145-8856-1E304ED78ADB}"/>
              </a:ext>
            </a:extLst>
          </p:cNvPr>
          <p:cNvPicPr>
            <a:picLocks noChangeAspect="1"/>
          </p:cNvPicPr>
          <p:nvPr/>
        </p:nvPicPr>
        <p:blipFill>
          <a:blip r:embed="rId4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5811" y="5254509"/>
            <a:ext cx="720000" cy="720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CADECC69-3ABC-CFC6-2FC7-48C28CCA91C8}"/>
              </a:ext>
            </a:extLst>
          </p:cNvPr>
          <p:cNvPicPr>
            <a:picLocks noChangeAspect="1"/>
          </p:cNvPicPr>
          <p:nvPr/>
        </p:nvPicPr>
        <p:blipFill>
          <a:blip r:embed="rId4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7826" y="5331441"/>
            <a:ext cx="720000" cy="7200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134EE229-B7D3-1C76-B997-463C70347BC7}"/>
              </a:ext>
            </a:extLst>
          </p:cNvPr>
          <p:cNvPicPr>
            <a:picLocks noChangeAspect="1"/>
          </p:cNvPicPr>
          <p:nvPr/>
        </p:nvPicPr>
        <p:blipFill>
          <a:blip r:embed="rId4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9841" y="5331441"/>
            <a:ext cx="720000" cy="7200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1830CEA6-566F-1F9D-2BD6-E942BB282FCE}"/>
              </a:ext>
            </a:extLst>
          </p:cNvPr>
          <p:cNvPicPr>
            <a:picLocks noChangeAspect="1"/>
          </p:cNvPicPr>
          <p:nvPr/>
        </p:nvPicPr>
        <p:blipFill>
          <a:blip r:embed="rId4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1857" y="5331441"/>
            <a:ext cx="720000" cy="7200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F91D6115-A06F-9677-FC9C-35C0A7BCC255}"/>
              </a:ext>
            </a:extLst>
          </p:cNvPr>
          <p:cNvPicPr>
            <a:picLocks noChangeAspect="1"/>
          </p:cNvPicPr>
          <p:nvPr/>
        </p:nvPicPr>
        <p:blipFill>
          <a:blip r:embed="rId4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873" y="5331441"/>
            <a:ext cx="720000" cy="720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B3FA6168-5924-F299-39EF-AED7AA8CAA63}"/>
              </a:ext>
            </a:extLst>
          </p:cNvPr>
          <p:cNvPicPr>
            <a:picLocks noChangeAspect="1"/>
          </p:cNvPicPr>
          <p:nvPr/>
        </p:nvPicPr>
        <p:blipFill>
          <a:blip r:embed="rId4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9766" y="5331441"/>
            <a:ext cx="720000" cy="72000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40DD0126-7D97-935C-8EE5-CAB747A8B91D}"/>
              </a:ext>
            </a:extLst>
          </p:cNvPr>
          <p:cNvPicPr>
            <a:picLocks noChangeAspect="1"/>
          </p:cNvPicPr>
          <p:nvPr/>
        </p:nvPicPr>
        <p:blipFill>
          <a:blip r:embed="rId4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42175" y="1478777"/>
            <a:ext cx="756000" cy="7560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ED99B486-9789-0950-83AA-E62DD2795307}"/>
              </a:ext>
            </a:extLst>
          </p:cNvPr>
          <p:cNvPicPr>
            <a:picLocks noChangeAspect="1"/>
          </p:cNvPicPr>
          <p:nvPr/>
        </p:nvPicPr>
        <p:blipFill>
          <a:blip r:embed="rId4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1338" y="1524445"/>
            <a:ext cx="756000" cy="75600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FC6BF512-A7F1-51C8-11A5-7D8122C750B0}"/>
              </a:ext>
            </a:extLst>
          </p:cNvPr>
          <p:cNvPicPr>
            <a:picLocks noChangeAspect="1"/>
          </p:cNvPicPr>
          <p:nvPr/>
        </p:nvPicPr>
        <p:blipFill>
          <a:blip r:embed="rId4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3032" y="1524445"/>
            <a:ext cx="756000" cy="7560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19F38480-31CF-21F2-60E9-CF8377B57C8E}"/>
              </a:ext>
            </a:extLst>
          </p:cNvPr>
          <p:cNvPicPr>
            <a:picLocks noChangeAspect="1"/>
          </p:cNvPicPr>
          <p:nvPr/>
        </p:nvPicPr>
        <p:blipFill>
          <a:blip r:embed="rId5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7766" y="1524445"/>
            <a:ext cx="756000" cy="756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F87E09CC-5001-73C7-D79F-826972FBBDA2}"/>
              </a:ext>
            </a:extLst>
          </p:cNvPr>
          <p:cNvPicPr>
            <a:picLocks noChangeAspect="1"/>
          </p:cNvPicPr>
          <p:nvPr/>
        </p:nvPicPr>
        <p:blipFill>
          <a:blip r:embed="rId5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2500" y="1524445"/>
            <a:ext cx="756000" cy="7560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5A46E7D9-B1EF-1496-0AE6-BDB63D4DA558}"/>
              </a:ext>
            </a:extLst>
          </p:cNvPr>
          <p:cNvPicPr>
            <a:picLocks noChangeAspect="1"/>
          </p:cNvPicPr>
          <p:nvPr/>
        </p:nvPicPr>
        <p:blipFill>
          <a:blip r:embed="rId5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4069" y="1524445"/>
            <a:ext cx="756000" cy="7560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7A43E650-1C41-DF52-422B-01ABAB37FBDB}"/>
              </a:ext>
            </a:extLst>
          </p:cNvPr>
          <p:cNvPicPr>
            <a:picLocks noChangeAspect="1"/>
          </p:cNvPicPr>
          <p:nvPr/>
        </p:nvPicPr>
        <p:blipFill>
          <a:blip r:embed="rId5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1968" y="1524445"/>
            <a:ext cx="756000" cy="75600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318E292C-1C23-FD08-2FB2-1D64C2FBE7E9}"/>
              </a:ext>
            </a:extLst>
          </p:cNvPr>
          <p:cNvPicPr>
            <a:picLocks noChangeAspect="1"/>
          </p:cNvPicPr>
          <p:nvPr/>
        </p:nvPicPr>
        <p:blipFill>
          <a:blip r:embed="rId5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6702" y="1524445"/>
            <a:ext cx="756000" cy="7560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38C73C9D-A39D-0C21-C048-17CADAB029E8}"/>
              </a:ext>
            </a:extLst>
          </p:cNvPr>
          <p:cNvPicPr>
            <a:picLocks noChangeAspect="1"/>
          </p:cNvPicPr>
          <p:nvPr/>
        </p:nvPicPr>
        <p:blipFill>
          <a:blip r:embed="rId5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1436" y="1524445"/>
            <a:ext cx="756000" cy="756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9D05D73F-B45F-B574-0A13-D0045C3638C2}"/>
              </a:ext>
            </a:extLst>
          </p:cNvPr>
          <p:cNvPicPr>
            <a:picLocks noChangeAspect="1"/>
          </p:cNvPicPr>
          <p:nvPr/>
        </p:nvPicPr>
        <p:blipFill>
          <a:blip r:embed="rId5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6170" y="1524445"/>
            <a:ext cx="756000" cy="7560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0BA79694-4C8E-C177-A5D1-BADE50DEBCF8}"/>
              </a:ext>
            </a:extLst>
          </p:cNvPr>
          <p:cNvPicPr>
            <a:picLocks noChangeAspect="1"/>
          </p:cNvPicPr>
          <p:nvPr/>
        </p:nvPicPr>
        <p:blipFill>
          <a:blip r:embed="rId5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904" y="1477278"/>
            <a:ext cx="756000" cy="7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647195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Widescreen</PresentationFormat>
  <Paragraphs>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Shabnam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Mobotop</dc:creator>
  <cp:lastModifiedBy>Mobotop</cp:lastModifiedBy>
  <cp:revision>6</cp:revision>
  <dcterms:created xsi:type="dcterms:W3CDTF">2024-10-22T14:00:14Z</dcterms:created>
  <dcterms:modified xsi:type="dcterms:W3CDTF">2024-10-22T14:19:57Z</dcterms:modified>
</cp:coreProperties>
</file>